
<file path=[Content_Types].xml><?xml version="1.0" encoding="utf-8"?>
<Types xmlns="http://schemas.openxmlformats.org/package/2006/content-types">
  <Default Extension="bin" ContentType="application/vnd.openxmlformats-officedocument.oleObject"/>
  <Default Extension="emf" ContentType="image/x-emf"/>
  <Default Extension="fntdata" ContentType="application/x-fontdata"/>
  <Default Extension="jpeg" ContentType="image/jpeg"/>
  <Default Extension="png" ContentType="image/png"/>
  <Default Extension="rels" ContentType="application/vnd.openxmlformats-package.relationships+xml"/>
  <Default Extension="svg" ContentType="image/svg+xml"/>
  <Default Extension="vml" ContentType="application/vnd.openxmlformats-officedocument.vmlDrawing"/>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theme/theme2.xml" ContentType="application/vnd.openxmlformats-officedocument.theme+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heme/theme3.xml" ContentType="application/vnd.openxmlformats-officedocument.theme+xml"/>
  <Override PartName="/ppt/theme/theme4.xml" ContentType="application/vnd.openxmlformats-officedocument.theme+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notesSlides/notesSlide1.xml" ContentType="application/vnd.openxmlformats-officedocument.presentationml.notesSlide+xml"/>
  <Override PartName="/ppt/tags/tag229.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notesSlides/notesSlide2.xml" ContentType="application/vnd.openxmlformats-officedocument.presentationml.notesSlide+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0.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autoCompressPictures="0">
  <p:sldMasterIdLst>
    <p:sldMasterId id="2147483648" r:id="rId5"/>
    <p:sldMasterId id="2147483864" r:id="rId6"/>
  </p:sldMasterIdLst>
  <p:notesMasterIdLst>
    <p:notesMasterId r:id="rId17"/>
  </p:notesMasterIdLst>
  <p:handoutMasterIdLst>
    <p:handoutMasterId r:id="rId18"/>
  </p:handoutMasterIdLst>
  <p:sldIdLst>
    <p:sldId id="258" r:id="rId7"/>
    <p:sldId id="2145705751" r:id="rId8"/>
    <p:sldId id="3759" r:id="rId9"/>
    <p:sldId id="275" r:id="rId10"/>
    <p:sldId id="2145705753" r:id="rId11"/>
    <p:sldId id="2145705763" r:id="rId12"/>
    <p:sldId id="2145705764" r:id="rId13"/>
    <p:sldId id="2145705746" r:id="rId14"/>
    <p:sldId id="2145705758" r:id="rId15"/>
    <p:sldId id="2145705747" r:id="rId16"/>
  </p:sldIdLst>
  <p:sldSz cx="12192000" cy="6858000"/>
  <p:notesSz cx="7010400" cy="9296400"/>
  <p:embeddedFontLst>
    <p:embeddedFont>
      <p:font typeface="Calibri" panose="020F0502020204030204" pitchFamily="34" charset="0"/>
      <p:regular r:id="rId19"/>
      <p:bold r:id="rId20"/>
      <p:italic r:id="rId21"/>
      <p:boldItalic r:id="rId22"/>
    </p:embeddedFont>
    <p:embeddedFont>
      <p:font typeface="Segoe UI" panose="020B0502040204020203" pitchFamily="34" charset="0"/>
      <p:regular r:id="rId23"/>
      <p:bold r:id="rId24"/>
      <p:italic r:id="rId25"/>
      <p:boldItalic r:id="rId26"/>
    </p:embeddedFont>
  </p:embeddedFontLst>
  <p:custDataLst>
    <p:tags r:id="rId27"/>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Haley Rich" initials="HR" lastIdx="1" clrIdx="0">
    <p:extLst>
      <p:ext uri="{19B8F6BF-5375-455C-9EA6-DF929625EA0E}">
        <p15:presenceInfo xmlns:p15="http://schemas.microsoft.com/office/powerpoint/2012/main" userId="S-1-5-21-1801674531-1788223648-725345543-11859"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8A3E"/>
    <a:srgbClr val="800080"/>
    <a:srgbClr val="0000FF"/>
    <a:srgbClr val="DDDDDD"/>
    <a:srgbClr val="DD8080"/>
    <a:srgbClr val="808080"/>
    <a:srgbClr val="80DDDD"/>
    <a:srgbClr val="969696"/>
    <a:srgbClr val="D0D0D0"/>
    <a:srgbClr val="051C2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34580" autoAdjust="0"/>
    <p:restoredTop sz="86410" autoAdjust="0"/>
  </p:normalViewPr>
  <p:slideViewPr>
    <p:cSldViewPr snapToGrid="0" snapToObjects="1">
      <p:cViewPr varScale="1">
        <p:scale>
          <a:sx n="46" d="100"/>
          <a:sy n="46" d="100"/>
        </p:scale>
        <p:origin x="60" y="954"/>
      </p:cViewPr>
      <p:guideLst/>
    </p:cSldViewPr>
  </p:slideViewPr>
  <p:outlineViewPr>
    <p:cViewPr>
      <p:scale>
        <a:sx n="33" d="100"/>
        <a:sy n="33" d="100"/>
      </p:scale>
      <p:origin x="0" y="0"/>
    </p:cViewPr>
  </p:outlineViewPr>
  <p:notesTextViewPr>
    <p:cViewPr>
      <p:scale>
        <a:sx n="1" d="1"/>
        <a:sy n="1" d="1"/>
      </p:scale>
      <p:origin x="0" y="0"/>
    </p:cViewPr>
  </p:notesTextViewPr>
  <p:sorterViewPr>
    <p:cViewPr varScale="1">
      <p:scale>
        <a:sx n="1" d="1"/>
        <a:sy n="1" d="1"/>
      </p:scale>
      <p:origin x="0" y="0"/>
    </p:cViewPr>
  </p:sorterViewPr>
  <p:notesViewPr>
    <p:cSldViewPr snapToGrid="0" snapToObjects="1">
      <p:cViewPr>
        <p:scale>
          <a:sx n="75" d="100"/>
          <a:sy n="75" d="100"/>
        </p:scale>
        <p:origin x="3204" y="168"/>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handoutMaster" Target="handoutMasters/handoutMaster1.xml"/><Relationship Id="rId26" Type="http://schemas.openxmlformats.org/officeDocument/2006/relationships/font" Target="fonts/font8.fntdata"/><Relationship Id="rId3" Type="http://schemas.openxmlformats.org/officeDocument/2006/relationships/customXml" Target="../customXml/item3.xml"/><Relationship Id="rId21" Type="http://schemas.openxmlformats.org/officeDocument/2006/relationships/font" Target="fonts/font3.fntdata"/><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notesMaster" Target="notesMasters/notesMaster1.xml"/><Relationship Id="rId25" Type="http://schemas.openxmlformats.org/officeDocument/2006/relationships/font" Target="fonts/font7.fntdata"/><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font" Target="fonts/font2.fntdata"/><Relationship Id="rId29"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Master" Target="slideMasters/slideMaster2.xml"/><Relationship Id="rId11" Type="http://schemas.openxmlformats.org/officeDocument/2006/relationships/slide" Target="slides/slide5.xml"/><Relationship Id="rId24" Type="http://schemas.openxmlformats.org/officeDocument/2006/relationships/font" Target="fonts/font6.fntdata"/><Relationship Id="rId32" Type="http://schemas.openxmlformats.org/officeDocument/2006/relationships/tableStyles" Target="tableStyles.xml"/><Relationship Id="rId5" Type="http://schemas.openxmlformats.org/officeDocument/2006/relationships/slideMaster" Target="slideMasters/slideMaster1.xml"/><Relationship Id="rId15" Type="http://schemas.openxmlformats.org/officeDocument/2006/relationships/slide" Target="slides/slide9.xml"/><Relationship Id="rId23" Type="http://schemas.openxmlformats.org/officeDocument/2006/relationships/font" Target="fonts/font5.fntdata"/><Relationship Id="rId28" Type="http://schemas.openxmlformats.org/officeDocument/2006/relationships/commentAuthors" Target="commentAuthors.xml"/><Relationship Id="rId10" Type="http://schemas.openxmlformats.org/officeDocument/2006/relationships/slide" Target="slides/slide4.xml"/><Relationship Id="rId19" Type="http://schemas.openxmlformats.org/officeDocument/2006/relationships/font" Target="fonts/font1.fntdata"/><Relationship Id="rId31" Type="http://schemas.openxmlformats.org/officeDocument/2006/relationships/theme" Target="theme/theme1.xml"/><Relationship Id="rId4" Type="http://schemas.openxmlformats.org/officeDocument/2006/relationships/customXml" Target="../customXml/item4.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font" Target="fonts/font4.fntdata"/><Relationship Id="rId27" Type="http://schemas.openxmlformats.org/officeDocument/2006/relationships/tags" Target="tags/tag1.xml"/><Relationship Id="rId30"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13.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14.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15.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16.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17.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18.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19.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20.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21.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22.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23.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24.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25.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26.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27.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28.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29.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30.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31.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32.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33.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34.vml.rels><?xml version="1.0" encoding="UTF-8" standalone="yes"?>
<Relationships xmlns="http://schemas.openxmlformats.org/package/2006/relationships"><Relationship Id="rId1" Type="http://schemas.openxmlformats.org/officeDocument/2006/relationships/image" Target="../media/image7.emf"/></Relationships>
</file>

<file path=ppt/drawings/_rels/vmlDrawing35.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36.vml.rels><?xml version="1.0" encoding="UTF-8" standalone="yes"?>
<Relationships xmlns="http://schemas.openxmlformats.org/package/2006/relationships"><Relationship Id="rId1" Type="http://schemas.openxmlformats.org/officeDocument/2006/relationships/image" Target="../media/image7.emf"/></Relationships>
</file>

<file path=ppt/drawings/_rels/vmlDrawing37.vml.rels><?xml version="1.0" encoding="UTF-8" standalone="yes"?>
<Relationships xmlns="http://schemas.openxmlformats.org/package/2006/relationships"><Relationship Id="rId1" Type="http://schemas.openxmlformats.org/officeDocument/2006/relationships/image" Target="../media/image7.emf"/></Relationships>
</file>

<file path=ppt/drawings/_rels/vmlDrawing38.vml.rels><?xml version="1.0" encoding="UTF-8" standalone="yes"?>
<Relationships xmlns="http://schemas.openxmlformats.org/package/2006/relationships"><Relationship Id="rId1" Type="http://schemas.openxmlformats.org/officeDocument/2006/relationships/image" Target="../media/image7.emf"/></Relationships>
</file>

<file path=ppt/drawings/_rels/vmlDrawing39.vml.rels><?xml version="1.0" encoding="UTF-8" standalone="yes"?>
<Relationships xmlns="http://schemas.openxmlformats.org/package/2006/relationships"><Relationship Id="rId1" Type="http://schemas.openxmlformats.org/officeDocument/2006/relationships/image" Target="../media/image7.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40.vml.rels><?xml version="1.0" encoding="UTF-8" standalone="yes"?>
<Relationships xmlns="http://schemas.openxmlformats.org/package/2006/relationships"><Relationship Id="rId1" Type="http://schemas.openxmlformats.org/officeDocument/2006/relationships/image" Target="../media/image7.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1.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504BC41E-EAC0-4D88-BA59-21A53C68F870}"/>
              </a:ext>
            </a:extLst>
          </p:cNvPr>
          <p:cNvSpPr>
            <a:spLocks noGrp="1"/>
          </p:cNvSpPr>
          <p:nvPr>
            <p:ph type="hdr" sz="quarter"/>
          </p:nvPr>
        </p:nvSpPr>
        <p:spPr>
          <a:xfrm>
            <a:off x="1" y="0"/>
            <a:ext cx="3038258" cy="465292"/>
          </a:xfrm>
          <a:prstGeom prst="rect">
            <a:avLst/>
          </a:prstGeom>
        </p:spPr>
        <p:txBody>
          <a:bodyPr vert="horz" lIns="90416" tIns="45208" rIns="90416" bIns="45208" rtlCol="0"/>
          <a:lstStyle>
            <a:lvl1pPr algn="l">
              <a:defRPr sz="1200"/>
            </a:lvl1pPr>
          </a:lstStyle>
          <a:p>
            <a:endParaRPr lang="en-US" dirty="0"/>
          </a:p>
        </p:txBody>
      </p:sp>
      <p:sp>
        <p:nvSpPr>
          <p:cNvPr id="3" name="Date Placeholder 2">
            <a:extLst>
              <a:ext uri="{FF2B5EF4-FFF2-40B4-BE49-F238E27FC236}">
                <a16:creationId xmlns:a16="http://schemas.microsoft.com/office/drawing/2014/main" id="{20B5C4BB-B13C-4942-8E14-023ED14A3DB8}"/>
              </a:ext>
            </a:extLst>
          </p:cNvPr>
          <p:cNvSpPr>
            <a:spLocks noGrp="1"/>
          </p:cNvSpPr>
          <p:nvPr>
            <p:ph type="dt" sz="quarter" idx="1"/>
          </p:nvPr>
        </p:nvSpPr>
        <p:spPr>
          <a:xfrm>
            <a:off x="3970576" y="0"/>
            <a:ext cx="3038258" cy="465292"/>
          </a:xfrm>
          <a:prstGeom prst="rect">
            <a:avLst/>
          </a:prstGeom>
        </p:spPr>
        <p:txBody>
          <a:bodyPr vert="horz" lIns="90416" tIns="45208" rIns="90416" bIns="45208" rtlCol="0"/>
          <a:lstStyle>
            <a:lvl1pPr algn="r">
              <a:defRPr sz="1200"/>
            </a:lvl1pPr>
          </a:lstStyle>
          <a:p>
            <a:fld id="{A6BD5B6C-20AF-4F0F-889A-7AADC7535123}" type="datetime3">
              <a:rPr lang="en-US" smtClean="0"/>
              <a:t>20 July 2020</a:t>
            </a:fld>
            <a:endParaRPr lang="en-US" dirty="0"/>
          </a:p>
        </p:txBody>
      </p:sp>
      <p:sp>
        <p:nvSpPr>
          <p:cNvPr id="4" name="Footer Placeholder 3">
            <a:extLst>
              <a:ext uri="{FF2B5EF4-FFF2-40B4-BE49-F238E27FC236}">
                <a16:creationId xmlns:a16="http://schemas.microsoft.com/office/drawing/2014/main" id="{78221145-1027-4A39-B15A-DD84A26C2039}"/>
              </a:ext>
            </a:extLst>
          </p:cNvPr>
          <p:cNvSpPr>
            <a:spLocks noGrp="1"/>
          </p:cNvSpPr>
          <p:nvPr>
            <p:ph type="ftr" sz="quarter" idx="2"/>
          </p:nvPr>
        </p:nvSpPr>
        <p:spPr>
          <a:xfrm>
            <a:off x="1" y="8831108"/>
            <a:ext cx="3038258" cy="465292"/>
          </a:xfrm>
          <a:prstGeom prst="rect">
            <a:avLst/>
          </a:prstGeom>
        </p:spPr>
        <p:txBody>
          <a:bodyPr vert="horz" lIns="90416" tIns="45208" rIns="90416" bIns="45208" rtlCol="0" anchor="b"/>
          <a:lstStyle>
            <a:lvl1pPr algn="l">
              <a:defRPr sz="1200"/>
            </a:lvl1pPr>
          </a:lstStyle>
          <a:p>
            <a:endParaRPr lang="en-US" dirty="0"/>
          </a:p>
        </p:txBody>
      </p:sp>
      <p:sp>
        <p:nvSpPr>
          <p:cNvPr id="5" name="Slide Number Placeholder 4">
            <a:extLst>
              <a:ext uri="{FF2B5EF4-FFF2-40B4-BE49-F238E27FC236}">
                <a16:creationId xmlns:a16="http://schemas.microsoft.com/office/drawing/2014/main" id="{1A147719-50F5-4089-8123-86F5AF9C8847}"/>
              </a:ext>
            </a:extLst>
          </p:cNvPr>
          <p:cNvSpPr>
            <a:spLocks noGrp="1"/>
          </p:cNvSpPr>
          <p:nvPr>
            <p:ph type="sldNum" sz="quarter" idx="3"/>
          </p:nvPr>
        </p:nvSpPr>
        <p:spPr>
          <a:xfrm>
            <a:off x="3970576" y="8831108"/>
            <a:ext cx="3038258" cy="465292"/>
          </a:xfrm>
          <a:prstGeom prst="rect">
            <a:avLst/>
          </a:prstGeom>
        </p:spPr>
        <p:txBody>
          <a:bodyPr vert="horz" lIns="90416" tIns="45208" rIns="90416" bIns="45208" rtlCol="0" anchor="b"/>
          <a:lstStyle>
            <a:lvl1pPr algn="r">
              <a:defRPr sz="1200"/>
            </a:lvl1pPr>
          </a:lstStyle>
          <a:p>
            <a:fld id="{D2610F73-99D1-48E7-A408-B5EB5C8393F8}" type="slidenum">
              <a:rPr lang="en-US" smtClean="0"/>
              <a:t>‹#›</a:t>
            </a:fld>
            <a:endParaRPr lang="en-US" dirty="0"/>
          </a:p>
        </p:txBody>
      </p:sp>
    </p:spTree>
    <p:extLst>
      <p:ext uri="{BB962C8B-B14F-4D97-AF65-F5344CB8AC3E}">
        <p14:creationId xmlns:p14="http://schemas.microsoft.com/office/powerpoint/2010/main" val="2473196516"/>
      </p:ext>
    </p:extLst>
  </p:cSld>
  <p:clrMap bg1="lt1" tx1="dk1" bg2="lt2" tx2="dk2" accent1="accent1" accent2="accent2" accent3="accent3" accent4="accent4" accent5="accent5" accent6="accent6" hlink="hlink" folHlink="folHlink"/>
  <p:hf hdr="0" ftr="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6434"/>
          </a:xfrm>
          <a:prstGeom prst="rect">
            <a:avLst/>
          </a:prstGeom>
        </p:spPr>
        <p:txBody>
          <a:bodyPr vert="horz" lIns="904159" tIns="46586" rIns="93174" bIns="46586" rtlCol="0"/>
          <a:lstStyle>
            <a:lvl1pPr algn="l">
              <a:defRPr sz="900">
                <a:latin typeface="+mn-lt"/>
                <a:cs typeface="Arial" panose="020B0604020202020204" pitchFamily="34" charset="0"/>
              </a:defRPr>
            </a:lvl1pPr>
          </a:lstStyle>
          <a:p>
            <a:endParaRPr lang="en-US" dirty="0"/>
          </a:p>
        </p:txBody>
      </p:sp>
      <p:sp>
        <p:nvSpPr>
          <p:cNvPr id="3" name="Date Placeholder 2"/>
          <p:cNvSpPr>
            <a:spLocks noGrp="1"/>
          </p:cNvSpPr>
          <p:nvPr>
            <p:ph type="dt" idx="1"/>
          </p:nvPr>
        </p:nvSpPr>
        <p:spPr>
          <a:xfrm>
            <a:off x="3970938" y="0"/>
            <a:ext cx="3037840" cy="466434"/>
          </a:xfrm>
          <a:prstGeom prst="rect">
            <a:avLst/>
          </a:prstGeom>
        </p:spPr>
        <p:txBody>
          <a:bodyPr vert="horz" lIns="93174" tIns="46586" rIns="904159" bIns="46586" rtlCol="0"/>
          <a:lstStyle>
            <a:lvl1pPr algn="r">
              <a:defRPr sz="900">
                <a:latin typeface="+mn-lt"/>
                <a:cs typeface="Arial" panose="020B0604020202020204" pitchFamily="34" charset="0"/>
              </a:defRPr>
            </a:lvl1pPr>
          </a:lstStyle>
          <a:p>
            <a:fld id="{1DF34805-1F01-4BDA-A8CA-FCEA2B4BC8D0}" type="datetime3">
              <a:rPr lang="en-US" smtClean="0"/>
              <a:pPr/>
              <a:t>20 July 2020</a:t>
            </a:fld>
            <a:endParaRPr lang="en-US" dirty="0"/>
          </a:p>
        </p:txBody>
      </p:sp>
      <p:sp>
        <p:nvSpPr>
          <p:cNvPr id="4" name="Slide Image Placeholder 3"/>
          <p:cNvSpPr>
            <a:spLocks noGrp="1" noRot="1" noChangeAspect="1"/>
          </p:cNvSpPr>
          <p:nvPr>
            <p:ph type="sldImg" idx="2"/>
          </p:nvPr>
        </p:nvSpPr>
        <p:spPr>
          <a:xfrm>
            <a:off x="717550" y="558800"/>
            <a:ext cx="5575300" cy="3136900"/>
          </a:xfrm>
          <a:prstGeom prst="rect">
            <a:avLst/>
          </a:prstGeom>
          <a:noFill/>
          <a:ln w="6350">
            <a:solidFill>
              <a:prstClr val="black"/>
            </a:solidFill>
          </a:ln>
        </p:spPr>
        <p:txBody>
          <a:bodyPr vert="horz" lIns="93174" tIns="46586" rIns="93174" bIns="46586" rtlCol="0" anchor="ctr"/>
          <a:lstStyle/>
          <a:p>
            <a:endParaRPr lang="en-US" dirty="0"/>
          </a:p>
        </p:txBody>
      </p:sp>
      <p:sp>
        <p:nvSpPr>
          <p:cNvPr id="6" name="Footer Placeholder 5"/>
          <p:cNvSpPr>
            <a:spLocks noGrp="1"/>
          </p:cNvSpPr>
          <p:nvPr>
            <p:ph type="ftr" sz="quarter" idx="4"/>
          </p:nvPr>
        </p:nvSpPr>
        <p:spPr>
          <a:xfrm>
            <a:off x="0" y="8829967"/>
            <a:ext cx="3037840" cy="466433"/>
          </a:xfrm>
          <a:prstGeom prst="rect">
            <a:avLst/>
          </a:prstGeom>
        </p:spPr>
        <p:txBody>
          <a:bodyPr vert="horz" lIns="904159" tIns="46586" rIns="93174" bIns="46586" rtlCol="0" anchor="b"/>
          <a:lstStyle>
            <a:lvl1pPr algn="l">
              <a:defRPr sz="900">
                <a:latin typeface="+mn-lt"/>
                <a:cs typeface="Arial" panose="020B0604020202020204" pitchFamily="34" charset="0"/>
              </a:defRPr>
            </a:lvl1pPr>
          </a:lstStyle>
          <a:p>
            <a:endParaRPr lang="en-US" dirty="0"/>
          </a:p>
        </p:txBody>
      </p:sp>
      <p:sp>
        <p:nvSpPr>
          <p:cNvPr id="7" name="Slide Number Placeholder 6"/>
          <p:cNvSpPr>
            <a:spLocks noGrp="1"/>
          </p:cNvSpPr>
          <p:nvPr>
            <p:ph type="sldNum" sz="quarter" idx="5"/>
          </p:nvPr>
        </p:nvSpPr>
        <p:spPr>
          <a:xfrm>
            <a:off x="3970938" y="8829967"/>
            <a:ext cx="3037840" cy="466433"/>
          </a:xfrm>
          <a:prstGeom prst="rect">
            <a:avLst/>
          </a:prstGeom>
        </p:spPr>
        <p:txBody>
          <a:bodyPr vert="horz" lIns="93174" tIns="46586" rIns="904159" bIns="46586" rtlCol="0" anchor="b"/>
          <a:lstStyle>
            <a:lvl1pPr algn="r">
              <a:defRPr sz="900">
                <a:latin typeface="+mn-lt"/>
                <a:cs typeface="Arial" panose="020B0604020202020204" pitchFamily="34" charset="0"/>
              </a:defRPr>
            </a:lvl1pPr>
          </a:lstStyle>
          <a:p>
            <a:fld id="{CF5EBCF4-26FC-4F76-8DA1-52FDDC328D44}" type="slidenum">
              <a:rPr lang="en-US" smtClean="0"/>
              <a:pPr/>
              <a:t>‹#›</a:t>
            </a:fld>
            <a:endParaRPr lang="en-US" dirty="0"/>
          </a:p>
        </p:txBody>
      </p:sp>
      <p:sp>
        <p:nvSpPr>
          <p:cNvPr id="5" name="Notes Placeholder 4">
            <a:extLst>
              <a:ext uri="{FF2B5EF4-FFF2-40B4-BE49-F238E27FC236}">
                <a16:creationId xmlns:a16="http://schemas.microsoft.com/office/drawing/2014/main" id="{22FEA09E-B533-4D4E-953A-87FE390760BA}"/>
              </a:ext>
            </a:extLst>
          </p:cNvPr>
          <p:cNvSpPr>
            <a:spLocks noGrp="1"/>
          </p:cNvSpPr>
          <p:nvPr>
            <p:ph type="body" sz="quarter" idx="3"/>
          </p:nvPr>
        </p:nvSpPr>
        <p:spPr>
          <a:xfrm>
            <a:off x="725484" y="4473716"/>
            <a:ext cx="5559432" cy="1000274"/>
          </a:xfrm>
          <a:prstGeom prst="rect">
            <a:avLst/>
          </a:prstGeom>
        </p:spPr>
        <p:txBody>
          <a:bodyPr vert="horz" lIns="0" tIns="0" rIns="0" bIns="0" rtlCol="0">
            <a:sp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4280066646"/>
      </p:ext>
    </p:extLst>
  </p:cSld>
  <p:clrMap bg1="lt1" tx1="dk1" bg2="lt2" tx2="dk2" accent1="accent1" accent2="accent2" accent3="accent3" accent4="accent4" accent5="accent5" accent6="accent6" hlink="hlink" folHlink="folHlink"/>
  <p:hf hdr="0" ftr="0"/>
  <p:notesStyle>
    <a:lvl1pPr marL="0" algn="l" defTabSz="914400" rtl="0" eaLnBrk="1" latinLnBrk="0" hangingPunct="1">
      <a:lnSpc>
        <a:spcPct val="100000"/>
      </a:lnSpc>
      <a:spcBef>
        <a:spcPts val="300"/>
      </a:spcBef>
      <a:spcAft>
        <a:spcPts val="300"/>
      </a:spcAft>
      <a:defRPr lang="en-US" sz="1100" kern="1200">
        <a:solidFill>
          <a:schemeClr val="tx1"/>
        </a:solidFill>
        <a:latin typeface="+mn-lt"/>
        <a:ea typeface="+mn-ea"/>
        <a:cs typeface="Arial" panose="020B0604020202020204" pitchFamily="34" charset="0"/>
      </a:defRPr>
    </a:lvl1pPr>
    <a:lvl2pPr marL="144000" indent="-144000" algn="l" defTabSz="914400" rtl="0" eaLnBrk="1" latinLnBrk="0" hangingPunct="1">
      <a:spcAft>
        <a:spcPts val="300"/>
      </a:spcAft>
      <a:buSzPct val="110000"/>
      <a:buFont typeface="Wingdings" panose="05000000000000000000" pitchFamily="2" charset="2"/>
      <a:buChar char=""/>
      <a:defRPr lang="en-US" sz="1100" kern="1200">
        <a:solidFill>
          <a:schemeClr val="tx1"/>
        </a:solidFill>
        <a:latin typeface="+mn-lt"/>
        <a:ea typeface="+mn-ea"/>
        <a:cs typeface="+mn-cs"/>
      </a:defRPr>
    </a:lvl2pPr>
    <a:lvl3pPr marL="288000" indent="-144000" algn="l" defTabSz="914400" rtl="0" eaLnBrk="1" latinLnBrk="0" hangingPunct="1">
      <a:spcAft>
        <a:spcPts val="300"/>
      </a:spcAft>
      <a:buSzPct val="110000"/>
      <a:buFont typeface="Arial" panose="020B0604020202020204" pitchFamily="34" charset="0"/>
      <a:buChar char="‒"/>
      <a:defRPr lang="en-US" sz="1100" kern="1200">
        <a:solidFill>
          <a:schemeClr val="tx1"/>
        </a:solidFill>
        <a:latin typeface="+mn-lt"/>
        <a:ea typeface="+mn-ea"/>
        <a:cs typeface="+mn-cs"/>
      </a:defRPr>
    </a:lvl3pPr>
    <a:lvl4pPr marL="432000" indent="-144000" algn="l" defTabSz="914400" rtl="0" eaLnBrk="1" latinLnBrk="0" hangingPunct="1">
      <a:spcAft>
        <a:spcPts val="300"/>
      </a:spcAft>
      <a:buSzPct val="100000"/>
      <a:buFont typeface="Arial" panose="020B0604020202020204" pitchFamily="34" charset="0"/>
      <a:buChar char="•"/>
      <a:defRPr lang="en-US" sz="1100" kern="1200">
        <a:solidFill>
          <a:schemeClr val="tx1"/>
        </a:solidFill>
        <a:latin typeface="+mn-lt"/>
        <a:ea typeface="+mn-ea"/>
        <a:cs typeface="+mn-cs"/>
      </a:defRPr>
    </a:lvl4pPr>
    <a:lvl5pPr marL="576000" indent="-144000" algn="l" defTabSz="914400" rtl="0" eaLnBrk="1" latinLnBrk="0" hangingPunct="1">
      <a:spcAft>
        <a:spcPts val="300"/>
      </a:spcAft>
      <a:buFont typeface="Arial" panose="020B0604020202020204" pitchFamily="34" charset="0"/>
      <a:buChar char="̶"/>
      <a:defRPr lang="en-US" sz="11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idx="1"/>
          </p:nvPr>
        </p:nvSpPr>
        <p:spPr/>
        <p:txBody>
          <a:bodyPr/>
          <a:lstStyle/>
          <a:p>
            <a:fld id="{1DF34805-1F01-4BDA-A8CA-FCEA2B4BC8D0}" type="datetime3">
              <a:rPr lang="en-US" smtClean="0"/>
              <a:pPr/>
              <a:t>20 July 2020</a:t>
            </a:fld>
            <a:endParaRPr lang="en-US" dirty="0"/>
          </a:p>
        </p:txBody>
      </p:sp>
      <p:sp>
        <p:nvSpPr>
          <p:cNvPr id="5" name="Slide Number Placeholder 4"/>
          <p:cNvSpPr>
            <a:spLocks noGrp="1"/>
          </p:cNvSpPr>
          <p:nvPr>
            <p:ph type="sldNum" sz="quarter" idx="5"/>
          </p:nvPr>
        </p:nvSpPr>
        <p:spPr/>
        <p:txBody>
          <a:bodyPr/>
          <a:lstStyle/>
          <a:p>
            <a:fld id="{CF5EBCF4-26FC-4F76-8DA1-52FDDC328D44}" type="slidenum">
              <a:rPr lang="en-US" smtClean="0"/>
              <a:pPr/>
              <a:t>1</a:t>
            </a:fld>
            <a:endParaRPr lang="en-US" dirty="0"/>
          </a:p>
        </p:txBody>
      </p:sp>
      <p:sp>
        <p:nvSpPr>
          <p:cNvPr id="51" name="Slide Image Placeholder 50">
            <a:extLst>
              <a:ext uri="{FF2B5EF4-FFF2-40B4-BE49-F238E27FC236}">
                <a16:creationId xmlns:a16="http://schemas.microsoft.com/office/drawing/2014/main" id="{DCE3710F-2356-44F5-A47E-3DFCE8CD483E}"/>
              </a:ext>
            </a:extLst>
          </p:cNvPr>
          <p:cNvSpPr>
            <a:spLocks noGrp="1" noRot="1" noChangeAspect="1"/>
          </p:cNvSpPr>
          <p:nvPr>
            <p:ph type="sldImg"/>
          </p:nvPr>
        </p:nvSpPr>
        <p:spPr>
          <a:xfrm>
            <a:off x="717550" y="558800"/>
            <a:ext cx="5575300" cy="3136900"/>
          </a:xfrm>
        </p:spPr>
      </p:sp>
    </p:spTree>
    <p:extLst>
      <p:ext uri="{BB962C8B-B14F-4D97-AF65-F5344CB8AC3E}">
        <p14:creationId xmlns:p14="http://schemas.microsoft.com/office/powerpoint/2010/main" val="391078326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
          </p:nvPr>
        </p:nvSpPr>
        <p:spPr/>
        <p:txBody>
          <a:bodyPr/>
          <a:lstStyle/>
          <a:p>
            <a:fld id="{1DF34805-1F01-4BDA-A8CA-FCEA2B4BC8D0}" type="datetime3">
              <a:rPr lang="en-US" smtClean="0"/>
              <a:pPr/>
              <a:t>20 July 2020</a:t>
            </a:fld>
            <a:endParaRPr lang="en-US" dirty="0"/>
          </a:p>
        </p:txBody>
      </p:sp>
      <p:sp>
        <p:nvSpPr>
          <p:cNvPr id="5" name="Slide Number Placeholder 4"/>
          <p:cNvSpPr>
            <a:spLocks noGrp="1"/>
          </p:cNvSpPr>
          <p:nvPr>
            <p:ph type="sldNum" sz="quarter" idx="5"/>
          </p:nvPr>
        </p:nvSpPr>
        <p:spPr/>
        <p:txBody>
          <a:bodyPr/>
          <a:lstStyle/>
          <a:p>
            <a:fld id="{CF5EBCF4-26FC-4F76-8DA1-52FDDC328D44}" type="slidenum">
              <a:rPr lang="en-US" smtClean="0"/>
              <a:pPr/>
              <a:t>2</a:t>
            </a:fld>
            <a:endParaRPr lang="en-US" dirty="0"/>
          </a:p>
        </p:txBody>
      </p:sp>
    </p:spTree>
    <p:extLst>
      <p:ext uri="{BB962C8B-B14F-4D97-AF65-F5344CB8AC3E}">
        <p14:creationId xmlns:p14="http://schemas.microsoft.com/office/powerpoint/2010/main" val="2689853555"/>
      </p:ext>
    </p:extLst>
  </p:cSld>
  <p:clrMapOvr>
    <a:masterClrMapping/>
  </p:clrMapOvr>
</p:notes>
</file>

<file path=ppt/slideLayouts/_rels/slideLayout1.xml.rels><?xml version="1.0" encoding="UTF-8" standalone="yes"?>
<Relationships xmlns="http://schemas.openxmlformats.org/package/2006/relationships"><Relationship Id="rId8" Type="http://schemas.openxmlformats.org/officeDocument/2006/relationships/oleObject" Target="../embeddings/oleObject2.bin"/><Relationship Id="rId3" Type="http://schemas.openxmlformats.org/officeDocument/2006/relationships/tags" Target="../tags/tag23.xml"/><Relationship Id="rId7" Type="http://schemas.openxmlformats.org/officeDocument/2006/relationships/slideMaster" Target="../slideMasters/slideMaster1.xml"/><Relationship Id="rId2" Type="http://schemas.openxmlformats.org/officeDocument/2006/relationships/tags" Target="../tags/tag22.xml"/><Relationship Id="rId1" Type="http://schemas.openxmlformats.org/officeDocument/2006/relationships/vmlDrawing" Target="../drawings/vmlDrawing2.vml"/><Relationship Id="rId6" Type="http://schemas.openxmlformats.org/officeDocument/2006/relationships/tags" Target="../tags/tag26.xml"/><Relationship Id="rId5" Type="http://schemas.openxmlformats.org/officeDocument/2006/relationships/tags" Target="../tags/tag25.xml"/><Relationship Id="rId10" Type="http://schemas.openxmlformats.org/officeDocument/2006/relationships/image" Target="../media/image3.png"/><Relationship Id="rId4" Type="http://schemas.openxmlformats.org/officeDocument/2006/relationships/tags" Target="../tags/tag24.xml"/><Relationship Id="rId9" Type="http://schemas.openxmlformats.org/officeDocument/2006/relationships/image" Target="../media/image2.emf"/></Relationships>
</file>

<file path=ppt/slideLayouts/_rels/slideLayout10.xml.rels><?xml version="1.0" encoding="UTF-8" standalone="yes"?>
<Relationships xmlns="http://schemas.openxmlformats.org/package/2006/relationships"><Relationship Id="rId8" Type="http://schemas.openxmlformats.org/officeDocument/2006/relationships/tags" Target="../tags/tag84.xml"/><Relationship Id="rId3" Type="http://schemas.openxmlformats.org/officeDocument/2006/relationships/tags" Target="../tags/tag79.xml"/><Relationship Id="rId7" Type="http://schemas.openxmlformats.org/officeDocument/2006/relationships/tags" Target="../tags/tag83.xml"/><Relationship Id="rId12" Type="http://schemas.openxmlformats.org/officeDocument/2006/relationships/image" Target="../media/image1.emf"/><Relationship Id="rId2" Type="http://schemas.openxmlformats.org/officeDocument/2006/relationships/tags" Target="../tags/tag78.xml"/><Relationship Id="rId1" Type="http://schemas.openxmlformats.org/officeDocument/2006/relationships/vmlDrawing" Target="../drawings/vmlDrawing11.vml"/><Relationship Id="rId6" Type="http://schemas.openxmlformats.org/officeDocument/2006/relationships/tags" Target="../tags/tag82.xml"/><Relationship Id="rId11" Type="http://schemas.openxmlformats.org/officeDocument/2006/relationships/oleObject" Target="../embeddings/oleObject11.bin"/><Relationship Id="rId5" Type="http://schemas.openxmlformats.org/officeDocument/2006/relationships/tags" Target="../tags/tag81.xml"/><Relationship Id="rId10" Type="http://schemas.openxmlformats.org/officeDocument/2006/relationships/slideMaster" Target="../slideMasters/slideMaster1.xml"/><Relationship Id="rId4" Type="http://schemas.openxmlformats.org/officeDocument/2006/relationships/tags" Target="../tags/tag80.xml"/><Relationship Id="rId9" Type="http://schemas.openxmlformats.org/officeDocument/2006/relationships/tags" Target="../tags/tag85.xml"/></Relationships>
</file>

<file path=ppt/slideLayouts/_rels/slideLayout11.xml.rels><?xml version="1.0" encoding="UTF-8" standalone="yes"?>
<Relationships xmlns="http://schemas.openxmlformats.org/package/2006/relationships"><Relationship Id="rId8" Type="http://schemas.openxmlformats.org/officeDocument/2006/relationships/tags" Target="../tags/tag92.xml"/><Relationship Id="rId3" Type="http://schemas.openxmlformats.org/officeDocument/2006/relationships/tags" Target="../tags/tag87.xml"/><Relationship Id="rId7" Type="http://schemas.openxmlformats.org/officeDocument/2006/relationships/tags" Target="../tags/tag91.xml"/><Relationship Id="rId12" Type="http://schemas.openxmlformats.org/officeDocument/2006/relationships/image" Target="../media/image4.emf"/><Relationship Id="rId2" Type="http://schemas.openxmlformats.org/officeDocument/2006/relationships/tags" Target="../tags/tag86.xml"/><Relationship Id="rId1" Type="http://schemas.openxmlformats.org/officeDocument/2006/relationships/vmlDrawing" Target="../drawings/vmlDrawing12.vml"/><Relationship Id="rId6" Type="http://schemas.openxmlformats.org/officeDocument/2006/relationships/tags" Target="../tags/tag90.xml"/><Relationship Id="rId11" Type="http://schemas.openxmlformats.org/officeDocument/2006/relationships/oleObject" Target="../embeddings/oleObject12.bin"/><Relationship Id="rId5" Type="http://schemas.openxmlformats.org/officeDocument/2006/relationships/tags" Target="../tags/tag89.xml"/><Relationship Id="rId10" Type="http://schemas.openxmlformats.org/officeDocument/2006/relationships/slideMaster" Target="../slideMasters/slideMaster1.xml"/><Relationship Id="rId4" Type="http://schemas.openxmlformats.org/officeDocument/2006/relationships/tags" Target="../tags/tag88.xml"/><Relationship Id="rId9" Type="http://schemas.openxmlformats.org/officeDocument/2006/relationships/tags" Target="../tags/tag93.xml"/></Relationships>
</file>

<file path=ppt/slideLayouts/_rels/slideLayout12.xml.rels><?xml version="1.0" encoding="UTF-8" standalone="yes"?>
<Relationships xmlns="http://schemas.openxmlformats.org/package/2006/relationships"><Relationship Id="rId8" Type="http://schemas.openxmlformats.org/officeDocument/2006/relationships/tags" Target="../tags/tag100.xml"/><Relationship Id="rId3" Type="http://schemas.openxmlformats.org/officeDocument/2006/relationships/tags" Target="../tags/tag95.xml"/><Relationship Id="rId7" Type="http://schemas.openxmlformats.org/officeDocument/2006/relationships/tags" Target="../tags/tag99.xml"/><Relationship Id="rId12" Type="http://schemas.openxmlformats.org/officeDocument/2006/relationships/image" Target="../media/image1.emf"/><Relationship Id="rId2" Type="http://schemas.openxmlformats.org/officeDocument/2006/relationships/tags" Target="../tags/tag94.xml"/><Relationship Id="rId1" Type="http://schemas.openxmlformats.org/officeDocument/2006/relationships/vmlDrawing" Target="../drawings/vmlDrawing13.vml"/><Relationship Id="rId6" Type="http://schemas.openxmlformats.org/officeDocument/2006/relationships/tags" Target="../tags/tag98.xml"/><Relationship Id="rId11" Type="http://schemas.openxmlformats.org/officeDocument/2006/relationships/oleObject" Target="../embeddings/oleObject13.bin"/><Relationship Id="rId5" Type="http://schemas.openxmlformats.org/officeDocument/2006/relationships/tags" Target="../tags/tag97.xml"/><Relationship Id="rId10" Type="http://schemas.openxmlformats.org/officeDocument/2006/relationships/slideMaster" Target="../slideMasters/slideMaster1.xml"/><Relationship Id="rId4" Type="http://schemas.openxmlformats.org/officeDocument/2006/relationships/tags" Target="../tags/tag96.xml"/><Relationship Id="rId9" Type="http://schemas.openxmlformats.org/officeDocument/2006/relationships/tags" Target="../tags/tag101.xml"/></Relationships>
</file>

<file path=ppt/slideLayouts/_rels/slideLayout13.xml.rels><?xml version="1.0" encoding="UTF-8" standalone="yes"?>
<Relationships xmlns="http://schemas.openxmlformats.org/package/2006/relationships"><Relationship Id="rId8" Type="http://schemas.openxmlformats.org/officeDocument/2006/relationships/slideMaster" Target="../slideMasters/slideMaster1.xml"/><Relationship Id="rId3" Type="http://schemas.openxmlformats.org/officeDocument/2006/relationships/tags" Target="../tags/tag103.xml"/><Relationship Id="rId7" Type="http://schemas.openxmlformats.org/officeDocument/2006/relationships/tags" Target="../tags/tag107.xml"/><Relationship Id="rId2" Type="http://schemas.openxmlformats.org/officeDocument/2006/relationships/tags" Target="../tags/tag102.xml"/><Relationship Id="rId1" Type="http://schemas.openxmlformats.org/officeDocument/2006/relationships/vmlDrawing" Target="../drawings/vmlDrawing14.vml"/><Relationship Id="rId6" Type="http://schemas.openxmlformats.org/officeDocument/2006/relationships/tags" Target="../tags/tag106.xml"/><Relationship Id="rId5" Type="http://schemas.openxmlformats.org/officeDocument/2006/relationships/tags" Target="../tags/tag105.xml"/><Relationship Id="rId10" Type="http://schemas.openxmlformats.org/officeDocument/2006/relationships/image" Target="../media/image2.emf"/><Relationship Id="rId4" Type="http://schemas.openxmlformats.org/officeDocument/2006/relationships/tags" Target="../tags/tag104.xml"/><Relationship Id="rId9" Type="http://schemas.openxmlformats.org/officeDocument/2006/relationships/oleObject" Target="../embeddings/oleObject14.bin"/></Relationships>
</file>

<file path=ppt/slideLayouts/_rels/slideLayout14.xml.rels><?xml version="1.0" encoding="UTF-8" standalone="yes"?>
<Relationships xmlns="http://schemas.openxmlformats.org/package/2006/relationships"><Relationship Id="rId8" Type="http://schemas.openxmlformats.org/officeDocument/2006/relationships/image" Target="../media/image2.emf"/><Relationship Id="rId3" Type="http://schemas.openxmlformats.org/officeDocument/2006/relationships/tags" Target="../tags/tag109.xml"/><Relationship Id="rId7" Type="http://schemas.openxmlformats.org/officeDocument/2006/relationships/oleObject" Target="../embeddings/oleObject15.bin"/><Relationship Id="rId2" Type="http://schemas.openxmlformats.org/officeDocument/2006/relationships/tags" Target="../tags/tag108.xml"/><Relationship Id="rId1" Type="http://schemas.openxmlformats.org/officeDocument/2006/relationships/vmlDrawing" Target="../drawings/vmlDrawing15.vml"/><Relationship Id="rId6" Type="http://schemas.openxmlformats.org/officeDocument/2006/relationships/slideMaster" Target="../slideMasters/slideMaster1.xml"/><Relationship Id="rId5" Type="http://schemas.openxmlformats.org/officeDocument/2006/relationships/tags" Target="../tags/tag111.xml"/><Relationship Id="rId4" Type="http://schemas.openxmlformats.org/officeDocument/2006/relationships/tags" Target="../tags/tag110.xml"/></Relationships>
</file>

<file path=ppt/slideLayouts/_rels/slideLayout15.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112.xml"/><Relationship Id="rId1" Type="http://schemas.openxmlformats.org/officeDocument/2006/relationships/vmlDrawing" Target="../drawings/vmlDrawing16.vml"/><Relationship Id="rId6" Type="http://schemas.openxmlformats.org/officeDocument/2006/relationships/image" Target="../media/image3.png"/><Relationship Id="rId5" Type="http://schemas.openxmlformats.org/officeDocument/2006/relationships/image" Target="../media/image2.emf"/><Relationship Id="rId4" Type="http://schemas.openxmlformats.org/officeDocument/2006/relationships/oleObject" Target="../embeddings/oleObject16.bin"/></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8" Type="http://schemas.openxmlformats.org/officeDocument/2006/relationships/image" Target="../media/image2.emf"/><Relationship Id="rId3" Type="http://schemas.openxmlformats.org/officeDocument/2006/relationships/tags" Target="../tags/tag135.xml"/><Relationship Id="rId7" Type="http://schemas.openxmlformats.org/officeDocument/2006/relationships/oleObject" Target="../embeddings/oleObject18.bin"/><Relationship Id="rId2" Type="http://schemas.openxmlformats.org/officeDocument/2006/relationships/tags" Target="../tags/tag134.xml"/><Relationship Id="rId1" Type="http://schemas.openxmlformats.org/officeDocument/2006/relationships/vmlDrawing" Target="../drawings/vmlDrawing18.vml"/><Relationship Id="rId6" Type="http://schemas.openxmlformats.org/officeDocument/2006/relationships/slideMaster" Target="../slideMasters/slideMaster2.xml"/><Relationship Id="rId5" Type="http://schemas.openxmlformats.org/officeDocument/2006/relationships/tags" Target="../tags/tag137.xml"/><Relationship Id="rId10" Type="http://schemas.microsoft.com/office/2007/relationships/hdphoto" Target="../media/hdphoto1.wdp"/><Relationship Id="rId4" Type="http://schemas.openxmlformats.org/officeDocument/2006/relationships/tags" Target="../tags/tag136.xml"/><Relationship Id="rId9" Type="http://schemas.openxmlformats.org/officeDocument/2006/relationships/image" Target="../media/image5.png"/></Relationships>
</file>

<file path=ppt/slideLayouts/_rels/slideLayout19.xml.rels><?xml version="1.0" encoding="UTF-8" standalone="yes"?>
<Relationships xmlns="http://schemas.openxmlformats.org/package/2006/relationships"><Relationship Id="rId8" Type="http://schemas.openxmlformats.org/officeDocument/2006/relationships/slideMaster" Target="../slideMasters/slideMaster2.xml"/><Relationship Id="rId3" Type="http://schemas.openxmlformats.org/officeDocument/2006/relationships/tags" Target="../tags/tag139.xml"/><Relationship Id="rId7" Type="http://schemas.openxmlformats.org/officeDocument/2006/relationships/tags" Target="../tags/tag143.xml"/><Relationship Id="rId2" Type="http://schemas.openxmlformats.org/officeDocument/2006/relationships/tags" Target="../tags/tag138.xml"/><Relationship Id="rId1" Type="http://schemas.openxmlformats.org/officeDocument/2006/relationships/vmlDrawing" Target="../drawings/vmlDrawing19.vml"/><Relationship Id="rId6" Type="http://schemas.openxmlformats.org/officeDocument/2006/relationships/tags" Target="../tags/tag142.xml"/><Relationship Id="rId5" Type="http://schemas.openxmlformats.org/officeDocument/2006/relationships/tags" Target="../tags/tag141.xml"/><Relationship Id="rId10" Type="http://schemas.openxmlformats.org/officeDocument/2006/relationships/image" Target="../media/image1.emf"/><Relationship Id="rId4" Type="http://schemas.openxmlformats.org/officeDocument/2006/relationships/tags" Target="../tags/tag140.xml"/><Relationship Id="rId9" Type="http://schemas.openxmlformats.org/officeDocument/2006/relationships/oleObject" Target="../embeddings/oleObject19.bin"/></Relationships>
</file>

<file path=ppt/slideLayouts/_rels/slideLayout2.xml.rels><?xml version="1.0" encoding="UTF-8" standalone="yes"?>
<Relationships xmlns="http://schemas.openxmlformats.org/package/2006/relationships"><Relationship Id="rId8" Type="http://schemas.openxmlformats.org/officeDocument/2006/relationships/tags" Target="../tags/tag33.xml"/><Relationship Id="rId3" Type="http://schemas.openxmlformats.org/officeDocument/2006/relationships/tags" Target="../tags/tag28.xml"/><Relationship Id="rId7" Type="http://schemas.openxmlformats.org/officeDocument/2006/relationships/tags" Target="../tags/tag32.xml"/><Relationship Id="rId2" Type="http://schemas.openxmlformats.org/officeDocument/2006/relationships/tags" Target="../tags/tag27.xml"/><Relationship Id="rId1" Type="http://schemas.openxmlformats.org/officeDocument/2006/relationships/vmlDrawing" Target="../drawings/vmlDrawing3.vml"/><Relationship Id="rId6" Type="http://schemas.openxmlformats.org/officeDocument/2006/relationships/tags" Target="../tags/tag31.xml"/><Relationship Id="rId11" Type="http://schemas.openxmlformats.org/officeDocument/2006/relationships/image" Target="../media/image1.emf"/><Relationship Id="rId5" Type="http://schemas.openxmlformats.org/officeDocument/2006/relationships/tags" Target="../tags/tag30.xml"/><Relationship Id="rId10" Type="http://schemas.openxmlformats.org/officeDocument/2006/relationships/oleObject" Target="../embeddings/oleObject3.bin"/><Relationship Id="rId4" Type="http://schemas.openxmlformats.org/officeDocument/2006/relationships/tags" Target="../tags/tag29.xml"/><Relationship Id="rId9"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tags" Target="../tags/tag145.xml"/><Relationship Id="rId7" Type="http://schemas.openxmlformats.org/officeDocument/2006/relationships/image" Target="../media/image1.emf"/><Relationship Id="rId2" Type="http://schemas.openxmlformats.org/officeDocument/2006/relationships/tags" Target="../tags/tag144.xml"/><Relationship Id="rId1" Type="http://schemas.openxmlformats.org/officeDocument/2006/relationships/vmlDrawing" Target="../drawings/vmlDrawing20.vml"/><Relationship Id="rId6" Type="http://schemas.openxmlformats.org/officeDocument/2006/relationships/oleObject" Target="../embeddings/oleObject20.bin"/><Relationship Id="rId5" Type="http://schemas.openxmlformats.org/officeDocument/2006/relationships/slideMaster" Target="../slideMasters/slideMaster2.xml"/><Relationship Id="rId4" Type="http://schemas.openxmlformats.org/officeDocument/2006/relationships/tags" Target="../tags/tag146.xml"/></Relationships>
</file>

<file path=ppt/slideLayouts/_rels/slideLayout21.xml.rels><?xml version="1.0" encoding="UTF-8" standalone="yes"?>
<Relationships xmlns="http://schemas.openxmlformats.org/package/2006/relationships"><Relationship Id="rId8" Type="http://schemas.openxmlformats.org/officeDocument/2006/relationships/slideMaster" Target="../slideMasters/slideMaster2.xml"/><Relationship Id="rId3" Type="http://schemas.openxmlformats.org/officeDocument/2006/relationships/tags" Target="../tags/tag148.xml"/><Relationship Id="rId7" Type="http://schemas.openxmlformats.org/officeDocument/2006/relationships/tags" Target="../tags/tag152.xml"/><Relationship Id="rId2" Type="http://schemas.openxmlformats.org/officeDocument/2006/relationships/tags" Target="../tags/tag147.xml"/><Relationship Id="rId1" Type="http://schemas.openxmlformats.org/officeDocument/2006/relationships/vmlDrawing" Target="../drawings/vmlDrawing21.vml"/><Relationship Id="rId6" Type="http://schemas.openxmlformats.org/officeDocument/2006/relationships/tags" Target="../tags/tag151.xml"/><Relationship Id="rId5" Type="http://schemas.openxmlformats.org/officeDocument/2006/relationships/tags" Target="../tags/tag150.xml"/><Relationship Id="rId10" Type="http://schemas.openxmlformats.org/officeDocument/2006/relationships/image" Target="../media/image2.emf"/><Relationship Id="rId4" Type="http://schemas.openxmlformats.org/officeDocument/2006/relationships/tags" Target="../tags/tag149.xml"/><Relationship Id="rId9" Type="http://schemas.openxmlformats.org/officeDocument/2006/relationships/oleObject" Target="../embeddings/oleObject21.bin"/></Relationships>
</file>

<file path=ppt/slideLayouts/_rels/slideLayout22.xml.rels><?xml version="1.0" encoding="UTF-8" standalone="yes"?>
<Relationships xmlns="http://schemas.openxmlformats.org/package/2006/relationships"><Relationship Id="rId8" Type="http://schemas.openxmlformats.org/officeDocument/2006/relationships/slideMaster" Target="../slideMasters/slideMaster2.xml"/><Relationship Id="rId3" Type="http://schemas.openxmlformats.org/officeDocument/2006/relationships/tags" Target="../tags/tag154.xml"/><Relationship Id="rId7" Type="http://schemas.openxmlformats.org/officeDocument/2006/relationships/tags" Target="../tags/tag158.xml"/><Relationship Id="rId2" Type="http://schemas.openxmlformats.org/officeDocument/2006/relationships/tags" Target="../tags/tag153.xml"/><Relationship Id="rId1" Type="http://schemas.openxmlformats.org/officeDocument/2006/relationships/vmlDrawing" Target="../drawings/vmlDrawing22.vml"/><Relationship Id="rId6" Type="http://schemas.openxmlformats.org/officeDocument/2006/relationships/tags" Target="../tags/tag157.xml"/><Relationship Id="rId5" Type="http://schemas.openxmlformats.org/officeDocument/2006/relationships/tags" Target="../tags/tag156.xml"/><Relationship Id="rId10" Type="http://schemas.openxmlformats.org/officeDocument/2006/relationships/image" Target="../media/image2.emf"/><Relationship Id="rId4" Type="http://schemas.openxmlformats.org/officeDocument/2006/relationships/tags" Target="../tags/tag155.xml"/><Relationship Id="rId9" Type="http://schemas.openxmlformats.org/officeDocument/2006/relationships/oleObject" Target="../embeddings/oleObject22.bin"/></Relationships>
</file>

<file path=ppt/slideLayouts/_rels/slideLayout23.xml.rels><?xml version="1.0" encoding="UTF-8" standalone="yes"?>
<Relationships xmlns="http://schemas.openxmlformats.org/package/2006/relationships"><Relationship Id="rId8" Type="http://schemas.openxmlformats.org/officeDocument/2006/relationships/slideMaster" Target="../slideMasters/slideMaster2.xml"/><Relationship Id="rId3" Type="http://schemas.openxmlformats.org/officeDocument/2006/relationships/tags" Target="../tags/tag160.xml"/><Relationship Id="rId7" Type="http://schemas.openxmlformats.org/officeDocument/2006/relationships/tags" Target="../tags/tag164.xml"/><Relationship Id="rId2" Type="http://schemas.openxmlformats.org/officeDocument/2006/relationships/tags" Target="../tags/tag159.xml"/><Relationship Id="rId1" Type="http://schemas.openxmlformats.org/officeDocument/2006/relationships/vmlDrawing" Target="../drawings/vmlDrawing23.vml"/><Relationship Id="rId6" Type="http://schemas.openxmlformats.org/officeDocument/2006/relationships/tags" Target="../tags/tag163.xml"/><Relationship Id="rId5" Type="http://schemas.openxmlformats.org/officeDocument/2006/relationships/tags" Target="../tags/tag162.xml"/><Relationship Id="rId10" Type="http://schemas.openxmlformats.org/officeDocument/2006/relationships/image" Target="../media/image2.emf"/><Relationship Id="rId4" Type="http://schemas.openxmlformats.org/officeDocument/2006/relationships/tags" Target="../tags/tag161.xml"/><Relationship Id="rId9" Type="http://schemas.openxmlformats.org/officeDocument/2006/relationships/oleObject" Target="../embeddings/oleObject23.bin"/></Relationships>
</file>

<file path=ppt/slideLayouts/_rels/slideLayout24.xml.rels><?xml version="1.0" encoding="UTF-8" standalone="yes"?>
<Relationships xmlns="http://schemas.openxmlformats.org/package/2006/relationships"><Relationship Id="rId8" Type="http://schemas.openxmlformats.org/officeDocument/2006/relationships/tags" Target="../tags/tag171.xml"/><Relationship Id="rId3" Type="http://schemas.openxmlformats.org/officeDocument/2006/relationships/tags" Target="../tags/tag166.xml"/><Relationship Id="rId7" Type="http://schemas.openxmlformats.org/officeDocument/2006/relationships/tags" Target="../tags/tag170.xml"/><Relationship Id="rId2" Type="http://schemas.openxmlformats.org/officeDocument/2006/relationships/tags" Target="../tags/tag165.xml"/><Relationship Id="rId1" Type="http://schemas.openxmlformats.org/officeDocument/2006/relationships/vmlDrawing" Target="../drawings/vmlDrawing24.vml"/><Relationship Id="rId6" Type="http://schemas.openxmlformats.org/officeDocument/2006/relationships/tags" Target="../tags/tag169.xml"/><Relationship Id="rId11" Type="http://schemas.openxmlformats.org/officeDocument/2006/relationships/image" Target="../media/image2.emf"/><Relationship Id="rId5" Type="http://schemas.openxmlformats.org/officeDocument/2006/relationships/tags" Target="../tags/tag168.xml"/><Relationship Id="rId10" Type="http://schemas.openxmlformats.org/officeDocument/2006/relationships/oleObject" Target="../embeddings/oleObject24.bin"/><Relationship Id="rId4" Type="http://schemas.openxmlformats.org/officeDocument/2006/relationships/tags" Target="../tags/tag167.xml"/><Relationship Id="rId9"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8" Type="http://schemas.openxmlformats.org/officeDocument/2006/relationships/tags" Target="../tags/tag178.xml"/><Relationship Id="rId3" Type="http://schemas.openxmlformats.org/officeDocument/2006/relationships/tags" Target="../tags/tag173.xml"/><Relationship Id="rId7" Type="http://schemas.openxmlformats.org/officeDocument/2006/relationships/tags" Target="../tags/tag177.xml"/><Relationship Id="rId12" Type="http://schemas.openxmlformats.org/officeDocument/2006/relationships/image" Target="../media/image1.emf"/><Relationship Id="rId2" Type="http://schemas.openxmlformats.org/officeDocument/2006/relationships/tags" Target="../tags/tag172.xml"/><Relationship Id="rId1" Type="http://schemas.openxmlformats.org/officeDocument/2006/relationships/vmlDrawing" Target="../drawings/vmlDrawing25.vml"/><Relationship Id="rId6" Type="http://schemas.openxmlformats.org/officeDocument/2006/relationships/tags" Target="../tags/tag176.xml"/><Relationship Id="rId11" Type="http://schemas.openxmlformats.org/officeDocument/2006/relationships/oleObject" Target="../embeddings/oleObject25.bin"/><Relationship Id="rId5" Type="http://schemas.openxmlformats.org/officeDocument/2006/relationships/tags" Target="../tags/tag175.xml"/><Relationship Id="rId10" Type="http://schemas.openxmlformats.org/officeDocument/2006/relationships/slideMaster" Target="../slideMasters/slideMaster2.xml"/><Relationship Id="rId4" Type="http://schemas.openxmlformats.org/officeDocument/2006/relationships/tags" Target="../tags/tag174.xml"/><Relationship Id="rId9" Type="http://schemas.openxmlformats.org/officeDocument/2006/relationships/tags" Target="../tags/tag179.xml"/></Relationships>
</file>

<file path=ppt/slideLayouts/_rels/slideLayout26.xml.rels><?xml version="1.0" encoding="UTF-8" standalone="yes"?>
<Relationships xmlns="http://schemas.openxmlformats.org/package/2006/relationships"><Relationship Id="rId8" Type="http://schemas.openxmlformats.org/officeDocument/2006/relationships/tags" Target="../tags/tag186.xml"/><Relationship Id="rId3" Type="http://schemas.openxmlformats.org/officeDocument/2006/relationships/tags" Target="../tags/tag181.xml"/><Relationship Id="rId7" Type="http://schemas.openxmlformats.org/officeDocument/2006/relationships/tags" Target="../tags/tag185.xml"/><Relationship Id="rId12" Type="http://schemas.openxmlformats.org/officeDocument/2006/relationships/image" Target="../media/image1.emf"/><Relationship Id="rId2" Type="http://schemas.openxmlformats.org/officeDocument/2006/relationships/tags" Target="../tags/tag180.xml"/><Relationship Id="rId1" Type="http://schemas.openxmlformats.org/officeDocument/2006/relationships/vmlDrawing" Target="../drawings/vmlDrawing26.vml"/><Relationship Id="rId6" Type="http://schemas.openxmlformats.org/officeDocument/2006/relationships/tags" Target="../tags/tag184.xml"/><Relationship Id="rId11" Type="http://schemas.openxmlformats.org/officeDocument/2006/relationships/oleObject" Target="../embeddings/oleObject26.bin"/><Relationship Id="rId5" Type="http://schemas.openxmlformats.org/officeDocument/2006/relationships/tags" Target="../tags/tag183.xml"/><Relationship Id="rId10" Type="http://schemas.openxmlformats.org/officeDocument/2006/relationships/slideMaster" Target="../slideMasters/slideMaster2.xml"/><Relationship Id="rId4" Type="http://schemas.openxmlformats.org/officeDocument/2006/relationships/tags" Target="../tags/tag182.xml"/><Relationship Id="rId9" Type="http://schemas.openxmlformats.org/officeDocument/2006/relationships/tags" Target="../tags/tag187.xml"/></Relationships>
</file>

<file path=ppt/slideLayouts/_rels/slideLayout27.xml.rels><?xml version="1.0" encoding="UTF-8" standalone="yes"?>
<Relationships xmlns="http://schemas.openxmlformats.org/package/2006/relationships"><Relationship Id="rId8" Type="http://schemas.openxmlformats.org/officeDocument/2006/relationships/tags" Target="../tags/tag194.xml"/><Relationship Id="rId3" Type="http://schemas.openxmlformats.org/officeDocument/2006/relationships/tags" Target="../tags/tag189.xml"/><Relationship Id="rId7" Type="http://schemas.openxmlformats.org/officeDocument/2006/relationships/tags" Target="../tags/tag193.xml"/><Relationship Id="rId12" Type="http://schemas.openxmlformats.org/officeDocument/2006/relationships/image" Target="../media/image2.emf"/><Relationship Id="rId2" Type="http://schemas.openxmlformats.org/officeDocument/2006/relationships/tags" Target="../tags/tag188.xml"/><Relationship Id="rId1" Type="http://schemas.openxmlformats.org/officeDocument/2006/relationships/vmlDrawing" Target="../drawings/vmlDrawing27.vml"/><Relationship Id="rId6" Type="http://schemas.openxmlformats.org/officeDocument/2006/relationships/tags" Target="../tags/tag192.xml"/><Relationship Id="rId11" Type="http://schemas.openxmlformats.org/officeDocument/2006/relationships/oleObject" Target="../embeddings/oleObject27.bin"/><Relationship Id="rId5" Type="http://schemas.openxmlformats.org/officeDocument/2006/relationships/tags" Target="../tags/tag191.xml"/><Relationship Id="rId10" Type="http://schemas.openxmlformats.org/officeDocument/2006/relationships/slideMaster" Target="../slideMasters/slideMaster2.xml"/><Relationship Id="rId4" Type="http://schemas.openxmlformats.org/officeDocument/2006/relationships/tags" Target="../tags/tag190.xml"/><Relationship Id="rId9" Type="http://schemas.openxmlformats.org/officeDocument/2006/relationships/tags" Target="../tags/tag195.xml"/></Relationships>
</file>

<file path=ppt/slideLayouts/_rels/slideLayout28.xml.rels><?xml version="1.0" encoding="UTF-8" standalone="yes"?>
<Relationships xmlns="http://schemas.openxmlformats.org/package/2006/relationships"><Relationship Id="rId8" Type="http://schemas.openxmlformats.org/officeDocument/2006/relationships/tags" Target="../tags/tag202.xml"/><Relationship Id="rId3" Type="http://schemas.openxmlformats.org/officeDocument/2006/relationships/tags" Target="../tags/tag197.xml"/><Relationship Id="rId7" Type="http://schemas.openxmlformats.org/officeDocument/2006/relationships/tags" Target="../tags/tag201.xml"/><Relationship Id="rId12" Type="http://schemas.openxmlformats.org/officeDocument/2006/relationships/image" Target="../media/image1.emf"/><Relationship Id="rId2" Type="http://schemas.openxmlformats.org/officeDocument/2006/relationships/tags" Target="../tags/tag196.xml"/><Relationship Id="rId1" Type="http://schemas.openxmlformats.org/officeDocument/2006/relationships/vmlDrawing" Target="../drawings/vmlDrawing28.vml"/><Relationship Id="rId6" Type="http://schemas.openxmlformats.org/officeDocument/2006/relationships/tags" Target="../tags/tag200.xml"/><Relationship Id="rId11" Type="http://schemas.openxmlformats.org/officeDocument/2006/relationships/oleObject" Target="../embeddings/oleObject28.bin"/><Relationship Id="rId5" Type="http://schemas.openxmlformats.org/officeDocument/2006/relationships/tags" Target="../tags/tag199.xml"/><Relationship Id="rId10" Type="http://schemas.openxmlformats.org/officeDocument/2006/relationships/slideMaster" Target="../slideMasters/slideMaster2.xml"/><Relationship Id="rId4" Type="http://schemas.openxmlformats.org/officeDocument/2006/relationships/tags" Target="../tags/tag198.xml"/><Relationship Id="rId9" Type="http://schemas.openxmlformats.org/officeDocument/2006/relationships/tags" Target="../tags/tag203.xml"/></Relationships>
</file>

<file path=ppt/slideLayouts/_rels/slideLayout29.xml.rels><?xml version="1.0" encoding="UTF-8" standalone="yes"?>
<Relationships xmlns="http://schemas.openxmlformats.org/package/2006/relationships"><Relationship Id="rId8" Type="http://schemas.openxmlformats.org/officeDocument/2006/relationships/tags" Target="../tags/tag210.xml"/><Relationship Id="rId3" Type="http://schemas.openxmlformats.org/officeDocument/2006/relationships/tags" Target="../tags/tag205.xml"/><Relationship Id="rId7" Type="http://schemas.openxmlformats.org/officeDocument/2006/relationships/tags" Target="../tags/tag209.xml"/><Relationship Id="rId12" Type="http://schemas.openxmlformats.org/officeDocument/2006/relationships/image" Target="../media/image2.emf"/><Relationship Id="rId2" Type="http://schemas.openxmlformats.org/officeDocument/2006/relationships/tags" Target="../tags/tag204.xml"/><Relationship Id="rId1" Type="http://schemas.openxmlformats.org/officeDocument/2006/relationships/vmlDrawing" Target="../drawings/vmlDrawing29.vml"/><Relationship Id="rId6" Type="http://schemas.openxmlformats.org/officeDocument/2006/relationships/tags" Target="../tags/tag208.xml"/><Relationship Id="rId11" Type="http://schemas.openxmlformats.org/officeDocument/2006/relationships/oleObject" Target="../embeddings/oleObject29.bin"/><Relationship Id="rId5" Type="http://schemas.openxmlformats.org/officeDocument/2006/relationships/tags" Target="../tags/tag207.xml"/><Relationship Id="rId10" Type="http://schemas.openxmlformats.org/officeDocument/2006/relationships/slideMaster" Target="../slideMasters/slideMaster2.xml"/><Relationship Id="rId4" Type="http://schemas.openxmlformats.org/officeDocument/2006/relationships/tags" Target="../tags/tag206.xml"/><Relationship Id="rId9" Type="http://schemas.openxmlformats.org/officeDocument/2006/relationships/tags" Target="../tags/tag211.xml"/></Relationships>
</file>

<file path=ppt/slideLayouts/_rels/slideLayout3.xml.rels><?xml version="1.0" encoding="UTF-8" standalone="yes"?>
<Relationships xmlns="http://schemas.openxmlformats.org/package/2006/relationships"><Relationship Id="rId3" Type="http://schemas.openxmlformats.org/officeDocument/2006/relationships/tags" Target="../tags/tag35.xml"/><Relationship Id="rId7" Type="http://schemas.openxmlformats.org/officeDocument/2006/relationships/image" Target="../media/image1.emf"/><Relationship Id="rId2" Type="http://schemas.openxmlformats.org/officeDocument/2006/relationships/tags" Target="../tags/tag34.xml"/><Relationship Id="rId1" Type="http://schemas.openxmlformats.org/officeDocument/2006/relationships/vmlDrawing" Target="../drawings/vmlDrawing4.vml"/><Relationship Id="rId6" Type="http://schemas.openxmlformats.org/officeDocument/2006/relationships/oleObject" Target="../embeddings/oleObject4.bin"/><Relationship Id="rId5" Type="http://schemas.openxmlformats.org/officeDocument/2006/relationships/slideMaster" Target="../slideMasters/slideMaster1.xml"/><Relationship Id="rId4" Type="http://schemas.openxmlformats.org/officeDocument/2006/relationships/tags" Target="../tags/tag36.xml"/></Relationships>
</file>

<file path=ppt/slideLayouts/_rels/slideLayout30.xml.rels><?xml version="1.0" encoding="UTF-8" standalone="yes"?>
<Relationships xmlns="http://schemas.openxmlformats.org/package/2006/relationships"><Relationship Id="rId8" Type="http://schemas.openxmlformats.org/officeDocument/2006/relationships/slideMaster" Target="../slideMasters/slideMaster2.xml"/><Relationship Id="rId3" Type="http://schemas.openxmlformats.org/officeDocument/2006/relationships/tags" Target="../tags/tag213.xml"/><Relationship Id="rId7" Type="http://schemas.openxmlformats.org/officeDocument/2006/relationships/tags" Target="../tags/tag217.xml"/><Relationship Id="rId2" Type="http://schemas.openxmlformats.org/officeDocument/2006/relationships/tags" Target="../tags/tag212.xml"/><Relationship Id="rId1" Type="http://schemas.openxmlformats.org/officeDocument/2006/relationships/vmlDrawing" Target="../drawings/vmlDrawing30.vml"/><Relationship Id="rId6" Type="http://schemas.openxmlformats.org/officeDocument/2006/relationships/tags" Target="../tags/tag216.xml"/><Relationship Id="rId5" Type="http://schemas.openxmlformats.org/officeDocument/2006/relationships/tags" Target="../tags/tag215.xml"/><Relationship Id="rId10" Type="http://schemas.openxmlformats.org/officeDocument/2006/relationships/image" Target="../media/image2.emf"/><Relationship Id="rId4" Type="http://schemas.openxmlformats.org/officeDocument/2006/relationships/tags" Target="../tags/tag214.xml"/><Relationship Id="rId9" Type="http://schemas.openxmlformats.org/officeDocument/2006/relationships/oleObject" Target="../embeddings/oleObject30.bin"/></Relationships>
</file>

<file path=ppt/slideLayouts/_rels/slideLayout31.xml.rels><?xml version="1.0" encoding="UTF-8" standalone="yes"?>
<Relationships xmlns="http://schemas.openxmlformats.org/package/2006/relationships"><Relationship Id="rId8" Type="http://schemas.openxmlformats.org/officeDocument/2006/relationships/image" Target="../media/image2.emf"/><Relationship Id="rId3" Type="http://schemas.openxmlformats.org/officeDocument/2006/relationships/tags" Target="../tags/tag219.xml"/><Relationship Id="rId7" Type="http://schemas.openxmlformats.org/officeDocument/2006/relationships/oleObject" Target="../embeddings/oleObject31.bin"/><Relationship Id="rId2" Type="http://schemas.openxmlformats.org/officeDocument/2006/relationships/tags" Target="../tags/tag218.xml"/><Relationship Id="rId1" Type="http://schemas.openxmlformats.org/officeDocument/2006/relationships/vmlDrawing" Target="../drawings/vmlDrawing31.vml"/><Relationship Id="rId6" Type="http://schemas.openxmlformats.org/officeDocument/2006/relationships/slideMaster" Target="../slideMasters/slideMaster2.xml"/><Relationship Id="rId5" Type="http://schemas.openxmlformats.org/officeDocument/2006/relationships/tags" Target="../tags/tag221.xml"/><Relationship Id="rId4" Type="http://schemas.openxmlformats.org/officeDocument/2006/relationships/tags" Target="../tags/tag220.xml"/></Relationships>
</file>

<file path=ppt/slideLayouts/_rels/slideLayout32.xml.rels><?xml version="1.0" encoding="UTF-8" standalone="yes"?>
<Relationships xmlns="http://schemas.openxmlformats.org/package/2006/relationships"><Relationship Id="rId3" Type="http://schemas.openxmlformats.org/officeDocument/2006/relationships/slideMaster" Target="../slideMasters/slideMaster2.xml"/><Relationship Id="rId7" Type="http://schemas.microsoft.com/office/2007/relationships/hdphoto" Target="../media/hdphoto1.wdp"/><Relationship Id="rId2" Type="http://schemas.openxmlformats.org/officeDocument/2006/relationships/tags" Target="../tags/tag222.xml"/><Relationship Id="rId1" Type="http://schemas.openxmlformats.org/officeDocument/2006/relationships/vmlDrawing" Target="../drawings/vmlDrawing32.vml"/><Relationship Id="rId6" Type="http://schemas.openxmlformats.org/officeDocument/2006/relationships/image" Target="../media/image5.png"/><Relationship Id="rId5" Type="http://schemas.openxmlformats.org/officeDocument/2006/relationships/image" Target="../media/image2.emf"/><Relationship Id="rId4" Type="http://schemas.openxmlformats.org/officeDocument/2006/relationships/oleObject" Target="../embeddings/oleObject32.bin"/></Relationships>
</file>

<file path=ppt/slideLayouts/_rels/slideLayout4.xml.rels><?xml version="1.0" encoding="UTF-8" standalone="yes"?>
<Relationships xmlns="http://schemas.openxmlformats.org/package/2006/relationships"><Relationship Id="rId8" Type="http://schemas.openxmlformats.org/officeDocument/2006/relationships/slideMaster" Target="../slideMasters/slideMaster1.xml"/><Relationship Id="rId3" Type="http://schemas.openxmlformats.org/officeDocument/2006/relationships/tags" Target="../tags/tag38.xml"/><Relationship Id="rId7" Type="http://schemas.openxmlformats.org/officeDocument/2006/relationships/tags" Target="../tags/tag42.xml"/><Relationship Id="rId2" Type="http://schemas.openxmlformats.org/officeDocument/2006/relationships/tags" Target="../tags/tag37.xml"/><Relationship Id="rId1" Type="http://schemas.openxmlformats.org/officeDocument/2006/relationships/vmlDrawing" Target="../drawings/vmlDrawing5.vml"/><Relationship Id="rId6" Type="http://schemas.openxmlformats.org/officeDocument/2006/relationships/tags" Target="../tags/tag41.xml"/><Relationship Id="rId5" Type="http://schemas.openxmlformats.org/officeDocument/2006/relationships/tags" Target="../tags/tag40.xml"/><Relationship Id="rId10" Type="http://schemas.openxmlformats.org/officeDocument/2006/relationships/image" Target="../media/image2.emf"/><Relationship Id="rId4" Type="http://schemas.openxmlformats.org/officeDocument/2006/relationships/tags" Target="../tags/tag39.xml"/><Relationship Id="rId9" Type="http://schemas.openxmlformats.org/officeDocument/2006/relationships/oleObject" Target="../embeddings/oleObject5.bin"/></Relationships>
</file>

<file path=ppt/slideLayouts/_rels/slideLayout5.xml.rels><?xml version="1.0" encoding="UTF-8" standalone="yes"?>
<Relationships xmlns="http://schemas.openxmlformats.org/package/2006/relationships"><Relationship Id="rId8" Type="http://schemas.openxmlformats.org/officeDocument/2006/relationships/slideMaster" Target="../slideMasters/slideMaster1.xml"/><Relationship Id="rId3" Type="http://schemas.openxmlformats.org/officeDocument/2006/relationships/tags" Target="../tags/tag44.xml"/><Relationship Id="rId7" Type="http://schemas.openxmlformats.org/officeDocument/2006/relationships/tags" Target="../tags/tag48.xml"/><Relationship Id="rId2" Type="http://schemas.openxmlformats.org/officeDocument/2006/relationships/tags" Target="../tags/tag43.xml"/><Relationship Id="rId1" Type="http://schemas.openxmlformats.org/officeDocument/2006/relationships/vmlDrawing" Target="../drawings/vmlDrawing6.vml"/><Relationship Id="rId6" Type="http://schemas.openxmlformats.org/officeDocument/2006/relationships/tags" Target="../tags/tag47.xml"/><Relationship Id="rId5" Type="http://schemas.openxmlformats.org/officeDocument/2006/relationships/tags" Target="../tags/tag46.xml"/><Relationship Id="rId10" Type="http://schemas.openxmlformats.org/officeDocument/2006/relationships/image" Target="../media/image2.emf"/><Relationship Id="rId4" Type="http://schemas.openxmlformats.org/officeDocument/2006/relationships/tags" Target="../tags/tag45.xml"/><Relationship Id="rId9" Type="http://schemas.openxmlformats.org/officeDocument/2006/relationships/oleObject" Target="../embeddings/oleObject6.bin"/></Relationships>
</file>

<file path=ppt/slideLayouts/_rels/slideLayout6.xml.rels><?xml version="1.0" encoding="UTF-8" standalone="yes"?>
<Relationships xmlns="http://schemas.openxmlformats.org/package/2006/relationships"><Relationship Id="rId8" Type="http://schemas.openxmlformats.org/officeDocument/2006/relationships/slideMaster" Target="../slideMasters/slideMaster1.xml"/><Relationship Id="rId3" Type="http://schemas.openxmlformats.org/officeDocument/2006/relationships/tags" Target="../tags/tag50.xml"/><Relationship Id="rId7" Type="http://schemas.openxmlformats.org/officeDocument/2006/relationships/tags" Target="../tags/tag54.xml"/><Relationship Id="rId2" Type="http://schemas.openxmlformats.org/officeDocument/2006/relationships/tags" Target="../tags/tag49.xml"/><Relationship Id="rId1" Type="http://schemas.openxmlformats.org/officeDocument/2006/relationships/vmlDrawing" Target="../drawings/vmlDrawing7.vml"/><Relationship Id="rId6" Type="http://schemas.openxmlformats.org/officeDocument/2006/relationships/tags" Target="../tags/tag53.xml"/><Relationship Id="rId5" Type="http://schemas.openxmlformats.org/officeDocument/2006/relationships/tags" Target="../tags/tag52.xml"/><Relationship Id="rId10" Type="http://schemas.openxmlformats.org/officeDocument/2006/relationships/image" Target="../media/image2.emf"/><Relationship Id="rId4" Type="http://schemas.openxmlformats.org/officeDocument/2006/relationships/tags" Target="../tags/tag51.xml"/><Relationship Id="rId9" Type="http://schemas.openxmlformats.org/officeDocument/2006/relationships/oleObject" Target="../embeddings/oleObject7.bin"/></Relationships>
</file>

<file path=ppt/slideLayouts/_rels/slideLayout7.xml.rels><?xml version="1.0" encoding="UTF-8" standalone="yes"?>
<Relationships xmlns="http://schemas.openxmlformats.org/package/2006/relationships"><Relationship Id="rId8" Type="http://schemas.openxmlformats.org/officeDocument/2006/relationships/tags" Target="../tags/tag61.xml"/><Relationship Id="rId3" Type="http://schemas.openxmlformats.org/officeDocument/2006/relationships/tags" Target="../tags/tag56.xml"/><Relationship Id="rId7" Type="http://schemas.openxmlformats.org/officeDocument/2006/relationships/tags" Target="../tags/tag60.xml"/><Relationship Id="rId2" Type="http://schemas.openxmlformats.org/officeDocument/2006/relationships/tags" Target="../tags/tag55.xml"/><Relationship Id="rId1" Type="http://schemas.openxmlformats.org/officeDocument/2006/relationships/vmlDrawing" Target="../drawings/vmlDrawing8.vml"/><Relationship Id="rId6" Type="http://schemas.openxmlformats.org/officeDocument/2006/relationships/tags" Target="../tags/tag59.xml"/><Relationship Id="rId11" Type="http://schemas.openxmlformats.org/officeDocument/2006/relationships/image" Target="../media/image2.emf"/><Relationship Id="rId5" Type="http://schemas.openxmlformats.org/officeDocument/2006/relationships/tags" Target="../tags/tag58.xml"/><Relationship Id="rId10" Type="http://schemas.openxmlformats.org/officeDocument/2006/relationships/oleObject" Target="../embeddings/oleObject8.bin"/><Relationship Id="rId4" Type="http://schemas.openxmlformats.org/officeDocument/2006/relationships/tags" Target="../tags/tag57.xml"/><Relationship Id="rId9"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8" Type="http://schemas.openxmlformats.org/officeDocument/2006/relationships/tags" Target="../tags/tag68.xml"/><Relationship Id="rId3" Type="http://schemas.openxmlformats.org/officeDocument/2006/relationships/tags" Target="../tags/tag63.xml"/><Relationship Id="rId7" Type="http://schemas.openxmlformats.org/officeDocument/2006/relationships/tags" Target="../tags/tag67.xml"/><Relationship Id="rId12" Type="http://schemas.openxmlformats.org/officeDocument/2006/relationships/image" Target="../media/image1.emf"/><Relationship Id="rId2" Type="http://schemas.openxmlformats.org/officeDocument/2006/relationships/tags" Target="../tags/tag62.xml"/><Relationship Id="rId1" Type="http://schemas.openxmlformats.org/officeDocument/2006/relationships/vmlDrawing" Target="../drawings/vmlDrawing9.vml"/><Relationship Id="rId6" Type="http://schemas.openxmlformats.org/officeDocument/2006/relationships/tags" Target="../tags/tag66.xml"/><Relationship Id="rId11" Type="http://schemas.openxmlformats.org/officeDocument/2006/relationships/oleObject" Target="../embeddings/oleObject9.bin"/><Relationship Id="rId5" Type="http://schemas.openxmlformats.org/officeDocument/2006/relationships/tags" Target="../tags/tag65.xml"/><Relationship Id="rId10" Type="http://schemas.openxmlformats.org/officeDocument/2006/relationships/slideMaster" Target="../slideMasters/slideMaster1.xml"/><Relationship Id="rId4" Type="http://schemas.openxmlformats.org/officeDocument/2006/relationships/tags" Target="../tags/tag64.xml"/><Relationship Id="rId9" Type="http://schemas.openxmlformats.org/officeDocument/2006/relationships/tags" Target="../tags/tag69.xml"/></Relationships>
</file>

<file path=ppt/slideLayouts/_rels/slideLayout9.xml.rels><?xml version="1.0" encoding="UTF-8" standalone="yes"?>
<Relationships xmlns="http://schemas.openxmlformats.org/package/2006/relationships"><Relationship Id="rId8" Type="http://schemas.openxmlformats.org/officeDocument/2006/relationships/tags" Target="../tags/tag76.xml"/><Relationship Id="rId3" Type="http://schemas.openxmlformats.org/officeDocument/2006/relationships/tags" Target="../tags/tag71.xml"/><Relationship Id="rId7" Type="http://schemas.openxmlformats.org/officeDocument/2006/relationships/tags" Target="../tags/tag75.xml"/><Relationship Id="rId12" Type="http://schemas.openxmlformats.org/officeDocument/2006/relationships/image" Target="../media/image1.emf"/><Relationship Id="rId2" Type="http://schemas.openxmlformats.org/officeDocument/2006/relationships/tags" Target="../tags/tag70.xml"/><Relationship Id="rId1" Type="http://schemas.openxmlformats.org/officeDocument/2006/relationships/vmlDrawing" Target="../drawings/vmlDrawing10.vml"/><Relationship Id="rId6" Type="http://schemas.openxmlformats.org/officeDocument/2006/relationships/tags" Target="../tags/tag74.xml"/><Relationship Id="rId11" Type="http://schemas.openxmlformats.org/officeDocument/2006/relationships/oleObject" Target="../embeddings/oleObject10.bin"/><Relationship Id="rId5" Type="http://schemas.openxmlformats.org/officeDocument/2006/relationships/tags" Target="../tags/tag73.xml"/><Relationship Id="rId10" Type="http://schemas.openxmlformats.org/officeDocument/2006/relationships/slideMaster" Target="../slideMasters/slideMaster1.xml"/><Relationship Id="rId4" Type="http://schemas.openxmlformats.org/officeDocument/2006/relationships/tags" Target="../tags/tag72.xml"/><Relationship Id="rId9" Type="http://schemas.openxmlformats.org/officeDocument/2006/relationships/tags" Target="../tags/tag77.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p:bg>
      <p:bgPr>
        <a:solidFill>
          <a:schemeClr val="bg1"/>
        </a:solidFill>
        <a:effectLst/>
      </p:bgPr>
    </p:bg>
    <p:spTree>
      <p:nvGrpSpPr>
        <p:cNvPr id="1" name=""/>
        <p:cNvGrpSpPr/>
        <p:nvPr/>
      </p:nvGrpSpPr>
      <p:grpSpPr>
        <a:xfrm>
          <a:off x="0" y="0"/>
          <a:ext cx="0" cy="0"/>
          <a:chOff x="0" y="0"/>
          <a:chExt cx="0" cy="0"/>
        </a:xfrm>
      </p:grpSpPr>
      <p:graphicFrame>
        <p:nvGraphicFramePr>
          <p:cNvPr id="7" name="Object 6" hidden="1">
            <a:extLst>
              <a:ext uri="{FF2B5EF4-FFF2-40B4-BE49-F238E27FC236}">
                <a16:creationId xmlns:a16="http://schemas.microsoft.com/office/drawing/2014/main" id="{33B562A0-3D6C-45D0-9E85-8A28A804D0F1}"/>
              </a:ext>
            </a:extLst>
          </p:cNvPr>
          <p:cNvGraphicFramePr>
            <a:graphicFrameLocks noChangeAspect="1"/>
          </p:cNvGraphicFramePr>
          <p:nvPr userDrawn="1">
            <p:custDataLst>
              <p:tags r:id="rId2"/>
            </p:custDataLst>
            <p:extLst>
              <p:ext uri="{D42A27DB-BD31-4B8C-83A1-F6EECF244321}">
                <p14:modId xmlns:p14="http://schemas.microsoft.com/office/powerpoint/2010/main" val="3015621033"/>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2058" name="think-cell Slide" r:id="rId8" imgW="592" imgH="591" progId="TCLayout.ActiveDocument.1">
                  <p:embed/>
                </p:oleObj>
              </mc:Choice>
              <mc:Fallback>
                <p:oleObj name="think-cell Slide" r:id="rId8" imgW="592" imgH="591" progId="TCLayout.ActiveDocument.1">
                  <p:embed/>
                  <p:pic>
                    <p:nvPicPr>
                      <p:cNvPr id="7" name="Object 6" hidden="1">
                        <a:extLst>
                          <a:ext uri="{FF2B5EF4-FFF2-40B4-BE49-F238E27FC236}">
                            <a16:creationId xmlns:a16="http://schemas.microsoft.com/office/drawing/2014/main" id="{33B562A0-3D6C-45D0-9E85-8A28A804D0F1}"/>
                          </a:ext>
                        </a:extLst>
                      </p:cNvPr>
                      <p:cNvPicPr/>
                      <p:nvPr/>
                    </p:nvPicPr>
                    <p:blipFill>
                      <a:blip r:embed="rId9"/>
                      <a:stretch>
                        <a:fillRect/>
                      </a:stretch>
                    </p:blipFill>
                    <p:spPr>
                      <a:xfrm>
                        <a:off x="1588" y="1588"/>
                        <a:ext cx="1588" cy="1588"/>
                      </a:xfrm>
                      <a:prstGeom prst="rect">
                        <a:avLst/>
                      </a:prstGeom>
                    </p:spPr>
                  </p:pic>
                </p:oleObj>
              </mc:Fallback>
            </mc:AlternateContent>
          </a:graphicData>
        </a:graphic>
      </p:graphicFrame>
      <p:sp>
        <p:nvSpPr>
          <p:cNvPr id="2" name="Rectangle 1" hidden="1">
            <a:extLst>
              <a:ext uri="{FF2B5EF4-FFF2-40B4-BE49-F238E27FC236}">
                <a16:creationId xmlns:a16="http://schemas.microsoft.com/office/drawing/2014/main" id="{CC42428D-965F-410A-AAB0-2F4E028AF079}"/>
              </a:ext>
            </a:extLst>
          </p:cNvPr>
          <p:cNvSpPr/>
          <p:nvPr userDrawn="1">
            <p:custDataLst>
              <p:tags r:id="rId3"/>
            </p:custDataLst>
          </p:nvPr>
        </p:nvSpPr>
        <p:spPr>
          <a:xfrm>
            <a:off x="0" y="0"/>
            <a:ext cx="158750" cy="158750"/>
          </a:xfrm>
          <a:prstGeom prst="rect">
            <a:avLst/>
          </a:prstGeom>
          <a:solidFill>
            <a:schemeClr val="accent1"/>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marL="0" lvl="0" indent="0" algn="ctr">
              <a:spcBef>
                <a:spcPts val="300"/>
              </a:spcBef>
              <a:spcAft>
                <a:spcPts val="300"/>
              </a:spcAft>
            </a:pPr>
            <a:endParaRPr lang="en-US" sz="4400" b="1" i="0" baseline="0" dirty="0">
              <a:solidFill>
                <a:schemeClr val="bg1"/>
              </a:solidFill>
              <a:latin typeface="Arial" panose="020B0604020202020204" pitchFamily="34" charset="0"/>
              <a:ea typeface="+mj-ea"/>
              <a:cs typeface="+mj-cs"/>
              <a:sym typeface="Arial" panose="020B0604020202020204" pitchFamily="34" charset="0"/>
            </a:endParaRPr>
          </a:p>
        </p:txBody>
      </p:sp>
      <p:sp>
        <p:nvSpPr>
          <p:cNvPr id="16" name="Documenttype">
            <a:extLst>
              <a:ext uri="{FF2B5EF4-FFF2-40B4-BE49-F238E27FC236}">
                <a16:creationId xmlns:a16="http://schemas.microsoft.com/office/drawing/2014/main" id="{0CADA7EB-5C2E-4AD4-A32E-534A28817C8A}"/>
              </a:ext>
            </a:extLst>
          </p:cNvPr>
          <p:cNvSpPr>
            <a:spLocks noGrp="1"/>
          </p:cNvSpPr>
          <p:nvPr>
            <p:ph type="body" sz="quarter" idx="13" hasCustomPrompt="1"/>
            <p:custDataLst>
              <p:tags r:id="rId4"/>
            </p:custDataLst>
          </p:nvPr>
        </p:nvSpPr>
        <p:spPr>
          <a:xfrm>
            <a:off x="550800" y="4510168"/>
            <a:ext cx="9726795" cy="215444"/>
          </a:xfrm>
          <a:prstGeom prst="rect">
            <a:avLst/>
          </a:prstGeom>
          <a:noFill/>
          <a:ln/>
          <a:extLst>
            <a:ext uri="{909E8E84-426E-40DD-AFC4-6F175D3DCCD1}">
              <a14:hiddenFill xmlns:a14="http://schemas.microsoft.com/office/drawing/2010/main">
                <a:solidFill>
                  <a:srgbClr val="FFFFFF"/>
                </a:solidFill>
              </a14:hiddenFill>
            </a:ext>
          </a:extLst>
        </p:spPr>
        <p:txBody>
          <a:bodyPr vert="horz" wrap="square" lIns="0" tIns="0" rIns="0" bIns="0" rtlCol="0" anchor="t" anchorCtr="0">
            <a:spAutoFit/>
          </a:bodyPr>
          <a:lstStyle>
            <a:lvl1pPr>
              <a:defRPr lang="en-US" sz="1400" dirty="0"/>
            </a:lvl1pPr>
          </a:lstStyle>
          <a:p>
            <a:pPr lvl="0">
              <a:buNone/>
            </a:pPr>
            <a:r>
              <a:rPr lang="en-US" dirty="0"/>
              <a:t>Edit date or title/role</a:t>
            </a:r>
          </a:p>
        </p:txBody>
      </p:sp>
      <p:sp>
        <p:nvSpPr>
          <p:cNvPr id="18" name="Subtitle">
            <a:extLst>
              <a:ext uri="{FF2B5EF4-FFF2-40B4-BE49-F238E27FC236}">
                <a16:creationId xmlns:a16="http://schemas.microsoft.com/office/drawing/2014/main" id="{C85A1636-E33D-4640-A4BA-89E2008C1ED4}"/>
              </a:ext>
            </a:extLst>
          </p:cNvPr>
          <p:cNvSpPr>
            <a:spLocks noGrp="1"/>
          </p:cNvSpPr>
          <p:nvPr>
            <p:ph type="subTitle" idx="1"/>
            <p:custDataLst>
              <p:tags r:id="rId5"/>
            </p:custDataLst>
          </p:nvPr>
        </p:nvSpPr>
        <p:spPr>
          <a:xfrm>
            <a:off x="551941" y="4092559"/>
            <a:ext cx="9726795" cy="307777"/>
          </a:xfrm>
          <a:prstGeom prst="rect">
            <a:avLst/>
          </a:prstGeom>
          <a:noFill/>
          <a:ln/>
          <a:extLst>
            <a:ext uri="{909E8E84-426E-40DD-AFC4-6F175D3DCCD1}">
              <a14:hiddenFill xmlns:a14="http://schemas.microsoft.com/office/drawing/2010/main">
                <a:solidFill>
                  <a:srgbClr val="FFFFFF"/>
                </a:solidFill>
              </a14:hiddenFill>
            </a:ext>
          </a:extLst>
        </p:spPr>
        <p:txBody>
          <a:bodyPr vert="horz" wrap="square" lIns="0" tIns="0" rIns="0" bIns="0" rtlCol="0" anchor="t" anchorCtr="0">
            <a:spAutoFit/>
          </a:bodyPr>
          <a:lstStyle>
            <a:lvl1pPr>
              <a:defRPr lang="en-US" sz="2000" dirty="0"/>
            </a:lvl1pPr>
          </a:lstStyle>
          <a:p>
            <a:pPr lvl="0">
              <a:buNone/>
            </a:pPr>
            <a:r>
              <a:rPr lang="en-US"/>
              <a:t>Click to edit Master subtitle style</a:t>
            </a:r>
            <a:endParaRPr lang="en-US" dirty="0"/>
          </a:p>
        </p:txBody>
      </p:sp>
      <p:sp>
        <p:nvSpPr>
          <p:cNvPr id="20" name="Title">
            <a:extLst>
              <a:ext uri="{FF2B5EF4-FFF2-40B4-BE49-F238E27FC236}">
                <a16:creationId xmlns:a16="http://schemas.microsoft.com/office/drawing/2014/main" id="{AA4E4E19-7239-46DA-AE24-CE9556C9BE7D}"/>
              </a:ext>
            </a:extLst>
          </p:cNvPr>
          <p:cNvSpPr>
            <a:spLocks noGrp="1"/>
          </p:cNvSpPr>
          <p:nvPr>
            <p:ph type="title"/>
            <p:custDataLst>
              <p:tags r:id="rId6"/>
            </p:custDataLst>
          </p:nvPr>
        </p:nvSpPr>
        <p:spPr>
          <a:xfrm>
            <a:off x="551941" y="3294405"/>
            <a:ext cx="9726795" cy="677108"/>
          </a:xfrm>
          <a:prstGeom prst="rect">
            <a:avLst/>
          </a:prstGeom>
          <a:noFill/>
          <a:ln/>
          <a:extLst>
            <a:ext uri="{909E8E84-426E-40DD-AFC4-6F175D3DCCD1}">
              <a14:hiddenFill xmlns:a14="http://schemas.microsoft.com/office/drawing/2010/main">
                <a:solidFill>
                  <a:srgbClr val="FFFFFF"/>
                </a:solidFill>
              </a14:hiddenFill>
            </a:ext>
          </a:extLst>
        </p:spPr>
        <p:txBody>
          <a:bodyPr vert="horz" wrap="square" lIns="0" tIns="0" rIns="0" bIns="0" rtlCol="0" anchor="b" anchorCtr="0">
            <a:spAutoFit/>
          </a:bodyPr>
          <a:lstStyle>
            <a:lvl1pPr>
              <a:defRPr lang="en-US" sz="4400" dirty="0"/>
            </a:lvl1pPr>
          </a:lstStyle>
          <a:p>
            <a:pPr lvl="0"/>
            <a:r>
              <a:rPr lang="en-US"/>
              <a:t>Click to edit Master title style</a:t>
            </a:r>
            <a:endParaRPr lang="en-US" dirty="0"/>
          </a:p>
        </p:txBody>
      </p:sp>
      <p:pic>
        <p:nvPicPr>
          <p:cNvPr id="62835" name="Picture 371" descr="Elementary and Secondary Education logo | Secondary education ...">
            <a:extLst>
              <a:ext uri="{FF2B5EF4-FFF2-40B4-BE49-F238E27FC236}">
                <a16:creationId xmlns:a16="http://schemas.microsoft.com/office/drawing/2014/main" id="{A697BC7E-BC90-499D-8E02-8891185E2A42}"/>
              </a:ext>
            </a:extLst>
          </p:cNvPr>
          <p:cNvPicPr>
            <a:picLocks noChangeAspect="1" noChangeArrowheads="1"/>
          </p:cNvPicPr>
          <p:nvPr userDrawn="1"/>
        </p:nvPicPr>
        <p:blipFill>
          <a:blip r:embed="rId10">
            <a:extLst>
              <a:ext uri="{28A0092B-C50C-407E-A947-70E740481C1C}">
                <a14:useLocalDpi xmlns:a14="http://schemas.microsoft.com/office/drawing/2010/main" val="0"/>
              </a:ext>
            </a:extLst>
          </a:blip>
          <a:srcRect/>
          <a:stretch>
            <a:fillRect/>
          </a:stretch>
        </p:blipFill>
        <p:spPr bwMode="auto">
          <a:xfrm>
            <a:off x="550799" y="202888"/>
            <a:ext cx="3056287" cy="148636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4305811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1/2">
    <p:spTree>
      <p:nvGrpSpPr>
        <p:cNvPr id="1" name=""/>
        <p:cNvGrpSpPr/>
        <p:nvPr/>
      </p:nvGrpSpPr>
      <p:grpSpPr>
        <a:xfrm>
          <a:off x="0" y="0"/>
          <a:ext cx="0" cy="0"/>
          <a:chOff x="0" y="0"/>
          <a:chExt cx="0" cy="0"/>
        </a:xfrm>
      </p:grpSpPr>
      <p:graphicFrame>
        <p:nvGraphicFramePr>
          <p:cNvPr id="3" name="Object 2" hidden="1">
            <a:extLst>
              <a:ext uri="{FF2B5EF4-FFF2-40B4-BE49-F238E27FC236}">
                <a16:creationId xmlns:a16="http://schemas.microsoft.com/office/drawing/2014/main" id="{9F7114D8-6025-4386-BA96-B034FE6B3CDB}"/>
              </a:ext>
            </a:extLst>
          </p:cNvPr>
          <p:cNvGraphicFramePr>
            <a:graphicFrameLocks noChangeAspect="1"/>
          </p:cNvGraphicFramePr>
          <p:nvPr userDrawn="1">
            <p:custDataLst>
              <p:tags r:id="rId2"/>
            </p:custDataLst>
            <p:extLst>
              <p:ext uri="{D42A27DB-BD31-4B8C-83A1-F6EECF244321}">
                <p14:modId xmlns:p14="http://schemas.microsoft.com/office/powerpoint/2010/main" val="62810722"/>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11274" name="think-cell Slide" r:id="rId11" imgW="413" imgH="416" progId="TCLayout.ActiveDocument.1">
                  <p:embed/>
                </p:oleObj>
              </mc:Choice>
              <mc:Fallback>
                <p:oleObj name="think-cell Slide" r:id="rId11" imgW="413" imgH="416" progId="TCLayout.ActiveDocument.1">
                  <p:embed/>
                  <p:pic>
                    <p:nvPicPr>
                      <p:cNvPr id="3" name="Object 2" hidden="1">
                        <a:extLst>
                          <a:ext uri="{FF2B5EF4-FFF2-40B4-BE49-F238E27FC236}">
                            <a16:creationId xmlns:a16="http://schemas.microsoft.com/office/drawing/2014/main" id="{9F7114D8-6025-4386-BA96-B034FE6B3CDB}"/>
                          </a:ext>
                        </a:extLst>
                      </p:cNvPr>
                      <p:cNvPicPr/>
                      <p:nvPr/>
                    </p:nvPicPr>
                    <p:blipFill>
                      <a:blip r:embed="rId12"/>
                      <a:stretch>
                        <a:fillRect/>
                      </a:stretch>
                    </p:blipFill>
                    <p:spPr>
                      <a:xfrm>
                        <a:off x="1588" y="1588"/>
                        <a:ext cx="1588" cy="1588"/>
                      </a:xfrm>
                      <a:prstGeom prst="rect">
                        <a:avLst/>
                      </a:prstGeom>
                    </p:spPr>
                  </p:pic>
                </p:oleObj>
              </mc:Fallback>
            </mc:AlternateContent>
          </a:graphicData>
        </a:graphic>
      </p:graphicFrame>
      <p:sp>
        <p:nvSpPr>
          <p:cNvPr id="4" name="Rectangle 3" hidden="1">
            <a:extLst>
              <a:ext uri="{FF2B5EF4-FFF2-40B4-BE49-F238E27FC236}">
                <a16:creationId xmlns:a16="http://schemas.microsoft.com/office/drawing/2014/main" id="{1725BD87-3C3D-45F6-BBCF-F06FD867659F}"/>
              </a:ext>
            </a:extLst>
          </p:cNvPr>
          <p:cNvSpPr/>
          <p:nvPr userDrawn="1">
            <p:custDataLst>
              <p:tags r:id="rId3"/>
            </p:custDataLst>
          </p:nvPr>
        </p:nvSpPr>
        <p:spPr>
          <a:xfrm>
            <a:off x="0" y="0"/>
            <a:ext cx="158750" cy="158750"/>
          </a:xfrm>
          <a:prstGeom prst="rect">
            <a:avLst/>
          </a:prstGeom>
          <a:solidFill>
            <a:schemeClr val="accent1"/>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marL="0" lvl="0" indent="0" algn="ctr">
              <a:spcBef>
                <a:spcPts val="300"/>
              </a:spcBef>
              <a:spcAft>
                <a:spcPts val="300"/>
              </a:spcAft>
            </a:pPr>
            <a:endParaRPr lang="en-US" sz="2500" b="1" i="0" baseline="0" dirty="0">
              <a:solidFill>
                <a:schemeClr val="bg1"/>
              </a:solidFill>
              <a:latin typeface="Arial" panose="020B0604020202020204" pitchFamily="34" charset="0"/>
              <a:ea typeface="+mj-ea"/>
              <a:cs typeface="+mj-cs"/>
              <a:sym typeface="Arial" panose="020B0604020202020204" pitchFamily="34" charset="0"/>
            </a:endParaRPr>
          </a:p>
        </p:txBody>
      </p:sp>
      <p:sp>
        <p:nvSpPr>
          <p:cNvPr id="7" name="RectangleLight">
            <a:extLst>
              <a:ext uri="{FF2B5EF4-FFF2-40B4-BE49-F238E27FC236}">
                <a16:creationId xmlns:a16="http://schemas.microsoft.com/office/drawing/2014/main" id="{2365F90A-9CD8-40EE-93CD-2729135A9569}"/>
              </a:ext>
            </a:extLst>
          </p:cNvPr>
          <p:cNvSpPr/>
          <p:nvPr userDrawn="1">
            <p:custDataLst>
              <p:tags r:id="rId4"/>
            </p:custDataLst>
          </p:nvPr>
        </p:nvSpPr>
        <p:spPr bwMode="ltGray">
          <a:xfrm>
            <a:off x="6092952" y="0"/>
            <a:ext cx="6099048" cy="6858000"/>
          </a:xfrm>
          <a:prstGeom prst="rect">
            <a:avLst/>
          </a:prstGeom>
          <a:solidFill>
            <a:schemeClr val="accent1">
              <a:lumMod val="20000"/>
              <a:lumOff val="80000"/>
            </a:schemeClr>
          </a:solidFill>
          <a:ln w="63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en-US" dirty="0">
              <a:solidFill>
                <a:srgbClr val="F0F0F0"/>
              </a:solidFill>
              <a:latin typeface="Arial" panose="020B0604020202020204" pitchFamily="34" charset="0"/>
            </a:endParaRPr>
          </a:p>
        </p:txBody>
      </p:sp>
      <p:sp>
        <p:nvSpPr>
          <p:cNvPr id="18" name="Slide Number">
            <a:extLst>
              <a:ext uri="{FF2B5EF4-FFF2-40B4-BE49-F238E27FC236}">
                <a16:creationId xmlns:a16="http://schemas.microsoft.com/office/drawing/2014/main" id="{D0E8D6D4-65CF-4E97-809E-C2399703986A}"/>
              </a:ext>
            </a:extLst>
          </p:cNvPr>
          <p:cNvSpPr>
            <a:spLocks noChangeArrowheads="1"/>
          </p:cNvSpPr>
          <p:nvPr userDrawn="1">
            <p:custDataLst>
              <p:tags r:id="rId5"/>
            </p:custDataLst>
          </p:nvPr>
        </p:nvSpPr>
        <p:spPr bwMode="black">
          <a:xfrm>
            <a:off x="11312525" y="6498754"/>
            <a:ext cx="325501" cy="138499"/>
          </a:xfrm>
          <a:prstGeom prst="rect">
            <a:avLst/>
          </a:prstGeom>
          <a:noFill/>
          <a:ln w="9525" algn="ctr">
            <a:noFill/>
            <a:miter lim="800000"/>
            <a:headEnd/>
            <a:tailEnd/>
          </a:ln>
          <a:effectLst/>
        </p:spPr>
        <p:txBody>
          <a:bodyPr wrap="square" lIns="0" tIns="0" rIns="0" bIns="0" anchor="b">
            <a:spAutoFit/>
          </a:bodyPr>
          <a:lstStyle/>
          <a:p>
            <a:pPr algn="r" defTabSz="610744" fontAlgn="auto">
              <a:spcBef>
                <a:spcPts val="0"/>
              </a:spcBef>
              <a:spcAft>
                <a:spcPts val="0"/>
              </a:spcAft>
              <a:defRPr/>
            </a:pPr>
            <a:fld id="{4ABDCABE-3F10-B64C-92F1-862014417034}" type="slidenum">
              <a:rPr lang="en-US" sz="900" b="0" smtClean="0">
                <a:solidFill>
                  <a:schemeClr val="tx1"/>
                </a:solidFill>
                <a:latin typeface="+mn-lt"/>
                <a:ea typeface="+mn-ea"/>
                <a:cs typeface="Arial" panose="020B0604020202020204" pitchFamily="34" charset="0"/>
              </a:rPr>
              <a:pPr algn="r" defTabSz="610744" fontAlgn="auto">
                <a:spcBef>
                  <a:spcPts val="0"/>
                </a:spcBef>
                <a:spcAft>
                  <a:spcPts val="0"/>
                </a:spcAft>
                <a:defRPr/>
              </a:pPr>
              <a:t>‹#›</a:t>
            </a:fld>
            <a:endParaRPr lang="en-US" sz="900" b="0" dirty="0">
              <a:solidFill>
                <a:schemeClr val="tx1"/>
              </a:solidFill>
              <a:latin typeface="+mn-lt"/>
              <a:ea typeface="+mn-ea"/>
              <a:cs typeface="Arial" panose="020B0604020202020204" pitchFamily="34" charset="0"/>
            </a:endParaRPr>
          </a:p>
        </p:txBody>
      </p:sp>
      <p:sp>
        <p:nvSpPr>
          <p:cNvPr id="19" name="2. Slide Title">
            <a:extLst>
              <a:ext uri="{FF2B5EF4-FFF2-40B4-BE49-F238E27FC236}">
                <a16:creationId xmlns:a16="http://schemas.microsoft.com/office/drawing/2014/main" id="{8FFC5EFA-01A0-4033-8D7E-3C2B1F490A33}"/>
              </a:ext>
            </a:extLst>
          </p:cNvPr>
          <p:cNvSpPr>
            <a:spLocks noGrp="1"/>
          </p:cNvSpPr>
          <p:nvPr>
            <p:ph type="title"/>
            <p:custDataLst>
              <p:tags r:id="rId6"/>
            </p:custDataLst>
          </p:nvPr>
        </p:nvSpPr>
        <p:spPr>
          <a:xfrm>
            <a:off x="554736" y="519011"/>
            <a:ext cx="5065776" cy="384721"/>
          </a:xfrm>
        </p:spPr>
        <p:txBody>
          <a:bodyPr>
            <a:spAutoFit/>
          </a:bodyPr>
          <a:lstStyle/>
          <a:p>
            <a:r>
              <a:rPr lang="en-US"/>
              <a:t>Click to edit Master title style</a:t>
            </a:r>
            <a:endParaRPr lang="en-US" dirty="0"/>
          </a:p>
        </p:txBody>
      </p:sp>
      <p:sp>
        <p:nvSpPr>
          <p:cNvPr id="20" name="3. Subtitle">
            <a:extLst>
              <a:ext uri="{FF2B5EF4-FFF2-40B4-BE49-F238E27FC236}">
                <a16:creationId xmlns:a16="http://schemas.microsoft.com/office/drawing/2014/main" id="{1555BB7F-874D-4148-9E84-841F62C8E9D4}"/>
              </a:ext>
            </a:extLst>
          </p:cNvPr>
          <p:cNvSpPr>
            <a:spLocks noGrp="1"/>
          </p:cNvSpPr>
          <p:nvPr>
            <p:ph type="subTitle" idx="1"/>
            <p:custDataLst>
              <p:tags r:id="rId7"/>
            </p:custDataLst>
          </p:nvPr>
        </p:nvSpPr>
        <p:spPr>
          <a:xfrm>
            <a:off x="554736" y="884725"/>
            <a:ext cx="5065776" cy="276999"/>
          </a:xfrm>
          <a:prstGeom prst="rect">
            <a:avLst/>
          </a:prstGeom>
        </p:spPr>
        <p:txBody>
          <a:bodyPr wrap="square">
            <a:spAutoFit/>
          </a:bodyPr>
          <a:lstStyle>
            <a:lvl1pPr marL="0" indent="0" algn="l">
              <a:buNone/>
              <a:defRPr sz="1800" b="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2" name="5. Source" hidden="1">
            <a:extLst>
              <a:ext uri="{FF2B5EF4-FFF2-40B4-BE49-F238E27FC236}">
                <a16:creationId xmlns:a16="http://schemas.microsoft.com/office/drawing/2014/main" id="{F5E9C22A-A356-4521-A359-338A663DFEA2}"/>
              </a:ext>
            </a:extLst>
          </p:cNvPr>
          <p:cNvSpPr txBox="1">
            <a:spLocks/>
          </p:cNvSpPr>
          <p:nvPr userDrawn="1">
            <p:custDataLst>
              <p:tags r:id="rId8"/>
            </p:custDataLst>
          </p:nvPr>
        </p:nvSpPr>
        <p:spPr>
          <a:xfrm>
            <a:off x="554733" y="6194908"/>
            <a:ext cx="5065776" cy="123111"/>
          </a:xfrm>
          <a:prstGeom prst="rect">
            <a:avLst/>
          </a:prstGeom>
        </p:spPr>
        <p:txBody>
          <a:bodyPr vert="horz" wrap="square" lIns="0" tIns="0" rIns="0" bIns="0" rtlCol="0" anchor="t">
            <a:spAutoFit/>
          </a:bodyPr>
          <a:lstStyle>
            <a:lvl1pPr indent="0">
              <a:lnSpc>
                <a:spcPct val="100000"/>
              </a:lnSpc>
              <a:spcBef>
                <a:spcPts val="300"/>
              </a:spcBef>
              <a:spcAft>
                <a:spcPts val="300"/>
              </a:spcAft>
              <a:buFont typeface="Segoe UI" panose="020B0502040204020203" pitchFamily="34" charset="0"/>
              <a:buChar char="​"/>
              <a:defRPr lang="en-US" sz="900" dirty="0">
                <a:cs typeface="Arial" panose="020B0604020202020204" pitchFamily="34" charset="0"/>
              </a:defRPr>
            </a:lvl1pPr>
            <a:lvl2pPr marL="228600" indent="-225425">
              <a:lnSpc>
                <a:spcPct val="100000"/>
              </a:lnSpc>
              <a:spcBef>
                <a:spcPts val="0"/>
              </a:spcBef>
              <a:spcAft>
                <a:spcPts val="300"/>
              </a:spcAft>
              <a:buFont typeface="Wingdings" panose="05000000000000000000" pitchFamily="2" charset="2"/>
              <a:buChar char=""/>
              <a:defRPr sz="1600">
                <a:cs typeface="Arial" panose="020B0604020202020204" pitchFamily="34" charset="0"/>
              </a:defRPr>
            </a:lvl2pPr>
            <a:lvl3pPr marL="515938" indent="-287338">
              <a:lnSpc>
                <a:spcPct val="100000"/>
              </a:lnSpc>
              <a:spcBef>
                <a:spcPts val="0"/>
              </a:spcBef>
              <a:spcAft>
                <a:spcPts val="300"/>
              </a:spcAft>
              <a:buFont typeface="Arial" panose="020B0604020202020204" pitchFamily="34" charset="0"/>
              <a:buChar char="—"/>
              <a:defRPr sz="1600">
                <a:cs typeface="Arial" panose="020B0604020202020204" pitchFamily="34" charset="0"/>
              </a:defRPr>
            </a:lvl3pPr>
            <a:lvl4pPr marL="742950" indent="-182563">
              <a:lnSpc>
                <a:spcPct val="100000"/>
              </a:lnSpc>
              <a:spcBef>
                <a:spcPts val="0"/>
              </a:spcBef>
              <a:spcAft>
                <a:spcPts val="300"/>
              </a:spcAft>
              <a:buFont typeface="Arial" panose="020B0604020202020204" pitchFamily="34" charset="0"/>
              <a:buChar char="»"/>
              <a:defRPr sz="1600">
                <a:cs typeface="Arial" panose="020B0604020202020204" pitchFamily="34" charset="0"/>
              </a:defRPr>
            </a:lvl4pPr>
            <a:lvl5pPr marL="914400" indent="-136525">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800" dirty="0"/>
              <a:t>Source: …</a:t>
            </a:r>
          </a:p>
        </p:txBody>
      </p:sp>
      <p:sp>
        <p:nvSpPr>
          <p:cNvPr id="10" name="1. On-page tracker">
            <a:extLst>
              <a:ext uri="{FF2B5EF4-FFF2-40B4-BE49-F238E27FC236}">
                <a16:creationId xmlns:a16="http://schemas.microsoft.com/office/drawing/2014/main" id="{E9BE4D1E-183A-499B-BFC7-798294EB7AE9}"/>
              </a:ext>
            </a:extLst>
          </p:cNvPr>
          <p:cNvSpPr>
            <a:spLocks noGrp="1"/>
          </p:cNvSpPr>
          <p:nvPr>
            <p:ph type="body" sz="quarter" idx="10" hasCustomPrompt="1"/>
            <p:custDataLst>
              <p:tags r:id="rId9"/>
            </p:custDataLst>
          </p:nvPr>
        </p:nvSpPr>
        <p:spPr>
          <a:xfrm>
            <a:off x="554735" y="41597"/>
            <a:ext cx="3843338" cy="123111"/>
          </a:xfrm>
          <a:prstGeom prst="rect">
            <a:avLst/>
          </a:prstGeom>
          <a:ln w="6350">
            <a:noFill/>
            <a:miter lim="800000"/>
          </a:ln>
        </p:spPr>
        <p:txBody>
          <a:bodyPr vert="horz" wrap="square" lIns="0" tIns="0" rIns="0" bIns="0" rtlCol="0">
            <a:spAutoFit/>
          </a:bodyPr>
          <a:lstStyle>
            <a:lvl1pPr>
              <a:defRPr lang="en-US" sz="800" b="0" dirty="0">
                <a:cs typeface="+mn-cs"/>
              </a:defRPr>
            </a:lvl1pPr>
          </a:lstStyle>
          <a:p>
            <a:pPr lvl="0">
              <a:buNone/>
            </a:pPr>
            <a:r>
              <a:rPr lang="en-US" dirty="0"/>
              <a:t>Add tracker</a:t>
            </a:r>
          </a:p>
        </p:txBody>
      </p:sp>
      <p:sp>
        <p:nvSpPr>
          <p:cNvPr id="11" name="TextBox 10">
            <a:extLst>
              <a:ext uri="{FF2B5EF4-FFF2-40B4-BE49-F238E27FC236}">
                <a16:creationId xmlns:a16="http://schemas.microsoft.com/office/drawing/2014/main" id="{63448B81-3D64-4A40-8D5C-392DCD10D8DA}"/>
              </a:ext>
            </a:extLst>
          </p:cNvPr>
          <p:cNvSpPr txBox="1">
            <a:spLocks/>
          </p:cNvSpPr>
          <p:nvPr userDrawn="1"/>
        </p:nvSpPr>
        <p:spPr>
          <a:xfrm>
            <a:off x="554735" y="6365812"/>
            <a:ext cx="1724831" cy="123111"/>
          </a:xfrm>
          <a:prstGeom prst="rect">
            <a:avLst/>
          </a:prstGeom>
        </p:spPr>
        <p:txBody>
          <a:bodyPr vert="horz" wrap="none" lIns="0" tIns="0" rIns="0" bIns="0" rtlCol="0">
            <a:spAutoFit/>
          </a:bodyPr>
          <a:lstStyle>
            <a:defPPr>
              <a:defRPr lang="en-US"/>
            </a:defPPr>
            <a:lvl1pPr lvl="0" indent="0">
              <a:lnSpc>
                <a:spcPct val="100000"/>
              </a:lnSpc>
              <a:spcBef>
                <a:spcPts val="300"/>
              </a:spcBef>
              <a:spcAft>
                <a:spcPts val="300"/>
              </a:spcAft>
              <a:buClr>
                <a:schemeClr val="tx1"/>
              </a:buClr>
              <a:buSzPct val="100000"/>
              <a:buFont typeface="Segoe UI" panose="020B0502040204020203" pitchFamily="34" charset="0"/>
              <a:buChar char="​"/>
              <a:defRPr sz="800">
                <a:solidFill>
                  <a:srgbClr val="FF0000"/>
                </a:solidFill>
                <a:cs typeface="Arial" panose="020B0604020202020204" pitchFamily="34" charset="0"/>
              </a:defRPr>
            </a:lvl1pPr>
            <a:lvl2pPr marL="228600" lvl="1" indent="-225425">
              <a:lnSpc>
                <a:spcPct val="100000"/>
              </a:lnSpc>
              <a:spcBef>
                <a:spcPts val="0"/>
              </a:spcBef>
              <a:spcAft>
                <a:spcPts val="300"/>
              </a:spcAft>
              <a:buClr>
                <a:schemeClr val="tx1"/>
              </a:buClr>
              <a:buSzPct val="110000"/>
              <a:buFont typeface="Wingdings" panose="05000000000000000000" pitchFamily="2" charset="2"/>
              <a:buChar char=""/>
              <a:defRPr sz="1600"/>
            </a:lvl2pPr>
            <a:lvl3pPr marL="442913" lvl="2" indent="-214313">
              <a:lnSpc>
                <a:spcPct val="100000"/>
              </a:lnSpc>
              <a:spcBef>
                <a:spcPts val="0"/>
              </a:spcBef>
              <a:spcAft>
                <a:spcPts val="300"/>
              </a:spcAft>
              <a:buClr>
                <a:schemeClr val="tx1"/>
              </a:buClr>
              <a:buSzPct val="110000"/>
              <a:buFont typeface="Arial" panose="020B0604020202020204" pitchFamily="34" charset="0"/>
              <a:buChar char="‒"/>
              <a:defRPr sz="1600"/>
            </a:lvl3pPr>
            <a:lvl4pPr marL="598488" lvl="3" indent="-152400">
              <a:lnSpc>
                <a:spcPct val="100000"/>
              </a:lnSpc>
              <a:spcBef>
                <a:spcPts val="0"/>
              </a:spcBef>
              <a:spcAft>
                <a:spcPts val="300"/>
              </a:spcAft>
              <a:buClr>
                <a:schemeClr val="tx1"/>
              </a:buClr>
              <a:buSzPct val="100000"/>
              <a:buFont typeface="Arial" panose="020B0604020202020204" pitchFamily="34" charset="0"/>
              <a:buChar char="•"/>
              <a:defRPr sz="1600"/>
            </a:lvl4pPr>
            <a:lvl5pPr marL="817563" lvl="4" indent="-147638">
              <a:lnSpc>
                <a:spcPct val="100000"/>
              </a:lnSpc>
              <a:spcBef>
                <a:spcPts val="0"/>
              </a:spcBef>
              <a:spcAft>
                <a:spcPts val="300"/>
              </a:spcAft>
              <a:buClr>
                <a:schemeClr val="tx1"/>
              </a:buClr>
              <a:buSzPct val="100000"/>
              <a:buFont typeface="Arial" panose="020B0604020202020204" pitchFamily="34" charset="0"/>
              <a:buChar char="̶"/>
              <a:defRPr sz="160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lvl="0"/>
            <a:r>
              <a:rPr lang="en-US" dirty="0"/>
              <a:t>Confidential, Draft and Pre-Decisional</a:t>
            </a:r>
          </a:p>
        </p:txBody>
      </p:sp>
      <p:sp>
        <p:nvSpPr>
          <p:cNvPr id="13" name="TextBox 12">
            <a:extLst>
              <a:ext uri="{FF2B5EF4-FFF2-40B4-BE49-F238E27FC236}">
                <a16:creationId xmlns:a16="http://schemas.microsoft.com/office/drawing/2014/main" id="{8FF376BC-5EE7-40D8-A417-9CE0310C195E}"/>
              </a:ext>
            </a:extLst>
          </p:cNvPr>
          <p:cNvSpPr txBox="1">
            <a:spLocks/>
          </p:cNvSpPr>
          <p:nvPr userDrawn="1"/>
        </p:nvSpPr>
        <p:spPr>
          <a:xfrm>
            <a:off x="554735" y="6529769"/>
            <a:ext cx="5227998" cy="276999"/>
          </a:xfrm>
          <a:prstGeom prst="rect">
            <a:avLst/>
          </a:prstGeom>
        </p:spPr>
        <p:txBody>
          <a:bodyPr vert="horz" wrap="square" lIns="0" tIns="0" rIns="0" bIns="0" rtlCol="0" anchor="b">
            <a:spAutoFit/>
          </a:bodyPr>
          <a:lstStyle>
            <a:defPPr>
              <a:defRPr lang="en-US"/>
            </a:defPPr>
            <a:lvl1pPr lvl="0" indent="0">
              <a:lnSpc>
                <a:spcPct val="100000"/>
              </a:lnSpc>
              <a:spcBef>
                <a:spcPts val="300"/>
              </a:spcBef>
              <a:spcAft>
                <a:spcPts val="300"/>
              </a:spcAft>
              <a:buClr>
                <a:schemeClr val="tx1"/>
              </a:buClr>
              <a:buSzPct val="100000"/>
              <a:buFont typeface="Segoe UI" panose="020B0502040204020203" pitchFamily="34" charset="0"/>
              <a:buChar char="​"/>
              <a:defRPr sz="800">
                <a:solidFill>
                  <a:srgbClr val="FF0000"/>
                </a:solidFill>
                <a:cs typeface="Arial" panose="020B0604020202020204" pitchFamily="34" charset="0"/>
              </a:defRPr>
            </a:lvl1pPr>
            <a:lvl2pPr marL="228600" lvl="1" indent="-225425">
              <a:lnSpc>
                <a:spcPct val="100000"/>
              </a:lnSpc>
              <a:spcBef>
                <a:spcPts val="0"/>
              </a:spcBef>
              <a:spcAft>
                <a:spcPts val="300"/>
              </a:spcAft>
              <a:buClr>
                <a:schemeClr val="tx1"/>
              </a:buClr>
              <a:buSzPct val="110000"/>
              <a:buFont typeface="Wingdings" panose="05000000000000000000" pitchFamily="2" charset="2"/>
              <a:buChar char=""/>
              <a:defRPr sz="1600"/>
            </a:lvl2pPr>
            <a:lvl3pPr marL="442913" lvl="2" indent="-214313">
              <a:lnSpc>
                <a:spcPct val="100000"/>
              </a:lnSpc>
              <a:spcBef>
                <a:spcPts val="0"/>
              </a:spcBef>
              <a:spcAft>
                <a:spcPts val="300"/>
              </a:spcAft>
              <a:buClr>
                <a:schemeClr val="tx1"/>
              </a:buClr>
              <a:buSzPct val="110000"/>
              <a:buFont typeface="Arial" panose="020B0604020202020204" pitchFamily="34" charset="0"/>
              <a:buChar char="‒"/>
              <a:defRPr sz="1600"/>
            </a:lvl3pPr>
            <a:lvl4pPr marL="598488" lvl="3" indent="-152400">
              <a:lnSpc>
                <a:spcPct val="100000"/>
              </a:lnSpc>
              <a:spcBef>
                <a:spcPts val="0"/>
              </a:spcBef>
              <a:spcAft>
                <a:spcPts val="300"/>
              </a:spcAft>
              <a:buClr>
                <a:schemeClr val="tx1"/>
              </a:buClr>
              <a:buSzPct val="100000"/>
              <a:buFont typeface="Arial" panose="020B0604020202020204" pitchFamily="34" charset="0"/>
              <a:buChar char="•"/>
              <a:defRPr sz="1600"/>
            </a:lvl4pPr>
            <a:lvl5pPr marL="817563" lvl="4" indent="-147638">
              <a:lnSpc>
                <a:spcPct val="100000"/>
              </a:lnSpc>
              <a:spcBef>
                <a:spcPts val="0"/>
              </a:spcBef>
              <a:spcAft>
                <a:spcPts val="300"/>
              </a:spcAft>
              <a:buClr>
                <a:schemeClr val="tx1"/>
              </a:buClr>
              <a:buSzPct val="100000"/>
              <a:buFont typeface="Arial" panose="020B0604020202020204" pitchFamily="34" charset="0"/>
              <a:buChar char="̶"/>
              <a:defRPr sz="160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lvl="0"/>
            <a:r>
              <a:rPr lang="en-US" sz="600" dirty="0"/>
              <a:t>CONFIDENTIAL AND PROPRIETARY:  DOCUMENT INTENDED TO PROVIDE INSIGHT BASED ON CURRENTLY AVAILABLE INFORMATION FOR CONSIDERATION AND NOT SPECIFIC ADVICE.  Any use of these materials without specific permission is strictly prohibited.  This deck does not constitute legal, medical, accounting, tax, or other regulated advice, such as professional advice normally provided by licensed or certified practitioners.</a:t>
            </a:r>
          </a:p>
        </p:txBody>
      </p:sp>
    </p:spTree>
    <p:extLst>
      <p:ext uri="{BB962C8B-B14F-4D97-AF65-F5344CB8AC3E}">
        <p14:creationId xmlns:p14="http://schemas.microsoft.com/office/powerpoint/2010/main" val="60546789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2/3">
    <p:spTree>
      <p:nvGrpSpPr>
        <p:cNvPr id="1" name=""/>
        <p:cNvGrpSpPr/>
        <p:nvPr/>
      </p:nvGrpSpPr>
      <p:grpSpPr>
        <a:xfrm>
          <a:off x="0" y="0"/>
          <a:ext cx="0" cy="0"/>
          <a:chOff x="0" y="0"/>
          <a:chExt cx="0" cy="0"/>
        </a:xfrm>
      </p:grpSpPr>
      <p:graphicFrame>
        <p:nvGraphicFramePr>
          <p:cNvPr id="3" name="Object 2" hidden="1">
            <a:extLst>
              <a:ext uri="{FF2B5EF4-FFF2-40B4-BE49-F238E27FC236}">
                <a16:creationId xmlns:a16="http://schemas.microsoft.com/office/drawing/2014/main" id="{C293AC4C-5B2F-4A0C-8C9B-7295BEE1F457}"/>
              </a:ext>
            </a:extLst>
          </p:cNvPr>
          <p:cNvGraphicFramePr>
            <a:graphicFrameLocks noChangeAspect="1"/>
          </p:cNvGraphicFramePr>
          <p:nvPr userDrawn="1">
            <p:custDataLst>
              <p:tags r:id="rId2"/>
            </p:custDataLst>
            <p:extLst>
              <p:ext uri="{D42A27DB-BD31-4B8C-83A1-F6EECF244321}">
                <p14:modId xmlns:p14="http://schemas.microsoft.com/office/powerpoint/2010/main" val="3030615141"/>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12298" name="think-cell Slide" r:id="rId11" imgW="572" imgH="588" progId="TCLayout.ActiveDocument.1">
                  <p:embed/>
                </p:oleObj>
              </mc:Choice>
              <mc:Fallback>
                <p:oleObj name="think-cell Slide" r:id="rId11" imgW="572" imgH="588" progId="TCLayout.ActiveDocument.1">
                  <p:embed/>
                  <p:pic>
                    <p:nvPicPr>
                      <p:cNvPr id="3" name="Object 2" hidden="1">
                        <a:extLst>
                          <a:ext uri="{FF2B5EF4-FFF2-40B4-BE49-F238E27FC236}">
                            <a16:creationId xmlns:a16="http://schemas.microsoft.com/office/drawing/2014/main" id="{C293AC4C-5B2F-4A0C-8C9B-7295BEE1F457}"/>
                          </a:ext>
                        </a:extLst>
                      </p:cNvPr>
                      <p:cNvPicPr/>
                      <p:nvPr/>
                    </p:nvPicPr>
                    <p:blipFill>
                      <a:blip r:embed="rId12"/>
                      <a:stretch>
                        <a:fillRect/>
                      </a:stretch>
                    </p:blipFill>
                    <p:spPr>
                      <a:xfrm>
                        <a:off x="1588" y="1588"/>
                        <a:ext cx="1588" cy="1588"/>
                      </a:xfrm>
                      <a:prstGeom prst="rect">
                        <a:avLst/>
                      </a:prstGeom>
                    </p:spPr>
                  </p:pic>
                </p:oleObj>
              </mc:Fallback>
            </mc:AlternateContent>
          </a:graphicData>
        </a:graphic>
      </p:graphicFrame>
      <p:sp>
        <p:nvSpPr>
          <p:cNvPr id="4" name="Rectangle 3" hidden="1">
            <a:extLst>
              <a:ext uri="{FF2B5EF4-FFF2-40B4-BE49-F238E27FC236}">
                <a16:creationId xmlns:a16="http://schemas.microsoft.com/office/drawing/2014/main" id="{2D668F04-7049-40BA-8D63-D8BBB6921318}"/>
              </a:ext>
            </a:extLst>
          </p:cNvPr>
          <p:cNvSpPr/>
          <p:nvPr userDrawn="1">
            <p:custDataLst>
              <p:tags r:id="rId3"/>
            </p:custDataLst>
          </p:nvPr>
        </p:nvSpPr>
        <p:spPr>
          <a:xfrm>
            <a:off x="0" y="0"/>
            <a:ext cx="158750" cy="158750"/>
          </a:xfrm>
          <a:prstGeom prst="rect">
            <a:avLst/>
          </a:prstGeom>
          <a:solidFill>
            <a:schemeClr val="accent1"/>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marL="0" lvl="0" indent="0" algn="ctr">
              <a:spcBef>
                <a:spcPts val="300"/>
              </a:spcBef>
              <a:spcAft>
                <a:spcPts val="300"/>
              </a:spcAft>
            </a:pPr>
            <a:endParaRPr lang="en-US" sz="2500" b="1" i="0" baseline="0" dirty="0">
              <a:solidFill>
                <a:schemeClr val="bg1"/>
              </a:solidFill>
              <a:latin typeface="Arial" panose="020B0604020202020204" pitchFamily="34" charset="0"/>
              <a:ea typeface="+mj-ea"/>
              <a:cs typeface="+mj-cs"/>
              <a:sym typeface="Arial" panose="020B0604020202020204" pitchFamily="34" charset="0"/>
            </a:endParaRPr>
          </a:p>
        </p:txBody>
      </p:sp>
      <p:sp>
        <p:nvSpPr>
          <p:cNvPr id="19" name="2. Slide Title">
            <a:extLst>
              <a:ext uri="{FF2B5EF4-FFF2-40B4-BE49-F238E27FC236}">
                <a16:creationId xmlns:a16="http://schemas.microsoft.com/office/drawing/2014/main" id="{0415F114-7B0E-43F2-8881-F0D9FB2A643B}"/>
              </a:ext>
            </a:extLst>
          </p:cNvPr>
          <p:cNvSpPr>
            <a:spLocks noGrp="1"/>
          </p:cNvSpPr>
          <p:nvPr>
            <p:ph type="title"/>
            <p:custDataLst>
              <p:tags r:id="rId4"/>
            </p:custDataLst>
          </p:nvPr>
        </p:nvSpPr>
        <p:spPr>
          <a:xfrm>
            <a:off x="554736" y="519011"/>
            <a:ext cx="6967728" cy="384721"/>
          </a:xfrm>
        </p:spPr>
        <p:txBody>
          <a:bodyPr>
            <a:spAutoFit/>
          </a:bodyPr>
          <a:lstStyle/>
          <a:p>
            <a:r>
              <a:rPr lang="en-US"/>
              <a:t>Click to edit Master title style</a:t>
            </a:r>
            <a:endParaRPr lang="en-US" dirty="0"/>
          </a:p>
        </p:txBody>
      </p:sp>
      <p:sp>
        <p:nvSpPr>
          <p:cNvPr id="7" name="RectangleLight">
            <a:extLst>
              <a:ext uri="{FF2B5EF4-FFF2-40B4-BE49-F238E27FC236}">
                <a16:creationId xmlns:a16="http://schemas.microsoft.com/office/drawing/2014/main" id="{2365F90A-9CD8-40EE-93CD-2729135A9569}"/>
              </a:ext>
            </a:extLst>
          </p:cNvPr>
          <p:cNvSpPr/>
          <p:nvPr userDrawn="1">
            <p:custDataLst>
              <p:tags r:id="rId5"/>
            </p:custDataLst>
          </p:nvPr>
        </p:nvSpPr>
        <p:spPr bwMode="ltGray">
          <a:xfrm>
            <a:off x="7830312" y="0"/>
            <a:ext cx="4361688" cy="6858000"/>
          </a:xfrm>
          <a:prstGeom prst="rect">
            <a:avLst/>
          </a:prstGeom>
          <a:solidFill>
            <a:schemeClr val="accent1">
              <a:lumMod val="20000"/>
              <a:lumOff val="80000"/>
            </a:schemeClr>
          </a:solidFill>
          <a:ln w="63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en-US" dirty="0">
              <a:solidFill>
                <a:srgbClr val="F0F0F0"/>
              </a:solidFill>
              <a:latin typeface="Arial" panose="020B0604020202020204" pitchFamily="34" charset="0"/>
            </a:endParaRPr>
          </a:p>
        </p:txBody>
      </p:sp>
      <p:sp>
        <p:nvSpPr>
          <p:cNvPr id="17" name="Slide Number">
            <a:extLst>
              <a:ext uri="{FF2B5EF4-FFF2-40B4-BE49-F238E27FC236}">
                <a16:creationId xmlns:a16="http://schemas.microsoft.com/office/drawing/2014/main" id="{3B7A7C0C-AC02-4989-860B-73442D510162}"/>
              </a:ext>
            </a:extLst>
          </p:cNvPr>
          <p:cNvSpPr>
            <a:spLocks noChangeArrowheads="1"/>
          </p:cNvSpPr>
          <p:nvPr userDrawn="1">
            <p:custDataLst>
              <p:tags r:id="rId6"/>
            </p:custDataLst>
          </p:nvPr>
        </p:nvSpPr>
        <p:spPr bwMode="black">
          <a:xfrm>
            <a:off x="11312525" y="6498754"/>
            <a:ext cx="325501" cy="138499"/>
          </a:xfrm>
          <a:prstGeom prst="rect">
            <a:avLst/>
          </a:prstGeom>
          <a:noFill/>
          <a:ln w="9525" algn="ctr">
            <a:noFill/>
            <a:miter lim="800000"/>
            <a:headEnd/>
            <a:tailEnd/>
          </a:ln>
          <a:effectLst/>
        </p:spPr>
        <p:txBody>
          <a:bodyPr wrap="square" lIns="0" tIns="0" rIns="0" bIns="0" anchor="b">
            <a:spAutoFit/>
          </a:bodyPr>
          <a:lstStyle/>
          <a:p>
            <a:pPr algn="r" defTabSz="610744" fontAlgn="auto">
              <a:spcBef>
                <a:spcPts val="0"/>
              </a:spcBef>
              <a:spcAft>
                <a:spcPts val="0"/>
              </a:spcAft>
              <a:defRPr/>
            </a:pPr>
            <a:fld id="{4ABDCABE-3F10-B64C-92F1-862014417034}" type="slidenum">
              <a:rPr lang="en-US" sz="900" b="0" smtClean="0">
                <a:solidFill>
                  <a:schemeClr val="tx1"/>
                </a:solidFill>
                <a:latin typeface="+mn-lt"/>
                <a:ea typeface="+mn-ea"/>
                <a:cs typeface="Arial" panose="020B0604020202020204" pitchFamily="34" charset="0"/>
              </a:rPr>
              <a:pPr algn="r" defTabSz="610744" fontAlgn="auto">
                <a:spcBef>
                  <a:spcPts val="0"/>
                </a:spcBef>
                <a:spcAft>
                  <a:spcPts val="0"/>
                </a:spcAft>
                <a:defRPr/>
              </a:pPr>
              <a:t>‹#›</a:t>
            </a:fld>
            <a:endParaRPr lang="en-US" sz="900" b="0" dirty="0">
              <a:solidFill>
                <a:schemeClr val="tx1"/>
              </a:solidFill>
              <a:latin typeface="+mn-lt"/>
              <a:ea typeface="+mn-ea"/>
              <a:cs typeface="Arial" panose="020B0604020202020204" pitchFamily="34" charset="0"/>
            </a:endParaRPr>
          </a:p>
        </p:txBody>
      </p:sp>
      <p:sp>
        <p:nvSpPr>
          <p:cNvPr id="20" name="3. Subtitle">
            <a:extLst>
              <a:ext uri="{FF2B5EF4-FFF2-40B4-BE49-F238E27FC236}">
                <a16:creationId xmlns:a16="http://schemas.microsoft.com/office/drawing/2014/main" id="{712BED6B-950C-4FB8-AEE1-14FA61D013FF}"/>
              </a:ext>
            </a:extLst>
          </p:cNvPr>
          <p:cNvSpPr>
            <a:spLocks noGrp="1"/>
          </p:cNvSpPr>
          <p:nvPr>
            <p:ph type="subTitle" idx="1"/>
            <p:custDataLst>
              <p:tags r:id="rId7"/>
            </p:custDataLst>
          </p:nvPr>
        </p:nvSpPr>
        <p:spPr>
          <a:xfrm>
            <a:off x="554736" y="884725"/>
            <a:ext cx="6967728" cy="276999"/>
          </a:xfrm>
          <a:prstGeom prst="rect">
            <a:avLst/>
          </a:prstGeom>
        </p:spPr>
        <p:txBody>
          <a:bodyPr wrap="square">
            <a:spAutoFit/>
          </a:bodyPr>
          <a:lstStyle>
            <a:lvl1pPr marL="0" indent="0" algn="l">
              <a:buNone/>
              <a:defRPr sz="1800" b="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0" name="1. On-page tracker">
            <a:extLst>
              <a:ext uri="{FF2B5EF4-FFF2-40B4-BE49-F238E27FC236}">
                <a16:creationId xmlns:a16="http://schemas.microsoft.com/office/drawing/2014/main" id="{7C393009-0681-4A8F-A1E9-19E10A949DCD}"/>
              </a:ext>
            </a:extLst>
          </p:cNvPr>
          <p:cNvSpPr>
            <a:spLocks noGrp="1"/>
          </p:cNvSpPr>
          <p:nvPr>
            <p:ph type="body" sz="quarter" idx="10" hasCustomPrompt="1"/>
            <p:custDataLst>
              <p:tags r:id="rId8"/>
            </p:custDataLst>
          </p:nvPr>
        </p:nvSpPr>
        <p:spPr>
          <a:xfrm>
            <a:off x="554735" y="41597"/>
            <a:ext cx="3843338" cy="123111"/>
          </a:xfrm>
          <a:prstGeom prst="rect">
            <a:avLst/>
          </a:prstGeom>
          <a:ln w="6350">
            <a:noFill/>
            <a:miter lim="800000"/>
          </a:ln>
        </p:spPr>
        <p:txBody>
          <a:bodyPr vert="horz" wrap="square" lIns="0" tIns="0" rIns="0" bIns="0" rtlCol="0">
            <a:spAutoFit/>
          </a:bodyPr>
          <a:lstStyle>
            <a:lvl1pPr>
              <a:defRPr lang="en-US" sz="800" b="0" dirty="0">
                <a:cs typeface="+mn-cs"/>
              </a:defRPr>
            </a:lvl1pPr>
          </a:lstStyle>
          <a:p>
            <a:pPr lvl="0">
              <a:buNone/>
            </a:pPr>
            <a:r>
              <a:rPr lang="en-US" dirty="0"/>
              <a:t>Add tracker</a:t>
            </a:r>
          </a:p>
        </p:txBody>
      </p:sp>
      <p:sp>
        <p:nvSpPr>
          <p:cNvPr id="14" name="5. Source" hidden="1">
            <a:extLst>
              <a:ext uri="{FF2B5EF4-FFF2-40B4-BE49-F238E27FC236}">
                <a16:creationId xmlns:a16="http://schemas.microsoft.com/office/drawing/2014/main" id="{47379711-3DA4-44AD-BACD-C09FD3E2D3A4}"/>
              </a:ext>
            </a:extLst>
          </p:cNvPr>
          <p:cNvSpPr txBox="1">
            <a:spLocks/>
          </p:cNvSpPr>
          <p:nvPr userDrawn="1">
            <p:custDataLst>
              <p:tags r:id="rId9"/>
            </p:custDataLst>
          </p:nvPr>
        </p:nvSpPr>
        <p:spPr>
          <a:xfrm>
            <a:off x="554733" y="6194908"/>
            <a:ext cx="6967728" cy="123111"/>
          </a:xfrm>
          <a:prstGeom prst="rect">
            <a:avLst/>
          </a:prstGeom>
        </p:spPr>
        <p:txBody>
          <a:bodyPr vert="horz" wrap="square" lIns="0" tIns="0" rIns="0" bIns="0" rtlCol="0" anchor="t">
            <a:noAutofit/>
          </a:bodyPr>
          <a:lstStyle>
            <a:lvl1pPr indent="0">
              <a:lnSpc>
                <a:spcPct val="100000"/>
              </a:lnSpc>
              <a:spcBef>
                <a:spcPts val="300"/>
              </a:spcBef>
              <a:spcAft>
                <a:spcPts val="300"/>
              </a:spcAft>
              <a:buFont typeface="Segoe UI" panose="020B0502040204020203" pitchFamily="34" charset="0"/>
              <a:buChar char="​"/>
              <a:defRPr lang="en-US" sz="900" dirty="0">
                <a:cs typeface="Arial" panose="020B0604020202020204" pitchFamily="34" charset="0"/>
              </a:defRPr>
            </a:lvl1pPr>
            <a:lvl2pPr marL="228600" indent="-225425">
              <a:lnSpc>
                <a:spcPct val="100000"/>
              </a:lnSpc>
              <a:spcBef>
                <a:spcPts val="0"/>
              </a:spcBef>
              <a:spcAft>
                <a:spcPts val="300"/>
              </a:spcAft>
              <a:buFont typeface="Wingdings" panose="05000000000000000000" pitchFamily="2" charset="2"/>
              <a:buChar char=""/>
              <a:defRPr sz="1600">
                <a:cs typeface="Arial" panose="020B0604020202020204" pitchFamily="34" charset="0"/>
              </a:defRPr>
            </a:lvl2pPr>
            <a:lvl3pPr marL="515938" indent="-287338">
              <a:lnSpc>
                <a:spcPct val="100000"/>
              </a:lnSpc>
              <a:spcBef>
                <a:spcPts val="0"/>
              </a:spcBef>
              <a:spcAft>
                <a:spcPts val="300"/>
              </a:spcAft>
              <a:buFont typeface="Arial" panose="020B0604020202020204" pitchFamily="34" charset="0"/>
              <a:buChar char="—"/>
              <a:defRPr sz="1600">
                <a:cs typeface="Arial" panose="020B0604020202020204" pitchFamily="34" charset="0"/>
              </a:defRPr>
            </a:lvl3pPr>
            <a:lvl4pPr marL="742950" indent="-182563">
              <a:lnSpc>
                <a:spcPct val="100000"/>
              </a:lnSpc>
              <a:spcBef>
                <a:spcPts val="0"/>
              </a:spcBef>
              <a:spcAft>
                <a:spcPts val="300"/>
              </a:spcAft>
              <a:buFont typeface="Arial" panose="020B0604020202020204" pitchFamily="34" charset="0"/>
              <a:buChar char="»"/>
              <a:defRPr sz="1600">
                <a:cs typeface="Arial" panose="020B0604020202020204" pitchFamily="34" charset="0"/>
              </a:defRPr>
            </a:lvl4pPr>
            <a:lvl5pPr marL="914400" indent="-136525">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800" dirty="0"/>
              <a:t>Source: …</a:t>
            </a:r>
          </a:p>
        </p:txBody>
      </p:sp>
      <p:sp>
        <p:nvSpPr>
          <p:cNvPr id="15" name="TextBox 14">
            <a:extLst>
              <a:ext uri="{FF2B5EF4-FFF2-40B4-BE49-F238E27FC236}">
                <a16:creationId xmlns:a16="http://schemas.microsoft.com/office/drawing/2014/main" id="{34BC562E-826F-481E-BD7E-FCF4CC264FAF}"/>
              </a:ext>
            </a:extLst>
          </p:cNvPr>
          <p:cNvSpPr txBox="1">
            <a:spLocks/>
          </p:cNvSpPr>
          <p:nvPr userDrawn="1"/>
        </p:nvSpPr>
        <p:spPr>
          <a:xfrm>
            <a:off x="554735" y="6365812"/>
            <a:ext cx="1724831" cy="123111"/>
          </a:xfrm>
          <a:prstGeom prst="rect">
            <a:avLst/>
          </a:prstGeom>
        </p:spPr>
        <p:txBody>
          <a:bodyPr vert="horz" wrap="none" lIns="0" tIns="0" rIns="0" bIns="0" rtlCol="0">
            <a:spAutoFit/>
          </a:bodyPr>
          <a:lstStyle>
            <a:defPPr>
              <a:defRPr lang="en-US"/>
            </a:defPPr>
            <a:lvl1pPr lvl="0" indent="0">
              <a:lnSpc>
                <a:spcPct val="100000"/>
              </a:lnSpc>
              <a:spcBef>
                <a:spcPts val="300"/>
              </a:spcBef>
              <a:spcAft>
                <a:spcPts val="300"/>
              </a:spcAft>
              <a:buClr>
                <a:schemeClr val="tx1"/>
              </a:buClr>
              <a:buSzPct val="100000"/>
              <a:buFont typeface="Segoe UI" panose="020B0502040204020203" pitchFamily="34" charset="0"/>
              <a:buChar char="​"/>
              <a:defRPr sz="800">
                <a:solidFill>
                  <a:srgbClr val="FF0000"/>
                </a:solidFill>
                <a:cs typeface="Arial" panose="020B0604020202020204" pitchFamily="34" charset="0"/>
              </a:defRPr>
            </a:lvl1pPr>
            <a:lvl2pPr marL="228600" lvl="1" indent="-225425">
              <a:lnSpc>
                <a:spcPct val="100000"/>
              </a:lnSpc>
              <a:spcBef>
                <a:spcPts val="0"/>
              </a:spcBef>
              <a:spcAft>
                <a:spcPts val="300"/>
              </a:spcAft>
              <a:buClr>
                <a:schemeClr val="tx1"/>
              </a:buClr>
              <a:buSzPct val="110000"/>
              <a:buFont typeface="Wingdings" panose="05000000000000000000" pitchFamily="2" charset="2"/>
              <a:buChar char=""/>
              <a:defRPr sz="1600"/>
            </a:lvl2pPr>
            <a:lvl3pPr marL="442913" lvl="2" indent="-214313">
              <a:lnSpc>
                <a:spcPct val="100000"/>
              </a:lnSpc>
              <a:spcBef>
                <a:spcPts val="0"/>
              </a:spcBef>
              <a:spcAft>
                <a:spcPts val="300"/>
              </a:spcAft>
              <a:buClr>
                <a:schemeClr val="tx1"/>
              </a:buClr>
              <a:buSzPct val="110000"/>
              <a:buFont typeface="Arial" panose="020B0604020202020204" pitchFamily="34" charset="0"/>
              <a:buChar char="‒"/>
              <a:defRPr sz="1600"/>
            </a:lvl3pPr>
            <a:lvl4pPr marL="598488" lvl="3" indent="-152400">
              <a:lnSpc>
                <a:spcPct val="100000"/>
              </a:lnSpc>
              <a:spcBef>
                <a:spcPts val="0"/>
              </a:spcBef>
              <a:spcAft>
                <a:spcPts val="300"/>
              </a:spcAft>
              <a:buClr>
                <a:schemeClr val="tx1"/>
              </a:buClr>
              <a:buSzPct val="100000"/>
              <a:buFont typeface="Arial" panose="020B0604020202020204" pitchFamily="34" charset="0"/>
              <a:buChar char="•"/>
              <a:defRPr sz="1600"/>
            </a:lvl4pPr>
            <a:lvl5pPr marL="817563" lvl="4" indent="-147638">
              <a:lnSpc>
                <a:spcPct val="100000"/>
              </a:lnSpc>
              <a:spcBef>
                <a:spcPts val="0"/>
              </a:spcBef>
              <a:spcAft>
                <a:spcPts val="300"/>
              </a:spcAft>
              <a:buClr>
                <a:schemeClr val="tx1"/>
              </a:buClr>
              <a:buSzPct val="100000"/>
              <a:buFont typeface="Arial" panose="020B0604020202020204" pitchFamily="34" charset="0"/>
              <a:buChar char="̶"/>
              <a:defRPr sz="160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lvl="0"/>
            <a:r>
              <a:rPr lang="en-US" dirty="0"/>
              <a:t>Confidential, Draft and Pre-Decisional</a:t>
            </a:r>
          </a:p>
        </p:txBody>
      </p:sp>
      <p:sp>
        <p:nvSpPr>
          <p:cNvPr id="16" name="TextBox 15">
            <a:extLst>
              <a:ext uri="{FF2B5EF4-FFF2-40B4-BE49-F238E27FC236}">
                <a16:creationId xmlns:a16="http://schemas.microsoft.com/office/drawing/2014/main" id="{BAF92C34-16F6-4435-91A8-AA28D4B60EF1}"/>
              </a:ext>
            </a:extLst>
          </p:cNvPr>
          <p:cNvSpPr txBox="1">
            <a:spLocks/>
          </p:cNvSpPr>
          <p:nvPr userDrawn="1"/>
        </p:nvSpPr>
        <p:spPr>
          <a:xfrm>
            <a:off x="554735" y="6529769"/>
            <a:ext cx="5227998" cy="276999"/>
          </a:xfrm>
          <a:prstGeom prst="rect">
            <a:avLst/>
          </a:prstGeom>
        </p:spPr>
        <p:txBody>
          <a:bodyPr vert="horz" wrap="square" lIns="0" tIns="0" rIns="0" bIns="0" rtlCol="0" anchor="b">
            <a:spAutoFit/>
          </a:bodyPr>
          <a:lstStyle>
            <a:defPPr>
              <a:defRPr lang="en-US"/>
            </a:defPPr>
            <a:lvl1pPr lvl="0" indent="0">
              <a:lnSpc>
                <a:spcPct val="100000"/>
              </a:lnSpc>
              <a:spcBef>
                <a:spcPts val="300"/>
              </a:spcBef>
              <a:spcAft>
                <a:spcPts val="300"/>
              </a:spcAft>
              <a:buClr>
                <a:schemeClr val="tx1"/>
              </a:buClr>
              <a:buSzPct val="100000"/>
              <a:buFont typeface="Segoe UI" panose="020B0502040204020203" pitchFamily="34" charset="0"/>
              <a:buChar char="​"/>
              <a:defRPr sz="800">
                <a:solidFill>
                  <a:srgbClr val="FF0000"/>
                </a:solidFill>
                <a:cs typeface="Arial" panose="020B0604020202020204" pitchFamily="34" charset="0"/>
              </a:defRPr>
            </a:lvl1pPr>
            <a:lvl2pPr marL="228600" lvl="1" indent="-225425">
              <a:lnSpc>
                <a:spcPct val="100000"/>
              </a:lnSpc>
              <a:spcBef>
                <a:spcPts val="0"/>
              </a:spcBef>
              <a:spcAft>
                <a:spcPts val="300"/>
              </a:spcAft>
              <a:buClr>
                <a:schemeClr val="tx1"/>
              </a:buClr>
              <a:buSzPct val="110000"/>
              <a:buFont typeface="Wingdings" panose="05000000000000000000" pitchFamily="2" charset="2"/>
              <a:buChar char=""/>
              <a:defRPr sz="1600"/>
            </a:lvl2pPr>
            <a:lvl3pPr marL="442913" lvl="2" indent="-214313">
              <a:lnSpc>
                <a:spcPct val="100000"/>
              </a:lnSpc>
              <a:spcBef>
                <a:spcPts val="0"/>
              </a:spcBef>
              <a:spcAft>
                <a:spcPts val="300"/>
              </a:spcAft>
              <a:buClr>
                <a:schemeClr val="tx1"/>
              </a:buClr>
              <a:buSzPct val="110000"/>
              <a:buFont typeface="Arial" panose="020B0604020202020204" pitchFamily="34" charset="0"/>
              <a:buChar char="‒"/>
              <a:defRPr sz="1600"/>
            </a:lvl3pPr>
            <a:lvl4pPr marL="598488" lvl="3" indent="-152400">
              <a:lnSpc>
                <a:spcPct val="100000"/>
              </a:lnSpc>
              <a:spcBef>
                <a:spcPts val="0"/>
              </a:spcBef>
              <a:spcAft>
                <a:spcPts val="300"/>
              </a:spcAft>
              <a:buClr>
                <a:schemeClr val="tx1"/>
              </a:buClr>
              <a:buSzPct val="100000"/>
              <a:buFont typeface="Arial" panose="020B0604020202020204" pitchFamily="34" charset="0"/>
              <a:buChar char="•"/>
              <a:defRPr sz="1600"/>
            </a:lvl4pPr>
            <a:lvl5pPr marL="817563" lvl="4" indent="-147638">
              <a:lnSpc>
                <a:spcPct val="100000"/>
              </a:lnSpc>
              <a:spcBef>
                <a:spcPts val="0"/>
              </a:spcBef>
              <a:spcAft>
                <a:spcPts val="300"/>
              </a:spcAft>
              <a:buClr>
                <a:schemeClr val="tx1"/>
              </a:buClr>
              <a:buSzPct val="100000"/>
              <a:buFont typeface="Arial" panose="020B0604020202020204" pitchFamily="34" charset="0"/>
              <a:buChar char="̶"/>
              <a:defRPr sz="160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lvl="0"/>
            <a:r>
              <a:rPr lang="en-US" sz="600" dirty="0"/>
              <a:t>CONFIDENTIAL AND PROPRIETARY:  DOCUMENT INTENDED TO PROVIDE INSIGHT BASED ON CURRENTLY AVAILABLE INFORMATION FOR CONSIDERATION AND NOT SPECIFIC ADVICE.  Any use of these materials without specific permission is strictly prohibited.  This deck does not constitute legal, medical, accounting, tax, or other regulated advice, such as professional advice normally provided by licensed or certified practitioners.</a:t>
            </a:r>
          </a:p>
        </p:txBody>
      </p:sp>
    </p:spTree>
    <p:extLst>
      <p:ext uri="{BB962C8B-B14F-4D97-AF65-F5344CB8AC3E}">
        <p14:creationId xmlns:p14="http://schemas.microsoft.com/office/powerpoint/2010/main" val="391139095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3/4 ">
    <p:spTree>
      <p:nvGrpSpPr>
        <p:cNvPr id="1" name=""/>
        <p:cNvGrpSpPr/>
        <p:nvPr/>
      </p:nvGrpSpPr>
      <p:grpSpPr>
        <a:xfrm>
          <a:off x="0" y="0"/>
          <a:ext cx="0" cy="0"/>
          <a:chOff x="0" y="0"/>
          <a:chExt cx="0" cy="0"/>
        </a:xfrm>
      </p:grpSpPr>
      <p:graphicFrame>
        <p:nvGraphicFramePr>
          <p:cNvPr id="3" name="Object 2" hidden="1">
            <a:extLst>
              <a:ext uri="{FF2B5EF4-FFF2-40B4-BE49-F238E27FC236}">
                <a16:creationId xmlns:a16="http://schemas.microsoft.com/office/drawing/2014/main" id="{9F7114D8-6025-4386-BA96-B034FE6B3CDB}"/>
              </a:ext>
            </a:extLst>
          </p:cNvPr>
          <p:cNvGraphicFramePr>
            <a:graphicFrameLocks noChangeAspect="1"/>
          </p:cNvGraphicFramePr>
          <p:nvPr userDrawn="1">
            <p:custDataLst>
              <p:tags r:id="rId2"/>
            </p:custDataLst>
            <p:extLst>
              <p:ext uri="{D42A27DB-BD31-4B8C-83A1-F6EECF244321}">
                <p14:modId xmlns:p14="http://schemas.microsoft.com/office/powerpoint/2010/main" val="1751216798"/>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13322" name="think-cell Slide" r:id="rId11" imgW="413" imgH="416" progId="TCLayout.ActiveDocument.1">
                  <p:embed/>
                </p:oleObj>
              </mc:Choice>
              <mc:Fallback>
                <p:oleObj name="think-cell Slide" r:id="rId11" imgW="413" imgH="416" progId="TCLayout.ActiveDocument.1">
                  <p:embed/>
                  <p:pic>
                    <p:nvPicPr>
                      <p:cNvPr id="3" name="Object 2" hidden="1">
                        <a:extLst>
                          <a:ext uri="{FF2B5EF4-FFF2-40B4-BE49-F238E27FC236}">
                            <a16:creationId xmlns:a16="http://schemas.microsoft.com/office/drawing/2014/main" id="{9F7114D8-6025-4386-BA96-B034FE6B3CDB}"/>
                          </a:ext>
                        </a:extLst>
                      </p:cNvPr>
                      <p:cNvPicPr/>
                      <p:nvPr/>
                    </p:nvPicPr>
                    <p:blipFill>
                      <a:blip r:embed="rId12"/>
                      <a:stretch>
                        <a:fillRect/>
                      </a:stretch>
                    </p:blipFill>
                    <p:spPr>
                      <a:xfrm>
                        <a:off x="1588" y="1588"/>
                        <a:ext cx="1588" cy="1588"/>
                      </a:xfrm>
                      <a:prstGeom prst="rect">
                        <a:avLst/>
                      </a:prstGeom>
                    </p:spPr>
                  </p:pic>
                </p:oleObj>
              </mc:Fallback>
            </mc:AlternateContent>
          </a:graphicData>
        </a:graphic>
      </p:graphicFrame>
      <p:sp>
        <p:nvSpPr>
          <p:cNvPr id="4" name="Rectangle 3" hidden="1">
            <a:extLst>
              <a:ext uri="{FF2B5EF4-FFF2-40B4-BE49-F238E27FC236}">
                <a16:creationId xmlns:a16="http://schemas.microsoft.com/office/drawing/2014/main" id="{50854476-2923-4515-A585-4477FF861180}"/>
              </a:ext>
            </a:extLst>
          </p:cNvPr>
          <p:cNvSpPr/>
          <p:nvPr userDrawn="1">
            <p:custDataLst>
              <p:tags r:id="rId3"/>
            </p:custDataLst>
          </p:nvPr>
        </p:nvSpPr>
        <p:spPr>
          <a:xfrm>
            <a:off x="0" y="0"/>
            <a:ext cx="158750" cy="158750"/>
          </a:xfrm>
          <a:prstGeom prst="rect">
            <a:avLst/>
          </a:prstGeom>
          <a:solidFill>
            <a:schemeClr val="accent1"/>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marL="0" lvl="0" indent="0" algn="ctr">
              <a:spcBef>
                <a:spcPts val="300"/>
              </a:spcBef>
              <a:spcAft>
                <a:spcPts val="300"/>
              </a:spcAft>
            </a:pPr>
            <a:endParaRPr lang="en-US" sz="2500" b="1" i="0" baseline="0" dirty="0">
              <a:solidFill>
                <a:schemeClr val="bg1"/>
              </a:solidFill>
              <a:latin typeface="Arial" panose="020B0604020202020204" pitchFamily="34" charset="0"/>
              <a:ea typeface="+mj-ea"/>
              <a:cs typeface="+mj-cs"/>
              <a:sym typeface="Arial" panose="020B0604020202020204" pitchFamily="34" charset="0"/>
            </a:endParaRPr>
          </a:p>
        </p:txBody>
      </p:sp>
      <p:sp>
        <p:nvSpPr>
          <p:cNvPr id="23" name="RectangleLight">
            <a:extLst>
              <a:ext uri="{FF2B5EF4-FFF2-40B4-BE49-F238E27FC236}">
                <a16:creationId xmlns:a16="http://schemas.microsoft.com/office/drawing/2014/main" id="{A80E2F68-4ED6-42EF-9858-2FE4B1382825}"/>
              </a:ext>
            </a:extLst>
          </p:cNvPr>
          <p:cNvSpPr/>
          <p:nvPr userDrawn="1">
            <p:custDataLst>
              <p:tags r:id="rId4"/>
            </p:custDataLst>
          </p:nvPr>
        </p:nvSpPr>
        <p:spPr bwMode="ltGray">
          <a:xfrm>
            <a:off x="8781416" y="0"/>
            <a:ext cx="3410584" cy="6858000"/>
          </a:xfrm>
          <a:prstGeom prst="rect">
            <a:avLst/>
          </a:prstGeom>
          <a:solidFill>
            <a:schemeClr val="accent1">
              <a:lumMod val="20000"/>
              <a:lumOff val="80000"/>
            </a:schemeClr>
          </a:solidFill>
          <a:ln w="63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0F0F0"/>
              </a:solidFill>
              <a:effectLst/>
              <a:uLnTx/>
              <a:uFillTx/>
              <a:latin typeface="Arial" panose="020B0604020202020204" pitchFamily="34" charset="0"/>
              <a:ea typeface="+mn-ea"/>
              <a:cs typeface="+mn-cs"/>
            </a:endParaRPr>
          </a:p>
        </p:txBody>
      </p:sp>
      <p:sp>
        <p:nvSpPr>
          <p:cNvPr id="18" name="Slide Number">
            <a:extLst>
              <a:ext uri="{FF2B5EF4-FFF2-40B4-BE49-F238E27FC236}">
                <a16:creationId xmlns:a16="http://schemas.microsoft.com/office/drawing/2014/main" id="{D0E8D6D4-65CF-4E97-809E-C2399703986A}"/>
              </a:ext>
            </a:extLst>
          </p:cNvPr>
          <p:cNvSpPr>
            <a:spLocks noChangeArrowheads="1"/>
          </p:cNvSpPr>
          <p:nvPr userDrawn="1">
            <p:custDataLst>
              <p:tags r:id="rId5"/>
            </p:custDataLst>
          </p:nvPr>
        </p:nvSpPr>
        <p:spPr bwMode="black">
          <a:xfrm>
            <a:off x="11312525" y="6498754"/>
            <a:ext cx="325501" cy="138499"/>
          </a:xfrm>
          <a:prstGeom prst="rect">
            <a:avLst/>
          </a:prstGeom>
          <a:noFill/>
          <a:ln w="9525" algn="ctr">
            <a:noFill/>
            <a:miter lim="800000"/>
            <a:headEnd/>
            <a:tailEnd/>
          </a:ln>
          <a:effectLst/>
        </p:spPr>
        <p:txBody>
          <a:bodyPr wrap="square" lIns="0" tIns="0" rIns="0" bIns="0" anchor="b">
            <a:spAutoFit/>
          </a:bodyPr>
          <a:lstStyle/>
          <a:p>
            <a:pPr marL="0" marR="0" lvl="0" indent="0" algn="r" defTabSz="610744" rtl="0" eaLnBrk="1" fontAlgn="auto" latinLnBrk="0" hangingPunct="1">
              <a:lnSpc>
                <a:spcPct val="100000"/>
              </a:lnSpc>
              <a:spcBef>
                <a:spcPts val="0"/>
              </a:spcBef>
              <a:spcAft>
                <a:spcPts val="0"/>
              </a:spcAft>
              <a:buClrTx/>
              <a:buSzTx/>
              <a:buFontTx/>
              <a:buNone/>
              <a:tabLst/>
              <a:defRPr/>
            </a:pPr>
            <a:fld id="{4ABDCABE-3F10-B64C-92F1-862014417034}" type="slidenum">
              <a:rPr kumimoji="0" lang="en-US" sz="900" b="0" i="0" u="none" strike="noStrike" kern="1200" cap="none" spc="0" normalizeH="0" baseline="0" noProof="0" smtClean="0">
                <a:ln>
                  <a:noFill/>
                </a:ln>
                <a:solidFill>
                  <a:schemeClr val="tx1"/>
                </a:solidFill>
                <a:effectLst/>
                <a:uLnTx/>
                <a:uFillTx/>
                <a:latin typeface="+mn-lt"/>
                <a:ea typeface="+mn-ea"/>
                <a:cs typeface="Arial" panose="020B0604020202020204" pitchFamily="34" charset="0"/>
              </a:rPr>
              <a:pPr marL="0" marR="0" lvl="0" indent="0" algn="r" defTabSz="610744" rtl="0" eaLnBrk="1" fontAlgn="auto" latinLnBrk="0" hangingPunct="1">
                <a:lnSpc>
                  <a:spcPct val="100000"/>
                </a:lnSpc>
                <a:spcBef>
                  <a:spcPts val="0"/>
                </a:spcBef>
                <a:spcAft>
                  <a:spcPts val="0"/>
                </a:spcAft>
                <a:buClrTx/>
                <a:buSzTx/>
                <a:buFontTx/>
                <a:buNone/>
                <a:tabLst/>
                <a:defRPr/>
              </a:pPr>
              <a:t>‹#›</a:t>
            </a:fld>
            <a:endParaRPr kumimoji="0" lang="en-US" sz="900" b="0" i="0" u="none" strike="noStrike" kern="1200" cap="none" spc="0" normalizeH="0" baseline="0" noProof="0" dirty="0">
              <a:ln>
                <a:noFill/>
              </a:ln>
              <a:solidFill>
                <a:schemeClr val="tx1"/>
              </a:solidFill>
              <a:effectLst/>
              <a:uLnTx/>
              <a:uFillTx/>
              <a:latin typeface="+mn-lt"/>
              <a:ea typeface="+mn-ea"/>
              <a:cs typeface="Arial" panose="020B0604020202020204" pitchFamily="34" charset="0"/>
            </a:endParaRPr>
          </a:p>
        </p:txBody>
      </p:sp>
      <p:sp>
        <p:nvSpPr>
          <p:cNvPr id="19" name="2. Slide Title">
            <a:extLst>
              <a:ext uri="{FF2B5EF4-FFF2-40B4-BE49-F238E27FC236}">
                <a16:creationId xmlns:a16="http://schemas.microsoft.com/office/drawing/2014/main" id="{8FFC5EFA-01A0-4033-8D7E-3C2B1F490A33}"/>
              </a:ext>
            </a:extLst>
          </p:cNvPr>
          <p:cNvSpPr>
            <a:spLocks noGrp="1"/>
          </p:cNvSpPr>
          <p:nvPr>
            <p:ph type="title"/>
            <p:custDataLst>
              <p:tags r:id="rId6"/>
            </p:custDataLst>
          </p:nvPr>
        </p:nvSpPr>
        <p:spPr>
          <a:xfrm>
            <a:off x="554736" y="519011"/>
            <a:ext cx="7918704" cy="384721"/>
          </a:xfrm>
        </p:spPr>
        <p:txBody>
          <a:bodyPr>
            <a:spAutoFit/>
          </a:bodyPr>
          <a:lstStyle/>
          <a:p>
            <a:r>
              <a:rPr lang="en-US"/>
              <a:t>Click to edit Master title style</a:t>
            </a:r>
            <a:endParaRPr lang="en-US" dirty="0"/>
          </a:p>
        </p:txBody>
      </p:sp>
      <p:sp>
        <p:nvSpPr>
          <p:cNvPr id="20" name="3. Subtitle">
            <a:extLst>
              <a:ext uri="{FF2B5EF4-FFF2-40B4-BE49-F238E27FC236}">
                <a16:creationId xmlns:a16="http://schemas.microsoft.com/office/drawing/2014/main" id="{1555BB7F-874D-4148-9E84-841F62C8E9D4}"/>
              </a:ext>
            </a:extLst>
          </p:cNvPr>
          <p:cNvSpPr>
            <a:spLocks noGrp="1"/>
          </p:cNvSpPr>
          <p:nvPr>
            <p:ph type="subTitle" idx="1"/>
            <p:custDataLst>
              <p:tags r:id="rId7"/>
            </p:custDataLst>
          </p:nvPr>
        </p:nvSpPr>
        <p:spPr>
          <a:xfrm>
            <a:off x="554736" y="884725"/>
            <a:ext cx="7918704" cy="276999"/>
          </a:xfrm>
          <a:prstGeom prst="rect">
            <a:avLst/>
          </a:prstGeom>
        </p:spPr>
        <p:txBody>
          <a:bodyPr wrap="square">
            <a:spAutoFit/>
          </a:bodyPr>
          <a:lstStyle>
            <a:lvl1pPr marL="0" indent="0" algn="l">
              <a:buNone/>
              <a:defRPr sz="1800" b="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0" name="1. On-page tracker">
            <a:extLst>
              <a:ext uri="{FF2B5EF4-FFF2-40B4-BE49-F238E27FC236}">
                <a16:creationId xmlns:a16="http://schemas.microsoft.com/office/drawing/2014/main" id="{DEC2F904-C5C8-4B39-9C46-6CA56144D86A}"/>
              </a:ext>
            </a:extLst>
          </p:cNvPr>
          <p:cNvSpPr>
            <a:spLocks noGrp="1"/>
          </p:cNvSpPr>
          <p:nvPr>
            <p:ph type="body" sz="quarter" idx="10" hasCustomPrompt="1"/>
            <p:custDataLst>
              <p:tags r:id="rId8"/>
            </p:custDataLst>
          </p:nvPr>
        </p:nvSpPr>
        <p:spPr>
          <a:xfrm>
            <a:off x="554735" y="41597"/>
            <a:ext cx="3843338" cy="123111"/>
          </a:xfrm>
          <a:prstGeom prst="rect">
            <a:avLst/>
          </a:prstGeom>
          <a:ln w="6350">
            <a:noFill/>
            <a:miter lim="800000"/>
          </a:ln>
        </p:spPr>
        <p:txBody>
          <a:bodyPr vert="horz" wrap="square" lIns="0" tIns="0" rIns="0" bIns="0" rtlCol="0">
            <a:spAutoFit/>
          </a:bodyPr>
          <a:lstStyle>
            <a:lvl1pPr>
              <a:defRPr lang="en-US" sz="800" b="0" dirty="0">
                <a:cs typeface="+mn-cs"/>
              </a:defRPr>
            </a:lvl1pPr>
          </a:lstStyle>
          <a:p>
            <a:pPr lvl="0">
              <a:buNone/>
            </a:pPr>
            <a:r>
              <a:rPr lang="en-US" dirty="0"/>
              <a:t>Add tracker</a:t>
            </a:r>
          </a:p>
        </p:txBody>
      </p:sp>
      <p:sp>
        <p:nvSpPr>
          <p:cNvPr id="17" name="5. Source" hidden="1">
            <a:extLst>
              <a:ext uri="{FF2B5EF4-FFF2-40B4-BE49-F238E27FC236}">
                <a16:creationId xmlns:a16="http://schemas.microsoft.com/office/drawing/2014/main" id="{44BE6300-164D-4CC3-82FC-1A5578F2BC1E}"/>
              </a:ext>
            </a:extLst>
          </p:cNvPr>
          <p:cNvSpPr txBox="1">
            <a:spLocks/>
          </p:cNvSpPr>
          <p:nvPr userDrawn="1">
            <p:custDataLst>
              <p:tags r:id="rId9"/>
            </p:custDataLst>
          </p:nvPr>
        </p:nvSpPr>
        <p:spPr>
          <a:xfrm>
            <a:off x="554733" y="6194908"/>
            <a:ext cx="7918704" cy="123111"/>
          </a:xfrm>
          <a:prstGeom prst="rect">
            <a:avLst/>
          </a:prstGeom>
        </p:spPr>
        <p:txBody>
          <a:bodyPr vert="horz" wrap="square" lIns="0" tIns="0" rIns="0" bIns="0" rtlCol="0" anchor="t">
            <a:noAutofit/>
          </a:bodyPr>
          <a:lstStyle>
            <a:lvl1pPr indent="0">
              <a:lnSpc>
                <a:spcPct val="100000"/>
              </a:lnSpc>
              <a:spcBef>
                <a:spcPts val="300"/>
              </a:spcBef>
              <a:spcAft>
                <a:spcPts val="300"/>
              </a:spcAft>
              <a:buFont typeface="Segoe UI" panose="020B0502040204020203" pitchFamily="34" charset="0"/>
              <a:buChar char="​"/>
              <a:defRPr lang="en-US" sz="900" dirty="0">
                <a:cs typeface="Arial" panose="020B0604020202020204" pitchFamily="34" charset="0"/>
              </a:defRPr>
            </a:lvl1pPr>
            <a:lvl2pPr marL="228600" indent="-225425">
              <a:lnSpc>
                <a:spcPct val="100000"/>
              </a:lnSpc>
              <a:spcBef>
                <a:spcPts val="0"/>
              </a:spcBef>
              <a:spcAft>
                <a:spcPts val="300"/>
              </a:spcAft>
              <a:buFont typeface="Wingdings" panose="05000000000000000000" pitchFamily="2" charset="2"/>
              <a:buChar char=""/>
              <a:defRPr sz="1600">
                <a:cs typeface="Arial" panose="020B0604020202020204" pitchFamily="34" charset="0"/>
              </a:defRPr>
            </a:lvl2pPr>
            <a:lvl3pPr marL="515938" indent="-287338">
              <a:lnSpc>
                <a:spcPct val="100000"/>
              </a:lnSpc>
              <a:spcBef>
                <a:spcPts val="0"/>
              </a:spcBef>
              <a:spcAft>
                <a:spcPts val="300"/>
              </a:spcAft>
              <a:buFont typeface="Arial" panose="020B0604020202020204" pitchFamily="34" charset="0"/>
              <a:buChar char="—"/>
              <a:defRPr sz="1600">
                <a:cs typeface="Arial" panose="020B0604020202020204" pitchFamily="34" charset="0"/>
              </a:defRPr>
            </a:lvl3pPr>
            <a:lvl4pPr marL="742950" indent="-182563">
              <a:lnSpc>
                <a:spcPct val="100000"/>
              </a:lnSpc>
              <a:spcBef>
                <a:spcPts val="0"/>
              </a:spcBef>
              <a:spcAft>
                <a:spcPts val="300"/>
              </a:spcAft>
              <a:buFont typeface="Arial" panose="020B0604020202020204" pitchFamily="34" charset="0"/>
              <a:buChar char="»"/>
              <a:defRPr sz="1600">
                <a:cs typeface="Arial" panose="020B0604020202020204" pitchFamily="34" charset="0"/>
              </a:defRPr>
            </a:lvl4pPr>
            <a:lvl5pPr marL="914400" indent="-136525">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800" dirty="0"/>
              <a:t>Source: …</a:t>
            </a:r>
          </a:p>
        </p:txBody>
      </p:sp>
      <p:sp>
        <p:nvSpPr>
          <p:cNvPr id="21" name="TextBox 20">
            <a:extLst>
              <a:ext uri="{FF2B5EF4-FFF2-40B4-BE49-F238E27FC236}">
                <a16:creationId xmlns:a16="http://schemas.microsoft.com/office/drawing/2014/main" id="{B4846E3C-68C0-4F6D-B8BD-997413BE33C6}"/>
              </a:ext>
            </a:extLst>
          </p:cNvPr>
          <p:cNvSpPr txBox="1">
            <a:spLocks/>
          </p:cNvSpPr>
          <p:nvPr userDrawn="1"/>
        </p:nvSpPr>
        <p:spPr>
          <a:xfrm>
            <a:off x="554735" y="6365812"/>
            <a:ext cx="1724831" cy="123111"/>
          </a:xfrm>
          <a:prstGeom prst="rect">
            <a:avLst/>
          </a:prstGeom>
        </p:spPr>
        <p:txBody>
          <a:bodyPr vert="horz" wrap="none" lIns="0" tIns="0" rIns="0" bIns="0" rtlCol="0">
            <a:spAutoFit/>
          </a:bodyPr>
          <a:lstStyle>
            <a:defPPr>
              <a:defRPr lang="en-US"/>
            </a:defPPr>
            <a:lvl1pPr lvl="0" indent="0">
              <a:lnSpc>
                <a:spcPct val="100000"/>
              </a:lnSpc>
              <a:spcBef>
                <a:spcPts val="300"/>
              </a:spcBef>
              <a:spcAft>
                <a:spcPts val="300"/>
              </a:spcAft>
              <a:buClr>
                <a:schemeClr val="tx1"/>
              </a:buClr>
              <a:buSzPct val="100000"/>
              <a:buFont typeface="Segoe UI" panose="020B0502040204020203" pitchFamily="34" charset="0"/>
              <a:buChar char="​"/>
              <a:defRPr sz="800">
                <a:solidFill>
                  <a:srgbClr val="FF0000"/>
                </a:solidFill>
                <a:cs typeface="Arial" panose="020B0604020202020204" pitchFamily="34" charset="0"/>
              </a:defRPr>
            </a:lvl1pPr>
            <a:lvl2pPr marL="228600" lvl="1" indent="-225425">
              <a:lnSpc>
                <a:spcPct val="100000"/>
              </a:lnSpc>
              <a:spcBef>
                <a:spcPts val="0"/>
              </a:spcBef>
              <a:spcAft>
                <a:spcPts val="300"/>
              </a:spcAft>
              <a:buClr>
                <a:schemeClr val="tx1"/>
              </a:buClr>
              <a:buSzPct val="110000"/>
              <a:buFont typeface="Wingdings" panose="05000000000000000000" pitchFamily="2" charset="2"/>
              <a:buChar char=""/>
              <a:defRPr sz="1600"/>
            </a:lvl2pPr>
            <a:lvl3pPr marL="442913" lvl="2" indent="-214313">
              <a:lnSpc>
                <a:spcPct val="100000"/>
              </a:lnSpc>
              <a:spcBef>
                <a:spcPts val="0"/>
              </a:spcBef>
              <a:spcAft>
                <a:spcPts val="300"/>
              </a:spcAft>
              <a:buClr>
                <a:schemeClr val="tx1"/>
              </a:buClr>
              <a:buSzPct val="110000"/>
              <a:buFont typeface="Arial" panose="020B0604020202020204" pitchFamily="34" charset="0"/>
              <a:buChar char="‒"/>
              <a:defRPr sz="1600"/>
            </a:lvl3pPr>
            <a:lvl4pPr marL="598488" lvl="3" indent="-152400">
              <a:lnSpc>
                <a:spcPct val="100000"/>
              </a:lnSpc>
              <a:spcBef>
                <a:spcPts val="0"/>
              </a:spcBef>
              <a:spcAft>
                <a:spcPts val="300"/>
              </a:spcAft>
              <a:buClr>
                <a:schemeClr val="tx1"/>
              </a:buClr>
              <a:buSzPct val="100000"/>
              <a:buFont typeface="Arial" panose="020B0604020202020204" pitchFamily="34" charset="0"/>
              <a:buChar char="•"/>
              <a:defRPr sz="1600"/>
            </a:lvl4pPr>
            <a:lvl5pPr marL="817563" lvl="4" indent="-147638">
              <a:lnSpc>
                <a:spcPct val="100000"/>
              </a:lnSpc>
              <a:spcBef>
                <a:spcPts val="0"/>
              </a:spcBef>
              <a:spcAft>
                <a:spcPts val="300"/>
              </a:spcAft>
              <a:buClr>
                <a:schemeClr val="tx1"/>
              </a:buClr>
              <a:buSzPct val="100000"/>
              <a:buFont typeface="Arial" panose="020B0604020202020204" pitchFamily="34" charset="0"/>
              <a:buChar char="̶"/>
              <a:defRPr sz="160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lvl="0"/>
            <a:r>
              <a:rPr lang="en-US" dirty="0"/>
              <a:t>Confidential, Draft and Pre-Decisional</a:t>
            </a:r>
          </a:p>
        </p:txBody>
      </p:sp>
      <p:sp>
        <p:nvSpPr>
          <p:cNvPr id="24" name="TextBox 23">
            <a:extLst>
              <a:ext uri="{FF2B5EF4-FFF2-40B4-BE49-F238E27FC236}">
                <a16:creationId xmlns:a16="http://schemas.microsoft.com/office/drawing/2014/main" id="{2C04F998-F22A-457B-8973-2210B1D9DD3A}"/>
              </a:ext>
            </a:extLst>
          </p:cNvPr>
          <p:cNvSpPr txBox="1">
            <a:spLocks/>
          </p:cNvSpPr>
          <p:nvPr userDrawn="1"/>
        </p:nvSpPr>
        <p:spPr>
          <a:xfrm>
            <a:off x="554735" y="6529769"/>
            <a:ext cx="5227998" cy="276999"/>
          </a:xfrm>
          <a:prstGeom prst="rect">
            <a:avLst/>
          </a:prstGeom>
        </p:spPr>
        <p:txBody>
          <a:bodyPr vert="horz" wrap="square" lIns="0" tIns="0" rIns="0" bIns="0" rtlCol="0" anchor="b">
            <a:spAutoFit/>
          </a:bodyPr>
          <a:lstStyle>
            <a:defPPr>
              <a:defRPr lang="en-US"/>
            </a:defPPr>
            <a:lvl1pPr lvl="0" indent="0">
              <a:lnSpc>
                <a:spcPct val="100000"/>
              </a:lnSpc>
              <a:spcBef>
                <a:spcPts val="300"/>
              </a:spcBef>
              <a:spcAft>
                <a:spcPts val="300"/>
              </a:spcAft>
              <a:buClr>
                <a:schemeClr val="tx1"/>
              </a:buClr>
              <a:buSzPct val="100000"/>
              <a:buFont typeface="Segoe UI" panose="020B0502040204020203" pitchFamily="34" charset="0"/>
              <a:buChar char="​"/>
              <a:defRPr sz="800">
                <a:solidFill>
                  <a:srgbClr val="FF0000"/>
                </a:solidFill>
                <a:cs typeface="Arial" panose="020B0604020202020204" pitchFamily="34" charset="0"/>
              </a:defRPr>
            </a:lvl1pPr>
            <a:lvl2pPr marL="228600" lvl="1" indent="-225425">
              <a:lnSpc>
                <a:spcPct val="100000"/>
              </a:lnSpc>
              <a:spcBef>
                <a:spcPts val="0"/>
              </a:spcBef>
              <a:spcAft>
                <a:spcPts val="300"/>
              </a:spcAft>
              <a:buClr>
                <a:schemeClr val="tx1"/>
              </a:buClr>
              <a:buSzPct val="110000"/>
              <a:buFont typeface="Wingdings" panose="05000000000000000000" pitchFamily="2" charset="2"/>
              <a:buChar char=""/>
              <a:defRPr sz="1600"/>
            </a:lvl2pPr>
            <a:lvl3pPr marL="442913" lvl="2" indent="-214313">
              <a:lnSpc>
                <a:spcPct val="100000"/>
              </a:lnSpc>
              <a:spcBef>
                <a:spcPts val="0"/>
              </a:spcBef>
              <a:spcAft>
                <a:spcPts val="300"/>
              </a:spcAft>
              <a:buClr>
                <a:schemeClr val="tx1"/>
              </a:buClr>
              <a:buSzPct val="110000"/>
              <a:buFont typeface="Arial" panose="020B0604020202020204" pitchFamily="34" charset="0"/>
              <a:buChar char="‒"/>
              <a:defRPr sz="1600"/>
            </a:lvl3pPr>
            <a:lvl4pPr marL="598488" lvl="3" indent="-152400">
              <a:lnSpc>
                <a:spcPct val="100000"/>
              </a:lnSpc>
              <a:spcBef>
                <a:spcPts val="0"/>
              </a:spcBef>
              <a:spcAft>
                <a:spcPts val="300"/>
              </a:spcAft>
              <a:buClr>
                <a:schemeClr val="tx1"/>
              </a:buClr>
              <a:buSzPct val="100000"/>
              <a:buFont typeface="Arial" panose="020B0604020202020204" pitchFamily="34" charset="0"/>
              <a:buChar char="•"/>
              <a:defRPr sz="1600"/>
            </a:lvl4pPr>
            <a:lvl5pPr marL="817563" lvl="4" indent="-147638">
              <a:lnSpc>
                <a:spcPct val="100000"/>
              </a:lnSpc>
              <a:spcBef>
                <a:spcPts val="0"/>
              </a:spcBef>
              <a:spcAft>
                <a:spcPts val="300"/>
              </a:spcAft>
              <a:buClr>
                <a:schemeClr val="tx1"/>
              </a:buClr>
              <a:buSzPct val="100000"/>
              <a:buFont typeface="Arial" panose="020B0604020202020204" pitchFamily="34" charset="0"/>
              <a:buChar char="̶"/>
              <a:defRPr sz="160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lvl="0"/>
            <a:r>
              <a:rPr lang="en-US" sz="600" dirty="0"/>
              <a:t>CONFIDENTIAL AND PROPRIETARY:  DOCUMENT INTENDED TO PROVIDE INSIGHT BASED ON CURRENTLY AVAILABLE INFORMATION FOR CONSIDERATION AND NOT SPECIFIC ADVICE.  Any use of these materials without specific permission is strictly prohibited.  This deck does not constitute legal, medical, accounting, tax, or other regulated advice, such as professional advice normally provided by licensed or certified practitioners.</a:t>
            </a:r>
          </a:p>
        </p:txBody>
      </p:sp>
    </p:spTree>
    <p:extLst>
      <p:ext uri="{BB962C8B-B14F-4D97-AF65-F5344CB8AC3E}">
        <p14:creationId xmlns:p14="http://schemas.microsoft.com/office/powerpoint/2010/main" val="147086153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3-line">
    <p:spTree>
      <p:nvGrpSpPr>
        <p:cNvPr id="1" name=""/>
        <p:cNvGrpSpPr/>
        <p:nvPr/>
      </p:nvGrpSpPr>
      <p:grpSpPr>
        <a:xfrm>
          <a:off x="0" y="0"/>
          <a:ext cx="0" cy="0"/>
          <a:chOff x="0" y="0"/>
          <a:chExt cx="0" cy="0"/>
        </a:xfrm>
      </p:grpSpPr>
      <p:graphicFrame>
        <p:nvGraphicFramePr>
          <p:cNvPr id="3" name="Object 2" hidden="1">
            <a:extLst>
              <a:ext uri="{FF2B5EF4-FFF2-40B4-BE49-F238E27FC236}">
                <a16:creationId xmlns:a16="http://schemas.microsoft.com/office/drawing/2014/main" id="{C648A5D5-75B9-4F02-A4CB-B3C65A9BF2CE}"/>
              </a:ext>
            </a:extLst>
          </p:cNvPr>
          <p:cNvGraphicFramePr>
            <a:graphicFrameLocks noChangeAspect="1"/>
          </p:cNvGraphicFramePr>
          <p:nvPr userDrawn="1">
            <p:custDataLst>
              <p:tags r:id="rId2"/>
            </p:custDataLst>
            <p:extLst>
              <p:ext uri="{D42A27DB-BD31-4B8C-83A1-F6EECF244321}">
                <p14:modId xmlns:p14="http://schemas.microsoft.com/office/powerpoint/2010/main" val="192194435"/>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14346" name="think-cell Slide" r:id="rId9" imgW="592" imgH="591" progId="TCLayout.ActiveDocument.1">
                  <p:embed/>
                </p:oleObj>
              </mc:Choice>
              <mc:Fallback>
                <p:oleObj name="think-cell Slide" r:id="rId9" imgW="592" imgH="591" progId="TCLayout.ActiveDocument.1">
                  <p:embed/>
                  <p:pic>
                    <p:nvPicPr>
                      <p:cNvPr id="3" name="Object 2" hidden="1">
                        <a:extLst>
                          <a:ext uri="{FF2B5EF4-FFF2-40B4-BE49-F238E27FC236}">
                            <a16:creationId xmlns:a16="http://schemas.microsoft.com/office/drawing/2014/main" id="{C648A5D5-75B9-4F02-A4CB-B3C65A9BF2CE}"/>
                          </a:ext>
                        </a:extLst>
                      </p:cNvPr>
                      <p:cNvPicPr/>
                      <p:nvPr/>
                    </p:nvPicPr>
                    <p:blipFill>
                      <a:blip r:embed="rId10"/>
                      <a:stretch>
                        <a:fillRect/>
                      </a:stretch>
                    </p:blipFill>
                    <p:spPr>
                      <a:xfrm>
                        <a:off x="1588" y="1588"/>
                        <a:ext cx="1588" cy="1588"/>
                      </a:xfrm>
                      <a:prstGeom prst="rect">
                        <a:avLst/>
                      </a:prstGeom>
                    </p:spPr>
                  </p:pic>
                </p:oleObj>
              </mc:Fallback>
            </mc:AlternateContent>
          </a:graphicData>
        </a:graphic>
      </p:graphicFrame>
      <p:sp>
        <p:nvSpPr>
          <p:cNvPr id="2" name="Rectangle 1" hidden="1">
            <a:extLst>
              <a:ext uri="{FF2B5EF4-FFF2-40B4-BE49-F238E27FC236}">
                <a16:creationId xmlns:a16="http://schemas.microsoft.com/office/drawing/2014/main" id="{A58AAF75-30DC-408A-933A-149F2D14D18F}"/>
              </a:ext>
            </a:extLst>
          </p:cNvPr>
          <p:cNvSpPr/>
          <p:nvPr userDrawn="1">
            <p:custDataLst>
              <p:tags r:id="rId3"/>
            </p:custDataLst>
          </p:nvPr>
        </p:nvSpPr>
        <p:spPr>
          <a:xfrm>
            <a:off x="0" y="0"/>
            <a:ext cx="158750" cy="158750"/>
          </a:xfrm>
          <a:prstGeom prst="rect">
            <a:avLst/>
          </a:prstGeom>
          <a:solidFill>
            <a:schemeClr val="accent1"/>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marL="0" lvl="0" indent="0" algn="ctr">
              <a:spcBef>
                <a:spcPts val="300"/>
              </a:spcBef>
              <a:spcAft>
                <a:spcPts val="300"/>
              </a:spcAft>
            </a:pPr>
            <a:endParaRPr lang="en-US" sz="2500" b="1" i="0" baseline="0" dirty="0">
              <a:solidFill>
                <a:schemeClr val="bg1"/>
              </a:solidFill>
              <a:latin typeface="Arial" panose="020B0604020202020204" pitchFamily="34" charset="0"/>
              <a:ea typeface="+mj-ea"/>
              <a:cs typeface="+mj-cs"/>
              <a:sym typeface="Arial" panose="020B0604020202020204" pitchFamily="34" charset="0"/>
            </a:endParaRPr>
          </a:p>
        </p:txBody>
      </p:sp>
      <p:sp>
        <p:nvSpPr>
          <p:cNvPr id="15" name="Slide Number">
            <a:extLst>
              <a:ext uri="{FF2B5EF4-FFF2-40B4-BE49-F238E27FC236}">
                <a16:creationId xmlns:a16="http://schemas.microsoft.com/office/drawing/2014/main" id="{0AA537C7-2883-43C1-848C-3A4E9645077F}"/>
              </a:ext>
            </a:extLst>
          </p:cNvPr>
          <p:cNvSpPr>
            <a:spLocks noChangeArrowheads="1"/>
          </p:cNvSpPr>
          <p:nvPr userDrawn="1">
            <p:custDataLst>
              <p:tags r:id="rId4"/>
            </p:custDataLst>
          </p:nvPr>
        </p:nvSpPr>
        <p:spPr bwMode="black">
          <a:xfrm>
            <a:off x="11312525" y="6498754"/>
            <a:ext cx="325501" cy="138499"/>
          </a:xfrm>
          <a:prstGeom prst="rect">
            <a:avLst/>
          </a:prstGeom>
          <a:noFill/>
          <a:ln w="9525" algn="ctr">
            <a:noFill/>
            <a:miter lim="800000"/>
            <a:headEnd/>
            <a:tailEnd/>
          </a:ln>
          <a:effectLst/>
        </p:spPr>
        <p:txBody>
          <a:bodyPr wrap="square" lIns="0" tIns="0" rIns="0" bIns="0" anchor="b">
            <a:spAutoFit/>
          </a:bodyPr>
          <a:lstStyle/>
          <a:p>
            <a:pPr algn="r" defTabSz="610744" fontAlgn="auto">
              <a:spcBef>
                <a:spcPts val="0"/>
              </a:spcBef>
              <a:spcAft>
                <a:spcPts val="0"/>
              </a:spcAft>
              <a:defRPr/>
            </a:pPr>
            <a:fld id="{4ABDCABE-3F10-B64C-92F1-862014417034}" type="slidenum">
              <a:rPr lang="en-US" sz="900" b="0" smtClean="0">
                <a:solidFill>
                  <a:schemeClr val="tx1"/>
                </a:solidFill>
                <a:latin typeface="+mn-lt"/>
                <a:ea typeface="+mn-ea"/>
                <a:cs typeface="Arial" panose="020B0604020202020204" pitchFamily="34" charset="0"/>
              </a:rPr>
              <a:pPr algn="r" defTabSz="610744" fontAlgn="auto">
                <a:spcBef>
                  <a:spcPts val="0"/>
                </a:spcBef>
                <a:spcAft>
                  <a:spcPts val="0"/>
                </a:spcAft>
                <a:defRPr/>
              </a:pPr>
              <a:t>‹#›</a:t>
            </a:fld>
            <a:endParaRPr lang="en-US" sz="900" b="0" dirty="0">
              <a:solidFill>
                <a:schemeClr val="tx1"/>
              </a:solidFill>
              <a:latin typeface="+mn-lt"/>
              <a:ea typeface="+mn-ea"/>
              <a:cs typeface="Arial" panose="020B0604020202020204" pitchFamily="34" charset="0"/>
            </a:endParaRPr>
          </a:p>
        </p:txBody>
      </p:sp>
      <p:sp>
        <p:nvSpPr>
          <p:cNvPr id="4" name="2. Slide Title">
            <a:extLst>
              <a:ext uri="{FF2B5EF4-FFF2-40B4-BE49-F238E27FC236}">
                <a16:creationId xmlns:a16="http://schemas.microsoft.com/office/drawing/2014/main" id="{6C3D89FC-A4B9-4683-B64F-B0644150274F}"/>
              </a:ext>
            </a:extLst>
          </p:cNvPr>
          <p:cNvSpPr>
            <a:spLocks noGrp="1"/>
          </p:cNvSpPr>
          <p:nvPr>
            <p:ph type="title"/>
            <p:custDataLst>
              <p:tags r:id="rId5"/>
            </p:custDataLst>
          </p:nvPr>
        </p:nvSpPr>
        <p:spPr>
          <a:xfrm>
            <a:off x="554736" y="779962"/>
            <a:ext cx="11082528" cy="384721"/>
          </a:xfrm>
        </p:spPr>
        <p:txBody>
          <a:bodyPr>
            <a:spAutoFit/>
          </a:bodyPr>
          <a:lstStyle>
            <a:lvl1pPr>
              <a:defRPr/>
            </a:lvl1pPr>
          </a:lstStyle>
          <a:p>
            <a:r>
              <a:rPr lang="en-US"/>
              <a:t>Click to edit Master title style</a:t>
            </a:r>
            <a:endParaRPr lang="en-US" dirty="0"/>
          </a:p>
        </p:txBody>
      </p:sp>
      <p:sp>
        <p:nvSpPr>
          <p:cNvPr id="10" name="5. Source" hidden="1">
            <a:extLst>
              <a:ext uri="{FF2B5EF4-FFF2-40B4-BE49-F238E27FC236}">
                <a16:creationId xmlns:a16="http://schemas.microsoft.com/office/drawing/2014/main" id="{81E2484B-3E40-408C-A350-5EB40C8A09F0}"/>
              </a:ext>
            </a:extLst>
          </p:cNvPr>
          <p:cNvSpPr txBox="1"/>
          <p:nvPr userDrawn="1">
            <p:custDataLst>
              <p:tags r:id="rId6"/>
            </p:custDataLst>
          </p:nvPr>
        </p:nvSpPr>
        <p:spPr>
          <a:xfrm>
            <a:off x="554733" y="6194908"/>
            <a:ext cx="7277861" cy="123111"/>
          </a:xfrm>
          <a:prstGeom prst="rect">
            <a:avLst/>
          </a:prstGeom>
        </p:spPr>
        <p:txBody>
          <a:bodyPr vert="horz" wrap="square" lIns="0" tIns="0" rIns="0" bIns="0" rtlCol="0" anchor="t">
            <a:spAutoFit/>
          </a:bodyPr>
          <a:lstStyle>
            <a:lvl1pPr indent="0">
              <a:lnSpc>
                <a:spcPct val="100000"/>
              </a:lnSpc>
              <a:spcBef>
                <a:spcPts val="300"/>
              </a:spcBef>
              <a:spcAft>
                <a:spcPts val="300"/>
              </a:spcAft>
              <a:buFont typeface="Segoe UI" panose="020B0502040204020203" pitchFamily="34" charset="0"/>
              <a:buChar char="​"/>
              <a:defRPr lang="en-US" sz="900" dirty="0">
                <a:cs typeface="Arial" panose="020B0604020202020204" pitchFamily="34" charset="0"/>
              </a:defRPr>
            </a:lvl1pPr>
            <a:lvl2pPr marL="228600" indent="-225425">
              <a:lnSpc>
                <a:spcPct val="100000"/>
              </a:lnSpc>
              <a:spcBef>
                <a:spcPts val="0"/>
              </a:spcBef>
              <a:spcAft>
                <a:spcPts val="300"/>
              </a:spcAft>
              <a:buFont typeface="Wingdings" panose="05000000000000000000" pitchFamily="2" charset="2"/>
              <a:buChar char=""/>
              <a:defRPr sz="1600">
                <a:cs typeface="Arial" panose="020B0604020202020204" pitchFamily="34" charset="0"/>
              </a:defRPr>
            </a:lvl2pPr>
            <a:lvl3pPr marL="515938" indent="-287338">
              <a:lnSpc>
                <a:spcPct val="100000"/>
              </a:lnSpc>
              <a:spcBef>
                <a:spcPts val="0"/>
              </a:spcBef>
              <a:spcAft>
                <a:spcPts val="300"/>
              </a:spcAft>
              <a:buFont typeface="Arial" panose="020B0604020202020204" pitchFamily="34" charset="0"/>
              <a:buChar char="—"/>
              <a:defRPr sz="1600">
                <a:cs typeface="Arial" panose="020B0604020202020204" pitchFamily="34" charset="0"/>
              </a:defRPr>
            </a:lvl3pPr>
            <a:lvl4pPr marL="742950" indent="-182563">
              <a:lnSpc>
                <a:spcPct val="100000"/>
              </a:lnSpc>
              <a:spcBef>
                <a:spcPts val="0"/>
              </a:spcBef>
              <a:spcAft>
                <a:spcPts val="300"/>
              </a:spcAft>
              <a:buFont typeface="Arial" panose="020B0604020202020204" pitchFamily="34" charset="0"/>
              <a:buChar char="»"/>
              <a:defRPr sz="1600">
                <a:cs typeface="Arial" panose="020B0604020202020204" pitchFamily="34" charset="0"/>
              </a:defRPr>
            </a:lvl4pPr>
            <a:lvl5pPr marL="914400" indent="-136525">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800" dirty="0"/>
              <a:t>Source: …</a:t>
            </a:r>
          </a:p>
        </p:txBody>
      </p:sp>
      <p:sp>
        <p:nvSpPr>
          <p:cNvPr id="8" name="1. On-page tracker">
            <a:extLst>
              <a:ext uri="{FF2B5EF4-FFF2-40B4-BE49-F238E27FC236}">
                <a16:creationId xmlns:a16="http://schemas.microsoft.com/office/drawing/2014/main" id="{931AA88E-24E2-4493-A340-98EE8666A3B2}"/>
              </a:ext>
            </a:extLst>
          </p:cNvPr>
          <p:cNvSpPr>
            <a:spLocks noGrp="1"/>
          </p:cNvSpPr>
          <p:nvPr>
            <p:ph type="body" sz="quarter" idx="10" hasCustomPrompt="1"/>
            <p:custDataLst>
              <p:tags r:id="rId7"/>
            </p:custDataLst>
          </p:nvPr>
        </p:nvSpPr>
        <p:spPr>
          <a:xfrm>
            <a:off x="554735" y="41597"/>
            <a:ext cx="3843338" cy="123111"/>
          </a:xfrm>
          <a:prstGeom prst="rect">
            <a:avLst/>
          </a:prstGeom>
          <a:ln w="6350">
            <a:noFill/>
            <a:miter lim="800000"/>
          </a:ln>
        </p:spPr>
        <p:txBody>
          <a:bodyPr vert="horz" wrap="square" lIns="0" tIns="0" rIns="0" bIns="0" rtlCol="0">
            <a:spAutoFit/>
          </a:bodyPr>
          <a:lstStyle>
            <a:lvl1pPr>
              <a:defRPr lang="en-US" sz="800" b="0" dirty="0">
                <a:cs typeface="+mn-cs"/>
              </a:defRPr>
            </a:lvl1pPr>
          </a:lstStyle>
          <a:p>
            <a:pPr lvl="0">
              <a:buNone/>
            </a:pPr>
            <a:r>
              <a:rPr lang="en-US" dirty="0"/>
              <a:t>Add tracker</a:t>
            </a:r>
          </a:p>
        </p:txBody>
      </p:sp>
      <p:sp>
        <p:nvSpPr>
          <p:cNvPr id="9" name="TextBox 8">
            <a:extLst>
              <a:ext uri="{FF2B5EF4-FFF2-40B4-BE49-F238E27FC236}">
                <a16:creationId xmlns:a16="http://schemas.microsoft.com/office/drawing/2014/main" id="{E2CCBC62-24BF-4BD0-8A52-EA2821067D2B}"/>
              </a:ext>
            </a:extLst>
          </p:cNvPr>
          <p:cNvSpPr txBox="1"/>
          <p:nvPr userDrawn="1"/>
        </p:nvSpPr>
        <p:spPr>
          <a:xfrm>
            <a:off x="554735" y="6391213"/>
            <a:ext cx="1724831" cy="123111"/>
          </a:xfrm>
          <a:prstGeom prst="rect">
            <a:avLst/>
          </a:prstGeom>
        </p:spPr>
        <p:txBody>
          <a:bodyPr vert="horz" wrap="none" lIns="0" tIns="0" rIns="0" bIns="0" rtlCol="0">
            <a:spAutoFit/>
          </a:bodyPr>
          <a:lstStyle>
            <a:defPPr>
              <a:defRPr lang="en-US"/>
            </a:defPPr>
            <a:lvl1pPr lvl="0" indent="0">
              <a:lnSpc>
                <a:spcPct val="100000"/>
              </a:lnSpc>
              <a:spcBef>
                <a:spcPts val="300"/>
              </a:spcBef>
              <a:spcAft>
                <a:spcPts val="300"/>
              </a:spcAft>
              <a:buClr>
                <a:schemeClr val="tx1"/>
              </a:buClr>
              <a:buSzPct val="100000"/>
              <a:buFont typeface="Segoe UI" panose="020B0502040204020203" pitchFamily="34" charset="0"/>
              <a:buChar char="​"/>
              <a:defRPr sz="800">
                <a:solidFill>
                  <a:srgbClr val="FF0000"/>
                </a:solidFill>
                <a:cs typeface="Arial" panose="020B0604020202020204" pitchFamily="34" charset="0"/>
              </a:defRPr>
            </a:lvl1pPr>
            <a:lvl2pPr marL="228600" lvl="1" indent="-225425">
              <a:lnSpc>
                <a:spcPct val="100000"/>
              </a:lnSpc>
              <a:spcBef>
                <a:spcPts val="0"/>
              </a:spcBef>
              <a:spcAft>
                <a:spcPts val="300"/>
              </a:spcAft>
              <a:buClr>
                <a:schemeClr val="tx1"/>
              </a:buClr>
              <a:buSzPct val="110000"/>
              <a:buFont typeface="Wingdings" panose="05000000000000000000" pitchFamily="2" charset="2"/>
              <a:buChar char=""/>
              <a:defRPr sz="1600"/>
            </a:lvl2pPr>
            <a:lvl3pPr marL="442913" lvl="2" indent="-214313">
              <a:lnSpc>
                <a:spcPct val="100000"/>
              </a:lnSpc>
              <a:spcBef>
                <a:spcPts val="0"/>
              </a:spcBef>
              <a:spcAft>
                <a:spcPts val="300"/>
              </a:spcAft>
              <a:buClr>
                <a:schemeClr val="tx1"/>
              </a:buClr>
              <a:buSzPct val="110000"/>
              <a:buFont typeface="Arial" panose="020B0604020202020204" pitchFamily="34" charset="0"/>
              <a:buChar char="‒"/>
              <a:defRPr sz="1600"/>
            </a:lvl3pPr>
            <a:lvl4pPr marL="598488" lvl="3" indent="-152400">
              <a:lnSpc>
                <a:spcPct val="100000"/>
              </a:lnSpc>
              <a:spcBef>
                <a:spcPts val="0"/>
              </a:spcBef>
              <a:spcAft>
                <a:spcPts val="300"/>
              </a:spcAft>
              <a:buClr>
                <a:schemeClr val="tx1"/>
              </a:buClr>
              <a:buSzPct val="100000"/>
              <a:buFont typeface="Arial" panose="020B0604020202020204" pitchFamily="34" charset="0"/>
              <a:buChar char="•"/>
              <a:defRPr sz="1600"/>
            </a:lvl4pPr>
            <a:lvl5pPr marL="817563" lvl="4" indent="-147638">
              <a:lnSpc>
                <a:spcPct val="100000"/>
              </a:lnSpc>
              <a:spcBef>
                <a:spcPts val="0"/>
              </a:spcBef>
              <a:spcAft>
                <a:spcPts val="300"/>
              </a:spcAft>
              <a:buClr>
                <a:schemeClr val="tx1"/>
              </a:buClr>
              <a:buSzPct val="100000"/>
              <a:buFont typeface="Arial" panose="020B0604020202020204" pitchFamily="34" charset="0"/>
              <a:buChar char="̶"/>
              <a:defRPr sz="160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lvl="0"/>
            <a:r>
              <a:rPr lang="en-US" dirty="0"/>
              <a:t>Confidential, Draft and Pre-Decisional</a:t>
            </a:r>
          </a:p>
        </p:txBody>
      </p:sp>
      <p:sp>
        <p:nvSpPr>
          <p:cNvPr id="12" name="TextBox 11">
            <a:extLst>
              <a:ext uri="{FF2B5EF4-FFF2-40B4-BE49-F238E27FC236}">
                <a16:creationId xmlns:a16="http://schemas.microsoft.com/office/drawing/2014/main" id="{8BA81735-13C4-48AB-80C0-BEFE3864A624}"/>
              </a:ext>
            </a:extLst>
          </p:cNvPr>
          <p:cNvSpPr txBox="1"/>
          <p:nvPr userDrawn="1"/>
        </p:nvSpPr>
        <p:spPr>
          <a:xfrm>
            <a:off x="554735" y="6560547"/>
            <a:ext cx="10365148" cy="246221"/>
          </a:xfrm>
          <a:prstGeom prst="rect">
            <a:avLst/>
          </a:prstGeom>
        </p:spPr>
        <p:txBody>
          <a:bodyPr vert="horz" wrap="square" lIns="0" tIns="0" rIns="0" bIns="0" rtlCol="0">
            <a:spAutoFit/>
          </a:bodyPr>
          <a:lstStyle>
            <a:defPPr>
              <a:defRPr lang="en-US"/>
            </a:defPPr>
            <a:lvl1pPr lvl="0" indent="0">
              <a:lnSpc>
                <a:spcPct val="100000"/>
              </a:lnSpc>
              <a:spcBef>
                <a:spcPts val="300"/>
              </a:spcBef>
              <a:spcAft>
                <a:spcPts val="300"/>
              </a:spcAft>
              <a:buClr>
                <a:schemeClr val="tx1"/>
              </a:buClr>
              <a:buSzPct val="100000"/>
              <a:buFont typeface="Segoe UI" panose="020B0502040204020203" pitchFamily="34" charset="0"/>
              <a:buChar char="​"/>
              <a:defRPr sz="800">
                <a:solidFill>
                  <a:srgbClr val="FF0000"/>
                </a:solidFill>
                <a:cs typeface="Arial" panose="020B0604020202020204" pitchFamily="34" charset="0"/>
              </a:defRPr>
            </a:lvl1pPr>
            <a:lvl2pPr marL="228600" lvl="1" indent="-225425">
              <a:lnSpc>
                <a:spcPct val="100000"/>
              </a:lnSpc>
              <a:spcBef>
                <a:spcPts val="0"/>
              </a:spcBef>
              <a:spcAft>
                <a:spcPts val="300"/>
              </a:spcAft>
              <a:buClr>
                <a:schemeClr val="tx1"/>
              </a:buClr>
              <a:buSzPct val="110000"/>
              <a:buFont typeface="Wingdings" panose="05000000000000000000" pitchFamily="2" charset="2"/>
              <a:buChar char=""/>
              <a:defRPr sz="1600"/>
            </a:lvl2pPr>
            <a:lvl3pPr marL="442913" lvl="2" indent="-214313">
              <a:lnSpc>
                <a:spcPct val="100000"/>
              </a:lnSpc>
              <a:spcBef>
                <a:spcPts val="0"/>
              </a:spcBef>
              <a:spcAft>
                <a:spcPts val="300"/>
              </a:spcAft>
              <a:buClr>
                <a:schemeClr val="tx1"/>
              </a:buClr>
              <a:buSzPct val="110000"/>
              <a:buFont typeface="Arial" panose="020B0604020202020204" pitchFamily="34" charset="0"/>
              <a:buChar char="‒"/>
              <a:defRPr sz="1600"/>
            </a:lvl3pPr>
            <a:lvl4pPr marL="598488" lvl="3" indent="-152400">
              <a:lnSpc>
                <a:spcPct val="100000"/>
              </a:lnSpc>
              <a:spcBef>
                <a:spcPts val="0"/>
              </a:spcBef>
              <a:spcAft>
                <a:spcPts val="300"/>
              </a:spcAft>
              <a:buClr>
                <a:schemeClr val="tx1"/>
              </a:buClr>
              <a:buSzPct val="100000"/>
              <a:buFont typeface="Arial" panose="020B0604020202020204" pitchFamily="34" charset="0"/>
              <a:buChar char="•"/>
              <a:defRPr sz="1600"/>
            </a:lvl4pPr>
            <a:lvl5pPr marL="817563" lvl="4" indent="-147638">
              <a:lnSpc>
                <a:spcPct val="100000"/>
              </a:lnSpc>
              <a:spcBef>
                <a:spcPts val="0"/>
              </a:spcBef>
              <a:spcAft>
                <a:spcPts val="300"/>
              </a:spcAft>
              <a:buClr>
                <a:schemeClr val="tx1"/>
              </a:buClr>
              <a:buSzPct val="100000"/>
              <a:buFont typeface="Arial" panose="020B0604020202020204" pitchFamily="34" charset="0"/>
              <a:buChar char="̶"/>
              <a:defRPr sz="160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lvl="0"/>
            <a:r>
              <a:rPr lang="en-US" dirty="0"/>
              <a:t>CONFIDENTIAL AND PROPRIETARY:  DOCUMENT INTENDED TO PROVIDE INSIGHT BASED ON CURRENTLY AVAILABLE INFORMATION FOR CONSIDERATION AND NOT SPECIFIC ADVICE.  Any use of these materials without specific permission is strictly prohibited.  This deck does not constitute legal, medical, accounting, tax, or other regulated advice, such as professional advice normally provided by licensed or certified practitioners.</a:t>
            </a:r>
          </a:p>
        </p:txBody>
      </p:sp>
    </p:spTree>
    <p:extLst>
      <p:ext uri="{BB962C8B-B14F-4D97-AF65-F5344CB8AC3E}">
        <p14:creationId xmlns:p14="http://schemas.microsoft.com/office/powerpoint/2010/main" val="397749930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Custom">
    <p:spTree>
      <p:nvGrpSpPr>
        <p:cNvPr id="1" name=""/>
        <p:cNvGrpSpPr/>
        <p:nvPr/>
      </p:nvGrpSpPr>
      <p:grpSpPr>
        <a:xfrm>
          <a:off x="0" y="0"/>
          <a:ext cx="0" cy="0"/>
          <a:chOff x="0" y="0"/>
          <a:chExt cx="0" cy="0"/>
        </a:xfrm>
      </p:grpSpPr>
      <p:graphicFrame>
        <p:nvGraphicFramePr>
          <p:cNvPr id="2" name="Object 1" hidden="1">
            <a:extLst>
              <a:ext uri="{FF2B5EF4-FFF2-40B4-BE49-F238E27FC236}">
                <a16:creationId xmlns:a16="http://schemas.microsoft.com/office/drawing/2014/main" id="{220E9A7C-FB74-480B-8212-8CE5C1AF5D1B}"/>
              </a:ext>
            </a:extLst>
          </p:cNvPr>
          <p:cNvGraphicFramePr>
            <a:graphicFrameLocks noChangeAspect="1"/>
          </p:cNvGraphicFramePr>
          <p:nvPr userDrawn="1">
            <p:custDataLst>
              <p:tags r:id="rId2"/>
            </p:custDataLst>
            <p:extLst>
              <p:ext uri="{D42A27DB-BD31-4B8C-83A1-F6EECF244321}">
                <p14:modId xmlns:p14="http://schemas.microsoft.com/office/powerpoint/2010/main" val="567012611"/>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15370" name="think-cell Slide" r:id="rId7" imgW="592" imgH="591" progId="TCLayout.ActiveDocument.1">
                  <p:embed/>
                </p:oleObj>
              </mc:Choice>
              <mc:Fallback>
                <p:oleObj name="think-cell Slide" r:id="rId7" imgW="592" imgH="591" progId="TCLayout.ActiveDocument.1">
                  <p:embed/>
                  <p:pic>
                    <p:nvPicPr>
                      <p:cNvPr id="2" name="Object 1" hidden="1">
                        <a:extLst>
                          <a:ext uri="{FF2B5EF4-FFF2-40B4-BE49-F238E27FC236}">
                            <a16:creationId xmlns:a16="http://schemas.microsoft.com/office/drawing/2014/main" id="{220E9A7C-FB74-480B-8212-8CE5C1AF5D1B}"/>
                          </a:ext>
                        </a:extLst>
                      </p:cNvPr>
                      <p:cNvPicPr/>
                      <p:nvPr/>
                    </p:nvPicPr>
                    <p:blipFill>
                      <a:blip r:embed="rId8"/>
                      <a:stretch>
                        <a:fillRect/>
                      </a:stretch>
                    </p:blipFill>
                    <p:spPr>
                      <a:xfrm>
                        <a:off x="1588" y="1588"/>
                        <a:ext cx="1588" cy="1588"/>
                      </a:xfrm>
                      <a:prstGeom prst="rect">
                        <a:avLst/>
                      </a:prstGeom>
                    </p:spPr>
                  </p:pic>
                </p:oleObj>
              </mc:Fallback>
            </mc:AlternateContent>
          </a:graphicData>
        </a:graphic>
      </p:graphicFrame>
      <p:sp>
        <p:nvSpPr>
          <p:cNvPr id="9" name="Slide Number">
            <a:extLst>
              <a:ext uri="{FF2B5EF4-FFF2-40B4-BE49-F238E27FC236}">
                <a16:creationId xmlns:a16="http://schemas.microsoft.com/office/drawing/2014/main" id="{6982A9EE-ED1D-4D7E-84CA-3C36D0891D68}"/>
              </a:ext>
            </a:extLst>
          </p:cNvPr>
          <p:cNvSpPr>
            <a:spLocks noChangeArrowheads="1"/>
          </p:cNvSpPr>
          <p:nvPr userDrawn="1">
            <p:custDataLst>
              <p:tags r:id="rId3"/>
            </p:custDataLst>
          </p:nvPr>
        </p:nvSpPr>
        <p:spPr bwMode="black">
          <a:xfrm>
            <a:off x="11312525" y="6498754"/>
            <a:ext cx="325501" cy="138499"/>
          </a:xfrm>
          <a:prstGeom prst="rect">
            <a:avLst/>
          </a:prstGeom>
          <a:noFill/>
          <a:ln w="9525" algn="ctr">
            <a:noFill/>
            <a:miter lim="800000"/>
            <a:headEnd/>
            <a:tailEnd/>
          </a:ln>
          <a:effectLst/>
        </p:spPr>
        <p:txBody>
          <a:bodyPr wrap="square" lIns="0" tIns="0" rIns="0" bIns="0" anchor="b">
            <a:spAutoFit/>
          </a:bodyPr>
          <a:lstStyle/>
          <a:p>
            <a:pPr algn="r" defTabSz="610744" fontAlgn="auto">
              <a:spcBef>
                <a:spcPts val="0"/>
              </a:spcBef>
              <a:spcAft>
                <a:spcPts val="0"/>
              </a:spcAft>
              <a:defRPr/>
            </a:pPr>
            <a:fld id="{4ABDCABE-3F10-B64C-92F1-862014417034}" type="slidenum">
              <a:rPr lang="en-US" sz="900" b="0" smtClean="0">
                <a:solidFill>
                  <a:schemeClr val="tx1"/>
                </a:solidFill>
                <a:latin typeface="+mn-lt"/>
                <a:ea typeface="+mn-ea"/>
                <a:cs typeface="Arial" panose="020B0604020202020204" pitchFamily="34" charset="0"/>
              </a:rPr>
              <a:pPr algn="r" defTabSz="610744" fontAlgn="auto">
                <a:spcBef>
                  <a:spcPts val="0"/>
                </a:spcBef>
                <a:spcAft>
                  <a:spcPts val="0"/>
                </a:spcAft>
                <a:defRPr/>
              </a:pPr>
              <a:t>‹#›</a:t>
            </a:fld>
            <a:endParaRPr lang="en-US" sz="900" b="0" dirty="0">
              <a:solidFill>
                <a:schemeClr val="tx1"/>
              </a:solidFill>
              <a:latin typeface="+mn-lt"/>
              <a:ea typeface="+mn-ea"/>
              <a:cs typeface="Arial" panose="020B0604020202020204" pitchFamily="34" charset="0"/>
            </a:endParaRPr>
          </a:p>
        </p:txBody>
      </p:sp>
      <p:sp>
        <p:nvSpPr>
          <p:cNvPr id="8" name="1. On-page tracker">
            <a:extLst>
              <a:ext uri="{FF2B5EF4-FFF2-40B4-BE49-F238E27FC236}">
                <a16:creationId xmlns:a16="http://schemas.microsoft.com/office/drawing/2014/main" id="{BD5E1493-E8EF-4031-B447-85DA0B418111}"/>
              </a:ext>
            </a:extLst>
          </p:cNvPr>
          <p:cNvSpPr>
            <a:spLocks noGrp="1"/>
          </p:cNvSpPr>
          <p:nvPr>
            <p:ph type="body" sz="quarter" idx="10" hasCustomPrompt="1"/>
            <p:custDataLst>
              <p:tags r:id="rId4"/>
            </p:custDataLst>
          </p:nvPr>
        </p:nvSpPr>
        <p:spPr>
          <a:xfrm>
            <a:off x="554735" y="41597"/>
            <a:ext cx="3843338" cy="123111"/>
          </a:xfrm>
          <a:prstGeom prst="rect">
            <a:avLst/>
          </a:prstGeom>
          <a:ln w="6350">
            <a:noFill/>
            <a:miter lim="800000"/>
          </a:ln>
        </p:spPr>
        <p:txBody>
          <a:bodyPr vert="horz" wrap="square" lIns="0" tIns="0" rIns="0" bIns="0" rtlCol="0">
            <a:spAutoFit/>
          </a:bodyPr>
          <a:lstStyle>
            <a:lvl1pPr>
              <a:defRPr lang="en-US" sz="800" b="0" dirty="0">
                <a:cs typeface="+mn-cs"/>
              </a:defRPr>
            </a:lvl1pPr>
          </a:lstStyle>
          <a:p>
            <a:pPr lvl="0">
              <a:buNone/>
            </a:pPr>
            <a:r>
              <a:rPr lang="en-US" dirty="0"/>
              <a:t>Add tracker</a:t>
            </a:r>
          </a:p>
        </p:txBody>
      </p:sp>
      <p:sp>
        <p:nvSpPr>
          <p:cNvPr id="11" name="TextBox 10">
            <a:extLst>
              <a:ext uri="{FF2B5EF4-FFF2-40B4-BE49-F238E27FC236}">
                <a16:creationId xmlns:a16="http://schemas.microsoft.com/office/drawing/2014/main" id="{AEF0D34F-180A-4B78-8FD0-D33D4F95F8D8}"/>
              </a:ext>
            </a:extLst>
          </p:cNvPr>
          <p:cNvSpPr txBox="1"/>
          <p:nvPr userDrawn="1"/>
        </p:nvSpPr>
        <p:spPr>
          <a:xfrm>
            <a:off x="554735" y="6391213"/>
            <a:ext cx="1724831" cy="123111"/>
          </a:xfrm>
          <a:prstGeom prst="rect">
            <a:avLst/>
          </a:prstGeom>
        </p:spPr>
        <p:txBody>
          <a:bodyPr vert="horz" wrap="none" lIns="0" tIns="0" rIns="0" bIns="0" rtlCol="0">
            <a:spAutoFit/>
          </a:bodyPr>
          <a:lstStyle>
            <a:defPPr>
              <a:defRPr lang="en-US"/>
            </a:defPPr>
            <a:lvl1pPr lvl="0" indent="0">
              <a:lnSpc>
                <a:spcPct val="100000"/>
              </a:lnSpc>
              <a:spcBef>
                <a:spcPts val="300"/>
              </a:spcBef>
              <a:spcAft>
                <a:spcPts val="300"/>
              </a:spcAft>
              <a:buClr>
                <a:schemeClr val="tx1"/>
              </a:buClr>
              <a:buSzPct val="100000"/>
              <a:buFont typeface="Segoe UI" panose="020B0502040204020203" pitchFamily="34" charset="0"/>
              <a:buChar char="​"/>
              <a:defRPr sz="800">
                <a:solidFill>
                  <a:srgbClr val="FF0000"/>
                </a:solidFill>
                <a:cs typeface="Arial" panose="020B0604020202020204" pitchFamily="34" charset="0"/>
              </a:defRPr>
            </a:lvl1pPr>
            <a:lvl2pPr marL="228600" lvl="1" indent="-225425">
              <a:lnSpc>
                <a:spcPct val="100000"/>
              </a:lnSpc>
              <a:spcBef>
                <a:spcPts val="0"/>
              </a:spcBef>
              <a:spcAft>
                <a:spcPts val="300"/>
              </a:spcAft>
              <a:buClr>
                <a:schemeClr val="tx1"/>
              </a:buClr>
              <a:buSzPct val="110000"/>
              <a:buFont typeface="Wingdings" panose="05000000000000000000" pitchFamily="2" charset="2"/>
              <a:buChar char=""/>
              <a:defRPr sz="1600"/>
            </a:lvl2pPr>
            <a:lvl3pPr marL="442913" lvl="2" indent="-214313">
              <a:lnSpc>
                <a:spcPct val="100000"/>
              </a:lnSpc>
              <a:spcBef>
                <a:spcPts val="0"/>
              </a:spcBef>
              <a:spcAft>
                <a:spcPts val="300"/>
              </a:spcAft>
              <a:buClr>
                <a:schemeClr val="tx1"/>
              </a:buClr>
              <a:buSzPct val="110000"/>
              <a:buFont typeface="Arial" panose="020B0604020202020204" pitchFamily="34" charset="0"/>
              <a:buChar char="‒"/>
              <a:defRPr sz="1600"/>
            </a:lvl3pPr>
            <a:lvl4pPr marL="598488" lvl="3" indent="-152400">
              <a:lnSpc>
                <a:spcPct val="100000"/>
              </a:lnSpc>
              <a:spcBef>
                <a:spcPts val="0"/>
              </a:spcBef>
              <a:spcAft>
                <a:spcPts val="300"/>
              </a:spcAft>
              <a:buClr>
                <a:schemeClr val="tx1"/>
              </a:buClr>
              <a:buSzPct val="100000"/>
              <a:buFont typeface="Arial" panose="020B0604020202020204" pitchFamily="34" charset="0"/>
              <a:buChar char="•"/>
              <a:defRPr sz="1600"/>
            </a:lvl4pPr>
            <a:lvl5pPr marL="817563" lvl="4" indent="-147638">
              <a:lnSpc>
                <a:spcPct val="100000"/>
              </a:lnSpc>
              <a:spcBef>
                <a:spcPts val="0"/>
              </a:spcBef>
              <a:spcAft>
                <a:spcPts val="300"/>
              </a:spcAft>
              <a:buClr>
                <a:schemeClr val="tx1"/>
              </a:buClr>
              <a:buSzPct val="100000"/>
              <a:buFont typeface="Arial" panose="020B0604020202020204" pitchFamily="34" charset="0"/>
              <a:buChar char="̶"/>
              <a:defRPr sz="160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lvl="0"/>
            <a:r>
              <a:rPr lang="en-US" dirty="0"/>
              <a:t>Confidential, Draft and Pre-Decisional</a:t>
            </a:r>
          </a:p>
        </p:txBody>
      </p:sp>
      <p:sp>
        <p:nvSpPr>
          <p:cNvPr id="12" name="TextBox 11">
            <a:extLst>
              <a:ext uri="{FF2B5EF4-FFF2-40B4-BE49-F238E27FC236}">
                <a16:creationId xmlns:a16="http://schemas.microsoft.com/office/drawing/2014/main" id="{96337E0C-7EDD-4AFD-8E86-19C40CF01C3D}"/>
              </a:ext>
            </a:extLst>
          </p:cNvPr>
          <p:cNvSpPr txBox="1"/>
          <p:nvPr userDrawn="1"/>
        </p:nvSpPr>
        <p:spPr>
          <a:xfrm>
            <a:off x="554735" y="6560547"/>
            <a:ext cx="10365148" cy="246221"/>
          </a:xfrm>
          <a:prstGeom prst="rect">
            <a:avLst/>
          </a:prstGeom>
        </p:spPr>
        <p:txBody>
          <a:bodyPr vert="horz" wrap="square" lIns="0" tIns="0" rIns="0" bIns="0" rtlCol="0">
            <a:spAutoFit/>
          </a:bodyPr>
          <a:lstStyle>
            <a:defPPr>
              <a:defRPr lang="en-US"/>
            </a:defPPr>
            <a:lvl1pPr lvl="0" indent="0">
              <a:lnSpc>
                <a:spcPct val="100000"/>
              </a:lnSpc>
              <a:spcBef>
                <a:spcPts val="300"/>
              </a:spcBef>
              <a:spcAft>
                <a:spcPts val="300"/>
              </a:spcAft>
              <a:buClr>
                <a:schemeClr val="tx1"/>
              </a:buClr>
              <a:buSzPct val="100000"/>
              <a:buFont typeface="Segoe UI" panose="020B0502040204020203" pitchFamily="34" charset="0"/>
              <a:buChar char="​"/>
              <a:defRPr sz="800">
                <a:solidFill>
                  <a:srgbClr val="FF0000"/>
                </a:solidFill>
                <a:cs typeface="Arial" panose="020B0604020202020204" pitchFamily="34" charset="0"/>
              </a:defRPr>
            </a:lvl1pPr>
            <a:lvl2pPr marL="228600" lvl="1" indent="-225425">
              <a:lnSpc>
                <a:spcPct val="100000"/>
              </a:lnSpc>
              <a:spcBef>
                <a:spcPts val="0"/>
              </a:spcBef>
              <a:spcAft>
                <a:spcPts val="300"/>
              </a:spcAft>
              <a:buClr>
                <a:schemeClr val="tx1"/>
              </a:buClr>
              <a:buSzPct val="110000"/>
              <a:buFont typeface="Wingdings" panose="05000000000000000000" pitchFamily="2" charset="2"/>
              <a:buChar char=""/>
              <a:defRPr sz="1600"/>
            </a:lvl2pPr>
            <a:lvl3pPr marL="442913" lvl="2" indent="-214313">
              <a:lnSpc>
                <a:spcPct val="100000"/>
              </a:lnSpc>
              <a:spcBef>
                <a:spcPts val="0"/>
              </a:spcBef>
              <a:spcAft>
                <a:spcPts val="300"/>
              </a:spcAft>
              <a:buClr>
                <a:schemeClr val="tx1"/>
              </a:buClr>
              <a:buSzPct val="110000"/>
              <a:buFont typeface="Arial" panose="020B0604020202020204" pitchFamily="34" charset="0"/>
              <a:buChar char="‒"/>
              <a:defRPr sz="1600"/>
            </a:lvl3pPr>
            <a:lvl4pPr marL="598488" lvl="3" indent="-152400">
              <a:lnSpc>
                <a:spcPct val="100000"/>
              </a:lnSpc>
              <a:spcBef>
                <a:spcPts val="0"/>
              </a:spcBef>
              <a:spcAft>
                <a:spcPts val="300"/>
              </a:spcAft>
              <a:buClr>
                <a:schemeClr val="tx1"/>
              </a:buClr>
              <a:buSzPct val="100000"/>
              <a:buFont typeface="Arial" panose="020B0604020202020204" pitchFamily="34" charset="0"/>
              <a:buChar char="•"/>
              <a:defRPr sz="1600"/>
            </a:lvl4pPr>
            <a:lvl5pPr marL="817563" lvl="4" indent="-147638">
              <a:lnSpc>
                <a:spcPct val="100000"/>
              </a:lnSpc>
              <a:spcBef>
                <a:spcPts val="0"/>
              </a:spcBef>
              <a:spcAft>
                <a:spcPts val="300"/>
              </a:spcAft>
              <a:buClr>
                <a:schemeClr val="tx1"/>
              </a:buClr>
              <a:buSzPct val="100000"/>
              <a:buFont typeface="Arial" panose="020B0604020202020204" pitchFamily="34" charset="0"/>
              <a:buChar char="̶"/>
              <a:defRPr sz="160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lvl="0"/>
            <a:r>
              <a:rPr lang="en-US" dirty="0"/>
              <a:t>CONFIDENTIAL AND PROPRIETARY:  DOCUMENT INTENDED TO PROVIDE INSIGHT BASED ON CURRENTLY AVAILABLE INFORMATION FOR CONSIDERATION AND NOT SPECIFIC ADVICE.  Any use of these materials without specific permission is strictly prohibited.  This deck does not constitute legal, medical, accounting, tax, or other regulated advice, such as professional advice normally provided by licensed or certified practitioners.</a:t>
            </a:r>
          </a:p>
        </p:txBody>
      </p:sp>
      <p:sp>
        <p:nvSpPr>
          <p:cNvPr id="13" name="5. Source" hidden="1">
            <a:extLst>
              <a:ext uri="{FF2B5EF4-FFF2-40B4-BE49-F238E27FC236}">
                <a16:creationId xmlns:a16="http://schemas.microsoft.com/office/drawing/2014/main" id="{C8ACD795-7C4A-40F5-B67C-0D63175A1FD3}"/>
              </a:ext>
            </a:extLst>
          </p:cNvPr>
          <p:cNvSpPr txBox="1"/>
          <p:nvPr userDrawn="1">
            <p:custDataLst>
              <p:tags r:id="rId5"/>
            </p:custDataLst>
          </p:nvPr>
        </p:nvSpPr>
        <p:spPr>
          <a:xfrm>
            <a:off x="554733" y="6194908"/>
            <a:ext cx="10369296" cy="123111"/>
          </a:xfrm>
          <a:prstGeom prst="rect">
            <a:avLst/>
          </a:prstGeom>
          <a:noFill/>
          <a:ln/>
          <a:extLst>
            <a:ext uri="{909E8E84-426E-40DD-AFC4-6F175D3DCCD1}">
              <a14:hiddenFill xmlns:a14="http://schemas.microsoft.com/office/drawing/2010/main">
                <a:solidFill>
                  <a:srgbClr val="FFFFFF"/>
                </a:solidFill>
              </a14:hiddenFill>
            </a:ext>
          </a:extLst>
        </p:spPr>
        <p:txBody>
          <a:bodyPr vert="horz" wrap="square" lIns="0" tIns="0" rIns="0" bIns="0" rtlCol="0" anchor="t" anchorCtr="0">
            <a:spAutoFit/>
          </a:bodyPr>
          <a:lstStyle>
            <a:defPPr>
              <a:defRPr lang="en-US"/>
            </a:defPPr>
            <a:lvl1pPr indent="0">
              <a:lnSpc>
                <a:spcPct val="100000"/>
              </a:lnSpc>
              <a:spcBef>
                <a:spcPts val="300"/>
              </a:spcBef>
              <a:spcAft>
                <a:spcPts val="300"/>
              </a:spcAft>
              <a:buFont typeface="Segoe UI" panose="020B0502040204020203" pitchFamily="34" charset="0"/>
              <a:buChar char="​"/>
              <a:defRPr sz="800">
                <a:cs typeface="Arial" panose="020B0604020202020204" pitchFamily="34" charset="0"/>
              </a:defRPr>
            </a:lvl1pPr>
            <a:lvl2pPr marL="228600" indent="-225425">
              <a:lnSpc>
                <a:spcPct val="100000"/>
              </a:lnSpc>
              <a:spcBef>
                <a:spcPts val="0"/>
              </a:spcBef>
              <a:spcAft>
                <a:spcPts val="300"/>
              </a:spcAft>
              <a:buFont typeface="Wingdings" panose="05000000000000000000" pitchFamily="2" charset="2"/>
              <a:buChar char=""/>
              <a:defRPr sz="1600">
                <a:cs typeface="Arial" panose="020B0604020202020204" pitchFamily="34" charset="0"/>
              </a:defRPr>
            </a:lvl2pPr>
            <a:lvl3pPr marL="515938" indent="-287338">
              <a:lnSpc>
                <a:spcPct val="100000"/>
              </a:lnSpc>
              <a:spcBef>
                <a:spcPts val="0"/>
              </a:spcBef>
              <a:spcAft>
                <a:spcPts val="300"/>
              </a:spcAft>
              <a:buFont typeface="Arial" panose="020B0604020202020204" pitchFamily="34" charset="0"/>
              <a:buChar char="—"/>
              <a:defRPr sz="1600">
                <a:cs typeface="Arial" panose="020B0604020202020204" pitchFamily="34" charset="0"/>
              </a:defRPr>
            </a:lvl3pPr>
            <a:lvl4pPr marL="742950" indent="-182563">
              <a:lnSpc>
                <a:spcPct val="100000"/>
              </a:lnSpc>
              <a:spcBef>
                <a:spcPts val="0"/>
              </a:spcBef>
              <a:spcAft>
                <a:spcPts val="300"/>
              </a:spcAft>
              <a:buFont typeface="Arial" panose="020B0604020202020204" pitchFamily="34" charset="0"/>
              <a:buChar char="»"/>
              <a:defRPr sz="1600">
                <a:cs typeface="Arial" panose="020B0604020202020204" pitchFamily="34" charset="0"/>
              </a:defRPr>
            </a:lvl4pPr>
            <a:lvl5pPr marL="914400" indent="-136525">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lvl="0"/>
            <a:r>
              <a:rPr lang="en-US" dirty="0"/>
              <a:t>Source: …</a:t>
            </a:r>
          </a:p>
        </p:txBody>
      </p:sp>
    </p:spTree>
    <p:extLst>
      <p:ext uri="{BB962C8B-B14F-4D97-AF65-F5344CB8AC3E}">
        <p14:creationId xmlns:p14="http://schemas.microsoft.com/office/powerpoint/2010/main" val="38630075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userDrawn="1">
  <p:cSld name="End">
    <p:spTree>
      <p:nvGrpSpPr>
        <p:cNvPr id="1" name=""/>
        <p:cNvGrpSpPr/>
        <p:nvPr/>
      </p:nvGrpSpPr>
      <p:grpSpPr>
        <a:xfrm>
          <a:off x="0" y="0"/>
          <a:ext cx="0" cy="0"/>
          <a:chOff x="0" y="0"/>
          <a:chExt cx="0" cy="0"/>
        </a:xfrm>
      </p:grpSpPr>
      <p:graphicFrame>
        <p:nvGraphicFramePr>
          <p:cNvPr id="2" name="Object 6" hidden="1">
            <a:extLst>
              <a:ext uri="{FF2B5EF4-FFF2-40B4-BE49-F238E27FC236}">
                <a16:creationId xmlns:a16="http://schemas.microsoft.com/office/drawing/2014/main" id="{A954CCC1-5027-4384-BFF6-B54153C697A8}"/>
              </a:ext>
            </a:extLst>
          </p:cNvPr>
          <p:cNvGraphicFramePr>
            <a:graphicFrameLocks noChangeAspect="1"/>
          </p:cNvGraphicFramePr>
          <p:nvPr userDrawn="1">
            <p:custDataLst>
              <p:tags r:id="rId2"/>
            </p:custDataLst>
            <p:extLst>
              <p:ext uri="{D42A27DB-BD31-4B8C-83A1-F6EECF244321}">
                <p14:modId xmlns:p14="http://schemas.microsoft.com/office/powerpoint/2010/main" val="3356163464"/>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16394" name="think-cell Slide" r:id="rId4" imgW="592" imgH="591" progId="TCLayout.ActiveDocument.1">
                  <p:embed/>
                </p:oleObj>
              </mc:Choice>
              <mc:Fallback>
                <p:oleObj name="think-cell Slide" r:id="rId4" imgW="592" imgH="591" progId="TCLayout.ActiveDocument.1">
                  <p:embed/>
                  <p:pic>
                    <p:nvPicPr>
                      <p:cNvPr id="2" name="Object 6" hidden="1">
                        <a:extLst>
                          <a:ext uri="{FF2B5EF4-FFF2-40B4-BE49-F238E27FC236}">
                            <a16:creationId xmlns:a16="http://schemas.microsoft.com/office/drawing/2014/main" id="{A954CCC1-5027-4384-BFF6-B54153C697A8}"/>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pic>
        <p:nvPicPr>
          <p:cNvPr id="5" name="Picture 371" descr="Elementary and Secondary Education logo | Secondary education ...">
            <a:extLst>
              <a:ext uri="{FF2B5EF4-FFF2-40B4-BE49-F238E27FC236}">
                <a16:creationId xmlns:a16="http://schemas.microsoft.com/office/drawing/2014/main" id="{9D76A8AA-BCCA-4872-AD0E-652BD3E5C86B}"/>
              </a:ext>
            </a:extLst>
          </p:cNvPr>
          <p:cNvPicPr>
            <a:picLocks noChangeAspect="1" noChangeArrowheads="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3899771" y="2360906"/>
            <a:ext cx="4392460" cy="213619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6647050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74452888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750E7E-2829-4225-939C-D9ED9C6DCB32}"/>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88419585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Contrast Title">
    <p:bg>
      <p:bgPr>
        <a:solidFill>
          <a:schemeClr val="bg1"/>
        </a:solidFill>
        <a:effectLst/>
      </p:bgPr>
    </p:bg>
    <p:spTree>
      <p:nvGrpSpPr>
        <p:cNvPr id="1" name=""/>
        <p:cNvGrpSpPr/>
        <p:nvPr/>
      </p:nvGrpSpPr>
      <p:grpSpPr>
        <a:xfrm>
          <a:off x="0" y="0"/>
          <a:ext cx="0" cy="0"/>
          <a:chOff x="0" y="0"/>
          <a:chExt cx="0" cy="0"/>
        </a:xfrm>
      </p:grpSpPr>
      <p:graphicFrame>
        <p:nvGraphicFramePr>
          <p:cNvPr id="3" name="Object 2" hidden="1">
            <a:extLst>
              <a:ext uri="{FF2B5EF4-FFF2-40B4-BE49-F238E27FC236}">
                <a16:creationId xmlns:a16="http://schemas.microsoft.com/office/drawing/2014/main" id="{5874AF67-BBA0-48F4-BB9F-52963443351B}"/>
              </a:ext>
            </a:extLst>
          </p:cNvPr>
          <p:cNvGraphicFramePr>
            <a:graphicFrameLocks noChangeAspect="1"/>
          </p:cNvGraphicFramePr>
          <p:nvPr userDrawn="1">
            <p:custDataLst>
              <p:tags r:id="rId2"/>
            </p:custDataLst>
            <p:extLst>
              <p:ext uri="{D42A27DB-BD31-4B8C-83A1-F6EECF244321}">
                <p14:modId xmlns:p14="http://schemas.microsoft.com/office/powerpoint/2010/main" val="694159842"/>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18442" name="think-cell Slide" r:id="rId7" imgW="592" imgH="591" progId="TCLayout.ActiveDocument.1">
                  <p:embed/>
                </p:oleObj>
              </mc:Choice>
              <mc:Fallback>
                <p:oleObj name="think-cell Slide" r:id="rId7" imgW="592" imgH="591" progId="TCLayout.ActiveDocument.1">
                  <p:embed/>
                  <p:pic>
                    <p:nvPicPr>
                      <p:cNvPr id="3" name="Object 2" hidden="1">
                        <a:extLst>
                          <a:ext uri="{FF2B5EF4-FFF2-40B4-BE49-F238E27FC236}">
                            <a16:creationId xmlns:a16="http://schemas.microsoft.com/office/drawing/2014/main" id="{5874AF67-BBA0-48F4-BB9F-52963443351B}"/>
                          </a:ext>
                        </a:extLst>
                      </p:cNvPr>
                      <p:cNvPicPr/>
                      <p:nvPr/>
                    </p:nvPicPr>
                    <p:blipFill>
                      <a:blip r:embed="rId8"/>
                      <a:stretch>
                        <a:fillRect/>
                      </a:stretch>
                    </p:blipFill>
                    <p:spPr>
                      <a:xfrm>
                        <a:off x="1588" y="1588"/>
                        <a:ext cx="1588" cy="1588"/>
                      </a:xfrm>
                      <a:prstGeom prst="rect">
                        <a:avLst/>
                      </a:prstGeom>
                    </p:spPr>
                  </p:pic>
                </p:oleObj>
              </mc:Fallback>
            </mc:AlternateContent>
          </a:graphicData>
        </a:graphic>
      </p:graphicFrame>
      <p:sp>
        <p:nvSpPr>
          <p:cNvPr id="4" name="Documenttype">
            <a:extLst>
              <a:ext uri="{FF2B5EF4-FFF2-40B4-BE49-F238E27FC236}">
                <a16:creationId xmlns:a16="http://schemas.microsoft.com/office/drawing/2014/main" id="{AF3032BC-8A3E-4026-95B8-86AECDF50035}"/>
              </a:ext>
            </a:extLst>
          </p:cNvPr>
          <p:cNvSpPr>
            <a:spLocks noGrp="1"/>
          </p:cNvSpPr>
          <p:nvPr>
            <p:ph type="body" sz="quarter" idx="13" hasCustomPrompt="1"/>
            <p:custDataLst>
              <p:tags r:id="rId3"/>
            </p:custDataLst>
          </p:nvPr>
        </p:nvSpPr>
        <p:spPr>
          <a:xfrm>
            <a:off x="550800" y="4510168"/>
            <a:ext cx="9726795" cy="215444"/>
          </a:xfrm>
          <a:prstGeom prst="rect">
            <a:avLst/>
          </a:prstGeom>
          <a:noFill/>
          <a:ln/>
          <a:extLst>
            <a:ext uri="{909E8E84-426E-40DD-AFC4-6F175D3DCCD1}">
              <a14:hiddenFill xmlns:a14="http://schemas.microsoft.com/office/drawing/2010/main">
                <a:solidFill>
                  <a:srgbClr val="FFFFFF"/>
                </a:solidFill>
              </a14:hiddenFill>
            </a:ext>
          </a:extLst>
        </p:spPr>
        <p:txBody>
          <a:bodyPr vert="horz" wrap="square" lIns="0" tIns="0" rIns="0" bIns="0" rtlCol="0" anchor="t" anchorCtr="0">
            <a:spAutoFit/>
          </a:bodyPr>
          <a:lstStyle>
            <a:lvl1pPr>
              <a:defRPr lang="en-US" sz="1400" dirty="0"/>
            </a:lvl1pPr>
          </a:lstStyle>
          <a:p>
            <a:pPr lvl="0">
              <a:buNone/>
            </a:pPr>
            <a:r>
              <a:rPr lang="en-US" dirty="0"/>
              <a:t>Edit date or title/role</a:t>
            </a:r>
          </a:p>
        </p:txBody>
      </p:sp>
      <p:sp>
        <p:nvSpPr>
          <p:cNvPr id="5" name="Subtitle">
            <a:extLst>
              <a:ext uri="{FF2B5EF4-FFF2-40B4-BE49-F238E27FC236}">
                <a16:creationId xmlns:a16="http://schemas.microsoft.com/office/drawing/2014/main" id="{96DD0851-AB1E-4072-B064-9E0C92666CC9}"/>
              </a:ext>
            </a:extLst>
          </p:cNvPr>
          <p:cNvSpPr>
            <a:spLocks noGrp="1"/>
          </p:cNvSpPr>
          <p:nvPr>
            <p:ph type="subTitle" idx="1"/>
            <p:custDataLst>
              <p:tags r:id="rId4"/>
            </p:custDataLst>
          </p:nvPr>
        </p:nvSpPr>
        <p:spPr>
          <a:xfrm>
            <a:off x="551941" y="4092559"/>
            <a:ext cx="9726795" cy="307777"/>
          </a:xfrm>
          <a:prstGeom prst="rect">
            <a:avLst/>
          </a:prstGeom>
          <a:noFill/>
          <a:ln/>
          <a:extLst>
            <a:ext uri="{909E8E84-426E-40DD-AFC4-6F175D3DCCD1}">
              <a14:hiddenFill xmlns:a14="http://schemas.microsoft.com/office/drawing/2010/main">
                <a:solidFill>
                  <a:srgbClr val="FFFFFF"/>
                </a:solidFill>
              </a14:hiddenFill>
            </a:ext>
          </a:extLst>
        </p:spPr>
        <p:txBody>
          <a:bodyPr vert="horz" wrap="square" lIns="0" tIns="0" rIns="0" bIns="0" rtlCol="0" anchor="t" anchorCtr="0">
            <a:spAutoFit/>
          </a:bodyPr>
          <a:lstStyle>
            <a:lvl1pPr>
              <a:defRPr lang="en-US" sz="2000" dirty="0"/>
            </a:lvl1pPr>
          </a:lstStyle>
          <a:p>
            <a:pPr lvl="0">
              <a:buNone/>
            </a:pPr>
            <a:r>
              <a:rPr lang="en-US" dirty="0"/>
              <a:t>Click to edit Master subtitle style</a:t>
            </a:r>
          </a:p>
        </p:txBody>
      </p:sp>
      <p:sp>
        <p:nvSpPr>
          <p:cNvPr id="6" name="Title">
            <a:extLst>
              <a:ext uri="{FF2B5EF4-FFF2-40B4-BE49-F238E27FC236}">
                <a16:creationId xmlns:a16="http://schemas.microsoft.com/office/drawing/2014/main" id="{D794D6E9-5B5A-4C80-B3B0-836D03849568}"/>
              </a:ext>
            </a:extLst>
          </p:cNvPr>
          <p:cNvSpPr>
            <a:spLocks noGrp="1"/>
          </p:cNvSpPr>
          <p:nvPr>
            <p:ph type="title"/>
            <p:custDataLst>
              <p:tags r:id="rId5"/>
            </p:custDataLst>
          </p:nvPr>
        </p:nvSpPr>
        <p:spPr>
          <a:xfrm>
            <a:off x="551941" y="3294405"/>
            <a:ext cx="9726795" cy="677108"/>
          </a:xfrm>
          <a:prstGeom prst="rect">
            <a:avLst/>
          </a:prstGeom>
          <a:noFill/>
          <a:ln/>
          <a:extLst>
            <a:ext uri="{909E8E84-426E-40DD-AFC4-6F175D3DCCD1}">
              <a14:hiddenFill xmlns:a14="http://schemas.microsoft.com/office/drawing/2010/main">
                <a:solidFill>
                  <a:srgbClr val="FFFFFF"/>
                </a:solidFill>
              </a14:hiddenFill>
            </a:ext>
          </a:extLst>
        </p:spPr>
        <p:txBody>
          <a:bodyPr vert="horz" wrap="square" lIns="0" tIns="0" rIns="0" bIns="0" rtlCol="0" anchor="b" anchorCtr="0">
            <a:spAutoFit/>
          </a:bodyPr>
          <a:lstStyle>
            <a:lvl1pPr>
              <a:defRPr lang="en-US" sz="4400" dirty="0"/>
            </a:lvl1pPr>
          </a:lstStyle>
          <a:p>
            <a:pPr lvl="0"/>
            <a:r>
              <a:rPr lang="en-US" dirty="0"/>
              <a:t>Click to edit Master title style</a:t>
            </a:r>
          </a:p>
        </p:txBody>
      </p:sp>
      <p:sp>
        <p:nvSpPr>
          <p:cNvPr id="7" name="TextBox 6">
            <a:extLst>
              <a:ext uri="{FF2B5EF4-FFF2-40B4-BE49-F238E27FC236}">
                <a16:creationId xmlns:a16="http://schemas.microsoft.com/office/drawing/2014/main" id="{A4D76028-06A2-4241-98ED-04F7B3A6D564}"/>
              </a:ext>
            </a:extLst>
          </p:cNvPr>
          <p:cNvSpPr txBox="1"/>
          <p:nvPr userDrawn="1"/>
        </p:nvSpPr>
        <p:spPr>
          <a:xfrm>
            <a:off x="554735" y="6437436"/>
            <a:ext cx="8926684" cy="369332"/>
          </a:xfrm>
          <a:prstGeom prst="rect">
            <a:avLst/>
          </a:prstGeom>
        </p:spPr>
        <p:txBody>
          <a:bodyPr vert="horz" wrap="square" lIns="0" tIns="0" rIns="0" bIns="0" rtlCol="0">
            <a:spAutoFit/>
          </a:bodyPr>
          <a:lstStyle>
            <a:defPPr>
              <a:defRPr lang="en-US"/>
            </a:defPPr>
            <a:lvl1pPr lvl="0" indent="0">
              <a:lnSpc>
                <a:spcPct val="100000"/>
              </a:lnSpc>
              <a:spcBef>
                <a:spcPts val="300"/>
              </a:spcBef>
              <a:spcAft>
                <a:spcPts val="300"/>
              </a:spcAft>
              <a:buClr>
                <a:schemeClr val="tx1"/>
              </a:buClr>
              <a:buSzPct val="100000"/>
              <a:buFont typeface="Segoe UI" panose="020B0502040204020203" pitchFamily="34" charset="0"/>
              <a:buChar char="​"/>
              <a:defRPr sz="800">
                <a:solidFill>
                  <a:srgbClr val="FF0000"/>
                </a:solidFill>
                <a:cs typeface="Arial" panose="020B0604020202020204" pitchFamily="34" charset="0"/>
              </a:defRPr>
            </a:lvl1pPr>
            <a:lvl2pPr marL="228600" lvl="1" indent="-225425">
              <a:lnSpc>
                <a:spcPct val="100000"/>
              </a:lnSpc>
              <a:spcBef>
                <a:spcPts val="0"/>
              </a:spcBef>
              <a:spcAft>
                <a:spcPts val="300"/>
              </a:spcAft>
              <a:buClr>
                <a:schemeClr val="tx1"/>
              </a:buClr>
              <a:buSzPct val="110000"/>
              <a:buFont typeface="Wingdings" panose="05000000000000000000" pitchFamily="2" charset="2"/>
              <a:buChar char=""/>
              <a:defRPr sz="1600"/>
            </a:lvl2pPr>
            <a:lvl3pPr marL="442913" lvl="2" indent="-214313">
              <a:lnSpc>
                <a:spcPct val="100000"/>
              </a:lnSpc>
              <a:spcBef>
                <a:spcPts val="0"/>
              </a:spcBef>
              <a:spcAft>
                <a:spcPts val="300"/>
              </a:spcAft>
              <a:buClr>
                <a:schemeClr val="tx1"/>
              </a:buClr>
              <a:buSzPct val="110000"/>
              <a:buFont typeface="Arial" panose="020B0604020202020204" pitchFamily="34" charset="0"/>
              <a:buChar char="‒"/>
              <a:defRPr sz="1600"/>
            </a:lvl3pPr>
            <a:lvl4pPr marL="598488" lvl="3" indent="-152400">
              <a:lnSpc>
                <a:spcPct val="100000"/>
              </a:lnSpc>
              <a:spcBef>
                <a:spcPts val="0"/>
              </a:spcBef>
              <a:spcAft>
                <a:spcPts val="300"/>
              </a:spcAft>
              <a:buClr>
                <a:schemeClr val="tx1"/>
              </a:buClr>
              <a:buSzPct val="100000"/>
              <a:buFont typeface="Arial" panose="020B0604020202020204" pitchFamily="34" charset="0"/>
              <a:buChar char="•"/>
              <a:defRPr sz="1600"/>
            </a:lvl4pPr>
            <a:lvl5pPr marL="817563" lvl="4" indent="-147638">
              <a:lnSpc>
                <a:spcPct val="100000"/>
              </a:lnSpc>
              <a:spcBef>
                <a:spcPts val="0"/>
              </a:spcBef>
              <a:spcAft>
                <a:spcPts val="300"/>
              </a:spcAft>
              <a:buClr>
                <a:schemeClr val="tx1"/>
              </a:buClr>
              <a:buSzPct val="100000"/>
              <a:buFont typeface="Arial" panose="020B0604020202020204" pitchFamily="34" charset="0"/>
              <a:buChar char="̶"/>
              <a:defRPr sz="160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lvl="0"/>
            <a:r>
              <a:rPr lang="en-US" dirty="0">
                <a:solidFill>
                  <a:schemeClr val="tx1"/>
                </a:solidFill>
              </a:rPr>
              <a:t>CONFIDENTIAL AND PROPRIETARY:  DOCUMENT INTENDED TO PROVIDE INSIGHT BASED ON CURRENTLY AVAILABLE INFORMATION FOR CONSIDERATION AND NOT SPECIFIC ADVICE. Any use of these materials without specific permission is strictly prohibited.  This deck does not constitute legal, medical, accounting, tax, or other regulated advice, such as professional advice normally provided by licensed or certified practitioners.</a:t>
            </a:r>
          </a:p>
        </p:txBody>
      </p:sp>
      <p:pic>
        <p:nvPicPr>
          <p:cNvPr id="8" name="Picture 371" descr="Elementary and Secondary Education logo | Secondary education ...">
            <a:extLst>
              <a:ext uri="{FF2B5EF4-FFF2-40B4-BE49-F238E27FC236}">
                <a16:creationId xmlns:a16="http://schemas.microsoft.com/office/drawing/2014/main" id="{B3AC0125-810B-4C1E-82A5-072F4FFD21E8}"/>
              </a:ext>
            </a:extLst>
          </p:cNvPr>
          <p:cNvPicPr>
            <a:picLocks noChangeAspect="1" noChangeArrowheads="1"/>
          </p:cNvPicPr>
          <p:nvPr userDrawn="1"/>
        </p:nvPicPr>
        <p:blipFill>
          <a:blip r:embed="rId9">
            <a:extLst>
              <a:ext uri="{BEBA8EAE-BF5A-486C-A8C5-ECC9F3942E4B}">
                <a14:imgProps xmlns:a14="http://schemas.microsoft.com/office/drawing/2010/main">
                  <a14:imgLayer r:embed="rId10">
                    <a14:imgEffect>
                      <a14:brightnessContrast bright="100000"/>
                    </a14:imgEffect>
                  </a14:imgLayer>
                </a14:imgProps>
              </a:ext>
              <a:ext uri="{28A0092B-C50C-407E-A947-70E740481C1C}">
                <a14:useLocalDpi xmlns:a14="http://schemas.microsoft.com/office/drawing/2010/main" val="0"/>
              </a:ext>
            </a:extLst>
          </a:blip>
          <a:srcRect/>
          <a:stretch>
            <a:fillRect/>
          </a:stretch>
        </p:blipFill>
        <p:spPr bwMode="auto">
          <a:xfrm>
            <a:off x="550799" y="202888"/>
            <a:ext cx="3056287" cy="148636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8859331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Contrast Default">
    <p:spTree>
      <p:nvGrpSpPr>
        <p:cNvPr id="1" name=""/>
        <p:cNvGrpSpPr/>
        <p:nvPr/>
      </p:nvGrpSpPr>
      <p:grpSpPr>
        <a:xfrm>
          <a:off x="0" y="0"/>
          <a:ext cx="0" cy="0"/>
          <a:chOff x="0" y="0"/>
          <a:chExt cx="0" cy="0"/>
        </a:xfrm>
      </p:grpSpPr>
      <p:graphicFrame>
        <p:nvGraphicFramePr>
          <p:cNvPr id="3" name="Object 2" hidden="1">
            <a:extLst>
              <a:ext uri="{FF2B5EF4-FFF2-40B4-BE49-F238E27FC236}">
                <a16:creationId xmlns:a16="http://schemas.microsoft.com/office/drawing/2014/main" id="{6D01440F-CB45-4B1E-BF2B-97953CB35508}"/>
              </a:ext>
            </a:extLst>
          </p:cNvPr>
          <p:cNvGraphicFramePr>
            <a:graphicFrameLocks noChangeAspect="1"/>
          </p:cNvGraphicFramePr>
          <p:nvPr userDrawn="1">
            <p:custDataLst>
              <p:tags r:id="rId2"/>
            </p:custDataLst>
            <p:extLst>
              <p:ext uri="{D42A27DB-BD31-4B8C-83A1-F6EECF244321}">
                <p14:modId xmlns:p14="http://schemas.microsoft.com/office/powerpoint/2010/main" val="1454551102"/>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19466" name="think-cell Slide" r:id="rId9" imgW="413" imgH="416" progId="TCLayout.ActiveDocument.1">
                  <p:embed/>
                </p:oleObj>
              </mc:Choice>
              <mc:Fallback>
                <p:oleObj name="think-cell Slide" r:id="rId9" imgW="413" imgH="416" progId="TCLayout.ActiveDocument.1">
                  <p:embed/>
                  <p:pic>
                    <p:nvPicPr>
                      <p:cNvPr id="3" name="Object 2" hidden="1">
                        <a:extLst>
                          <a:ext uri="{FF2B5EF4-FFF2-40B4-BE49-F238E27FC236}">
                            <a16:creationId xmlns:a16="http://schemas.microsoft.com/office/drawing/2014/main" id="{6D01440F-CB45-4B1E-BF2B-97953CB35508}"/>
                          </a:ext>
                        </a:extLst>
                      </p:cNvPr>
                      <p:cNvPicPr/>
                      <p:nvPr/>
                    </p:nvPicPr>
                    <p:blipFill>
                      <a:blip r:embed="rId10"/>
                      <a:stretch>
                        <a:fillRect/>
                      </a:stretch>
                    </p:blipFill>
                    <p:spPr>
                      <a:xfrm>
                        <a:off x="1588" y="1588"/>
                        <a:ext cx="1588" cy="1588"/>
                      </a:xfrm>
                      <a:prstGeom prst="rect">
                        <a:avLst/>
                      </a:prstGeom>
                    </p:spPr>
                  </p:pic>
                </p:oleObj>
              </mc:Fallback>
            </mc:AlternateContent>
          </a:graphicData>
        </a:graphic>
      </p:graphicFrame>
      <p:sp>
        <p:nvSpPr>
          <p:cNvPr id="4" name="Rectangle 3" hidden="1">
            <a:extLst>
              <a:ext uri="{FF2B5EF4-FFF2-40B4-BE49-F238E27FC236}">
                <a16:creationId xmlns:a16="http://schemas.microsoft.com/office/drawing/2014/main" id="{ED3A330D-704F-4050-81F6-50A136E78604}"/>
              </a:ext>
            </a:extLst>
          </p:cNvPr>
          <p:cNvSpPr/>
          <p:nvPr userDrawn="1">
            <p:custDataLst>
              <p:tags r:id="rId3"/>
            </p:custDataLst>
          </p:nvPr>
        </p:nvSpPr>
        <p:spPr>
          <a:xfrm>
            <a:off x="0" y="0"/>
            <a:ext cx="158750" cy="158750"/>
          </a:xfrm>
          <a:prstGeom prst="rect">
            <a:avLst/>
          </a:prstGeom>
          <a:solidFill>
            <a:schemeClr val="tx1"/>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marL="0" lvl="0" indent="0" algn="ctr">
              <a:spcBef>
                <a:spcPts val="300"/>
              </a:spcBef>
              <a:spcAft>
                <a:spcPts val="300"/>
              </a:spcAft>
            </a:pPr>
            <a:endParaRPr lang="en-US" sz="2500" b="1" i="0" baseline="0" dirty="0">
              <a:solidFill>
                <a:schemeClr val="bg1"/>
              </a:solidFill>
              <a:latin typeface="Arial" panose="020B0604020202020204" pitchFamily="34" charset="0"/>
              <a:ea typeface="+mj-ea"/>
              <a:cs typeface="+mj-cs"/>
              <a:sym typeface="Arial" panose="020B0604020202020204" pitchFamily="34" charset="0"/>
            </a:endParaRPr>
          </a:p>
        </p:txBody>
      </p:sp>
      <p:sp>
        <p:nvSpPr>
          <p:cNvPr id="13" name="2. Slide Title">
            <a:extLst>
              <a:ext uri="{FF2B5EF4-FFF2-40B4-BE49-F238E27FC236}">
                <a16:creationId xmlns:a16="http://schemas.microsoft.com/office/drawing/2014/main" id="{5C829ED6-90BF-4B02-AD53-C2B66EC5467C}"/>
              </a:ext>
            </a:extLst>
          </p:cNvPr>
          <p:cNvSpPr>
            <a:spLocks noGrp="1"/>
          </p:cNvSpPr>
          <p:nvPr>
            <p:ph type="title"/>
            <p:custDataLst>
              <p:tags r:id="rId4"/>
            </p:custDataLst>
          </p:nvPr>
        </p:nvSpPr>
        <p:spPr>
          <a:xfrm>
            <a:off x="554736" y="519011"/>
            <a:ext cx="11082528" cy="384721"/>
          </a:xfrm>
        </p:spPr>
        <p:txBody>
          <a:bodyPr vert="horz" wrap="square" lIns="0" tIns="0" rIns="0" bIns="0" rtlCol="0" anchor="b" anchorCtr="0">
            <a:spAutoFit/>
          </a:bodyPr>
          <a:lstStyle>
            <a:lvl1pPr>
              <a:defRPr lang="en-US" dirty="0"/>
            </a:lvl1pPr>
          </a:lstStyle>
          <a:p>
            <a:pPr lvl="0"/>
            <a:r>
              <a:rPr lang="en-US" dirty="0"/>
              <a:t>Click to edit Master title style</a:t>
            </a:r>
          </a:p>
        </p:txBody>
      </p:sp>
      <p:sp>
        <p:nvSpPr>
          <p:cNvPr id="12" name="3. Subtitle">
            <a:extLst>
              <a:ext uri="{FF2B5EF4-FFF2-40B4-BE49-F238E27FC236}">
                <a16:creationId xmlns:a16="http://schemas.microsoft.com/office/drawing/2014/main" id="{0F8ABF34-9C24-45F4-B9AE-EDBE37FAC548}"/>
              </a:ext>
            </a:extLst>
          </p:cNvPr>
          <p:cNvSpPr>
            <a:spLocks noGrp="1"/>
          </p:cNvSpPr>
          <p:nvPr>
            <p:ph type="subTitle" idx="1"/>
            <p:custDataLst>
              <p:tags r:id="rId5"/>
            </p:custDataLst>
          </p:nvPr>
        </p:nvSpPr>
        <p:spPr>
          <a:xfrm>
            <a:off x="554736" y="884725"/>
            <a:ext cx="11082528" cy="276999"/>
          </a:xfrm>
          <a:prstGeom prst="rect">
            <a:avLst/>
          </a:prstGeom>
        </p:spPr>
        <p:txBody>
          <a:bodyPr vert="horz" wrap="square" lIns="0" tIns="0" rIns="0" bIns="0" rtlCol="0">
            <a:spAutoFit/>
          </a:bodyPr>
          <a:lstStyle>
            <a:lvl1pPr>
              <a:defRPr lang="en-US" sz="1800" b="0" dirty="0"/>
            </a:lvl1pPr>
          </a:lstStyle>
          <a:p>
            <a:pPr lvl="0">
              <a:buNone/>
            </a:pPr>
            <a:r>
              <a:rPr lang="en-US" dirty="0"/>
              <a:t>Click to edit Master subtitle style</a:t>
            </a:r>
          </a:p>
        </p:txBody>
      </p:sp>
      <p:sp>
        <p:nvSpPr>
          <p:cNvPr id="15" name="Slide Number">
            <a:extLst>
              <a:ext uri="{FF2B5EF4-FFF2-40B4-BE49-F238E27FC236}">
                <a16:creationId xmlns:a16="http://schemas.microsoft.com/office/drawing/2014/main" id="{E4920261-0593-4AC5-992E-73B8CB0A1C71}"/>
              </a:ext>
            </a:extLst>
          </p:cNvPr>
          <p:cNvSpPr>
            <a:spLocks noChangeArrowheads="1"/>
          </p:cNvSpPr>
          <p:nvPr userDrawn="1">
            <p:custDataLst>
              <p:tags r:id="rId6"/>
            </p:custDataLst>
          </p:nvPr>
        </p:nvSpPr>
        <p:spPr bwMode="black">
          <a:xfrm>
            <a:off x="11312525" y="6498754"/>
            <a:ext cx="325501" cy="138499"/>
          </a:xfrm>
          <a:prstGeom prst="rect">
            <a:avLst/>
          </a:prstGeom>
          <a:noFill/>
          <a:ln w="9525" algn="ctr">
            <a:noFill/>
            <a:miter lim="800000"/>
            <a:headEnd/>
            <a:tailEnd/>
          </a:ln>
          <a:effectLst/>
        </p:spPr>
        <p:txBody>
          <a:bodyPr wrap="square" lIns="0" tIns="0" rIns="0" bIns="0" anchor="b">
            <a:spAutoFit/>
          </a:bodyPr>
          <a:lstStyle/>
          <a:p>
            <a:pPr algn="r" defTabSz="610744" fontAlgn="auto">
              <a:spcBef>
                <a:spcPts val="0"/>
              </a:spcBef>
              <a:spcAft>
                <a:spcPts val="0"/>
              </a:spcAft>
              <a:defRPr/>
            </a:pPr>
            <a:fld id="{4ABDCABE-3F10-B64C-92F1-862014417034}" type="slidenum">
              <a:rPr lang="en-US" sz="900" smtClean="0">
                <a:solidFill>
                  <a:schemeClr val="tx1"/>
                </a:solidFill>
                <a:latin typeface="+mn-lt"/>
                <a:ea typeface="+mn-ea"/>
                <a:cs typeface="Arial" panose="020B0604020202020204" pitchFamily="34" charset="0"/>
              </a:rPr>
              <a:pPr algn="r" defTabSz="610744" fontAlgn="auto">
                <a:spcBef>
                  <a:spcPts val="0"/>
                </a:spcBef>
                <a:spcAft>
                  <a:spcPts val="0"/>
                </a:spcAft>
                <a:defRPr/>
              </a:pPr>
              <a:t>‹#›</a:t>
            </a:fld>
            <a:endParaRPr lang="en-US" sz="900" dirty="0">
              <a:solidFill>
                <a:schemeClr val="tx1"/>
              </a:solidFill>
              <a:latin typeface="+mn-lt"/>
              <a:ea typeface="+mn-ea"/>
              <a:cs typeface="Arial" panose="020B0604020202020204" pitchFamily="34" charset="0"/>
            </a:endParaRPr>
          </a:p>
        </p:txBody>
      </p:sp>
      <p:sp>
        <p:nvSpPr>
          <p:cNvPr id="11" name="1. On-page tracker">
            <a:extLst>
              <a:ext uri="{FF2B5EF4-FFF2-40B4-BE49-F238E27FC236}">
                <a16:creationId xmlns:a16="http://schemas.microsoft.com/office/drawing/2014/main" id="{0364ABB4-AE33-4DE9-A20C-DBDBFEC0CA11}"/>
              </a:ext>
            </a:extLst>
          </p:cNvPr>
          <p:cNvSpPr>
            <a:spLocks noGrp="1"/>
          </p:cNvSpPr>
          <p:nvPr>
            <p:ph type="body" sz="quarter" idx="10" hasCustomPrompt="1"/>
            <p:custDataLst>
              <p:tags r:id="rId7"/>
            </p:custDataLst>
          </p:nvPr>
        </p:nvSpPr>
        <p:spPr>
          <a:xfrm>
            <a:off x="554735" y="41597"/>
            <a:ext cx="3843338" cy="123111"/>
          </a:xfrm>
          <a:prstGeom prst="rect">
            <a:avLst/>
          </a:prstGeom>
          <a:ln w="6350">
            <a:noFill/>
            <a:miter lim="800000"/>
          </a:ln>
        </p:spPr>
        <p:txBody>
          <a:bodyPr vert="horz" wrap="square" lIns="0" tIns="0" rIns="0" bIns="0" rtlCol="0">
            <a:spAutoFit/>
          </a:bodyPr>
          <a:lstStyle>
            <a:lvl1pPr>
              <a:defRPr lang="en-US" sz="800" b="0" dirty="0">
                <a:cs typeface="+mn-cs"/>
              </a:defRPr>
            </a:lvl1pPr>
          </a:lstStyle>
          <a:p>
            <a:pPr lvl="0">
              <a:buNone/>
            </a:pPr>
            <a:r>
              <a:rPr lang="en-US" dirty="0"/>
              <a:t>Add tracker</a:t>
            </a:r>
          </a:p>
        </p:txBody>
      </p:sp>
    </p:spTree>
    <p:extLst>
      <p:ext uri="{BB962C8B-B14F-4D97-AF65-F5344CB8AC3E}">
        <p14:creationId xmlns:p14="http://schemas.microsoft.com/office/powerpoint/2010/main" val="385451508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efault">
    <p:spTree>
      <p:nvGrpSpPr>
        <p:cNvPr id="1" name=""/>
        <p:cNvGrpSpPr/>
        <p:nvPr/>
      </p:nvGrpSpPr>
      <p:grpSpPr>
        <a:xfrm>
          <a:off x="0" y="0"/>
          <a:ext cx="0" cy="0"/>
          <a:chOff x="0" y="0"/>
          <a:chExt cx="0" cy="0"/>
        </a:xfrm>
      </p:grpSpPr>
      <p:graphicFrame>
        <p:nvGraphicFramePr>
          <p:cNvPr id="3" name="Object 6" hidden="1">
            <a:extLst>
              <a:ext uri="{FF2B5EF4-FFF2-40B4-BE49-F238E27FC236}">
                <a16:creationId xmlns:a16="http://schemas.microsoft.com/office/drawing/2014/main" id="{D8EFF8A2-0FB9-4B25-8B8D-492353274983}"/>
              </a:ext>
            </a:extLst>
          </p:cNvPr>
          <p:cNvGraphicFramePr>
            <a:graphicFrameLocks noChangeAspect="1"/>
          </p:cNvGraphicFramePr>
          <p:nvPr userDrawn="1">
            <p:custDataLst>
              <p:tags r:id="rId2"/>
            </p:custDataLst>
            <p:extLst>
              <p:ext uri="{D42A27DB-BD31-4B8C-83A1-F6EECF244321}">
                <p14:modId xmlns:p14="http://schemas.microsoft.com/office/powerpoint/2010/main" val="3931607823"/>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3082" name="think-cell Slide" r:id="rId10" imgW="413" imgH="416" progId="TCLayout.ActiveDocument.1">
                  <p:embed/>
                </p:oleObj>
              </mc:Choice>
              <mc:Fallback>
                <p:oleObj name="think-cell Slide" r:id="rId10" imgW="413" imgH="416" progId="TCLayout.ActiveDocument.1">
                  <p:embed/>
                  <p:pic>
                    <p:nvPicPr>
                      <p:cNvPr id="3" name="Object 6" hidden="1">
                        <a:extLst>
                          <a:ext uri="{FF2B5EF4-FFF2-40B4-BE49-F238E27FC236}">
                            <a16:creationId xmlns:a16="http://schemas.microsoft.com/office/drawing/2014/main" id="{D8EFF8A2-0FB9-4B25-8B8D-492353274983}"/>
                          </a:ext>
                        </a:extLst>
                      </p:cNvPr>
                      <p:cNvPicPr/>
                      <p:nvPr/>
                    </p:nvPicPr>
                    <p:blipFill>
                      <a:blip r:embed="rId11"/>
                      <a:stretch>
                        <a:fillRect/>
                      </a:stretch>
                    </p:blipFill>
                    <p:spPr>
                      <a:xfrm>
                        <a:off x="1588" y="1588"/>
                        <a:ext cx="1588" cy="1588"/>
                      </a:xfrm>
                      <a:prstGeom prst="rect">
                        <a:avLst/>
                      </a:prstGeom>
                    </p:spPr>
                  </p:pic>
                </p:oleObj>
              </mc:Fallback>
            </mc:AlternateContent>
          </a:graphicData>
        </a:graphic>
      </p:graphicFrame>
      <p:sp>
        <p:nvSpPr>
          <p:cNvPr id="5" name="Rectangle 1" hidden="1">
            <a:extLst>
              <a:ext uri="{FF2B5EF4-FFF2-40B4-BE49-F238E27FC236}">
                <a16:creationId xmlns:a16="http://schemas.microsoft.com/office/drawing/2014/main" id="{FCC3A0E6-E630-4C26-B008-93BA0B5B1109}"/>
              </a:ext>
            </a:extLst>
          </p:cNvPr>
          <p:cNvSpPr/>
          <p:nvPr userDrawn="1">
            <p:custDataLst>
              <p:tags r:id="rId3"/>
            </p:custDataLst>
          </p:nvPr>
        </p:nvSpPr>
        <p:spPr>
          <a:xfrm>
            <a:off x="0" y="0"/>
            <a:ext cx="158750" cy="158750"/>
          </a:xfrm>
          <a:prstGeom prst="rect">
            <a:avLst/>
          </a:prstGeom>
          <a:solidFill>
            <a:schemeClr val="accent1"/>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marL="0" lvl="0" indent="0" algn="ctr">
              <a:spcBef>
                <a:spcPts val="300"/>
              </a:spcBef>
              <a:spcAft>
                <a:spcPts val="300"/>
              </a:spcAft>
            </a:pPr>
            <a:endParaRPr lang="en-US" sz="2500" b="1" i="0" baseline="0" dirty="0">
              <a:solidFill>
                <a:schemeClr val="bg1"/>
              </a:solidFill>
              <a:latin typeface="Arial" panose="020B0604020202020204" pitchFamily="34" charset="0"/>
              <a:ea typeface="+mj-ea"/>
              <a:cs typeface="+mj-cs"/>
              <a:sym typeface="Arial" panose="020B0604020202020204" pitchFamily="34" charset="0"/>
            </a:endParaRPr>
          </a:p>
        </p:txBody>
      </p:sp>
      <p:sp>
        <p:nvSpPr>
          <p:cNvPr id="15" name="2. Slide Title">
            <a:extLst>
              <a:ext uri="{FF2B5EF4-FFF2-40B4-BE49-F238E27FC236}">
                <a16:creationId xmlns:a16="http://schemas.microsoft.com/office/drawing/2014/main" id="{699FD2C4-82B5-475E-9235-DB128978B618}"/>
              </a:ext>
            </a:extLst>
          </p:cNvPr>
          <p:cNvSpPr>
            <a:spLocks noGrp="1"/>
          </p:cNvSpPr>
          <p:nvPr>
            <p:ph type="title"/>
            <p:custDataLst>
              <p:tags r:id="rId4"/>
            </p:custDataLst>
          </p:nvPr>
        </p:nvSpPr>
        <p:spPr>
          <a:xfrm>
            <a:off x="554736" y="519011"/>
            <a:ext cx="11082528" cy="384721"/>
          </a:xfrm>
        </p:spPr>
        <p:txBody>
          <a:bodyPr vert="horz" wrap="square" lIns="0" tIns="0" rIns="0" bIns="0" rtlCol="0" anchor="b" anchorCtr="0">
            <a:spAutoFit/>
          </a:bodyPr>
          <a:lstStyle>
            <a:lvl1pPr>
              <a:defRPr lang="en-US" dirty="0"/>
            </a:lvl1pPr>
          </a:lstStyle>
          <a:p>
            <a:pPr lvl="0"/>
            <a:r>
              <a:rPr lang="en-US"/>
              <a:t>Click to edit Master title style</a:t>
            </a:r>
            <a:endParaRPr lang="en-US" dirty="0"/>
          </a:p>
        </p:txBody>
      </p:sp>
      <p:sp>
        <p:nvSpPr>
          <p:cNvPr id="14" name="3. Subtitle">
            <a:extLst>
              <a:ext uri="{FF2B5EF4-FFF2-40B4-BE49-F238E27FC236}">
                <a16:creationId xmlns:a16="http://schemas.microsoft.com/office/drawing/2014/main" id="{D4D36123-678D-4B6C-A648-186F85BE34AE}"/>
              </a:ext>
            </a:extLst>
          </p:cNvPr>
          <p:cNvSpPr>
            <a:spLocks noGrp="1"/>
          </p:cNvSpPr>
          <p:nvPr>
            <p:ph type="subTitle" idx="1"/>
            <p:custDataLst>
              <p:tags r:id="rId5"/>
            </p:custDataLst>
          </p:nvPr>
        </p:nvSpPr>
        <p:spPr>
          <a:xfrm>
            <a:off x="554735" y="884725"/>
            <a:ext cx="11082528" cy="276999"/>
          </a:xfrm>
          <a:prstGeom prst="rect">
            <a:avLst/>
          </a:prstGeom>
        </p:spPr>
        <p:txBody>
          <a:bodyPr vert="horz" wrap="square" lIns="0" tIns="0" rIns="0" bIns="0" rtlCol="0">
            <a:spAutoFit/>
          </a:bodyPr>
          <a:lstStyle>
            <a:lvl1pPr>
              <a:defRPr lang="en-US" sz="1800" b="0" dirty="0"/>
            </a:lvl1pPr>
          </a:lstStyle>
          <a:p>
            <a:pPr lvl="0">
              <a:buNone/>
            </a:pPr>
            <a:r>
              <a:rPr lang="en-US"/>
              <a:t>Click to edit Master subtitle style</a:t>
            </a:r>
            <a:endParaRPr lang="en-US" dirty="0"/>
          </a:p>
        </p:txBody>
      </p:sp>
      <p:sp>
        <p:nvSpPr>
          <p:cNvPr id="9" name="Slide Number">
            <a:extLst>
              <a:ext uri="{FF2B5EF4-FFF2-40B4-BE49-F238E27FC236}">
                <a16:creationId xmlns:a16="http://schemas.microsoft.com/office/drawing/2014/main" id="{66686DBA-90DA-4033-B950-94CBD0D7A425}"/>
              </a:ext>
            </a:extLst>
          </p:cNvPr>
          <p:cNvSpPr>
            <a:spLocks noChangeArrowheads="1"/>
          </p:cNvSpPr>
          <p:nvPr userDrawn="1">
            <p:custDataLst>
              <p:tags r:id="rId6"/>
            </p:custDataLst>
          </p:nvPr>
        </p:nvSpPr>
        <p:spPr bwMode="black">
          <a:xfrm>
            <a:off x="11312525" y="6498754"/>
            <a:ext cx="325501" cy="138499"/>
          </a:xfrm>
          <a:prstGeom prst="rect">
            <a:avLst/>
          </a:prstGeom>
          <a:noFill/>
          <a:ln w="9525" algn="ctr">
            <a:noFill/>
            <a:miter lim="800000"/>
            <a:headEnd/>
            <a:tailEnd/>
          </a:ln>
          <a:effectLst/>
        </p:spPr>
        <p:txBody>
          <a:bodyPr wrap="square" lIns="0" tIns="0" rIns="0" bIns="0" anchor="b">
            <a:spAutoFit/>
          </a:bodyPr>
          <a:lstStyle/>
          <a:p>
            <a:pPr algn="r" defTabSz="610744" fontAlgn="auto">
              <a:spcBef>
                <a:spcPts val="0"/>
              </a:spcBef>
              <a:spcAft>
                <a:spcPts val="0"/>
              </a:spcAft>
              <a:defRPr/>
            </a:pPr>
            <a:fld id="{4ABDCABE-3F10-B64C-92F1-862014417034}" type="slidenum">
              <a:rPr lang="en-US" sz="900" b="0" smtClean="0">
                <a:solidFill>
                  <a:schemeClr val="tx1"/>
                </a:solidFill>
                <a:latin typeface="+mn-lt"/>
                <a:ea typeface="+mn-ea"/>
                <a:cs typeface="Arial" panose="020B0604020202020204" pitchFamily="34" charset="0"/>
              </a:rPr>
              <a:pPr algn="r" defTabSz="610744" fontAlgn="auto">
                <a:spcBef>
                  <a:spcPts val="0"/>
                </a:spcBef>
                <a:spcAft>
                  <a:spcPts val="0"/>
                </a:spcAft>
                <a:defRPr/>
              </a:pPr>
              <a:t>‹#›</a:t>
            </a:fld>
            <a:endParaRPr lang="en-US" sz="900" b="0" dirty="0">
              <a:solidFill>
                <a:schemeClr val="tx1"/>
              </a:solidFill>
              <a:latin typeface="+mn-lt"/>
              <a:ea typeface="+mn-ea"/>
              <a:cs typeface="Arial" panose="020B0604020202020204" pitchFamily="34" charset="0"/>
            </a:endParaRPr>
          </a:p>
        </p:txBody>
      </p:sp>
      <p:sp>
        <p:nvSpPr>
          <p:cNvPr id="8" name="5. Source" hidden="1">
            <a:extLst>
              <a:ext uri="{FF2B5EF4-FFF2-40B4-BE49-F238E27FC236}">
                <a16:creationId xmlns:a16="http://schemas.microsoft.com/office/drawing/2014/main" id="{9238B1D6-2095-4826-AA45-9A4E6F7D1A16}"/>
              </a:ext>
            </a:extLst>
          </p:cNvPr>
          <p:cNvSpPr txBox="1"/>
          <p:nvPr userDrawn="1">
            <p:custDataLst>
              <p:tags r:id="rId7"/>
            </p:custDataLst>
          </p:nvPr>
        </p:nvSpPr>
        <p:spPr>
          <a:xfrm>
            <a:off x="554733" y="6194908"/>
            <a:ext cx="10369296" cy="123111"/>
          </a:xfrm>
          <a:prstGeom prst="rect">
            <a:avLst/>
          </a:prstGeom>
          <a:noFill/>
          <a:ln/>
          <a:extLst>
            <a:ext uri="{909E8E84-426E-40DD-AFC4-6F175D3DCCD1}">
              <a14:hiddenFill xmlns:a14="http://schemas.microsoft.com/office/drawing/2010/main">
                <a:solidFill>
                  <a:srgbClr val="FFFFFF"/>
                </a:solidFill>
              </a14:hiddenFill>
            </a:ext>
          </a:extLst>
        </p:spPr>
        <p:txBody>
          <a:bodyPr vert="horz" wrap="square" lIns="0" tIns="0" rIns="0" bIns="0" rtlCol="0" anchor="t" anchorCtr="0">
            <a:spAutoFit/>
          </a:bodyPr>
          <a:lstStyle>
            <a:defPPr>
              <a:defRPr lang="en-US"/>
            </a:defPPr>
            <a:lvl1pPr indent="0">
              <a:lnSpc>
                <a:spcPct val="100000"/>
              </a:lnSpc>
              <a:spcBef>
                <a:spcPts val="300"/>
              </a:spcBef>
              <a:spcAft>
                <a:spcPts val="300"/>
              </a:spcAft>
              <a:buFont typeface="Segoe UI" panose="020B0502040204020203" pitchFamily="34" charset="0"/>
              <a:buChar char="​"/>
              <a:defRPr sz="800">
                <a:cs typeface="Arial" panose="020B0604020202020204" pitchFamily="34" charset="0"/>
              </a:defRPr>
            </a:lvl1pPr>
            <a:lvl2pPr marL="228600" indent="-225425">
              <a:lnSpc>
                <a:spcPct val="100000"/>
              </a:lnSpc>
              <a:spcBef>
                <a:spcPts val="0"/>
              </a:spcBef>
              <a:spcAft>
                <a:spcPts val="300"/>
              </a:spcAft>
              <a:buFont typeface="Wingdings" panose="05000000000000000000" pitchFamily="2" charset="2"/>
              <a:buChar char=""/>
              <a:defRPr sz="1600">
                <a:cs typeface="Arial" panose="020B0604020202020204" pitchFamily="34" charset="0"/>
              </a:defRPr>
            </a:lvl2pPr>
            <a:lvl3pPr marL="515938" indent="-287338">
              <a:lnSpc>
                <a:spcPct val="100000"/>
              </a:lnSpc>
              <a:spcBef>
                <a:spcPts val="0"/>
              </a:spcBef>
              <a:spcAft>
                <a:spcPts val="300"/>
              </a:spcAft>
              <a:buFont typeface="Arial" panose="020B0604020202020204" pitchFamily="34" charset="0"/>
              <a:buChar char="—"/>
              <a:defRPr sz="1600">
                <a:cs typeface="Arial" panose="020B0604020202020204" pitchFamily="34" charset="0"/>
              </a:defRPr>
            </a:lvl3pPr>
            <a:lvl4pPr marL="742950" indent="-182563">
              <a:lnSpc>
                <a:spcPct val="100000"/>
              </a:lnSpc>
              <a:spcBef>
                <a:spcPts val="0"/>
              </a:spcBef>
              <a:spcAft>
                <a:spcPts val="300"/>
              </a:spcAft>
              <a:buFont typeface="Arial" panose="020B0604020202020204" pitchFamily="34" charset="0"/>
              <a:buChar char="»"/>
              <a:defRPr sz="1600">
                <a:cs typeface="Arial" panose="020B0604020202020204" pitchFamily="34" charset="0"/>
              </a:defRPr>
            </a:lvl4pPr>
            <a:lvl5pPr marL="914400" indent="-136525">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lvl="0"/>
            <a:r>
              <a:rPr lang="en-US" dirty="0"/>
              <a:t>Source: …</a:t>
            </a:r>
          </a:p>
        </p:txBody>
      </p:sp>
      <p:sp>
        <p:nvSpPr>
          <p:cNvPr id="11" name="1. On-page tracker">
            <a:extLst>
              <a:ext uri="{FF2B5EF4-FFF2-40B4-BE49-F238E27FC236}">
                <a16:creationId xmlns:a16="http://schemas.microsoft.com/office/drawing/2014/main" id="{C30AC055-11D5-4540-94E4-C3B7BE6EFD7D}"/>
              </a:ext>
            </a:extLst>
          </p:cNvPr>
          <p:cNvSpPr>
            <a:spLocks noGrp="1"/>
          </p:cNvSpPr>
          <p:nvPr>
            <p:ph type="body" sz="quarter" idx="10" hasCustomPrompt="1"/>
            <p:custDataLst>
              <p:tags r:id="rId8"/>
            </p:custDataLst>
          </p:nvPr>
        </p:nvSpPr>
        <p:spPr>
          <a:xfrm>
            <a:off x="554735" y="41597"/>
            <a:ext cx="3843338" cy="123111"/>
          </a:xfrm>
          <a:prstGeom prst="rect">
            <a:avLst/>
          </a:prstGeom>
          <a:ln w="6350">
            <a:noFill/>
            <a:miter lim="800000"/>
          </a:ln>
        </p:spPr>
        <p:txBody>
          <a:bodyPr vert="horz" wrap="square" lIns="0" tIns="0" rIns="0" bIns="0" rtlCol="0">
            <a:spAutoFit/>
          </a:bodyPr>
          <a:lstStyle>
            <a:lvl1pPr>
              <a:defRPr lang="en-US" sz="800" b="0" dirty="0">
                <a:cs typeface="+mn-cs"/>
              </a:defRPr>
            </a:lvl1pPr>
          </a:lstStyle>
          <a:p>
            <a:pPr lvl="0">
              <a:buNone/>
            </a:pPr>
            <a:r>
              <a:rPr lang="en-US" dirty="0"/>
              <a:t>Add tracker</a:t>
            </a:r>
          </a:p>
        </p:txBody>
      </p:sp>
    </p:spTree>
    <p:extLst>
      <p:ext uri="{BB962C8B-B14F-4D97-AF65-F5344CB8AC3E}">
        <p14:creationId xmlns:p14="http://schemas.microsoft.com/office/powerpoint/2010/main" val="160822432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_Contrast Default">
    <p:spTree>
      <p:nvGrpSpPr>
        <p:cNvPr id="1" name=""/>
        <p:cNvGrpSpPr/>
        <p:nvPr/>
      </p:nvGrpSpPr>
      <p:grpSpPr>
        <a:xfrm>
          <a:off x="0" y="0"/>
          <a:ext cx="0" cy="0"/>
          <a:chOff x="0" y="0"/>
          <a:chExt cx="0" cy="0"/>
        </a:xfrm>
      </p:grpSpPr>
      <p:graphicFrame>
        <p:nvGraphicFramePr>
          <p:cNvPr id="3" name="Object 2" hidden="1">
            <a:extLst>
              <a:ext uri="{FF2B5EF4-FFF2-40B4-BE49-F238E27FC236}">
                <a16:creationId xmlns:a16="http://schemas.microsoft.com/office/drawing/2014/main" id="{6D01440F-CB45-4B1E-BF2B-97953CB35508}"/>
              </a:ext>
            </a:extLst>
          </p:cNvPr>
          <p:cNvGraphicFramePr>
            <a:graphicFrameLocks noChangeAspect="1"/>
          </p:cNvGraphicFramePr>
          <p:nvPr userDrawn="1">
            <p:custDataLst>
              <p:tags r:id="rId2"/>
            </p:custDataLst>
            <p:extLst>
              <p:ext uri="{D42A27DB-BD31-4B8C-83A1-F6EECF244321}">
                <p14:modId xmlns:p14="http://schemas.microsoft.com/office/powerpoint/2010/main" val="1393343569"/>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20490" name="think-cell Slide" r:id="rId6" imgW="413" imgH="416" progId="TCLayout.ActiveDocument.1">
                  <p:embed/>
                </p:oleObj>
              </mc:Choice>
              <mc:Fallback>
                <p:oleObj name="think-cell Slide" r:id="rId6" imgW="413" imgH="416" progId="TCLayout.ActiveDocument.1">
                  <p:embed/>
                  <p:pic>
                    <p:nvPicPr>
                      <p:cNvPr id="3" name="Object 2" hidden="1">
                        <a:extLst>
                          <a:ext uri="{FF2B5EF4-FFF2-40B4-BE49-F238E27FC236}">
                            <a16:creationId xmlns:a16="http://schemas.microsoft.com/office/drawing/2014/main" id="{6D01440F-CB45-4B1E-BF2B-97953CB35508}"/>
                          </a:ext>
                        </a:extLst>
                      </p:cNvPr>
                      <p:cNvPicPr/>
                      <p:nvPr/>
                    </p:nvPicPr>
                    <p:blipFill>
                      <a:blip r:embed="rId7"/>
                      <a:stretch>
                        <a:fillRect/>
                      </a:stretch>
                    </p:blipFill>
                    <p:spPr>
                      <a:xfrm>
                        <a:off x="1588" y="1588"/>
                        <a:ext cx="1588" cy="1588"/>
                      </a:xfrm>
                      <a:prstGeom prst="rect">
                        <a:avLst/>
                      </a:prstGeom>
                    </p:spPr>
                  </p:pic>
                </p:oleObj>
              </mc:Fallback>
            </mc:AlternateContent>
          </a:graphicData>
        </a:graphic>
      </p:graphicFrame>
      <p:sp>
        <p:nvSpPr>
          <p:cNvPr id="4" name="Rectangle 3" hidden="1">
            <a:extLst>
              <a:ext uri="{FF2B5EF4-FFF2-40B4-BE49-F238E27FC236}">
                <a16:creationId xmlns:a16="http://schemas.microsoft.com/office/drawing/2014/main" id="{ED3A330D-704F-4050-81F6-50A136E78604}"/>
              </a:ext>
            </a:extLst>
          </p:cNvPr>
          <p:cNvSpPr/>
          <p:nvPr userDrawn="1">
            <p:custDataLst>
              <p:tags r:id="rId3"/>
            </p:custDataLst>
          </p:nvPr>
        </p:nvSpPr>
        <p:spPr>
          <a:xfrm>
            <a:off x="0" y="0"/>
            <a:ext cx="158750" cy="158750"/>
          </a:xfrm>
          <a:prstGeom prst="rect">
            <a:avLst/>
          </a:prstGeom>
          <a:solidFill>
            <a:schemeClr val="tx1"/>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marL="0" lvl="0" indent="0" algn="ctr">
              <a:spcBef>
                <a:spcPts val="300"/>
              </a:spcBef>
              <a:spcAft>
                <a:spcPts val="300"/>
              </a:spcAft>
            </a:pPr>
            <a:endParaRPr lang="en-US" sz="2500" b="1" i="0" baseline="0" dirty="0">
              <a:solidFill>
                <a:schemeClr val="bg1"/>
              </a:solidFill>
              <a:latin typeface="Arial" panose="020B0604020202020204" pitchFamily="34" charset="0"/>
              <a:ea typeface="+mj-ea"/>
              <a:cs typeface="+mj-cs"/>
              <a:sym typeface="Arial" panose="020B0604020202020204" pitchFamily="34" charset="0"/>
            </a:endParaRPr>
          </a:p>
        </p:txBody>
      </p:sp>
      <p:sp>
        <p:nvSpPr>
          <p:cNvPr id="5" name="5. Source" hidden="1">
            <a:extLst>
              <a:ext uri="{FF2B5EF4-FFF2-40B4-BE49-F238E27FC236}">
                <a16:creationId xmlns:a16="http://schemas.microsoft.com/office/drawing/2014/main" id="{74B7AA60-A5ED-424E-8706-524ECC6D9DA1}"/>
              </a:ext>
            </a:extLst>
          </p:cNvPr>
          <p:cNvSpPr txBox="1"/>
          <p:nvPr userDrawn="1">
            <p:custDataLst>
              <p:tags r:id="rId4"/>
            </p:custDataLst>
          </p:nvPr>
        </p:nvSpPr>
        <p:spPr>
          <a:xfrm>
            <a:off x="554733" y="6194908"/>
            <a:ext cx="10369296" cy="123111"/>
          </a:xfrm>
          <a:prstGeom prst="rect">
            <a:avLst/>
          </a:prstGeom>
          <a:noFill/>
          <a:ln/>
          <a:extLst>
            <a:ext uri="{909E8E84-426E-40DD-AFC4-6F175D3DCCD1}">
              <a14:hiddenFill xmlns:a14="http://schemas.microsoft.com/office/drawing/2010/main">
                <a:solidFill>
                  <a:srgbClr val="FFFFFF"/>
                </a:solidFill>
              </a14:hiddenFill>
            </a:ext>
          </a:extLst>
        </p:spPr>
        <p:txBody>
          <a:bodyPr vert="horz" wrap="square" lIns="0" tIns="0" rIns="0" bIns="0" rtlCol="0" anchor="t" anchorCtr="0">
            <a:spAutoFit/>
          </a:bodyPr>
          <a:lstStyle>
            <a:defPPr>
              <a:defRPr lang="en-US"/>
            </a:defPPr>
            <a:lvl1pPr indent="0">
              <a:lnSpc>
                <a:spcPct val="100000"/>
              </a:lnSpc>
              <a:spcBef>
                <a:spcPts val="300"/>
              </a:spcBef>
              <a:spcAft>
                <a:spcPts val="300"/>
              </a:spcAft>
              <a:buFont typeface="Segoe UI" panose="020B0502040204020203" pitchFamily="34" charset="0"/>
              <a:buChar char="​"/>
              <a:defRPr sz="800">
                <a:cs typeface="Arial" panose="020B0604020202020204" pitchFamily="34" charset="0"/>
              </a:defRPr>
            </a:lvl1pPr>
            <a:lvl2pPr marL="228600" indent="-225425">
              <a:lnSpc>
                <a:spcPct val="100000"/>
              </a:lnSpc>
              <a:spcBef>
                <a:spcPts val="0"/>
              </a:spcBef>
              <a:spcAft>
                <a:spcPts val="300"/>
              </a:spcAft>
              <a:buFont typeface="Wingdings" panose="05000000000000000000" pitchFamily="2" charset="2"/>
              <a:buChar char=""/>
              <a:defRPr sz="1600">
                <a:cs typeface="Arial" panose="020B0604020202020204" pitchFamily="34" charset="0"/>
              </a:defRPr>
            </a:lvl2pPr>
            <a:lvl3pPr marL="515938" indent="-287338">
              <a:lnSpc>
                <a:spcPct val="100000"/>
              </a:lnSpc>
              <a:spcBef>
                <a:spcPts val="0"/>
              </a:spcBef>
              <a:spcAft>
                <a:spcPts val="300"/>
              </a:spcAft>
              <a:buFont typeface="Arial" panose="020B0604020202020204" pitchFamily="34" charset="0"/>
              <a:buChar char="—"/>
              <a:defRPr sz="1600">
                <a:cs typeface="Arial" panose="020B0604020202020204" pitchFamily="34" charset="0"/>
              </a:defRPr>
            </a:lvl3pPr>
            <a:lvl4pPr marL="742950" indent="-182563">
              <a:lnSpc>
                <a:spcPct val="100000"/>
              </a:lnSpc>
              <a:spcBef>
                <a:spcPts val="0"/>
              </a:spcBef>
              <a:spcAft>
                <a:spcPts val="300"/>
              </a:spcAft>
              <a:buFont typeface="Arial" panose="020B0604020202020204" pitchFamily="34" charset="0"/>
              <a:buChar char="»"/>
              <a:defRPr sz="1600">
                <a:cs typeface="Arial" panose="020B0604020202020204" pitchFamily="34" charset="0"/>
              </a:defRPr>
            </a:lvl4pPr>
            <a:lvl5pPr marL="914400" indent="-136525">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lvl="0"/>
            <a:r>
              <a:rPr lang="en-US" dirty="0"/>
              <a:t>Source: …</a:t>
            </a:r>
          </a:p>
        </p:txBody>
      </p:sp>
      <p:sp>
        <p:nvSpPr>
          <p:cNvPr id="2" name="Rectangle 1">
            <a:extLst>
              <a:ext uri="{FF2B5EF4-FFF2-40B4-BE49-F238E27FC236}">
                <a16:creationId xmlns:a16="http://schemas.microsoft.com/office/drawing/2014/main" id="{8A812596-CF5E-4BC8-9412-6782FFF29D26}"/>
              </a:ext>
            </a:extLst>
          </p:cNvPr>
          <p:cNvSpPr/>
          <p:nvPr userDrawn="1"/>
        </p:nvSpPr>
        <p:spPr>
          <a:xfrm>
            <a:off x="-1" y="6366933"/>
            <a:ext cx="10924029" cy="491067"/>
          </a:xfrm>
          <a:prstGeom prst="rect">
            <a:avLst/>
          </a:prstGeom>
          <a:solidFill>
            <a:schemeClr val="bg1"/>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endParaRPr lang="en-GB" sz="1600" dirty="0">
              <a:solidFill>
                <a:schemeClr val="bg1"/>
              </a:solidFill>
            </a:endParaRPr>
          </a:p>
        </p:txBody>
      </p:sp>
    </p:spTree>
    <p:extLst>
      <p:ext uri="{BB962C8B-B14F-4D97-AF65-F5344CB8AC3E}">
        <p14:creationId xmlns:p14="http://schemas.microsoft.com/office/powerpoint/2010/main" val="66745325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Contrast Top Left">
    <p:spTree>
      <p:nvGrpSpPr>
        <p:cNvPr id="1" name=""/>
        <p:cNvGrpSpPr/>
        <p:nvPr/>
      </p:nvGrpSpPr>
      <p:grpSpPr>
        <a:xfrm>
          <a:off x="0" y="0"/>
          <a:ext cx="0" cy="0"/>
          <a:chOff x="0" y="0"/>
          <a:chExt cx="0" cy="0"/>
        </a:xfrm>
      </p:grpSpPr>
      <p:graphicFrame>
        <p:nvGraphicFramePr>
          <p:cNvPr id="8" name="Object 7" hidden="1">
            <a:extLst>
              <a:ext uri="{FF2B5EF4-FFF2-40B4-BE49-F238E27FC236}">
                <a16:creationId xmlns:a16="http://schemas.microsoft.com/office/drawing/2014/main" id="{6EDB0C68-81D8-4BCB-8FED-587D098337DD}"/>
              </a:ext>
            </a:extLst>
          </p:cNvPr>
          <p:cNvGraphicFramePr>
            <a:graphicFrameLocks noChangeAspect="1"/>
          </p:cNvGraphicFramePr>
          <p:nvPr userDrawn="1">
            <p:custDataLst>
              <p:tags r:id="rId2"/>
            </p:custDataLst>
            <p:extLst>
              <p:ext uri="{D42A27DB-BD31-4B8C-83A1-F6EECF244321}">
                <p14:modId xmlns:p14="http://schemas.microsoft.com/office/powerpoint/2010/main" val="2778910435"/>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21514" name="think-cell Slide" r:id="rId9" imgW="592" imgH="591" progId="TCLayout.ActiveDocument.1">
                  <p:embed/>
                </p:oleObj>
              </mc:Choice>
              <mc:Fallback>
                <p:oleObj name="think-cell Slide" r:id="rId9" imgW="592" imgH="591" progId="TCLayout.ActiveDocument.1">
                  <p:embed/>
                  <p:pic>
                    <p:nvPicPr>
                      <p:cNvPr id="8" name="Object 7" hidden="1">
                        <a:extLst>
                          <a:ext uri="{FF2B5EF4-FFF2-40B4-BE49-F238E27FC236}">
                            <a16:creationId xmlns:a16="http://schemas.microsoft.com/office/drawing/2014/main" id="{6EDB0C68-81D8-4BCB-8FED-587D098337DD}"/>
                          </a:ext>
                        </a:extLst>
                      </p:cNvPr>
                      <p:cNvPicPr/>
                      <p:nvPr/>
                    </p:nvPicPr>
                    <p:blipFill>
                      <a:blip r:embed="rId10"/>
                      <a:stretch>
                        <a:fillRect/>
                      </a:stretch>
                    </p:blipFill>
                    <p:spPr>
                      <a:xfrm>
                        <a:off x="1588" y="1588"/>
                        <a:ext cx="1588" cy="1588"/>
                      </a:xfrm>
                      <a:prstGeom prst="rect">
                        <a:avLst/>
                      </a:prstGeom>
                    </p:spPr>
                  </p:pic>
                </p:oleObj>
              </mc:Fallback>
            </mc:AlternateContent>
          </a:graphicData>
        </a:graphic>
      </p:graphicFrame>
      <p:sp>
        <p:nvSpPr>
          <p:cNvPr id="2" name="Rectangle 1" hidden="1">
            <a:extLst>
              <a:ext uri="{FF2B5EF4-FFF2-40B4-BE49-F238E27FC236}">
                <a16:creationId xmlns:a16="http://schemas.microsoft.com/office/drawing/2014/main" id="{98EAA134-9792-4D41-898E-A83D3A4E3D69}"/>
              </a:ext>
            </a:extLst>
          </p:cNvPr>
          <p:cNvSpPr/>
          <p:nvPr userDrawn="1">
            <p:custDataLst>
              <p:tags r:id="rId3"/>
            </p:custDataLst>
          </p:nvPr>
        </p:nvSpPr>
        <p:spPr>
          <a:xfrm>
            <a:off x="0" y="0"/>
            <a:ext cx="158750" cy="158750"/>
          </a:xfrm>
          <a:prstGeom prst="rect">
            <a:avLst/>
          </a:prstGeom>
          <a:solidFill>
            <a:schemeClr val="tx1"/>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marL="0" lvl="0" indent="0" algn="ctr">
              <a:spcBef>
                <a:spcPts val="300"/>
              </a:spcBef>
              <a:spcAft>
                <a:spcPts val="300"/>
              </a:spcAft>
            </a:pPr>
            <a:endParaRPr lang="en-US" sz="2500" b="1" i="0" baseline="0" dirty="0">
              <a:solidFill>
                <a:schemeClr val="bg1"/>
              </a:solidFill>
              <a:latin typeface="Arial" panose="020B0604020202020204" pitchFamily="34" charset="0"/>
              <a:ea typeface="+mj-ea"/>
              <a:cs typeface="+mj-cs"/>
              <a:sym typeface="Arial" panose="020B0604020202020204" pitchFamily="34" charset="0"/>
            </a:endParaRPr>
          </a:p>
        </p:txBody>
      </p:sp>
      <p:sp>
        <p:nvSpPr>
          <p:cNvPr id="3" name="2. Slide Title">
            <a:extLst>
              <a:ext uri="{FF2B5EF4-FFF2-40B4-BE49-F238E27FC236}">
                <a16:creationId xmlns:a16="http://schemas.microsoft.com/office/drawing/2014/main" id="{064E079D-5BD2-4787-A7F2-0859A1CB5E94}"/>
              </a:ext>
            </a:extLst>
          </p:cNvPr>
          <p:cNvSpPr>
            <a:spLocks noGrp="1"/>
          </p:cNvSpPr>
          <p:nvPr>
            <p:ph type="title"/>
            <p:custDataLst>
              <p:tags r:id="rId4"/>
            </p:custDataLst>
          </p:nvPr>
        </p:nvSpPr>
        <p:spPr>
          <a:xfrm>
            <a:off x="554736" y="1706563"/>
            <a:ext cx="3813048" cy="769441"/>
          </a:xfrm>
          <a:prstGeom prst="rect">
            <a:avLst/>
          </a:prstGeom>
        </p:spPr>
        <p:txBody>
          <a:bodyPr anchor="t">
            <a:spAutoFit/>
          </a:bodyPr>
          <a:lstStyle>
            <a:lvl1pPr>
              <a:defRPr>
                <a:ln w="6350" cap="flat">
                  <a:noFill/>
                  <a:miter lim="800000"/>
                </a:ln>
              </a:defRPr>
            </a:lvl1pPr>
          </a:lstStyle>
          <a:p>
            <a:r>
              <a:rPr lang="en-US" dirty="0"/>
              <a:t>Click to edit Master title style</a:t>
            </a:r>
          </a:p>
        </p:txBody>
      </p:sp>
      <p:sp>
        <p:nvSpPr>
          <p:cNvPr id="4" name="Slide Number">
            <a:extLst>
              <a:ext uri="{FF2B5EF4-FFF2-40B4-BE49-F238E27FC236}">
                <a16:creationId xmlns:a16="http://schemas.microsoft.com/office/drawing/2014/main" id="{E74A6D15-9D93-480F-A207-CA245151AE26}"/>
              </a:ext>
            </a:extLst>
          </p:cNvPr>
          <p:cNvSpPr>
            <a:spLocks noChangeArrowheads="1"/>
          </p:cNvSpPr>
          <p:nvPr userDrawn="1">
            <p:custDataLst>
              <p:tags r:id="rId5"/>
            </p:custDataLst>
          </p:nvPr>
        </p:nvSpPr>
        <p:spPr bwMode="black">
          <a:xfrm>
            <a:off x="11312525" y="6498754"/>
            <a:ext cx="325501" cy="138499"/>
          </a:xfrm>
          <a:prstGeom prst="rect">
            <a:avLst/>
          </a:prstGeom>
          <a:noFill/>
          <a:ln w="9525" algn="ctr">
            <a:noFill/>
            <a:miter lim="800000"/>
            <a:headEnd/>
            <a:tailEnd/>
          </a:ln>
          <a:effectLst/>
        </p:spPr>
        <p:txBody>
          <a:bodyPr wrap="square" lIns="0" tIns="0" rIns="0" bIns="0" anchor="b">
            <a:spAutoFit/>
          </a:bodyPr>
          <a:lstStyle/>
          <a:p>
            <a:pPr algn="r" defTabSz="610744" fontAlgn="auto">
              <a:spcBef>
                <a:spcPts val="0"/>
              </a:spcBef>
              <a:spcAft>
                <a:spcPts val="0"/>
              </a:spcAft>
              <a:defRPr/>
            </a:pPr>
            <a:fld id="{4ABDCABE-3F10-B64C-92F1-862014417034}" type="slidenum">
              <a:rPr lang="en-US" sz="900" smtClean="0">
                <a:solidFill>
                  <a:schemeClr val="tx1"/>
                </a:solidFill>
                <a:latin typeface="+mn-lt"/>
                <a:ea typeface="+mn-ea"/>
                <a:cs typeface="Arial" panose="020B0604020202020204" pitchFamily="34" charset="0"/>
              </a:rPr>
              <a:pPr algn="r" defTabSz="610744" fontAlgn="auto">
                <a:spcBef>
                  <a:spcPts val="0"/>
                </a:spcBef>
                <a:spcAft>
                  <a:spcPts val="0"/>
                </a:spcAft>
                <a:defRPr/>
              </a:pPr>
              <a:t>‹#›</a:t>
            </a:fld>
            <a:endParaRPr lang="en-US" sz="900" dirty="0">
              <a:solidFill>
                <a:schemeClr val="tx1"/>
              </a:solidFill>
              <a:latin typeface="+mn-lt"/>
              <a:ea typeface="+mn-ea"/>
              <a:cs typeface="Arial" panose="020B0604020202020204" pitchFamily="34" charset="0"/>
            </a:endParaRPr>
          </a:p>
        </p:txBody>
      </p:sp>
      <p:sp>
        <p:nvSpPr>
          <p:cNvPr id="9" name="1. On-page tracker">
            <a:extLst>
              <a:ext uri="{FF2B5EF4-FFF2-40B4-BE49-F238E27FC236}">
                <a16:creationId xmlns:a16="http://schemas.microsoft.com/office/drawing/2014/main" id="{79744E48-04EF-4FA7-AF06-13E2E4A9BC59}"/>
              </a:ext>
            </a:extLst>
          </p:cNvPr>
          <p:cNvSpPr>
            <a:spLocks noGrp="1"/>
          </p:cNvSpPr>
          <p:nvPr>
            <p:ph type="body" sz="quarter" idx="10" hasCustomPrompt="1"/>
            <p:custDataLst>
              <p:tags r:id="rId6"/>
            </p:custDataLst>
          </p:nvPr>
        </p:nvSpPr>
        <p:spPr>
          <a:xfrm>
            <a:off x="554735" y="41597"/>
            <a:ext cx="3843338" cy="123111"/>
          </a:xfrm>
          <a:prstGeom prst="rect">
            <a:avLst/>
          </a:prstGeom>
          <a:ln w="6350">
            <a:noFill/>
            <a:miter lim="800000"/>
          </a:ln>
        </p:spPr>
        <p:txBody>
          <a:bodyPr vert="horz" wrap="square" lIns="0" tIns="0" rIns="0" bIns="0" rtlCol="0">
            <a:spAutoFit/>
          </a:bodyPr>
          <a:lstStyle>
            <a:lvl1pPr>
              <a:defRPr lang="en-US" sz="800" b="0" dirty="0">
                <a:cs typeface="+mn-cs"/>
              </a:defRPr>
            </a:lvl1pPr>
          </a:lstStyle>
          <a:p>
            <a:pPr lvl="0">
              <a:buNone/>
            </a:pPr>
            <a:r>
              <a:rPr lang="en-US" dirty="0"/>
              <a:t>Add tracker</a:t>
            </a:r>
          </a:p>
        </p:txBody>
      </p:sp>
      <p:sp>
        <p:nvSpPr>
          <p:cNvPr id="10" name="5. Source" hidden="1">
            <a:extLst>
              <a:ext uri="{FF2B5EF4-FFF2-40B4-BE49-F238E27FC236}">
                <a16:creationId xmlns:a16="http://schemas.microsoft.com/office/drawing/2014/main" id="{D054D419-788B-4E11-80EF-84764A88E7A8}"/>
              </a:ext>
            </a:extLst>
          </p:cNvPr>
          <p:cNvSpPr txBox="1"/>
          <p:nvPr userDrawn="1">
            <p:custDataLst>
              <p:tags r:id="rId7"/>
            </p:custDataLst>
          </p:nvPr>
        </p:nvSpPr>
        <p:spPr>
          <a:xfrm>
            <a:off x="554733" y="6194908"/>
            <a:ext cx="10369296" cy="123111"/>
          </a:xfrm>
          <a:prstGeom prst="rect">
            <a:avLst/>
          </a:prstGeom>
          <a:noFill/>
          <a:ln/>
          <a:extLst>
            <a:ext uri="{909E8E84-426E-40DD-AFC4-6F175D3DCCD1}">
              <a14:hiddenFill xmlns:a14="http://schemas.microsoft.com/office/drawing/2010/main">
                <a:solidFill>
                  <a:srgbClr val="FFFFFF"/>
                </a:solidFill>
              </a14:hiddenFill>
            </a:ext>
          </a:extLst>
        </p:spPr>
        <p:txBody>
          <a:bodyPr vert="horz" wrap="square" lIns="0" tIns="0" rIns="0" bIns="0" rtlCol="0" anchor="t" anchorCtr="0">
            <a:spAutoFit/>
          </a:bodyPr>
          <a:lstStyle>
            <a:defPPr>
              <a:defRPr lang="en-US"/>
            </a:defPPr>
            <a:lvl1pPr indent="0">
              <a:lnSpc>
                <a:spcPct val="100000"/>
              </a:lnSpc>
              <a:spcBef>
                <a:spcPts val="300"/>
              </a:spcBef>
              <a:spcAft>
                <a:spcPts val="300"/>
              </a:spcAft>
              <a:buFont typeface="Segoe UI" panose="020B0502040204020203" pitchFamily="34" charset="0"/>
              <a:buChar char="​"/>
              <a:defRPr sz="800">
                <a:cs typeface="Arial" panose="020B0604020202020204" pitchFamily="34" charset="0"/>
              </a:defRPr>
            </a:lvl1pPr>
            <a:lvl2pPr marL="228600" indent="-225425">
              <a:lnSpc>
                <a:spcPct val="100000"/>
              </a:lnSpc>
              <a:spcBef>
                <a:spcPts val="0"/>
              </a:spcBef>
              <a:spcAft>
                <a:spcPts val="300"/>
              </a:spcAft>
              <a:buFont typeface="Wingdings" panose="05000000000000000000" pitchFamily="2" charset="2"/>
              <a:buChar char=""/>
              <a:defRPr sz="1600">
                <a:cs typeface="Arial" panose="020B0604020202020204" pitchFamily="34" charset="0"/>
              </a:defRPr>
            </a:lvl2pPr>
            <a:lvl3pPr marL="515938" indent="-287338">
              <a:lnSpc>
                <a:spcPct val="100000"/>
              </a:lnSpc>
              <a:spcBef>
                <a:spcPts val="0"/>
              </a:spcBef>
              <a:spcAft>
                <a:spcPts val="300"/>
              </a:spcAft>
              <a:buFont typeface="Arial" panose="020B0604020202020204" pitchFamily="34" charset="0"/>
              <a:buChar char="—"/>
              <a:defRPr sz="1600">
                <a:cs typeface="Arial" panose="020B0604020202020204" pitchFamily="34" charset="0"/>
              </a:defRPr>
            </a:lvl3pPr>
            <a:lvl4pPr marL="742950" indent="-182563">
              <a:lnSpc>
                <a:spcPct val="100000"/>
              </a:lnSpc>
              <a:spcBef>
                <a:spcPts val="0"/>
              </a:spcBef>
              <a:spcAft>
                <a:spcPts val="300"/>
              </a:spcAft>
              <a:buFont typeface="Arial" panose="020B0604020202020204" pitchFamily="34" charset="0"/>
              <a:buChar char="»"/>
              <a:defRPr sz="1600">
                <a:cs typeface="Arial" panose="020B0604020202020204" pitchFamily="34" charset="0"/>
              </a:defRPr>
            </a:lvl4pPr>
            <a:lvl5pPr marL="914400" indent="-136525">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lvl="0"/>
            <a:r>
              <a:rPr lang="en-US" dirty="0"/>
              <a:t>Source: …</a:t>
            </a:r>
          </a:p>
        </p:txBody>
      </p:sp>
    </p:spTree>
    <p:extLst>
      <p:ext uri="{BB962C8B-B14F-4D97-AF65-F5344CB8AC3E}">
        <p14:creationId xmlns:p14="http://schemas.microsoft.com/office/powerpoint/2010/main" val="92196645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Contrast Mid Left">
    <p:spTree>
      <p:nvGrpSpPr>
        <p:cNvPr id="1" name=""/>
        <p:cNvGrpSpPr/>
        <p:nvPr/>
      </p:nvGrpSpPr>
      <p:grpSpPr>
        <a:xfrm>
          <a:off x="0" y="0"/>
          <a:ext cx="0" cy="0"/>
          <a:chOff x="0" y="0"/>
          <a:chExt cx="0" cy="0"/>
        </a:xfrm>
      </p:grpSpPr>
      <p:graphicFrame>
        <p:nvGraphicFramePr>
          <p:cNvPr id="4" name="Object 3" hidden="1">
            <a:extLst>
              <a:ext uri="{FF2B5EF4-FFF2-40B4-BE49-F238E27FC236}">
                <a16:creationId xmlns:a16="http://schemas.microsoft.com/office/drawing/2014/main" id="{E10AAB5F-CF0A-4C58-81CA-92C1A8CB9003}"/>
              </a:ext>
            </a:extLst>
          </p:cNvPr>
          <p:cNvGraphicFramePr>
            <a:graphicFrameLocks noChangeAspect="1"/>
          </p:cNvGraphicFramePr>
          <p:nvPr userDrawn="1">
            <p:custDataLst>
              <p:tags r:id="rId2"/>
            </p:custDataLst>
            <p:extLst>
              <p:ext uri="{D42A27DB-BD31-4B8C-83A1-F6EECF244321}">
                <p14:modId xmlns:p14="http://schemas.microsoft.com/office/powerpoint/2010/main" val="1194567545"/>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22538" name="think-cell Slide" r:id="rId9" imgW="592" imgH="591" progId="TCLayout.ActiveDocument.1">
                  <p:embed/>
                </p:oleObj>
              </mc:Choice>
              <mc:Fallback>
                <p:oleObj name="think-cell Slide" r:id="rId9" imgW="592" imgH="591" progId="TCLayout.ActiveDocument.1">
                  <p:embed/>
                  <p:pic>
                    <p:nvPicPr>
                      <p:cNvPr id="4" name="Object 3" hidden="1">
                        <a:extLst>
                          <a:ext uri="{FF2B5EF4-FFF2-40B4-BE49-F238E27FC236}">
                            <a16:creationId xmlns:a16="http://schemas.microsoft.com/office/drawing/2014/main" id="{E10AAB5F-CF0A-4C58-81CA-92C1A8CB9003}"/>
                          </a:ext>
                        </a:extLst>
                      </p:cNvPr>
                      <p:cNvPicPr/>
                      <p:nvPr/>
                    </p:nvPicPr>
                    <p:blipFill>
                      <a:blip r:embed="rId10"/>
                      <a:stretch>
                        <a:fillRect/>
                      </a:stretch>
                    </p:blipFill>
                    <p:spPr>
                      <a:xfrm>
                        <a:off x="1588" y="1588"/>
                        <a:ext cx="1588" cy="1588"/>
                      </a:xfrm>
                      <a:prstGeom prst="rect">
                        <a:avLst/>
                      </a:prstGeom>
                    </p:spPr>
                  </p:pic>
                </p:oleObj>
              </mc:Fallback>
            </mc:AlternateContent>
          </a:graphicData>
        </a:graphic>
      </p:graphicFrame>
      <p:sp>
        <p:nvSpPr>
          <p:cNvPr id="2" name="Rectangle 1" hidden="1">
            <a:extLst>
              <a:ext uri="{FF2B5EF4-FFF2-40B4-BE49-F238E27FC236}">
                <a16:creationId xmlns:a16="http://schemas.microsoft.com/office/drawing/2014/main" id="{8DA53433-5DFE-4583-A5C0-DE3F3C3DDE88}"/>
              </a:ext>
            </a:extLst>
          </p:cNvPr>
          <p:cNvSpPr/>
          <p:nvPr userDrawn="1">
            <p:custDataLst>
              <p:tags r:id="rId3"/>
            </p:custDataLst>
          </p:nvPr>
        </p:nvSpPr>
        <p:spPr>
          <a:xfrm>
            <a:off x="0" y="0"/>
            <a:ext cx="158750" cy="158750"/>
          </a:xfrm>
          <a:prstGeom prst="rect">
            <a:avLst/>
          </a:prstGeom>
          <a:solidFill>
            <a:schemeClr val="tx1"/>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marL="0" lvl="0" indent="0" algn="ctr">
              <a:spcBef>
                <a:spcPts val="300"/>
              </a:spcBef>
              <a:spcAft>
                <a:spcPts val="300"/>
              </a:spcAft>
            </a:pPr>
            <a:endParaRPr lang="en-US" sz="2500" b="1" i="0" baseline="0" dirty="0">
              <a:solidFill>
                <a:schemeClr val="bg1"/>
              </a:solidFill>
              <a:latin typeface="Arial" panose="020B0604020202020204" pitchFamily="34" charset="0"/>
              <a:ea typeface="+mj-ea"/>
              <a:cs typeface="+mj-cs"/>
              <a:sym typeface="Arial" panose="020B0604020202020204" pitchFamily="34" charset="0"/>
            </a:endParaRPr>
          </a:p>
        </p:txBody>
      </p:sp>
      <p:sp>
        <p:nvSpPr>
          <p:cNvPr id="3" name="2. Slide Title">
            <a:extLst>
              <a:ext uri="{FF2B5EF4-FFF2-40B4-BE49-F238E27FC236}">
                <a16:creationId xmlns:a16="http://schemas.microsoft.com/office/drawing/2014/main" id="{064E079D-5BD2-4787-A7F2-0859A1CB5E94}"/>
              </a:ext>
            </a:extLst>
          </p:cNvPr>
          <p:cNvSpPr>
            <a:spLocks noGrp="1"/>
          </p:cNvSpPr>
          <p:nvPr>
            <p:ph type="title"/>
            <p:custDataLst>
              <p:tags r:id="rId4"/>
            </p:custDataLst>
          </p:nvPr>
        </p:nvSpPr>
        <p:spPr>
          <a:xfrm>
            <a:off x="554736" y="3236640"/>
            <a:ext cx="5065776" cy="384721"/>
          </a:xfrm>
          <a:prstGeom prst="rect">
            <a:avLst/>
          </a:prstGeom>
        </p:spPr>
        <p:txBody>
          <a:bodyPr rIns="365760" anchor="ctr">
            <a:spAutoFit/>
          </a:bodyPr>
          <a:lstStyle>
            <a:lvl1pPr>
              <a:defRPr>
                <a:ln w="6350" cap="flat">
                  <a:noFill/>
                  <a:miter lim="800000"/>
                </a:ln>
              </a:defRPr>
            </a:lvl1pPr>
          </a:lstStyle>
          <a:p>
            <a:r>
              <a:rPr lang="en-US" dirty="0"/>
              <a:t>Click to edit Master title style</a:t>
            </a:r>
          </a:p>
        </p:txBody>
      </p:sp>
      <p:sp>
        <p:nvSpPr>
          <p:cNvPr id="9" name="Slide Number">
            <a:extLst>
              <a:ext uri="{FF2B5EF4-FFF2-40B4-BE49-F238E27FC236}">
                <a16:creationId xmlns:a16="http://schemas.microsoft.com/office/drawing/2014/main" id="{8CFBA6B2-A084-4532-80C0-2629A5553A76}"/>
              </a:ext>
            </a:extLst>
          </p:cNvPr>
          <p:cNvSpPr>
            <a:spLocks noChangeArrowheads="1"/>
          </p:cNvSpPr>
          <p:nvPr userDrawn="1">
            <p:custDataLst>
              <p:tags r:id="rId5"/>
            </p:custDataLst>
          </p:nvPr>
        </p:nvSpPr>
        <p:spPr bwMode="black">
          <a:xfrm>
            <a:off x="11312525" y="6498754"/>
            <a:ext cx="325501" cy="138499"/>
          </a:xfrm>
          <a:prstGeom prst="rect">
            <a:avLst/>
          </a:prstGeom>
          <a:noFill/>
          <a:ln w="9525" algn="ctr">
            <a:noFill/>
            <a:miter lim="800000"/>
            <a:headEnd/>
            <a:tailEnd/>
          </a:ln>
          <a:effectLst/>
        </p:spPr>
        <p:txBody>
          <a:bodyPr wrap="square" lIns="0" tIns="0" rIns="0" bIns="0" anchor="b">
            <a:spAutoFit/>
          </a:bodyPr>
          <a:lstStyle/>
          <a:p>
            <a:pPr algn="r" defTabSz="610744" fontAlgn="auto">
              <a:spcBef>
                <a:spcPts val="0"/>
              </a:spcBef>
              <a:spcAft>
                <a:spcPts val="0"/>
              </a:spcAft>
              <a:defRPr/>
            </a:pPr>
            <a:fld id="{4ABDCABE-3F10-B64C-92F1-862014417034}" type="slidenum">
              <a:rPr lang="en-US" sz="900" smtClean="0">
                <a:solidFill>
                  <a:schemeClr val="tx1"/>
                </a:solidFill>
                <a:latin typeface="+mn-lt"/>
                <a:ea typeface="+mn-ea"/>
                <a:cs typeface="Arial" panose="020B0604020202020204" pitchFamily="34" charset="0"/>
              </a:rPr>
              <a:pPr algn="r" defTabSz="610744" fontAlgn="auto">
                <a:spcBef>
                  <a:spcPts val="0"/>
                </a:spcBef>
                <a:spcAft>
                  <a:spcPts val="0"/>
                </a:spcAft>
                <a:defRPr/>
              </a:pPr>
              <a:t>‹#›</a:t>
            </a:fld>
            <a:endParaRPr lang="en-US" sz="900" dirty="0">
              <a:solidFill>
                <a:schemeClr val="tx1"/>
              </a:solidFill>
              <a:latin typeface="+mn-lt"/>
              <a:ea typeface="+mn-ea"/>
              <a:cs typeface="Arial" panose="020B0604020202020204" pitchFamily="34" charset="0"/>
            </a:endParaRPr>
          </a:p>
        </p:txBody>
      </p:sp>
      <p:sp>
        <p:nvSpPr>
          <p:cNvPr id="10" name="1. On-page tracker">
            <a:extLst>
              <a:ext uri="{FF2B5EF4-FFF2-40B4-BE49-F238E27FC236}">
                <a16:creationId xmlns:a16="http://schemas.microsoft.com/office/drawing/2014/main" id="{29A5BC72-B58B-4282-B0EA-EE79CC589D71}"/>
              </a:ext>
            </a:extLst>
          </p:cNvPr>
          <p:cNvSpPr>
            <a:spLocks noGrp="1"/>
          </p:cNvSpPr>
          <p:nvPr>
            <p:ph type="body" sz="quarter" idx="10" hasCustomPrompt="1"/>
            <p:custDataLst>
              <p:tags r:id="rId6"/>
            </p:custDataLst>
          </p:nvPr>
        </p:nvSpPr>
        <p:spPr>
          <a:xfrm>
            <a:off x="554735" y="41597"/>
            <a:ext cx="3843338" cy="123111"/>
          </a:xfrm>
          <a:prstGeom prst="rect">
            <a:avLst/>
          </a:prstGeom>
          <a:ln w="6350">
            <a:noFill/>
            <a:miter lim="800000"/>
          </a:ln>
        </p:spPr>
        <p:txBody>
          <a:bodyPr vert="horz" wrap="square" lIns="0" tIns="0" rIns="0" bIns="0" rtlCol="0">
            <a:spAutoFit/>
          </a:bodyPr>
          <a:lstStyle>
            <a:lvl1pPr>
              <a:defRPr lang="en-US" sz="800" b="0" dirty="0">
                <a:cs typeface="+mn-cs"/>
              </a:defRPr>
            </a:lvl1pPr>
          </a:lstStyle>
          <a:p>
            <a:pPr lvl="0">
              <a:buNone/>
            </a:pPr>
            <a:r>
              <a:rPr lang="en-US" dirty="0"/>
              <a:t>Add tracker</a:t>
            </a:r>
          </a:p>
        </p:txBody>
      </p:sp>
      <p:sp>
        <p:nvSpPr>
          <p:cNvPr id="12" name="5. Source" hidden="1">
            <a:extLst>
              <a:ext uri="{FF2B5EF4-FFF2-40B4-BE49-F238E27FC236}">
                <a16:creationId xmlns:a16="http://schemas.microsoft.com/office/drawing/2014/main" id="{AE253891-D7F7-40B6-A700-9E25C4BCED6B}"/>
              </a:ext>
            </a:extLst>
          </p:cNvPr>
          <p:cNvSpPr txBox="1"/>
          <p:nvPr userDrawn="1">
            <p:custDataLst>
              <p:tags r:id="rId7"/>
            </p:custDataLst>
          </p:nvPr>
        </p:nvSpPr>
        <p:spPr>
          <a:xfrm>
            <a:off x="554733" y="6194908"/>
            <a:ext cx="10369296" cy="123111"/>
          </a:xfrm>
          <a:prstGeom prst="rect">
            <a:avLst/>
          </a:prstGeom>
          <a:noFill/>
          <a:ln/>
          <a:extLst>
            <a:ext uri="{909E8E84-426E-40DD-AFC4-6F175D3DCCD1}">
              <a14:hiddenFill xmlns:a14="http://schemas.microsoft.com/office/drawing/2010/main">
                <a:solidFill>
                  <a:srgbClr val="FFFFFF"/>
                </a:solidFill>
              </a14:hiddenFill>
            </a:ext>
          </a:extLst>
        </p:spPr>
        <p:txBody>
          <a:bodyPr vert="horz" wrap="square" lIns="0" tIns="0" rIns="0" bIns="0" rtlCol="0" anchor="t" anchorCtr="0">
            <a:spAutoFit/>
          </a:bodyPr>
          <a:lstStyle>
            <a:defPPr>
              <a:defRPr lang="en-US"/>
            </a:defPPr>
            <a:lvl1pPr indent="0">
              <a:lnSpc>
                <a:spcPct val="100000"/>
              </a:lnSpc>
              <a:spcBef>
                <a:spcPts val="300"/>
              </a:spcBef>
              <a:spcAft>
                <a:spcPts val="300"/>
              </a:spcAft>
              <a:buFont typeface="Segoe UI" panose="020B0502040204020203" pitchFamily="34" charset="0"/>
              <a:buChar char="​"/>
              <a:defRPr sz="800">
                <a:cs typeface="Arial" panose="020B0604020202020204" pitchFamily="34" charset="0"/>
              </a:defRPr>
            </a:lvl1pPr>
            <a:lvl2pPr marL="228600" indent="-225425">
              <a:lnSpc>
                <a:spcPct val="100000"/>
              </a:lnSpc>
              <a:spcBef>
                <a:spcPts val="0"/>
              </a:spcBef>
              <a:spcAft>
                <a:spcPts val="300"/>
              </a:spcAft>
              <a:buFont typeface="Wingdings" panose="05000000000000000000" pitchFamily="2" charset="2"/>
              <a:buChar char=""/>
              <a:defRPr sz="1600">
                <a:cs typeface="Arial" panose="020B0604020202020204" pitchFamily="34" charset="0"/>
              </a:defRPr>
            </a:lvl2pPr>
            <a:lvl3pPr marL="515938" indent="-287338">
              <a:lnSpc>
                <a:spcPct val="100000"/>
              </a:lnSpc>
              <a:spcBef>
                <a:spcPts val="0"/>
              </a:spcBef>
              <a:spcAft>
                <a:spcPts val="300"/>
              </a:spcAft>
              <a:buFont typeface="Arial" panose="020B0604020202020204" pitchFamily="34" charset="0"/>
              <a:buChar char="—"/>
              <a:defRPr sz="1600">
                <a:cs typeface="Arial" panose="020B0604020202020204" pitchFamily="34" charset="0"/>
              </a:defRPr>
            </a:lvl3pPr>
            <a:lvl4pPr marL="742950" indent="-182563">
              <a:lnSpc>
                <a:spcPct val="100000"/>
              </a:lnSpc>
              <a:spcBef>
                <a:spcPts val="0"/>
              </a:spcBef>
              <a:spcAft>
                <a:spcPts val="300"/>
              </a:spcAft>
              <a:buFont typeface="Arial" panose="020B0604020202020204" pitchFamily="34" charset="0"/>
              <a:buChar char="»"/>
              <a:defRPr sz="1600">
                <a:cs typeface="Arial" panose="020B0604020202020204" pitchFamily="34" charset="0"/>
              </a:defRPr>
            </a:lvl4pPr>
            <a:lvl5pPr marL="914400" indent="-136525">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lvl="0"/>
            <a:r>
              <a:rPr lang="en-US" dirty="0"/>
              <a:t>Source: …</a:t>
            </a:r>
          </a:p>
        </p:txBody>
      </p:sp>
    </p:spTree>
    <p:extLst>
      <p:ext uri="{BB962C8B-B14F-4D97-AF65-F5344CB8AC3E}">
        <p14:creationId xmlns:p14="http://schemas.microsoft.com/office/powerpoint/2010/main" val="352829456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Contrast Section">
    <p:spTree>
      <p:nvGrpSpPr>
        <p:cNvPr id="1" name=""/>
        <p:cNvGrpSpPr/>
        <p:nvPr/>
      </p:nvGrpSpPr>
      <p:grpSpPr>
        <a:xfrm>
          <a:off x="0" y="0"/>
          <a:ext cx="0" cy="0"/>
          <a:chOff x="0" y="0"/>
          <a:chExt cx="0" cy="0"/>
        </a:xfrm>
      </p:grpSpPr>
      <p:graphicFrame>
        <p:nvGraphicFramePr>
          <p:cNvPr id="3" name="Object 2" hidden="1">
            <a:extLst>
              <a:ext uri="{FF2B5EF4-FFF2-40B4-BE49-F238E27FC236}">
                <a16:creationId xmlns:a16="http://schemas.microsoft.com/office/drawing/2014/main" id="{F98064E9-3153-4628-A7D5-81F8DEADB0D6}"/>
              </a:ext>
            </a:extLst>
          </p:cNvPr>
          <p:cNvGraphicFramePr>
            <a:graphicFrameLocks noChangeAspect="1"/>
          </p:cNvGraphicFramePr>
          <p:nvPr userDrawn="1">
            <p:custDataLst>
              <p:tags r:id="rId2"/>
            </p:custDataLst>
            <p:extLst>
              <p:ext uri="{D42A27DB-BD31-4B8C-83A1-F6EECF244321}">
                <p14:modId xmlns:p14="http://schemas.microsoft.com/office/powerpoint/2010/main" val="151244175"/>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23562" name="think-cell Slide" r:id="rId9" imgW="592" imgH="591" progId="TCLayout.ActiveDocument.1">
                  <p:embed/>
                </p:oleObj>
              </mc:Choice>
              <mc:Fallback>
                <p:oleObj name="think-cell Slide" r:id="rId9" imgW="592" imgH="591" progId="TCLayout.ActiveDocument.1">
                  <p:embed/>
                  <p:pic>
                    <p:nvPicPr>
                      <p:cNvPr id="3" name="Object 2" hidden="1">
                        <a:extLst>
                          <a:ext uri="{FF2B5EF4-FFF2-40B4-BE49-F238E27FC236}">
                            <a16:creationId xmlns:a16="http://schemas.microsoft.com/office/drawing/2014/main" id="{F98064E9-3153-4628-A7D5-81F8DEADB0D6}"/>
                          </a:ext>
                        </a:extLst>
                      </p:cNvPr>
                      <p:cNvPicPr/>
                      <p:nvPr/>
                    </p:nvPicPr>
                    <p:blipFill>
                      <a:blip r:embed="rId10"/>
                      <a:stretch>
                        <a:fillRect/>
                      </a:stretch>
                    </p:blipFill>
                    <p:spPr>
                      <a:xfrm>
                        <a:off x="1588" y="1588"/>
                        <a:ext cx="1588" cy="1588"/>
                      </a:xfrm>
                      <a:prstGeom prst="rect">
                        <a:avLst/>
                      </a:prstGeom>
                    </p:spPr>
                  </p:pic>
                </p:oleObj>
              </mc:Fallback>
            </mc:AlternateContent>
          </a:graphicData>
        </a:graphic>
      </p:graphicFrame>
      <p:sp>
        <p:nvSpPr>
          <p:cNvPr id="2" name="Rectangle 1" hidden="1">
            <a:extLst>
              <a:ext uri="{FF2B5EF4-FFF2-40B4-BE49-F238E27FC236}">
                <a16:creationId xmlns:a16="http://schemas.microsoft.com/office/drawing/2014/main" id="{A4FCABF2-1291-4CAB-A39C-0FDD2FD8A1F5}"/>
              </a:ext>
            </a:extLst>
          </p:cNvPr>
          <p:cNvSpPr/>
          <p:nvPr userDrawn="1">
            <p:custDataLst>
              <p:tags r:id="rId3"/>
            </p:custDataLst>
          </p:nvPr>
        </p:nvSpPr>
        <p:spPr>
          <a:xfrm>
            <a:off x="0" y="0"/>
            <a:ext cx="158750" cy="158750"/>
          </a:xfrm>
          <a:prstGeom prst="rect">
            <a:avLst/>
          </a:prstGeom>
          <a:solidFill>
            <a:schemeClr val="tx1"/>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marL="0" lvl="0" indent="0" algn="ctr">
              <a:spcBef>
                <a:spcPts val="300"/>
              </a:spcBef>
              <a:spcAft>
                <a:spcPts val="300"/>
              </a:spcAft>
            </a:pPr>
            <a:endParaRPr lang="en-US" sz="4400" b="1" i="0" baseline="0" dirty="0">
              <a:solidFill>
                <a:schemeClr val="bg1"/>
              </a:solidFill>
              <a:latin typeface="Arial" panose="020B0604020202020204" pitchFamily="34" charset="0"/>
              <a:ea typeface="+mj-ea"/>
              <a:cs typeface="+mj-cs"/>
              <a:sym typeface="Arial" panose="020B0604020202020204" pitchFamily="34" charset="0"/>
            </a:endParaRPr>
          </a:p>
        </p:txBody>
      </p:sp>
      <p:sp>
        <p:nvSpPr>
          <p:cNvPr id="7" name="2. Slide Title">
            <a:extLst>
              <a:ext uri="{FF2B5EF4-FFF2-40B4-BE49-F238E27FC236}">
                <a16:creationId xmlns:a16="http://schemas.microsoft.com/office/drawing/2014/main" id="{E222DC4C-FD9F-4495-B0EA-3E6F1E35596A}"/>
              </a:ext>
            </a:extLst>
          </p:cNvPr>
          <p:cNvSpPr>
            <a:spLocks noGrp="1"/>
          </p:cNvSpPr>
          <p:nvPr>
            <p:ph type="title"/>
            <p:custDataLst>
              <p:tags r:id="rId4"/>
            </p:custDataLst>
          </p:nvPr>
        </p:nvSpPr>
        <p:spPr>
          <a:xfrm>
            <a:off x="554736" y="4580468"/>
            <a:ext cx="11082528" cy="677108"/>
          </a:xfrm>
        </p:spPr>
        <p:txBody>
          <a:bodyPr anchor="b">
            <a:noAutofit/>
          </a:bodyPr>
          <a:lstStyle>
            <a:lvl1pPr>
              <a:lnSpc>
                <a:spcPct val="100000"/>
              </a:lnSpc>
              <a:defRPr sz="4400"/>
            </a:lvl1pPr>
          </a:lstStyle>
          <a:p>
            <a:r>
              <a:rPr lang="en-US" dirty="0"/>
              <a:t>Click to edit Master title style</a:t>
            </a:r>
          </a:p>
        </p:txBody>
      </p:sp>
      <p:sp>
        <p:nvSpPr>
          <p:cNvPr id="8" name="Slide Number">
            <a:extLst>
              <a:ext uri="{FF2B5EF4-FFF2-40B4-BE49-F238E27FC236}">
                <a16:creationId xmlns:a16="http://schemas.microsoft.com/office/drawing/2014/main" id="{9AC4B822-CA6B-4F05-8715-F74C6D5D34B1}"/>
              </a:ext>
            </a:extLst>
          </p:cNvPr>
          <p:cNvSpPr>
            <a:spLocks noChangeArrowheads="1"/>
          </p:cNvSpPr>
          <p:nvPr userDrawn="1">
            <p:custDataLst>
              <p:tags r:id="rId5"/>
            </p:custDataLst>
          </p:nvPr>
        </p:nvSpPr>
        <p:spPr bwMode="black">
          <a:xfrm>
            <a:off x="11312525" y="6498754"/>
            <a:ext cx="325501" cy="138499"/>
          </a:xfrm>
          <a:prstGeom prst="rect">
            <a:avLst/>
          </a:prstGeom>
          <a:noFill/>
          <a:ln w="9525" algn="ctr">
            <a:noFill/>
            <a:miter lim="800000"/>
            <a:headEnd/>
            <a:tailEnd/>
          </a:ln>
          <a:effectLst/>
        </p:spPr>
        <p:txBody>
          <a:bodyPr wrap="square" lIns="0" tIns="0" rIns="0" bIns="0" anchor="b">
            <a:spAutoFit/>
          </a:bodyPr>
          <a:lstStyle/>
          <a:p>
            <a:pPr algn="r" defTabSz="610744" fontAlgn="auto">
              <a:spcBef>
                <a:spcPts val="0"/>
              </a:spcBef>
              <a:spcAft>
                <a:spcPts val="0"/>
              </a:spcAft>
              <a:defRPr/>
            </a:pPr>
            <a:fld id="{4ABDCABE-3F10-B64C-92F1-862014417034}" type="slidenum">
              <a:rPr lang="en-US" sz="900" smtClean="0">
                <a:solidFill>
                  <a:schemeClr val="tx1"/>
                </a:solidFill>
                <a:latin typeface="+mn-lt"/>
                <a:ea typeface="+mn-ea"/>
                <a:cs typeface="Arial" panose="020B0604020202020204" pitchFamily="34" charset="0"/>
              </a:rPr>
              <a:pPr algn="r" defTabSz="610744" fontAlgn="auto">
                <a:spcBef>
                  <a:spcPts val="0"/>
                </a:spcBef>
                <a:spcAft>
                  <a:spcPts val="0"/>
                </a:spcAft>
                <a:defRPr/>
              </a:pPr>
              <a:t>‹#›</a:t>
            </a:fld>
            <a:endParaRPr lang="en-US" sz="900" dirty="0">
              <a:solidFill>
                <a:schemeClr val="tx1"/>
              </a:solidFill>
              <a:latin typeface="+mn-lt"/>
              <a:ea typeface="+mn-ea"/>
              <a:cs typeface="Arial" panose="020B0604020202020204" pitchFamily="34" charset="0"/>
            </a:endParaRPr>
          </a:p>
        </p:txBody>
      </p:sp>
      <p:sp>
        <p:nvSpPr>
          <p:cNvPr id="9" name="1. On-page tracker">
            <a:extLst>
              <a:ext uri="{FF2B5EF4-FFF2-40B4-BE49-F238E27FC236}">
                <a16:creationId xmlns:a16="http://schemas.microsoft.com/office/drawing/2014/main" id="{8F89071A-FCD4-4931-B959-81108D770B1E}"/>
              </a:ext>
            </a:extLst>
          </p:cNvPr>
          <p:cNvSpPr>
            <a:spLocks noGrp="1"/>
          </p:cNvSpPr>
          <p:nvPr>
            <p:ph type="body" sz="quarter" idx="10" hasCustomPrompt="1"/>
            <p:custDataLst>
              <p:tags r:id="rId6"/>
            </p:custDataLst>
          </p:nvPr>
        </p:nvSpPr>
        <p:spPr>
          <a:xfrm>
            <a:off x="554735" y="41597"/>
            <a:ext cx="3843338" cy="123111"/>
          </a:xfrm>
          <a:prstGeom prst="rect">
            <a:avLst/>
          </a:prstGeom>
          <a:ln w="6350">
            <a:noFill/>
            <a:miter lim="800000"/>
          </a:ln>
        </p:spPr>
        <p:txBody>
          <a:bodyPr vert="horz" wrap="square" lIns="0" tIns="0" rIns="0" bIns="0" rtlCol="0">
            <a:spAutoFit/>
          </a:bodyPr>
          <a:lstStyle>
            <a:lvl1pPr>
              <a:defRPr lang="en-US" sz="800" b="0" dirty="0">
                <a:cs typeface="+mn-cs"/>
              </a:defRPr>
            </a:lvl1pPr>
          </a:lstStyle>
          <a:p>
            <a:pPr lvl="0">
              <a:buNone/>
            </a:pPr>
            <a:r>
              <a:rPr lang="en-US" dirty="0"/>
              <a:t>Add tracker</a:t>
            </a:r>
          </a:p>
        </p:txBody>
      </p:sp>
      <p:sp>
        <p:nvSpPr>
          <p:cNvPr id="10" name="5. Source" hidden="1">
            <a:extLst>
              <a:ext uri="{FF2B5EF4-FFF2-40B4-BE49-F238E27FC236}">
                <a16:creationId xmlns:a16="http://schemas.microsoft.com/office/drawing/2014/main" id="{E1D1976D-0F4D-460E-B3BB-7967225D2B97}"/>
              </a:ext>
            </a:extLst>
          </p:cNvPr>
          <p:cNvSpPr txBox="1"/>
          <p:nvPr userDrawn="1">
            <p:custDataLst>
              <p:tags r:id="rId7"/>
            </p:custDataLst>
          </p:nvPr>
        </p:nvSpPr>
        <p:spPr>
          <a:xfrm>
            <a:off x="554733" y="6194908"/>
            <a:ext cx="10369296" cy="123111"/>
          </a:xfrm>
          <a:prstGeom prst="rect">
            <a:avLst/>
          </a:prstGeom>
          <a:noFill/>
          <a:ln/>
          <a:extLst>
            <a:ext uri="{909E8E84-426E-40DD-AFC4-6F175D3DCCD1}">
              <a14:hiddenFill xmlns:a14="http://schemas.microsoft.com/office/drawing/2010/main">
                <a:solidFill>
                  <a:srgbClr val="FFFFFF"/>
                </a:solidFill>
              </a14:hiddenFill>
            </a:ext>
          </a:extLst>
        </p:spPr>
        <p:txBody>
          <a:bodyPr vert="horz" wrap="square" lIns="0" tIns="0" rIns="0" bIns="0" rtlCol="0" anchor="t" anchorCtr="0">
            <a:spAutoFit/>
          </a:bodyPr>
          <a:lstStyle>
            <a:defPPr>
              <a:defRPr lang="en-US"/>
            </a:defPPr>
            <a:lvl1pPr indent="0">
              <a:lnSpc>
                <a:spcPct val="100000"/>
              </a:lnSpc>
              <a:spcBef>
                <a:spcPts val="300"/>
              </a:spcBef>
              <a:spcAft>
                <a:spcPts val="300"/>
              </a:spcAft>
              <a:buFont typeface="Segoe UI" panose="020B0502040204020203" pitchFamily="34" charset="0"/>
              <a:buChar char="​"/>
              <a:defRPr sz="800">
                <a:cs typeface="Arial" panose="020B0604020202020204" pitchFamily="34" charset="0"/>
              </a:defRPr>
            </a:lvl1pPr>
            <a:lvl2pPr marL="228600" indent="-225425">
              <a:lnSpc>
                <a:spcPct val="100000"/>
              </a:lnSpc>
              <a:spcBef>
                <a:spcPts val="0"/>
              </a:spcBef>
              <a:spcAft>
                <a:spcPts val="300"/>
              </a:spcAft>
              <a:buFont typeface="Wingdings" panose="05000000000000000000" pitchFamily="2" charset="2"/>
              <a:buChar char=""/>
              <a:defRPr sz="1600">
                <a:cs typeface="Arial" panose="020B0604020202020204" pitchFamily="34" charset="0"/>
              </a:defRPr>
            </a:lvl2pPr>
            <a:lvl3pPr marL="515938" indent="-287338">
              <a:lnSpc>
                <a:spcPct val="100000"/>
              </a:lnSpc>
              <a:spcBef>
                <a:spcPts val="0"/>
              </a:spcBef>
              <a:spcAft>
                <a:spcPts val="300"/>
              </a:spcAft>
              <a:buFont typeface="Arial" panose="020B0604020202020204" pitchFamily="34" charset="0"/>
              <a:buChar char="—"/>
              <a:defRPr sz="1600">
                <a:cs typeface="Arial" panose="020B0604020202020204" pitchFamily="34" charset="0"/>
              </a:defRPr>
            </a:lvl3pPr>
            <a:lvl4pPr marL="742950" indent="-182563">
              <a:lnSpc>
                <a:spcPct val="100000"/>
              </a:lnSpc>
              <a:spcBef>
                <a:spcPts val="0"/>
              </a:spcBef>
              <a:spcAft>
                <a:spcPts val="300"/>
              </a:spcAft>
              <a:buFont typeface="Arial" panose="020B0604020202020204" pitchFamily="34" charset="0"/>
              <a:buChar char="»"/>
              <a:defRPr sz="1600">
                <a:cs typeface="Arial" panose="020B0604020202020204" pitchFamily="34" charset="0"/>
              </a:defRPr>
            </a:lvl4pPr>
            <a:lvl5pPr marL="914400" indent="-136525">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lvl="0"/>
            <a:r>
              <a:rPr lang="en-US" dirty="0"/>
              <a:t>Source: …</a:t>
            </a:r>
          </a:p>
        </p:txBody>
      </p:sp>
    </p:spTree>
    <p:extLst>
      <p:ext uri="{BB962C8B-B14F-4D97-AF65-F5344CB8AC3E}">
        <p14:creationId xmlns:p14="http://schemas.microsoft.com/office/powerpoint/2010/main" val="3775015373"/>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Contrast Quote">
    <p:spTree>
      <p:nvGrpSpPr>
        <p:cNvPr id="1" name=""/>
        <p:cNvGrpSpPr/>
        <p:nvPr/>
      </p:nvGrpSpPr>
      <p:grpSpPr>
        <a:xfrm>
          <a:off x="0" y="0"/>
          <a:ext cx="0" cy="0"/>
          <a:chOff x="0" y="0"/>
          <a:chExt cx="0" cy="0"/>
        </a:xfrm>
      </p:grpSpPr>
      <p:graphicFrame>
        <p:nvGraphicFramePr>
          <p:cNvPr id="3" name="Object 2" hidden="1">
            <a:extLst>
              <a:ext uri="{FF2B5EF4-FFF2-40B4-BE49-F238E27FC236}">
                <a16:creationId xmlns:a16="http://schemas.microsoft.com/office/drawing/2014/main" id="{F52273FB-3270-4181-86FF-C1D92782D49D}"/>
              </a:ext>
            </a:extLst>
          </p:cNvPr>
          <p:cNvGraphicFramePr>
            <a:graphicFrameLocks noChangeAspect="1"/>
          </p:cNvGraphicFramePr>
          <p:nvPr userDrawn="1">
            <p:custDataLst>
              <p:tags r:id="rId2"/>
            </p:custDataLst>
            <p:extLst>
              <p:ext uri="{D42A27DB-BD31-4B8C-83A1-F6EECF244321}">
                <p14:modId xmlns:p14="http://schemas.microsoft.com/office/powerpoint/2010/main" val="2895183735"/>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24586" name="think-cell Slide" r:id="rId10" imgW="592" imgH="591" progId="TCLayout.ActiveDocument.1">
                  <p:embed/>
                </p:oleObj>
              </mc:Choice>
              <mc:Fallback>
                <p:oleObj name="think-cell Slide" r:id="rId10" imgW="592" imgH="591" progId="TCLayout.ActiveDocument.1">
                  <p:embed/>
                  <p:pic>
                    <p:nvPicPr>
                      <p:cNvPr id="3" name="Object 2" hidden="1">
                        <a:extLst>
                          <a:ext uri="{FF2B5EF4-FFF2-40B4-BE49-F238E27FC236}">
                            <a16:creationId xmlns:a16="http://schemas.microsoft.com/office/drawing/2014/main" id="{F52273FB-3270-4181-86FF-C1D92782D49D}"/>
                          </a:ext>
                        </a:extLst>
                      </p:cNvPr>
                      <p:cNvPicPr/>
                      <p:nvPr/>
                    </p:nvPicPr>
                    <p:blipFill>
                      <a:blip r:embed="rId11"/>
                      <a:stretch>
                        <a:fillRect/>
                      </a:stretch>
                    </p:blipFill>
                    <p:spPr>
                      <a:xfrm>
                        <a:off x="1588" y="1588"/>
                        <a:ext cx="1588" cy="1588"/>
                      </a:xfrm>
                      <a:prstGeom prst="rect">
                        <a:avLst/>
                      </a:prstGeom>
                    </p:spPr>
                  </p:pic>
                </p:oleObj>
              </mc:Fallback>
            </mc:AlternateContent>
          </a:graphicData>
        </a:graphic>
      </p:graphicFrame>
      <p:sp>
        <p:nvSpPr>
          <p:cNvPr id="2" name="Rectangle 1" hidden="1">
            <a:extLst>
              <a:ext uri="{FF2B5EF4-FFF2-40B4-BE49-F238E27FC236}">
                <a16:creationId xmlns:a16="http://schemas.microsoft.com/office/drawing/2014/main" id="{8DE3D51E-EFF4-4CED-8D1C-0D351D7D3278}"/>
              </a:ext>
            </a:extLst>
          </p:cNvPr>
          <p:cNvSpPr/>
          <p:nvPr userDrawn="1">
            <p:custDataLst>
              <p:tags r:id="rId3"/>
            </p:custDataLst>
          </p:nvPr>
        </p:nvSpPr>
        <p:spPr>
          <a:xfrm>
            <a:off x="0" y="0"/>
            <a:ext cx="158750" cy="158750"/>
          </a:xfrm>
          <a:prstGeom prst="rect">
            <a:avLst/>
          </a:prstGeom>
          <a:solidFill>
            <a:schemeClr val="tx1"/>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marL="0" lvl="0" indent="0" algn="ctr">
              <a:spcBef>
                <a:spcPts val="300"/>
              </a:spcBef>
              <a:spcAft>
                <a:spcPts val="300"/>
              </a:spcAft>
            </a:pPr>
            <a:endParaRPr lang="en-US" sz="3400" b="1" i="0" baseline="0" dirty="0">
              <a:solidFill>
                <a:schemeClr val="bg1"/>
              </a:solidFill>
              <a:latin typeface="Arial" panose="020B0604020202020204" pitchFamily="34" charset="0"/>
              <a:ea typeface="+mj-ea"/>
              <a:cs typeface="+mj-cs"/>
              <a:sym typeface="Arial" panose="020B0604020202020204" pitchFamily="34" charset="0"/>
            </a:endParaRPr>
          </a:p>
        </p:txBody>
      </p:sp>
      <p:sp>
        <p:nvSpPr>
          <p:cNvPr id="7" name="2. Slide Title">
            <a:extLst>
              <a:ext uri="{FF2B5EF4-FFF2-40B4-BE49-F238E27FC236}">
                <a16:creationId xmlns:a16="http://schemas.microsoft.com/office/drawing/2014/main" id="{FB296734-15F7-4BDF-BF7F-AD560B3E09D7}"/>
              </a:ext>
            </a:extLst>
          </p:cNvPr>
          <p:cNvSpPr>
            <a:spLocks noGrp="1"/>
          </p:cNvSpPr>
          <p:nvPr>
            <p:ph type="title" hasCustomPrompt="1"/>
            <p:custDataLst>
              <p:tags r:id="rId4"/>
            </p:custDataLst>
          </p:nvPr>
        </p:nvSpPr>
        <p:spPr>
          <a:xfrm>
            <a:off x="1505712" y="3556229"/>
            <a:ext cx="9180576" cy="523220"/>
          </a:xfrm>
          <a:prstGeom prst="rect">
            <a:avLst/>
          </a:prstGeom>
        </p:spPr>
        <p:txBody>
          <a:bodyPr>
            <a:spAutoFit/>
          </a:bodyPr>
          <a:lstStyle>
            <a:lvl1pPr>
              <a:lnSpc>
                <a:spcPct val="105000"/>
              </a:lnSpc>
              <a:defRPr sz="3400"/>
            </a:lvl1pPr>
          </a:lstStyle>
          <a:p>
            <a:r>
              <a:rPr lang="en-US" dirty="0"/>
              <a:t>“Click to add quote</a:t>
            </a:r>
          </a:p>
        </p:txBody>
      </p:sp>
      <p:sp>
        <p:nvSpPr>
          <p:cNvPr id="9" name="3. Subtitle">
            <a:extLst>
              <a:ext uri="{FF2B5EF4-FFF2-40B4-BE49-F238E27FC236}">
                <a16:creationId xmlns:a16="http://schemas.microsoft.com/office/drawing/2014/main" id="{F91EA195-0A6B-4141-BE0A-C29B8632D98B}"/>
              </a:ext>
            </a:extLst>
          </p:cNvPr>
          <p:cNvSpPr>
            <a:spLocks noGrp="1"/>
          </p:cNvSpPr>
          <p:nvPr>
            <p:ph type="subTitle" idx="1" hasCustomPrompt="1"/>
            <p:custDataLst>
              <p:tags r:id="rId5"/>
            </p:custDataLst>
          </p:nvPr>
        </p:nvSpPr>
        <p:spPr>
          <a:xfrm>
            <a:off x="1505712" y="4284630"/>
            <a:ext cx="9180576" cy="276999"/>
          </a:xfrm>
          <a:prstGeom prst="rect">
            <a:avLst/>
          </a:prstGeom>
        </p:spPr>
        <p:txBody>
          <a:bodyPr wrap="square">
            <a:noAutofit/>
          </a:bodyPr>
          <a:lstStyle>
            <a:lvl1pPr marL="0" indent="0" algn="l">
              <a:buNone/>
              <a:defRPr sz="1800" b="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add quote source</a:t>
            </a:r>
          </a:p>
        </p:txBody>
      </p:sp>
      <p:sp>
        <p:nvSpPr>
          <p:cNvPr id="8" name="Slide Number">
            <a:extLst>
              <a:ext uri="{FF2B5EF4-FFF2-40B4-BE49-F238E27FC236}">
                <a16:creationId xmlns:a16="http://schemas.microsoft.com/office/drawing/2014/main" id="{9A085514-D1F6-4D77-A23F-C5C66C21AB2E}"/>
              </a:ext>
            </a:extLst>
          </p:cNvPr>
          <p:cNvSpPr>
            <a:spLocks noChangeArrowheads="1"/>
          </p:cNvSpPr>
          <p:nvPr userDrawn="1">
            <p:custDataLst>
              <p:tags r:id="rId6"/>
            </p:custDataLst>
          </p:nvPr>
        </p:nvSpPr>
        <p:spPr bwMode="black">
          <a:xfrm>
            <a:off x="11312525" y="6498754"/>
            <a:ext cx="325501" cy="138499"/>
          </a:xfrm>
          <a:prstGeom prst="rect">
            <a:avLst/>
          </a:prstGeom>
          <a:noFill/>
          <a:ln w="9525" algn="ctr">
            <a:noFill/>
            <a:miter lim="800000"/>
            <a:headEnd/>
            <a:tailEnd/>
          </a:ln>
          <a:effectLst/>
        </p:spPr>
        <p:txBody>
          <a:bodyPr wrap="square" lIns="0" tIns="0" rIns="0" bIns="0" anchor="b">
            <a:spAutoFit/>
          </a:bodyPr>
          <a:lstStyle/>
          <a:p>
            <a:pPr algn="r" defTabSz="610744" fontAlgn="auto">
              <a:spcBef>
                <a:spcPts val="0"/>
              </a:spcBef>
              <a:spcAft>
                <a:spcPts val="0"/>
              </a:spcAft>
              <a:defRPr/>
            </a:pPr>
            <a:fld id="{4ABDCABE-3F10-B64C-92F1-862014417034}" type="slidenum">
              <a:rPr lang="en-US" sz="900" smtClean="0">
                <a:solidFill>
                  <a:schemeClr val="tx1"/>
                </a:solidFill>
                <a:latin typeface="+mn-lt"/>
                <a:ea typeface="+mn-ea"/>
                <a:cs typeface="Arial" panose="020B0604020202020204" pitchFamily="34" charset="0"/>
              </a:rPr>
              <a:pPr algn="r" defTabSz="610744" fontAlgn="auto">
                <a:spcBef>
                  <a:spcPts val="0"/>
                </a:spcBef>
                <a:spcAft>
                  <a:spcPts val="0"/>
                </a:spcAft>
                <a:defRPr/>
              </a:pPr>
              <a:t>‹#›</a:t>
            </a:fld>
            <a:endParaRPr lang="en-US" sz="900" dirty="0">
              <a:solidFill>
                <a:schemeClr val="tx1"/>
              </a:solidFill>
              <a:latin typeface="+mn-lt"/>
              <a:ea typeface="+mn-ea"/>
              <a:cs typeface="Arial" panose="020B0604020202020204" pitchFamily="34" charset="0"/>
            </a:endParaRPr>
          </a:p>
        </p:txBody>
      </p:sp>
      <p:sp>
        <p:nvSpPr>
          <p:cNvPr id="10" name="1. On-page tracker">
            <a:extLst>
              <a:ext uri="{FF2B5EF4-FFF2-40B4-BE49-F238E27FC236}">
                <a16:creationId xmlns:a16="http://schemas.microsoft.com/office/drawing/2014/main" id="{878CBA30-A797-424E-A56B-F43F015ECE96}"/>
              </a:ext>
            </a:extLst>
          </p:cNvPr>
          <p:cNvSpPr>
            <a:spLocks noGrp="1"/>
          </p:cNvSpPr>
          <p:nvPr>
            <p:ph type="body" sz="quarter" idx="10" hasCustomPrompt="1"/>
            <p:custDataLst>
              <p:tags r:id="rId7"/>
            </p:custDataLst>
          </p:nvPr>
        </p:nvSpPr>
        <p:spPr>
          <a:xfrm>
            <a:off x="554735" y="41597"/>
            <a:ext cx="3843338" cy="123111"/>
          </a:xfrm>
          <a:prstGeom prst="rect">
            <a:avLst/>
          </a:prstGeom>
          <a:ln w="6350">
            <a:noFill/>
            <a:miter lim="800000"/>
          </a:ln>
        </p:spPr>
        <p:txBody>
          <a:bodyPr vert="horz" wrap="square" lIns="0" tIns="0" rIns="0" bIns="0" rtlCol="0">
            <a:spAutoFit/>
          </a:bodyPr>
          <a:lstStyle>
            <a:lvl1pPr>
              <a:defRPr lang="en-US" sz="800" b="0" dirty="0">
                <a:cs typeface="+mn-cs"/>
              </a:defRPr>
            </a:lvl1pPr>
          </a:lstStyle>
          <a:p>
            <a:pPr lvl="0">
              <a:buNone/>
            </a:pPr>
            <a:r>
              <a:rPr lang="en-US" dirty="0"/>
              <a:t>Add tracker</a:t>
            </a:r>
          </a:p>
        </p:txBody>
      </p:sp>
      <p:sp>
        <p:nvSpPr>
          <p:cNvPr id="12" name="5. Source" hidden="1">
            <a:extLst>
              <a:ext uri="{FF2B5EF4-FFF2-40B4-BE49-F238E27FC236}">
                <a16:creationId xmlns:a16="http://schemas.microsoft.com/office/drawing/2014/main" id="{2E2BBBCE-14E2-4A15-B192-0149F6D577A1}"/>
              </a:ext>
            </a:extLst>
          </p:cNvPr>
          <p:cNvSpPr txBox="1"/>
          <p:nvPr userDrawn="1">
            <p:custDataLst>
              <p:tags r:id="rId8"/>
            </p:custDataLst>
          </p:nvPr>
        </p:nvSpPr>
        <p:spPr>
          <a:xfrm>
            <a:off x="554733" y="6194908"/>
            <a:ext cx="10369296" cy="123111"/>
          </a:xfrm>
          <a:prstGeom prst="rect">
            <a:avLst/>
          </a:prstGeom>
          <a:noFill/>
          <a:ln/>
          <a:extLst>
            <a:ext uri="{909E8E84-426E-40DD-AFC4-6F175D3DCCD1}">
              <a14:hiddenFill xmlns:a14="http://schemas.microsoft.com/office/drawing/2010/main">
                <a:solidFill>
                  <a:srgbClr val="FFFFFF"/>
                </a:solidFill>
              </a14:hiddenFill>
            </a:ext>
          </a:extLst>
        </p:spPr>
        <p:txBody>
          <a:bodyPr vert="horz" wrap="square" lIns="0" tIns="0" rIns="0" bIns="0" rtlCol="0" anchor="t" anchorCtr="0">
            <a:spAutoFit/>
          </a:bodyPr>
          <a:lstStyle>
            <a:defPPr>
              <a:defRPr lang="en-US"/>
            </a:defPPr>
            <a:lvl1pPr indent="0">
              <a:lnSpc>
                <a:spcPct val="100000"/>
              </a:lnSpc>
              <a:spcBef>
                <a:spcPts val="300"/>
              </a:spcBef>
              <a:spcAft>
                <a:spcPts val="300"/>
              </a:spcAft>
              <a:buFont typeface="Segoe UI" panose="020B0502040204020203" pitchFamily="34" charset="0"/>
              <a:buChar char="​"/>
              <a:defRPr sz="800">
                <a:cs typeface="Arial" panose="020B0604020202020204" pitchFamily="34" charset="0"/>
              </a:defRPr>
            </a:lvl1pPr>
            <a:lvl2pPr marL="228600" indent="-225425">
              <a:lnSpc>
                <a:spcPct val="100000"/>
              </a:lnSpc>
              <a:spcBef>
                <a:spcPts val="0"/>
              </a:spcBef>
              <a:spcAft>
                <a:spcPts val="300"/>
              </a:spcAft>
              <a:buFont typeface="Wingdings" panose="05000000000000000000" pitchFamily="2" charset="2"/>
              <a:buChar char=""/>
              <a:defRPr sz="1600">
                <a:cs typeface="Arial" panose="020B0604020202020204" pitchFamily="34" charset="0"/>
              </a:defRPr>
            </a:lvl2pPr>
            <a:lvl3pPr marL="515938" indent="-287338">
              <a:lnSpc>
                <a:spcPct val="100000"/>
              </a:lnSpc>
              <a:spcBef>
                <a:spcPts val="0"/>
              </a:spcBef>
              <a:spcAft>
                <a:spcPts val="300"/>
              </a:spcAft>
              <a:buFont typeface="Arial" panose="020B0604020202020204" pitchFamily="34" charset="0"/>
              <a:buChar char="—"/>
              <a:defRPr sz="1600">
                <a:cs typeface="Arial" panose="020B0604020202020204" pitchFamily="34" charset="0"/>
              </a:defRPr>
            </a:lvl3pPr>
            <a:lvl4pPr marL="742950" indent="-182563">
              <a:lnSpc>
                <a:spcPct val="100000"/>
              </a:lnSpc>
              <a:spcBef>
                <a:spcPts val="0"/>
              </a:spcBef>
              <a:spcAft>
                <a:spcPts val="300"/>
              </a:spcAft>
              <a:buFont typeface="Arial" panose="020B0604020202020204" pitchFamily="34" charset="0"/>
              <a:buChar char="»"/>
              <a:defRPr sz="1600">
                <a:cs typeface="Arial" panose="020B0604020202020204" pitchFamily="34" charset="0"/>
              </a:defRPr>
            </a:lvl4pPr>
            <a:lvl5pPr marL="914400" indent="-136525">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lvl="0"/>
            <a:r>
              <a:rPr lang="en-US" dirty="0"/>
              <a:t>Source: …</a:t>
            </a:r>
          </a:p>
        </p:txBody>
      </p:sp>
    </p:spTree>
    <p:extLst>
      <p:ext uri="{BB962C8B-B14F-4D97-AF65-F5344CB8AC3E}">
        <p14:creationId xmlns:p14="http://schemas.microsoft.com/office/powerpoint/2010/main" val="2312678822"/>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preserve="1" userDrawn="1">
  <p:cSld name="Contrast 1/4">
    <p:bg>
      <p:bgPr>
        <a:solidFill>
          <a:schemeClr val="tx1"/>
        </a:solidFill>
        <a:effectLst/>
      </p:bgPr>
    </p:bg>
    <p:spTree>
      <p:nvGrpSpPr>
        <p:cNvPr id="1" name=""/>
        <p:cNvGrpSpPr/>
        <p:nvPr/>
      </p:nvGrpSpPr>
      <p:grpSpPr>
        <a:xfrm>
          <a:off x="0" y="0"/>
          <a:ext cx="0" cy="0"/>
          <a:chOff x="0" y="0"/>
          <a:chExt cx="0" cy="0"/>
        </a:xfrm>
      </p:grpSpPr>
      <p:graphicFrame>
        <p:nvGraphicFramePr>
          <p:cNvPr id="3" name="Object 2" hidden="1">
            <a:extLst>
              <a:ext uri="{FF2B5EF4-FFF2-40B4-BE49-F238E27FC236}">
                <a16:creationId xmlns:a16="http://schemas.microsoft.com/office/drawing/2014/main" id="{C3A3BA4A-22A3-4843-892F-E42C155B4288}"/>
              </a:ext>
            </a:extLst>
          </p:cNvPr>
          <p:cNvGraphicFramePr>
            <a:graphicFrameLocks noChangeAspect="1"/>
          </p:cNvGraphicFramePr>
          <p:nvPr userDrawn="1">
            <p:custDataLst>
              <p:tags r:id="rId2"/>
            </p:custDataLst>
            <p:extLst>
              <p:ext uri="{D42A27DB-BD31-4B8C-83A1-F6EECF244321}">
                <p14:modId xmlns:p14="http://schemas.microsoft.com/office/powerpoint/2010/main" val="1917151051"/>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25610" name="think-cell Slide" r:id="rId11" imgW="413" imgH="416" progId="TCLayout.ActiveDocument.1">
                  <p:embed/>
                </p:oleObj>
              </mc:Choice>
              <mc:Fallback>
                <p:oleObj name="think-cell Slide" r:id="rId11" imgW="413" imgH="416" progId="TCLayout.ActiveDocument.1">
                  <p:embed/>
                  <p:pic>
                    <p:nvPicPr>
                      <p:cNvPr id="3" name="Object 2" hidden="1">
                        <a:extLst>
                          <a:ext uri="{FF2B5EF4-FFF2-40B4-BE49-F238E27FC236}">
                            <a16:creationId xmlns:a16="http://schemas.microsoft.com/office/drawing/2014/main" id="{C3A3BA4A-22A3-4843-892F-E42C155B4288}"/>
                          </a:ext>
                        </a:extLst>
                      </p:cNvPr>
                      <p:cNvPicPr/>
                      <p:nvPr/>
                    </p:nvPicPr>
                    <p:blipFill>
                      <a:blip r:embed="rId12"/>
                      <a:stretch>
                        <a:fillRect/>
                      </a:stretch>
                    </p:blipFill>
                    <p:spPr>
                      <a:xfrm>
                        <a:off x="1588" y="1588"/>
                        <a:ext cx="1588" cy="1588"/>
                      </a:xfrm>
                      <a:prstGeom prst="rect">
                        <a:avLst/>
                      </a:prstGeom>
                    </p:spPr>
                  </p:pic>
                </p:oleObj>
              </mc:Fallback>
            </mc:AlternateContent>
          </a:graphicData>
        </a:graphic>
      </p:graphicFrame>
      <p:sp>
        <p:nvSpPr>
          <p:cNvPr id="4" name="Rectangle 3" hidden="1">
            <a:extLst>
              <a:ext uri="{FF2B5EF4-FFF2-40B4-BE49-F238E27FC236}">
                <a16:creationId xmlns:a16="http://schemas.microsoft.com/office/drawing/2014/main" id="{A2BA1E0C-CA9F-489D-B144-727B655BD190}"/>
              </a:ext>
            </a:extLst>
          </p:cNvPr>
          <p:cNvSpPr/>
          <p:nvPr userDrawn="1">
            <p:custDataLst>
              <p:tags r:id="rId3"/>
            </p:custDataLst>
          </p:nvPr>
        </p:nvSpPr>
        <p:spPr>
          <a:xfrm>
            <a:off x="0" y="0"/>
            <a:ext cx="158750" cy="158750"/>
          </a:xfrm>
          <a:prstGeom prst="rect">
            <a:avLst/>
          </a:prstGeom>
          <a:solidFill>
            <a:schemeClr val="tx1"/>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marL="0" lvl="0" indent="0" algn="ctr">
              <a:spcBef>
                <a:spcPts val="300"/>
              </a:spcBef>
              <a:spcAft>
                <a:spcPts val="300"/>
              </a:spcAft>
            </a:pPr>
            <a:endParaRPr lang="en-US" sz="2500" b="1" i="0" baseline="0" dirty="0">
              <a:solidFill>
                <a:schemeClr val="bg1"/>
              </a:solidFill>
              <a:latin typeface="Arial" panose="020B0604020202020204" pitchFamily="34" charset="0"/>
              <a:ea typeface="+mj-ea"/>
              <a:cs typeface="+mj-cs"/>
              <a:sym typeface="Arial" panose="020B0604020202020204" pitchFamily="34" charset="0"/>
            </a:endParaRPr>
          </a:p>
        </p:txBody>
      </p:sp>
      <p:sp>
        <p:nvSpPr>
          <p:cNvPr id="6" name="RectangleDark">
            <a:extLst>
              <a:ext uri="{FF2B5EF4-FFF2-40B4-BE49-F238E27FC236}">
                <a16:creationId xmlns:a16="http://schemas.microsoft.com/office/drawing/2014/main" id="{3FA229FA-A3E6-464F-8FAE-54175450EBEB}"/>
              </a:ext>
            </a:extLst>
          </p:cNvPr>
          <p:cNvSpPr/>
          <p:nvPr userDrawn="1">
            <p:custDataLst>
              <p:tags r:id="rId4"/>
            </p:custDataLst>
          </p:nvPr>
        </p:nvSpPr>
        <p:spPr bwMode="ltGray">
          <a:xfrm>
            <a:off x="3413760" y="0"/>
            <a:ext cx="8778240" cy="6858000"/>
          </a:xfrm>
          <a:prstGeom prst="rect">
            <a:avLst/>
          </a:prstGeom>
          <a:solidFill>
            <a:schemeClr val="bg1"/>
          </a:solidFill>
          <a:ln w="63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en-US" dirty="0">
              <a:solidFill>
                <a:schemeClr val="bg2"/>
              </a:solidFill>
              <a:latin typeface="Arial" panose="020B0604020202020204" pitchFamily="34" charset="0"/>
            </a:endParaRPr>
          </a:p>
        </p:txBody>
      </p:sp>
      <p:sp>
        <p:nvSpPr>
          <p:cNvPr id="17" name="Slide Number">
            <a:extLst>
              <a:ext uri="{FF2B5EF4-FFF2-40B4-BE49-F238E27FC236}">
                <a16:creationId xmlns:a16="http://schemas.microsoft.com/office/drawing/2014/main" id="{ACF9526A-1F1C-4E57-8A8D-21EDBC12066F}"/>
              </a:ext>
            </a:extLst>
          </p:cNvPr>
          <p:cNvSpPr>
            <a:spLocks noChangeArrowheads="1"/>
          </p:cNvSpPr>
          <p:nvPr userDrawn="1">
            <p:custDataLst>
              <p:tags r:id="rId5"/>
            </p:custDataLst>
          </p:nvPr>
        </p:nvSpPr>
        <p:spPr bwMode="black">
          <a:xfrm>
            <a:off x="11312525" y="6498754"/>
            <a:ext cx="325501" cy="138499"/>
          </a:xfrm>
          <a:prstGeom prst="rect">
            <a:avLst/>
          </a:prstGeom>
          <a:noFill/>
          <a:ln w="9525" algn="ctr">
            <a:noFill/>
            <a:miter lim="800000"/>
            <a:headEnd/>
            <a:tailEnd/>
          </a:ln>
          <a:effectLst/>
        </p:spPr>
        <p:txBody>
          <a:bodyPr wrap="square" lIns="0" tIns="0" rIns="0" bIns="0" anchor="b">
            <a:spAutoFit/>
          </a:bodyPr>
          <a:lstStyle/>
          <a:p>
            <a:pPr algn="r" defTabSz="610744" fontAlgn="auto">
              <a:spcBef>
                <a:spcPts val="0"/>
              </a:spcBef>
              <a:spcAft>
                <a:spcPts val="0"/>
              </a:spcAft>
              <a:defRPr/>
            </a:pPr>
            <a:fld id="{4ABDCABE-3F10-B64C-92F1-862014417034}" type="slidenum">
              <a:rPr lang="en-US" sz="900" smtClean="0">
                <a:solidFill>
                  <a:schemeClr val="tx1"/>
                </a:solidFill>
                <a:latin typeface="+mn-lt"/>
                <a:ea typeface="+mn-ea"/>
                <a:cs typeface="Arial" panose="020B0604020202020204" pitchFamily="34" charset="0"/>
              </a:rPr>
              <a:pPr algn="r" defTabSz="610744" fontAlgn="auto">
                <a:spcBef>
                  <a:spcPts val="0"/>
                </a:spcBef>
                <a:spcAft>
                  <a:spcPts val="0"/>
                </a:spcAft>
                <a:defRPr/>
              </a:pPr>
              <a:t>‹#›</a:t>
            </a:fld>
            <a:endParaRPr lang="en-US" sz="900" dirty="0">
              <a:solidFill>
                <a:schemeClr val="tx1"/>
              </a:solidFill>
              <a:latin typeface="+mn-lt"/>
              <a:ea typeface="+mn-ea"/>
              <a:cs typeface="Arial" panose="020B0604020202020204" pitchFamily="34" charset="0"/>
            </a:endParaRPr>
          </a:p>
        </p:txBody>
      </p:sp>
      <p:sp>
        <p:nvSpPr>
          <p:cNvPr id="19" name="2. Slide Title">
            <a:extLst>
              <a:ext uri="{FF2B5EF4-FFF2-40B4-BE49-F238E27FC236}">
                <a16:creationId xmlns:a16="http://schemas.microsoft.com/office/drawing/2014/main" id="{7C125983-42A9-42F7-AA00-F56CD87B285E}"/>
              </a:ext>
            </a:extLst>
          </p:cNvPr>
          <p:cNvSpPr>
            <a:spLocks noGrp="1"/>
          </p:cNvSpPr>
          <p:nvPr>
            <p:ph type="title"/>
            <p:custDataLst>
              <p:tags r:id="rId6"/>
            </p:custDataLst>
          </p:nvPr>
        </p:nvSpPr>
        <p:spPr>
          <a:xfrm>
            <a:off x="554736" y="2744369"/>
            <a:ext cx="2514600" cy="769441"/>
          </a:xfrm>
        </p:spPr>
        <p:txBody>
          <a:bodyPr anchor="b">
            <a:noAutofit/>
          </a:bodyPr>
          <a:lstStyle>
            <a:lvl1pPr>
              <a:defRPr>
                <a:solidFill>
                  <a:schemeClr val="bg1"/>
                </a:solidFill>
              </a:defRPr>
            </a:lvl1pPr>
          </a:lstStyle>
          <a:p>
            <a:r>
              <a:rPr lang="en-US" dirty="0"/>
              <a:t>Click to edit Master title</a:t>
            </a:r>
          </a:p>
        </p:txBody>
      </p:sp>
      <p:sp>
        <p:nvSpPr>
          <p:cNvPr id="20" name="3. Subtitle">
            <a:extLst>
              <a:ext uri="{FF2B5EF4-FFF2-40B4-BE49-F238E27FC236}">
                <a16:creationId xmlns:a16="http://schemas.microsoft.com/office/drawing/2014/main" id="{9D41FF9F-DFB7-4DFF-B338-08A2CA649393}"/>
              </a:ext>
            </a:extLst>
          </p:cNvPr>
          <p:cNvSpPr>
            <a:spLocks noGrp="1"/>
          </p:cNvSpPr>
          <p:nvPr>
            <p:ph type="subTitle" idx="1"/>
            <p:custDataLst>
              <p:tags r:id="rId7"/>
            </p:custDataLst>
          </p:nvPr>
        </p:nvSpPr>
        <p:spPr>
          <a:xfrm>
            <a:off x="554736" y="3659644"/>
            <a:ext cx="2514600" cy="553998"/>
          </a:xfrm>
          <a:prstGeom prst="rect">
            <a:avLst/>
          </a:prstGeom>
        </p:spPr>
        <p:txBody>
          <a:bodyPr wrap="square">
            <a:spAutoFit/>
          </a:bodyPr>
          <a:lstStyle>
            <a:lvl1pPr marL="0" indent="0" algn="l">
              <a:buNone/>
              <a:defRPr sz="1800" b="0">
                <a:solidFill>
                  <a:schemeClr val="bg2"/>
                </a:solidFill>
              </a:defRPr>
            </a:lvl1pPr>
            <a:lvl2pPr marL="457178" indent="0" algn="ctr">
              <a:buNone/>
              <a:defRPr sz="2000"/>
            </a:lvl2pPr>
            <a:lvl3pPr marL="914354" indent="0" algn="ctr">
              <a:buNone/>
              <a:defRPr sz="1800"/>
            </a:lvl3pPr>
            <a:lvl4pPr marL="1371532" indent="0" algn="ctr">
              <a:buNone/>
              <a:defRPr sz="1600"/>
            </a:lvl4pPr>
            <a:lvl5pPr marL="1828709" indent="0" algn="ctr">
              <a:buNone/>
              <a:defRPr sz="1600"/>
            </a:lvl5pPr>
            <a:lvl6pPr marL="2285886" indent="0" algn="ctr">
              <a:buNone/>
              <a:defRPr sz="1600"/>
            </a:lvl6pPr>
            <a:lvl7pPr marL="2743062" indent="0" algn="ctr">
              <a:buNone/>
              <a:defRPr sz="1600"/>
            </a:lvl7pPr>
            <a:lvl8pPr marL="3200240" indent="0" algn="ctr">
              <a:buNone/>
              <a:defRPr sz="1600"/>
            </a:lvl8pPr>
            <a:lvl9pPr marL="3657418" indent="0" algn="ctr">
              <a:buNone/>
              <a:defRPr sz="1600"/>
            </a:lvl9pPr>
          </a:lstStyle>
          <a:p>
            <a:r>
              <a:rPr lang="en-US" dirty="0"/>
              <a:t>Click to edit Master subtitle style</a:t>
            </a:r>
          </a:p>
        </p:txBody>
      </p:sp>
      <p:sp>
        <p:nvSpPr>
          <p:cNvPr id="10" name="1. On-page tracker">
            <a:extLst>
              <a:ext uri="{FF2B5EF4-FFF2-40B4-BE49-F238E27FC236}">
                <a16:creationId xmlns:a16="http://schemas.microsoft.com/office/drawing/2014/main" id="{7E97B40B-AFF2-4819-823D-9831ADC756CA}"/>
              </a:ext>
            </a:extLst>
          </p:cNvPr>
          <p:cNvSpPr>
            <a:spLocks noGrp="1"/>
          </p:cNvSpPr>
          <p:nvPr>
            <p:ph type="body" sz="quarter" idx="10" hasCustomPrompt="1"/>
            <p:custDataLst>
              <p:tags r:id="rId8"/>
            </p:custDataLst>
          </p:nvPr>
        </p:nvSpPr>
        <p:spPr>
          <a:xfrm>
            <a:off x="554735" y="41597"/>
            <a:ext cx="2514601" cy="123111"/>
          </a:xfrm>
          <a:prstGeom prst="rect">
            <a:avLst/>
          </a:prstGeom>
          <a:ln w="6350">
            <a:noFill/>
            <a:miter lim="800000"/>
          </a:ln>
        </p:spPr>
        <p:txBody>
          <a:bodyPr vert="horz" wrap="square" lIns="0" tIns="0" rIns="0" bIns="0" rtlCol="0">
            <a:spAutoFit/>
          </a:bodyPr>
          <a:lstStyle>
            <a:lvl1pPr>
              <a:defRPr lang="en-US" sz="800" b="0" dirty="0">
                <a:solidFill>
                  <a:schemeClr val="tx2"/>
                </a:solidFill>
                <a:cs typeface="+mn-cs"/>
              </a:defRPr>
            </a:lvl1pPr>
          </a:lstStyle>
          <a:p>
            <a:pPr lvl="0">
              <a:buNone/>
            </a:pPr>
            <a:r>
              <a:rPr lang="en-US" dirty="0"/>
              <a:t>Add tracker</a:t>
            </a:r>
          </a:p>
        </p:txBody>
      </p:sp>
      <p:sp>
        <p:nvSpPr>
          <p:cNvPr id="15" name="5. Source" hidden="1">
            <a:extLst>
              <a:ext uri="{FF2B5EF4-FFF2-40B4-BE49-F238E27FC236}">
                <a16:creationId xmlns:a16="http://schemas.microsoft.com/office/drawing/2014/main" id="{9768B72E-9C39-44BA-8B9E-2B517DF3CE13}"/>
              </a:ext>
            </a:extLst>
          </p:cNvPr>
          <p:cNvSpPr txBox="1">
            <a:spLocks/>
          </p:cNvSpPr>
          <p:nvPr userDrawn="1">
            <p:custDataLst>
              <p:tags r:id="rId9"/>
            </p:custDataLst>
          </p:nvPr>
        </p:nvSpPr>
        <p:spPr>
          <a:xfrm>
            <a:off x="554734" y="5924097"/>
            <a:ext cx="2514600" cy="123111"/>
          </a:xfrm>
          <a:prstGeom prst="rect">
            <a:avLst/>
          </a:prstGeom>
        </p:spPr>
        <p:txBody>
          <a:bodyPr vert="horz" wrap="square" lIns="0" tIns="0" rIns="0" bIns="0" rtlCol="0" anchor="t">
            <a:noAutofit/>
          </a:bodyPr>
          <a:lstStyle>
            <a:lvl1pPr indent="0">
              <a:lnSpc>
                <a:spcPct val="100000"/>
              </a:lnSpc>
              <a:spcBef>
                <a:spcPts val="300"/>
              </a:spcBef>
              <a:spcAft>
                <a:spcPts val="300"/>
              </a:spcAft>
              <a:buFont typeface="Segoe UI" panose="020B0502040204020203" pitchFamily="34" charset="0"/>
              <a:buChar char="​"/>
              <a:defRPr lang="en-US" sz="900" dirty="0">
                <a:cs typeface="Arial" panose="020B0604020202020204" pitchFamily="34" charset="0"/>
              </a:defRPr>
            </a:lvl1pPr>
            <a:lvl2pPr marL="228600" indent="-225425">
              <a:lnSpc>
                <a:spcPct val="100000"/>
              </a:lnSpc>
              <a:spcBef>
                <a:spcPts val="0"/>
              </a:spcBef>
              <a:spcAft>
                <a:spcPts val="300"/>
              </a:spcAft>
              <a:buFont typeface="Wingdings" panose="05000000000000000000" pitchFamily="2" charset="2"/>
              <a:buChar char=""/>
              <a:defRPr sz="1600">
                <a:cs typeface="Arial" panose="020B0604020202020204" pitchFamily="34" charset="0"/>
              </a:defRPr>
            </a:lvl2pPr>
            <a:lvl3pPr marL="515938" indent="-287338">
              <a:lnSpc>
                <a:spcPct val="100000"/>
              </a:lnSpc>
              <a:spcBef>
                <a:spcPts val="0"/>
              </a:spcBef>
              <a:spcAft>
                <a:spcPts val="300"/>
              </a:spcAft>
              <a:buFont typeface="Arial" panose="020B0604020202020204" pitchFamily="34" charset="0"/>
              <a:buChar char="—"/>
              <a:defRPr sz="1600">
                <a:cs typeface="Arial" panose="020B0604020202020204" pitchFamily="34" charset="0"/>
              </a:defRPr>
            </a:lvl3pPr>
            <a:lvl4pPr marL="742950" indent="-182563">
              <a:lnSpc>
                <a:spcPct val="100000"/>
              </a:lnSpc>
              <a:spcBef>
                <a:spcPts val="0"/>
              </a:spcBef>
              <a:spcAft>
                <a:spcPts val="300"/>
              </a:spcAft>
              <a:buFont typeface="Arial" panose="020B0604020202020204" pitchFamily="34" charset="0"/>
              <a:buChar char="»"/>
              <a:defRPr sz="1600">
                <a:cs typeface="Arial" panose="020B0604020202020204" pitchFamily="34" charset="0"/>
              </a:defRPr>
            </a:lvl4pPr>
            <a:lvl5pPr marL="914400" indent="-136525">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800" dirty="0">
                <a:solidFill>
                  <a:schemeClr val="bg2"/>
                </a:solidFill>
              </a:rPr>
              <a:t>Source: …</a:t>
            </a:r>
          </a:p>
        </p:txBody>
      </p:sp>
      <p:sp>
        <p:nvSpPr>
          <p:cNvPr id="16" name="TextBox 15">
            <a:extLst>
              <a:ext uri="{FF2B5EF4-FFF2-40B4-BE49-F238E27FC236}">
                <a16:creationId xmlns:a16="http://schemas.microsoft.com/office/drawing/2014/main" id="{6CBBB660-B521-438E-A40A-37A19551E9CC}"/>
              </a:ext>
            </a:extLst>
          </p:cNvPr>
          <p:cNvSpPr txBox="1">
            <a:spLocks/>
          </p:cNvSpPr>
          <p:nvPr userDrawn="1"/>
        </p:nvSpPr>
        <p:spPr>
          <a:xfrm>
            <a:off x="554734" y="6096900"/>
            <a:ext cx="2514600" cy="123111"/>
          </a:xfrm>
          <a:prstGeom prst="rect">
            <a:avLst/>
          </a:prstGeom>
        </p:spPr>
        <p:txBody>
          <a:bodyPr vert="horz" wrap="none" lIns="0" tIns="0" rIns="0" bIns="0" rtlCol="0">
            <a:noAutofit/>
          </a:bodyPr>
          <a:lstStyle>
            <a:defPPr>
              <a:defRPr lang="en-US"/>
            </a:defPPr>
            <a:lvl1pPr lvl="0" indent="0">
              <a:lnSpc>
                <a:spcPct val="100000"/>
              </a:lnSpc>
              <a:spcBef>
                <a:spcPts val="300"/>
              </a:spcBef>
              <a:spcAft>
                <a:spcPts val="300"/>
              </a:spcAft>
              <a:buClr>
                <a:schemeClr val="tx1"/>
              </a:buClr>
              <a:buSzPct val="100000"/>
              <a:buFont typeface="Segoe UI" panose="020B0502040204020203" pitchFamily="34" charset="0"/>
              <a:buChar char="​"/>
              <a:defRPr sz="800">
                <a:solidFill>
                  <a:srgbClr val="FF0000"/>
                </a:solidFill>
                <a:cs typeface="Arial" panose="020B0604020202020204" pitchFamily="34" charset="0"/>
              </a:defRPr>
            </a:lvl1pPr>
            <a:lvl2pPr marL="228600" lvl="1" indent="-225425">
              <a:lnSpc>
                <a:spcPct val="100000"/>
              </a:lnSpc>
              <a:spcBef>
                <a:spcPts val="0"/>
              </a:spcBef>
              <a:spcAft>
                <a:spcPts val="300"/>
              </a:spcAft>
              <a:buClr>
                <a:schemeClr val="tx1"/>
              </a:buClr>
              <a:buSzPct val="110000"/>
              <a:buFont typeface="Wingdings" panose="05000000000000000000" pitchFamily="2" charset="2"/>
              <a:buChar char=""/>
              <a:defRPr sz="1600"/>
            </a:lvl2pPr>
            <a:lvl3pPr marL="442913" lvl="2" indent="-214313">
              <a:lnSpc>
                <a:spcPct val="100000"/>
              </a:lnSpc>
              <a:spcBef>
                <a:spcPts val="0"/>
              </a:spcBef>
              <a:spcAft>
                <a:spcPts val="300"/>
              </a:spcAft>
              <a:buClr>
                <a:schemeClr val="tx1"/>
              </a:buClr>
              <a:buSzPct val="110000"/>
              <a:buFont typeface="Arial" panose="020B0604020202020204" pitchFamily="34" charset="0"/>
              <a:buChar char="‒"/>
              <a:defRPr sz="1600"/>
            </a:lvl3pPr>
            <a:lvl4pPr marL="598488" lvl="3" indent="-152400">
              <a:lnSpc>
                <a:spcPct val="100000"/>
              </a:lnSpc>
              <a:spcBef>
                <a:spcPts val="0"/>
              </a:spcBef>
              <a:spcAft>
                <a:spcPts val="300"/>
              </a:spcAft>
              <a:buClr>
                <a:schemeClr val="tx1"/>
              </a:buClr>
              <a:buSzPct val="100000"/>
              <a:buFont typeface="Arial" panose="020B0604020202020204" pitchFamily="34" charset="0"/>
              <a:buChar char="•"/>
              <a:defRPr sz="1600"/>
            </a:lvl4pPr>
            <a:lvl5pPr marL="817563" lvl="4" indent="-147638">
              <a:lnSpc>
                <a:spcPct val="100000"/>
              </a:lnSpc>
              <a:spcBef>
                <a:spcPts val="0"/>
              </a:spcBef>
              <a:spcAft>
                <a:spcPts val="300"/>
              </a:spcAft>
              <a:buClr>
                <a:schemeClr val="tx1"/>
              </a:buClr>
              <a:buSzPct val="100000"/>
              <a:buFont typeface="Arial" panose="020B0604020202020204" pitchFamily="34" charset="0"/>
              <a:buChar char="̶"/>
              <a:defRPr sz="160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lvl="0"/>
            <a:r>
              <a:rPr lang="en-US" dirty="0"/>
              <a:t>Confidential, Draft and Pre-Decisional</a:t>
            </a:r>
          </a:p>
        </p:txBody>
      </p:sp>
      <p:sp>
        <p:nvSpPr>
          <p:cNvPr id="18" name="TextBox 17">
            <a:extLst>
              <a:ext uri="{FF2B5EF4-FFF2-40B4-BE49-F238E27FC236}">
                <a16:creationId xmlns:a16="http://schemas.microsoft.com/office/drawing/2014/main" id="{7ED64C03-238F-405E-8337-E06B1F57A10C}"/>
              </a:ext>
            </a:extLst>
          </p:cNvPr>
          <p:cNvSpPr txBox="1">
            <a:spLocks/>
          </p:cNvSpPr>
          <p:nvPr userDrawn="1"/>
        </p:nvSpPr>
        <p:spPr>
          <a:xfrm>
            <a:off x="554734" y="6252770"/>
            <a:ext cx="2645665" cy="553998"/>
          </a:xfrm>
          <a:prstGeom prst="rect">
            <a:avLst/>
          </a:prstGeom>
        </p:spPr>
        <p:txBody>
          <a:bodyPr vert="horz" wrap="square" lIns="0" tIns="0" rIns="0" bIns="0" rtlCol="0" anchor="b">
            <a:spAutoFit/>
          </a:bodyPr>
          <a:lstStyle>
            <a:defPPr>
              <a:defRPr lang="en-US"/>
            </a:defPPr>
            <a:lvl1pPr lvl="0" indent="0">
              <a:lnSpc>
                <a:spcPct val="100000"/>
              </a:lnSpc>
              <a:spcBef>
                <a:spcPts val="300"/>
              </a:spcBef>
              <a:spcAft>
                <a:spcPts val="300"/>
              </a:spcAft>
              <a:buClr>
                <a:schemeClr val="tx1"/>
              </a:buClr>
              <a:buSzPct val="100000"/>
              <a:buFont typeface="Segoe UI" panose="020B0502040204020203" pitchFamily="34" charset="0"/>
              <a:buChar char="​"/>
              <a:defRPr sz="800">
                <a:solidFill>
                  <a:srgbClr val="FF0000"/>
                </a:solidFill>
                <a:cs typeface="Arial" panose="020B0604020202020204" pitchFamily="34" charset="0"/>
              </a:defRPr>
            </a:lvl1pPr>
            <a:lvl2pPr marL="228600" lvl="1" indent="-225425">
              <a:lnSpc>
                <a:spcPct val="100000"/>
              </a:lnSpc>
              <a:spcBef>
                <a:spcPts val="0"/>
              </a:spcBef>
              <a:spcAft>
                <a:spcPts val="300"/>
              </a:spcAft>
              <a:buClr>
                <a:schemeClr val="tx1"/>
              </a:buClr>
              <a:buSzPct val="110000"/>
              <a:buFont typeface="Wingdings" panose="05000000000000000000" pitchFamily="2" charset="2"/>
              <a:buChar char=""/>
              <a:defRPr sz="1600"/>
            </a:lvl2pPr>
            <a:lvl3pPr marL="442913" lvl="2" indent="-214313">
              <a:lnSpc>
                <a:spcPct val="100000"/>
              </a:lnSpc>
              <a:spcBef>
                <a:spcPts val="0"/>
              </a:spcBef>
              <a:spcAft>
                <a:spcPts val="300"/>
              </a:spcAft>
              <a:buClr>
                <a:schemeClr val="tx1"/>
              </a:buClr>
              <a:buSzPct val="110000"/>
              <a:buFont typeface="Arial" panose="020B0604020202020204" pitchFamily="34" charset="0"/>
              <a:buChar char="‒"/>
              <a:defRPr sz="1600"/>
            </a:lvl3pPr>
            <a:lvl4pPr marL="598488" lvl="3" indent="-152400">
              <a:lnSpc>
                <a:spcPct val="100000"/>
              </a:lnSpc>
              <a:spcBef>
                <a:spcPts val="0"/>
              </a:spcBef>
              <a:spcAft>
                <a:spcPts val="300"/>
              </a:spcAft>
              <a:buClr>
                <a:schemeClr val="tx1"/>
              </a:buClr>
              <a:buSzPct val="100000"/>
              <a:buFont typeface="Arial" panose="020B0604020202020204" pitchFamily="34" charset="0"/>
              <a:buChar char="•"/>
              <a:defRPr sz="1600"/>
            </a:lvl4pPr>
            <a:lvl5pPr marL="817563" lvl="4" indent="-147638">
              <a:lnSpc>
                <a:spcPct val="100000"/>
              </a:lnSpc>
              <a:spcBef>
                <a:spcPts val="0"/>
              </a:spcBef>
              <a:spcAft>
                <a:spcPts val="300"/>
              </a:spcAft>
              <a:buClr>
                <a:schemeClr val="tx1"/>
              </a:buClr>
              <a:buSzPct val="100000"/>
              <a:buFont typeface="Arial" panose="020B0604020202020204" pitchFamily="34" charset="0"/>
              <a:buChar char="̶"/>
              <a:defRPr sz="160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lvl="0"/>
            <a:r>
              <a:rPr lang="en-US" sz="600" dirty="0"/>
              <a:t>CONFIDENTIAL AND PROPRIETARY:  DOCUMENT INTENDED TO PROVIDE INSIGHT BASED ON CURRENTLY AVAILABLE INFORMATION FOR CONSIDERATION AND NOT SPECIFIC ADVICE.  Any use of these materials without specific permission is strictly prohibited.  This deck does not constitute legal, medical, accounting, tax, or other regulated advice, such as professional advice normally provided by licensed or certified practitioners.</a:t>
            </a:r>
          </a:p>
        </p:txBody>
      </p:sp>
    </p:spTree>
    <p:extLst>
      <p:ext uri="{BB962C8B-B14F-4D97-AF65-F5344CB8AC3E}">
        <p14:creationId xmlns:p14="http://schemas.microsoft.com/office/powerpoint/2010/main" val="1943807728"/>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preserve="1" userDrawn="1">
  <p:cSld name="Contrast 1/3">
    <p:bg>
      <p:bgPr>
        <a:solidFill>
          <a:schemeClr val="tx1"/>
        </a:solidFill>
        <a:effectLst/>
      </p:bgPr>
    </p:bg>
    <p:spTree>
      <p:nvGrpSpPr>
        <p:cNvPr id="1" name=""/>
        <p:cNvGrpSpPr/>
        <p:nvPr/>
      </p:nvGrpSpPr>
      <p:grpSpPr>
        <a:xfrm>
          <a:off x="0" y="0"/>
          <a:ext cx="0" cy="0"/>
          <a:chOff x="0" y="0"/>
          <a:chExt cx="0" cy="0"/>
        </a:xfrm>
      </p:grpSpPr>
      <p:graphicFrame>
        <p:nvGraphicFramePr>
          <p:cNvPr id="4" name="Object 3" hidden="1">
            <a:extLst>
              <a:ext uri="{FF2B5EF4-FFF2-40B4-BE49-F238E27FC236}">
                <a16:creationId xmlns:a16="http://schemas.microsoft.com/office/drawing/2014/main" id="{D6AD2A36-39D2-411F-97A0-A924098965AA}"/>
              </a:ext>
            </a:extLst>
          </p:cNvPr>
          <p:cNvGraphicFramePr>
            <a:graphicFrameLocks noChangeAspect="1"/>
          </p:cNvGraphicFramePr>
          <p:nvPr userDrawn="1">
            <p:custDataLst>
              <p:tags r:id="rId2"/>
            </p:custDataLst>
            <p:extLst>
              <p:ext uri="{D42A27DB-BD31-4B8C-83A1-F6EECF244321}">
                <p14:modId xmlns:p14="http://schemas.microsoft.com/office/powerpoint/2010/main" val="3075402081"/>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26634" name="think-cell Slide" r:id="rId11" imgW="413" imgH="416" progId="TCLayout.ActiveDocument.1">
                  <p:embed/>
                </p:oleObj>
              </mc:Choice>
              <mc:Fallback>
                <p:oleObj name="think-cell Slide" r:id="rId11" imgW="413" imgH="416" progId="TCLayout.ActiveDocument.1">
                  <p:embed/>
                  <p:pic>
                    <p:nvPicPr>
                      <p:cNvPr id="4" name="Object 3" hidden="1">
                        <a:extLst>
                          <a:ext uri="{FF2B5EF4-FFF2-40B4-BE49-F238E27FC236}">
                            <a16:creationId xmlns:a16="http://schemas.microsoft.com/office/drawing/2014/main" id="{D6AD2A36-39D2-411F-97A0-A924098965AA}"/>
                          </a:ext>
                        </a:extLst>
                      </p:cNvPr>
                      <p:cNvPicPr/>
                      <p:nvPr/>
                    </p:nvPicPr>
                    <p:blipFill>
                      <a:blip r:embed="rId12"/>
                      <a:stretch>
                        <a:fillRect/>
                      </a:stretch>
                    </p:blipFill>
                    <p:spPr>
                      <a:xfrm>
                        <a:off x="1588" y="1588"/>
                        <a:ext cx="1588" cy="1588"/>
                      </a:xfrm>
                      <a:prstGeom prst="rect">
                        <a:avLst/>
                      </a:prstGeom>
                    </p:spPr>
                  </p:pic>
                </p:oleObj>
              </mc:Fallback>
            </mc:AlternateContent>
          </a:graphicData>
        </a:graphic>
      </p:graphicFrame>
      <p:sp>
        <p:nvSpPr>
          <p:cNvPr id="2" name="Rectangle 1" hidden="1">
            <a:extLst>
              <a:ext uri="{FF2B5EF4-FFF2-40B4-BE49-F238E27FC236}">
                <a16:creationId xmlns:a16="http://schemas.microsoft.com/office/drawing/2014/main" id="{16FA1A46-CC63-4D80-904D-B75922926F0D}"/>
              </a:ext>
            </a:extLst>
          </p:cNvPr>
          <p:cNvSpPr/>
          <p:nvPr userDrawn="1">
            <p:custDataLst>
              <p:tags r:id="rId3"/>
            </p:custDataLst>
          </p:nvPr>
        </p:nvSpPr>
        <p:spPr>
          <a:xfrm>
            <a:off x="0" y="0"/>
            <a:ext cx="158750" cy="158750"/>
          </a:xfrm>
          <a:prstGeom prst="rect">
            <a:avLst/>
          </a:prstGeom>
          <a:solidFill>
            <a:schemeClr val="tx1"/>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marL="0" lvl="0" indent="0" algn="ctr">
              <a:spcBef>
                <a:spcPts val="300"/>
              </a:spcBef>
              <a:spcAft>
                <a:spcPts val="300"/>
              </a:spcAft>
            </a:pPr>
            <a:endParaRPr lang="en-US" sz="2500" b="1" i="0" baseline="0" dirty="0">
              <a:solidFill>
                <a:schemeClr val="bg1"/>
              </a:solidFill>
              <a:latin typeface="Arial" panose="020B0604020202020204" pitchFamily="34" charset="0"/>
              <a:ea typeface="+mj-ea"/>
              <a:cs typeface="+mj-cs"/>
              <a:sym typeface="Arial" panose="020B0604020202020204" pitchFamily="34" charset="0"/>
            </a:endParaRPr>
          </a:p>
        </p:txBody>
      </p:sp>
      <p:sp>
        <p:nvSpPr>
          <p:cNvPr id="6" name="RectangleDark">
            <a:extLst>
              <a:ext uri="{FF2B5EF4-FFF2-40B4-BE49-F238E27FC236}">
                <a16:creationId xmlns:a16="http://schemas.microsoft.com/office/drawing/2014/main" id="{3FA229FA-A3E6-464F-8FAE-54175450EBEB}"/>
              </a:ext>
            </a:extLst>
          </p:cNvPr>
          <p:cNvSpPr/>
          <p:nvPr userDrawn="1">
            <p:custDataLst>
              <p:tags r:id="rId4"/>
            </p:custDataLst>
          </p:nvPr>
        </p:nvSpPr>
        <p:spPr bwMode="ltGray">
          <a:xfrm>
            <a:off x="4364736" y="0"/>
            <a:ext cx="7827264" cy="6858000"/>
          </a:xfrm>
          <a:prstGeom prst="rect">
            <a:avLst/>
          </a:prstGeom>
          <a:solidFill>
            <a:schemeClr val="bg1"/>
          </a:solidFill>
          <a:ln w="63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en-US" dirty="0">
              <a:solidFill>
                <a:schemeClr val="bg2"/>
              </a:solidFill>
              <a:latin typeface="Arial" panose="020B0604020202020204" pitchFamily="34" charset="0"/>
            </a:endParaRPr>
          </a:p>
        </p:txBody>
      </p:sp>
      <p:sp>
        <p:nvSpPr>
          <p:cNvPr id="17" name="Slide Number">
            <a:extLst>
              <a:ext uri="{FF2B5EF4-FFF2-40B4-BE49-F238E27FC236}">
                <a16:creationId xmlns:a16="http://schemas.microsoft.com/office/drawing/2014/main" id="{36B65DC7-979F-4AB7-9872-8CF5F2DCB753}"/>
              </a:ext>
            </a:extLst>
          </p:cNvPr>
          <p:cNvSpPr>
            <a:spLocks noChangeArrowheads="1"/>
          </p:cNvSpPr>
          <p:nvPr userDrawn="1">
            <p:custDataLst>
              <p:tags r:id="rId5"/>
            </p:custDataLst>
          </p:nvPr>
        </p:nvSpPr>
        <p:spPr bwMode="black">
          <a:xfrm>
            <a:off x="11312525" y="6498754"/>
            <a:ext cx="325501" cy="138499"/>
          </a:xfrm>
          <a:prstGeom prst="rect">
            <a:avLst/>
          </a:prstGeom>
          <a:noFill/>
          <a:ln w="9525" algn="ctr">
            <a:noFill/>
            <a:miter lim="800000"/>
            <a:headEnd/>
            <a:tailEnd/>
          </a:ln>
          <a:effectLst/>
        </p:spPr>
        <p:txBody>
          <a:bodyPr wrap="square" lIns="0" tIns="0" rIns="0" bIns="0" anchor="b">
            <a:spAutoFit/>
          </a:bodyPr>
          <a:lstStyle/>
          <a:p>
            <a:pPr algn="r" defTabSz="610744" fontAlgn="auto">
              <a:spcBef>
                <a:spcPts val="0"/>
              </a:spcBef>
              <a:spcAft>
                <a:spcPts val="0"/>
              </a:spcAft>
              <a:defRPr/>
            </a:pPr>
            <a:fld id="{4ABDCABE-3F10-B64C-92F1-862014417034}" type="slidenum">
              <a:rPr lang="en-US" sz="900" smtClean="0">
                <a:solidFill>
                  <a:schemeClr val="tx1"/>
                </a:solidFill>
                <a:latin typeface="+mn-lt"/>
                <a:ea typeface="+mn-ea"/>
                <a:cs typeface="Arial" panose="020B0604020202020204" pitchFamily="34" charset="0"/>
              </a:rPr>
              <a:pPr algn="r" defTabSz="610744" fontAlgn="auto">
                <a:spcBef>
                  <a:spcPts val="0"/>
                </a:spcBef>
                <a:spcAft>
                  <a:spcPts val="0"/>
                </a:spcAft>
                <a:defRPr/>
              </a:pPr>
              <a:t>‹#›</a:t>
            </a:fld>
            <a:endParaRPr lang="en-US" sz="900" dirty="0">
              <a:solidFill>
                <a:schemeClr val="tx1"/>
              </a:solidFill>
              <a:latin typeface="+mn-lt"/>
              <a:ea typeface="+mn-ea"/>
              <a:cs typeface="Arial" panose="020B0604020202020204" pitchFamily="34" charset="0"/>
            </a:endParaRPr>
          </a:p>
        </p:txBody>
      </p:sp>
      <p:sp>
        <p:nvSpPr>
          <p:cNvPr id="20" name="2. Slide Title">
            <a:extLst>
              <a:ext uri="{FF2B5EF4-FFF2-40B4-BE49-F238E27FC236}">
                <a16:creationId xmlns:a16="http://schemas.microsoft.com/office/drawing/2014/main" id="{F2EA5A09-84EC-4368-8C76-0BEA141A4333}"/>
              </a:ext>
            </a:extLst>
          </p:cNvPr>
          <p:cNvSpPr>
            <a:spLocks noGrp="1"/>
          </p:cNvSpPr>
          <p:nvPr>
            <p:ph type="title"/>
            <p:custDataLst>
              <p:tags r:id="rId6"/>
            </p:custDataLst>
          </p:nvPr>
        </p:nvSpPr>
        <p:spPr>
          <a:xfrm>
            <a:off x="554736" y="2744369"/>
            <a:ext cx="3465576" cy="769441"/>
          </a:xfrm>
          <a:prstGeom prst="rect">
            <a:avLst/>
          </a:prstGeom>
        </p:spPr>
        <p:txBody>
          <a:bodyPr wrap="square" anchor="b">
            <a:noAutofit/>
          </a:bodyPr>
          <a:lstStyle>
            <a:lvl1pPr algn="l">
              <a:defRPr>
                <a:solidFill>
                  <a:schemeClr val="bg1"/>
                </a:solidFill>
              </a:defRPr>
            </a:lvl1pPr>
          </a:lstStyle>
          <a:p>
            <a:r>
              <a:rPr lang="en-US" dirty="0"/>
              <a:t>Click to edit Master title style</a:t>
            </a:r>
          </a:p>
        </p:txBody>
      </p:sp>
      <p:sp>
        <p:nvSpPr>
          <p:cNvPr id="21" name="3. Subtitle">
            <a:extLst>
              <a:ext uri="{FF2B5EF4-FFF2-40B4-BE49-F238E27FC236}">
                <a16:creationId xmlns:a16="http://schemas.microsoft.com/office/drawing/2014/main" id="{4BAE0A91-D3D3-4C9A-9F81-3C13D960A341}"/>
              </a:ext>
            </a:extLst>
          </p:cNvPr>
          <p:cNvSpPr>
            <a:spLocks noGrp="1"/>
          </p:cNvSpPr>
          <p:nvPr>
            <p:ph type="subTitle" idx="1"/>
            <p:custDataLst>
              <p:tags r:id="rId7"/>
            </p:custDataLst>
          </p:nvPr>
        </p:nvSpPr>
        <p:spPr>
          <a:xfrm>
            <a:off x="554735" y="3659644"/>
            <a:ext cx="3465575" cy="276999"/>
          </a:xfrm>
          <a:prstGeom prst="rect">
            <a:avLst/>
          </a:prstGeom>
        </p:spPr>
        <p:txBody>
          <a:bodyPr wrap="square">
            <a:spAutoFit/>
          </a:bodyPr>
          <a:lstStyle>
            <a:lvl1pPr marL="0" indent="0" algn="l">
              <a:buNone/>
              <a:defRPr sz="1800" b="0">
                <a:solidFill>
                  <a:schemeClr val="bg2"/>
                </a:solidFill>
              </a:defRPr>
            </a:lvl1pPr>
            <a:lvl2pPr marL="457178" indent="0" algn="ctr">
              <a:buNone/>
              <a:defRPr sz="2000"/>
            </a:lvl2pPr>
            <a:lvl3pPr marL="914354" indent="0" algn="ctr">
              <a:buNone/>
              <a:defRPr sz="1800"/>
            </a:lvl3pPr>
            <a:lvl4pPr marL="1371532" indent="0" algn="ctr">
              <a:buNone/>
              <a:defRPr sz="1600"/>
            </a:lvl4pPr>
            <a:lvl5pPr marL="1828709" indent="0" algn="ctr">
              <a:buNone/>
              <a:defRPr sz="1600"/>
            </a:lvl5pPr>
            <a:lvl6pPr marL="2285886" indent="0" algn="ctr">
              <a:buNone/>
              <a:defRPr sz="1600"/>
            </a:lvl6pPr>
            <a:lvl7pPr marL="2743062" indent="0" algn="ctr">
              <a:buNone/>
              <a:defRPr sz="1600"/>
            </a:lvl7pPr>
            <a:lvl8pPr marL="3200240" indent="0" algn="ctr">
              <a:buNone/>
              <a:defRPr sz="1600"/>
            </a:lvl8pPr>
            <a:lvl9pPr marL="3657418" indent="0" algn="ctr">
              <a:buNone/>
              <a:defRPr sz="1600"/>
            </a:lvl9pPr>
          </a:lstStyle>
          <a:p>
            <a:r>
              <a:rPr lang="en-US" dirty="0"/>
              <a:t>Click to edit Master subtitle style</a:t>
            </a:r>
          </a:p>
        </p:txBody>
      </p:sp>
      <p:sp>
        <p:nvSpPr>
          <p:cNvPr id="10" name="1. On-page tracker">
            <a:extLst>
              <a:ext uri="{FF2B5EF4-FFF2-40B4-BE49-F238E27FC236}">
                <a16:creationId xmlns:a16="http://schemas.microsoft.com/office/drawing/2014/main" id="{2635D98B-97DC-4A80-82A3-A8B3C701B736}"/>
              </a:ext>
            </a:extLst>
          </p:cNvPr>
          <p:cNvSpPr>
            <a:spLocks noGrp="1"/>
          </p:cNvSpPr>
          <p:nvPr>
            <p:ph type="body" sz="quarter" idx="10" hasCustomPrompt="1"/>
            <p:custDataLst>
              <p:tags r:id="rId8"/>
            </p:custDataLst>
          </p:nvPr>
        </p:nvSpPr>
        <p:spPr>
          <a:xfrm>
            <a:off x="554735" y="41597"/>
            <a:ext cx="3465575" cy="123111"/>
          </a:xfrm>
          <a:prstGeom prst="rect">
            <a:avLst/>
          </a:prstGeom>
          <a:ln w="6350">
            <a:noFill/>
            <a:miter lim="800000"/>
          </a:ln>
        </p:spPr>
        <p:txBody>
          <a:bodyPr vert="horz" wrap="square" lIns="0" tIns="0" rIns="0" bIns="0" rtlCol="0">
            <a:spAutoFit/>
          </a:bodyPr>
          <a:lstStyle>
            <a:lvl1pPr>
              <a:defRPr lang="en-US" sz="800" b="0" dirty="0">
                <a:solidFill>
                  <a:schemeClr val="tx2"/>
                </a:solidFill>
                <a:cs typeface="+mn-cs"/>
              </a:defRPr>
            </a:lvl1pPr>
          </a:lstStyle>
          <a:p>
            <a:pPr lvl="0">
              <a:buNone/>
            </a:pPr>
            <a:r>
              <a:rPr lang="en-US" dirty="0"/>
              <a:t>Add tracker</a:t>
            </a:r>
          </a:p>
        </p:txBody>
      </p:sp>
      <p:sp>
        <p:nvSpPr>
          <p:cNvPr id="11" name="5. Source" hidden="1">
            <a:extLst>
              <a:ext uri="{FF2B5EF4-FFF2-40B4-BE49-F238E27FC236}">
                <a16:creationId xmlns:a16="http://schemas.microsoft.com/office/drawing/2014/main" id="{55D1CED3-81F9-43FC-B97F-FA88ED48F726}"/>
              </a:ext>
            </a:extLst>
          </p:cNvPr>
          <p:cNvSpPr txBox="1">
            <a:spLocks/>
          </p:cNvSpPr>
          <p:nvPr userDrawn="1">
            <p:custDataLst>
              <p:tags r:id="rId9"/>
            </p:custDataLst>
          </p:nvPr>
        </p:nvSpPr>
        <p:spPr>
          <a:xfrm>
            <a:off x="554734" y="6017233"/>
            <a:ext cx="3465575" cy="123111"/>
          </a:xfrm>
          <a:prstGeom prst="rect">
            <a:avLst/>
          </a:prstGeom>
        </p:spPr>
        <p:txBody>
          <a:bodyPr vert="horz" wrap="square" lIns="0" tIns="0" rIns="0" bIns="0" rtlCol="0" anchor="t">
            <a:noAutofit/>
          </a:bodyPr>
          <a:lstStyle>
            <a:lvl1pPr indent="0">
              <a:lnSpc>
                <a:spcPct val="100000"/>
              </a:lnSpc>
              <a:spcBef>
                <a:spcPts val="300"/>
              </a:spcBef>
              <a:spcAft>
                <a:spcPts val="300"/>
              </a:spcAft>
              <a:buFont typeface="Segoe UI" panose="020B0502040204020203" pitchFamily="34" charset="0"/>
              <a:buChar char="​"/>
              <a:defRPr lang="en-US" sz="900" dirty="0">
                <a:cs typeface="Arial" panose="020B0604020202020204" pitchFamily="34" charset="0"/>
              </a:defRPr>
            </a:lvl1pPr>
            <a:lvl2pPr marL="228600" indent="-225425">
              <a:lnSpc>
                <a:spcPct val="100000"/>
              </a:lnSpc>
              <a:spcBef>
                <a:spcPts val="0"/>
              </a:spcBef>
              <a:spcAft>
                <a:spcPts val="300"/>
              </a:spcAft>
              <a:buFont typeface="Wingdings" panose="05000000000000000000" pitchFamily="2" charset="2"/>
              <a:buChar char=""/>
              <a:defRPr sz="1600">
                <a:cs typeface="Arial" panose="020B0604020202020204" pitchFamily="34" charset="0"/>
              </a:defRPr>
            </a:lvl2pPr>
            <a:lvl3pPr marL="515938" indent="-287338">
              <a:lnSpc>
                <a:spcPct val="100000"/>
              </a:lnSpc>
              <a:spcBef>
                <a:spcPts val="0"/>
              </a:spcBef>
              <a:spcAft>
                <a:spcPts val="300"/>
              </a:spcAft>
              <a:buFont typeface="Arial" panose="020B0604020202020204" pitchFamily="34" charset="0"/>
              <a:buChar char="—"/>
              <a:defRPr sz="1600">
                <a:cs typeface="Arial" panose="020B0604020202020204" pitchFamily="34" charset="0"/>
              </a:defRPr>
            </a:lvl3pPr>
            <a:lvl4pPr marL="742950" indent="-182563">
              <a:lnSpc>
                <a:spcPct val="100000"/>
              </a:lnSpc>
              <a:spcBef>
                <a:spcPts val="0"/>
              </a:spcBef>
              <a:spcAft>
                <a:spcPts val="300"/>
              </a:spcAft>
              <a:buFont typeface="Arial" panose="020B0604020202020204" pitchFamily="34" charset="0"/>
              <a:buChar char="»"/>
              <a:defRPr sz="1600">
                <a:cs typeface="Arial" panose="020B0604020202020204" pitchFamily="34" charset="0"/>
              </a:defRPr>
            </a:lvl4pPr>
            <a:lvl5pPr marL="914400" indent="-136525">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800" dirty="0">
                <a:solidFill>
                  <a:schemeClr val="bg2"/>
                </a:solidFill>
              </a:rPr>
              <a:t>Source: …</a:t>
            </a:r>
          </a:p>
        </p:txBody>
      </p:sp>
      <p:sp>
        <p:nvSpPr>
          <p:cNvPr id="13" name="TextBox 12">
            <a:extLst>
              <a:ext uri="{FF2B5EF4-FFF2-40B4-BE49-F238E27FC236}">
                <a16:creationId xmlns:a16="http://schemas.microsoft.com/office/drawing/2014/main" id="{5E85068F-E936-421E-AEB2-2F9BFCDE0CB0}"/>
              </a:ext>
            </a:extLst>
          </p:cNvPr>
          <p:cNvSpPr txBox="1">
            <a:spLocks/>
          </p:cNvSpPr>
          <p:nvPr userDrawn="1"/>
        </p:nvSpPr>
        <p:spPr>
          <a:xfrm>
            <a:off x="554734" y="6186064"/>
            <a:ext cx="3465575" cy="123111"/>
          </a:xfrm>
          <a:prstGeom prst="rect">
            <a:avLst/>
          </a:prstGeom>
        </p:spPr>
        <p:txBody>
          <a:bodyPr vert="horz" wrap="none" lIns="0" tIns="0" rIns="0" bIns="0" rtlCol="0">
            <a:noAutofit/>
          </a:bodyPr>
          <a:lstStyle>
            <a:defPPr>
              <a:defRPr lang="en-US"/>
            </a:defPPr>
            <a:lvl1pPr lvl="0" indent="0">
              <a:lnSpc>
                <a:spcPct val="100000"/>
              </a:lnSpc>
              <a:spcBef>
                <a:spcPts val="300"/>
              </a:spcBef>
              <a:spcAft>
                <a:spcPts val="300"/>
              </a:spcAft>
              <a:buClr>
                <a:schemeClr val="tx1"/>
              </a:buClr>
              <a:buSzPct val="100000"/>
              <a:buFont typeface="Segoe UI" panose="020B0502040204020203" pitchFamily="34" charset="0"/>
              <a:buChar char="​"/>
              <a:defRPr sz="800">
                <a:solidFill>
                  <a:srgbClr val="FF0000"/>
                </a:solidFill>
                <a:cs typeface="Arial" panose="020B0604020202020204" pitchFamily="34" charset="0"/>
              </a:defRPr>
            </a:lvl1pPr>
            <a:lvl2pPr marL="228600" lvl="1" indent="-225425">
              <a:lnSpc>
                <a:spcPct val="100000"/>
              </a:lnSpc>
              <a:spcBef>
                <a:spcPts val="0"/>
              </a:spcBef>
              <a:spcAft>
                <a:spcPts val="300"/>
              </a:spcAft>
              <a:buClr>
                <a:schemeClr val="tx1"/>
              </a:buClr>
              <a:buSzPct val="110000"/>
              <a:buFont typeface="Wingdings" panose="05000000000000000000" pitchFamily="2" charset="2"/>
              <a:buChar char=""/>
              <a:defRPr sz="1600"/>
            </a:lvl2pPr>
            <a:lvl3pPr marL="442913" lvl="2" indent="-214313">
              <a:lnSpc>
                <a:spcPct val="100000"/>
              </a:lnSpc>
              <a:spcBef>
                <a:spcPts val="0"/>
              </a:spcBef>
              <a:spcAft>
                <a:spcPts val="300"/>
              </a:spcAft>
              <a:buClr>
                <a:schemeClr val="tx1"/>
              </a:buClr>
              <a:buSzPct val="110000"/>
              <a:buFont typeface="Arial" panose="020B0604020202020204" pitchFamily="34" charset="0"/>
              <a:buChar char="‒"/>
              <a:defRPr sz="1600"/>
            </a:lvl3pPr>
            <a:lvl4pPr marL="598488" lvl="3" indent="-152400">
              <a:lnSpc>
                <a:spcPct val="100000"/>
              </a:lnSpc>
              <a:spcBef>
                <a:spcPts val="0"/>
              </a:spcBef>
              <a:spcAft>
                <a:spcPts val="300"/>
              </a:spcAft>
              <a:buClr>
                <a:schemeClr val="tx1"/>
              </a:buClr>
              <a:buSzPct val="100000"/>
              <a:buFont typeface="Arial" panose="020B0604020202020204" pitchFamily="34" charset="0"/>
              <a:buChar char="•"/>
              <a:defRPr sz="1600"/>
            </a:lvl4pPr>
            <a:lvl5pPr marL="817563" lvl="4" indent="-147638">
              <a:lnSpc>
                <a:spcPct val="100000"/>
              </a:lnSpc>
              <a:spcBef>
                <a:spcPts val="0"/>
              </a:spcBef>
              <a:spcAft>
                <a:spcPts val="300"/>
              </a:spcAft>
              <a:buClr>
                <a:schemeClr val="tx1"/>
              </a:buClr>
              <a:buSzPct val="100000"/>
              <a:buFont typeface="Arial" panose="020B0604020202020204" pitchFamily="34" charset="0"/>
              <a:buChar char="̶"/>
              <a:defRPr sz="160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lvl="0"/>
            <a:r>
              <a:rPr lang="en-US" dirty="0"/>
              <a:t>Confidential, Draft and Pre-Decisional</a:t>
            </a:r>
          </a:p>
        </p:txBody>
      </p:sp>
      <p:sp>
        <p:nvSpPr>
          <p:cNvPr id="14" name="TextBox 13">
            <a:extLst>
              <a:ext uri="{FF2B5EF4-FFF2-40B4-BE49-F238E27FC236}">
                <a16:creationId xmlns:a16="http://schemas.microsoft.com/office/drawing/2014/main" id="{689522A1-55C3-4E28-973B-DBDD50456639}"/>
              </a:ext>
            </a:extLst>
          </p:cNvPr>
          <p:cNvSpPr txBox="1">
            <a:spLocks/>
          </p:cNvSpPr>
          <p:nvPr userDrawn="1"/>
        </p:nvSpPr>
        <p:spPr>
          <a:xfrm>
            <a:off x="554735" y="6345103"/>
            <a:ext cx="3465575" cy="461665"/>
          </a:xfrm>
          <a:prstGeom prst="rect">
            <a:avLst/>
          </a:prstGeom>
        </p:spPr>
        <p:txBody>
          <a:bodyPr vert="horz" wrap="square" lIns="0" tIns="0" rIns="0" bIns="0" rtlCol="0" anchor="b">
            <a:spAutoFit/>
          </a:bodyPr>
          <a:lstStyle>
            <a:defPPr>
              <a:defRPr lang="en-US"/>
            </a:defPPr>
            <a:lvl1pPr lvl="0" indent="0">
              <a:lnSpc>
                <a:spcPct val="100000"/>
              </a:lnSpc>
              <a:spcBef>
                <a:spcPts val="300"/>
              </a:spcBef>
              <a:spcAft>
                <a:spcPts val="300"/>
              </a:spcAft>
              <a:buClr>
                <a:schemeClr val="tx1"/>
              </a:buClr>
              <a:buSzPct val="100000"/>
              <a:buFont typeface="Segoe UI" panose="020B0502040204020203" pitchFamily="34" charset="0"/>
              <a:buChar char="​"/>
              <a:defRPr sz="800">
                <a:solidFill>
                  <a:srgbClr val="FF0000"/>
                </a:solidFill>
                <a:cs typeface="Arial" panose="020B0604020202020204" pitchFamily="34" charset="0"/>
              </a:defRPr>
            </a:lvl1pPr>
            <a:lvl2pPr marL="228600" lvl="1" indent="-225425">
              <a:lnSpc>
                <a:spcPct val="100000"/>
              </a:lnSpc>
              <a:spcBef>
                <a:spcPts val="0"/>
              </a:spcBef>
              <a:spcAft>
                <a:spcPts val="300"/>
              </a:spcAft>
              <a:buClr>
                <a:schemeClr val="tx1"/>
              </a:buClr>
              <a:buSzPct val="110000"/>
              <a:buFont typeface="Wingdings" panose="05000000000000000000" pitchFamily="2" charset="2"/>
              <a:buChar char=""/>
              <a:defRPr sz="1600"/>
            </a:lvl2pPr>
            <a:lvl3pPr marL="442913" lvl="2" indent="-214313">
              <a:lnSpc>
                <a:spcPct val="100000"/>
              </a:lnSpc>
              <a:spcBef>
                <a:spcPts val="0"/>
              </a:spcBef>
              <a:spcAft>
                <a:spcPts val="300"/>
              </a:spcAft>
              <a:buClr>
                <a:schemeClr val="tx1"/>
              </a:buClr>
              <a:buSzPct val="110000"/>
              <a:buFont typeface="Arial" panose="020B0604020202020204" pitchFamily="34" charset="0"/>
              <a:buChar char="‒"/>
              <a:defRPr sz="1600"/>
            </a:lvl3pPr>
            <a:lvl4pPr marL="598488" lvl="3" indent="-152400">
              <a:lnSpc>
                <a:spcPct val="100000"/>
              </a:lnSpc>
              <a:spcBef>
                <a:spcPts val="0"/>
              </a:spcBef>
              <a:spcAft>
                <a:spcPts val="300"/>
              </a:spcAft>
              <a:buClr>
                <a:schemeClr val="tx1"/>
              </a:buClr>
              <a:buSzPct val="100000"/>
              <a:buFont typeface="Arial" panose="020B0604020202020204" pitchFamily="34" charset="0"/>
              <a:buChar char="•"/>
              <a:defRPr sz="1600"/>
            </a:lvl4pPr>
            <a:lvl5pPr marL="817563" lvl="4" indent="-147638">
              <a:lnSpc>
                <a:spcPct val="100000"/>
              </a:lnSpc>
              <a:spcBef>
                <a:spcPts val="0"/>
              </a:spcBef>
              <a:spcAft>
                <a:spcPts val="300"/>
              </a:spcAft>
              <a:buClr>
                <a:schemeClr val="tx1"/>
              </a:buClr>
              <a:buSzPct val="100000"/>
              <a:buFont typeface="Arial" panose="020B0604020202020204" pitchFamily="34" charset="0"/>
              <a:buChar char="̶"/>
              <a:defRPr sz="160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lvl="0"/>
            <a:r>
              <a:rPr lang="en-US" sz="600" dirty="0"/>
              <a:t>CONFIDENTIAL AND PROPRIETARY:  DOCUMENT INTENDED TO PROVIDE INSIGHT BASED ON CURRENTLY AVAILABLE INFORMATION FOR CONSIDERATION AND NOT SPECIFIC ADVICE.  Any use of these materials without specific permission is strictly prohibited.  This deck does not constitute legal, medical, accounting, tax, or other regulated advice, such as professional advice normally provided by licensed or certified practitioners.</a:t>
            </a:r>
          </a:p>
        </p:txBody>
      </p:sp>
    </p:spTree>
    <p:extLst>
      <p:ext uri="{BB962C8B-B14F-4D97-AF65-F5344CB8AC3E}">
        <p14:creationId xmlns:p14="http://schemas.microsoft.com/office/powerpoint/2010/main" val="3128788021"/>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preserve="1" userDrawn="1">
  <p:cSld name="Contrast 1/2">
    <p:bg>
      <p:bgPr>
        <a:solidFill>
          <a:schemeClr val="tx1"/>
        </a:solidFill>
        <a:effectLst/>
      </p:bgPr>
    </p:bg>
    <p:spTree>
      <p:nvGrpSpPr>
        <p:cNvPr id="1" name=""/>
        <p:cNvGrpSpPr/>
        <p:nvPr/>
      </p:nvGrpSpPr>
      <p:grpSpPr>
        <a:xfrm>
          <a:off x="0" y="0"/>
          <a:ext cx="0" cy="0"/>
          <a:chOff x="0" y="0"/>
          <a:chExt cx="0" cy="0"/>
        </a:xfrm>
      </p:grpSpPr>
      <p:graphicFrame>
        <p:nvGraphicFramePr>
          <p:cNvPr id="3" name="Object 2" hidden="1">
            <a:extLst>
              <a:ext uri="{FF2B5EF4-FFF2-40B4-BE49-F238E27FC236}">
                <a16:creationId xmlns:a16="http://schemas.microsoft.com/office/drawing/2014/main" id="{CF17EEF9-3DB9-4A02-BE2D-DE37DFD2B16E}"/>
              </a:ext>
            </a:extLst>
          </p:cNvPr>
          <p:cNvGraphicFramePr>
            <a:graphicFrameLocks noChangeAspect="1"/>
          </p:cNvGraphicFramePr>
          <p:nvPr userDrawn="1">
            <p:custDataLst>
              <p:tags r:id="rId2"/>
            </p:custDataLst>
            <p:extLst>
              <p:ext uri="{D42A27DB-BD31-4B8C-83A1-F6EECF244321}">
                <p14:modId xmlns:p14="http://schemas.microsoft.com/office/powerpoint/2010/main" val="627326445"/>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27658" name="think-cell Slide" r:id="rId11" imgW="592" imgH="591" progId="TCLayout.ActiveDocument.1">
                  <p:embed/>
                </p:oleObj>
              </mc:Choice>
              <mc:Fallback>
                <p:oleObj name="think-cell Slide" r:id="rId11" imgW="592" imgH="591" progId="TCLayout.ActiveDocument.1">
                  <p:embed/>
                  <p:pic>
                    <p:nvPicPr>
                      <p:cNvPr id="3" name="Object 2" hidden="1">
                        <a:extLst>
                          <a:ext uri="{FF2B5EF4-FFF2-40B4-BE49-F238E27FC236}">
                            <a16:creationId xmlns:a16="http://schemas.microsoft.com/office/drawing/2014/main" id="{CF17EEF9-3DB9-4A02-BE2D-DE37DFD2B16E}"/>
                          </a:ext>
                        </a:extLst>
                      </p:cNvPr>
                      <p:cNvPicPr/>
                      <p:nvPr/>
                    </p:nvPicPr>
                    <p:blipFill>
                      <a:blip r:embed="rId12"/>
                      <a:stretch>
                        <a:fillRect/>
                      </a:stretch>
                    </p:blipFill>
                    <p:spPr>
                      <a:xfrm>
                        <a:off x="1588" y="1588"/>
                        <a:ext cx="1588" cy="1588"/>
                      </a:xfrm>
                      <a:prstGeom prst="rect">
                        <a:avLst/>
                      </a:prstGeom>
                    </p:spPr>
                  </p:pic>
                </p:oleObj>
              </mc:Fallback>
            </mc:AlternateContent>
          </a:graphicData>
        </a:graphic>
      </p:graphicFrame>
      <p:sp>
        <p:nvSpPr>
          <p:cNvPr id="2" name="Rectangle 1" hidden="1">
            <a:extLst>
              <a:ext uri="{FF2B5EF4-FFF2-40B4-BE49-F238E27FC236}">
                <a16:creationId xmlns:a16="http://schemas.microsoft.com/office/drawing/2014/main" id="{8F6D83EC-F243-46BA-8827-531E63D39DA3}"/>
              </a:ext>
            </a:extLst>
          </p:cNvPr>
          <p:cNvSpPr/>
          <p:nvPr userDrawn="1">
            <p:custDataLst>
              <p:tags r:id="rId3"/>
            </p:custDataLst>
          </p:nvPr>
        </p:nvSpPr>
        <p:spPr>
          <a:xfrm>
            <a:off x="0" y="0"/>
            <a:ext cx="158750" cy="158750"/>
          </a:xfrm>
          <a:prstGeom prst="rect">
            <a:avLst/>
          </a:prstGeom>
          <a:solidFill>
            <a:schemeClr val="tx1"/>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marL="0" lvl="0" indent="0" algn="ctr">
              <a:spcBef>
                <a:spcPts val="300"/>
              </a:spcBef>
              <a:spcAft>
                <a:spcPts val="300"/>
              </a:spcAft>
            </a:pPr>
            <a:endParaRPr lang="en-US" sz="2500" b="1" i="0" baseline="0" dirty="0">
              <a:solidFill>
                <a:schemeClr val="bg1"/>
              </a:solidFill>
              <a:latin typeface="Arial" panose="020B0604020202020204" pitchFamily="34" charset="0"/>
              <a:ea typeface="+mj-ea"/>
              <a:cs typeface="+mj-cs"/>
              <a:sym typeface="Arial" panose="020B0604020202020204" pitchFamily="34" charset="0"/>
            </a:endParaRPr>
          </a:p>
        </p:txBody>
      </p:sp>
      <p:sp>
        <p:nvSpPr>
          <p:cNvPr id="7" name="RectangleDark">
            <a:extLst>
              <a:ext uri="{FF2B5EF4-FFF2-40B4-BE49-F238E27FC236}">
                <a16:creationId xmlns:a16="http://schemas.microsoft.com/office/drawing/2014/main" id="{2365F90A-9CD8-40EE-93CD-2729135A9569}"/>
              </a:ext>
            </a:extLst>
          </p:cNvPr>
          <p:cNvSpPr/>
          <p:nvPr userDrawn="1">
            <p:custDataLst>
              <p:tags r:id="rId4"/>
            </p:custDataLst>
          </p:nvPr>
        </p:nvSpPr>
        <p:spPr bwMode="ltGray">
          <a:xfrm>
            <a:off x="6092952" y="0"/>
            <a:ext cx="6099048" cy="6858000"/>
          </a:xfrm>
          <a:prstGeom prst="rect">
            <a:avLst/>
          </a:prstGeom>
          <a:solidFill>
            <a:schemeClr val="bg1"/>
          </a:solidFill>
          <a:ln w="63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en-US" dirty="0">
              <a:solidFill>
                <a:srgbClr val="F0F0F0"/>
              </a:solidFill>
              <a:latin typeface="Arial" panose="020B0604020202020204" pitchFamily="34" charset="0"/>
            </a:endParaRPr>
          </a:p>
        </p:txBody>
      </p:sp>
      <p:sp>
        <p:nvSpPr>
          <p:cNvPr id="18" name="Slide Number">
            <a:extLst>
              <a:ext uri="{FF2B5EF4-FFF2-40B4-BE49-F238E27FC236}">
                <a16:creationId xmlns:a16="http://schemas.microsoft.com/office/drawing/2014/main" id="{D0E8D6D4-65CF-4E97-809E-C2399703986A}"/>
              </a:ext>
            </a:extLst>
          </p:cNvPr>
          <p:cNvSpPr>
            <a:spLocks noChangeArrowheads="1"/>
          </p:cNvSpPr>
          <p:nvPr userDrawn="1">
            <p:custDataLst>
              <p:tags r:id="rId5"/>
            </p:custDataLst>
          </p:nvPr>
        </p:nvSpPr>
        <p:spPr bwMode="black">
          <a:xfrm>
            <a:off x="11312525" y="6498754"/>
            <a:ext cx="325501" cy="138499"/>
          </a:xfrm>
          <a:prstGeom prst="rect">
            <a:avLst/>
          </a:prstGeom>
          <a:noFill/>
          <a:ln w="9525" algn="ctr">
            <a:noFill/>
            <a:miter lim="800000"/>
            <a:headEnd/>
            <a:tailEnd/>
          </a:ln>
          <a:effectLst/>
        </p:spPr>
        <p:txBody>
          <a:bodyPr wrap="square" lIns="0" tIns="0" rIns="0" bIns="0" anchor="b">
            <a:spAutoFit/>
          </a:bodyPr>
          <a:lstStyle/>
          <a:p>
            <a:pPr algn="r" defTabSz="610744" fontAlgn="auto">
              <a:spcBef>
                <a:spcPts val="0"/>
              </a:spcBef>
              <a:spcAft>
                <a:spcPts val="0"/>
              </a:spcAft>
              <a:defRPr/>
            </a:pPr>
            <a:fld id="{4ABDCABE-3F10-B64C-92F1-862014417034}" type="slidenum">
              <a:rPr lang="en-US" sz="900" smtClean="0">
                <a:solidFill>
                  <a:schemeClr val="tx1"/>
                </a:solidFill>
                <a:latin typeface="+mn-lt"/>
                <a:ea typeface="+mn-ea"/>
                <a:cs typeface="Arial" panose="020B0604020202020204" pitchFamily="34" charset="0"/>
              </a:rPr>
              <a:pPr algn="r" defTabSz="610744" fontAlgn="auto">
                <a:spcBef>
                  <a:spcPts val="0"/>
                </a:spcBef>
                <a:spcAft>
                  <a:spcPts val="0"/>
                </a:spcAft>
                <a:defRPr/>
              </a:pPr>
              <a:t>‹#›</a:t>
            </a:fld>
            <a:endParaRPr lang="en-US" sz="900" dirty="0">
              <a:solidFill>
                <a:schemeClr val="tx1"/>
              </a:solidFill>
              <a:latin typeface="+mn-lt"/>
              <a:ea typeface="+mn-ea"/>
              <a:cs typeface="Arial" panose="020B0604020202020204" pitchFamily="34" charset="0"/>
            </a:endParaRPr>
          </a:p>
        </p:txBody>
      </p:sp>
      <p:sp>
        <p:nvSpPr>
          <p:cNvPr id="20" name="2. Slide Title">
            <a:extLst>
              <a:ext uri="{FF2B5EF4-FFF2-40B4-BE49-F238E27FC236}">
                <a16:creationId xmlns:a16="http://schemas.microsoft.com/office/drawing/2014/main" id="{80B9914A-DB55-4BC1-945B-6BCB69651471}"/>
              </a:ext>
            </a:extLst>
          </p:cNvPr>
          <p:cNvSpPr>
            <a:spLocks noGrp="1"/>
          </p:cNvSpPr>
          <p:nvPr>
            <p:ph type="title"/>
            <p:custDataLst>
              <p:tags r:id="rId6"/>
            </p:custDataLst>
          </p:nvPr>
        </p:nvSpPr>
        <p:spPr>
          <a:xfrm>
            <a:off x="554736" y="519011"/>
            <a:ext cx="5065776" cy="384721"/>
          </a:xfrm>
        </p:spPr>
        <p:txBody>
          <a:bodyPr>
            <a:spAutoFit/>
          </a:bodyPr>
          <a:lstStyle>
            <a:lvl1pPr>
              <a:defRPr>
                <a:solidFill>
                  <a:schemeClr val="bg1"/>
                </a:solidFill>
              </a:defRPr>
            </a:lvl1pPr>
          </a:lstStyle>
          <a:p>
            <a:r>
              <a:rPr lang="en-US" dirty="0"/>
              <a:t>Click to edit Master title style</a:t>
            </a:r>
          </a:p>
        </p:txBody>
      </p:sp>
      <p:sp>
        <p:nvSpPr>
          <p:cNvPr id="21" name="3. Subtitle">
            <a:extLst>
              <a:ext uri="{FF2B5EF4-FFF2-40B4-BE49-F238E27FC236}">
                <a16:creationId xmlns:a16="http://schemas.microsoft.com/office/drawing/2014/main" id="{DFAFB1F1-9351-4B71-8B28-70BD6B35E3B1}"/>
              </a:ext>
            </a:extLst>
          </p:cNvPr>
          <p:cNvSpPr>
            <a:spLocks noGrp="1"/>
          </p:cNvSpPr>
          <p:nvPr>
            <p:ph type="subTitle" idx="1"/>
            <p:custDataLst>
              <p:tags r:id="rId7"/>
            </p:custDataLst>
          </p:nvPr>
        </p:nvSpPr>
        <p:spPr>
          <a:xfrm>
            <a:off x="554736" y="884725"/>
            <a:ext cx="5065776" cy="276999"/>
          </a:xfrm>
          <a:prstGeom prst="rect">
            <a:avLst/>
          </a:prstGeom>
        </p:spPr>
        <p:txBody>
          <a:bodyPr wrap="square">
            <a:spAutoFit/>
          </a:bodyPr>
          <a:lstStyle>
            <a:lvl1pPr marL="0" indent="0" algn="l">
              <a:buNone/>
              <a:defRPr sz="1800" b="0">
                <a:solidFill>
                  <a:sysClr val="windowText" lastClr="000000"/>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10" name="1. On-page tracker">
            <a:extLst>
              <a:ext uri="{FF2B5EF4-FFF2-40B4-BE49-F238E27FC236}">
                <a16:creationId xmlns:a16="http://schemas.microsoft.com/office/drawing/2014/main" id="{A6404B0A-A2B8-4CC0-AACE-22B9A9D22DC4}"/>
              </a:ext>
            </a:extLst>
          </p:cNvPr>
          <p:cNvSpPr>
            <a:spLocks noGrp="1"/>
          </p:cNvSpPr>
          <p:nvPr>
            <p:ph type="body" sz="quarter" idx="10" hasCustomPrompt="1"/>
            <p:custDataLst>
              <p:tags r:id="rId8"/>
            </p:custDataLst>
          </p:nvPr>
        </p:nvSpPr>
        <p:spPr>
          <a:xfrm>
            <a:off x="554735" y="41597"/>
            <a:ext cx="3843338" cy="123111"/>
          </a:xfrm>
          <a:prstGeom prst="rect">
            <a:avLst/>
          </a:prstGeom>
          <a:ln w="6350">
            <a:noFill/>
            <a:miter lim="800000"/>
          </a:ln>
        </p:spPr>
        <p:txBody>
          <a:bodyPr vert="horz" wrap="square" lIns="0" tIns="0" rIns="0" bIns="0" rtlCol="0">
            <a:spAutoFit/>
          </a:bodyPr>
          <a:lstStyle>
            <a:lvl1pPr>
              <a:defRPr lang="en-US" sz="800" b="0" dirty="0">
                <a:solidFill>
                  <a:schemeClr val="tx2"/>
                </a:solidFill>
                <a:cs typeface="+mn-cs"/>
              </a:defRPr>
            </a:lvl1pPr>
          </a:lstStyle>
          <a:p>
            <a:pPr lvl="0">
              <a:buNone/>
            </a:pPr>
            <a:r>
              <a:rPr lang="en-US" dirty="0"/>
              <a:t>Add tracker</a:t>
            </a:r>
          </a:p>
        </p:txBody>
      </p:sp>
      <p:sp>
        <p:nvSpPr>
          <p:cNvPr id="11" name="5. Source" hidden="1">
            <a:extLst>
              <a:ext uri="{FF2B5EF4-FFF2-40B4-BE49-F238E27FC236}">
                <a16:creationId xmlns:a16="http://schemas.microsoft.com/office/drawing/2014/main" id="{90AD7047-F776-4358-BCAB-B848671D30A0}"/>
              </a:ext>
            </a:extLst>
          </p:cNvPr>
          <p:cNvSpPr txBox="1">
            <a:spLocks/>
          </p:cNvSpPr>
          <p:nvPr userDrawn="1">
            <p:custDataLst>
              <p:tags r:id="rId9"/>
            </p:custDataLst>
          </p:nvPr>
        </p:nvSpPr>
        <p:spPr>
          <a:xfrm>
            <a:off x="554733" y="6194908"/>
            <a:ext cx="5065776" cy="123111"/>
          </a:xfrm>
          <a:prstGeom prst="rect">
            <a:avLst/>
          </a:prstGeom>
        </p:spPr>
        <p:txBody>
          <a:bodyPr vert="horz" wrap="square" lIns="0" tIns="0" rIns="0" bIns="0" rtlCol="0" anchor="t">
            <a:spAutoFit/>
          </a:bodyPr>
          <a:lstStyle>
            <a:lvl1pPr indent="0">
              <a:lnSpc>
                <a:spcPct val="100000"/>
              </a:lnSpc>
              <a:spcBef>
                <a:spcPts val="300"/>
              </a:spcBef>
              <a:spcAft>
                <a:spcPts val="300"/>
              </a:spcAft>
              <a:buFont typeface="Segoe UI" panose="020B0502040204020203" pitchFamily="34" charset="0"/>
              <a:buChar char="​"/>
              <a:defRPr lang="en-US" sz="900" dirty="0">
                <a:cs typeface="Arial" panose="020B0604020202020204" pitchFamily="34" charset="0"/>
              </a:defRPr>
            </a:lvl1pPr>
            <a:lvl2pPr marL="228600" indent="-225425">
              <a:lnSpc>
                <a:spcPct val="100000"/>
              </a:lnSpc>
              <a:spcBef>
                <a:spcPts val="0"/>
              </a:spcBef>
              <a:spcAft>
                <a:spcPts val="300"/>
              </a:spcAft>
              <a:buFont typeface="Wingdings" panose="05000000000000000000" pitchFamily="2" charset="2"/>
              <a:buChar char=""/>
              <a:defRPr sz="1600">
                <a:cs typeface="Arial" panose="020B0604020202020204" pitchFamily="34" charset="0"/>
              </a:defRPr>
            </a:lvl2pPr>
            <a:lvl3pPr marL="515938" indent="-287338">
              <a:lnSpc>
                <a:spcPct val="100000"/>
              </a:lnSpc>
              <a:spcBef>
                <a:spcPts val="0"/>
              </a:spcBef>
              <a:spcAft>
                <a:spcPts val="300"/>
              </a:spcAft>
              <a:buFont typeface="Arial" panose="020B0604020202020204" pitchFamily="34" charset="0"/>
              <a:buChar char="—"/>
              <a:defRPr sz="1600">
                <a:cs typeface="Arial" panose="020B0604020202020204" pitchFamily="34" charset="0"/>
              </a:defRPr>
            </a:lvl3pPr>
            <a:lvl4pPr marL="742950" indent="-182563">
              <a:lnSpc>
                <a:spcPct val="100000"/>
              </a:lnSpc>
              <a:spcBef>
                <a:spcPts val="0"/>
              </a:spcBef>
              <a:spcAft>
                <a:spcPts val="300"/>
              </a:spcAft>
              <a:buFont typeface="Arial" panose="020B0604020202020204" pitchFamily="34" charset="0"/>
              <a:buChar char="»"/>
              <a:defRPr sz="1600">
                <a:cs typeface="Arial" panose="020B0604020202020204" pitchFamily="34" charset="0"/>
              </a:defRPr>
            </a:lvl4pPr>
            <a:lvl5pPr marL="914400" indent="-136525">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800" dirty="0">
                <a:solidFill>
                  <a:schemeClr val="bg2"/>
                </a:solidFill>
              </a:rPr>
              <a:t>Source: …</a:t>
            </a:r>
          </a:p>
        </p:txBody>
      </p:sp>
      <p:sp>
        <p:nvSpPr>
          <p:cNvPr id="13" name="TextBox 12">
            <a:extLst>
              <a:ext uri="{FF2B5EF4-FFF2-40B4-BE49-F238E27FC236}">
                <a16:creationId xmlns:a16="http://schemas.microsoft.com/office/drawing/2014/main" id="{2B491FA2-8191-4E8F-83FF-D47C7D2D9584}"/>
              </a:ext>
            </a:extLst>
          </p:cNvPr>
          <p:cNvSpPr txBox="1">
            <a:spLocks/>
          </p:cNvSpPr>
          <p:nvPr userDrawn="1"/>
        </p:nvSpPr>
        <p:spPr>
          <a:xfrm>
            <a:off x="554735" y="6365812"/>
            <a:ext cx="1724831" cy="123111"/>
          </a:xfrm>
          <a:prstGeom prst="rect">
            <a:avLst/>
          </a:prstGeom>
        </p:spPr>
        <p:txBody>
          <a:bodyPr vert="horz" wrap="none" lIns="0" tIns="0" rIns="0" bIns="0" rtlCol="0">
            <a:spAutoFit/>
          </a:bodyPr>
          <a:lstStyle>
            <a:defPPr>
              <a:defRPr lang="en-US"/>
            </a:defPPr>
            <a:lvl1pPr lvl="0" indent="0">
              <a:lnSpc>
                <a:spcPct val="100000"/>
              </a:lnSpc>
              <a:spcBef>
                <a:spcPts val="300"/>
              </a:spcBef>
              <a:spcAft>
                <a:spcPts val="300"/>
              </a:spcAft>
              <a:buClr>
                <a:schemeClr val="tx1"/>
              </a:buClr>
              <a:buSzPct val="100000"/>
              <a:buFont typeface="Segoe UI" panose="020B0502040204020203" pitchFamily="34" charset="0"/>
              <a:buChar char="​"/>
              <a:defRPr sz="800">
                <a:solidFill>
                  <a:srgbClr val="FF0000"/>
                </a:solidFill>
                <a:cs typeface="Arial" panose="020B0604020202020204" pitchFamily="34" charset="0"/>
              </a:defRPr>
            </a:lvl1pPr>
            <a:lvl2pPr marL="228600" lvl="1" indent="-225425">
              <a:lnSpc>
                <a:spcPct val="100000"/>
              </a:lnSpc>
              <a:spcBef>
                <a:spcPts val="0"/>
              </a:spcBef>
              <a:spcAft>
                <a:spcPts val="300"/>
              </a:spcAft>
              <a:buClr>
                <a:schemeClr val="tx1"/>
              </a:buClr>
              <a:buSzPct val="110000"/>
              <a:buFont typeface="Wingdings" panose="05000000000000000000" pitchFamily="2" charset="2"/>
              <a:buChar char=""/>
              <a:defRPr sz="1600"/>
            </a:lvl2pPr>
            <a:lvl3pPr marL="442913" lvl="2" indent="-214313">
              <a:lnSpc>
                <a:spcPct val="100000"/>
              </a:lnSpc>
              <a:spcBef>
                <a:spcPts val="0"/>
              </a:spcBef>
              <a:spcAft>
                <a:spcPts val="300"/>
              </a:spcAft>
              <a:buClr>
                <a:schemeClr val="tx1"/>
              </a:buClr>
              <a:buSzPct val="110000"/>
              <a:buFont typeface="Arial" panose="020B0604020202020204" pitchFamily="34" charset="0"/>
              <a:buChar char="‒"/>
              <a:defRPr sz="1600"/>
            </a:lvl3pPr>
            <a:lvl4pPr marL="598488" lvl="3" indent="-152400">
              <a:lnSpc>
                <a:spcPct val="100000"/>
              </a:lnSpc>
              <a:spcBef>
                <a:spcPts val="0"/>
              </a:spcBef>
              <a:spcAft>
                <a:spcPts val="300"/>
              </a:spcAft>
              <a:buClr>
                <a:schemeClr val="tx1"/>
              </a:buClr>
              <a:buSzPct val="100000"/>
              <a:buFont typeface="Arial" panose="020B0604020202020204" pitchFamily="34" charset="0"/>
              <a:buChar char="•"/>
              <a:defRPr sz="1600"/>
            </a:lvl4pPr>
            <a:lvl5pPr marL="817563" lvl="4" indent="-147638">
              <a:lnSpc>
                <a:spcPct val="100000"/>
              </a:lnSpc>
              <a:spcBef>
                <a:spcPts val="0"/>
              </a:spcBef>
              <a:spcAft>
                <a:spcPts val="300"/>
              </a:spcAft>
              <a:buClr>
                <a:schemeClr val="tx1"/>
              </a:buClr>
              <a:buSzPct val="100000"/>
              <a:buFont typeface="Arial" panose="020B0604020202020204" pitchFamily="34" charset="0"/>
              <a:buChar char="̶"/>
              <a:defRPr sz="160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lvl="0"/>
            <a:r>
              <a:rPr lang="en-US" dirty="0"/>
              <a:t>Confidential, Draft and Pre-Decisional</a:t>
            </a:r>
          </a:p>
        </p:txBody>
      </p:sp>
      <p:sp>
        <p:nvSpPr>
          <p:cNvPr id="14" name="TextBox 13">
            <a:extLst>
              <a:ext uri="{FF2B5EF4-FFF2-40B4-BE49-F238E27FC236}">
                <a16:creationId xmlns:a16="http://schemas.microsoft.com/office/drawing/2014/main" id="{BF38D894-4BD1-4F55-AE14-302ADBC3A85D}"/>
              </a:ext>
            </a:extLst>
          </p:cNvPr>
          <p:cNvSpPr txBox="1">
            <a:spLocks/>
          </p:cNvSpPr>
          <p:nvPr userDrawn="1"/>
        </p:nvSpPr>
        <p:spPr>
          <a:xfrm>
            <a:off x="554735" y="6529769"/>
            <a:ext cx="5227998" cy="276999"/>
          </a:xfrm>
          <a:prstGeom prst="rect">
            <a:avLst/>
          </a:prstGeom>
        </p:spPr>
        <p:txBody>
          <a:bodyPr vert="horz" wrap="square" lIns="0" tIns="0" rIns="0" bIns="0" rtlCol="0" anchor="b">
            <a:spAutoFit/>
          </a:bodyPr>
          <a:lstStyle>
            <a:defPPr>
              <a:defRPr lang="en-US"/>
            </a:defPPr>
            <a:lvl1pPr lvl="0" indent="0">
              <a:lnSpc>
                <a:spcPct val="100000"/>
              </a:lnSpc>
              <a:spcBef>
                <a:spcPts val="300"/>
              </a:spcBef>
              <a:spcAft>
                <a:spcPts val="300"/>
              </a:spcAft>
              <a:buClr>
                <a:schemeClr val="tx1"/>
              </a:buClr>
              <a:buSzPct val="100000"/>
              <a:buFont typeface="Segoe UI" panose="020B0502040204020203" pitchFamily="34" charset="0"/>
              <a:buChar char="​"/>
              <a:defRPr sz="800">
                <a:solidFill>
                  <a:srgbClr val="FF0000"/>
                </a:solidFill>
                <a:cs typeface="Arial" panose="020B0604020202020204" pitchFamily="34" charset="0"/>
              </a:defRPr>
            </a:lvl1pPr>
            <a:lvl2pPr marL="228600" lvl="1" indent="-225425">
              <a:lnSpc>
                <a:spcPct val="100000"/>
              </a:lnSpc>
              <a:spcBef>
                <a:spcPts val="0"/>
              </a:spcBef>
              <a:spcAft>
                <a:spcPts val="300"/>
              </a:spcAft>
              <a:buClr>
                <a:schemeClr val="tx1"/>
              </a:buClr>
              <a:buSzPct val="110000"/>
              <a:buFont typeface="Wingdings" panose="05000000000000000000" pitchFamily="2" charset="2"/>
              <a:buChar char=""/>
              <a:defRPr sz="1600"/>
            </a:lvl2pPr>
            <a:lvl3pPr marL="442913" lvl="2" indent="-214313">
              <a:lnSpc>
                <a:spcPct val="100000"/>
              </a:lnSpc>
              <a:spcBef>
                <a:spcPts val="0"/>
              </a:spcBef>
              <a:spcAft>
                <a:spcPts val="300"/>
              </a:spcAft>
              <a:buClr>
                <a:schemeClr val="tx1"/>
              </a:buClr>
              <a:buSzPct val="110000"/>
              <a:buFont typeface="Arial" panose="020B0604020202020204" pitchFamily="34" charset="0"/>
              <a:buChar char="‒"/>
              <a:defRPr sz="1600"/>
            </a:lvl3pPr>
            <a:lvl4pPr marL="598488" lvl="3" indent="-152400">
              <a:lnSpc>
                <a:spcPct val="100000"/>
              </a:lnSpc>
              <a:spcBef>
                <a:spcPts val="0"/>
              </a:spcBef>
              <a:spcAft>
                <a:spcPts val="300"/>
              </a:spcAft>
              <a:buClr>
                <a:schemeClr val="tx1"/>
              </a:buClr>
              <a:buSzPct val="100000"/>
              <a:buFont typeface="Arial" panose="020B0604020202020204" pitchFamily="34" charset="0"/>
              <a:buChar char="•"/>
              <a:defRPr sz="1600"/>
            </a:lvl4pPr>
            <a:lvl5pPr marL="817563" lvl="4" indent="-147638">
              <a:lnSpc>
                <a:spcPct val="100000"/>
              </a:lnSpc>
              <a:spcBef>
                <a:spcPts val="0"/>
              </a:spcBef>
              <a:spcAft>
                <a:spcPts val="300"/>
              </a:spcAft>
              <a:buClr>
                <a:schemeClr val="tx1"/>
              </a:buClr>
              <a:buSzPct val="100000"/>
              <a:buFont typeface="Arial" panose="020B0604020202020204" pitchFamily="34" charset="0"/>
              <a:buChar char="̶"/>
              <a:defRPr sz="160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lvl="0"/>
            <a:r>
              <a:rPr lang="en-US" sz="600" dirty="0"/>
              <a:t>CONFIDENTIAL AND PROPRIETARY:  DOCUMENT INTENDED TO PROVIDE INSIGHT BASED ON CURRENTLY AVAILABLE INFORMATION FOR CONSIDERATION AND NOT SPECIFIC ADVICE.  Any use of these materials without specific permission is strictly prohibited.  This deck does not constitute legal, medical, accounting, tax, or other regulated advice, such as professional advice normally provided by licensed or certified practitioners.</a:t>
            </a:r>
          </a:p>
        </p:txBody>
      </p:sp>
    </p:spTree>
    <p:extLst>
      <p:ext uri="{BB962C8B-B14F-4D97-AF65-F5344CB8AC3E}">
        <p14:creationId xmlns:p14="http://schemas.microsoft.com/office/powerpoint/2010/main" val="1224719349"/>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preserve="1" userDrawn="1">
  <p:cSld name="Contrast 2/3">
    <p:bg>
      <p:bgPr>
        <a:solidFill>
          <a:schemeClr val="tx1"/>
        </a:solidFill>
        <a:effectLst/>
      </p:bgPr>
    </p:bg>
    <p:spTree>
      <p:nvGrpSpPr>
        <p:cNvPr id="1" name=""/>
        <p:cNvGrpSpPr/>
        <p:nvPr/>
      </p:nvGrpSpPr>
      <p:grpSpPr>
        <a:xfrm>
          <a:off x="0" y="0"/>
          <a:ext cx="0" cy="0"/>
          <a:chOff x="0" y="0"/>
          <a:chExt cx="0" cy="0"/>
        </a:xfrm>
      </p:grpSpPr>
      <p:graphicFrame>
        <p:nvGraphicFramePr>
          <p:cNvPr id="3" name="Object 2" hidden="1">
            <a:extLst>
              <a:ext uri="{FF2B5EF4-FFF2-40B4-BE49-F238E27FC236}">
                <a16:creationId xmlns:a16="http://schemas.microsoft.com/office/drawing/2014/main" id="{FCB55F70-6D9A-415C-82BE-CBDB3A3541E6}"/>
              </a:ext>
            </a:extLst>
          </p:cNvPr>
          <p:cNvGraphicFramePr>
            <a:graphicFrameLocks noChangeAspect="1"/>
          </p:cNvGraphicFramePr>
          <p:nvPr userDrawn="1">
            <p:custDataLst>
              <p:tags r:id="rId2"/>
            </p:custDataLst>
            <p:extLst>
              <p:ext uri="{D42A27DB-BD31-4B8C-83A1-F6EECF244321}">
                <p14:modId xmlns:p14="http://schemas.microsoft.com/office/powerpoint/2010/main" val="3426484688"/>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28682" name="think-cell Slide" r:id="rId11" imgW="413" imgH="416" progId="TCLayout.ActiveDocument.1">
                  <p:embed/>
                </p:oleObj>
              </mc:Choice>
              <mc:Fallback>
                <p:oleObj name="think-cell Slide" r:id="rId11" imgW="413" imgH="416" progId="TCLayout.ActiveDocument.1">
                  <p:embed/>
                  <p:pic>
                    <p:nvPicPr>
                      <p:cNvPr id="3" name="Object 2" hidden="1">
                        <a:extLst>
                          <a:ext uri="{FF2B5EF4-FFF2-40B4-BE49-F238E27FC236}">
                            <a16:creationId xmlns:a16="http://schemas.microsoft.com/office/drawing/2014/main" id="{FCB55F70-6D9A-415C-82BE-CBDB3A3541E6}"/>
                          </a:ext>
                        </a:extLst>
                      </p:cNvPr>
                      <p:cNvPicPr/>
                      <p:nvPr/>
                    </p:nvPicPr>
                    <p:blipFill>
                      <a:blip r:embed="rId12"/>
                      <a:stretch>
                        <a:fillRect/>
                      </a:stretch>
                    </p:blipFill>
                    <p:spPr>
                      <a:xfrm>
                        <a:off x="1588" y="1588"/>
                        <a:ext cx="1588" cy="1588"/>
                      </a:xfrm>
                      <a:prstGeom prst="rect">
                        <a:avLst/>
                      </a:prstGeom>
                    </p:spPr>
                  </p:pic>
                </p:oleObj>
              </mc:Fallback>
            </mc:AlternateContent>
          </a:graphicData>
        </a:graphic>
      </p:graphicFrame>
      <p:sp>
        <p:nvSpPr>
          <p:cNvPr id="4" name="Rectangle 3" hidden="1">
            <a:extLst>
              <a:ext uri="{FF2B5EF4-FFF2-40B4-BE49-F238E27FC236}">
                <a16:creationId xmlns:a16="http://schemas.microsoft.com/office/drawing/2014/main" id="{C7B8DBD3-5ABF-4E0A-9F2E-53C58888D156}"/>
              </a:ext>
            </a:extLst>
          </p:cNvPr>
          <p:cNvSpPr/>
          <p:nvPr userDrawn="1">
            <p:custDataLst>
              <p:tags r:id="rId3"/>
            </p:custDataLst>
          </p:nvPr>
        </p:nvSpPr>
        <p:spPr>
          <a:xfrm>
            <a:off x="0" y="0"/>
            <a:ext cx="158750" cy="158750"/>
          </a:xfrm>
          <a:prstGeom prst="rect">
            <a:avLst/>
          </a:prstGeom>
          <a:solidFill>
            <a:schemeClr val="tx1"/>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marL="0" lvl="0" indent="0" algn="ctr">
              <a:spcBef>
                <a:spcPts val="300"/>
              </a:spcBef>
              <a:spcAft>
                <a:spcPts val="300"/>
              </a:spcAft>
            </a:pPr>
            <a:endParaRPr lang="en-US" sz="2500" b="1" i="0" baseline="0" dirty="0">
              <a:solidFill>
                <a:schemeClr val="bg1"/>
              </a:solidFill>
              <a:latin typeface="Arial" panose="020B0604020202020204" pitchFamily="34" charset="0"/>
              <a:ea typeface="+mj-ea"/>
              <a:cs typeface="+mj-cs"/>
              <a:sym typeface="Arial" panose="020B0604020202020204" pitchFamily="34" charset="0"/>
            </a:endParaRPr>
          </a:p>
        </p:txBody>
      </p:sp>
      <p:sp>
        <p:nvSpPr>
          <p:cNvPr id="20" name="2. Slide Title">
            <a:extLst>
              <a:ext uri="{FF2B5EF4-FFF2-40B4-BE49-F238E27FC236}">
                <a16:creationId xmlns:a16="http://schemas.microsoft.com/office/drawing/2014/main" id="{E1D61C74-F3E2-42EF-998D-BEC7B3EBD0BC}"/>
              </a:ext>
            </a:extLst>
          </p:cNvPr>
          <p:cNvSpPr>
            <a:spLocks noGrp="1"/>
          </p:cNvSpPr>
          <p:nvPr>
            <p:ph type="title"/>
            <p:custDataLst>
              <p:tags r:id="rId4"/>
            </p:custDataLst>
          </p:nvPr>
        </p:nvSpPr>
        <p:spPr>
          <a:xfrm>
            <a:off x="554736" y="519011"/>
            <a:ext cx="6967728" cy="384721"/>
          </a:xfrm>
        </p:spPr>
        <p:txBody>
          <a:bodyPr>
            <a:spAutoFit/>
          </a:bodyPr>
          <a:lstStyle>
            <a:lvl1pPr>
              <a:defRPr>
                <a:solidFill>
                  <a:schemeClr val="bg1"/>
                </a:solidFill>
              </a:defRPr>
            </a:lvl1pPr>
          </a:lstStyle>
          <a:p>
            <a:r>
              <a:rPr lang="en-US" dirty="0"/>
              <a:t>Click to edit Master title style</a:t>
            </a:r>
          </a:p>
        </p:txBody>
      </p:sp>
      <p:sp>
        <p:nvSpPr>
          <p:cNvPr id="7" name="RectangleDark">
            <a:extLst>
              <a:ext uri="{FF2B5EF4-FFF2-40B4-BE49-F238E27FC236}">
                <a16:creationId xmlns:a16="http://schemas.microsoft.com/office/drawing/2014/main" id="{2365F90A-9CD8-40EE-93CD-2729135A9569}"/>
              </a:ext>
            </a:extLst>
          </p:cNvPr>
          <p:cNvSpPr/>
          <p:nvPr userDrawn="1">
            <p:custDataLst>
              <p:tags r:id="rId5"/>
            </p:custDataLst>
          </p:nvPr>
        </p:nvSpPr>
        <p:spPr bwMode="ltGray">
          <a:xfrm>
            <a:off x="7830312" y="0"/>
            <a:ext cx="4361688" cy="6858000"/>
          </a:xfrm>
          <a:prstGeom prst="rect">
            <a:avLst/>
          </a:prstGeom>
          <a:solidFill>
            <a:schemeClr val="bg1"/>
          </a:solidFill>
          <a:ln w="63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en-US" dirty="0">
              <a:solidFill>
                <a:srgbClr val="F0F0F0"/>
              </a:solidFill>
              <a:latin typeface="Arial" panose="020B0604020202020204" pitchFamily="34" charset="0"/>
            </a:endParaRPr>
          </a:p>
        </p:txBody>
      </p:sp>
      <p:sp>
        <p:nvSpPr>
          <p:cNvPr id="17" name="Slide Number">
            <a:extLst>
              <a:ext uri="{FF2B5EF4-FFF2-40B4-BE49-F238E27FC236}">
                <a16:creationId xmlns:a16="http://schemas.microsoft.com/office/drawing/2014/main" id="{3B7A7C0C-AC02-4989-860B-73442D510162}"/>
              </a:ext>
            </a:extLst>
          </p:cNvPr>
          <p:cNvSpPr>
            <a:spLocks noChangeArrowheads="1"/>
          </p:cNvSpPr>
          <p:nvPr userDrawn="1">
            <p:custDataLst>
              <p:tags r:id="rId6"/>
            </p:custDataLst>
          </p:nvPr>
        </p:nvSpPr>
        <p:spPr bwMode="black">
          <a:xfrm>
            <a:off x="11312525" y="6498754"/>
            <a:ext cx="325501" cy="138499"/>
          </a:xfrm>
          <a:prstGeom prst="rect">
            <a:avLst/>
          </a:prstGeom>
          <a:noFill/>
          <a:ln w="9525" algn="ctr">
            <a:noFill/>
            <a:miter lim="800000"/>
            <a:headEnd/>
            <a:tailEnd/>
          </a:ln>
          <a:effectLst/>
        </p:spPr>
        <p:txBody>
          <a:bodyPr wrap="square" lIns="0" tIns="0" rIns="0" bIns="0" anchor="b">
            <a:spAutoFit/>
          </a:bodyPr>
          <a:lstStyle/>
          <a:p>
            <a:pPr algn="r" defTabSz="610744" fontAlgn="auto">
              <a:spcBef>
                <a:spcPts val="0"/>
              </a:spcBef>
              <a:spcAft>
                <a:spcPts val="0"/>
              </a:spcAft>
              <a:defRPr/>
            </a:pPr>
            <a:fld id="{4ABDCABE-3F10-B64C-92F1-862014417034}" type="slidenum">
              <a:rPr lang="en-US" sz="900" smtClean="0">
                <a:solidFill>
                  <a:schemeClr val="tx1"/>
                </a:solidFill>
                <a:latin typeface="+mn-lt"/>
                <a:ea typeface="+mn-ea"/>
                <a:cs typeface="Arial" panose="020B0604020202020204" pitchFamily="34" charset="0"/>
              </a:rPr>
              <a:pPr algn="r" defTabSz="610744" fontAlgn="auto">
                <a:spcBef>
                  <a:spcPts val="0"/>
                </a:spcBef>
                <a:spcAft>
                  <a:spcPts val="0"/>
                </a:spcAft>
                <a:defRPr/>
              </a:pPr>
              <a:t>‹#›</a:t>
            </a:fld>
            <a:endParaRPr lang="en-US" sz="900" dirty="0">
              <a:solidFill>
                <a:schemeClr val="tx1"/>
              </a:solidFill>
              <a:latin typeface="+mn-lt"/>
              <a:ea typeface="+mn-ea"/>
              <a:cs typeface="Arial" panose="020B0604020202020204" pitchFamily="34" charset="0"/>
            </a:endParaRPr>
          </a:p>
        </p:txBody>
      </p:sp>
      <p:sp>
        <p:nvSpPr>
          <p:cNvPr id="21" name="3. Subtitle">
            <a:extLst>
              <a:ext uri="{FF2B5EF4-FFF2-40B4-BE49-F238E27FC236}">
                <a16:creationId xmlns:a16="http://schemas.microsoft.com/office/drawing/2014/main" id="{48CA3F7F-79C3-4776-BD80-2B6BECA0AF60}"/>
              </a:ext>
            </a:extLst>
          </p:cNvPr>
          <p:cNvSpPr>
            <a:spLocks noGrp="1"/>
          </p:cNvSpPr>
          <p:nvPr>
            <p:ph type="subTitle" idx="1"/>
            <p:custDataLst>
              <p:tags r:id="rId7"/>
            </p:custDataLst>
          </p:nvPr>
        </p:nvSpPr>
        <p:spPr>
          <a:xfrm>
            <a:off x="554736" y="884725"/>
            <a:ext cx="6967728" cy="276999"/>
          </a:xfrm>
          <a:prstGeom prst="rect">
            <a:avLst/>
          </a:prstGeom>
        </p:spPr>
        <p:txBody>
          <a:bodyPr wrap="square">
            <a:spAutoFit/>
          </a:bodyPr>
          <a:lstStyle>
            <a:lvl1pPr marL="0" indent="0" algn="l">
              <a:buNone/>
              <a:defRPr sz="1800" b="0">
                <a:solidFill>
                  <a:sysClr val="windowText" lastClr="000000"/>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10" name="1. On-page tracker">
            <a:extLst>
              <a:ext uri="{FF2B5EF4-FFF2-40B4-BE49-F238E27FC236}">
                <a16:creationId xmlns:a16="http://schemas.microsoft.com/office/drawing/2014/main" id="{6F53EF37-F1B6-47E2-A119-A2386F59B295}"/>
              </a:ext>
            </a:extLst>
          </p:cNvPr>
          <p:cNvSpPr>
            <a:spLocks noGrp="1"/>
          </p:cNvSpPr>
          <p:nvPr>
            <p:ph type="body" sz="quarter" idx="10" hasCustomPrompt="1"/>
            <p:custDataLst>
              <p:tags r:id="rId8"/>
            </p:custDataLst>
          </p:nvPr>
        </p:nvSpPr>
        <p:spPr>
          <a:xfrm>
            <a:off x="554735" y="41597"/>
            <a:ext cx="3843338" cy="123111"/>
          </a:xfrm>
          <a:prstGeom prst="rect">
            <a:avLst/>
          </a:prstGeom>
          <a:ln w="6350">
            <a:noFill/>
            <a:miter lim="800000"/>
          </a:ln>
        </p:spPr>
        <p:txBody>
          <a:bodyPr vert="horz" wrap="square" lIns="0" tIns="0" rIns="0" bIns="0" rtlCol="0">
            <a:spAutoFit/>
          </a:bodyPr>
          <a:lstStyle>
            <a:lvl1pPr>
              <a:defRPr lang="en-US" sz="800" b="0" dirty="0">
                <a:solidFill>
                  <a:schemeClr val="tx2"/>
                </a:solidFill>
                <a:cs typeface="+mn-cs"/>
              </a:defRPr>
            </a:lvl1pPr>
          </a:lstStyle>
          <a:p>
            <a:pPr lvl="0">
              <a:buNone/>
            </a:pPr>
            <a:r>
              <a:rPr lang="en-US" dirty="0"/>
              <a:t>Add tracker</a:t>
            </a:r>
          </a:p>
        </p:txBody>
      </p:sp>
      <p:sp>
        <p:nvSpPr>
          <p:cNvPr id="11" name="5. Source" hidden="1">
            <a:extLst>
              <a:ext uri="{FF2B5EF4-FFF2-40B4-BE49-F238E27FC236}">
                <a16:creationId xmlns:a16="http://schemas.microsoft.com/office/drawing/2014/main" id="{C1D9A988-1953-4FC0-91EE-64ED80487309}"/>
              </a:ext>
            </a:extLst>
          </p:cNvPr>
          <p:cNvSpPr txBox="1">
            <a:spLocks/>
          </p:cNvSpPr>
          <p:nvPr userDrawn="1">
            <p:custDataLst>
              <p:tags r:id="rId9"/>
            </p:custDataLst>
          </p:nvPr>
        </p:nvSpPr>
        <p:spPr>
          <a:xfrm>
            <a:off x="554733" y="6194908"/>
            <a:ext cx="6967728" cy="123111"/>
          </a:xfrm>
          <a:prstGeom prst="rect">
            <a:avLst/>
          </a:prstGeom>
        </p:spPr>
        <p:txBody>
          <a:bodyPr vert="horz" wrap="square" lIns="0" tIns="0" rIns="0" bIns="0" rtlCol="0" anchor="t">
            <a:noAutofit/>
          </a:bodyPr>
          <a:lstStyle>
            <a:lvl1pPr indent="0">
              <a:lnSpc>
                <a:spcPct val="100000"/>
              </a:lnSpc>
              <a:spcBef>
                <a:spcPts val="300"/>
              </a:spcBef>
              <a:spcAft>
                <a:spcPts val="300"/>
              </a:spcAft>
              <a:buFont typeface="Segoe UI" panose="020B0502040204020203" pitchFamily="34" charset="0"/>
              <a:buChar char="​"/>
              <a:defRPr lang="en-US" sz="900" dirty="0">
                <a:cs typeface="Arial" panose="020B0604020202020204" pitchFamily="34" charset="0"/>
              </a:defRPr>
            </a:lvl1pPr>
            <a:lvl2pPr marL="228600" indent="-225425">
              <a:lnSpc>
                <a:spcPct val="100000"/>
              </a:lnSpc>
              <a:spcBef>
                <a:spcPts val="0"/>
              </a:spcBef>
              <a:spcAft>
                <a:spcPts val="300"/>
              </a:spcAft>
              <a:buFont typeface="Wingdings" panose="05000000000000000000" pitchFamily="2" charset="2"/>
              <a:buChar char=""/>
              <a:defRPr sz="1600">
                <a:cs typeface="Arial" panose="020B0604020202020204" pitchFamily="34" charset="0"/>
              </a:defRPr>
            </a:lvl2pPr>
            <a:lvl3pPr marL="515938" indent="-287338">
              <a:lnSpc>
                <a:spcPct val="100000"/>
              </a:lnSpc>
              <a:spcBef>
                <a:spcPts val="0"/>
              </a:spcBef>
              <a:spcAft>
                <a:spcPts val="300"/>
              </a:spcAft>
              <a:buFont typeface="Arial" panose="020B0604020202020204" pitchFamily="34" charset="0"/>
              <a:buChar char="—"/>
              <a:defRPr sz="1600">
                <a:cs typeface="Arial" panose="020B0604020202020204" pitchFamily="34" charset="0"/>
              </a:defRPr>
            </a:lvl3pPr>
            <a:lvl4pPr marL="742950" indent="-182563">
              <a:lnSpc>
                <a:spcPct val="100000"/>
              </a:lnSpc>
              <a:spcBef>
                <a:spcPts val="0"/>
              </a:spcBef>
              <a:spcAft>
                <a:spcPts val="300"/>
              </a:spcAft>
              <a:buFont typeface="Arial" panose="020B0604020202020204" pitchFamily="34" charset="0"/>
              <a:buChar char="»"/>
              <a:defRPr sz="1600">
                <a:cs typeface="Arial" panose="020B0604020202020204" pitchFamily="34" charset="0"/>
              </a:defRPr>
            </a:lvl4pPr>
            <a:lvl5pPr marL="914400" indent="-136525">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800" dirty="0">
                <a:solidFill>
                  <a:schemeClr val="bg2"/>
                </a:solidFill>
              </a:rPr>
              <a:t>Source: …</a:t>
            </a:r>
          </a:p>
        </p:txBody>
      </p:sp>
      <p:sp>
        <p:nvSpPr>
          <p:cNvPr id="13" name="TextBox 12">
            <a:extLst>
              <a:ext uri="{FF2B5EF4-FFF2-40B4-BE49-F238E27FC236}">
                <a16:creationId xmlns:a16="http://schemas.microsoft.com/office/drawing/2014/main" id="{B53AD49A-36C3-4EC3-88FF-EC7803DD2E6C}"/>
              </a:ext>
            </a:extLst>
          </p:cNvPr>
          <p:cNvSpPr txBox="1">
            <a:spLocks/>
          </p:cNvSpPr>
          <p:nvPr userDrawn="1"/>
        </p:nvSpPr>
        <p:spPr>
          <a:xfrm>
            <a:off x="554735" y="6365812"/>
            <a:ext cx="1724831" cy="123111"/>
          </a:xfrm>
          <a:prstGeom prst="rect">
            <a:avLst/>
          </a:prstGeom>
        </p:spPr>
        <p:txBody>
          <a:bodyPr vert="horz" wrap="none" lIns="0" tIns="0" rIns="0" bIns="0" rtlCol="0">
            <a:spAutoFit/>
          </a:bodyPr>
          <a:lstStyle>
            <a:defPPr>
              <a:defRPr lang="en-US"/>
            </a:defPPr>
            <a:lvl1pPr lvl="0" indent="0">
              <a:lnSpc>
                <a:spcPct val="100000"/>
              </a:lnSpc>
              <a:spcBef>
                <a:spcPts val="300"/>
              </a:spcBef>
              <a:spcAft>
                <a:spcPts val="300"/>
              </a:spcAft>
              <a:buClr>
                <a:schemeClr val="tx1"/>
              </a:buClr>
              <a:buSzPct val="100000"/>
              <a:buFont typeface="Segoe UI" panose="020B0502040204020203" pitchFamily="34" charset="0"/>
              <a:buChar char="​"/>
              <a:defRPr sz="800">
                <a:solidFill>
                  <a:srgbClr val="FF0000"/>
                </a:solidFill>
                <a:cs typeface="Arial" panose="020B0604020202020204" pitchFamily="34" charset="0"/>
              </a:defRPr>
            </a:lvl1pPr>
            <a:lvl2pPr marL="228600" lvl="1" indent="-225425">
              <a:lnSpc>
                <a:spcPct val="100000"/>
              </a:lnSpc>
              <a:spcBef>
                <a:spcPts val="0"/>
              </a:spcBef>
              <a:spcAft>
                <a:spcPts val="300"/>
              </a:spcAft>
              <a:buClr>
                <a:schemeClr val="tx1"/>
              </a:buClr>
              <a:buSzPct val="110000"/>
              <a:buFont typeface="Wingdings" panose="05000000000000000000" pitchFamily="2" charset="2"/>
              <a:buChar char=""/>
              <a:defRPr sz="1600"/>
            </a:lvl2pPr>
            <a:lvl3pPr marL="442913" lvl="2" indent="-214313">
              <a:lnSpc>
                <a:spcPct val="100000"/>
              </a:lnSpc>
              <a:spcBef>
                <a:spcPts val="0"/>
              </a:spcBef>
              <a:spcAft>
                <a:spcPts val="300"/>
              </a:spcAft>
              <a:buClr>
                <a:schemeClr val="tx1"/>
              </a:buClr>
              <a:buSzPct val="110000"/>
              <a:buFont typeface="Arial" panose="020B0604020202020204" pitchFamily="34" charset="0"/>
              <a:buChar char="‒"/>
              <a:defRPr sz="1600"/>
            </a:lvl3pPr>
            <a:lvl4pPr marL="598488" lvl="3" indent="-152400">
              <a:lnSpc>
                <a:spcPct val="100000"/>
              </a:lnSpc>
              <a:spcBef>
                <a:spcPts val="0"/>
              </a:spcBef>
              <a:spcAft>
                <a:spcPts val="300"/>
              </a:spcAft>
              <a:buClr>
                <a:schemeClr val="tx1"/>
              </a:buClr>
              <a:buSzPct val="100000"/>
              <a:buFont typeface="Arial" panose="020B0604020202020204" pitchFamily="34" charset="0"/>
              <a:buChar char="•"/>
              <a:defRPr sz="1600"/>
            </a:lvl4pPr>
            <a:lvl5pPr marL="817563" lvl="4" indent="-147638">
              <a:lnSpc>
                <a:spcPct val="100000"/>
              </a:lnSpc>
              <a:spcBef>
                <a:spcPts val="0"/>
              </a:spcBef>
              <a:spcAft>
                <a:spcPts val="300"/>
              </a:spcAft>
              <a:buClr>
                <a:schemeClr val="tx1"/>
              </a:buClr>
              <a:buSzPct val="100000"/>
              <a:buFont typeface="Arial" panose="020B0604020202020204" pitchFamily="34" charset="0"/>
              <a:buChar char="̶"/>
              <a:defRPr sz="160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lvl="0"/>
            <a:r>
              <a:rPr lang="en-US" dirty="0"/>
              <a:t>Confidential, Draft and Pre-Decisional</a:t>
            </a:r>
          </a:p>
        </p:txBody>
      </p:sp>
      <p:sp>
        <p:nvSpPr>
          <p:cNvPr id="14" name="TextBox 13">
            <a:extLst>
              <a:ext uri="{FF2B5EF4-FFF2-40B4-BE49-F238E27FC236}">
                <a16:creationId xmlns:a16="http://schemas.microsoft.com/office/drawing/2014/main" id="{DEAFAA52-26CF-45A6-8327-954B5E9F78F4}"/>
              </a:ext>
            </a:extLst>
          </p:cNvPr>
          <p:cNvSpPr txBox="1">
            <a:spLocks/>
          </p:cNvSpPr>
          <p:nvPr userDrawn="1"/>
        </p:nvSpPr>
        <p:spPr>
          <a:xfrm>
            <a:off x="554735" y="6529769"/>
            <a:ext cx="5227998" cy="276999"/>
          </a:xfrm>
          <a:prstGeom prst="rect">
            <a:avLst/>
          </a:prstGeom>
        </p:spPr>
        <p:txBody>
          <a:bodyPr vert="horz" wrap="square" lIns="0" tIns="0" rIns="0" bIns="0" rtlCol="0" anchor="b">
            <a:spAutoFit/>
          </a:bodyPr>
          <a:lstStyle>
            <a:defPPr>
              <a:defRPr lang="en-US"/>
            </a:defPPr>
            <a:lvl1pPr lvl="0" indent="0">
              <a:lnSpc>
                <a:spcPct val="100000"/>
              </a:lnSpc>
              <a:spcBef>
                <a:spcPts val="300"/>
              </a:spcBef>
              <a:spcAft>
                <a:spcPts val="300"/>
              </a:spcAft>
              <a:buClr>
                <a:schemeClr val="tx1"/>
              </a:buClr>
              <a:buSzPct val="100000"/>
              <a:buFont typeface="Segoe UI" panose="020B0502040204020203" pitchFamily="34" charset="0"/>
              <a:buChar char="​"/>
              <a:defRPr sz="800">
                <a:solidFill>
                  <a:srgbClr val="FF0000"/>
                </a:solidFill>
                <a:cs typeface="Arial" panose="020B0604020202020204" pitchFamily="34" charset="0"/>
              </a:defRPr>
            </a:lvl1pPr>
            <a:lvl2pPr marL="228600" lvl="1" indent="-225425">
              <a:lnSpc>
                <a:spcPct val="100000"/>
              </a:lnSpc>
              <a:spcBef>
                <a:spcPts val="0"/>
              </a:spcBef>
              <a:spcAft>
                <a:spcPts val="300"/>
              </a:spcAft>
              <a:buClr>
                <a:schemeClr val="tx1"/>
              </a:buClr>
              <a:buSzPct val="110000"/>
              <a:buFont typeface="Wingdings" panose="05000000000000000000" pitchFamily="2" charset="2"/>
              <a:buChar char=""/>
              <a:defRPr sz="1600"/>
            </a:lvl2pPr>
            <a:lvl3pPr marL="442913" lvl="2" indent="-214313">
              <a:lnSpc>
                <a:spcPct val="100000"/>
              </a:lnSpc>
              <a:spcBef>
                <a:spcPts val="0"/>
              </a:spcBef>
              <a:spcAft>
                <a:spcPts val="300"/>
              </a:spcAft>
              <a:buClr>
                <a:schemeClr val="tx1"/>
              </a:buClr>
              <a:buSzPct val="110000"/>
              <a:buFont typeface="Arial" panose="020B0604020202020204" pitchFamily="34" charset="0"/>
              <a:buChar char="‒"/>
              <a:defRPr sz="1600"/>
            </a:lvl3pPr>
            <a:lvl4pPr marL="598488" lvl="3" indent="-152400">
              <a:lnSpc>
                <a:spcPct val="100000"/>
              </a:lnSpc>
              <a:spcBef>
                <a:spcPts val="0"/>
              </a:spcBef>
              <a:spcAft>
                <a:spcPts val="300"/>
              </a:spcAft>
              <a:buClr>
                <a:schemeClr val="tx1"/>
              </a:buClr>
              <a:buSzPct val="100000"/>
              <a:buFont typeface="Arial" panose="020B0604020202020204" pitchFamily="34" charset="0"/>
              <a:buChar char="•"/>
              <a:defRPr sz="1600"/>
            </a:lvl4pPr>
            <a:lvl5pPr marL="817563" lvl="4" indent="-147638">
              <a:lnSpc>
                <a:spcPct val="100000"/>
              </a:lnSpc>
              <a:spcBef>
                <a:spcPts val="0"/>
              </a:spcBef>
              <a:spcAft>
                <a:spcPts val="300"/>
              </a:spcAft>
              <a:buClr>
                <a:schemeClr val="tx1"/>
              </a:buClr>
              <a:buSzPct val="100000"/>
              <a:buFont typeface="Arial" panose="020B0604020202020204" pitchFamily="34" charset="0"/>
              <a:buChar char="̶"/>
              <a:defRPr sz="160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lvl="0"/>
            <a:r>
              <a:rPr lang="en-US" sz="600" dirty="0"/>
              <a:t>CONFIDENTIAL AND PROPRIETARY:  DOCUMENT INTENDED TO PROVIDE INSIGHT BASED ON CURRENTLY AVAILABLE INFORMATION FOR CONSIDERATION AND NOT SPECIFIC ADVICE.  Any use of these materials without specific permission is strictly prohibited.  This deck does not constitute legal, medical, accounting, tax, or other regulated advice, such as professional advice normally provided by licensed or certified practitioners.</a:t>
            </a:r>
          </a:p>
        </p:txBody>
      </p:sp>
    </p:spTree>
    <p:extLst>
      <p:ext uri="{BB962C8B-B14F-4D97-AF65-F5344CB8AC3E}">
        <p14:creationId xmlns:p14="http://schemas.microsoft.com/office/powerpoint/2010/main" val="2169503006"/>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preserve="1" userDrawn="1">
  <p:cSld name="Contrast 3/4">
    <p:bg>
      <p:bgPr>
        <a:solidFill>
          <a:schemeClr val="tx1"/>
        </a:solidFill>
        <a:effectLst/>
      </p:bgPr>
    </p:bg>
    <p:spTree>
      <p:nvGrpSpPr>
        <p:cNvPr id="1" name=""/>
        <p:cNvGrpSpPr/>
        <p:nvPr/>
      </p:nvGrpSpPr>
      <p:grpSpPr>
        <a:xfrm>
          <a:off x="0" y="0"/>
          <a:ext cx="0" cy="0"/>
          <a:chOff x="0" y="0"/>
          <a:chExt cx="0" cy="0"/>
        </a:xfrm>
      </p:grpSpPr>
      <p:graphicFrame>
        <p:nvGraphicFramePr>
          <p:cNvPr id="3" name="Object 2" hidden="1">
            <a:extLst>
              <a:ext uri="{FF2B5EF4-FFF2-40B4-BE49-F238E27FC236}">
                <a16:creationId xmlns:a16="http://schemas.microsoft.com/office/drawing/2014/main" id="{3B19533A-7C36-4239-BCB1-336E4EF4EA93}"/>
              </a:ext>
            </a:extLst>
          </p:cNvPr>
          <p:cNvGraphicFramePr>
            <a:graphicFrameLocks noChangeAspect="1"/>
          </p:cNvGraphicFramePr>
          <p:nvPr userDrawn="1">
            <p:custDataLst>
              <p:tags r:id="rId2"/>
            </p:custDataLst>
            <p:extLst>
              <p:ext uri="{D42A27DB-BD31-4B8C-83A1-F6EECF244321}">
                <p14:modId xmlns:p14="http://schemas.microsoft.com/office/powerpoint/2010/main" val="2421394104"/>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29706" name="think-cell Slide" r:id="rId11" imgW="473" imgH="473" progId="TCLayout.ActiveDocument.1">
                  <p:embed/>
                </p:oleObj>
              </mc:Choice>
              <mc:Fallback>
                <p:oleObj name="think-cell Slide" r:id="rId11" imgW="473" imgH="473" progId="TCLayout.ActiveDocument.1">
                  <p:embed/>
                  <p:pic>
                    <p:nvPicPr>
                      <p:cNvPr id="3" name="Object 2" hidden="1">
                        <a:extLst>
                          <a:ext uri="{FF2B5EF4-FFF2-40B4-BE49-F238E27FC236}">
                            <a16:creationId xmlns:a16="http://schemas.microsoft.com/office/drawing/2014/main" id="{3B19533A-7C36-4239-BCB1-336E4EF4EA93}"/>
                          </a:ext>
                        </a:extLst>
                      </p:cNvPr>
                      <p:cNvPicPr/>
                      <p:nvPr/>
                    </p:nvPicPr>
                    <p:blipFill>
                      <a:blip r:embed="rId12"/>
                      <a:stretch>
                        <a:fillRect/>
                      </a:stretch>
                    </p:blipFill>
                    <p:spPr>
                      <a:xfrm>
                        <a:off x="1588" y="1588"/>
                        <a:ext cx="1588" cy="1588"/>
                      </a:xfrm>
                      <a:prstGeom prst="rect">
                        <a:avLst/>
                      </a:prstGeom>
                    </p:spPr>
                  </p:pic>
                </p:oleObj>
              </mc:Fallback>
            </mc:AlternateContent>
          </a:graphicData>
        </a:graphic>
      </p:graphicFrame>
      <p:sp>
        <p:nvSpPr>
          <p:cNvPr id="4" name="Rectangle 3" hidden="1">
            <a:extLst>
              <a:ext uri="{FF2B5EF4-FFF2-40B4-BE49-F238E27FC236}">
                <a16:creationId xmlns:a16="http://schemas.microsoft.com/office/drawing/2014/main" id="{F05418DB-2F6D-4E1E-889F-DE7C7630E9DF}"/>
              </a:ext>
            </a:extLst>
          </p:cNvPr>
          <p:cNvSpPr/>
          <p:nvPr userDrawn="1">
            <p:custDataLst>
              <p:tags r:id="rId3"/>
            </p:custDataLst>
          </p:nvPr>
        </p:nvSpPr>
        <p:spPr>
          <a:xfrm>
            <a:off x="0" y="0"/>
            <a:ext cx="158750" cy="158750"/>
          </a:xfrm>
          <a:prstGeom prst="rect">
            <a:avLst/>
          </a:prstGeom>
          <a:solidFill>
            <a:schemeClr val="tx1"/>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marL="0" lvl="0" indent="0" algn="ctr">
              <a:spcBef>
                <a:spcPts val="300"/>
              </a:spcBef>
              <a:spcAft>
                <a:spcPts val="300"/>
              </a:spcAft>
            </a:pPr>
            <a:endParaRPr lang="en-US" sz="2500" b="1" i="0" baseline="0" dirty="0">
              <a:solidFill>
                <a:schemeClr val="bg1"/>
              </a:solidFill>
              <a:latin typeface="Arial" panose="020B0604020202020204" pitchFamily="34" charset="0"/>
              <a:ea typeface="+mj-ea"/>
              <a:cs typeface="+mj-cs"/>
              <a:sym typeface="Arial" panose="020B0604020202020204" pitchFamily="34" charset="0"/>
            </a:endParaRPr>
          </a:p>
        </p:txBody>
      </p:sp>
      <p:sp>
        <p:nvSpPr>
          <p:cNvPr id="22" name="RectangleLight">
            <a:extLst>
              <a:ext uri="{FF2B5EF4-FFF2-40B4-BE49-F238E27FC236}">
                <a16:creationId xmlns:a16="http://schemas.microsoft.com/office/drawing/2014/main" id="{65BA59B8-E166-40EF-A08B-73C27149A153}"/>
              </a:ext>
            </a:extLst>
          </p:cNvPr>
          <p:cNvSpPr/>
          <p:nvPr userDrawn="1">
            <p:custDataLst>
              <p:tags r:id="rId4"/>
            </p:custDataLst>
          </p:nvPr>
        </p:nvSpPr>
        <p:spPr bwMode="ltGray">
          <a:xfrm>
            <a:off x="8781416" y="0"/>
            <a:ext cx="3410584" cy="6858000"/>
          </a:xfrm>
          <a:prstGeom prst="rect">
            <a:avLst/>
          </a:prstGeom>
          <a:solidFill>
            <a:schemeClr val="bg1"/>
          </a:solidFill>
          <a:ln w="63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0F0F0"/>
              </a:solidFill>
              <a:effectLst/>
              <a:uLnTx/>
              <a:uFillTx/>
              <a:latin typeface="Arial" panose="020B0604020202020204" pitchFamily="34" charset="0"/>
              <a:ea typeface="+mn-ea"/>
              <a:cs typeface="+mn-cs"/>
            </a:endParaRPr>
          </a:p>
        </p:txBody>
      </p:sp>
      <p:sp>
        <p:nvSpPr>
          <p:cNvPr id="18" name="Slide Number">
            <a:extLst>
              <a:ext uri="{FF2B5EF4-FFF2-40B4-BE49-F238E27FC236}">
                <a16:creationId xmlns:a16="http://schemas.microsoft.com/office/drawing/2014/main" id="{D0E8D6D4-65CF-4E97-809E-C2399703986A}"/>
              </a:ext>
            </a:extLst>
          </p:cNvPr>
          <p:cNvSpPr>
            <a:spLocks noChangeArrowheads="1"/>
          </p:cNvSpPr>
          <p:nvPr userDrawn="1">
            <p:custDataLst>
              <p:tags r:id="rId5"/>
            </p:custDataLst>
          </p:nvPr>
        </p:nvSpPr>
        <p:spPr bwMode="black">
          <a:xfrm>
            <a:off x="11312525" y="6498754"/>
            <a:ext cx="325501" cy="138499"/>
          </a:xfrm>
          <a:prstGeom prst="rect">
            <a:avLst/>
          </a:prstGeom>
          <a:noFill/>
          <a:ln w="9525" algn="ctr">
            <a:noFill/>
            <a:miter lim="800000"/>
            <a:headEnd/>
            <a:tailEnd/>
          </a:ln>
          <a:effectLst/>
        </p:spPr>
        <p:txBody>
          <a:bodyPr wrap="square" lIns="0" tIns="0" rIns="0" bIns="0" anchor="b">
            <a:spAutoFit/>
          </a:bodyPr>
          <a:lstStyle/>
          <a:p>
            <a:pPr marL="0" marR="0" lvl="0" indent="0" algn="r" defTabSz="610744" rtl="0" eaLnBrk="1" fontAlgn="auto" latinLnBrk="0" hangingPunct="1">
              <a:lnSpc>
                <a:spcPct val="100000"/>
              </a:lnSpc>
              <a:spcBef>
                <a:spcPts val="0"/>
              </a:spcBef>
              <a:spcAft>
                <a:spcPts val="0"/>
              </a:spcAft>
              <a:buClrTx/>
              <a:buSzTx/>
              <a:buFontTx/>
              <a:buNone/>
              <a:tabLst/>
              <a:defRPr/>
            </a:pPr>
            <a:fld id="{4ABDCABE-3F10-B64C-92F1-862014417034}" type="slidenum">
              <a:rPr kumimoji="0" lang="en-US" sz="900" b="0" i="0" u="none" strike="noStrike" kern="1200" cap="none" spc="0" normalizeH="0" baseline="0" noProof="0" smtClean="0">
                <a:ln>
                  <a:noFill/>
                </a:ln>
                <a:solidFill>
                  <a:schemeClr val="tx1"/>
                </a:solidFill>
                <a:effectLst/>
                <a:uLnTx/>
                <a:uFillTx/>
                <a:latin typeface="Arial"/>
                <a:ea typeface="+mn-ea"/>
                <a:cs typeface="Arial" panose="020B0604020202020204" pitchFamily="34" charset="0"/>
              </a:rPr>
              <a:pPr marL="0" marR="0" lvl="0" indent="0" algn="r" defTabSz="610744" rtl="0" eaLnBrk="1" fontAlgn="auto" latinLnBrk="0" hangingPunct="1">
                <a:lnSpc>
                  <a:spcPct val="100000"/>
                </a:lnSpc>
                <a:spcBef>
                  <a:spcPts val="0"/>
                </a:spcBef>
                <a:spcAft>
                  <a:spcPts val="0"/>
                </a:spcAft>
                <a:buClrTx/>
                <a:buSzTx/>
                <a:buFontTx/>
                <a:buNone/>
                <a:tabLst/>
                <a:defRPr/>
              </a:pPr>
              <a:t>‹#›</a:t>
            </a:fld>
            <a:endParaRPr kumimoji="0" lang="en-US" sz="900" b="0" i="0" u="none" strike="noStrike" kern="1200" cap="none" spc="0" normalizeH="0" baseline="0" noProof="0" dirty="0">
              <a:ln>
                <a:noFill/>
              </a:ln>
              <a:solidFill>
                <a:schemeClr val="tx1"/>
              </a:solidFill>
              <a:effectLst/>
              <a:uLnTx/>
              <a:uFillTx/>
              <a:latin typeface="Arial"/>
              <a:ea typeface="+mn-ea"/>
              <a:cs typeface="Arial" panose="020B0604020202020204" pitchFamily="34" charset="0"/>
            </a:endParaRPr>
          </a:p>
        </p:txBody>
      </p:sp>
      <p:sp>
        <p:nvSpPr>
          <p:cNvPr id="20" name="2. Slide Title">
            <a:extLst>
              <a:ext uri="{FF2B5EF4-FFF2-40B4-BE49-F238E27FC236}">
                <a16:creationId xmlns:a16="http://schemas.microsoft.com/office/drawing/2014/main" id="{80B9914A-DB55-4BC1-945B-6BCB69651471}"/>
              </a:ext>
            </a:extLst>
          </p:cNvPr>
          <p:cNvSpPr>
            <a:spLocks noGrp="1"/>
          </p:cNvSpPr>
          <p:nvPr>
            <p:ph type="title"/>
            <p:custDataLst>
              <p:tags r:id="rId6"/>
            </p:custDataLst>
          </p:nvPr>
        </p:nvSpPr>
        <p:spPr>
          <a:xfrm>
            <a:off x="554736" y="519011"/>
            <a:ext cx="7918704" cy="384721"/>
          </a:xfrm>
        </p:spPr>
        <p:txBody>
          <a:bodyPr>
            <a:spAutoFit/>
          </a:bodyPr>
          <a:lstStyle>
            <a:lvl1pPr>
              <a:defRPr>
                <a:solidFill>
                  <a:schemeClr val="bg1"/>
                </a:solidFill>
              </a:defRPr>
            </a:lvl1pPr>
          </a:lstStyle>
          <a:p>
            <a:r>
              <a:rPr lang="en-US" dirty="0"/>
              <a:t>Click to edit Master title style</a:t>
            </a:r>
          </a:p>
        </p:txBody>
      </p:sp>
      <p:sp>
        <p:nvSpPr>
          <p:cNvPr id="21" name="3. Subtitle">
            <a:extLst>
              <a:ext uri="{FF2B5EF4-FFF2-40B4-BE49-F238E27FC236}">
                <a16:creationId xmlns:a16="http://schemas.microsoft.com/office/drawing/2014/main" id="{DFAFB1F1-9351-4B71-8B28-70BD6B35E3B1}"/>
              </a:ext>
            </a:extLst>
          </p:cNvPr>
          <p:cNvSpPr>
            <a:spLocks noGrp="1"/>
          </p:cNvSpPr>
          <p:nvPr>
            <p:ph type="subTitle" idx="1"/>
            <p:custDataLst>
              <p:tags r:id="rId7"/>
            </p:custDataLst>
          </p:nvPr>
        </p:nvSpPr>
        <p:spPr>
          <a:xfrm>
            <a:off x="554736" y="884725"/>
            <a:ext cx="7918704" cy="276999"/>
          </a:xfrm>
          <a:prstGeom prst="rect">
            <a:avLst/>
          </a:prstGeom>
        </p:spPr>
        <p:txBody>
          <a:bodyPr wrap="square">
            <a:spAutoFit/>
          </a:bodyPr>
          <a:lstStyle>
            <a:lvl1pPr marL="0" indent="0" algn="l">
              <a:buNone/>
              <a:defRPr sz="1800" b="0">
                <a:solidFill>
                  <a:sysClr val="windowText" lastClr="000000"/>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10" name="1. On-page tracker">
            <a:extLst>
              <a:ext uri="{FF2B5EF4-FFF2-40B4-BE49-F238E27FC236}">
                <a16:creationId xmlns:a16="http://schemas.microsoft.com/office/drawing/2014/main" id="{9768EECA-1A03-46B2-B9BB-3C455A3710A4}"/>
              </a:ext>
            </a:extLst>
          </p:cNvPr>
          <p:cNvSpPr>
            <a:spLocks noGrp="1"/>
          </p:cNvSpPr>
          <p:nvPr>
            <p:ph type="body" sz="quarter" idx="10" hasCustomPrompt="1"/>
            <p:custDataLst>
              <p:tags r:id="rId8"/>
            </p:custDataLst>
          </p:nvPr>
        </p:nvSpPr>
        <p:spPr>
          <a:xfrm>
            <a:off x="554735" y="41597"/>
            <a:ext cx="3843338" cy="123111"/>
          </a:xfrm>
          <a:prstGeom prst="rect">
            <a:avLst/>
          </a:prstGeom>
          <a:ln w="6350">
            <a:noFill/>
            <a:miter lim="800000"/>
          </a:ln>
        </p:spPr>
        <p:txBody>
          <a:bodyPr vert="horz" wrap="square" lIns="0" tIns="0" rIns="0" bIns="0" rtlCol="0">
            <a:spAutoFit/>
          </a:bodyPr>
          <a:lstStyle>
            <a:lvl1pPr>
              <a:defRPr lang="en-US" sz="800" b="0" dirty="0">
                <a:solidFill>
                  <a:schemeClr val="tx2"/>
                </a:solidFill>
                <a:cs typeface="+mn-cs"/>
              </a:defRPr>
            </a:lvl1pPr>
          </a:lstStyle>
          <a:p>
            <a:pPr lvl="0">
              <a:buNone/>
            </a:pPr>
            <a:r>
              <a:rPr lang="en-US" dirty="0"/>
              <a:t>Add tracker</a:t>
            </a:r>
          </a:p>
        </p:txBody>
      </p:sp>
      <p:sp>
        <p:nvSpPr>
          <p:cNvPr id="11" name="5. Source" hidden="1">
            <a:extLst>
              <a:ext uri="{FF2B5EF4-FFF2-40B4-BE49-F238E27FC236}">
                <a16:creationId xmlns:a16="http://schemas.microsoft.com/office/drawing/2014/main" id="{C87D00BE-B32C-4494-B194-09640B273037}"/>
              </a:ext>
            </a:extLst>
          </p:cNvPr>
          <p:cNvSpPr txBox="1">
            <a:spLocks/>
          </p:cNvSpPr>
          <p:nvPr userDrawn="1">
            <p:custDataLst>
              <p:tags r:id="rId9"/>
            </p:custDataLst>
          </p:nvPr>
        </p:nvSpPr>
        <p:spPr>
          <a:xfrm>
            <a:off x="554733" y="6194908"/>
            <a:ext cx="7918704" cy="123111"/>
          </a:xfrm>
          <a:prstGeom prst="rect">
            <a:avLst/>
          </a:prstGeom>
        </p:spPr>
        <p:txBody>
          <a:bodyPr vert="horz" wrap="square" lIns="0" tIns="0" rIns="0" bIns="0" rtlCol="0" anchor="t">
            <a:noAutofit/>
          </a:bodyPr>
          <a:lstStyle>
            <a:lvl1pPr indent="0">
              <a:lnSpc>
                <a:spcPct val="100000"/>
              </a:lnSpc>
              <a:spcBef>
                <a:spcPts val="300"/>
              </a:spcBef>
              <a:spcAft>
                <a:spcPts val="300"/>
              </a:spcAft>
              <a:buFont typeface="Segoe UI" panose="020B0502040204020203" pitchFamily="34" charset="0"/>
              <a:buChar char="​"/>
              <a:defRPr lang="en-US" sz="900" dirty="0">
                <a:cs typeface="Arial" panose="020B0604020202020204" pitchFamily="34" charset="0"/>
              </a:defRPr>
            </a:lvl1pPr>
            <a:lvl2pPr marL="228600" indent="-225425">
              <a:lnSpc>
                <a:spcPct val="100000"/>
              </a:lnSpc>
              <a:spcBef>
                <a:spcPts val="0"/>
              </a:spcBef>
              <a:spcAft>
                <a:spcPts val="300"/>
              </a:spcAft>
              <a:buFont typeface="Wingdings" panose="05000000000000000000" pitchFamily="2" charset="2"/>
              <a:buChar char=""/>
              <a:defRPr sz="1600">
                <a:cs typeface="Arial" panose="020B0604020202020204" pitchFamily="34" charset="0"/>
              </a:defRPr>
            </a:lvl2pPr>
            <a:lvl3pPr marL="515938" indent="-287338">
              <a:lnSpc>
                <a:spcPct val="100000"/>
              </a:lnSpc>
              <a:spcBef>
                <a:spcPts val="0"/>
              </a:spcBef>
              <a:spcAft>
                <a:spcPts val="300"/>
              </a:spcAft>
              <a:buFont typeface="Arial" panose="020B0604020202020204" pitchFamily="34" charset="0"/>
              <a:buChar char="—"/>
              <a:defRPr sz="1600">
                <a:cs typeface="Arial" panose="020B0604020202020204" pitchFamily="34" charset="0"/>
              </a:defRPr>
            </a:lvl3pPr>
            <a:lvl4pPr marL="742950" indent="-182563">
              <a:lnSpc>
                <a:spcPct val="100000"/>
              </a:lnSpc>
              <a:spcBef>
                <a:spcPts val="0"/>
              </a:spcBef>
              <a:spcAft>
                <a:spcPts val="300"/>
              </a:spcAft>
              <a:buFont typeface="Arial" panose="020B0604020202020204" pitchFamily="34" charset="0"/>
              <a:buChar char="»"/>
              <a:defRPr sz="1600">
                <a:cs typeface="Arial" panose="020B0604020202020204" pitchFamily="34" charset="0"/>
              </a:defRPr>
            </a:lvl4pPr>
            <a:lvl5pPr marL="914400" indent="-136525">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800" dirty="0">
                <a:solidFill>
                  <a:schemeClr val="bg2"/>
                </a:solidFill>
              </a:rPr>
              <a:t>Source: …</a:t>
            </a:r>
          </a:p>
        </p:txBody>
      </p:sp>
      <p:sp>
        <p:nvSpPr>
          <p:cNvPr id="13" name="TextBox 12">
            <a:extLst>
              <a:ext uri="{FF2B5EF4-FFF2-40B4-BE49-F238E27FC236}">
                <a16:creationId xmlns:a16="http://schemas.microsoft.com/office/drawing/2014/main" id="{F92ADECD-E13A-460C-A03B-0FE75F4756C5}"/>
              </a:ext>
            </a:extLst>
          </p:cNvPr>
          <p:cNvSpPr txBox="1">
            <a:spLocks/>
          </p:cNvSpPr>
          <p:nvPr userDrawn="1"/>
        </p:nvSpPr>
        <p:spPr>
          <a:xfrm>
            <a:off x="554735" y="6365812"/>
            <a:ext cx="1724831" cy="123111"/>
          </a:xfrm>
          <a:prstGeom prst="rect">
            <a:avLst/>
          </a:prstGeom>
        </p:spPr>
        <p:txBody>
          <a:bodyPr vert="horz" wrap="none" lIns="0" tIns="0" rIns="0" bIns="0" rtlCol="0">
            <a:spAutoFit/>
          </a:bodyPr>
          <a:lstStyle>
            <a:defPPr>
              <a:defRPr lang="en-US"/>
            </a:defPPr>
            <a:lvl1pPr lvl="0" indent="0">
              <a:lnSpc>
                <a:spcPct val="100000"/>
              </a:lnSpc>
              <a:spcBef>
                <a:spcPts val="300"/>
              </a:spcBef>
              <a:spcAft>
                <a:spcPts val="300"/>
              </a:spcAft>
              <a:buClr>
                <a:schemeClr val="tx1"/>
              </a:buClr>
              <a:buSzPct val="100000"/>
              <a:buFont typeface="Segoe UI" panose="020B0502040204020203" pitchFamily="34" charset="0"/>
              <a:buChar char="​"/>
              <a:defRPr sz="800">
                <a:solidFill>
                  <a:srgbClr val="FF0000"/>
                </a:solidFill>
                <a:cs typeface="Arial" panose="020B0604020202020204" pitchFamily="34" charset="0"/>
              </a:defRPr>
            </a:lvl1pPr>
            <a:lvl2pPr marL="228600" lvl="1" indent="-225425">
              <a:lnSpc>
                <a:spcPct val="100000"/>
              </a:lnSpc>
              <a:spcBef>
                <a:spcPts val="0"/>
              </a:spcBef>
              <a:spcAft>
                <a:spcPts val="300"/>
              </a:spcAft>
              <a:buClr>
                <a:schemeClr val="tx1"/>
              </a:buClr>
              <a:buSzPct val="110000"/>
              <a:buFont typeface="Wingdings" panose="05000000000000000000" pitchFamily="2" charset="2"/>
              <a:buChar char=""/>
              <a:defRPr sz="1600"/>
            </a:lvl2pPr>
            <a:lvl3pPr marL="442913" lvl="2" indent="-214313">
              <a:lnSpc>
                <a:spcPct val="100000"/>
              </a:lnSpc>
              <a:spcBef>
                <a:spcPts val="0"/>
              </a:spcBef>
              <a:spcAft>
                <a:spcPts val="300"/>
              </a:spcAft>
              <a:buClr>
                <a:schemeClr val="tx1"/>
              </a:buClr>
              <a:buSzPct val="110000"/>
              <a:buFont typeface="Arial" panose="020B0604020202020204" pitchFamily="34" charset="0"/>
              <a:buChar char="‒"/>
              <a:defRPr sz="1600"/>
            </a:lvl3pPr>
            <a:lvl4pPr marL="598488" lvl="3" indent="-152400">
              <a:lnSpc>
                <a:spcPct val="100000"/>
              </a:lnSpc>
              <a:spcBef>
                <a:spcPts val="0"/>
              </a:spcBef>
              <a:spcAft>
                <a:spcPts val="300"/>
              </a:spcAft>
              <a:buClr>
                <a:schemeClr val="tx1"/>
              </a:buClr>
              <a:buSzPct val="100000"/>
              <a:buFont typeface="Arial" panose="020B0604020202020204" pitchFamily="34" charset="0"/>
              <a:buChar char="•"/>
              <a:defRPr sz="1600"/>
            </a:lvl4pPr>
            <a:lvl5pPr marL="817563" lvl="4" indent="-147638">
              <a:lnSpc>
                <a:spcPct val="100000"/>
              </a:lnSpc>
              <a:spcBef>
                <a:spcPts val="0"/>
              </a:spcBef>
              <a:spcAft>
                <a:spcPts val="300"/>
              </a:spcAft>
              <a:buClr>
                <a:schemeClr val="tx1"/>
              </a:buClr>
              <a:buSzPct val="100000"/>
              <a:buFont typeface="Arial" panose="020B0604020202020204" pitchFamily="34" charset="0"/>
              <a:buChar char="̶"/>
              <a:defRPr sz="160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lvl="0"/>
            <a:r>
              <a:rPr lang="en-US" dirty="0"/>
              <a:t>Confidential, Draft and Pre-Decisional</a:t>
            </a:r>
          </a:p>
        </p:txBody>
      </p:sp>
      <p:sp>
        <p:nvSpPr>
          <p:cNvPr id="14" name="TextBox 13">
            <a:extLst>
              <a:ext uri="{FF2B5EF4-FFF2-40B4-BE49-F238E27FC236}">
                <a16:creationId xmlns:a16="http://schemas.microsoft.com/office/drawing/2014/main" id="{96EC59B9-2EF3-40A6-B8C2-96F5512C7F14}"/>
              </a:ext>
            </a:extLst>
          </p:cNvPr>
          <p:cNvSpPr txBox="1">
            <a:spLocks/>
          </p:cNvSpPr>
          <p:nvPr userDrawn="1"/>
        </p:nvSpPr>
        <p:spPr>
          <a:xfrm>
            <a:off x="554735" y="6529769"/>
            <a:ext cx="5227998" cy="276999"/>
          </a:xfrm>
          <a:prstGeom prst="rect">
            <a:avLst/>
          </a:prstGeom>
        </p:spPr>
        <p:txBody>
          <a:bodyPr vert="horz" wrap="square" lIns="0" tIns="0" rIns="0" bIns="0" rtlCol="0" anchor="b">
            <a:spAutoFit/>
          </a:bodyPr>
          <a:lstStyle>
            <a:defPPr>
              <a:defRPr lang="en-US"/>
            </a:defPPr>
            <a:lvl1pPr lvl="0" indent="0">
              <a:lnSpc>
                <a:spcPct val="100000"/>
              </a:lnSpc>
              <a:spcBef>
                <a:spcPts val="300"/>
              </a:spcBef>
              <a:spcAft>
                <a:spcPts val="300"/>
              </a:spcAft>
              <a:buClr>
                <a:schemeClr val="tx1"/>
              </a:buClr>
              <a:buSzPct val="100000"/>
              <a:buFont typeface="Segoe UI" panose="020B0502040204020203" pitchFamily="34" charset="0"/>
              <a:buChar char="​"/>
              <a:defRPr sz="800">
                <a:solidFill>
                  <a:srgbClr val="FF0000"/>
                </a:solidFill>
                <a:cs typeface="Arial" panose="020B0604020202020204" pitchFamily="34" charset="0"/>
              </a:defRPr>
            </a:lvl1pPr>
            <a:lvl2pPr marL="228600" lvl="1" indent="-225425">
              <a:lnSpc>
                <a:spcPct val="100000"/>
              </a:lnSpc>
              <a:spcBef>
                <a:spcPts val="0"/>
              </a:spcBef>
              <a:spcAft>
                <a:spcPts val="300"/>
              </a:spcAft>
              <a:buClr>
                <a:schemeClr val="tx1"/>
              </a:buClr>
              <a:buSzPct val="110000"/>
              <a:buFont typeface="Wingdings" panose="05000000000000000000" pitchFamily="2" charset="2"/>
              <a:buChar char=""/>
              <a:defRPr sz="1600"/>
            </a:lvl2pPr>
            <a:lvl3pPr marL="442913" lvl="2" indent="-214313">
              <a:lnSpc>
                <a:spcPct val="100000"/>
              </a:lnSpc>
              <a:spcBef>
                <a:spcPts val="0"/>
              </a:spcBef>
              <a:spcAft>
                <a:spcPts val="300"/>
              </a:spcAft>
              <a:buClr>
                <a:schemeClr val="tx1"/>
              </a:buClr>
              <a:buSzPct val="110000"/>
              <a:buFont typeface="Arial" panose="020B0604020202020204" pitchFamily="34" charset="0"/>
              <a:buChar char="‒"/>
              <a:defRPr sz="1600"/>
            </a:lvl3pPr>
            <a:lvl4pPr marL="598488" lvl="3" indent="-152400">
              <a:lnSpc>
                <a:spcPct val="100000"/>
              </a:lnSpc>
              <a:spcBef>
                <a:spcPts val="0"/>
              </a:spcBef>
              <a:spcAft>
                <a:spcPts val="300"/>
              </a:spcAft>
              <a:buClr>
                <a:schemeClr val="tx1"/>
              </a:buClr>
              <a:buSzPct val="100000"/>
              <a:buFont typeface="Arial" panose="020B0604020202020204" pitchFamily="34" charset="0"/>
              <a:buChar char="•"/>
              <a:defRPr sz="1600"/>
            </a:lvl4pPr>
            <a:lvl5pPr marL="817563" lvl="4" indent="-147638">
              <a:lnSpc>
                <a:spcPct val="100000"/>
              </a:lnSpc>
              <a:spcBef>
                <a:spcPts val="0"/>
              </a:spcBef>
              <a:spcAft>
                <a:spcPts val="300"/>
              </a:spcAft>
              <a:buClr>
                <a:schemeClr val="tx1"/>
              </a:buClr>
              <a:buSzPct val="100000"/>
              <a:buFont typeface="Arial" panose="020B0604020202020204" pitchFamily="34" charset="0"/>
              <a:buChar char="̶"/>
              <a:defRPr sz="160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lvl="0"/>
            <a:r>
              <a:rPr lang="en-US" sz="600" dirty="0"/>
              <a:t>CONFIDENTIAL AND PROPRIETARY:  DOCUMENT INTENDED TO PROVIDE INSIGHT BASED ON CURRENTLY AVAILABLE INFORMATION FOR CONSIDERATION AND NOT SPECIFIC ADVICE.  Any use of these materials without specific permission is strictly prohibited.  This deck does not constitute legal, medical, accounting, tax, or other regulated advice, such as professional advice normally provided by licensed or certified practitioners.</a:t>
            </a:r>
          </a:p>
        </p:txBody>
      </p:sp>
    </p:spTree>
    <p:extLst>
      <p:ext uri="{BB962C8B-B14F-4D97-AF65-F5344CB8AC3E}">
        <p14:creationId xmlns:p14="http://schemas.microsoft.com/office/powerpoint/2010/main" val="141309816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1_Default">
    <p:spTree>
      <p:nvGrpSpPr>
        <p:cNvPr id="1" name=""/>
        <p:cNvGrpSpPr/>
        <p:nvPr/>
      </p:nvGrpSpPr>
      <p:grpSpPr>
        <a:xfrm>
          <a:off x="0" y="0"/>
          <a:ext cx="0" cy="0"/>
          <a:chOff x="0" y="0"/>
          <a:chExt cx="0" cy="0"/>
        </a:xfrm>
      </p:grpSpPr>
      <p:graphicFrame>
        <p:nvGraphicFramePr>
          <p:cNvPr id="3" name="Object 6" hidden="1">
            <a:extLst>
              <a:ext uri="{FF2B5EF4-FFF2-40B4-BE49-F238E27FC236}">
                <a16:creationId xmlns:a16="http://schemas.microsoft.com/office/drawing/2014/main" id="{D8EFF8A2-0FB9-4B25-8B8D-492353274983}"/>
              </a:ext>
            </a:extLst>
          </p:cNvPr>
          <p:cNvGraphicFramePr>
            <a:graphicFrameLocks noChangeAspect="1"/>
          </p:cNvGraphicFramePr>
          <p:nvPr userDrawn="1">
            <p:custDataLst>
              <p:tags r:id="rId2"/>
            </p:custDataLst>
            <p:extLst>
              <p:ext uri="{D42A27DB-BD31-4B8C-83A1-F6EECF244321}">
                <p14:modId xmlns:p14="http://schemas.microsoft.com/office/powerpoint/2010/main" val="1478269977"/>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4106" name="think-cell Slide" r:id="rId6" imgW="413" imgH="416" progId="TCLayout.ActiveDocument.1">
                  <p:embed/>
                </p:oleObj>
              </mc:Choice>
              <mc:Fallback>
                <p:oleObj name="think-cell Slide" r:id="rId6" imgW="413" imgH="416" progId="TCLayout.ActiveDocument.1">
                  <p:embed/>
                  <p:pic>
                    <p:nvPicPr>
                      <p:cNvPr id="3" name="Object 6" hidden="1">
                        <a:extLst>
                          <a:ext uri="{FF2B5EF4-FFF2-40B4-BE49-F238E27FC236}">
                            <a16:creationId xmlns:a16="http://schemas.microsoft.com/office/drawing/2014/main" id="{D8EFF8A2-0FB9-4B25-8B8D-492353274983}"/>
                          </a:ext>
                        </a:extLst>
                      </p:cNvPr>
                      <p:cNvPicPr/>
                      <p:nvPr/>
                    </p:nvPicPr>
                    <p:blipFill>
                      <a:blip r:embed="rId7"/>
                      <a:stretch>
                        <a:fillRect/>
                      </a:stretch>
                    </p:blipFill>
                    <p:spPr>
                      <a:xfrm>
                        <a:off x="1588" y="1588"/>
                        <a:ext cx="1588" cy="1588"/>
                      </a:xfrm>
                      <a:prstGeom prst="rect">
                        <a:avLst/>
                      </a:prstGeom>
                    </p:spPr>
                  </p:pic>
                </p:oleObj>
              </mc:Fallback>
            </mc:AlternateContent>
          </a:graphicData>
        </a:graphic>
      </p:graphicFrame>
      <p:sp>
        <p:nvSpPr>
          <p:cNvPr id="5" name="Rectangle 1" hidden="1">
            <a:extLst>
              <a:ext uri="{FF2B5EF4-FFF2-40B4-BE49-F238E27FC236}">
                <a16:creationId xmlns:a16="http://schemas.microsoft.com/office/drawing/2014/main" id="{FCC3A0E6-E630-4C26-B008-93BA0B5B1109}"/>
              </a:ext>
            </a:extLst>
          </p:cNvPr>
          <p:cNvSpPr/>
          <p:nvPr userDrawn="1">
            <p:custDataLst>
              <p:tags r:id="rId3"/>
            </p:custDataLst>
          </p:nvPr>
        </p:nvSpPr>
        <p:spPr>
          <a:xfrm>
            <a:off x="0" y="0"/>
            <a:ext cx="158750" cy="158750"/>
          </a:xfrm>
          <a:prstGeom prst="rect">
            <a:avLst/>
          </a:prstGeom>
          <a:solidFill>
            <a:schemeClr val="accent1"/>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marL="0" lvl="0" indent="0" algn="ctr">
              <a:spcBef>
                <a:spcPts val="300"/>
              </a:spcBef>
              <a:spcAft>
                <a:spcPts val="300"/>
              </a:spcAft>
            </a:pPr>
            <a:endParaRPr lang="en-US" sz="2500" b="1" i="0" baseline="0" dirty="0">
              <a:solidFill>
                <a:schemeClr val="bg1"/>
              </a:solidFill>
              <a:latin typeface="Arial" panose="020B0604020202020204" pitchFamily="34" charset="0"/>
              <a:ea typeface="+mj-ea"/>
              <a:cs typeface="+mj-cs"/>
              <a:sym typeface="Arial" panose="020B0604020202020204" pitchFamily="34" charset="0"/>
            </a:endParaRPr>
          </a:p>
        </p:txBody>
      </p:sp>
      <p:sp>
        <p:nvSpPr>
          <p:cNvPr id="9" name="5. Source" hidden="1">
            <a:extLst>
              <a:ext uri="{FF2B5EF4-FFF2-40B4-BE49-F238E27FC236}">
                <a16:creationId xmlns:a16="http://schemas.microsoft.com/office/drawing/2014/main" id="{18570794-752F-41C4-841E-B76AFC324480}"/>
              </a:ext>
            </a:extLst>
          </p:cNvPr>
          <p:cNvSpPr txBox="1"/>
          <p:nvPr userDrawn="1">
            <p:custDataLst>
              <p:tags r:id="rId4"/>
            </p:custDataLst>
          </p:nvPr>
        </p:nvSpPr>
        <p:spPr>
          <a:xfrm>
            <a:off x="554733" y="6194908"/>
            <a:ext cx="10369296" cy="123111"/>
          </a:xfrm>
          <a:prstGeom prst="rect">
            <a:avLst/>
          </a:prstGeom>
          <a:noFill/>
          <a:ln/>
          <a:extLst>
            <a:ext uri="{909E8E84-426E-40DD-AFC4-6F175D3DCCD1}">
              <a14:hiddenFill xmlns:a14="http://schemas.microsoft.com/office/drawing/2010/main">
                <a:solidFill>
                  <a:srgbClr val="FFFFFF"/>
                </a:solidFill>
              </a14:hiddenFill>
            </a:ext>
          </a:extLst>
        </p:spPr>
        <p:txBody>
          <a:bodyPr vert="horz" wrap="square" lIns="0" tIns="0" rIns="0" bIns="0" rtlCol="0" anchor="t" anchorCtr="0">
            <a:spAutoFit/>
          </a:bodyPr>
          <a:lstStyle>
            <a:defPPr>
              <a:defRPr lang="en-US"/>
            </a:defPPr>
            <a:lvl1pPr indent="0">
              <a:lnSpc>
                <a:spcPct val="100000"/>
              </a:lnSpc>
              <a:spcBef>
                <a:spcPts val="300"/>
              </a:spcBef>
              <a:spcAft>
                <a:spcPts val="300"/>
              </a:spcAft>
              <a:buFont typeface="Segoe UI" panose="020B0502040204020203" pitchFamily="34" charset="0"/>
              <a:buChar char="​"/>
              <a:defRPr sz="800">
                <a:cs typeface="Arial" panose="020B0604020202020204" pitchFamily="34" charset="0"/>
              </a:defRPr>
            </a:lvl1pPr>
            <a:lvl2pPr marL="228600" indent="-225425">
              <a:lnSpc>
                <a:spcPct val="100000"/>
              </a:lnSpc>
              <a:spcBef>
                <a:spcPts val="0"/>
              </a:spcBef>
              <a:spcAft>
                <a:spcPts val="300"/>
              </a:spcAft>
              <a:buFont typeface="Wingdings" panose="05000000000000000000" pitchFamily="2" charset="2"/>
              <a:buChar char=""/>
              <a:defRPr sz="1600">
                <a:cs typeface="Arial" panose="020B0604020202020204" pitchFamily="34" charset="0"/>
              </a:defRPr>
            </a:lvl2pPr>
            <a:lvl3pPr marL="515938" indent="-287338">
              <a:lnSpc>
                <a:spcPct val="100000"/>
              </a:lnSpc>
              <a:spcBef>
                <a:spcPts val="0"/>
              </a:spcBef>
              <a:spcAft>
                <a:spcPts val="300"/>
              </a:spcAft>
              <a:buFont typeface="Arial" panose="020B0604020202020204" pitchFamily="34" charset="0"/>
              <a:buChar char="—"/>
              <a:defRPr sz="1600">
                <a:cs typeface="Arial" panose="020B0604020202020204" pitchFamily="34" charset="0"/>
              </a:defRPr>
            </a:lvl3pPr>
            <a:lvl4pPr marL="742950" indent="-182563">
              <a:lnSpc>
                <a:spcPct val="100000"/>
              </a:lnSpc>
              <a:spcBef>
                <a:spcPts val="0"/>
              </a:spcBef>
              <a:spcAft>
                <a:spcPts val="300"/>
              </a:spcAft>
              <a:buFont typeface="Arial" panose="020B0604020202020204" pitchFamily="34" charset="0"/>
              <a:buChar char="»"/>
              <a:defRPr sz="1600">
                <a:cs typeface="Arial" panose="020B0604020202020204" pitchFamily="34" charset="0"/>
              </a:defRPr>
            </a:lvl4pPr>
            <a:lvl5pPr marL="914400" indent="-136525">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lvl="0"/>
            <a:r>
              <a:rPr lang="en-US" dirty="0"/>
              <a:t>Source: …</a:t>
            </a:r>
          </a:p>
        </p:txBody>
      </p:sp>
    </p:spTree>
    <p:extLst>
      <p:ext uri="{BB962C8B-B14F-4D97-AF65-F5344CB8AC3E}">
        <p14:creationId xmlns:p14="http://schemas.microsoft.com/office/powerpoint/2010/main" val="80134109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preserve="1" userDrawn="1">
  <p:cSld name="Contrast 3-line">
    <p:spTree>
      <p:nvGrpSpPr>
        <p:cNvPr id="1" name=""/>
        <p:cNvGrpSpPr/>
        <p:nvPr/>
      </p:nvGrpSpPr>
      <p:grpSpPr>
        <a:xfrm>
          <a:off x="0" y="0"/>
          <a:ext cx="0" cy="0"/>
          <a:chOff x="0" y="0"/>
          <a:chExt cx="0" cy="0"/>
        </a:xfrm>
      </p:grpSpPr>
      <p:graphicFrame>
        <p:nvGraphicFramePr>
          <p:cNvPr id="3" name="Object 2" hidden="1">
            <a:extLst>
              <a:ext uri="{FF2B5EF4-FFF2-40B4-BE49-F238E27FC236}">
                <a16:creationId xmlns:a16="http://schemas.microsoft.com/office/drawing/2014/main" id="{D937BF69-DBBB-44FA-AA65-8999BD8B4E5F}"/>
              </a:ext>
            </a:extLst>
          </p:cNvPr>
          <p:cNvGraphicFramePr>
            <a:graphicFrameLocks noChangeAspect="1"/>
          </p:cNvGraphicFramePr>
          <p:nvPr userDrawn="1">
            <p:custDataLst>
              <p:tags r:id="rId2"/>
            </p:custDataLst>
            <p:extLst>
              <p:ext uri="{D42A27DB-BD31-4B8C-83A1-F6EECF244321}">
                <p14:modId xmlns:p14="http://schemas.microsoft.com/office/powerpoint/2010/main" val="1886180131"/>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30730" name="think-cell Slide" r:id="rId9" imgW="592" imgH="591" progId="TCLayout.ActiveDocument.1">
                  <p:embed/>
                </p:oleObj>
              </mc:Choice>
              <mc:Fallback>
                <p:oleObj name="think-cell Slide" r:id="rId9" imgW="592" imgH="591" progId="TCLayout.ActiveDocument.1">
                  <p:embed/>
                  <p:pic>
                    <p:nvPicPr>
                      <p:cNvPr id="3" name="Object 2" hidden="1">
                        <a:extLst>
                          <a:ext uri="{FF2B5EF4-FFF2-40B4-BE49-F238E27FC236}">
                            <a16:creationId xmlns:a16="http://schemas.microsoft.com/office/drawing/2014/main" id="{D937BF69-DBBB-44FA-AA65-8999BD8B4E5F}"/>
                          </a:ext>
                        </a:extLst>
                      </p:cNvPr>
                      <p:cNvPicPr/>
                      <p:nvPr/>
                    </p:nvPicPr>
                    <p:blipFill>
                      <a:blip r:embed="rId10"/>
                      <a:stretch>
                        <a:fillRect/>
                      </a:stretch>
                    </p:blipFill>
                    <p:spPr>
                      <a:xfrm>
                        <a:off x="1588" y="1588"/>
                        <a:ext cx="1588" cy="1588"/>
                      </a:xfrm>
                      <a:prstGeom prst="rect">
                        <a:avLst/>
                      </a:prstGeom>
                    </p:spPr>
                  </p:pic>
                </p:oleObj>
              </mc:Fallback>
            </mc:AlternateContent>
          </a:graphicData>
        </a:graphic>
      </p:graphicFrame>
      <p:sp>
        <p:nvSpPr>
          <p:cNvPr id="2" name="Rectangle 1" hidden="1">
            <a:extLst>
              <a:ext uri="{FF2B5EF4-FFF2-40B4-BE49-F238E27FC236}">
                <a16:creationId xmlns:a16="http://schemas.microsoft.com/office/drawing/2014/main" id="{0440E0BC-D285-4CB0-BC8F-8E2C57BF2A20}"/>
              </a:ext>
            </a:extLst>
          </p:cNvPr>
          <p:cNvSpPr/>
          <p:nvPr userDrawn="1">
            <p:custDataLst>
              <p:tags r:id="rId3"/>
            </p:custDataLst>
          </p:nvPr>
        </p:nvSpPr>
        <p:spPr>
          <a:xfrm>
            <a:off x="0" y="0"/>
            <a:ext cx="158750" cy="158750"/>
          </a:xfrm>
          <a:prstGeom prst="rect">
            <a:avLst/>
          </a:prstGeom>
          <a:solidFill>
            <a:schemeClr val="tx1"/>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marL="0" lvl="0" indent="0" algn="ctr">
              <a:spcBef>
                <a:spcPts val="300"/>
              </a:spcBef>
              <a:spcAft>
                <a:spcPts val="300"/>
              </a:spcAft>
            </a:pPr>
            <a:endParaRPr lang="en-US" sz="2500" b="1" i="0" baseline="0" dirty="0">
              <a:solidFill>
                <a:schemeClr val="bg1"/>
              </a:solidFill>
              <a:latin typeface="Arial" panose="020B0604020202020204" pitchFamily="34" charset="0"/>
              <a:ea typeface="+mj-ea"/>
              <a:cs typeface="+mj-cs"/>
              <a:sym typeface="Arial" panose="020B0604020202020204" pitchFamily="34" charset="0"/>
            </a:endParaRPr>
          </a:p>
        </p:txBody>
      </p:sp>
      <p:sp>
        <p:nvSpPr>
          <p:cNvPr id="15" name="Slide Number">
            <a:extLst>
              <a:ext uri="{FF2B5EF4-FFF2-40B4-BE49-F238E27FC236}">
                <a16:creationId xmlns:a16="http://schemas.microsoft.com/office/drawing/2014/main" id="{0AA537C7-2883-43C1-848C-3A4E9645077F}"/>
              </a:ext>
            </a:extLst>
          </p:cNvPr>
          <p:cNvSpPr>
            <a:spLocks noChangeArrowheads="1"/>
          </p:cNvSpPr>
          <p:nvPr userDrawn="1">
            <p:custDataLst>
              <p:tags r:id="rId4"/>
            </p:custDataLst>
          </p:nvPr>
        </p:nvSpPr>
        <p:spPr bwMode="black">
          <a:xfrm>
            <a:off x="11312525" y="6498754"/>
            <a:ext cx="325501" cy="138499"/>
          </a:xfrm>
          <a:prstGeom prst="rect">
            <a:avLst/>
          </a:prstGeom>
          <a:noFill/>
          <a:ln w="9525" algn="ctr">
            <a:noFill/>
            <a:miter lim="800000"/>
            <a:headEnd/>
            <a:tailEnd/>
          </a:ln>
          <a:effectLst/>
        </p:spPr>
        <p:txBody>
          <a:bodyPr wrap="square" lIns="0" tIns="0" rIns="0" bIns="0" anchor="b">
            <a:spAutoFit/>
          </a:bodyPr>
          <a:lstStyle/>
          <a:p>
            <a:pPr algn="r" defTabSz="610744" fontAlgn="auto">
              <a:spcBef>
                <a:spcPts val="0"/>
              </a:spcBef>
              <a:spcAft>
                <a:spcPts val="0"/>
              </a:spcAft>
              <a:defRPr/>
            </a:pPr>
            <a:fld id="{4ABDCABE-3F10-B64C-92F1-862014417034}" type="slidenum">
              <a:rPr lang="en-US" sz="900" smtClean="0">
                <a:solidFill>
                  <a:schemeClr val="tx1"/>
                </a:solidFill>
                <a:latin typeface="+mn-lt"/>
                <a:ea typeface="+mn-ea"/>
                <a:cs typeface="Arial" panose="020B0604020202020204" pitchFamily="34" charset="0"/>
              </a:rPr>
              <a:pPr algn="r" defTabSz="610744" fontAlgn="auto">
                <a:spcBef>
                  <a:spcPts val="0"/>
                </a:spcBef>
                <a:spcAft>
                  <a:spcPts val="0"/>
                </a:spcAft>
                <a:defRPr/>
              </a:pPr>
              <a:t>‹#›</a:t>
            </a:fld>
            <a:endParaRPr lang="en-US" sz="900" dirty="0">
              <a:solidFill>
                <a:schemeClr val="tx1"/>
              </a:solidFill>
              <a:latin typeface="+mn-lt"/>
              <a:ea typeface="+mn-ea"/>
              <a:cs typeface="Arial" panose="020B0604020202020204" pitchFamily="34" charset="0"/>
            </a:endParaRPr>
          </a:p>
        </p:txBody>
      </p:sp>
      <p:sp>
        <p:nvSpPr>
          <p:cNvPr id="4" name="2. Slide Title">
            <a:extLst>
              <a:ext uri="{FF2B5EF4-FFF2-40B4-BE49-F238E27FC236}">
                <a16:creationId xmlns:a16="http://schemas.microsoft.com/office/drawing/2014/main" id="{6C3D89FC-A4B9-4683-B64F-B0644150274F}"/>
              </a:ext>
            </a:extLst>
          </p:cNvPr>
          <p:cNvSpPr>
            <a:spLocks noGrp="1"/>
          </p:cNvSpPr>
          <p:nvPr>
            <p:ph type="title"/>
            <p:custDataLst>
              <p:tags r:id="rId5"/>
            </p:custDataLst>
          </p:nvPr>
        </p:nvSpPr>
        <p:spPr>
          <a:xfrm>
            <a:off x="554736" y="779962"/>
            <a:ext cx="11082528" cy="384721"/>
          </a:xfrm>
        </p:spPr>
        <p:txBody>
          <a:bodyPr>
            <a:spAutoFit/>
          </a:bodyPr>
          <a:lstStyle>
            <a:lvl1pPr>
              <a:defRPr/>
            </a:lvl1pPr>
          </a:lstStyle>
          <a:p>
            <a:r>
              <a:rPr lang="en-US" dirty="0"/>
              <a:t>Click to edit Master title style</a:t>
            </a:r>
          </a:p>
        </p:txBody>
      </p:sp>
      <p:sp>
        <p:nvSpPr>
          <p:cNvPr id="8" name="1. On-page tracker">
            <a:extLst>
              <a:ext uri="{FF2B5EF4-FFF2-40B4-BE49-F238E27FC236}">
                <a16:creationId xmlns:a16="http://schemas.microsoft.com/office/drawing/2014/main" id="{B5C5F547-1B1B-411D-99AF-7DE767A71F19}"/>
              </a:ext>
            </a:extLst>
          </p:cNvPr>
          <p:cNvSpPr>
            <a:spLocks noGrp="1"/>
          </p:cNvSpPr>
          <p:nvPr>
            <p:ph type="body" sz="quarter" idx="10" hasCustomPrompt="1"/>
            <p:custDataLst>
              <p:tags r:id="rId6"/>
            </p:custDataLst>
          </p:nvPr>
        </p:nvSpPr>
        <p:spPr>
          <a:xfrm>
            <a:off x="554735" y="41597"/>
            <a:ext cx="3843338" cy="123111"/>
          </a:xfrm>
          <a:prstGeom prst="rect">
            <a:avLst/>
          </a:prstGeom>
          <a:ln w="6350">
            <a:noFill/>
            <a:miter lim="800000"/>
          </a:ln>
        </p:spPr>
        <p:txBody>
          <a:bodyPr vert="horz" wrap="square" lIns="0" tIns="0" rIns="0" bIns="0" rtlCol="0">
            <a:spAutoFit/>
          </a:bodyPr>
          <a:lstStyle>
            <a:lvl1pPr>
              <a:defRPr lang="en-US" sz="800" b="0" dirty="0">
                <a:cs typeface="+mn-cs"/>
              </a:defRPr>
            </a:lvl1pPr>
          </a:lstStyle>
          <a:p>
            <a:pPr lvl="0">
              <a:buNone/>
            </a:pPr>
            <a:r>
              <a:rPr lang="en-US" dirty="0"/>
              <a:t>Add tracker</a:t>
            </a:r>
          </a:p>
        </p:txBody>
      </p:sp>
      <p:sp>
        <p:nvSpPr>
          <p:cNvPr id="9" name="5. Source" hidden="1">
            <a:extLst>
              <a:ext uri="{FF2B5EF4-FFF2-40B4-BE49-F238E27FC236}">
                <a16:creationId xmlns:a16="http://schemas.microsoft.com/office/drawing/2014/main" id="{066E5753-A7D1-4EA9-A696-7763BFE9A7CE}"/>
              </a:ext>
            </a:extLst>
          </p:cNvPr>
          <p:cNvSpPr txBox="1"/>
          <p:nvPr userDrawn="1">
            <p:custDataLst>
              <p:tags r:id="rId7"/>
            </p:custDataLst>
          </p:nvPr>
        </p:nvSpPr>
        <p:spPr>
          <a:xfrm>
            <a:off x="554733" y="6194908"/>
            <a:ext cx="10369296" cy="123111"/>
          </a:xfrm>
          <a:prstGeom prst="rect">
            <a:avLst/>
          </a:prstGeom>
          <a:noFill/>
          <a:ln/>
          <a:extLst>
            <a:ext uri="{909E8E84-426E-40DD-AFC4-6F175D3DCCD1}">
              <a14:hiddenFill xmlns:a14="http://schemas.microsoft.com/office/drawing/2010/main">
                <a:solidFill>
                  <a:srgbClr val="FFFFFF"/>
                </a:solidFill>
              </a14:hiddenFill>
            </a:ext>
          </a:extLst>
        </p:spPr>
        <p:txBody>
          <a:bodyPr vert="horz" wrap="square" lIns="0" tIns="0" rIns="0" bIns="0" rtlCol="0" anchor="t" anchorCtr="0">
            <a:spAutoFit/>
          </a:bodyPr>
          <a:lstStyle>
            <a:defPPr>
              <a:defRPr lang="en-US"/>
            </a:defPPr>
            <a:lvl1pPr indent="0">
              <a:lnSpc>
                <a:spcPct val="100000"/>
              </a:lnSpc>
              <a:spcBef>
                <a:spcPts val="300"/>
              </a:spcBef>
              <a:spcAft>
                <a:spcPts val="300"/>
              </a:spcAft>
              <a:buFont typeface="Segoe UI" panose="020B0502040204020203" pitchFamily="34" charset="0"/>
              <a:buChar char="​"/>
              <a:defRPr sz="800">
                <a:cs typeface="Arial" panose="020B0604020202020204" pitchFamily="34" charset="0"/>
              </a:defRPr>
            </a:lvl1pPr>
            <a:lvl2pPr marL="228600" indent="-225425">
              <a:lnSpc>
                <a:spcPct val="100000"/>
              </a:lnSpc>
              <a:spcBef>
                <a:spcPts val="0"/>
              </a:spcBef>
              <a:spcAft>
                <a:spcPts val="300"/>
              </a:spcAft>
              <a:buFont typeface="Wingdings" panose="05000000000000000000" pitchFamily="2" charset="2"/>
              <a:buChar char=""/>
              <a:defRPr sz="1600">
                <a:cs typeface="Arial" panose="020B0604020202020204" pitchFamily="34" charset="0"/>
              </a:defRPr>
            </a:lvl2pPr>
            <a:lvl3pPr marL="515938" indent="-287338">
              <a:lnSpc>
                <a:spcPct val="100000"/>
              </a:lnSpc>
              <a:spcBef>
                <a:spcPts val="0"/>
              </a:spcBef>
              <a:spcAft>
                <a:spcPts val="300"/>
              </a:spcAft>
              <a:buFont typeface="Arial" panose="020B0604020202020204" pitchFamily="34" charset="0"/>
              <a:buChar char="—"/>
              <a:defRPr sz="1600">
                <a:cs typeface="Arial" panose="020B0604020202020204" pitchFamily="34" charset="0"/>
              </a:defRPr>
            </a:lvl3pPr>
            <a:lvl4pPr marL="742950" indent="-182563">
              <a:lnSpc>
                <a:spcPct val="100000"/>
              </a:lnSpc>
              <a:spcBef>
                <a:spcPts val="0"/>
              </a:spcBef>
              <a:spcAft>
                <a:spcPts val="300"/>
              </a:spcAft>
              <a:buFont typeface="Arial" panose="020B0604020202020204" pitchFamily="34" charset="0"/>
              <a:buChar char="»"/>
              <a:defRPr sz="1600">
                <a:cs typeface="Arial" panose="020B0604020202020204" pitchFamily="34" charset="0"/>
              </a:defRPr>
            </a:lvl4pPr>
            <a:lvl5pPr marL="914400" indent="-136525">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lvl="0"/>
            <a:r>
              <a:rPr lang="en-US" dirty="0"/>
              <a:t>Source: …</a:t>
            </a:r>
          </a:p>
        </p:txBody>
      </p:sp>
      <p:sp>
        <p:nvSpPr>
          <p:cNvPr id="12" name="TextBox 11">
            <a:extLst>
              <a:ext uri="{FF2B5EF4-FFF2-40B4-BE49-F238E27FC236}">
                <a16:creationId xmlns:a16="http://schemas.microsoft.com/office/drawing/2014/main" id="{CD6201F0-DA2D-4B87-97B0-C4BE9AE5E993}"/>
              </a:ext>
            </a:extLst>
          </p:cNvPr>
          <p:cNvSpPr txBox="1"/>
          <p:nvPr userDrawn="1"/>
        </p:nvSpPr>
        <p:spPr>
          <a:xfrm>
            <a:off x="554735" y="6391213"/>
            <a:ext cx="1724831" cy="123111"/>
          </a:xfrm>
          <a:prstGeom prst="rect">
            <a:avLst/>
          </a:prstGeom>
        </p:spPr>
        <p:txBody>
          <a:bodyPr vert="horz" wrap="none" lIns="0" tIns="0" rIns="0" bIns="0" rtlCol="0">
            <a:spAutoFit/>
          </a:bodyPr>
          <a:lstStyle>
            <a:defPPr>
              <a:defRPr lang="en-US"/>
            </a:defPPr>
            <a:lvl1pPr lvl="0" indent="0">
              <a:lnSpc>
                <a:spcPct val="100000"/>
              </a:lnSpc>
              <a:spcBef>
                <a:spcPts val="300"/>
              </a:spcBef>
              <a:spcAft>
                <a:spcPts val="300"/>
              </a:spcAft>
              <a:buClr>
                <a:schemeClr val="tx1"/>
              </a:buClr>
              <a:buSzPct val="100000"/>
              <a:buFont typeface="Segoe UI" panose="020B0502040204020203" pitchFamily="34" charset="0"/>
              <a:buChar char="​"/>
              <a:defRPr sz="800">
                <a:solidFill>
                  <a:srgbClr val="FF0000"/>
                </a:solidFill>
                <a:cs typeface="Arial" panose="020B0604020202020204" pitchFamily="34" charset="0"/>
              </a:defRPr>
            </a:lvl1pPr>
            <a:lvl2pPr marL="228600" lvl="1" indent="-225425">
              <a:lnSpc>
                <a:spcPct val="100000"/>
              </a:lnSpc>
              <a:spcBef>
                <a:spcPts val="0"/>
              </a:spcBef>
              <a:spcAft>
                <a:spcPts val="300"/>
              </a:spcAft>
              <a:buClr>
                <a:schemeClr val="tx1"/>
              </a:buClr>
              <a:buSzPct val="110000"/>
              <a:buFont typeface="Wingdings" panose="05000000000000000000" pitchFamily="2" charset="2"/>
              <a:buChar char=""/>
              <a:defRPr sz="1600"/>
            </a:lvl2pPr>
            <a:lvl3pPr marL="442913" lvl="2" indent="-214313">
              <a:lnSpc>
                <a:spcPct val="100000"/>
              </a:lnSpc>
              <a:spcBef>
                <a:spcPts val="0"/>
              </a:spcBef>
              <a:spcAft>
                <a:spcPts val="300"/>
              </a:spcAft>
              <a:buClr>
                <a:schemeClr val="tx1"/>
              </a:buClr>
              <a:buSzPct val="110000"/>
              <a:buFont typeface="Arial" panose="020B0604020202020204" pitchFamily="34" charset="0"/>
              <a:buChar char="‒"/>
              <a:defRPr sz="1600"/>
            </a:lvl3pPr>
            <a:lvl4pPr marL="598488" lvl="3" indent="-152400">
              <a:lnSpc>
                <a:spcPct val="100000"/>
              </a:lnSpc>
              <a:spcBef>
                <a:spcPts val="0"/>
              </a:spcBef>
              <a:spcAft>
                <a:spcPts val="300"/>
              </a:spcAft>
              <a:buClr>
                <a:schemeClr val="tx1"/>
              </a:buClr>
              <a:buSzPct val="100000"/>
              <a:buFont typeface="Arial" panose="020B0604020202020204" pitchFamily="34" charset="0"/>
              <a:buChar char="•"/>
              <a:defRPr sz="1600"/>
            </a:lvl4pPr>
            <a:lvl5pPr marL="817563" lvl="4" indent="-147638">
              <a:lnSpc>
                <a:spcPct val="100000"/>
              </a:lnSpc>
              <a:spcBef>
                <a:spcPts val="0"/>
              </a:spcBef>
              <a:spcAft>
                <a:spcPts val="300"/>
              </a:spcAft>
              <a:buClr>
                <a:schemeClr val="tx1"/>
              </a:buClr>
              <a:buSzPct val="100000"/>
              <a:buFont typeface="Arial" panose="020B0604020202020204" pitchFamily="34" charset="0"/>
              <a:buChar char="̶"/>
              <a:defRPr sz="160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lvl="0"/>
            <a:r>
              <a:rPr lang="en-US" dirty="0">
                <a:solidFill>
                  <a:schemeClr val="tx1"/>
                </a:solidFill>
              </a:rPr>
              <a:t>Confidential, Draft and Pre-Decisional</a:t>
            </a:r>
          </a:p>
        </p:txBody>
      </p:sp>
      <p:sp>
        <p:nvSpPr>
          <p:cNvPr id="13" name="TextBox 12">
            <a:extLst>
              <a:ext uri="{FF2B5EF4-FFF2-40B4-BE49-F238E27FC236}">
                <a16:creationId xmlns:a16="http://schemas.microsoft.com/office/drawing/2014/main" id="{3562E107-438F-4849-90D4-A78F908A0271}"/>
              </a:ext>
            </a:extLst>
          </p:cNvPr>
          <p:cNvSpPr txBox="1"/>
          <p:nvPr userDrawn="1"/>
        </p:nvSpPr>
        <p:spPr>
          <a:xfrm>
            <a:off x="554735" y="6560547"/>
            <a:ext cx="10365148" cy="246221"/>
          </a:xfrm>
          <a:prstGeom prst="rect">
            <a:avLst/>
          </a:prstGeom>
        </p:spPr>
        <p:txBody>
          <a:bodyPr vert="horz" wrap="square" lIns="0" tIns="0" rIns="0" bIns="0" rtlCol="0">
            <a:spAutoFit/>
          </a:bodyPr>
          <a:lstStyle>
            <a:defPPr>
              <a:defRPr lang="en-US"/>
            </a:defPPr>
            <a:lvl1pPr lvl="0" indent="0">
              <a:lnSpc>
                <a:spcPct val="100000"/>
              </a:lnSpc>
              <a:spcBef>
                <a:spcPts val="300"/>
              </a:spcBef>
              <a:spcAft>
                <a:spcPts val="300"/>
              </a:spcAft>
              <a:buClr>
                <a:schemeClr val="tx1"/>
              </a:buClr>
              <a:buSzPct val="100000"/>
              <a:buFont typeface="Segoe UI" panose="020B0502040204020203" pitchFamily="34" charset="0"/>
              <a:buChar char="​"/>
              <a:defRPr sz="800">
                <a:solidFill>
                  <a:srgbClr val="FF0000"/>
                </a:solidFill>
                <a:cs typeface="Arial" panose="020B0604020202020204" pitchFamily="34" charset="0"/>
              </a:defRPr>
            </a:lvl1pPr>
            <a:lvl2pPr marL="228600" lvl="1" indent="-225425">
              <a:lnSpc>
                <a:spcPct val="100000"/>
              </a:lnSpc>
              <a:spcBef>
                <a:spcPts val="0"/>
              </a:spcBef>
              <a:spcAft>
                <a:spcPts val="300"/>
              </a:spcAft>
              <a:buClr>
                <a:schemeClr val="tx1"/>
              </a:buClr>
              <a:buSzPct val="110000"/>
              <a:buFont typeface="Wingdings" panose="05000000000000000000" pitchFamily="2" charset="2"/>
              <a:buChar char=""/>
              <a:defRPr sz="1600"/>
            </a:lvl2pPr>
            <a:lvl3pPr marL="442913" lvl="2" indent="-214313">
              <a:lnSpc>
                <a:spcPct val="100000"/>
              </a:lnSpc>
              <a:spcBef>
                <a:spcPts val="0"/>
              </a:spcBef>
              <a:spcAft>
                <a:spcPts val="300"/>
              </a:spcAft>
              <a:buClr>
                <a:schemeClr val="tx1"/>
              </a:buClr>
              <a:buSzPct val="110000"/>
              <a:buFont typeface="Arial" panose="020B0604020202020204" pitchFamily="34" charset="0"/>
              <a:buChar char="‒"/>
              <a:defRPr sz="1600"/>
            </a:lvl3pPr>
            <a:lvl4pPr marL="598488" lvl="3" indent="-152400">
              <a:lnSpc>
                <a:spcPct val="100000"/>
              </a:lnSpc>
              <a:spcBef>
                <a:spcPts val="0"/>
              </a:spcBef>
              <a:spcAft>
                <a:spcPts val="300"/>
              </a:spcAft>
              <a:buClr>
                <a:schemeClr val="tx1"/>
              </a:buClr>
              <a:buSzPct val="100000"/>
              <a:buFont typeface="Arial" panose="020B0604020202020204" pitchFamily="34" charset="0"/>
              <a:buChar char="•"/>
              <a:defRPr sz="1600"/>
            </a:lvl4pPr>
            <a:lvl5pPr marL="817563" lvl="4" indent="-147638">
              <a:lnSpc>
                <a:spcPct val="100000"/>
              </a:lnSpc>
              <a:spcBef>
                <a:spcPts val="0"/>
              </a:spcBef>
              <a:spcAft>
                <a:spcPts val="300"/>
              </a:spcAft>
              <a:buClr>
                <a:schemeClr val="tx1"/>
              </a:buClr>
              <a:buSzPct val="100000"/>
              <a:buFont typeface="Arial" panose="020B0604020202020204" pitchFamily="34" charset="0"/>
              <a:buChar char="̶"/>
              <a:defRPr sz="160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lvl="0"/>
            <a:r>
              <a:rPr lang="en-US" dirty="0">
                <a:solidFill>
                  <a:schemeClr val="tx1"/>
                </a:solidFill>
              </a:rPr>
              <a:t>CONFIDENTIAL AND PROPRIETARY:  DOCUMENT INTENDED TO PROVIDE INSIGHT BASED ON CURRENTLY AVAILABLE INFORMATION FOR CONSIDERATION AND NOT SPECIFIC ADVICE.  Any use of these materials without specific permission is strictly prohibited.  This deck does not constitute legal, medical, accounting, tax, or other regulated advice, such as professional advice normally provided by licensed or certified practitioners.</a:t>
            </a:r>
          </a:p>
        </p:txBody>
      </p:sp>
    </p:spTree>
    <p:extLst>
      <p:ext uri="{BB962C8B-B14F-4D97-AF65-F5344CB8AC3E}">
        <p14:creationId xmlns:p14="http://schemas.microsoft.com/office/powerpoint/2010/main" val="154640795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preserve="1" userDrawn="1">
  <p:cSld name="Contrast Custom">
    <p:spTree>
      <p:nvGrpSpPr>
        <p:cNvPr id="1" name=""/>
        <p:cNvGrpSpPr/>
        <p:nvPr/>
      </p:nvGrpSpPr>
      <p:grpSpPr>
        <a:xfrm>
          <a:off x="0" y="0"/>
          <a:ext cx="0" cy="0"/>
          <a:chOff x="0" y="0"/>
          <a:chExt cx="0" cy="0"/>
        </a:xfrm>
      </p:grpSpPr>
      <p:graphicFrame>
        <p:nvGraphicFramePr>
          <p:cNvPr id="2" name="Object 1" hidden="1">
            <a:extLst>
              <a:ext uri="{FF2B5EF4-FFF2-40B4-BE49-F238E27FC236}">
                <a16:creationId xmlns:a16="http://schemas.microsoft.com/office/drawing/2014/main" id="{7CD2BF5E-92A7-41C4-93AE-C72274D09CB7}"/>
              </a:ext>
            </a:extLst>
          </p:cNvPr>
          <p:cNvGraphicFramePr>
            <a:graphicFrameLocks noChangeAspect="1"/>
          </p:cNvGraphicFramePr>
          <p:nvPr userDrawn="1">
            <p:custDataLst>
              <p:tags r:id="rId2"/>
            </p:custDataLst>
            <p:extLst>
              <p:ext uri="{D42A27DB-BD31-4B8C-83A1-F6EECF244321}">
                <p14:modId xmlns:p14="http://schemas.microsoft.com/office/powerpoint/2010/main" val="1849499845"/>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31754" name="think-cell Slide" r:id="rId7" imgW="592" imgH="591" progId="TCLayout.ActiveDocument.1">
                  <p:embed/>
                </p:oleObj>
              </mc:Choice>
              <mc:Fallback>
                <p:oleObj name="think-cell Slide" r:id="rId7" imgW="592" imgH="591" progId="TCLayout.ActiveDocument.1">
                  <p:embed/>
                  <p:pic>
                    <p:nvPicPr>
                      <p:cNvPr id="2" name="Object 1" hidden="1">
                        <a:extLst>
                          <a:ext uri="{FF2B5EF4-FFF2-40B4-BE49-F238E27FC236}">
                            <a16:creationId xmlns:a16="http://schemas.microsoft.com/office/drawing/2014/main" id="{7CD2BF5E-92A7-41C4-93AE-C72274D09CB7}"/>
                          </a:ext>
                        </a:extLst>
                      </p:cNvPr>
                      <p:cNvPicPr/>
                      <p:nvPr/>
                    </p:nvPicPr>
                    <p:blipFill>
                      <a:blip r:embed="rId8"/>
                      <a:stretch>
                        <a:fillRect/>
                      </a:stretch>
                    </p:blipFill>
                    <p:spPr>
                      <a:xfrm>
                        <a:off x="1588" y="1588"/>
                        <a:ext cx="1588" cy="1588"/>
                      </a:xfrm>
                      <a:prstGeom prst="rect">
                        <a:avLst/>
                      </a:prstGeom>
                    </p:spPr>
                  </p:pic>
                </p:oleObj>
              </mc:Fallback>
            </mc:AlternateContent>
          </a:graphicData>
        </a:graphic>
      </p:graphicFrame>
      <p:sp>
        <p:nvSpPr>
          <p:cNvPr id="5" name="Slide Number">
            <a:extLst>
              <a:ext uri="{FF2B5EF4-FFF2-40B4-BE49-F238E27FC236}">
                <a16:creationId xmlns:a16="http://schemas.microsoft.com/office/drawing/2014/main" id="{4833D5AF-2A75-4978-AA54-00BA594BBA72}"/>
              </a:ext>
            </a:extLst>
          </p:cNvPr>
          <p:cNvSpPr>
            <a:spLocks noChangeArrowheads="1"/>
          </p:cNvSpPr>
          <p:nvPr userDrawn="1">
            <p:custDataLst>
              <p:tags r:id="rId3"/>
            </p:custDataLst>
          </p:nvPr>
        </p:nvSpPr>
        <p:spPr bwMode="black">
          <a:xfrm>
            <a:off x="11312525" y="6498754"/>
            <a:ext cx="325501" cy="138499"/>
          </a:xfrm>
          <a:prstGeom prst="rect">
            <a:avLst/>
          </a:prstGeom>
          <a:noFill/>
          <a:ln w="9525" algn="ctr">
            <a:noFill/>
            <a:miter lim="800000"/>
            <a:headEnd/>
            <a:tailEnd/>
          </a:ln>
          <a:effectLst/>
        </p:spPr>
        <p:txBody>
          <a:bodyPr wrap="square" lIns="0" tIns="0" rIns="0" bIns="0" anchor="b">
            <a:spAutoFit/>
          </a:bodyPr>
          <a:lstStyle/>
          <a:p>
            <a:pPr algn="r" defTabSz="610744" fontAlgn="auto">
              <a:spcBef>
                <a:spcPts val="0"/>
              </a:spcBef>
              <a:spcAft>
                <a:spcPts val="0"/>
              </a:spcAft>
              <a:defRPr/>
            </a:pPr>
            <a:fld id="{4ABDCABE-3F10-B64C-92F1-862014417034}" type="slidenum">
              <a:rPr lang="en-US" sz="900" smtClean="0">
                <a:solidFill>
                  <a:schemeClr val="tx1"/>
                </a:solidFill>
                <a:latin typeface="+mn-lt"/>
                <a:ea typeface="+mn-ea"/>
                <a:cs typeface="Arial" panose="020B0604020202020204" pitchFamily="34" charset="0"/>
              </a:rPr>
              <a:pPr algn="r" defTabSz="610744" fontAlgn="auto">
                <a:spcBef>
                  <a:spcPts val="0"/>
                </a:spcBef>
                <a:spcAft>
                  <a:spcPts val="0"/>
                </a:spcAft>
                <a:defRPr/>
              </a:pPr>
              <a:t>‹#›</a:t>
            </a:fld>
            <a:endParaRPr lang="en-US" sz="900" dirty="0">
              <a:solidFill>
                <a:schemeClr val="tx1"/>
              </a:solidFill>
              <a:latin typeface="+mn-lt"/>
              <a:ea typeface="+mn-ea"/>
              <a:cs typeface="Arial" panose="020B0604020202020204" pitchFamily="34" charset="0"/>
            </a:endParaRPr>
          </a:p>
        </p:txBody>
      </p:sp>
      <p:sp>
        <p:nvSpPr>
          <p:cNvPr id="7" name="1. On-page tracker">
            <a:extLst>
              <a:ext uri="{FF2B5EF4-FFF2-40B4-BE49-F238E27FC236}">
                <a16:creationId xmlns:a16="http://schemas.microsoft.com/office/drawing/2014/main" id="{E9E206AB-587F-4AC2-9EF7-AA339899F4BB}"/>
              </a:ext>
            </a:extLst>
          </p:cNvPr>
          <p:cNvSpPr>
            <a:spLocks noGrp="1"/>
          </p:cNvSpPr>
          <p:nvPr>
            <p:ph type="body" sz="quarter" idx="10" hasCustomPrompt="1"/>
            <p:custDataLst>
              <p:tags r:id="rId4"/>
            </p:custDataLst>
          </p:nvPr>
        </p:nvSpPr>
        <p:spPr>
          <a:xfrm>
            <a:off x="554735" y="41597"/>
            <a:ext cx="3843338" cy="123111"/>
          </a:xfrm>
          <a:prstGeom prst="rect">
            <a:avLst/>
          </a:prstGeom>
          <a:ln w="6350">
            <a:noFill/>
            <a:miter lim="800000"/>
          </a:ln>
        </p:spPr>
        <p:txBody>
          <a:bodyPr vert="horz" wrap="square" lIns="0" tIns="0" rIns="0" bIns="0" rtlCol="0">
            <a:spAutoFit/>
          </a:bodyPr>
          <a:lstStyle>
            <a:lvl1pPr>
              <a:defRPr lang="en-US" sz="800" b="0" dirty="0">
                <a:cs typeface="+mn-cs"/>
              </a:defRPr>
            </a:lvl1pPr>
          </a:lstStyle>
          <a:p>
            <a:pPr lvl="0">
              <a:buNone/>
            </a:pPr>
            <a:r>
              <a:rPr lang="en-US" dirty="0"/>
              <a:t>Add tracker</a:t>
            </a:r>
          </a:p>
        </p:txBody>
      </p:sp>
      <p:sp>
        <p:nvSpPr>
          <p:cNvPr id="8" name="5. Source" hidden="1">
            <a:extLst>
              <a:ext uri="{FF2B5EF4-FFF2-40B4-BE49-F238E27FC236}">
                <a16:creationId xmlns:a16="http://schemas.microsoft.com/office/drawing/2014/main" id="{D844929F-4EE1-4655-AF73-B5F81E8C99C2}"/>
              </a:ext>
            </a:extLst>
          </p:cNvPr>
          <p:cNvSpPr txBox="1"/>
          <p:nvPr userDrawn="1">
            <p:custDataLst>
              <p:tags r:id="rId5"/>
            </p:custDataLst>
          </p:nvPr>
        </p:nvSpPr>
        <p:spPr>
          <a:xfrm>
            <a:off x="554733" y="6194908"/>
            <a:ext cx="10369296" cy="123111"/>
          </a:xfrm>
          <a:prstGeom prst="rect">
            <a:avLst/>
          </a:prstGeom>
          <a:noFill/>
          <a:ln/>
          <a:extLst>
            <a:ext uri="{909E8E84-426E-40DD-AFC4-6F175D3DCCD1}">
              <a14:hiddenFill xmlns:a14="http://schemas.microsoft.com/office/drawing/2010/main">
                <a:solidFill>
                  <a:srgbClr val="FFFFFF"/>
                </a:solidFill>
              </a14:hiddenFill>
            </a:ext>
          </a:extLst>
        </p:spPr>
        <p:txBody>
          <a:bodyPr vert="horz" wrap="square" lIns="0" tIns="0" rIns="0" bIns="0" rtlCol="0" anchor="t" anchorCtr="0">
            <a:spAutoFit/>
          </a:bodyPr>
          <a:lstStyle>
            <a:defPPr>
              <a:defRPr lang="en-US"/>
            </a:defPPr>
            <a:lvl1pPr indent="0">
              <a:lnSpc>
                <a:spcPct val="100000"/>
              </a:lnSpc>
              <a:spcBef>
                <a:spcPts val="300"/>
              </a:spcBef>
              <a:spcAft>
                <a:spcPts val="300"/>
              </a:spcAft>
              <a:buFont typeface="Segoe UI" panose="020B0502040204020203" pitchFamily="34" charset="0"/>
              <a:buChar char="​"/>
              <a:defRPr sz="800">
                <a:cs typeface="Arial" panose="020B0604020202020204" pitchFamily="34" charset="0"/>
              </a:defRPr>
            </a:lvl1pPr>
            <a:lvl2pPr marL="228600" indent="-225425">
              <a:lnSpc>
                <a:spcPct val="100000"/>
              </a:lnSpc>
              <a:spcBef>
                <a:spcPts val="0"/>
              </a:spcBef>
              <a:spcAft>
                <a:spcPts val="300"/>
              </a:spcAft>
              <a:buFont typeface="Wingdings" panose="05000000000000000000" pitchFamily="2" charset="2"/>
              <a:buChar char=""/>
              <a:defRPr sz="1600">
                <a:cs typeface="Arial" panose="020B0604020202020204" pitchFamily="34" charset="0"/>
              </a:defRPr>
            </a:lvl2pPr>
            <a:lvl3pPr marL="515938" indent="-287338">
              <a:lnSpc>
                <a:spcPct val="100000"/>
              </a:lnSpc>
              <a:spcBef>
                <a:spcPts val="0"/>
              </a:spcBef>
              <a:spcAft>
                <a:spcPts val="300"/>
              </a:spcAft>
              <a:buFont typeface="Arial" panose="020B0604020202020204" pitchFamily="34" charset="0"/>
              <a:buChar char="—"/>
              <a:defRPr sz="1600">
                <a:cs typeface="Arial" panose="020B0604020202020204" pitchFamily="34" charset="0"/>
              </a:defRPr>
            </a:lvl3pPr>
            <a:lvl4pPr marL="742950" indent="-182563">
              <a:lnSpc>
                <a:spcPct val="100000"/>
              </a:lnSpc>
              <a:spcBef>
                <a:spcPts val="0"/>
              </a:spcBef>
              <a:spcAft>
                <a:spcPts val="300"/>
              </a:spcAft>
              <a:buFont typeface="Arial" panose="020B0604020202020204" pitchFamily="34" charset="0"/>
              <a:buChar char="»"/>
              <a:defRPr sz="1600">
                <a:cs typeface="Arial" panose="020B0604020202020204" pitchFamily="34" charset="0"/>
              </a:defRPr>
            </a:lvl4pPr>
            <a:lvl5pPr marL="914400" indent="-136525">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lvl="0"/>
            <a:r>
              <a:rPr lang="en-US" dirty="0"/>
              <a:t>Source: …</a:t>
            </a:r>
          </a:p>
        </p:txBody>
      </p:sp>
      <p:sp>
        <p:nvSpPr>
          <p:cNvPr id="10" name="TextBox 9">
            <a:extLst>
              <a:ext uri="{FF2B5EF4-FFF2-40B4-BE49-F238E27FC236}">
                <a16:creationId xmlns:a16="http://schemas.microsoft.com/office/drawing/2014/main" id="{8310E6B0-4DA6-456D-AC8E-AE7AB580621E}"/>
              </a:ext>
            </a:extLst>
          </p:cNvPr>
          <p:cNvSpPr txBox="1"/>
          <p:nvPr userDrawn="1"/>
        </p:nvSpPr>
        <p:spPr>
          <a:xfrm>
            <a:off x="554735" y="6391213"/>
            <a:ext cx="1724831" cy="123111"/>
          </a:xfrm>
          <a:prstGeom prst="rect">
            <a:avLst/>
          </a:prstGeom>
        </p:spPr>
        <p:txBody>
          <a:bodyPr vert="horz" wrap="none" lIns="0" tIns="0" rIns="0" bIns="0" rtlCol="0">
            <a:spAutoFit/>
          </a:bodyPr>
          <a:lstStyle>
            <a:defPPr>
              <a:defRPr lang="en-US"/>
            </a:defPPr>
            <a:lvl1pPr lvl="0" indent="0">
              <a:lnSpc>
                <a:spcPct val="100000"/>
              </a:lnSpc>
              <a:spcBef>
                <a:spcPts val="300"/>
              </a:spcBef>
              <a:spcAft>
                <a:spcPts val="300"/>
              </a:spcAft>
              <a:buClr>
                <a:schemeClr val="tx1"/>
              </a:buClr>
              <a:buSzPct val="100000"/>
              <a:buFont typeface="Segoe UI" panose="020B0502040204020203" pitchFamily="34" charset="0"/>
              <a:buChar char="​"/>
              <a:defRPr sz="800">
                <a:solidFill>
                  <a:srgbClr val="FF0000"/>
                </a:solidFill>
                <a:cs typeface="Arial" panose="020B0604020202020204" pitchFamily="34" charset="0"/>
              </a:defRPr>
            </a:lvl1pPr>
            <a:lvl2pPr marL="228600" lvl="1" indent="-225425">
              <a:lnSpc>
                <a:spcPct val="100000"/>
              </a:lnSpc>
              <a:spcBef>
                <a:spcPts val="0"/>
              </a:spcBef>
              <a:spcAft>
                <a:spcPts val="300"/>
              </a:spcAft>
              <a:buClr>
                <a:schemeClr val="tx1"/>
              </a:buClr>
              <a:buSzPct val="110000"/>
              <a:buFont typeface="Wingdings" panose="05000000000000000000" pitchFamily="2" charset="2"/>
              <a:buChar char=""/>
              <a:defRPr sz="1600"/>
            </a:lvl2pPr>
            <a:lvl3pPr marL="442913" lvl="2" indent="-214313">
              <a:lnSpc>
                <a:spcPct val="100000"/>
              </a:lnSpc>
              <a:spcBef>
                <a:spcPts val="0"/>
              </a:spcBef>
              <a:spcAft>
                <a:spcPts val="300"/>
              </a:spcAft>
              <a:buClr>
                <a:schemeClr val="tx1"/>
              </a:buClr>
              <a:buSzPct val="110000"/>
              <a:buFont typeface="Arial" panose="020B0604020202020204" pitchFamily="34" charset="0"/>
              <a:buChar char="‒"/>
              <a:defRPr sz="1600"/>
            </a:lvl3pPr>
            <a:lvl4pPr marL="598488" lvl="3" indent="-152400">
              <a:lnSpc>
                <a:spcPct val="100000"/>
              </a:lnSpc>
              <a:spcBef>
                <a:spcPts val="0"/>
              </a:spcBef>
              <a:spcAft>
                <a:spcPts val="300"/>
              </a:spcAft>
              <a:buClr>
                <a:schemeClr val="tx1"/>
              </a:buClr>
              <a:buSzPct val="100000"/>
              <a:buFont typeface="Arial" panose="020B0604020202020204" pitchFamily="34" charset="0"/>
              <a:buChar char="•"/>
              <a:defRPr sz="1600"/>
            </a:lvl4pPr>
            <a:lvl5pPr marL="817563" lvl="4" indent="-147638">
              <a:lnSpc>
                <a:spcPct val="100000"/>
              </a:lnSpc>
              <a:spcBef>
                <a:spcPts val="0"/>
              </a:spcBef>
              <a:spcAft>
                <a:spcPts val="300"/>
              </a:spcAft>
              <a:buClr>
                <a:schemeClr val="tx1"/>
              </a:buClr>
              <a:buSzPct val="100000"/>
              <a:buFont typeface="Arial" panose="020B0604020202020204" pitchFamily="34" charset="0"/>
              <a:buChar char="̶"/>
              <a:defRPr sz="160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lvl="0"/>
            <a:r>
              <a:rPr lang="en-US" dirty="0">
                <a:solidFill>
                  <a:schemeClr val="tx1"/>
                </a:solidFill>
              </a:rPr>
              <a:t>Confidential, Draft and Pre-Decisional</a:t>
            </a:r>
          </a:p>
        </p:txBody>
      </p:sp>
      <p:sp>
        <p:nvSpPr>
          <p:cNvPr id="11" name="TextBox 10">
            <a:extLst>
              <a:ext uri="{FF2B5EF4-FFF2-40B4-BE49-F238E27FC236}">
                <a16:creationId xmlns:a16="http://schemas.microsoft.com/office/drawing/2014/main" id="{3562C1BA-F8DB-49D4-BC8F-2C5347BAE42E}"/>
              </a:ext>
            </a:extLst>
          </p:cNvPr>
          <p:cNvSpPr txBox="1"/>
          <p:nvPr userDrawn="1"/>
        </p:nvSpPr>
        <p:spPr>
          <a:xfrm>
            <a:off x="554735" y="6560547"/>
            <a:ext cx="10365148" cy="246221"/>
          </a:xfrm>
          <a:prstGeom prst="rect">
            <a:avLst/>
          </a:prstGeom>
        </p:spPr>
        <p:txBody>
          <a:bodyPr vert="horz" wrap="square" lIns="0" tIns="0" rIns="0" bIns="0" rtlCol="0">
            <a:spAutoFit/>
          </a:bodyPr>
          <a:lstStyle>
            <a:defPPr>
              <a:defRPr lang="en-US"/>
            </a:defPPr>
            <a:lvl1pPr lvl="0" indent="0">
              <a:lnSpc>
                <a:spcPct val="100000"/>
              </a:lnSpc>
              <a:spcBef>
                <a:spcPts val="300"/>
              </a:spcBef>
              <a:spcAft>
                <a:spcPts val="300"/>
              </a:spcAft>
              <a:buClr>
                <a:schemeClr val="tx1"/>
              </a:buClr>
              <a:buSzPct val="100000"/>
              <a:buFont typeface="Segoe UI" panose="020B0502040204020203" pitchFamily="34" charset="0"/>
              <a:buChar char="​"/>
              <a:defRPr sz="800">
                <a:solidFill>
                  <a:srgbClr val="FF0000"/>
                </a:solidFill>
                <a:cs typeface="Arial" panose="020B0604020202020204" pitchFamily="34" charset="0"/>
              </a:defRPr>
            </a:lvl1pPr>
            <a:lvl2pPr marL="228600" lvl="1" indent="-225425">
              <a:lnSpc>
                <a:spcPct val="100000"/>
              </a:lnSpc>
              <a:spcBef>
                <a:spcPts val="0"/>
              </a:spcBef>
              <a:spcAft>
                <a:spcPts val="300"/>
              </a:spcAft>
              <a:buClr>
                <a:schemeClr val="tx1"/>
              </a:buClr>
              <a:buSzPct val="110000"/>
              <a:buFont typeface="Wingdings" panose="05000000000000000000" pitchFamily="2" charset="2"/>
              <a:buChar char=""/>
              <a:defRPr sz="1600"/>
            </a:lvl2pPr>
            <a:lvl3pPr marL="442913" lvl="2" indent="-214313">
              <a:lnSpc>
                <a:spcPct val="100000"/>
              </a:lnSpc>
              <a:spcBef>
                <a:spcPts val="0"/>
              </a:spcBef>
              <a:spcAft>
                <a:spcPts val="300"/>
              </a:spcAft>
              <a:buClr>
                <a:schemeClr val="tx1"/>
              </a:buClr>
              <a:buSzPct val="110000"/>
              <a:buFont typeface="Arial" panose="020B0604020202020204" pitchFamily="34" charset="0"/>
              <a:buChar char="‒"/>
              <a:defRPr sz="1600"/>
            </a:lvl3pPr>
            <a:lvl4pPr marL="598488" lvl="3" indent="-152400">
              <a:lnSpc>
                <a:spcPct val="100000"/>
              </a:lnSpc>
              <a:spcBef>
                <a:spcPts val="0"/>
              </a:spcBef>
              <a:spcAft>
                <a:spcPts val="300"/>
              </a:spcAft>
              <a:buClr>
                <a:schemeClr val="tx1"/>
              </a:buClr>
              <a:buSzPct val="100000"/>
              <a:buFont typeface="Arial" panose="020B0604020202020204" pitchFamily="34" charset="0"/>
              <a:buChar char="•"/>
              <a:defRPr sz="1600"/>
            </a:lvl4pPr>
            <a:lvl5pPr marL="817563" lvl="4" indent="-147638">
              <a:lnSpc>
                <a:spcPct val="100000"/>
              </a:lnSpc>
              <a:spcBef>
                <a:spcPts val="0"/>
              </a:spcBef>
              <a:spcAft>
                <a:spcPts val="300"/>
              </a:spcAft>
              <a:buClr>
                <a:schemeClr val="tx1"/>
              </a:buClr>
              <a:buSzPct val="100000"/>
              <a:buFont typeface="Arial" panose="020B0604020202020204" pitchFamily="34" charset="0"/>
              <a:buChar char="̶"/>
              <a:defRPr sz="160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lvl="0"/>
            <a:r>
              <a:rPr lang="en-US" dirty="0">
                <a:solidFill>
                  <a:schemeClr val="tx1"/>
                </a:solidFill>
              </a:rPr>
              <a:t>CONFIDENTIAL AND PROPRIETARY:  DOCUMENT INTENDED TO PROVIDE INSIGHT BASED ON CURRENTLY AVAILABLE INFORMATION FOR CONSIDERATION AND NOT SPECIFIC ADVICE.  Any use of these materials without specific permission is strictly prohibited.  This deck does not constitute legal, medical, accounting, tax, or other regulated advice, such as professional advice normally provided by licensed or certified practitioners.</a:t>
            </a:r>
          </a:p>
        </p:txBody>
      </p:sp>
    </p:spTree>
    <p:extLst>
      <p:ext uri="{BB962C8B-B14F-4D97-AF65-F5344CB8AC3E}">
        <p14:creationId xmlns:p14="http://schemas.microsoft.com/office/powerpoint/2010/main" val="319649062"/>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showMasterSp="0" preserve="1" userDrawn="1">
  <p:cSld name="Contrast End">
    <p:bg>
      <p:bgPr>
        <a:solidFill>
          <a:schemeClr val="bg1"/>
        </a:solidFill>
        <a:effectLst/>
      </p:bgPr>
    </p:bg>
    <p:spTree>
      <p:nvGrpSpPr>
        <p:cNvPr id="1" name=""/>
        <p:cNvGrpSpPr/>
        <p:nvPr/>
      </p:nvGrpSpPr>
      <p:grpSpPr>
        <a:xfrm>
          <a:off x="0" y="0"/>
          <a:ext cx="0" cy="0"/>
          <a:chOff x="0" y="0"/>
          <a:chExt cx="0" cy="0"/>
        </a:xfrm>
      </p:grpSpPr>
      <p:graphicFrame>
        <p:nvGraphicFramePr>
          <p:cNvPr id="2" name="Object 1" hidden="1">
            <a:extLst>
              <a:ext uri="{FF2B5EF4-FFF2-40B4-BE49-F238E27FC236}">
                <a16:creationId xmlns:a16="http://schemas.microsoft.com/office/drawing/2014/main" id="{DA9CF6F9-3F22-4C1D-8F1F-9500FF412228}"/>
              </a:ext>
            </a:extLst>
          </p:cNvPr>
          <p:cNvGraphicFramePr>
            <a:graphicFrameLocks noChangeAspect="1"/>
          </p:cNvGraphicFramePr>
          <p:nvPr userDrawn="1">
            <p:custDataLst>
              <p:tags r:id="rId2"/>
            </p:custDataLst>
            <p:extLst>
              <p:ext uri="{D42A27DB-BD31-4B8C-83A1-F6EECF244321}">
                <p14:modId xmlns:p14="http://schemas.microsoft.com/office/powerpoint/2010/main" val="1605443061"/>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32778" name="think-cell Slide" r:id="rId4" imgW="592" imgH="591" progId="TCLayout.ActiveDocument.1">
                  <p:embed/>
                </p:oleObj>
              </mc:Choice>
              <mc:Fallback>
                <p:oleObj name="think-cell Slide" r:id="rId4" imgW="592" imgH="591" progId="TCLayout.ActiveDocument.1">
                  <p:embed/>
                  <p:pic>
                    <p:nvPicPr>
                      <p:cNvPr id="2" name="Object 1" hidden="1">
                        <a:extLst>
                          <a:ext uri="{FF2B5EF4-FFF2-40B4-BE49-F238E27FC236}">
                            <a16:creationId xmlns:a16="http://schemas.microsoft.com/office/drawing/2014/main" id="{DA9CF6F9-3F22-4C1D-8F1F-9500FF412228}"/>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pic>
        <p:nvPicPr>
          <p:cNvPr id="5" name="Picture 371" descr="Elementary and Secondary Education logo | Secondary education ...">
            <a:extLst>
              <a:ext uri="{FF2B5EF4-FFF2-40B4-BE49-F238E27FC236}">
                <a16:creationId xmlns:a16="http://schemas.microsoft.com/office/drawing/2014/main" id="{DD9BF520-949C-485F-9232-9AC69DEAAA42}"/>
              </a:ext>
            </a:extLst>
          </p:cNvPr>
          <p:cNvPicPr>
            <a:picLocks noChangeAspect="1" noChangeArrowheads="1"/>
          </p:cNvPicPr>
          <p:nvPr userDrawn="1"/>
        </p:nvPicPr>
        <p:blipFill>
          <a:blip r:embed="rId6">
            <a:extLst>
              <a:ext uri="{BEBA8EAE-BF5A-486C-A8C5-ECC9F3942E4B}">
                <a14:imgProps xmlns:a14="http://schemas.microsoft.com/office/drawing/2010/main">
                  <a14:imgLayer r:embed="rId7">
                    <a14:imgEffect>
                      <a14:brightnessContrast bright="100000"/>
                    </a14:imgEffect>
                  </a14:imgLayer>
                </a14:imgProps>
              </a:ext>
              <a:ext uri="{28A0092B-C50C-407E-A947-70E740481C1C}">
                <a14:useLocalDpi xmlns:a14="http://schemas.microsoft.com/office/drawing/2010/main" val="0"/>
              </a:ext>
            </a:extLst>
          </a:blip>
          <a:srcRect/>
          <a:stretch>
            <a:fillRect/>
          </a:stretch>
        </p:blipFill>
        <p:spPr bwMode="auto">
          <a:xfrm>
            <a:off x="3899771" y="2360906"/>
            <a:ext cx="4392460" cy="213619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7790021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op Left">
    <p:spTree>
      <p:nvGrpSpPr>
        <p:cNvPr id="1" name=""/>
        <p:cNvGrpSpPr/>
        <p:nvPr/>
      </p:nvGrpSpPr>
      <p:grpSpPr>
        <a:xfrm>
          <a:off x="0" y="0"/>
          <a:ext cx="0" cy="0"/>
          <a:chOff x="0" y="0"/>
          <a:chExt cx="0" cy="0"/>
        </a:xfrm>
      </p:grpSpPr>
      <p:graphicFrame>
        <p:nvGraphicFramePr>
          <p:cNvPr id="10" name="Object 9" hidden="1">
            <a:extLst>
              <a:ext uri="{FF2B5EF4-FFF2-40B4-BE49-F238E27FC236}">
                <a16:creationId xmlns:a16="http://schemas.microsoft.com/office/drawing/2014/main" id="{9BA84E71-6FE7-4585-B82E-BE5603311945}"/>
              </a:ext>
            </a:extLst>
          </p:cNvPr>
          <p:cNvGraphicFramePr>
            <a:graphicFrameLocks noChangeAspect="1"/>
          </p:cNvGraphicFramePr>
          <p:nvPr userDrawn="1">
            <p:custDataLst>
              <p:tags r:id="rId2"/>
            </p:custDataLst>
            <p:extLst>
              <p:ext uri="{D42A27DB-BD31-4B8C-83A1-F6EECF244321}">
                <p14:modId xmlns:p14="http://schemas.microsoft.com/office/powerpoint/2010/main" val="447989110"/>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5130" name="think-cell Slide" r:id="rId9" imgW="592" imgH="591" progId="TCLayout.ActiveDocument.1">
                  <p:embed/>
                </p:oleObj>
              </mc:Choice>
              <mc:Fallback>
                <p:oleObj name="think-cell Slide" r:id="rId9" imgW="592" imgH="591" progId="TCLayout.ActiveDocument.1">
                  <p:embed/>
                  <p:pic>
                    <p:nvPicPr>
                      <p:cNvPr id="10" name="Object 9" hidden="1">
                        <a:extLst>
                          <a:ext uri="{FF2B5EF4-FFF2-40B4-BE49-F238E27FC236}">
                            <a16:creationId xmlns:a16="http://schemas.microsoft.com/office/drawing/2014/main" id="{9BA84E71-6FE7-4585-B82E-BE5603311945}"/>
                          </a:ext>
                        </a:extLst>
                      </p:cNvPr>
                      <p:cNvPicPr/>
                      <p:nvPr/>
                    </p:nvPicPr>
                    <p:blipFill>
                      <a:blip r:embed="rId10"/>
                      <a:stretch>
                        <a:fillRect/>
                      </a:stretch>
                    </p:blipFill>
                    <p:spPr>
                      <a:xfrm>
                        <a:off x="1588" y="1588"/>
                        <a:ext cx="1588" cy="1588"/>
                      </a:xfrm>
                      <a:prstGeom prst="rect">
                        <a:avLst/>
                      </a:prstGeom>
                    </p:spPr>
                  </p:pic>
                </p:oleObj>
              </mc:Fallback>
            </mc:AlternateContent>
          </a:graphicData>
        </a:graphic>
      </p:graphicFrame>
      <p:sp>
        <p:nvSpPr>
          <p:cNvPr id="9" name="Rectangle 8" hidden="1">
            <a:extLst>
              <a:ext uri="{FF2B5EF4-FFF2-40B4-BE49-F238E27FC236}">
                <a16:creationId xmlns:a16="http://schemas.microsoft.com/office/drawing/2014/main" id="{D62A08AB-557D-4245-84FA-9DB6B6C6845A}"/>
              </a:ext>
            </a:extLst>
          </p:cNvPr>
          <p:cNvSpPr/>
          <p:nvPr userDrawn="1">
            <p:custDataLst>
              <p:tags r:id="rId3"/>
            </p:custDataLst>
          </p:nvPr>
        </p:nvSpPr>
        <p:spPr>
          <a:xfrm>
            <a:off x="0" y="0"/>
            <a:ext cx="158750" cy="158750"/>
          </a:xfrm>
          <a:prstGeom prst="rect">
            <a:avLst/>
          </a:prstGeom>
          <a:solidFill>
            <a:schemeClr val="accent1"/>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marL="0" lvl="0" indent="0" algn="ctr">
              <a:spcBef>
                <a:spcPts val="300"/>
              </a:spcBef>
              <a:spcAft>
                <a:spcPts val="300"/>
              </a:spcAft>
            </a:pPr>
            <a:endParaRPr lang="en-US" sz="2500" b="1" i="0" baseline="0" dirty="0">
              <a:solidFill>
                <a:schemeClr val="bg1"/>
              </a:solidFill>
              <a:latin typeface="Arial" panose="020B0604020202020204" pitchFamily="34" charset="0"/>
              <a:ea typeface="+mj-ea"/>
              <a:cs typeface="+mj-cs"/>
              <a:sym typeface="Arial" panose="020B0604020202020204" pitchFamily="34" charset="0"/>
            </a:endParaRPr>
          </a:p>
        </p:txBody>
      </p:sp>
      <p:sp>
        <p:nvSpPr>
          <p:cNvPr id="3" name="2. Slide Title">
            <a:extLst>
              <a:ext uri="{FF2B5EF4-FFF2-40B4-BE49-F238E27FC236}">
                <a16:creationId xmlns:a16="http://schemas.microsoft.com/office/drawing/2014/main" id="{064E079D-5BD2-4787-A7F2-0859A1CB5E94}"/>
              </a:ext>
            </a:extLst>
          </p:cNvPr>
          <p:cNvSpPr>
            <a:spLocks noGrp="1"/>
          </p:cNvSpPr>
          <p:nvPr>
            <p:ph type="title"/>
            <p:custDataLst>
              <p:tags r:id="rId4"/>
            </p:custDataLst>
          </p:nvPr>
        </p:nvSpPr>
        <p:spPr>
          <a:xfrm>
            <a:off x="554736" y="1706563"/>
            <a:ext cx="3813048" cy="694944"/>
          </a:xfrm>
          <a:prstGeom prst="rect">
            <a:avLst/>
          </a:prstGeom>
        </p:spPr>
        <p:txBody>
          <a:bodyPr anchor="t">
            <a:spAutoFit/>
          </a:bodyPr>
          <a:lstStyle>
            <a:lvl1pPr>
              <a:lnSpc>
                <a:spcPct val="90000"/>
              </a:lnSpc>
              <a:defRPr>
                <a:ln w="6350" cap="flat">
                  <a:noFill/>
                  <a:miter lim="800000"/>
                </a:ln>
              </a:defRPr>
            </a:lvl1pPr>
          </a:lstStyle>
          <a:p>
            <a:r>
              <a:rPr lang="en-US"/>
              <a:t>Click to edit Master title style</a:t>
            </a:r>
            <a:endParaRPr lang="en-US" dirty="0"/>
          </a:p>
        </p:txBody>
      </p:sp>
      <p:sp>
        <p:nvSpPr>
          <p:cNvPr id="4" name="Slide Number">
            <a:extLst>
              <a:ext uri="{FF2B5EF4-FFF2-40B4-BE49-F238E27FC236}">
                <a16:creationId xmlns:a16="http://schemas.microsoft.com/office/drawing/2014/main" id="{EFB4BF85-6002-4998-80DC-DC1B92544D1D}"/>
              </a:ext>
            </a:extLst>
          </p:cNvPr>
          <p:cNvSpPr>
            <a:spLocks noChangeArrowheads="1"/>
          </p:cNvSpPr>
          <p:nvPr userDrawn="1">
            <p:custDataLst>
              <p:tags r:id="rId5"/>
            </p:custDataLst>
          </p:nvPr>
        </p:nvSpPr>
        <p:spPr bwMode="black">
          <a:xfrm>
            <a:off x="11312525" y="6498754"/>
            <a:ext cx="325501" cy="138499"/>
          </a:xfrm>
          <a:prstGeom prst="rect">
            <a:avLst/>
          </a:prstGeom>
          <a:noFill/>
          <a:ln w="9525" algn="ctr">
            <a:noFill/>
            <a:miter lim="800000"/>
            <a:headEnd/>
            <a:tailEnd/>
          </a:ln>
          <a:effectLst/>
        </p:spPr>
        <p:txBody>
          <a:bodyPr wrap="square" lIns="0" tIns="0" rIns="0" bIns="0" anchor="b">
            <a:spAutoFit/>
          </a:bodyPr>
          <a:lstStyle/>
          <a:p>
            <a:pPr algn="r" defTabSz="610744" fontAlgn="auto">
              <a:spcBef>
                <a:spcPts val="0"/>
              </a:spcBef>
              <a:spcAft>
                <a:spcPts val="0"/>
              </a:spcAft>
              <a:defRPr/>
            </a:pPr>
            <a:fld id="{4ABDCABE-3F10-B64C-92F1-862014417034}" type="slidenum">
              <a:rPr lang="en-US" sz="900" b="0" smtClean="0">
                <a:solidFill>
                  <a:schemeClr val="tx1"/>
                </a:solidFill>
                <a:latin typeface="+mn-lt"/>
                <a:ea typeface="+mn-ea"/>
                <a:cs typeface="Arial" panose="020B0604020202020204" pitchFamily="34" charset="0"/>
              </a:rPr>
              <a:pPr algn="r" defTabSz="610744" fontAlgn="auto">
                <a:spcBef>
                  <a:spcPts val="0"/>
                </a:spcBef>
                <a:spcAft>
                  <a:spcPts val="0"/>
                </a:spcAft>
                <a:defRPr/>
              </a:pPr>
              <a:t>‹#›</a:t>
            </a:fld>
            <a:endParaRPr lang="en-US" sz="900" b="0" dirty="0">
              <a:solidFill>
                <a:schemeClr val="tx1"/>
              </a:solidFill>
              <a:latin typeface="+mn-lt"/>
              <a:ea typeface="+mn-ea"/>
              <a:cs typeface="Arial" panose="020B0604020202020204" pitchFamily="34" charset="0"/>
            </a:endParaRPr>
          </a:p>
        </p:txBody>
      </p:sp>
      <p:sp>
        <p:nvSpPr>
          <p:cNvPr id="11" name="1. On-page tracker">
            <a:extLst>
              <a:ext uri="{FF2B5EF4-FFF2-40B4-BE49-F238E27FC236}">
                <a16:creationId xmlns:a16="http://schemas.microsoft.com/office/drawing/2014/main" id="{A2582D75-79F8-4634-92EF-A9F0840C018B}"/>
              </a:ext>
            </a:extLst>
          </p:cNvPr>
          <p:cNvSpPr>
            <a:spLocks noGrp="1"/>
          </p:cNvSpPr>
          <p:nvPr>
            <p:ph type="body" sz="quarter" idx="10" hasCustomPrompt="1"/>
            <p:custDataLst>
              <p:tags r:id="rId6"/>
            </p:custDataLst>
          </p:nvPr>
        </p:nvSpPr>
        <p:spPr>
          <a:xfrm>
            <a:off x="554735" y="41597"/>
            <a:ext cx="3843338" cy="123111"/>
          </a:xfrm>
          <a:prstGeom prst="rect">
            <a:avLst/>
          </a:prstGeom>
          <a:ln w="6350">
            <a:noFill/>
            <a:miter lim="800000"/>
          </a:ln>
        </p:spPr>
        <p:txBody>
          <a:bodyPr vert="horz" wrap="square" lIns="0" tIns="0" rIns="0" bIns="0" rtlCol="0">
            <a:spAutoFit/>
          </a:bodyPr>
          <a:lstStyle>
            <a:lvl1pPr>
              <a:defRPr lang="en-US" sz="800" b="0" dirty="0">
                <a:cs typeface="+mn-cs"/>
              </a:defRPr>
            </a:lvl1pPr>
          </a:lstStyle>
          <a:p>
            <a:pPr lvl="0">
              <a:buNone/>
            </a:pPr>
            <a:r>
              <a:rPr lang="en-US" dirty="0"/>
              <a:t>Add tracker</a:t>
            </a:r>
          </a:p>
        </p:txBody>
      </p:sp>
      <p:sp>
        <p:nvSpPr>
          <p:cNvPr id="13" name="5. Source" hidden="1">
            <a:extLst>
              <a:ext uri="{FF2B5EF4-FFF2-40B4-BE49-F238E27FC236}">
                <a16:creationId xmlns:a16="http://schemas.microsoft.com/office/drawing/2014/main" id="{53CF4215-FF21-4BDB-B4FD-CDE5D20C48D5}"/>
              </a:ext>
            </a:extLst>
          </p:cNvPr>
          <p:cNvSpPr txBox="1"/>
          <p:nvPr userDrawn="1">
            <p:custDataLst>
              <p:tags r:id="rId7"/>
            </p:custDataLst>
          </p:nvPr>
        </p:nvSpPr>
        <p:spPr>
          <a:xfrm>
            <a:off x="554733" y="6194908"/>
            <a:ext cx="10369296" cy="123111"/>
          </a:xfrm>
          <a:prstGeom prst="rect">
            <a:avLst/>
          </a:prstGeom>
          <a:noFill/>
          <a:ln/>
          <a:extLst>
            <a:ext uri="{909E8E84-426E-40DD-AFC4-6F175D3DCCD1}">
              <a14:hiddenFill xmlns:a14="http://schemas.microsoft.com/office/drawing/2010/main">
                <a:solidFill>
                  <a:srgbClr val="FFFFFF"/>
                </a:solidFill>
              </a14:hiddenFill>
            </a:ext>
          </a:extLst>
        </p:spPr>
        <p:txBody>
          <a:bodyPr vert="horz" wrap="square" lIns="0" tIns="0" rIns="0" bIns="0" rtlCol="0" anchor="t" anchorCtr="0">
            <a:spAutoFit/>
          </a:bodyPr>
          <a:lstStyle>
            <a:defPPr>
              <a:defRPr lang="en-US"/>
            </a:defPPr>
            <a:lvl1pPr indent="0">
              <a:lnSpc>
                <a:spcPct val="100000"/>
              </a:lnSpc>
              <a:spcBef>
                <a:spcPts val="300"/>
              </a:spcBef>
              <a:spcAft>
                <a:spcPts val="300"/>
              </a:spcAft>
              <a:buFont typeface="Segoe UI" panose="020B0502040204020203" pitchFamily="34" charset="0"/>
              <a:buChar char="​"/>
              <a:defRPr sz="800">
                <a:cs typeface="Arial" panose="020B0604020202020204" pitchFamily="34" charset="0"/>
              </a:defRPr>
            </a:lvl1pPr>
            <a:lvl2pPr marL="228600" indent="-225425">
              <a:lnSpc>
                <a:spcPct val="100000"/>
              </a:lnSpc>
              <a:spcBef>
                <a:spcPts val="0"/>
              </a:spcBef>
              <a:spcAft>
                <a:spcPts val="300"/>
              </a:spcAft>
              <a:buFont typeface="Wingdings" panose="05000000000000000000" pitchFamily="2" charset="2"/>
              <a:buChar char=""/>
              <a:defRPr sz="1600">
                <a:cs typeface="Arial" panose="020B0604020202020204" pitchFamily="34" charset="0"/>
              </a:defRPr>
            </a:lvl2pPr>
            <a:lvl3pPr marL="515938" indent="-287338">
              <a:lnSpc>
                <a:spcPct val="100000"/>
              </a:lnSpc>
              <a:spcBef>
                <a:spcPts val="0"/>
              </a:spcBef>
              <a:spcAft>
                <a:spcPts val="300"/>
              </a:spcAft>
              <a:buFont typeface="Arial" panose="020B0604020202020204" pitchFamily="34" charset="0"/>
              <a:buChar char="—"/>
              <a:defRPr sz="1600">
                <a:cs typeface="Arial" panose="020B0604020202020204" pitchFamily="34" charset="0"/>
              </a:defRPr>
            </a:lvl3pPr>
            <a:lvl4pPr marL="742950" indent="-182563">
              <a:lnSpc>
                <a:spcPct val="100000"/>
              </a:lnSpc>
              <a:spcBef>
                <a:spcPts val="0"/>
              </a:spcBef>
              <a:spcAft>
                <a:spcPts val="300"/>
              </a:spcAft>
              <a:buFont typeface="Arial" panose="020B0604020202020204" pitchFamily="34" charset="0"/>
              <a:buChar char="»"/>
              <a:defRPr sz="1600">
                <a:cs typeface="Arial" panose="020B0604020202020204" pitchFamily="34" charset="0"/>
              </a:defRPr>
            </a:lvl4pPr>
            <a:lvl5pPr marL="914400" indent="-136525">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lvl="0"/>
            <a:r>
              <a:rPr lang="en-US" dirty="0"/>
              <a:t>Source: …</a:t>
            </a:r>
          </a:p>
        </p:txBody>
      </p:sp>
    </p:spTree>
    <p:extLst>
      <p:ext uri="{BB962C8B-B14F-4D97-AF65-F5344CB8AC3E}">
        <p14:creationId xmlns:p14="http://schemas.microsoft.com/office/powerpoint/2010/main" val="385249868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Mid Left">
    <p:spTree>
      <p:nvGrpSpPr>
        <p:cNvPr id="1" name=""/>
        <p:cNvGrpSpPr/>
        <p:nvPr/>
      </p:nvGrpSpPr>
      <p:grpSpPr>
        <a:xfrm>
          <a:off x="0" y="0"/>
          <a:ext cx="0" cy="0"/>
          <a:chOff x="0" y="0"/>
          <a:chExt cx="0" cy="0"/>
        </a:xfrm>
      </p:grpSpPr>
      <p:graphicFrame>
        <p:nvGraphicFramePr>
          <p:cNvPr id="4" name="Object 3" hidden="1">
            <a:extLst>
              <a:ext uri="{FF2B5EF4-FFF2-40B4-BE49-F238E27FC236}">
                <a16:creationId xmlns:a16="http://schemas.microsoft.com/office/drawing/2014/main" id="{3C4F5195-E8F7-4A2F-B02E-643BB3D88381}"/>
              </a:ext>
            </a:extLst>
          </p:cNvPr>
          <p:cNvGraphicFramePr>
            <a:graphicFrameLocks noChangeAspect="1"/>
          </p:cNvGraphicFramePr>
          <p:nvPr userDrawn="1">
            <p:custDataLst>
              <p:tags r:id="rId2"/>
            </p:custDataLst>
            <p:extLst>
              <p:ext uri="{D42A27DB-BD31-4B8C-83A1-F6EECF244321}">
                <p14:modId xmlns:p14="http://schemas.microsoft.com/office/powerpoint/2010/main" val="192633770"/>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6154" name="think-cell Slide" r:id="rId9" imgW="592" imgH="591" progId="TCLayout.ActiveDocument.1">
                  <p:embed/>
                </p:oleObj>
              </mc:Choice>
              <mc:Fallback>
                <p:oleObj name="think-cell Slide" r:id="rId9" imgW="592" imgH="591" progId="TCLayout.ActiveDocument.1">
                  <p:embed/>
                  <p:pic>
                    <p:nvPicPr>
                      <p:cNvPr id="4" name="Object 3" hidden="1">
                        <a:extLst>
                          <a:ext uri="{FF2B5EF4-FFF2-40B4-BE49-F238E27FC236}">
                            <a16:creationId xmlns:a16="http://schemas.microsoft.com/office/drawing/2014/main" id="{3C4F5195-E8F7-4A2F-B02E-643BB3D88381}"/>
                          </a:ext>
                        </a:extLst>
                      </p:cNvPr>
                      <p:cNvPicPr/>
                      <p:nvPr/>
                    </p:nvPicPr>
                    <p:blipFill>
                      <a:blip r:embed="rId10"/>
                      <a:stretch>
                        <a:fillRect/>
                      </a:stretch>
                    </p:blipFill>
                    <p:spPr>
                      <a:xfrm>
                        <a:off x="1588" y="1588"/>
                        <a:ext cx="1588" cy="1588"/>
                      </a:xfrm>
                      <a:prstGeom prst="rect">
                        <a:avLst/>
                      </a:prstGeom>
                    </p:spPr>
                  </p:pic>
                </p:oleObj>
              </mc:Fallback>
            </mc:AlternateContent>
          </a:graphicData>
        </a:graphic>
      </p:graphicFrame>
      <p:sp>
        <p:nvSpPr>
          <p:cNvPr id="2" name="Rectangle 1" hidden="1">
            <a:extLst>
              <a:ext uri="{FF2B5EF4-FFF2-40B4-BE49-F238E27FC236}">
                <a16:creationId xmlns:a16="http://schemas.microsoft.com/office/drawing/2014/main" id="{515EFC92-5E3D-4BDC-A378-85D30212A9E2}"/>
              </a:ext>
            </a:extLst>
          </p:cNvPr>
          <p:cNvSpPr/>
          <p:nvPr userDrawn="1">
            <p:custDataLst>
              <p:tags r:id="rId3"/>
            </p:custDataLst>
          </p:nvPr>
        </p:nvSpPr>
        <p:spPr>
          <a:xfrm>
            <a:off x="0" y="0"/>
            <a:ext cx="158750" cy="158750"/>
          </a:xfrm>
          <a:prstGeom prst="rect">
            <a:avLst/>
          </a:prstGeom>
          <a:solidFill>
            <a:schemeClr val="accent1"/>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marL="0" lvl="0" indent="0" algn="ctr">
              <a:spcBef>
                <a:spcPts val="300"/>
              </a:spcBef>
              <a:spcAft>
                <a:spcPts val="300"/>
              </a:spcAft>
            </a:pPr>
            <a:endParaRPr lang="en-US" sz="2500" b="1" i="0" baseline="0" dirty="0">
              <a:solidFill>
                <a:schemeClr val="bg1"/>
              </a:solidFill>
              <a:latin typeface="Arial" panose="020B0604020202020204" pitchFamily="34" charset="0"/>
              <a:ea typeface="+mj-ea"/>
              <a:cs typeface="+mj-cs"/>
              <a:sym typeface="Arial" panose="020B0604020202020204" pitchFamily="34" charset="0"/>
            </a:endParaRPr>
          </a:p>
        </p:txBody>
      </p:sp>
      <p:sp>
        <p:nvSpPr>
          <p:cNvPr id="3" name="2. Slide Title">
            <a:extLst>
              <a:ext uri="{FF2B5EF4-FFF2-40B4-BE49-F238E27FC236}">
                <a16:creationId xmlns:a16="http://schemas.microsoft.com/office/drawing/2014/main" id="{064E079D-5BD2-4787-A7F2-0859A1CB5E94}"/>
              </a:ext>
            </a:extLst>
          </p:cNvPr>
          <p:cNvSpPr>
            <a:spLocks noGrp="1"/>
          </p:cNvSpPr>
          <p:nvPr>
            <p:ph type="title"/>
            <p:custDataLst>
              <p:tags r:id="rId4"/>
            </p:custDataLst>
          </p:nvPr>
        </p:nvSpPr>
        <p:spPr>
          <a:xfrm>
            <a:off x="554736" y="3236640"/>
            <a:ext cx="5065776" cy="384721"/>
          </a:xfrm>
          <a:prstGeom prst="rect">
            <a:avLst/>
          </a:prstGeom>
        </p:spPr>
        <p:txBody>
          <a:bodyPr rIns="365760" anchor="ctr">
            <a:spAutoFit/>
          </a:bodyPr>
          <a:lstStyle>
            <a:lvl1pPr>
              <a:defRPr>
                <a:ln w="6350" cap="flat">
                  <a:noFill/>
                  <a:miter lim="800000"/>
                </a:ln>
              </a:defRPr>
            </a:lvl1pPr>
          </a:lstStyle>
          <a:p>
            <a:r>
              <a:rPr lang="en-US"/>
              <a:t>Click to edit Master title style</a:t>
            </a:r>
            <a:endParaRPr lang="en-US" dirty="0"/>
          </a:p>
        </p:txBody>
      </p:sp>
      <p:sp>
        <p:nvSpPr>
          <p:cNvPr id="9" name="Slide Number">
            <a:extLst>
              <a:ext uri="{FF2B5EF4-FFF2-40B4-BE49-F238E27FC236}">
                <a16:creationId xmlns:a16="http://schemas.microsoft.com/office/drawing/2014/main" id="{2BF771FC-DD10-42B6-A51E-7F1E26F8184D}"/>
              </a:ext>
            </a:extLst>
          </p:cNvPr>
          <p:cNvSpPr>
            <a:spLocks noChangeArrowheads="1"/>
          </p:cNvSpPr>
          <p:nvPr userDrawn="1">
            <p:custDataLst>
              <p:tags r:id="rId5"/>
            </p:custDataLst>
          </p:nvPr>
        </p:nvSpPr>
        <p:spPr bwMode="black">
          <a:xfrm>
            <a:off x="11312525" y="6498754"/>
            <a:ext cx="325501" cy="138499"/>
          </a:xfrm>
          <a:prstGeom prst="rect">
            <a:avLst/>
          </a:prstGeom>
          <a:noFill/>
          <a:ln w="9525" algn="ctr">
            <a:noFill/>
            <a:miter lim="800000"/>
            <a:headEnd/>
            <a:tailEnd/>
          </a:ln>
          <a:effectLst/>
        </p:spPr>
        <p:txBody>
          <a:bodyPr wrap="square" lIns="0" tIns="0" rIns="0" bIns="0" anchor="b">
            <a:spAutoFit/>
          </a:bodyPr>
          <a:lstStyle/>
          <a:p>
            <a:pPr algn="r" defTabSz="610744" fontAlgn="auto">
              <a:spcBef>
                <a:spcPts val="0"/>
              </a:spcBef>
              <a:spcAft>
                <a:spcPts val="0"/>
              </a:spcAft>
              <a:defRPr/>
            </a:pPr>
            <a:fld id="{4ABDCABE-3F10-B64C-92F1-862014417034}" type="slidenum">
              <a:rPr lang="en-US" sz="900" b="0" smtClean="0">
                <a:solidFill>
                  <a:schemeClr val="tx1"/>
                </a:solidFill>
                <a:latin typeface="+mn-lt"/>
                <a:ea typeface="+mn-ea"/>
                <a:cs typeface="Arial" panose="020B0604020202020204" pitchFamily="34" charset="0"/>
              </a:rPr>
              <a:pPr algn="r" defTabSz="610744" fontAlgn="auto">
                <a:spcBef>
                  <a:spcPts val="0"/>
                </a:spcBef>
                <a:spcAft>
                  <a:spcPts val="0"/>
                </a:spcAft>
                <a:defRPr/>
              </a:pPr>
              <a:t>‹#›</a:t>
            </a:fld>
            <a:endParaRPr lang="en-US" sz="900" b="0" dirty="0">
              <a:solidFill>
                <a:schemeClr val="tx1"/>
              </a:solidFill>
              <a:latin typeface="+mn-lt"/>
              <a:ea typeface="+mn-ea"/>
              <a:cs typeface="Arial" panose="020B0604020202020204" pitchFamily="34" charset="0"/>
            </a:endParaRPr>
          </a:p>
        </p:txBody>
      </p:sp>
      <p:sp>
        <p:nvSpPr>
          <p:cNvPr id="10" name="1. On-page tracker">
            <a:extLst>
              <a:ext uri="{FF2B5EF4-FFF2-40B4-BE49-F238E27FC236}">
                <a16:creationId xmlns:a16="http://schemas.microsoft.com/office/drawing/2014/main" id="{E4983596-431B-4F12-AA07-76914CD3DEE7}"/>
              </a:ext>
            </a:extLst>
          </p:cNvPr>
          <p:cNvSpPr>
            <a:spLocks noGrp="1"/>
          </p:cNvSpPr>
          <p:nvPr>
            <p:ph type="body" sz="quarter" idx="10" hasCustomPrompt="1"/>
            <p:custDataLst>
              <p:tags r:id="rId6"/>
            </p:custDataLst>
          </p:nvPr>
        </p:nvSpPr>
        <p:spPr>
          <a:xfrm>
            <a:off x="554735" y="41597"/>
            <a:ext cx="3843338" cy="123111"/>
          </a:xfrm>
          <a:prstGeom prst="rect">
            <a:avLst/>
          </a:prstGeom>
          <a:ln w="6350">
            <a:noFill/>
            <a:miter lim="800000"/>
          </a:ln>
        </p:spPr>
        <p:txBody>
          <a:bodyPr vert="horz" wrap="square" lIns="0" tIns="0" rIns="0" bIns="0" rtlCol="0">
            <a:spAutoFit/>
          </a:bodyPr>
          <a:lstStyle>
            <a:lvl1pPr>
              <a:defRPr lang="en-US" sz="800" b="0" dirty="0">
                <a:cs typeface="+mn-cs"/>
              </a:defRPr>
            </a:lvl1pPr>
          </a:lstStyle>
          <a:p>
            <a:pPr lvl="0">
              <a:buNone/>
            </a:pPr>
            <a:r>
              <a:rPr lang="en-US" dirty="0"/>
              <a:t>Add tracker</a:t>
            </a:r>
          </a:p>
        </p:txBody>
      </p:sp>
      <p:sp>
        <p:nvSpPr>
          <p:cNvPr id="11" name="5. Source" hidden="1">
            <a:extLst>
              <a:ext uri="{FF2B5EF4-FFF2-40B4-BE49-F238E27FC236}">
                <a16:creationId xmlns:a16="http://schemas.microsoft.com/office/drawing/2014/main" id="{DCA6BBE9-8006-4E67-B7E8-430F50F700ED}"/>
              </a:ext>
            </a:extLst>
          </p:cNvPr>
          <p:cNvSpPr txBox="1"/>
          <p:nvPr userDrawn="1">
            <p:custDataLst>
              <p:tags r:id="rId7"/>
            </p:custDataLst>
          </p:nvPr>
        </p:nvSpPr>
        <p:spPr>
          <a:xfrm>
            <a:off x="554733" y="6194908"/>
            <a:ext cx="10369296" cy="123111"/>
          </a:xfrm>
          <a:prstGeom prst="rect">
            <a:avLst/>
          </a:prstGeom>
          <a:noFill/>
          <a:ln/>
          <a:extLst>
            <a:ext uri="{909E8E84-426E-40DD-AFC4-6F175D3DCCD1}">
              <a14:hiddenFill xmlns:a14="http://schemas.microsoft.com/office/drawing/2010/main">
                <a:solidFill>
                  <a:srgbClr val="FFFFFF"/>
                </a:solidFill>
              </a14:hiddenFill>
            </a:ext>
          </a:extLst>
        </p:spPr>
        <p:txBody>
          <a:bodyPr vert="horz" wrap="square" lIns="0" tIns="0" rIns="0" bIns="0" rtlCol="0" anchor="t" anchorCtr="0">
            <a:spAutoFit/>
          </a:bodyPr>
          <a:lstStyle>
            <a:defPPr>
              <a:defRPr lang="en-US"/>
            </a:defPPr>
            <a:lvl1pPr indent="0">
              <a:lnSpc>
                <a:spcPct val="100000"/>
              </a:lnSpc>
              <a:spcBef>
                <a:spcPts val="300"/>
              </a:spcBef>
              <a:spcAft>
                <a:spcPts val="300"/>
              </a:spcAft>
              <a:buFont typeface="Segoe UI" panose="020B0502040204020203" pitchFamily="34" charset="0"/>
              <a:buChar char="​"/>
              <a:defRPr sz="800">
                <a:cs typeface="Arial" panose="020B0604020202020204" pitchFamily="34" charset="0"/>
              </a:defRPr>
            </a:lvl1pPr>
            <a:lvl2pPr marL="228600" indent="-225425">
              <a:lnSpc>
                <a:spcPct val="100000"/>
              </a:lnSpc>
              <a:spcBef>
                <a:spcPts val="0"/>
              </a:spcBef>
              <a:spcAft>
                <a:spcPts val="300"/>
              </a:spcAft>
              <a:buFont typeface="Wingdings" panose="05000000000000000000" pitchFamily="2" charset="2"/>
              <a:buChar char=""/>
              <a:defRPr sz="1600">
                <a:cs typeface="Arial" panose="020B0604020202020204" pitchFamily="34" charset="0"/>
              </a:defRPr>
            </a:lvl2pPr>
            <a:lvl3pPr marL="515938" indent="-287338">
              <a:lnSpc>
                <a:spcPct val="100000"/>
              </a:lnSpc>
              <a:spcBef>
                <a:spcPts val="0"/>
              </a:spcBef>
              <a:spcAft>
                <a:spcPts val="300"/>
              </a:spcAft>
              <a:buFont typeface="Arial" panose="020B0604020202020204" pitchFamily="34" charset="0"/>
              <a:buChar char="—"/>
              <a:defRPr sz="1600">
                <a:cs typeface="Arial" panose="020B0604020202020204" pitchFamily="34" charset="0"/>
              </a:defRPr>
            </a:lvl3pPr>
            <a:lvl4pPr marL="742950" indent="-182563">
              <a:lnSpc>
                <a:spcPct val="100000"/>
              </a:lnSpc>
              <a:spcBef>
                <a:spcPts val="0"/>
              </a:spcBef>
              <a:spcAft>
                <a:spcPts val="300"/>
              </a:spcAft>
              <a:buFont typeface="Arial" panose="020B0604020202020204" pitchFamily="34" charset="0"/>
              <a:buChar char="»"/>
              <a:defRPr sz="1600">
                <a:cs typeface="Arial" panose="020B0604020202020204" pitchFamily="34" charset="0"/>
              </a:defRPr>
            </a:lvl4pPr>
            <a:lvl5pPr marL="914400" indent="-136525">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lvl="0"/>
            <a:r>
              <a:rPr lang="en-US" dirty="0"/>
              <a:t>Source: …</a:t>
            </a:r>
          </a:p>
        </p:txBody>
      </p:sp>
    </p:spTree>
    <p:extLst>
      <p:ext uri="{BB962C8B-B14F-4D97-AF65-F5344CB8AC3E}">
        <p14:creationId xmlns:p14="http://schemas.microsoft.com/office/powerpoint/2010/main" val="307970749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Section">
    <p:spTree>
      <p:nvGrpSpPr>
        <p:cNvPr id="1" name=""/>
        <p:cNvGrpSpPr/>
        <p:nvPr/>
      </p:nvGrpSpPr>
      <p:grpSpPr>
        <a:xfrm>
          <a:off x="0" y="0"/>
          <a:ext cx="0" cy="0"/>
          <a:chOff x="0" y="0"/>
          <a:chExt cx="0" cy="0"/>
        </a:xfrm>
      </p:grpSpPr>
      <p:graphicFrame>
        <p:nvGraphicFramePr>
          <p:cNvPr id="3" name="Object 2" hidden="1">
            <a:extLst>
              <a:ext uri="{FF2B5EF4-FFF2-40B4-BE49-F238E27FC236}">
                <a16:creationId xmlns:a16="http://schemas.microsoft.com/office/drawing/2014/main" id="{305B6D76-6B4B-4ED5-B8F1-5D1D09831257}"/>
              </a:ext>
            </a:extLst>
          </p:cNvPr>
          <p:cNvGraphicFramePr>
            <a:graphicFrameLocks noChangeAspect="1"/>
          </p:cNvGraphicFramePr>
          <p:nvPr userDrawn="1">
            <p:custDataLst>
              <p:tags r:id="rId2"/>
            </p:custDataLst>
            <p:extLst>
              <p:ext uri="{D42A27DB-BD31-4B8C-83A1-F6EECF244321}">
                <p14:modId xmlns:p14="http://schemas.microsoft.com/office/powerpoint/2010/main" val="2829104387"/>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7178" name="think-cell Slide" r:id="rId9" imgW="592" imgH="591" progId="TCLayout.ActiveDocument.1">
                  <p:embed/>
                </p:oleObj>
              </mc:Choice>
              <mc:Fallback>
                <p:oleObj name="think-cell Slide" r:id="rId9" imgW="592" imgH="591" progId="TCLayout.ActiveDocument.1">
                  <p:embed/>
                  <p:pic>
                    <p:nvPicPr>
                      <p:cNvPr id="3" name="Object 2" hidden="1">
                        <a:extLst>
                          <a:ext uri="{FF2B5EF4-FFF2-40B4-BE49-F238E27FC236}">
                            <a16:creationId xmlns:a16="http://schemas.microsoft.com/office/drawing/2014/main" id="{305B6D76-6B4B-4ED5-B8F1-5D1D09831257}"/>
                          </a:ext>
                        </a:extLst>
                      </p:cNvPr>
                      <p:cNvPicPr/>
                      <p:nvPr/>
                    </p:nvPicPr>
                    <p:blipFill>
                      <a:blip r:embed="rId10"/>
                      <a:stretch>
                        <a:fillRect/>
                      </a:stretch>
                    </p:blipFill>
                    <p:spPr>
                      <a:xfrm>
                        <a:off x="1588" y="1588"/>
                        <a:ext cx="1588" cy="1588"/>
                      </a:xfrm>
                      <a:prstGeom prst="rect">
                        <a:avLst/>
                      </a:prstGeom>
                    </p:spPr>
                  </p:pic>
                </p:oleObj>
              </mc:Fallback>
            </mc:AlternateContent>
          </a:graphicData>
        </a:graphic>
      </p:graphicFrame>
      <p:sp>
        <p:nvSpPr>
          <p:cNvPr id="2" name="Rectangle 1" hidden="1">
            <a:extLst>
              <a:ext uri="{FF2B5EF4-FFF2-40B4-BE49-F238E27FC236}">
                <a16:creationId xmlns:a16="http://schemas.microsoft.com/office/drawing/2014/main" id="{BDCF374B-2477-45CD-A00B-B8676A45ACDF}"/>
              </a:ext>
            </a:extLst>
          </p:cNvPr>
          <p:cNvSpPr/>
          <p:nvPr userDrawn="1">
            <p:custDataLst>
              <p:tags r:id="rId3"/>
            </p:custDataLst>
          </p:nvPr>
        </p:nvSpPr>
        <p:spPr>
          <a:xfrm>
            <a:off x="0" y="0"/>
            <a:ext cx="158750" cy="158750"/>
          </a:xfrm>
          <a:prstGeom prst="rect">
            <a:avLst/>
          </a:prstGeom>
          <a:solidFill>
            <a:schemeClr val="accent1"/>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marL="0" lvl="0" indent="0" algn="ctr">
              <a:spcBef>
                <a:spcPts val="300"/>
              </a:spcBef>
              <a:spcAft>
                <a:spcPts val="300"/>
              </a:spcAft>
            </a:pPr>
            <a:endParaRPr lang="en-US" sz="4400" b="1" i="0" baseline="0" dirty="0">
              <a:solidFill>
                <a:schemeClr val="bg1"/>
              </a:solidFill>
              <a:latin typeface="Arial" panose="020B0604020202020204" pitchFamily="34" charset="0"/>
              <a:ea typeface="+mj-ea"/>
              <a:cs typeface="+mj-cs"/>
              <a:sym typeface="Arial" panose="020B0604020202020204" pitchFamily="34" charset="0"/>
            </a:endParaRPr>
          </a:p>
        </p:txBody>
      </p:sp>
      <p:sp>
        <p:nvSpPr>
          <p:cNvPr id="7" name="2. Slide Title">
            <a:extLst>
              <a:ext uri="{FF2B5EF4-FFF2-40B4-BE49-F238E27FC236}">
                <a16:creationId xmlns:a16="http://schemas.microsoft.com/office/drawing/2014/main" id="{99495DFD-8D6A-4DD8-AE3A-47FA42AA0A4F}"/>
              </a:ext>
            </a:extLst>
          </p:cNvPr>
          <p:cNvSpPr>
            <a:spLocks noGrp="1"/>
          </p:cNvSpPr>
          <p:nvPr>
            <p:ph type="title"/>
            <p:custDataLst>
              <p:tags r:id="rId4"/>
            </p:custDataLst>
          </p:nvPr>
        </p:nvSpPr>
        <p:spPr>
          <a:xfrm>
            <a:off x="554736" y="4580468"/>
            <a:ext cx="11082528" cy="677108"/>
          </a:xfrm>
        </p:spPr>
        <p:txBody>
          <a:bodyPr anchor="b">
            <a:noAutofit/>
          </a:bodyPr>
          <a:lstStyle>
            <a:lvl1pPr>
              <a:lnSpc>
                <a:spcPct val="100000"/>
              </a:lnSpc>
              <a:defRPr sz="4400"/>
            </a:lvl1pPr>
          </a:lstStyle>
          <a:p>
            <a:r>
              <a:rPr lang="en-US"/>
              <a:t>Click to edit Master title style</a:t>
            </a:r>
            <a:endParaRPr lang="en-US" dirty="0"/>
          </a:p>
        </p:txBody>
      </p:sp>
      <p:sp>
        <p:nvSpPr>
          <p:cNvPr id="8" name="Slide Number">
            <a:extLst>
              <a:ext uri="{FF2B5EF4-FFF2-40B4-BE49-F238E27FC236}">
                <a16:creationId xmlns:a16="http://schemas.microsoft.com/office/drawing/2014/main" id="{A86AE8A6-05EF-4E76-AAAD-41743692E9F9}"/>
              </a:ext>
            </a:extLst>
          </p:cNvPr>
          <p:cNvSpPr>
            <a:spLocks noChangeArrowheads="1"/>
          </p:cNvSpPr>
          <p:nvPr userDrawn="1">
            <p:custDataLst>
              <p:tags r:id="rId5"/>
            </p:custDataLst>
          </p:nvPr>
        </p:nvSpPr>
        <p:spPr bwMode="black">
          <a:xfrm>
            <a:off x="11312525" y="6498754"/>
            <a:ext cx="325501" cy="138499"/>
          </a:xfrm>
          <a:prstGeom prst="rect">
            <a:avLst/>
          </a:prstGeom>
          <a:noFill/>
          <a:ln w="9525" algn="ctr">
            <a:noFill/>
            <a:miter lim="800000"/>
            <a:headEnd/>
            <a:tailEnd/>
          </a:ln>
          <a:effectLst/>
        </p:spPr>
        <p:txBody>
          <a:bodyPr wrap="square" lIns="0" tIns="0" rIns="0" bIns="0" anchor="b">
            <a:spAutoFit/>
          </a:bodyPr>
          <a:lstStyle/>
          <a:p>
            <a:pPr algn="r" defTabSz="610744" fontAlgn="auto">
              <a:spcBef>
                <a:spcPts val="0"/>
              </a:spcBef>
              <a:spcAft>
                <a:spcPts val="0"/>
              </a:spcAft>
              <a:defRPr/>
            </a:pPr>
            <a:fld id="{4ABDCABE-3F10-B64C-92F1-862014417034}" type="slidenum">
              <a:rPr lang="en-US" sz="900" b="0" smtClean="0">
                <a:solidFill>
                  <a:schemeClr val="tx1"/>
                </a:solidFill>
                <a:latin typeface="+mn-lt"/>
                <a:ea typeface="+mn-ea"/>
                <a:cs typeface="Arial" panose="020B0604020202020204" pitchFamily="34" charset="0"/>
              </a:rPr>
              <a:pPr algn="r" defTabSz="610744" fontAlgn="auto">
                <a:spcBef>
                  <a:spcPts val="0"/>
                </a:spcBef>
                <a:spcAft>
                  <a:spcPts val="0"/>
                </a:spcAft>
                <a:defRPr/>
              </a:pPr>
              <a:t>‹#›</a:t>
            </a:fld>
            <a:endParaRPr lang="en-US" sz="900" b="0" dirty="0">
              <a:solidFill>
                <a:schemeClr val="tx1"/>
              </a:solidFill>
              <a:latin typeface="+mn-lt"/>
              <a:ea typeface="+mn-ea"/>
              <a:cs typeface="Arial" panose="020B0604020202020204" pitchFamily="34" charset="0"/>
            </a:endParaRPr>
          </a:p>
        </p:txBody>
      </p:sp>
      <p:sp>
        <p:nvSpPr>
          <p:cNvPr id="9" name="1. On-page tracker">
            <a:extLst>
              <a:ext uri="{FF2B5EF4-FFF2-40B4-BE49-F238E27FC236}">
                <a16:creationId xmlns:a16="http://schemas.microsoft.com/office/drawing/2014/main" id="{FA764DC8-CEA6-42F3-8E66-7C768AAD275E}"/>
              </a:ext>
            </a:extLst>
          </p:cNvPr>
          <p:cNvSpPr>
            <a:spLocks noGrp="1"/>
          </p:cNvSpPr>
          <p:nvPr>
            <p:ph type="body" sz="quarter" idx="10" hasCustomPrompt="1"/>
            <p:custDataLst>
              <p:tags r:id="rId6"/>
            </p:custDataLst>
          </p:nvPr>
        </p:nvSpPr>
        <p:spPr>
          <a:xfrm>
            <a:off x="554735" y="41597"/>
            <a:ext cx="3843338" cy="123111"/>
          </a:xfrm>
          <a:prstGeom prst="rect">
            <a:avLst/>
          </a:prstGeom>
          <a:ln w="6350">
            <a:noFill/>
            <a:miter lim="800000"/>
          </a:ln>
        </p:spPr>
        <p:txBody>
          <a:bodyPr vert="horz" wrap="square" lIns="0" tIns="0" rIns="0" bIns="0" rtlCol="0">
            <a:spAutoFit/>
          </a:bodyPr>
          <a:lstStyle>
            <a:lvl1pPr>
              <a:defRPr lang="en-US" sz="800" b="0" dirty="0">
                <a:cs typeface="+mn-cs"/>
              </a:defRPr>
            </a:lvl1pPr>
          </a:lstStyle>
          <a:p>
            <a:pPr lvl="0">
              <a:buNone/>
            </a:pPr>
            <a:r>
              <a:rPr lang="en-US" dirty="0"/>
              <a:t>Add tracker</a:t>
            </a:r>
          </a:p>
        </p:txBody>
      </p:sp>
      <p:sp>
        <p:nvSpPr>
          <p:cNvPr id="10" name="5. Source" hidden="1">
            <a:extLst>
              <a:ext uri="{FF2B5EF4-FFF2-40B4-BE49-F238E27FC236}">
                <a16:creationId xmlns:a16="http://schemas.microsoft.com/office/drawing/2014/main" id="{F427DD7C-0910-4AA7-A9EC-EBF02CCEB8FB}"/>
              </a:ext>
            </a:extLst>
          </p:cNvPr>
          <p:cNvSpPr txBox="1"/>
          <p:nvPr userDrawn="1">
            <p:custDataLst>
              <p:tags r:id="rId7"/>
            </p:custDataLst>
          </p:nvPr>
        </p:nvSpPr>
        <p:spPr>
          <a:xfrm>
            <a:off x="554733" y="6194908"/>
            <a:ext cx="10369296" cy="123111"/>
          </a:xfrm>
          <a:prstGeom prst="rect">
            <a:avLst/>
          </a:prstGeom>
          <a:noFill/>
          <a:ln/>
          <a:extLst>
            <a:ext uri="{909E8E84-426E-40DD-AFC4-6F175D3DCCD1}">
              <a14:hiddenFill xmlns:a14="http://schemas.microsoft.com/office/drawing/2010/main">
                <a:solidFill>
                  <a:srgbClr val="FFFFFF"/>
                </a:solidFill>
              </a14:hiddenFill>
            </a:ext>
          </a:extLst>
        </p:spPr>
        <p:txBody>
          <a:bodyPr vert="horz" wrap="square" lIns="0" tIns="0" rIns="0" bIns="0" rtlCol="0" anchor="t" anchorCtr="0">
            <a:spAutoFit/>
          </a:bodyPr>
          <a:lstStyle>
            <a:defPPr>
              <a:defRPr lang="en-US"/>
            </a:defPPr>
            <a:lvl1pPr indent="0">
              <a:lnSpc>
                <a:spcPct val="100000"/>
              </a:lnSpc>
              <a:spcBef>
                <a:spcPts val="300"/>
              </a:spcBef>
              <a:spcAft>
                <a:spcPts val="300"/>
              </a:spcAft>
              <a:buFont typeface="Segoe UI" panose="020B0502040204020203" pitchFamily="34" charset="0"/>
              <a:buChar char="​"/>
              <a:defRPr sz="800">
                <a:cs typeface="Arial" panose="020B0604020202020204" pitchFamily="34" charset="0"/>
              </a:defRPr>
            </a:lvl1pPr>
            <a:lvl2pPr marL="228600" indent="-225425">
              <a:lnSpc>
                <a:spcPct val="100000"/>
              </a:lnSpc>
              <a:spcBef>
                <a:spcPts val="0"/>
              </a:spcBef>
              <a:spcAft>
                <a:spcPts val="300"/>
              </a:spcAft>
              <a:buFont typeface="Wingdings" panose="05000000000000000000" pitchFamily="2" charset="2"/>
              <a:buChar char=""/>
              <a:defRPr sz="1600">
                <a:cs typeface="Arial" panose="020B0604020202020204" pitchFamily="34" charset="0"/>
              </a:defRPr>
            </a:lvl2pPr>
            <a:lvl3pPr marL="515938" indent="-287338">
              <a:lnSpc>
                <a:spcPct val="100000"/>
              </a:lnSpc>
              <a:spcBef>
                <a:spcPts val="0"/>
              </a:spcBef>
              <a:spcAft>
                <a:spcPts val="300"/>
              </a:spcAft>
              <a:buFont typeface="Arial" panose="020B0604020202020204" pitchFamily="34" charset="0"/>
              <a:buChar char="—"/>
              <a:defRPr sz="1600">
                <a:cs typeface="Arial" panose="020B0604020202020204" pitchFamily="34" charset="0"/>
              </a:defRPr>
            </a:lvl3pPr>
            <a:lvl4pPr marL="742950" indent="-182563">
              <a:lnSpc>
                <a:spcPct val="100000"/>
              </a:lnSpc>
              <a:spcBef>
                <a:spcPts val="0"/>
              </a:spcBef>
              <a:spcAft>
                <a:spcPts val="300"/>
              </a:spcAft>
              <a:buFont typeface="Arial" panose="020B0604020202020204" pitchFamily="34" charset="0"/>
              <a:buChar char="»"/>
              <a:defRPr sz="1600">
                <a:cs typeface="Arial" panose="020B0604020202020204" pitchFamily="34" charset="0"/>
              </a:defRPr>
            </a:lvl4pPr>
            <a:lvl5pPr marL="914400" indent="-136525">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lvl="0"/>
            <a:r>
              <a:rPr lang="en-US" dirty="0"/>
              <a:t>Source: …</a:t>
            </a:r>
          </a:p>
        </p:txBody>
      </p:sp>
    </p:spTree>
    <p:extLst>
      <p:ext uri="{BB962C8B-B14F-4D97-AF65-F5344CB8AC3E}">
        <p14:creationId xmlns:p14="http://schemas.microsoft.com/office/powerpoint/2010/main" val="249706314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Quote">
    <p:spTree>
      <p:nvGrpSpPr>
        <p:cNvPr id="1" name=""/>
        <p:cNvGrpSpPr/>
        <p:nvPr/>
      </p:nvGrpSpPr>
      <p:grpSpPr>
        <a:xfrm>
          <a:off x="0" y="0"/>
          <a:ext cx="0" cy="0"/>
          <a:chOff x="0" y="0"/>
          <a:chExt cx="0" cy="0"/>
        </a:xfrm>
      </p:grpSpPr>
      <p:graphicFrame>
        <p:nvGraphicFramePr>
          <p:cNvPr id="3" name="Object 2" hidden="1">
            <a:extLst>
              <a:ext uri="{FF2B5EF4-FFF2-40B4-BE49-F238E27FC236}">
                <a16:creationId xmlns:a16="http://schemas.microsoft.com/office/drawing/2014/main" id="{EC6EE29E-F64A-419F-BFB0-EEDEB71953F6}"/>
              </a:ext>
            </a:extLst>
          </p:cNvPr>
          <p:cNvGraphicFramePr>
            <a:graphicFrameLocks noChangeAspect="1"/>
          </p:cNvGraphicFramePr>
          <p:nvPr userDrawn="1">
            <p:custDataLst>
              <p:tags r:id="rId2"/>
            </p:custDataLst>
            <p:extLst>
              <p:ext uri="{D42A27DB-BD31-4B8C-83A1-F6EECF244321}">
                <p14:modId xmlns:p14="http://schemas.microsoft.com/office/powerpoint/2010/main" val="3550398368"/>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8202" name="think-cell Slide" r:id="rId10" imgW="592" imgH="591" progId="TCLayout.ActiveDocument.1">
                  <p:embed/>
                </p:oleObj>
              </mc:Choice>
              <mc:Fallback>
                <p:oleObj name="think-cell Slide" r:id="rId10" imgW="592" imgH="591" progId="TCLayout.ActiveDocument.1">
                  <p:embed/>
                  <p:pic>
                    <p:nvPicPr>
                      <p:cNvPr id="3" name="Object 2" hidden="1">
                        <a:extLst>
                          <a:ext uri="{FF2B5EF4-FFF2-40B4-BE49-F238E27FC236}">
                            <a16:creationId xmlns:a16="http://schemas.microsoft.com/office/drawing/2014/main" id="{EC6EE29E-F64A-419F-BFB0-EEDEB71953F6}"/>
                          </a:ext>
                        </a:extLst>
                      </p:cNvPr>
                      <p:cNvPicPr/>
                      <p:nvPr/>
                    </p:nvPicPr>
                    <p:blipFill>
                      <a:blip r:embed="rId11"/>
                      <a:stretch>
                        <a:fillRect/>
                      </a:stretch>
                    </p:blipFill>
                    <p:spPr>
                      <a:xfrm>
                        <a:off x="1588" y="1588"/>
                        <a:ext cx="1588" cy="1588"/>
                      </a:xfrm>
                      <a:prstGeom prst="rect">
                        <a:avLst/>
                      </a:prstGeom>
                    </p:spPr>
                  </p:pic>
                </p:oleObj>
              </mc:Fallback>
            </mc:AlternateContent>
          </a:graphicData>
        </a:graphic>
      </p:graphicFrame>
      <p:sp>
        <p:nvSpPr>
          <p:cNvPr id="2" name="Rectangle 1" hidden="1">
            <a:extLst>
              <a:ext uri="{FF2B5EF4-FFF2-40B4-BE49-F238E27FC236}">
                <a16:creationId xmlns:a16="http://schemas.microsoft.com/office/drawing/2014/main" id="{69526043-F22A-4ED3-B0A1-DD7C4F83AF9B}"/>
              </a:ext>
            </a:extLst>
          </p:cNvPr>
          <p:cNvSpPr/>
          <p:nvPr userDrawn="1">
            <p:custDataLst>
              <p:tags r:id="rId3"/>
            </p:custDataLst>
          </p:nvPr>
        </p:nvSpPr>
        <p:spPr>
          <a:xfrm>
            <a:off x="0" y="0"/>
            <a:ext cx="158750" cy="158750"/>
          </a:xfrm>
          <a:prstGeom prst="rect">
            <a:avLst/>
          </a:prstGeom>
          <a:solidFill>
            <a:schemeClr val="accent1"/>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marL="0" lvl="0" indent="0" algn="ctr">
              <a:spcBef>
                <a:spcPts val="300"/>
              </a:spcBef>
              <a:spcAft>
                <a:spcPts val="300"/>
              </a:spcAft>
            </a:pPr>
            <a:endParaRPr lang="en-US" sz="3400" b="1" i="0" baseline="0" dirty="0">
              <a:solidFill>
                <a:schemeClr val="bg1"/>
              </a:solidFill>
              <a:latin typeface="Arial" panose="020B0604020202020204" pitchFamily="34" charset="0"/>
              <a:ea typeface="+mj-ea"/>
              <a:cs typeface="+mj-cs"/>
              <a:sym typeface="Arial" panose="020B0604020202020204" pitchFamily="34" charset="0"/>
            </a:endParaRPr>
          </a:p>
        </p:txBody>
      </p:sp>
      <p:sp>
        <p:nvSpPr>
          <p:cNvPr id="8" name="2. Slide Title">
            <a:extLst>
              <a:ext uri="{FF2B5EF4-FFF2-40B4-BE49-F238E27FC236}">
                <a16:creationId xmlns:a16="http://schemas.microsoft.com/office/drawing/2014/main" id="{EA735538-C733-4892-93A4-7B433D8B8293}"/>
              </a:ext>
            </a:extLst>
          </p:cNvPr>
          <p:cNvSpPr>
            <a:spLocks noGrp="1"/>
          </p:cNvSpPr>
          <p:nvPr>
            <p:ph type="title" hasCustomPrompt="1"/>
            <p:custDataLst>
              <p:tags r:id="rId4"/>
            </p:custDataLst>
          </p:nvPr>
        </p:nvSpPr>
        <p:spPr>
          <a:xfrm>
            <a:off x="1505712" y="3556229"/>
            <a:ext cx="9180576" cy="523220"/>
          </a:xfrm>
          <a:prstGeom prst="rect">
            <a:avLst/>
          </a:prstGeom>
        </p:spPr>
        <p:txBody>
          <a:bodyPr>
            <a:spAutoFit/>
          </a:bodyPr>
          <a:lstStyle>
            <a:lvl1pPr>
              <a:lnSpc>
                <a:spcPct val="105000"/>
              </a:lnSpc>
              <a:defRPr sz="3400"/>
            </a:lvl1pPr>
          </a:lstStyle>
          <a:p>
            <a:r>
              <a:rPr lang="en-US" dirty="0"/>
              <a:t>“Click to add quote</a:t>
            </a:r>
          </a:p>
        </p:txBody>
      </p:sp>
      <p:sp>
        <p:nvSpPr>
          <p:cNvPr id="6" name="3. Subtitle">
            <a:extLst>
              <a:ext uri="{FF2B5EF4-FFF2-40B4-BE49-F238E27FC236}">
                <a16:creationId xmlns:a16="http://schemas.microsoft.com/office/drawing/2014/main" id="{8DB5022C-F66C-4018-82F3-195571DDD527}"/>
              </a:ext>
            </a:extLst>
          </p:cNvPr>
          <p:cNvSpPr>
            <a:spLocks noGrp="1"/>
          </p:cNvSpPr>
          <p:nvPr>
            <p:ph type="subTitle" idx="1" hasCustomPrompt="1"/>
            <p:custDataLst>
              <p:tags r:id="rId5"/>
            </p:custDataLst>
          </p:nvPr>
        </p:nvSpPr>
        <p:spPr>
          <a:xfrm>
            <a:off x="1505712" y="4284630"/>
            <a:ext cx="9180576" cy="276999"/>
          </a:xfrm>
          <a:prstGeom prst="rect">
            <a:avLst/>
          </a:prstGeom>
        </p:spPr>
        <p:txBody>
          <a:bodyPr wrap="square">
            <a:noAutofit/>
          </a:bodyPr>
          <a:lstStyle>
            <a:lvl1pPr marL="0" indent="0" algn="l">
              <a:buNone/>
              <a:defRPr sz="1800" b="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add quote source</a:t>
            </a:r>
          </a:p>
        </p:txBody>
      </p:sp>
      <p:sp>
        <p:nvSpPr>
          <p:cNvPr id="9" name="Slide Number">
            <a:extLst>
              <a:ext uri="{FF2B5EF4-FFF2-40B4-BE49-F238E27FC236}">
                <a16:creationId xmlns:a16="http://schemas.microsoft.com/office/drawing/2014/main" id="{FAEB6FCE-50CC-4F2B-A5B3-CB508EDFCD46}"/>
              </a:ext>
            </a:extLst>
          </p:cNvPr>
          <p:cNvSpPr>
            <a:spLocks noChangeArrowheads="1"/>
          </p:cNvSpPr>
          <p:nvPr userDrawn="1">
            <p:custDataLst>
              <p:tags r:id="rId6"/>
            </p:custDataLst>
          </p:nvPr>
        </p:nvSpPr>
        <p:spPr bwMode="black">
          <a:xfrm>
            <a:off x="11312525" y="6498754"/>
            <a:ext cx="325501" cy="138499"/>
          </a:xfrm>
          <a:prstGeom prst="rect">
            <a:avLst/>
          </a:prstGeom>
          <a:noFill/>
          <a:ln w="9525" algn="ctr">
            <a:noFill/>
            <a:miter lim="800000"/>
            <a:headEnd/>
            <a:tailEnd/>
          </a:ln>
          <a:effectLst/>
        </p:spPr>
        <p:txBody>
          <a:bodyPr wrap="square" lIns="0" tIns="0" rIns="0" bIns="0" anchor="b">
            <a:spAutoFit/>
          </a:bodyPr>
          <a:lstStyle/>
          <a:p>
            <a:pPr algn="r" defTabSz="610744" fontAlgn="auto">
              <a:spcBef>
                <a:spcPts val="0"/>
              </a:spcBef>
              <a:spcAft>
                <a:spcPts val="0"/>
              </a:spcAft>
              <a:defRPr/>
            </a:pPr>
            <a:fld id="{4ABDCABE-3F10-B64C-92F1-862014417034}" type="slidenum">
              <a:rPr lang="en-US" sz="900" b="0" smtClean="0">
                <a:solidFill>
                  <a:schemeClr val="tx1"/>
                </a:solidFill>
                <a:latin typeface="+mn-lt"/>
                <a:ea typeface="+mn-ea"/>
                <a:cs typeface="Arial" panose="020B0604020202020204" pitchFamily="34" charset="0"/>
              </a:rPr>
              <a:pPr algn="r" defTabSz="610744" fontAlgn="auto">
                <a:spcBef>
                  <a:spcPts val="0"/>
                </a:spcBef>
                <a:spcAft>
                  <a:spcPts val="0"/>
                </a:spcAft>
                <a:defRPr/>
              </a:pPr>
              <a:t>‹#›</a:t>
            </a:fld>
            <a:endParaRPr lang="en-US" sz="900" b="0" dirty="0">
              <a:solidFill>
                <a:schemeClr val="tx1"/>
              </a:solidFill>
              <a:latin typeface="+mn-lt"/>
              <a:ea typeface="+mn-ea"/>
              <a:cs typeface="Arial" panose="020B0604020202020204" pitchFamily="34" charset="0"/>
            </a:endParaRPr>
          </a:p>
        </p:txBody>
      </p:sp>
      <p:sp>
        <p:nvSpPr>
          <p:cNvPr id="10" name="1. On-page tracker">
            <a:extLst>
              <a:ext uri="{FF2B5EF4-FFF2-40B4-BE49-F238E27FC236}">
                <a16:creationId xmlns:a16="http://schemas.microsoft.com/office/drawing/2014/main" id="{556D1499-3230-4098-85B2-D4CC7CA621F1}"/>
              </a:ext>
            </a:extLst>
          </p:cNvPr>
          <p:cNvSpPr>
            <a:spLocks noGrp="1"/>
          </p:cNvSpPr>
          <p:nvPr>
            <p:ph type="body" sz="quarter" idx="10" hasCustomPrompt="1"/>
            <p:custDataLst>
              <p:tags r:id="rId7"/>
            </p:custDataLst>
          </p:nvPr>
        </p:nvSpPr>
        <p:spPr>
          <a:xfrm>
            <a:off x="554735" y="41597"/>
            <a:ext cx="3843338" cy="123111"/>
          </a:xfrm>
          <a:prstGeom prst="rect">
            <a:avLst/>
          </a:prstGeom>
          <a:ln w="6350">
            <a:noFill/>
            <a:miter lim="800000"/>
          </a:ln>
        </p:spPr>
        <p:txBody>
          <a:bodyPr vert="horz" wrap="square" lIns="0" tIns="0" rIns="0" bIns="0" rtlCol="0">
            <a:spAutoFit/>
          </a:bodyPr>
          <a:lstStyle>
            <a:lvl1pPr>
              <a:defRPr lang="en-US" sz="800" b="0" dirty="0">
                <a:cs typeface="+mn-cs"/>
              </a:defRPr>
            </a:lvl1pPr>
          </a:lstStyle>
          <a:p>
            <a:pPr lvl="0">
              <a:buNone/>
            </a:pPr>
            <a:r>
              <a:rPr lang="en-US" dirty="0"/>
              <a:t>Add tracker</a:t>
            </a:r>
          </a:p>
        </p:txBody>
      </p:sp>
      <p:sp>
        <p:nvSpPr>
          <p:cNvPr id="11" name="5. Source" hidden="1">
            <a:extLst>
              <a:ext uri="{FF2B5EF4-FFF2-40B4-BE49-F238E27FC236}">
                <a16:creationId xmlns:a16="http://schemas.microsoft.com/office/drawing/2014/main" id="{E4BE4D76-600B-4EC4-A4E0-77145021DCE1}"/>
              </a:ext>
            </a:extLst>
          </p:cNvPr>
          <p:cNvSpPr txBox="1"/>
          <p:nvPr userDrawn="1">
            <p:custDataLst>
              <p:tags r:id="rId8"/>
            </p:custDataLst>
          </p:nvPr>
        </p:nvSpPr>
        <p:spPr>
          <a:xfrm>
            <a:off x="554733" y="6194908"/>
            <a:ext cx="10369296" cy="123111"/>
          </a:xfrm>
          <a:prstGeom prst="rect">
            <a:avLst/>
          </a:prstGeom>
          <a:noFill/>
          <a:ln/>
          <a:extLst>
            <a:ext uri="{909E8E84-426E-40DD-AFC4-6F175D3DCCD1}">
              <a14:hiddenFill xmlns:a14="http://schemas.microsoft.com/office/drawing/2010/main">
                <a:solidFill>
                  <a:srgbClr val="FFFFFF"/>
                </a:solidFill>
              </a14:hiddenFill>
            </a:ext>
          </a:extLst>
        </p:spPr>
        <p:txBody>
          <a:bodyPr vert="horz" wrap="square" lIns="0" tIns="0" rIns="0" bIns="0" rtlCol="0" anchor="t" anchorCtr="0">
            <a:spAutoFit/>
          </a:bodyPr>
          <a:lstStyle>
            <a:defPPr>
              <a:defRPr lang="en-US"/>
            </a:defPPr>
            <a:lvl1pPr indent="0">
              <a:lnSpc>
                <a:spcPct val="100000"/>
              </a:lnSpc>
              <a:spcBef>
                <a:spcPts val="300"/>
              </a:spcBef>
              <a:spcAft>
                <a:spcPts val="300"/>
              </a:spcAft>
              <a:buFont typeface="Segoe UI" panose="020B0502040204020203" pitchFamily="34" charset="0"/>
              <a:buChar char="​"/>
              <a:defRPr sz="800">
                <a:cs typeface="Arial" panose="020B0604020202020204" pitchFamily="34" charset="0"/>
              </a:defRPr>
            </a:lvl1pPr>
            <a:lvl2pPr marL="228600" indent="-225425">
              <a:lnSpc>
                <a:spcPct val="100000"/>
              </a:lnSpc>
              <a:spcBef>
                <a:spcPts val="0"/>
              </a:spcBef>
              <a:spcAft>
                <a:spcPts val="300"/>
              </a:spcAft>
              <a:buFont typeface="Wingdings" panose="05000000000000000000" pitchFamily="2" charset="2"/>
              <a:buChar char=""/>
              <a:defRPr sz="1600">
                <a:cs typeface="Arial" panose="020B0604020202020204" pitchFamily="34" charset="0"/>
              </a:defRPr>
            </a:lvl2pPr>
            <a:lvl3pPr marL="515938" indent="-287338">
              <a:lnSpc>
                <a:spcPct val="100000"/>
              </a:lnSpc>
              <a:spcBef>
                <a:spcPts val="0"/>
              </a:spcBef>
              <a:spcAft>
                <a:spcPts val="300"/>
              </a:spcAft>
              <a:buFont typeface="Arial" panose="020B0604020202020204" pitchFamily="34" charset="0"/>
              <a:buChar char="—"/>
              <a:defRPr sz="1600">
                <a:cs typeface="Arial" panose="020B0604020202020204" pitchFamily="34" charset="0"/>
              </a:defRPr>
            </a:lvl3pPr>
            <a:lvl4pPr marL="742950" indent="-182563">
              <a:lnSpc>
                <a:spcPct val="100000"/>
              </a:lnSpc>
              <a:spcBef>
                <a:spcPts val="0"/>
              </a:spcBef>
              <a:spcAft>
                <a:spcPts val="300"/>
              </a:spcAft>
              <a:buFont typeface="Arial" panose="020B0604020202020204" pitchFamily="34" charset="0"/>
              <a:buChar char="»"/>
              <a:defRPr sz="1600">
                <a:cs typeface="Arial" panose="020B0604020202020204" pitchFamily="34" charset="0"/>
              </a:defRPr>
            </a:lvl4pPr>
            <a:lvl5pPr marL="914400" indent="-136525">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lvl="0"/>
            <a:r>
              <a:rPr lang="en-US" dirty="0"/>
              <a:t>Source: …</a:t>
            </a:r>
          </a:p>
        </p:txBody>
      </p:sp>
    </p:spTree>
    <p:extLst>
      <p:ext uri="{BB962C8B-B14F-4D97-AF65-F5344CB8AC3E}">
        <p14:creationId xmlns:p14="http://schemas.microsoft.com/office/powerpoint/2010/main" val="241169766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1/4">
    <p:spTree>
      <p:nvGrpSpPr>
        <p:cNvPr id="1" name=""/>
        <p:cNvGrpSpPr/>
        <p:nvPr/>
      </p:nvGrpSpPr>
      <p:grpSpPr>
        <a:xfrm>
          <a:off x="0" y="0"/>
          <a:ext cx="0" cy="0"/>
          <a:chOff x="0" y="0"/>
          <a:chExt cx="0" cy="0"/>
        </a:xfrm>
      </p:grpSpPr>
      <p:graphicFrame>
        <p:nvGraphicFramePr>
          <p:cNvPr id="3" name="Object 6" hidden="1">
            <a:extLst>
              <a:ext uri="{FF2B5EF4-FFF2-40B4-BE49-F238E27FC236}">
                <a16:creationId xmlns:a16="http://schemas.microsoft.com/office/drawing/2014/main" id="{DA8D6A48-EE20-4EB4-A234-9F3B16C02872}"/>
              </a:ext>
            </a:extLst>
          </p:cNvPr>
          <p:cNvGraphicFramePr>
            <a:graphicFrameLocks noChangeAspect="1"/>
          </p:cNvGraphicFramePr>
          <p:nvPr userDrawn="1">
            <p:custDataLst>
              <p:tags r:id="rId2"/>
            </p:custDataLst>
            <p:extLst>
              <p:ext uri="{D42A27DB-BD31-4B8C-83A1-F6EECF244321}">
                <p14:modId xmlns:p14="http://schemas.microsoft.com/office/powerpoint/2010/main" val="3456481959"/>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9226" name="think-cell Slide" r:id="rId11" imgW="413" imgH="416" progId="TCLayout.ActiveDocument.1">
                  <p:embed/>
                </p:oleObj>
              </mc:Choice>
              <mc:Fallback>
                <p:oleObj name="think-cell Slide" r:id="rId11" imgW="413" imgH="416" progId="TCLayout.ActiveDocument.1">
                  <p:embed/>
                  <p:pic>
                    <p:nvPicPr>
                      <p:cNvPr id="3" name="Object 6" hidden="1">
                        <a:extLst>
                          <a:ext uri="{FF2B5EF4-FFF2-40B4-BE49-F238E27FC236}">
                            <a16:creationId xmlns:a16="http://schemas.microsoft.com/office/drawing/2014/main" id="{DA8D6A48-EE20-4EB4-A234-9F3B16C02872}"/>
                          </a:ext>
                        </a:extLst>
                      </p:cNvPr>
                      <p:cNvPicPr/>
                      <p:nvPr/>
                    </p:nvPicPr>
                    <p:blipFill>
                      <a:blip r:embed="rId12"/>
                      <a:stretch>
                        <a:fillRect/>
                      </a:stretch>
                    </p:blipFill>
                    <p:spPr>
                      <a:xfrm>
                        <a:off x="1588" y="1588"/>
                        <a:ext cx="1588" cy="1588"/>
                      </a:xfrm>
                      <a:prstGeom prst="rect">
                        <a:avLst/>
                      </a:prstGeom>
                    </p:spPr>
                  </p:pic>
                </p:oleObj>
              </mc:Fallback>
            </mc:AlternateContent>
          </a:graphicData>
        </a:graphic>
      </p:graphicFrame>
      <p:sp>
        <p:nvSpPr>
          <p:cNvPr id="4" name="Rectangle 1" hidden="1">
            <a:extLst>
              <a:ext uri="{FF2B5EF4-FFF2-40B4-BE49-F238E27FC236}">
                <a16:creationId xmlns:a16="http://schemas.microsoft.com/office/drawing/2014/main" id="{67C50C85-5FB9-4798-A8A4-1DA5B9F3ACC9}"/>
              </a:ext>
            </a:extLst>
          </p:cNvPr>
          <p:cNvSpPr/>
          <p:nvPr userDrawn="1">
            <p:custDataLst>
              <p:tags r:id="rId3"/>
            </p:custDataLst>
          </p:nvPr>
        </p:nvSpPr>
        <p:spPr>
          <a:xfrm>
            <a:off x="0" y="0"/>
            <a:ext cx="158750" cy="158750"/>
          </a:xfrm>
          <a:prstGeom prst="rect">
            <a:avLst/>
          </a:prstGeom>
          <a:solidFill>
            <a:schemeClr val="accent1"/>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marL="0" lvl="0" indent="0" algn="ctr">
              <a:spcBef>
                <a:spcPts val="300"/>
              </a:spcBef>
              <a:spcAft>
                <a:spcPts val="300"/>
              </a:spcAft>
            </a:pPr>
            <a:endParaRPr lang="en-US" sz="2500" b="1" i="0" baseline="0" dirty="0">
              <a:solidFill>
                <a:schemeClr val="bg1"/>
              </a:solidFill>
              <a:latin typeface="Arial" panose="020B0604020202020204" pitchFamily="34" charset="0"/>
              <a:ea typeface="+mj-ea"/>
              <a:cs typeface="+mj-cs"/>
              <a:sym typeface="Arial" panose="020B0604020202020204" pitchFamily="34" charset="0"/>
            </a:endParaRPr>
          </a:p>
        </p:txBody>
      </p:sp>
      <p:sp>
        <p:nvSpPr>
          <p:cNvPr id="6" name="RectangleLight">
            <a:extLst>
              <a:ext uri="{FF2B5EF4-FFF2-40B4-BE49-F238E27FC236}">
                <a16:creationId xmlns:a16="http://schemas.microsoft.com/office/drawing/2014/main" id="{3FA229FA-A3E6-464F-8FAE-54175450EBEB}"/>
              </a:ext>
            </a:extLst>
          </p:cNvPr>
          <p:cNvSpPr/>
          <p:nvPr userDrawn="1">
            <p:custDataLst>
              <p:tags r:id="rId4"/>
            </p:custDataLst>
          </p:nvPr>
        </p:nvSpPr>
        <p:spPr bwMode="ltGray">
          <a:xfrm>
            <a:off x="3413760" y="0"/>
            <a:ext cx="8778240" cy="6858000"/>
          </a:xfrm>
          <a:prstGeom prst="rect">
            <a:avLst/>
          </a:prstGeom>
          <a:solidFill>
            <a:schemeClr val="accent1">
              <a:lumMod val="20000"/>
              <a:lumOff val="80000"/>
            </a:schemeClr>
          </a:solidFill>
          <a:ln w="63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en-US" dirty="0">
              <a:solidFill>
                <a:srgbClr val="F0F0F0"/>
              </a:solidFill>
              <a:latin typeface="Arial" panose="020B0604020202020204" pitchFamily="34" charset="0"/>
            </a:endParaRPr>
          </a:p>
        </p:txBody>
      </p:sp>
      <p:sp>
        <p:nvSpPr>
          <p:cNvPr id="17" name="Slide Number">
            <a:extLst>
              <a:ext uri="{FF2B5EF4-FFF2-40B4-BE49-F238E27FC236}">
                <a16:creationId xmlns:a16="http://schemas.microsoft.com/office/drawing/2014/main" id="{ACF9526A-1F1C-4E57-8A8D-21EDBC12066F}"/>
              </a:ext>
            </a:extLst>
          </p:cNvPr>
          <p:cNvSpPr>
            <a:spLocks noChangeArrowheads="1"/>
          </p:cNvSpPr>
          <p:nvPr userDrawn="1">
            <p:custDataLst>
              <p:tags r:id="rId5"/>
            </p:custDataLst>
          </p:nvPr>
        </p:nvSpPr>
        <p:spPr bwMode="black">
          <a:xfrm>
            <a:off x="11312525" y="6498754"/>
            <a:ext cx="325501" cy="138499"/>
          </a:xfrm>
          <a:prstGeom prst="rect">
            <a:avLst/>
          </a:prstGeom>
          <a:noFill/>
          <a:ln w="9525" algn="ctr">
            <a:noFill/>
            <a:miter lim="800000"/>
            <a:headEnd/>
            <a:tailEnd/>
          </a:ln>
          <a:effectLst/>
        </p:spPr>
        <p:txBody>
          <a:bodyPr wrap="square" lIns="0" tIns="0" rIns="0" bIns="0" anchor="b">
            <a:spAutoFit/>
          </a:bodyPr>
          <a:lstStyle/>
          <a:p>
            <a:pPr algn="r" defTabSz="610744" fontAlgn="auto">
              <a:spcBef>
                <a:spcPts val="0"/>
              </a:spcBef>
              <a:spcAft>
                <a:spcPts val="0"/>
              </a:spcAft>
              <a:defRPr/>
            </a:pPr>
            <a:fld id="{4ABDCABE-3F10-B64C-92F1-862014417034}" type="slidenum">
              <a:rPr lang="en-US" sz="900" b="0" smtClean="0">
                <a:solidFill>
                  <a:schemeClr val="tx1"/>
                </a:solidFill>
                <a:latin typeface="+mn-lt"/>
                <a:ea typeface="+mn-ea"/>
                <a:cs typeface="Arial" panose="020B0604020202020204" pitchFamily="34" charset="0"/>
              </a:rPr>
              <a:pPr algn="r" defTabSz="610744" fontAlgn="auto">
                <a:spcBef>
                  <a:spcPts val="0"/>
                </a:spcBef>
                <a:spcAft>
                  <a:spcPts val="0"/>
                </a:spcAft>
                <a:defRPr/>
              </a:pPr>
              <a:t>‹#›</a:t>
            </a:fld>
            <a:endParaRPr lang="en-US" sz="900" b="0" dirty="0">
              <a:solidFill>
                <a:schemeClr val="tx1"/>
              </a:solidFill>
              <a:latin typeface="+mn-lt"/>
              <a:ea typeface="+mn-ea"/>
              <a:cs typeface="Arial" panose="020B0604020202020204" pitchFamily="34" charset="0"/>
            </a:endParaRPr>
          </a:p>
        </p:txBody>
      </p:sp>
      <p:sp>
        <p:nvSpPr>
          <p:cNvPr id="19" name="2. Slide Title">
            <a:extLst>
              <a:ext uri="{FF2B5EF4-FFF2-40B4-BE49-F238E27FC236}">
                <a16:creationId xmlns:a16="http://schemas.microsoft.com/office/drawing/2014/main" id="{6647A441-8DE4-4236-BCC7-B694B2C59E00}"/>
              </a:ext>
            </a:extLst>
          </p:cNvPr>
          <p:cNvSpPr>
            <a:spLocks noGrp="1"/>
          </p:cNvSpPr>
          <p:nvPr>
            <p:ph type="title"/>
            <p:custDataLst>
              <p:tags r:id="rId6"/>
            </p:custDataLst>
          </p:nvPr>
        </p:nvSpPr>
        <p:spPr>
          <a:xfrm>
            <a:off x="554736" y="2744369"/>
            <a:ext cx="2514600" cy="769441"/>
          </a:xfrm>
        </p:spPr>
        <p:txBody>
          <a:bodyPr anchor="b">
            <a:noAutofit/>
          </a:bodyPr>
          <a:lstStyle>
            <a:lvl1pPr>
              <a:defRPr>
                <a:solidFill>
                  <a:schemeClr val="accent1"/>
                </a:solidFill>
              </a:defRPr>
            </a:lvl1pPr>
          </a:lstStyle>
          <a:p>
            <a:r>
              <a:rPr lang="en-US"/>
              <a:t>Click to edit Master title style</a:t>
            </a:r>
            <a:endParaRPr lang="en-US" dirty="0"/>
          </a:p>
        </p:txBody>
      </p:sp>
      <p:sp>
        <p:nvSpPr>
          <p:cNvPr id="20" name="3. Subtitle">
            <a:extLst>
              <a:ext uri="{FF2B5EF4-FFF2-40B4-BE49-F238E27FC236}">
                <a16:creationId xmlns:a16="http://schemas.microsoft.com/office/drawing/2014/main" id="{A4DBA574-6D59-4DFD-82A7-9B1E9AEB906E}"/>
              </a:ext>
            </a:extLst>
          </p:cNvPr>
          <p:cNvSpPr>
            <a:spLocks noGrp="1"/>
          </p:cNvSpPr>
          <p:nvPr>
            <p:ph type="subTitle" idx="1"/>
            <p:custDataLst>
              <p:tags r:id="rId7"/>
            </p:custDataLst>
          </p:nvPr>
        </p:nvSpPr>
        <p:spPr>
          <a:xfrm>
            <a:off x="554736" y="3659644"/>
            <a:ext cx="2514600" cy="553998"/>
          </a:xfrm>
          <a:prstGeom prst="rect">
            <a:avLst/>
          </a:prstGeom>
        </p:spPr>
        <p:txBody>
          <a:bodyPr wrap="square">
            <a:noAutofit/>
          </a:bodyPr>
          <a:lstStyle>
            <a:lvl1pPr marL="0" indent="0" algn="l">
              <a:buNone/>
              <a:defRPr sz="1800" b="0">
                <a:solidFill>
                  <a:schemeClr val="tx1"/>
                </a:solidFill>
              </a:defRPr>
            </a:lvl1pPr>
            <a:lvl2pPr marL="457178" indent="0" algn="ctr">
              <a:buNone/>
              <a:defRPr sz="2000"/>
            </a:lvl2pPr>
            <a:lvl3pPr marL="914354" indent="0" algn="ctr">
              <a:buNone/>
              <a:defRPr sz="1800"/>
            </a:lvl3pPr>
            <a:lvl4pPr marL="1371532" indent="0" algn="ctr">
              <a:buNone/>
              <a:defRPr sz="1600"/>
            </a:lvl4pPr>
            <a:lvl5pPr marL="1828709" indent="0" algn="ctr">
              <a:buNone/>
              <a:defRPr sz="1600"/>
            </a:lvl5pPr>
            <a:lvl6pPr marL="2285886" indent="0" algn="ctr">
              <a:buNone/>
              <a:defRPr sz="1600"/>
            </a:lvl6pPr>
            <a:lvl7pPr marL="2743062" indent="0" algn="ctr">
              <a:buNone/>
              <a:defRPr sz="1600"/>
            </a:lvl7pPr>
            <a:lvl8pPr marL="3200240" indent="0" algn="ctr">
              <a:buNone/>
              <a:defRPr sz="1600"/>
            </a:lvl8pPr>
            <a:lvl9pPr marL="3657418" indent="0" algn="ctr">
              <a:buNone/>
              <a:defRPr sz="1600"/>
            </a:lvl9pPr>
          </a:lstStyle>
          <a:p>
            <a:r>
              <a:rPr lang="en-US"/>
              <a:t>Click to edit Master subtitle style</a:t>
            </a:r>
            <a:endParaRPr lang="en-US" dirty="0"/>
          </a:p>
        </p:txBody>
      </p:sp>
      <p:sp>
        <p:nvSpPr>
          <p:cNvPr id="21" name="5. Source" hidden="1">
            <a:extLst>
              <a:ext uri="{FF2B5EF4-FFF2-40B4-BE49-F238E27FC236}">
                <a16:creationId xmlns:a16="http://schemas.microsoft.com/office/drawing/2014/main" id="{25B2DE14-9B3F-4199-B082-9FEB12CE57EA}"/>
              </a:ext>
            </a:extLst>
          </p:cNvPr>
          <p:cNvSpPr txBox="1">
            <a:spLocks/>
          </p:cNvSpPr>
          <p:nvPr userDrawn="1">
            <p:custDataLst>
              <p:tags r:id="rId8"/>
            </p:custDataLst>
          </p:nvPr>
        </p:nvSpPr>
        <p:spPr>
          <a:xfrm>
            <a:off x="554734" y="5924097"/>
            <a:ext cx="2514600" cy="123111"/>
          </a:xfrm>
          <a:prstGeom prst="rect">
            <a:avLst/>
          </a:prstGeom>
        </p:spPr>
        <p:txBody>
          <a:bodyPr vert="horz" wrap="square" lIns="0" tIns="0" rIns="0" bIns="0" rtlCol="0" anchor="t">
            <a:noAutofit/>
          </a:bodyPr>
          <a:lstStyle>
            <a:lvl1pPr indent="0">
              <a:lnSpc>
                <a:spcPct val="100000"/>
              </a:lnSpc>
              <a:spcBef>
                <a:spcPts val="300"/>
              </a:spcBef>
              <a:spcAft>
                <a:spcPts val="300"/>
              </a:spcAft>
              <a:buFont typeface="Segoe UI" panose="020B0502040204020203" pitchFamily="34" charset="0"/>
              <a:buChar char="​"/>
              <a:defRPr lang="en-US" sz="900" dirty="0">
                <a:cs typeface="Arial" panose="020B0604020202020204" pitchFamily="34" charset="0"/>
              </a:defRPr>
            </a:lvl1pPr>
            <a:lvl2pPr marL="228600" indent="-225425">
              <a:lnSpc>
                <a:spcPct val="100000"/>
              </a:lnSpc>
              <a:spcBef>
                <a:spcPts val="0"/>
              </a:spcBef>
              <a:spcAft>
                <a:spcPts val="300"/>
              </a:spcAft>
              <a:buFont typeface="Wingdings" panose="05000000000000000000" pitchFamily="2" charset="2"/>
              <a:buChar char=""/>
              <a:defRPr sz="1600">
                <a:cs typeface="Arial" panose="020B0604020202020204" pitchFamily="34" charset="0"/>
              </a:defRPr>
            </a:lvl2pPr>
            <a:lvl3pPr marL="515938" indent="-287338">
              <a:lnSpc>
                <a:spcPct val="100000"/>
              </a:lnSpc>
              <a:spcBef>
                <a:spcPts val="0"/>
              </a:spcBef>
              <a:spcAft>
                <a:spcPts val="300"/>
              </a:spcAft>
              <a:buFont typeface="Arial" panose="020B0604020202020204" pitchFamily="34" charset="0"/>
              <a:buChar char="—"/>
              <a:defRPr sz="1600">
                <a:cs typeface="Arial" panose="020B0604020202020204" pitchFamily="34" charset="0"/>
              </a:defRPr>
            </a:lvl3pPr>
            <a:lvl4pPr marL="742950" indent="-182563">
              <a:lnSpc>
                <a:spcPct val="100000"/>
              </a:lnSpc>
              <a:spcBef>
                <a:spcPts val="0"/>
              </a:spcBef>
              <a:spcAft>
                <a:spcPts val="300"/>
              </a:spcAft>
              <a:buFont typeface="Arial" panose="020B0604020202020204" pitchFamily="34" charset="0"/>
              <a:buChar char="»"/>
              <a:defRPr sz="1600">
                <a:cs typeface="Arial" panose="020B0604020202020204" pitchFamily="34" charset="0"/>
              </a:defRPr>
            </a:lvl4pPr>
            <a:lvl5pPr marL="914400" indent="-136525">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800" dirty="0"/>
              <a:t>Source: …</a:t>
            </a:r>
          </a:p>
        </p:txBody>
      </p:sp>
      <p:sp>
        <p:nvSpPr>
          <p:cNvPr id="10" name="1. On-page tracker">
            <a:extLst>
              <a:ext uri="{FF2B5EF4-FFF2-40B4-BE49-F238E27FC236}">
                <a16:creationId xmlns:a16="http://schemas.microsoft.com/office/drawing/2014/main" id="{96552B7E-7081-4EA8-9351-FE4C7216ADF2}"/>
              </a:ext>
            </a:extLst>
          </p:cNvPr>
          <p:cNvSpPr>
            <a:spLocks noGrp="1"/>
          </p:cNvSpPr>
          <p:nvPr>
            <p:ph type="body" sz="quarter" idx="10" hasCustomPrompt="1"/>
            <p:custDataLst>
              <p:tags r:id="rId9"/>
            </p:custDataLst>
          </p:nvPr>
        </p:nvSpPr>
        <p:spPr>
          <a:xfrm>
            <a:off x="554735" y="41597"/>
            <a:ext cx="2514601" cy="123111"/>
          </a:xfrm>
          <a:prstGeom prst="rect">
            <a:avLst/>
          </a:prstGeom>
          <a:ln w="6350">
            <a:noFill/>
            <a:miter lim="800000"/>
          </a:ln>
        </p:spPr>
        <p:txBody>
          <a:bodyPr vert="horz" wrap="square" lIns="0" tIns="0" rIns="0" bIns="0" rtlCol="0">
            <a:spAutoFit/>
          </a:bodyPr>
          <a:lstStyle>
            <a:lvl1pPr>
              <a:defRPr lang="en-US" sz="800" b="0" dirty="0">
                <a:cs typeface="+mn-cs"/>
              </a:defRPr>
            </a:lvl1pPr>
          </a:lstStyle>
          <a:p>
            <a:pPr lvl="0">
              <a:buNone/>
            </a:pPr>
            <a:r>
              <a:rPr lang="en-US" dirty="0"/>
              <a:t>Add tracker</a:t>
            </a:r>
          </a:p>
        </p:txBody>
      </p:sp>
      <p:sp>
        <p:nvSpPr>
          <p:cNvPr id="11" name="TextBox 10">
            <a:extLst>
              <a:ext uri="{FF2B5EF4-FFF2-40B4-BE49-F238E27FC236}">
                <a16:creationId xmlns:a16="http://schemas.microsoft.com/office/drawing/2014/main" id="{08A5938A-D8EE-421E-B2FF-8D969EBD2A97}"/>
              </a:ext>
            </a:extLst>
          </p:cNvPr>
          <p:cNvSpPr txBox="1">
            <a:spLocks/>
          </p:cNvSpPr>
          <p:nvPr userDrawn="1"/>
        </p:nvSpPr>
        <p:spPr>
          <a:xfrm>
            <a:off x="554734" y="6096900"/>
            <a:ext cx="2514600" cy="123111"/>
          </a:xfrm>
          <a:prstGeom prst="rect">
            <a:avLst/>
          </a:prstGeom>
        </p:spPr>
        <p:txBody>
          <a:bodyPr vert="horz" wrap="none" lIns="0" tIns="0" rIns="0" bIns="0" rtlCol="0">
            <a:noAutofit/>
          </a:bodyPr>
          <a:lstStyle>
            <a:defPPr>
              <a:defRPr lang="en-US"/>
            </a:defPPr>
            <a:lvl1pPr lvl="0" indent="0">
              <a:lnSpc>
                <a:spcPct val="100000"/>
              </a:lnSpc>
              <a:spcBef>
                <a:spcPts val="300"/>
              </a:spcBef>
              <a:spcAft>
                <a:spcPts val="300"/>
              </a:spcAft>
              <a:buClr>
                <a:schemeClr val="tx1"/>
              </a:buClr>
              <a:buSzPct val="100000"/>
              <a:buFont typeface="Segoe UI" panose="020B0502040204020203" pitchFamily="34" charset="0"/>
              <a:buChar char="​"/>
              <a:defRPr sz="800">
                <a:solidFill>
                  <a:srgbClr val="FF0000"/>
                </a:solidFill>
                <a:cs typeface="Arial" panose="020B0604020202020204" pitchFamily="34" charset="0"/>
              </a:defRPr>
            </a:lvl1pPr>
            <a:lvl2pPr marL="228600" lvl="1" indent="-225425">
              <a:lnSpc>
                <a:spcPct val="100000"/>
              </a:lnSpc>
              <a:spcBef>
                <a:spcPts val="0"/>
              </a:spcBef>
              <a:spcAft>
                <a:spcPts val="300"/>
              </a:spcAft>
              <a:buClr>
                <a:schemeClr val="tx1"/>
              </a:buClr>
              <a:buSzPct val="110000"/>
              <a:buFont typeface="Wingdings" panose="05000000000000000000" pitchFamily="2" charset="2"/>
              <a:buChar char=""/>
              <a:defRPr sz="1600"/>
            </a:lvl2pPr>
            <a:lvl3pPr marL="442913" lvl="2" indent="-214313">
              <a:lnSpc>
                <a:spcPct val="100000"/>
              </a:lnSpc>
              <a:spcBef>
                <a:spcPts val="0"/>
              </a:spcBef>
              <a:spcAft>
                <a:spcPts val="300"/>
              </a:spcAft>
              <a:buClr>
                <a:schemeClr val="tx1"/>
              </a:buClr>
              <a:buSzPct val="110000"/>
              <a:buFont typeface="Arial" panose="020B0604020202020204" pitchFamily="34" charset="0"/>
              <a:buChar char="‒"/>
              <a:defRPr sz="1600"/>
            </a:lvl3pPr>
            <a:lvl4pPr marL="598488" lvl="3" indent="-152400">
              <a:lnSpc>
                <a:spcPct val="100000"/>
              </a:lnSpc>
              <a:spcBef>
                <a:spcPts val="0"/>
              </a:spcBef>
              <a:spcAft>
                <a:spcPts val="300"/>
              </a:spcAft>
              <a:buClr>
                <a:schemeClr val="tx1"/>
              </a:buClr>
              <a:buSzPct val="100000"/>
              <a:buFont typeface="Arial" panose="020B0604020202020204" pitchFamily="34" charset="0"/>
              <a:buChar char="•"/>
              <a:defRPr sz="1600"/>
            </a:lvl4pPr>
            <a:lvl5pPr marL="817563" lvl="4" indent="-147638">
              <a:lnSpc>
                <a:spcPct val="100000"/>
              </a:lnSpc>
              <a:spcBef>
                <a:spcPts val="0"/>
              </a:spcBef>
              <a:spcAft>
                <a:spcPts val="300"/>
              </a:spcAft>
              <a:buClr>
                <a:schemeClr val="tx1"/>
              </a:buClr>
              <a:buSzPct val="100000"/>
              <a:buFont typeface="Arial" panose="020B0604020202020204" pitchFamily="34" charset="0"/>
              <a:buChar char="̶"/>
              <a:defRPr sz="160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lvl="0"/>
            <a:r>
              <a:rPr lang="en-US" dirty="0"/>
              <a:t>Confidential, Draft and Pre-Decisional</a:t>
            </a:r>
          </a:p>
        </p:txBody>
      </p:sp>
      <p:sp>
        <p:nvSpPr>
          <p:cNvPr id="13" name="TextBox 12">
            <a:extLst>
              <a:ext uri="{FF2B5EF4-FFF2-40B4-BE49-F238E27FC236}">
                <a16:creationId xmlns:a16="http://schemas.microsoft.com/office/drawing/2014/main" id="{F3D0BD52-68AB-48F5-98E6-C341D6928E84}"/>
              </a:ext>
            </a:extLst>
          </p:cNvPr>
          <p:cNvSpPr txBox="1">
            <a:spLocks/>
          </p:cNvSpPr>
          <p:nvPr userDrawn="1"/>
        </p:nvSpPr>
        <p:spPr>
          <a:xfrm>
            <a:off x="554734" y="6252770"/>
            <a:ext cx="2645665" cy="553998"/>
          </a:xfrm>
          <a:prstGeom prst="rect">
            <a:avLst/>
          </a:prstGeom>
        </p:spPr>
        <p:txBody>
          <a:bodyPr vert="horz" wrap="square" lIns="0" tIns="0" rIns="0" bIns="0" rtlCol="0" anchor="b">
            <a:spAutoFit/>
          </a:bodyPr>
          <a:lstStyle>
            <a:defPPr>
              <a:defRPr lang="en-US"/>
            </a:defPPr>
            <a:lvl1pPr lvl="0" indent="0">
              <a:lnSpc>
                <a:spcPct val="100000"/>
              </a:lnSpc>
              <a:spcBef>
                <a:spcPts val="300"/>
              </a:spcBef>
              <a:spcAft>
                <a:spcPts val="300"/>
              </a:spcAft>
              <a:buClr>
                <a:schemeClr val="tx1"/>
              </a:buClr>
              <a:buSzPct val="100000"/>
              <a:buFont typeface="Segoe UI" panose="020B0502040204020203" pitchFamily="34" charset="0"/>
              <a:buChar char="​"/>
              <a:defRPr sz="800">
                <a:solidFill>
                  <a:srgbClr val="FF0000"/>
                </a:solidFill>
                <a:cs typeface="Arial" panose="020B0604020202020204" pitchFamily="34" charset="0"/>
              </a:defRPr>
            </a:lvl1pPr>
            <a:lvl2pPr marL="228600" lvl="1" indent="-225425">
              <a:lnSpc>
                <a:spcPct val="100000"/>
              </a:lnSpc>
              <a:spcBef>
                <a:spcPts val="0"/>
              </a:spcBef>
              <a:spcAft>
                <a:spcPts val="300"/>
              </a:spcAft>
              <a:buClr>
                <a:schemeClr val="tx1"/>
              </a:buClr>
              <a:buSzPct val="110000"/>
              <a:buFont typeface="Wingdings" panose="05000000000000000000" pitchFamily="2" charset="2"/>
              <a:buChar char=""/>
              <a:defRPr sz="1600"/>
            </a:lvl2pPr>
            <a:lvl3pPr marL="442913" lvl="2" indent="-214313">
              <a:lnSpc>
                <a:spcPct val="100000"/>
              </a:lnSpc>
              <a:spcBef>
                <a:spcPts val="0"/>
              </a:spcBef>
              <a:spcAft>
                <a:spcPts val="300"/>
              </a:spcAft>
              <a:buClr>
                <a:schemeClr val="tx1"/>
              </a:buClr>
              <a:buSzPct val="110000"/>
              <a:buFont typeface="Arial" panose="020B0604020202020204" pitchFamily="34" charset="0"/>
              <a:buChar char="‒"/>
              <a:defRPr sz="1600"/>
            </a:lvl3pPr>
            <a:lvl4pPr marL="598488" lvl="3" indent="-152400">
              <a:lnSpc>
                <a:spcPct val="100000"/>
              </a:lnSpc>
              <a:spcBef>
                <a:spcPts val="0"/>
              </a:spcBef>
              <a:spcAft>
                <a:spcPts val="300"/>
              </a:spcAft>
              <a:buClr>
                <a:schemeClr val="tx1"/>
              </a:buClr>
              <a:buSzPct val="100000"/>
              <a:buFont typeface="Arial" panose="020B0604020202020204" pitchFamily="34" charset="0"/>
              <a:buChar char="•"/>
              <a:defRPr sz="1600"/>
            </a:lvl4pPr>
            <a:lvl5pPr marL="817563" lvl="4" indent="-147638">
              <a:lnSpc>
                <a:spcPct val="100000"/>
              </a:lnSpc>
              <a:spcBef>
                <a:spcPts val="0"/>
              </a:spcBef>
              <a:spcAft>
                <a:spcPts val="300"/>
              </a:spcAft>
              <a:buClr>
                <a:schemeClr val="tx1"/>
              </a:buClr>
              <a:buSzPct val="100000"/>
              <a:buFont typeface="Arial" panose="020B0604020202020204" pitchFamily="34" charset="0"/>
              <a:buChar char="̶"/>
              <a:defRPr sz="160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lvl="0"/>
            <a:r>
              <a:rPr lang="en-US" sz="600" dirty="0"/>
              <a:t>CONFIDENTIAL AND PROPRIETARY:  DOCUMENT INTENDED TO PROVIDE INSIGHT BASED ON CURRENTLY AVAILABLE INFORMATION FOR CONSIDERATION AND NOT SPECIFIC ADVICE.  Any use of these materials without specific permission is strictly prohibited.  This deck does not constitute legal, medical, accounting, tax, or other regulated advice, such as professional advice normally provided by licensed or certified practitioners.</a:t>
            </a:r>
          </a:p>
        </p:txBody>
      </p:sp>
    </p:spTree>
    <p:extLst>
      <p:ext uri="{BB962C8B-B14F-4D97-AF65-F5344CB8AC3E}">
        <p14:creationId xmlns:p14="http://schemas.microsoft.com/office/powerpoint/2010/main" val="247036955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1/3">
    <p:spTree>
      <p:nvGrpSpPr>
        <p:cNvPr id="1" name=""/>
        <p:cNvGrpSpPr/>
        <p:nvPr/>
      </p:nvGrpSpPr>
      <p:grpSpPr>
        <a:xfrm>
          <a:off x="0" y="0"/>
          <a:ext cx="0" cy="0"/>
          <a:chOff x="0" y="0"/>
          <a:chExt cx="0" cy="0"/>
        </a:xfrm>
      </p:grpSpPr>
      <p:graphicFrame>
        <p:nvGraphicFramePr>
          <p:cNvPr id="3" name="Object 6" hidden="1">
            <a:extLst>
              <a:ext uri="{FF2B5EF4-FFF2-40B4-BE49-F238E27FC236}">
                <a16:creationId xmlns:a16="http://schemas.microsoft.com/office/drawing/2014/main" id="{CEE6E84E-0DE7-4EEF-8932-BF42153B3B56}"/>
              </a:ext>
            </a:extLst>
          </p:cNvPr>
          <p:cNvGraphicFramePr>
            <a:graphicFrameLocks noChangeAspect="1"/>
          </p:cNvGraphicFramePr>
          <p:nvPr userDrawn="1">
            <p:custDataLst>
              <p:tags r:id="rId2"/>
            </p:custDataLst>
            <p:extLst>
              <p:ext uri="{D42A27DB-BD31-4B8C-83A1-F6EECF244321}">
                <p14:modId xmlns:p14="http://schemas.microsoft.com/office/powerpoint/2010/main" val="4022129517"/>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10250" name="think-cell Slide" r:id="rId11" imgW="413" imgH="416" progId="TCLayout.ActiveDocument.1">
                  <p:embed/>
                </p:oleObj>
              </mc:Choice>
              <mc:Fallback>
                <p:oleObj name="think-cell Slide" r:id="rId11" imgW="413" imgH="416" progId="TCLayout.ActiveDocument.1">
                  <p:embed/>
                  <p:pic>
                    <p:nvPicPr>
                      <p:cNvPr id="3" name="Object 6" hidden="1">
                        <a:extLst>
                          <a:ext uri="{FF2B5EF4-FFF2-40B4-BE49-F238E27FC236}">
                            <a16:creationId xmlns:a16="http://schemas.microsoft.com/office/drawing/2014/main" id="{CEE6E84E-0DE7-4EEF-8932-BF42153B3B56}"/>
                          </a:ext>
                        </a:extLst>
                      </p:cNvPr>
                      <p:cNvPicPr/>
                      <p:nvPr/>
                    </p:nvPicPr>
                    <p:blipFill>
                      <a:blip r:embed="rId12"/>
                      <a:stretch>
                        <a:fillRect/>
                      </a:stretch>
                    </p:blipFill>
                    <p:spPr>
                      <a:xfrm>
                        <a:off x="1588" y="1588"/>
                        <a:ext cx="1588" cy="1588"/>
                      </a:xfrm>
                      <a:prstGeom prst="rect">
                        <a:avLst/>
                      </a:prstGeom>
                    </p:spPr>
                  </p:pic>
                </p:oleObj>
              </mc:Fallback>
            </mc:AlternateContent>
          </a:graphicData>
        </a:graphic>
      </p:graphicFrame>
      <p:sp>
        <p:nvSpPr>
          <p:cNvPr id="4" name="Rectangle 1" hidden="1">
            <a:extLst>
              <a:ext uri="{FF2B5EF4-FFF2-40B4-BE49-F238E27FC236}">
                <a16:creationId xmlns:a16="http://schemas.microsoft.com/office/drawing/2014/main" id="{29D2CA90-0144-4292-9526-98A508F53171}"/>
              </a:ext>
            </a:extLst>
          </p:cNvPr>
          <p:cNvSpPr/>
          <p:nvPr userDrawn="1">
            <p:custDataLst>
              <p:tags r:id="rId3"/>
            </p:custDataLst>
          </p:nvPr>
        </p:nvSpPr>
        <p:spPr>
          <a:xfrm>
            <a:off x="0" y="0"/>
            <a:ext cx="158750" cy="158750"/>
          </a:xfrm>
          <a:prstGeom prst="rect">
            <a:avLst/>
          </a:prstGeom>
          <a:solidFill>
            <a:schemeClr val="accent1"/>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marL="0" lvl="0" indent="0" algn="ctr">
              <a:spcBef>
                <a:spcPts val="300"/>
              </a:spcBef>
              <a:spcAft>
                <a:spcPts val="300"/>
              </a:spcAft>
            </a:pPr>
            <a:endParaRPr lang="en-US" sz="2500" b="1" i="0" baseline="0" dirty="0">
              <a:solidFill>
                <a:schemeClr val="bg1"/>
              </a:solidFill>
              <a:latin typeface="Arial" panose="020B0604020202020204" pitchFamily="34" charset="0"/>
              <a:ea typeface="+mj-ea"/>
              <a:cs typeface="+mj-cs"/>
              <a:sym typeface="Arial" panose="020B0604020202020204" pitchFamily="34" charset="0"/>
            </a:endParaRPr>
          </a:p>
        </p:txBody>
      </p:sp>
      <p:sp>
        <p:nvSpPr>
          <p:cNvPr id="6" name="RectangleLight">
            <a:extLst>
              <a:ext uri="{FF2B5EF4-FFF2-40B4-BE49-F238E27FC236}">
                <a16:creationId xmlns:a16="http://schemas.microsoft.com/office/drawing/2014/main" id="{3FA229FA-A3E6-464F-8FAE-54175450EBEB}"/>
              </a:ext>
            </a:extLst>
          </p:cNvPr>
          <p:cNvSpPr/>
          <p:nvPr userDrawn="1">
            <p:custDataLst>
              <p:tags r:id="rId4"/>
            </p:custDataLst>
          </p:nvPr>
        </p:nvSpPr>
        <p:spPr bwMode="ltGray">
          <a:xfrm>
            <a:off x="4364736" y="0"/>
            <a:ext cx="7827264" cy="6858000"/>
          </a:xfrm>
          <a:prstGeom prst="rect">
            <a:avLst/>
          </a:prstGeom>
          <a:solidFill>
            <a:schemeClr val="accent1">
              <a:lumMod val="20000"/>
              <a:lumOff val="80000"/>
            </a:schemeClr>
          </a:solidFill>
          <a:ln w="63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en-US" dirty="0">
              <a:solidFill>
                <a:srgbClr val="F0F0F0"/>
              </a:solidFill>
              <a:latin typeface="Arial" panose="020B0604020202020204" pitchFamily="34" charset="0"/>
            </a:endParaRPr>
          </a:p>
        </p:txBody>
      </p:sp>
      <p:sp>
        <p:nvSpPr>
          <p:cNvPr id="17" name="Slide Number">
            <a:extLst>
              <a:ext uri="{FF2B5EF4-FFF2-40B4-BE49-F238E27FC236}">
                <a16:creationId xmlns:a16="http://schemas.microsoft.com/office/drawing/2014/main" id="{36B65DC7-979F-4AB7-9872-8CF5F2DCB753}"/>
              </a:ext>
            </a:extLst>
          </p:cNvPr>
          <p:cNvSpPr>
            <a:spLocks noChangeArrowheads="1"/>
          </p:cNvSpPr>
          <p:nvPr userDrawn="1">
            <p:custDataLst>
              <p:tags r:id="rId5"/>
            </p:custDataLst>
          </p:nvPr>
        </p:nvSpPr>
        <p:spPr bwMode="black">
          <a:xfrm>
            <a:off x="11312525" y="6498754"/>
            <a:ext cx="325501" cy="138499"/>
          </a:xfrm>
          <a:prstGeom prst="rect">
            <a:avLst/>
          </a:prstGeom>
          <a:noFill/>
          <a:ln w="9525" algn="ctr">
            <a:noFill/>
            <a:miter lim="800000"/>
            <a:headEnd/>
            <a:tailEnd/>
          </a:ln>
          <a:effectLst/>
        </p:spPr>
        <p:txBody>
          <a:bodyPr wrap="square" lIns="0" tIns="0" rIns="0" bIns="0" anchor="b">
            <a:spAutoFit/>
          </a:bodyPr>
          <a:lstStyle/>
          <a:p>
            <a:pPr algn="r" defTabSz="610744" fontAlgn="auto">
              <a:spcBef>
                <a:spcPts val="0"/>
              </a:spcBef>
              <a:spcAft>
                <a:spcPts val="0"/>
              </a:spcAft>
              <a:defRPr/>
            </a:pPr>
            <a:fld id="{4ABDCABE-3F10-B64C-92F1-862014417034}" type="slidenum">
              <a:rPr lang="en-US" sz="900" b="0" smtClean="0">
                <a:solidFill>
                  <a:schemeClr val="tx1"/>
                </a:solidFill>
                <a:latin typeface="+mn-lt"/>
                <a:ea typeface="+mn-ea"/>
                <a:cs typeface="Arial" panose="020B0604020202020204" pitchFamily="34" charset="0"/>
              </a:rPr>
              <a:pPr algn="r" defTabSz="610744" fontAlgn="auto">
                <a:spcBef>
                  <a:spcPts val="0"/>
                </a:spcBef>
                <a:spcAft>
                  <a:spcPts val="0"/>
                </a:spcAft>
                <a:defRPr/>
              </a:pPr>
              <a:t>‹#›</a:t>
            </a:fld>
            <a:endParaRPr lang="en-US" sz="900" b="0" dirty="0">
              <a:solidFill>
                <a:schemeClr val="tx1"/>
              </a:solidFill>
              <a:latin typeface="+mn-lt"/>
              <a:ea typeface="+mn-ea"/>
              <a:cs typeface="Arial" panose="020B0604020202020204" pitchFamily="34" charset="0"/>
            </a:endParaRPr>
          </a:p>
        </p:txBody>
      </p:sp>
      <p:sp>
        <p:nvSpPr>
          <p:cNvPr id="19" name="2. Slide Title">
            <a:extLst>
              <a:ext uri="{FF2B5EF4-FFF2-40B4-BE49-F238E27FC236}">
                <a16:creationId xmlns:a16="http://schemas.microsoft.com/office/drawing/2014/main" id="{4EF89F43-35C6-451B-BBE8-87D2B8B83F5E}"/>
              </a:ext>
            </a:extLst>
          </p:cNvPr>
          <p:cNvSpPr>
            <a:spLocks noGrp="1"/>
          </p:cNvSpPr>
          <p:nvPr>
            <p:ph type="title"/>
            <p:custDataLst>
              <p:tags r:id="rId6"/>
            </p:custDataLst>
          </p:nvPr>
        </p:nvSpPr>
        <p:spPr>
          <a:xfrm>
            <a:off x="554736" y="2744369"/>
            <a:ext cx="3465576" cy="769441"/>
          </a:xfrm>
          <a:prstGeom prst="rect">
            <a:avLst/>
          </a:prstGeom>
        </p:spPr>
        <p:txBody>
          <a:bodyPr wrap="square" anchor="b">
            <a:noAutofit/>
          </a:bodyPr>
          <a:lstStyle>
            <a:lvl1pPr algn="l">
              <a:defRPr>
                <a:solidFill>
                  <a:schemeClr val="accent1"/>
                </a:solidFill>
              </a:defRPr>
            </a:lvl1pPr>
          </a:lstStyle>
          <a:p>
            <a:r>
              <a:rPr lang="en-US"/>
              <a:t>Click to edit Master title style</a:t>
            </a:r>
            <a:endParaRPr lang="en-US" dirty="0"/>
          </a:p>
        </p:txBody>
      </p:sp>
      <p:sp>
        <p:nvSpPr>
          <p:cNvPr id="20" name="3. Subtitle">
            <a:extLst>
              <a:ext uri="{FF2B5EF4-FFF2-40B4-BE49-F238E27FC236}">
                <a16:creationId xmlns:a16="http://schemas.microsoft.com/office/drawing/2014/main" id="{9F06A69A-B095-4159-932B-3658DD253FDF}"/>
              </a:ext>
            </a:extLst>
          </p:cNvPr>
          <p:cNvSpPr>
            <a:spLocks noGrp="1"/>
          </p:cNvSpPr>
          <p:nvPr>
            <p:ph type="subTitle" idx="1"/>
            <p:custDataLst>
              <p:tags r:id="rId7"/>
            </p:custDataLst>
          </p:nvPr>
        </p:nvSpPr>
        <p:spPr>
          <a:xfrm>
            <a:off x="554735" y="3659644"/>
            <a:ext cx="3465575" cy="276999"/>
          </a:xfrm>
          <a:prstGeom prst="rect">
            <a:avLst/>
          </a:prstGeom>
        </p:spPr>
        <p:txBody>
          <a:bodyPr wrap="square">
            <a:noAutofit/>
          </a:bodyPr>
          <a:lstStyle>
            <a:lvl1pPr marL="0" indent="0" algn="l">
              <a:buNone/>
              <a:defRPr sz="1800" b="0">
                <a:solidFill>
                  <a:schemeClr val="tx1"/>
                </a:solidFill>
              </a:defRPr>
            </a:lvl1pPr>
            <a:lvl2pPr marL="457178" indent="0" algn="ctr">
              <a:buNone/>
              <a:defRPr sz="2000"/>
            </a:lvl2pPr>
            <a:lvl3pPr marL="914354" indent="0" algn="ctr">
              <a:buNone/>
              <a:defRPr sz="1800"/>
            </a:lvl3pPr>
            <a:lvl4pPr marL="1371532" indent="0" algn="ctr">
              <a:buNone/>
              <a:defRPr sz="1600"/>
            </a:lvl4pPr>
            <a:lvl5pPr marL="1828709" indent="0" algn="ctr">
              <a:buNone/>
              <a:defRPr sz="1600"/>
            </a:lvl5pPr>
            <a:lvl6pPr marL="2285886" indent="0" algn="ctr">
              <a:buNone/>
              <a:defRPr sz="1600"/>
            </a:lvl6pPr>
            <a:lvl7pPr marL="2743062" indent="0" algn="ctr">
              <a:buNone/>
              <a:defRPr sz="1600"/>
            </a:lvl7pPr>
            <a:lvl8pPr marL="3200240" indent="0" algn="ctr">
              <a:buNone/>
              <a:defRPr sz="1600"/>
            </a:lvl8pPr>
            <a:lvl9pPr marL="3657418" indent="0" algn="ctr">
              <a:buNone/>
              <a:defRPr sz="1600"/>
            </a:lvl9pPr>
          </a:lstStyle>
          <a:p>
            <a:r>
              <a:rPr lang="en-US"/>
              <a:t>Click to edit Master subtitle style</a:t>
            </a:r>
            <a:endParaRPr lang="en-US" dirty="0"/>
          </a:p>
        </p:txBody>
      </p:sp>
      <p:sp>
        <p:nvSpPr>
          <p:cNvPr id="10" name="1. On-page tracker">
            <a:extLst>
              <a:ext uri="{FF2B5EF4-FFF2-40B4-BE49-F238E27FC236}">
                <a16:creationId xmlns:a16="http://schemas.microsoft.com/office/drawing/2014/main" id="{79C07342-0520-417C-B878-54C94CBD8539}"/>
              </a:ext>
            </a:extLst>
          </p:cNvPr>
          <p:cNvSpPr>
            <a:spLocks noGrp="1"/>
          </p:cNvSpPr>
          <p:nvPr>
            <p:ph type="body" sz="quarter" idx="10" hasCustomPrompt="1"/>
            <p:custDataLst>
              <p:tags r:id="rId8"/>
            </p:custDataLst>
          </p:nvPr>
        </p:nvSpPr>
        <p:spPr>
          <a:xfrm>
            <a:off x="554735" y="41597"/>
            <a:ext cx="3465577" cy="123111"/>
          </a:xfrm>
          <a:prstGeom prst="rect">
            <a:avLst/>
          </a:prstGeom>
          <a:ln w="6350">
            <a:noFill/>
            <a:miter lim="800000"/>
          </a:ln>
        </p:spPr>
        <p:txBody>
          <a:bodyPr vert="horz" wrap="square" lIns="0" tIns="0" rIns="0" bIns="0" rtlCol="0">
            <a:spAutoFit/>
          </a:bodyPr>
          <a:lstStyle>
            <a:lvl1pPr>
              <a:defRPr lang="en-US" sz="800" b="0" dirty="0">
                <a:cs typeface="+mn-cs"/>
              </a:defRPr>
            </a:lvl1pPr>
          </a:lstStyle>
          <a:p>
            <a:pPr lvl="0">
              <a:buNone/>
            </a:pPr>
            <a:r>
              <a:rPr lang="en-US" dirty="0"/>
              <a:t>Add tracker</a:t>
            </a:r>
          </a:p>
        </p:txBody>
      </p:sp>
      <p:sp>
        <p:nvSpPr>
          <p:cNvPr id="14" name="5. Source" hidden="1">
            <a:extLst>
              <a:ext uri="{FF2B5EF4-FFF2-40B4-BE49-F238E27FC236}">
                <a16:creationId xmlns:a16="http://schemas.microsoft.com/office/drawing/2014/main" id="{63EFE415-14E2-4E36-AACE-372D02839AA6}"/>
              </a:ext>
            </a:extLst>
          </p:cNvPr>
          <p:cNvSpPr txBox="1">
            <a:spLocks/>
          </p:cNvSpPr>
          <p:nvPr userDrawn="1">
            <p:custDataLst>
              <p:tags r:id="rId9"/>
            </p:custDataLst>
          </p:nvPr>
        </p:nvSpPr>
        <p:spPr>
          <a:xfrm>
            <a:off x="554734" y="6017233"/>
            <a:ext cx="3465575" cy="123111"/>
          </a:xfrm>
          <a:prstGeom prst="rect">
            <a:avLst/>
          </a:prstGeom>
        </p:spPr>
        <p:txBody>
          <a:bodyPr vert="horz" wrap="square" lIns="0" tIns="0" rIns="0" bIns="0" rtlCol="0" anchor="t">
            <a:noAutofit/>
          </a:bodyPr>
          <a:lstStyle>
            <a:lvl1pPr indent="0">
              <a:lnSpc>
                <a:spcPct val="100000"/>
              </a:lnSpc>
              <a:spcBef>
                <a:spcPts val="300"/>
              </a:spcBef>
              <a:spcAft>
                <a:spcPts val="300"/>
              </a:spcAft>
              <a:buFont typeface="Segoe UI" panose="020B0502040204020203" pitchFamily="34" charset="0"/>
              <a:buChar char="​"/>
              <a:defRPr lang="en-US" sz="900" dirty="0">
                <a:cs typeface="Arial" panose="020B0604020202020204" pitchFamily="34" charset="0"/>
              </a:defRPr>
            </a:lvl1pPr>
            <a:lvl2pPr marL="228600" indent="-225425">
              <a:lnSpc>
                <a:spcPct val="100000"/>
              </a:lnSpc>
              <a:spcBef>
                <a:spcPts val="0"/>
              </a:spcBef>
              <a:spcAft>
                <a:spcPts val="300"/>
              </a:spcAft>
              <a:buFont typeface="Wingdings" panose="05000000000000000000" pitchFamily="2" charset="2"/>
              <a:buChar char=""/>
              <a:defRPr sz="1600">
                <a:cs typeface="Arial" panose="020B0604020202020204" pitchFamily="34" charset="0"/>
              </a:defRPr>
            </a:lvl2pPr>
            <a:lvl3pPr marL="515938" indent="-287338">
              <a:lnSpc>
                <a:spcPct val="100000"/>
              </a:lnSpc>
              <a:spcBef>
                <a:spcPts val="0"/>
              </a:spcBef>
              <a:spcAft>
                <a:spcPts val="300"/>
              </a:spcAft>
              <a:buFont typeface="Arial" panose="020B0604020202020204" pitchFamily="34" charset="0"/>
              <a:buChar char="—"/>
              <a:defRPr sz="1600">
                <a:cs typeface="Arial" panose="020B0604020202020204" pitchFamily="34" charset="0"/>
              </a:defRPr>
            </a:lvl3pPr>
            <a:lvl4pPr marL="742950" indent="-182563">
              <a:lnSpc>
                <a:spcPct val="100000"/>
              </a:lnSpc>
              <a:spcBef>
                <a:spcPts val="0"/>
              </a:spcBef>
              <a:spcAft>
                <a:spcPts val="300"/>
              </a:spcAft>
              <a:buFont typeface="Arial" panose="020B0604020202020204" pitchFamily="34" charset="0"/>
              <a:buChar char="»"/>
              <a:defRPr sz="1600">
                <a:cs typeface="Arial" panose="020B0604020202020204" pitchFamily="34" charset="0"/>
              </a:defRPr>
            </a:lvl4pPr>
            <a:lvl5pPr marL="914400" indent="-136525">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800" dirty="0"/>
              <a:t>Source: …</a:t>
            </a:r>
          </a:p>
        </p:txBody>
      </p:sp>
      <p:sp>
        <p:nvSpPr>
          <p:cNvPr id="15" name="TextBox 14">
            <a:extLst>
              <a:ext uri="{FF2B5EF4-FFF2-40B4-BE49-F238E27FC236}">
                <a16:creationId xmlns:a16="http://schemas.microsoft.com/office/drawing/2014/main" id="{1767E982-70BB-4BA4-86A8-698630C0B24F}"/>
              </a:ext>
            </a:extLst>
          </p:cNvPr>
          <p:cNvSpPr txBox="1">
            <a:spLocks/>
          </p:cNvSpPr>
          <p:nvPr userDrawn="1"/>
        </p:nvSpPr>
        <p:spPr>
          <a:xfrm>
            <a:off x="554734" y="6186064"/>
            <a:ext cx="3465575" cy="123111"/>
          </a:xfrm>
          <a:prstGeom prst="rect">
            <a:avLst/>
          </a:prstGeom>
        </p:spPr>
        <p:txBody>
          <a:bodyPr vert="horz" wrap="none" lIns="0" tIns="0" rIns="0" bIns="0" rtlCol="0">
            <a:noAutofit/>
          </a:bodyPr>
          <a:lstStyle>
            <a:defPPr>
              <a:defRPr lang="en-US"/>
            </a:defPPr>
            <a:lvl1pPr lvl="0" indent="0">
              <a:lnSpc>
                <a:spcPct val="100000"/>
              </a:lnSpc>
              <a:spcBef>
                <a:spcPts val="300"/>
              </a:spcBef>
              <a:spcAft>
                <a:spcPts val="300"/>
              </a:spcAft>
              <a:buClr>
                <a:schemeClr val="tx1"/>
              </a:buClr>
              <a:buSzPct val="100000"/>
              <a:buFont typeface="Segoe UI" panose="020B0502040204020203" pitchFamily="34" charset="0"/>
              <a:buChar char="​"/>
              <a:defRPr sz="800">
                <a:solidFill>
                  <a:srgbClr val="FF0000"/>
                </a:solidFill>
                <a:cs typeface="Arial" panose="020B0604020202020204" pitchFamily="34" charset="0"/>
              </a:defRPr>
            </a:lvl1pPr>
            <a:lvl2pPr marL="228600" lvl="1" indent="-225425">
              <a:lnSpc>
                <a:spcPct val="100000"/>
              </a:lnSpc>
              <a:spcBef>
                <a:spcPts val="0"/>
              </a:spcBef>
              <a:spcAft>
                <a:spcPts val="300"/>
              </a:spcAft>
              <a:buClr>
                <a:schemeClr val="tx1"/>
              </a:buClr>
              <a:buSzPct val="110000"/>
              <a:buFont typeface="Wingdings" panose="05000000000000000000" pitchFamily="2" charset="2"/>
              <a:buChar char=""/>
              <a:defRPr sz="1600"/>
            </a:lvl2pPr>
            <a:lvl3pPr marL="442913" lvl="2" indent="-214313">
              <a:lnSpc>
                <a:spcPct val="100000"/>
              </a:lnSpc>
              <a:spcBef>
                <a:spcPts val="0"/>
              </a:spcBef>
              <a:spcAft>
                <a:spcPts val="300"/>
              </a:spcAft>
              <a:buClr>
                <a:schemeClr val="tx1"/>
              </a:buClr>
              <a:buSzPct val="110000"/>
              <a:buFont typeface="Arial" panose="020B0604020202020204" pitchFamily="34" charset="0"/>
              <a:buChar char="‒"/>
              <a:defRPr sz="1600"/>
            </a:lvl3pPr>
            <a:lvl4pPr marL="598488" lvl="3" indent="-152400">
              <a:lnSpc>
                <a:spcPct val="100000"/>
              </a:lnSpc>
              <a:spcBef>
                <a:spcPts val="0"/>
              </a:spcBef>
              <a:spcAft>
                <a:spcPts val="300"/>
              </a:spcAft>
              <a:buClr>
                <a:schemeClr val="tx1"/>
              </a:buClr>
              <a:buSzPct val="100000"/>
              <a:buFont typeface="Arial" panose="020B0604020202020204" pitchFamily="34" charset="0"/>
              <a:buChar char="•"/>
              <a:defRPr sz="1600"/>
            </a:lvl4pPr>
            <a:lvl5pPr marL="817563" lvl="4" indent="-147638">
              <a:lnSpc>
                <a:spcPct val="100000"/>
              </a:lnSpc>
              <a:spcBef>
                <a:spcPts val="0"/>
              </a:spcBef>
              <a:spcAft>
                <a:spcPts val="300"/>
              </a:spcAft>
              <a:buClr>
                <a:schemeClr val="tx1"/>
              </a:buClr>
              <a:buSzPct val="100000"/>
              <a:buFont typeface="Arial" panose="020B0604020202020204" pitchFamily="34" charset="0"/>
              <a:buChar char="̶"/>
              <a:defRPr sz="160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lvl="0"/>
            <a:r>
              <a:rPr lang="en-US" dirty="0"/>
              <a:t>Confidential, Draft and Pre-Decisional</a:t>
            </a:r>
          </a:p>
        </p:txBody>
      </p:sp>
      <p:sp>
        <p:nvSpPr>
          <p:cNvPr id="16" name="TextBox 15">
            <a:extLst>
              <a:ext uri="{FF2B5EF4-FFF2-40B4-BE49-F238E27FC236}">
                <a16:creationId xmlns:a16="http://schemas.microsoft.com/office/drawing/2014/main" id="{9B88B67F-FAD7-4BFA-B92B-B7B2771B4404}"/>
              </a:ext>
            </a:extLst>
          </p:cNvPr>
          <p:cNvSpPr txBox="1">
            <a:spLocks/>
          </p:cNvSpPr>
          <p:nvPr userDrawn="1"/>
        </p:nvSpPr>
        <p:spPr>
          <a:xfrm>
            <a:off x="554735" y="6345103"/>
            <a:ext cx="3465575" cy="461665"/>
          </a:xfrm>
          <a:prstGeom prst="rect">
            <a:avLst/>
          </a:prstGeom>
        </p:spPr>
        <p:txBody>
          <a:bodyPr vert="horz" wrap="square" lIns="0" tIns="0" rIns="0" bIns="0" rtlCol="0" anchor="b">
            <a:spAutoFit/>
          </a:bodyPr>
          <a:lstStyle>
            <a:defPPr>
              <a:defRPr lang="en-US"/>
            </a:defPPr>
            <a:lvl1pPr lvl="0" indent="0">
              <a:lnSpc>
                <a:spcPct val="100000"/>
              </a:lnSpc>
              <a:spcBef>
                <a:spcPts val="300"/>
              </a:spcBef>
              <a:spcAft>
                <a:spcPts val="300"/>
              </a:spcAft>
              <a:buClr>
                <a:schemeClr val="tx1"/>
              </a:buClr>
              <a:buSzPct val="100000"/>
              <a:buFont typeface="Segoe UI" panose="020B0502040204020203" pitchFamily="34" charset="0"/>
              <a:buChar char="​"/>
              <a:defRPr sz="800">
                <a:solidFill>
                  <a:srgbClr val="FF0000"/>
                </a:solidFill>
                <a:cs typeface="Arial" panose="020B0604020202020204" pitchFamily="34" charset="0"/>
              </a:defRPr>
            </a:lvl1pPr>
            <a:lvl2pPr marL="228600" lvl="1" indent="-225425">
              <a:lnSpc>
                <a:spcPct val="100000"/>
              </a:lnSpc>
              <a:spcBef>
                <a:spcPts val="0"/>
              </a:spcBef>
              <a:spcAft>
                <a:spcPts val="300"/>
              </a:spcAft>
              <a:buClr>
                <a:schemeClr val="tx1"/>
              </a:buClr>
              <a:buSzPct val="110000"/>
              <a:buFont typeface="Wingdings" panose="05000000000000000000" pitchFamily="2" charset="2"/>
              <a:buChar char=""/>
              <a:defRPr sz="1600"/>
            </a:lvl2pPr>
            <a:lvl3pPr marL="442913" lvl="2" indent="-214313">
              <a:lnSpc>
                <a:spcPct val="100000"/>
              </a:lnSpc>
              <a:spcBef>
                <a:spcPts val="0"/>
              </a:spcBef>
              <a:spcAft>
                <a:spcPts val="300"/>
              </a:spcAft>
              <a:buClr>
                <a:schemeClr val="tx1"/>
              </a:buClr>
              <a:buSzPct val="110000"/>
              <a:buFont typeface="Arial" panose="020B0604020202020204" pitchFamily="34" charset="0"/>
              <a:buChar char="‒"/>
              <a:defRPr sz="1600"/>
            </a:lvl3pPr>
            <a:lvl4pPr marL="598488" lvl="3" indent="-152400">
              <a:lnSpc>
                <a:spcPct val="100000"/>
              </a:lnSpc>
              <a:spcBef>
                <a:spcPts val="0"/>
              </a:spcBef>
              <a:spcAft>
                <a:spcPts val="300"/>
              </a:spcAft>
              <a:buClr>
                <a:schemeClr val="tx1"/>
              </a:buClr>
              <a:buSzPct val="100000"/>
              <a:buFont typeface="Arial" panose="020B0604020202020204" pitchFamily="34" charset="0"/>
              <a:buChar char="•"/>
              <a:defRPr sz="1600"/>
            </a:lvl4pPr>
            <a:lvl5pPr marL="817563" lvl="4" indent="-147638">
              <a:lnSpc>
                <a:spcPct val="100000"/>
              </a:lnSpc>
              <a:spcBef>
                <a:spcPts val="0"/>
              </a:spcBef>
              <a:spcAft>
                <a:spcPts val="300"/>
              </a:spcAft>
              <a:buClr>
                <a:schemeClr val="tx1"/>
              </a:buClr>
              <a:buSzPct val="100000"/>
              <a:buFont typeface="Arial" panose="020B0604020202020204" pitchFamily="34" charset="0"/>
              <a:buChar char="̶"/>
              <a:defRPr sz="160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lvl="0"/>
            <a:r>
              <a:rPr lang="en-US" sz="600" dirty="0"/>
              <a:t>CONFIDENTIAL AND PROPRIETARY:  DOCUMENT INTENDED TO PROVIDE INSIGHT BASED ON CURRENTLY AVAILABLE INFORMATION FOR CONSIDERATION AND NOT SPECIFIC ADVICE.  Any use of these materials without specific permission is strictly prohibited.  This deck does not constitute legal, medical, accounting, tax, or other regulated advice, such as professional advice normally provided by licensed or certified practitioners.</a:t>
            </a:r>
          </a:p>
        </p:txBody>
      </p:sp>
    </p:spTree>
    <p:extLst>
      <p:ext uri="{BB962C8B-B14F-4D97-AF65-F5344CB8AC3E}">
        <p14:creationId xmlns:p14="http://schemas.microsoft.com/office/powerpoint/2010/main" val="269291005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26" Type="http://schemas.openxmlformats.org/officeDocument/2006/relationships/tags" Target="../tags/tag8.xml"/><Relationship Id="rId39" Type="http://schemas.openxmlformats.org/officeDocument/2006/relationships/tags" Target="../tags/tag21.xml"/><Relationship Id="rId3" Type="http://schemas.openxmlformats.org/officeDocument/2006/relationships/slideLayout" Target="../slideLayouts/slideLayout3.xml"/><Relationship Id="rId21" Type="http://schemas.openxmlformats.org/officeDocument/2006/relationships/tags" Target="../tags/tag3.xml"/><Relationship Id="rId34" Type="http://schemas.openxmlformats.org/officeDocument/2006/relationships/tags" Target="../tags/tag16.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tags" Target="../tags/tag7.xml"/><Relationship Id="rId33" Type="http://schemas.openxmlformats.org/officeDocument/2006/relationships/tags" Target="../tags/tag15.xml"/><Relationship Id="rId38" Type="http://schemas.openxmlformats.org/officeDocument/2006/relationships/tags" Target="../tags/tag20.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tags" Target="../tags/tag2.xml"/><Relationship Id="rId29" Type="http://schemas.openxmlformats.org/officeDocument/2006/relationships/tags" Target="../tags/tag11.xml"/><Relationship Id="rId41" Type="http://schemas.openxmlformats.org/officeDocument/2006/relationships/image" Target="../media/image1.emf"/><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tags" Target="../tags/tag6.xml"/><Relationship Id="rId32" Type="http://schemas.openxmlformats.org/officeDocument/2006/relationships/tags" Target="../tags/tag14.xml"/><Relationship Id="rId37" Type="http://schemas.openxmlformats.org/officeDocument/2006/relationships/tags" Target="../tags/tag19.xml"/><Relationship Id="rId40" Type="http://schemas.openxmlformats.org/officeDocument/2006/relationships/oleObject" Target="../embeddings/oleObject1.bin"/><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tags" Target="../tags/tag5.xml"/><Relationship Id="rId28" Type="http://schemas.openxmlformats.org/officeDocument/2006/relationships/tags" Target="../tags/tag10.xml"/><Relationship Id="rId36" Type="http://schemas.openxmlformats.org/officeDocument/2006/relationships/tags" Target="../tags/tag18.xml"/><Relationship Id="rId10" Type="http://schemas.openxmlformats.org/officeDocument/2006/relationships/slideLayout" Target="../slideLayouts/slideLayout10.xml"/><Relationship Id="rId19" Type="http://schemas.openxmlformats.org/officeDocument/2006/relationships/vmlDrawing" Target="../drawings/vmlDrawing1.vml"/><Relationship Id="rId31" Type="http://schemas.openxmlformats.org/officeDocument/2006/relationships/tags" Target="../tags/tag13.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tags" Target="../tags/tag4.xml"/><Relationship Id="rId27" Type="http://schemas.openxmlformats.org/officeDocument/2006/relationships/tags" Target="../tags/tag9.xml"/><Relationship Id="rId30" Type="http://schemas.openxmlformats.org/officeDocument/2006/relationships/tags" Target="../tags/tag12.xml"/><Relationship Id="rId35" Type="http://schemas.openxmlformats.org/officeDocument/2006/relationships/tags" Target="../tags/tag17.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5.xml"/><Relationship Id="rId13" Type="http://schemas.openxmlformats.org/officeDocument/2006/relationships/slideLayout" Target="../slideLayouts/slideLayout30.xml"/><Relationship Id="rId18" Type="http://schemas.openxmlformats.org/officeDocument/2006/relationships/tags" Target="../tags/tag113.xml"/><Relationship Id="rId26" Type="http://schemas.openxmlformats.org/officeDocument/2006/relationships/tags" Target="../tags/tag121.xml"/><Relationship Id="rId39" Type="http://schemas.openxmlformats.org/officeDocument/2006/relationships/oleObject" Target="../embeddings/oleObject17.bin"/><Relationship Id="rId3" Type="http://schemas.openxmlformats.org/officeDocument/2006/relationships/slideLayout" Target="../slideLayouts/slideLayout20.xml"/><Relationship Id="rId21" Type="http://schemas.openxmlformats.org/officeDocument/2006/relationships/tags" Target="../tags/tag116.xml"/><Relationship Id="rId34" Type="http://schemas.openxmlformats.org/officeDocument/2006/relationships/tags" Target="../tags/tag129.xml"/><Relationship Id="rId7" Type="http://schemas.openxmlformats.org/officeDocument/2006/relationships/slideLayout" Target="../slideLayouts/slideLayout24.xml"/><Relationship Id="rId12" Type="http://schemas.openxmlformats.org/officeDocument/2006/relationships/slideLayout" Target="../slideLayouts/slideLayout29.xml"/><Relationship Id="rId17" Type="http://schemas.openxmlformats.org/officeDocument/2006/relationships/vmlDrawing" Target="../drawings/vmlDrawing17.vml"/><Relationship Id="rId25" Type="http://schemas.openxmlformats.org/officeDocument/2006/relationships/tags" Target="../tags/tag120.xml"/><Relationship Id="rId33" Type="http://schemas.openxmlformats.org/officeDocument/2006/relationships/tags" Target="../tags/tag128.xml"/><Relationship Id="rId38" Type="http://schemas.openxmlformats.org/officeDocument/2006/relationships/tags" Target="../tags/tag133.xml"/><Relationship Id="rId2" Type="http://schemas.openxmlformats.org/officeDocument/2006/relationships/slideLayout" Target="../slideLayouts/slideLayout19.xml"/><Relationship Id="rId16" Type="http://schemas.openxmlformats.org/officeDocument/2006/relationships/theme" Target="../theme/theme2.xml"/><Relationship Id="rId20" Type="http://schemas.openxmlformats.org/officeDocument/2006/relationships/tags" Target="../tags/tag115.xml"/><Relationship Id="rId29" Type="http://schemas.openxmlformats.org/officeDocument/2006/relationships/tags" Target="../tags/tag124.xml"/><Relationship Id="rId1" Type="http://schemas.openxmlformats.org/officeDocument/2006/relationships/slideLayout" Target="../slideLayouts/slideLayout18.xml"/><Relationship Id="rId6" Type="http://schemas.openxmlformats.org/officeDocument/2006/relationships/slideLayout" Target="../slideLayouts/slideLayout23.xml"/><Relationship Id="rId11" Type="http://schemas.openxmlformats.org/officeDocument/2006/relationships/slideLayout" Target="../slideLayouts/slideLayout28.xml"/><Relationship Id="rId24" Type="http://schemas.openxmlformats.org/officeDocument/2006/relationships/tags" Target="../tags/tag119.xml"/><Relationship Id="rId32" Type="http://schemas.openxmlformats.org/officeDocument/2006/relationships/tags" Target="../tags/tag127.xml"/><Relationship Id="rId37" Type="http://schemas.openxmlformats.org/officeDocument/2006/relationships/tags" Target="../tags/tag132.xml"/><Relationship Id="rId40" Type="http://schemas.openxmlformats.org/officeDocument/2006/relationships/image" Target="../media/image2.emf"/><Relationship Id="rId5" Type="http://schemas.openxmlformats.org/officeDocument/2006/relationships/slideLayout" Target="../slideLayouts/slideLayout22.xml"/><Relationship Id="rId15" Type="http://schemas.openxmlformats.org/officeDocument/2006/relationships/slideLayout" Target="../slideLayouts/slideLayout32.xml"/><Relationship Id="rId23" Type="http://schemas.openxmlformats.org/officeDocument/2006/relationships/tags" Target="../tags/tag118.xml"/><Relationship Id="rId28" Type="http://schemas.openxmlformats.org/officeDocument/2006/relationships/tags" Target="../tags/tag123.xml"/><Relationship Id="rId36" Type="http://schemas.openxmlformats.org/officeDocument/2006/relationships/tags" Target="../tags/tag131.xml"/><Relationship Id="rId10" Type="http://schemas.openxmlformats.org/officeDocument/2006/relationships/slideLayout" Target="../slideLayouts/slideLayout27.xml"/><Relationship Id="rId19" Type="http://schemas.openxmlformats.org/officeDocument/2006/relationships/tags" Target="../tags/tag114.xml"/><Relationship Id="rId31" Type="http://schemas.openxmlformats.org/officeDocument/2006/relationships/tags" Target="../tags/tag126.xml"/><Relationship Id="rId4" Type="http://schemas.openxmlformats.org/officeDocument/2006/relationships/slideLayout" Target="../slideLayouts/slideLayout21.xml"/><Relationship Id="rId9" Type="http://schemas.openxmlformats.org/officeDocument/2006/relationships/slideLayout" Target="../slideLayouts/slideLayout26.xml"/><Relationship Id="rId14" Type="http://schemas.openxmlformats.org/officeDocument/2006/relationships/slideLayout" Target="../slideLayouts/slideLayout31.xml"/><Relationship Id="rId22" Type="http://schemas.openxmlformats.org/officeDocument/2006/relationships/tags" Target="../tags/tag117.xml"/><Relationship Id="rId27" Type="http://schemas.openxmlformats.org/officeDocument/2006/relationships/tags" Target="../tags/tag122.xml"/><Relationship Id="rId30" Type="http://schemas.openxmlformats.org/officeDocument/2006/relationships/tags" Target="../tags/tag125.xml"/><Relationship Id="rId35" Type="http://schemas.openxmlformats.org/officeDocument/2006/relationships/tags" Target="../tags/tag13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graphicFrame>
        <p:nvGraphicFramePr>
          <p:cNvPr id="3" name="Object 6" hidden="1">
            <a:extLst>
              <a:ext uri="{FF2B5EF4-FFF2-40B4-BE49-F238E27FC236}">
                <a16:creationId xmlns:a16="http://schemas.microsoft.com/office/drawing/2014/main" id="{4BC40847-AF8B-4097-9A07-2349A751A051}"/>
              </a:ext>
            </a:extLst>
          </p:cNvPr>
          <p:cNvGraphicFramePr>
            <a:graphicFrameLocks noChangeAspect="1"/>
          </p:cNvGraphicFramePr>
          <p:nvPr userDrawn="1">
            <p:custDataLst>
              <p:tags r:id="rId20"/>
            </p:custDataLst>
            <p:extLst>
              <p:ext uri="{D42A27DB-BD31-4B8C-83A1-F6EECF244321}">
                <p14:modId xmlns:p14="http://schemas.microsoft.com/office/powerpoint/2010/main" val="3661838044"/>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1034" name="think-cell Slide" r:id="rId40" imgW="413" imgH="416" progId="TCLayout.ActiveDocument.1">
                  <p:embed/>
                </p:oleObj>
              </mc:Choice>
              <mc:Fallback>
                <p:oleObj name="think-cell Slide" r:id="rId40" imgW="413" imgH="416" progId="TCLayout.ActiveDocument.1">
                  <p:embed/>
                  <p:pic>
                    <p:nvPicPr>
                      <p:cNvPr id="3" name="Object 6" hidden="1">
                        <a:extLst>
                          <a:ext uri="{FF2B5EF4-FFF2-40B4-BE49-F238E27FC236}">
                            <a16:creationId xmlns:a16="http://schemas.microsoft.com/office/drawing/2014/main" id="{4BC40847-AF8B-4097-9A07-2349A751A051}"/>
                          </a:ext>
                        </a:extLst>
                      </p:cNvPr>
                      <p:cNvPicPr/>
                      <p:nvPr/>
                    </p:nvPicPr>
                    <p:blipFill>
                      <a:blip r:embed="rId41"/>
                      <a:stretch>
                        <a:fillRect/>
                      </a:stretch>
                    </p:blipFill>
                    <p:spPr>
                      <a:xfrm>
                        <a:off x="1588" y="1588"/>
                        <a:ext cx="1588" cy="1588"/>
                      </a:xfrm>
                      <a:prstGeom prst="rect">
                        <a:avLst/>
                      </a:prstGeom>
                    </p:spPr>
                  </p:pic>
                </p:oleObj>
              </mc:Fallback>
            </mc:AlternateContent>
          </a:graphicData>
        </a:graphic>
      </p:graphicFrame>
      <p:sp>
        <p:nvSpPr>
          <p:cNvPr id="2" name="Rectangle 1" hidden="1">
            <a:extLst>
              <a:ext uri="{FF2B5EF4-FFF2-40B4-BE49-F238E27FC236}">
                <a16:creationId xmlns:a16="http://schemas.microsoft.com/office/drawing/2014/main" id="{15B28737-798E-48D4-BBDB-8EB35CB9FFFB}"/>
              </a:ext>
            </a:extLst>
          </p:cNvPr>
          <p:cNvSpPr/>
          <p:nvPr userDrawn="1">
            <p:custDataLst>
              <p:tags r:id="rId21"/>
            </p:custDataLst>
          </p:nvPr>
        </p:nvSpPr>
        <p:spPr>
          <a:xfrm>
            <a:off x="0" y="0"/>
            <a:ext cx="158750" cy="158750"/>
          </a:xfrm>
          <a:prstGeom prst="rect">
            <a:avLst/>
          </a:prstGeom>
          <a:solidFill>
            <a:schemeClr val="accent1"/>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marL="0" lvl="0" indent="0" algn="ctr">
              <a:spcBef>
                <a:spcPts val="300"/>
              </a:spcBef>
              <a:spcAft>
                <a:spcPts val="300"/>
              </a:spcAft>
            </a:pPr>
            <a:endParaRPr lang="en-US" sz="2500" b="1" i="0" baseline="0" dirty="0">
              <a:solidFill>
                <a:schemeClr val="bg1"/>
              </a:solidFill>
              <a:latin typeface="Arial" panose="020B0604020202020204" pitchFamily="34" charset="0"/>
              <a:ea typeface="+mj-ea"/>
              <a:cs typeface="+mj-cs"/>
              <a:sym typeface="Arial" panose="020B0604020202020204" pitchFamily="34" charset="0"/>
            </a:endParaRPr>
          </a:p>
        </p:txBody>
      </p:sp>
      <p:sp>
        <p:nvSpPr>
          <p:cNvPr id="16" name="4. Footnote" hidden="1">
            <a:extLst>
              <a:ext uri="{FF2B5EF4-FFF2-40B4-BE49-F238E27FC236}">
                <a16:creationId xmlns:a16="http://schemas.microsoft.com/office/drawing/2014/main" id="{772E4927-517C-4D61-9929-9FFDE5F31A03}"/>
              </a:ext>
            </a:extLst>
          </p:cNvPr>
          <p:cNvSpPr txBox="1">
            <a:spLocks/>
          </p:cNvSpPr>
          <p:nvPr userDrawn="1">
            <p:custDataLst>
              <p:tags r:id="rId22"/>
            </p:custDataLst>
          </p:nvPr>
        </p:nvSpPr>
        <p:spPr>
          <a:xfrm>
            <a:off x="553972" y="6015537"/>
            <a:ext cx="10365148" cy="123111"/>
          </a:xfrm>
          <a:prstGeom prst="rect">
            <a:avLst/>
          </a:prstGeom>
          <a:noFill/>
        </p:spPr>
        <p:txBody>
          <a:bodyPr wrap="square" lIns="0" tIns="0" rIns="0" bIns="0" rtlCol="0" anchor="b">
            <a:noAutofit/>
          </a:bodyPr>
          <a:lstStyle>
            <a:defPPr>
              <a:defRPr lang="en-US"/>
            </a:defPPr>
            <a:lvl1pPr marL="203200" marR="0" lvl="0" indent="-212725" fontAlgn="auto">
              <a:lnSpc>
                <a:spcPct val="100000"/>
              </a:lnSpc>
              <a:spcBef>
                <a:spcPts val="0"/>
              </a:spcBef>
              <a:spcAft>
                <a:spcPts val="0"/>
              </a:spcAft>
              <a:buClrTx/>
              <a:buSzTx/>
              <a:buFontTx/>
              <a:buNone/>
              <a:tabLst/>
              <a:defRPr sz="800">
                <a:cs typeface="Arial" panose="020B0604020202020204" pitchFamily="34" charset="0"/>
              </a:defRPr>
            </a:lvl1pPr>
          </a:lstStyle>
          <a:p>
            <a:pPr lvl="0"/>
            <a:r>
              <a:rPr lang="en-US" dirty="0"/>
              <a:t>Footnotes</a:t>
            </a:r>
          </a:p>
        </p:txBody>
      </p:sp>
      <p:sp>
        <p:nvSpPr>
          <p:cNvPr id="57" name="2. Slide Title">
            <a:extLst>
              <a:ext uri="{FF2B5EF4-FFF2-40B4-BE49-F238E27FC236}">
                <a16:creationId xmlns:a16="http://schemas.microsoft.com/office/drawing/2014/main" id="{98FF70AE-7EF6-4E5B-9FFE-B44C852C9FBA}"/>
              </a:ext>
            </a:extLst>
          </p:cNvPr>
          <p:cNvSpPr>
            <a:spLocks noGrp="1"/>
          </p:cNvSpPr>
          <p:nvPr>
            <p:ph type="title"/>
            <p:custDataLst>
              <p:tags r:id="rId23"/>
            </p:custDataLst>
          </p:nvPr>
        </p:nvSpPr>
        <p:spPr>
          <a:xfrm>
            <a:off x="554736" y="519011"/>
            <a:ext cx="11082528" cy="384721"/>
          </a:xfrm>
          <a:prstGeom prst="rect">
            <a:avLst/>
          </a:prstGeom>
        </p:spPr>
        <p:txBody>
          <a:bodyPr vert="horz" wrap="square" lIns="0" tIns="0" rIns="0" bIns="0" rtlCol="0" anchor="b" anchorCtr="0">
            <a:spAutoFit/>
          </a:bodyPr>
          <a:lstStyle/>
          <a:p>
            <a:pPr lvl="0"/>
            <a:r>
              <a:rPr lang="en-US"/>
              <a:t>Click to edit Master title style</a:t>
            </a:r>
            <a:endParaRPr lang="en-US" dirty="0"/>
          </a:p>
        </p:txBody>
      </p:sp>
      <p:grpSp>
        <p:nvGrpSpPr>
          <p:cNvPr id="59" name="Grid" hidden="1">
            <a:extLst>
              <a:ext uri="{FF2B5EF4-FFF2-40B4-BE49-F238E27FC236}">
                <a16:creationId xmlns:a16="http://schemas.microsoft.com/office/drawing/2014/main" id="{D35250B8-D61E-4F1A-9ACD-6E1BB958B78E}"/>
              </a:ext>
            </a:extLst>
          </p:cNvPr>
          <p:cNvGrpSpPr/>
          <p:nvPr userDrawn="1"/>
        </p:nvGrpSpPr>
        <p:grpSpPr>
          <a:xfrm>
            <a:off x="0" y="0"/>
            <a:ext cx="12190476" cy="6858000"/>
            <a:chOff x="0" y="0"/>
            <a:chExt cx="12190476" cy="6858000"/>
          </a:xfrm>
        </p:grpSpPr>
        <p:sp>
          <p:nvSpPr>
            <p:cNvPr id="60" name="slide margin">
              <a:extLst>
                <a:ext uri="{FF2B5EF4-FFF2-40B4-BE49-F238E27FC236}">
                  <a16:creationId xmlns:a16="http://schemas.microsoft.com/office/drawing/2014/main" id="{B96EBE04-E01D-4922-8601-F1AD43DC4DA0}"/>
                </a:ext>
              </a:extLst>
            </p:cNvPr>
            <p:cNvSpPr/>
            <p:nvPr/>
          </p:nvSpPr>
          <p:spPr bwMode="invGray">
            <a:xfrm>
              <a:off x="1524" y="0"/>
              <a:ext cx="12188952" cy="6858000"/>
            </a:xfrm>
            <a:custGeom>
              <a:avLst/>
              <a:gdLst>
                <a:gd name="connsiteX0" fmla="*/ 551868 w 12188952"/>
                <a:gd name="connsiteY0" fmla="*/ 1709928 h 6858000"/>
                <a:gd name="connsiteX1" fmla="*/ 551868 w 12188952"/>
                <a:gd name="connsiteY1" fmla="*/ 6217920 h 6858000"/>
                <a:gd name="connsiteX2" fmla="*/ 11636196 w 12188952"/>
                <a:gd name="connsiteY2" fmla="*/ 6217920 h 6858000"/>
                <a:gd name="connsiteX3" fmla="*/ 11636196 w 12188952"/>
                <a:gd name="connsiteY3" fmla="*/ 1709928 h 6858000"/>
                <a:gd name="connsiteX4" fmla="*/ 0 w 12188952"/>
                <a:gd name="connsiteY4" fmla="*/ 0 h 6858000"/>
                <a:gd name="connsiteX5" fmla="*/ 12188952 w 12188952"/>
                <a:gd name="connsiteY5" fmla="*/ 0 h 6858000"/>
                <a:gd name="connsiteX6" fmla="*/ 12188952 w 12188952"/>
                <a:gd name="connsiteY6" fmla="*/ 6858000 h 6858000"/>
                <a:gd name="connsiteX7" fmla="*/ 0 w 12188952"/>
                <a:gd name="connsiteY7"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88952" h="6858000">
                  <a:moveTo>
                    <a:pt x="551868" y="1709928"/>
                  </a:moveTo>
                  <a:lnTo>
                    <a:pt x="551868" y="6217920"/>
                  </a:lnTo>
                  <a:lnTo>
                    <a:pt x="11636196" y="6217920"/>
                  </a:lnTo>
                  <a:lnTo>
                    <a:pt x="11636196" y="1709928"/>
                  </a:lnTo>
                  <a:close/>
                  <a:moveTo>
                    <a:pt x="0" y="0"/>
                  </a:moveTo>
                  <a:lnTo>
                    <a:pt x="12188952" y="0"/>
                  </a:lnTo>
                  <a:lnTo>
                    <a:pt x="12188952" y="6858000"/>
                  </a:lnTo>
                  <a:lnTo>
                    <a:pt x="0" y="6858000"/>
                  </a:lnTo>
                  <a:close/>
                </a:path>
              </a:pathLst>
            </a:custGeom>
            <a:solidFill>
              <a:srgbClr val="FF0000">
                <a:alpha val="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dirty="0">
                <a:solidFill>
                  <a:schemeClr val="tx1"/>
                </a:solidFill>
                <a:latin typeface="+mn-lt"/>
              </a:endParaRPr>
            </a:p>
          </p:txBody>
        </p:sp>
        <p:cxnSp>
          <p:nvCxnSpPr>
            <p:cNvPr id="61" name="Straight Connector 60">
              <a:extLst>
                <a:ext uri="{FF2B5EF4-FFF2-40B4-BE49-F238E27FC236}">
                  <a16:creationId xmlns:a16="http://schemas.microsoft.com/office/drawing/2014/main" id="{5CA037B0-2A91-4357-A969-80F65F949266}"/>
                </a:ext>
              </a:extLst>
            </p:cNvPr>
            <p:cNvCxnSpPr/>
            <p:nvPr/>
          </p:nvCxnSpPr>
          <p:spPr bwMode="invGray">
            <a:xfrm>
              <a:off x="859460" y="0"/>
              <a:ext cx="0" cy="6858000"/>
            </a:xfrm>
            <a:prstGeom prst="line">
              <a:avLst/>
            </a:prstGeom>
            <a:ln>
              <a:solidFill>
                <a:srgbClr val="19D3C5">
                  <a:alpha val="40000"/>
                </a:srgbClr>
              </a:solidFill>
              <a:prstDash val="lgDash"/>
            </a:ln>
          </p:spPr>
          <p:style>
            <a:lnRef idx="1">
              <a:schemeClr val="accent1"/>
            </a:lnRef>
            <a:fillRef idx="0">
              <a:schemeClr val="accent1"/>
            </a:fillRef>
            <a:effectRef idx="0">
              <a:schemeClr val="accent1"/>
            </a:effectRef>
            <a:fontRef idx="minor">
              <a:schemeClr val="tx1"/>
            </a:fontRef>
          </p:style>
        </p:cxnSp>
        <p:cxnSp>
          <p:nvCxnSpPr>
            <p:cNvPr id="62" name="Straight Connector 61">
              <a:extLst>
                <a:ext uri="{FF2B5EF4-FFF2-40B4-BE49-F238E27FC236}">
                  <a16:creationId xmlns:a16="http://schemas.microsoft.com/office/drawing/2014/main" id="{E1BD7C67-EF90-4AA0-BA50-51299E7EEE4C}"/>
                </a:ext>
              </a:extLst>
            </p:cNvPr>
            <p:cNvCxnSpPr/>
            <p:nvPr/>
          </p:nvCxnSpPr>
          <p:spPr bwMode="invGray">
            <a:xfrm>
              <a:off x="11332545" y="0"/>
              <a:ext cx="0" cy="6858000"/>
            </a:xfrm>
            <a:prstGeom prst="line">
              <a:avLst/>
            </a:prstGeom>
            <a:ln>
              <a:solidFill>
                <a:srgbClr val="19D3C5">
                  <a:alpha val="40000"/>
                </a:srgbClr>
              </a:solidFill>
              <a:prstDash val="lgDash"/>
            </a:ln>
          </p:spPr>
          <p:style>
            <a:lnRef idx="1">
              <a:schemeClr val="accent1"/>
            </a:lnRef>
            <a:fillRef idx="0">
              <a:schemeClr val="accent1"/>
            </a:fillRef>
            <a:effectRef idx="0">
              <a:schemeClr val="accent1"/>
            </a:effectRef>
            <a:fontRef idx="minor">
              <a:schemeClr val="tx1"/>
            </a:fontRef>
          </p:style>
        </p:cxnSp>
        <p:cxnSp>
          <p:nvCxnSpPr>
            <p:cNvPr id="63" name="Straight Connector 62">
              <a:extLst>
                <a:ext uri="{FF2B5EF4-FFF2-40B4-BE49-F238E27FC236}">
                  <a16:creationId xmlns:a16="http://schemas.microsoft.com/office/drawing/2014/main" id="{7719564A-5227-44A7-ABC0-4C6BBC1E2D6F}"/>
                </a:ext>
              </a:extLst>
            </p:cNvPr>
            <p:cNvCxnSpPr/>
            <p:nvPr/>
          </p:nvCxnSpPr>
          <p:spPr bwMode="invGray">
            <a:xfrm>
              <a:off x="1811559" y="0"/>
              <a:ext cx="0" cy="6858000"/>
            </a:xfrm>
            <a:prstGeom prst="line">
              <a:avLst/>
            </a:prstGeom>
            <a:ln>
              <a:solidFill>
                <a:srgbClr val="19D3C5">
                  <a:alpha val="40000"/>
                </a:srgbClr>
              </a:solidFill>
              <a:prstDash val="lgDash"/>
            </a:ln>
          </p:spPr>
          <p:style>
            <a:lnRef idx="1">
              <a:schemeClr val="accent1"/>
            </a:lnRef>
            <a:fillRef idx="0">
              <a:schemeClr val="accent1"/>
            </a:fillRef>
            <a:effectRef idx="0">
              <a:schemeClr val="accent1"/>
            </a:effectRef>
            <a:fontRef idx="minor">
              <a:schemeClr val="tx1"/>
            </a:fontRef>
          </p:style>
        </p:cxnSp>
        <p:cxnSp>
          <p:nvCxnSpPr>
            <p:cNvPr id="64" name="Straight Connector 63">
              <a:extLst>
                <a:ext uri="{FF2B5EF4-FFF2-40B4-BE49-F238E27FC236}">
                  <a16:creationId xmlns:a16="http://schemas.microsoft.com/office/drawing/2014/main" id="{0FD85D0C-74E8-4603-86B8-FCC481122CE8}"/>
                </a:ext>
              </a:extLst>
            </p:cNvPr>
            <p:cNvCxnSpPr/>
            <p:nvPr/>
          </p:nvCxnSpPr>
          <p:spPr bwMode="invGray">
            <a:xfrm>
              <a:off x="2763658" y="0"/>
              <a:ext cx="0" cy="6858000"/>
            </a:xfrm>
            <a:prstGeom prst="line">
              <a:avLst/>
            </a:prstGeom>
            <a:ln>
              <a:solidFill>
                <a:srgbClr val="19D3C5">
                  <a:alpha val="40000"/>
                </a:srgbClr>
              </a:solidFill>
              <a:prstDash val="lgDash"/>
            </a:ln>
          </p:spPr>
          <p:style>
            <a:lnRef idx="1">
              <a:schemeClr val="accent1"/>
            </a:lnRef>
            <a:fillRef idx="0">
              <a:schemeClr val="accent1"/>
            </a:fillRef>
            <a:effectRef idx="0">
              <a:schemeClr val="accent1"/>
            </a:effectRef>
            <a:fontRef idx="minor">
              <a:schemeClr val="tx1"/>
            </a:fontRef>
          </p:style>
        </p:cxnSp>
        <p:cxnSp>
          <p:nvCxnSpPr>
            <p:cNvPr id="65" name="Straight Connector 64">
              <a:extLst>
                <a:ext uri="{FF2B5EF4-FFF2-40B4-BE49-F238E27FC236}">
                  <a16:creationId xmlns:a16="http://schemas.microsoft.com/office/drawing/2014/main" id="{7F8BF8BD-68B4-4717-8162-382FFCC9BC9A}"/>
                </a:ext>
              </a:extLst>
            </p:cNvPr>
            <p:cNvCxnSpPr/>
            <p:nvPr/>
          </p:nvCxnSpPr>
          <p:spPr bwMode="invGray">
            <a:xfrm>
              <a:off x="3715757" y="0"/>
              <a:ext cx="0" cy="6858000"/>
            </a:xfrm>
            <a:prstGeom prst="line">
              <a:avLst/>
            </a:prstGeom>
            <a:ln>
              <a:solidFill>
                <a:srgbClr val="19D3C5">
                  <a:alpha val="40000"/>
                </a:srgbClr>
              </a:solidFill>
              <a:prstDash val="lgDash"/>
            </a:ln>
          </p:spPr>
          <p:style>
            <a:lnRef idx="1">
              <a:schemeClr val="accent1"/>
            </a:lnRef>
            <a:fillRef idx="0">
              <a:schemeClr val="accent1"/>
            </a:fillRef>
            <a:effectRef idx="0">
              <a:schemeClr val="accent1"/>
            </a:effectRef>
            <a:fontRef idx="minor">
              <a:schemeClr val="tx1"/>
            </a:fontRef>
          </p:style>
        </p:cxnSp>
        <p:cxnSp>
          <p:nvCxnSpPr>
            <p:cNvPr id="66" name="Straight Connector 65">
              <a:extLst>
                <a:ext uri="{FF2B5EF4-FFF2-40B4-BE49-F238E27FC236}">
                  <a16:creationId xmlns:a16="http://schemas.microsoft.com/office/drawing/2014/main" id="{89DB0B65-FCD8-4DD7-833A-DEED6A420E2A}"/>
                </a:ext>
              </a:extLst>
            </p:cNvPr>
            <p:cNvCxnSpPr/>
            <p:nvPr/>
          </p:nvCxnSpPr>
          <p:spPr bwMode="invGray">
            <a:xfrm>
              <a:off x="4667856" y="0"/>
              <a:ext cx="0" cy="6858000"/>
            </a:xfrm>
            <a:prstGeom prst="line">
              <a:avLst/>
            </a:prstGeom>
            <a:ln>
              <a:solidFill>
                <a:srgbClr val="19D3C5">
                  <a:alpha val="40000"/>
                </a:srgbClr>
              </a:solidFill>
              <a:prstDash val="lgDash"/>
            </a:ln>
          </p:spPr>
          <p:style>
            <a:lnRef idx="1">
              <a:schemeClr val="accent1"/>
            </a:lnRef>
            <a:fillRef idx="0">
              <a:schemeClr val="accent1"/>
            </a:fillRef>
            <a:effectRef idx="0">
              <a:schemeClr val="accent1"/>
            </a:effectRef>
            <a:fontRef idx="minor">
              <a:schemeClr val="tx1"/>
            </a:fontRef>
          </p:style>
        </p:cxnSp>
        <p:cxnSp>
          <p:nvCxnSpPr>
            <p:cNvPr id="67" name="Straight Connector 66">
              <a:extLst>
                <a:ext uri="{FF2B5EF4-FFF2-40B4-BE49-F238E27FC236}">
                  <a16:creationId xmlns:a16="http://schemas.microsoft.com/office/drawing/2014/main" id="{E18151F3-D51F-4302-95BF-AE8E806F628D}"/>
                </a:ext>
              </a:extLst>
            </p:cNvPr>
            <p:cNvCxnSpPr/>
            <p:nvPr/>
          </p:nvCxnSpPr>
          <p:spPr bwMode="invGray">
            <a:xfrm>
              <a:off x="5619955" y="0"/>
              <a:ext cx="0" cy="6858000"/>
            </a:xfrm>
            <a:prstGeom prst="line">
              <a:avLst/>
            </a:prstGeom>
            <a:ln>
              <a:solidFill>
                <a:srgbClr val="19D3C5">
                  <a:alpha val="40000"/>
                </a:srgbClr>
              </a:solidFill>
              <a:prstDash val="lgDash"/>
            </a:ln>
          </p:spPr>
          <p:style>
            <a:lnRef idx="1">
              <a:schemeClr val="accent1"/>
            </a:lnRef>
            <a:fillRef idx="0">
              <a:schemeClr val="accent1"/>
            </a:fillRef>
            <a:effectRef idx="0">
              <a:schemeClr val="accent1"/>
            </a:effectRef>
            <a:fontRef idx="minor">
              <a:schemeClr val="tx1"/>
            </a:fontRef>
          </p:style>
        </p:cxnSp>
        <p:cxnSp>
          <p:nvCxnSpPr>
            <p:cNvPr id="68" name="Straight Connector 67">
              <a:extLst>
                <a:ext uri="{FF2B5EF4-FFF2-40B4-BE49-F238E27FC236}">
                  <a16:creationId xmlns:a16="http://schemas.microsoft.com/office/drawing/2014/main" id="{35A6B330-5ACC-486B-8131-B7F5407825B2}"/>
                </a:ext>
              </a:extLst>
            </p:cNvPr>
            <p:cNvCxnSpPr/>
            <p:nvPr/>
          </p:nvCxnSpPr>
          <p:spPr bwMode="invGray">
            <a:xfrm>
              <a:off x="6572054" y="0"/>
              <a:ext cx="0" cy="6858000"/>
            </a:xfrm>
            <a:prstGeom prst="line">
              <a:avLst/>
            </a:prstGeom>
            <a:ln>
              <a:solidFill>
                <a:srgbClr val="19D3C5">
                  <a:alpha val="40000"/>
                </a:srgbClr>
              </a:solidFill>
              <a:prstDash val="lgDash"/>
            </a:ln>
          </p:spPr>
          <p:style>
            <a:lnRef idx="1">
              <a:schemeClr val="accent1"/>
            </a:lnRef>
            <a:fillRef idx="0">
              <a:schemeClr val="accent1"/>
            </a:fillRef>
            <a:effectRef idx="0">
              <a:schemeClr val="accent1"/>
            </a:effectRef>
            <a:fontRef idx="minor">
              <a:schemeClr val="tx1"/>
            </a:fontRef>
          </p:style>
        </p:cxnSp>
        <p:cxnSp>
          <p:nvCxnSpPr>
            <p:cNvPr id="69" name="Straight Connector 68">
              <a:extLst>
                <a:ext uri="{FF2B5EF4-FFF2-40B4-BE49-F238E27FC236}">
                  <a16:creationId xmlns:a16="http://schemas.microsoft.com/office/drawing/2014/main" id="{DA5DE7AD-CCFE-4A85-9421-C7CEA9F80DEC}"/>
                </a:ext>
              </a:extLst>
            </p:cNvPr>
            <p:cNvCxnSpPr/>
            <p:nvPr/>
          </p:nvCxnSpPr>
          <p:spPr bwMode="invGray">
            <a:xfrm>
              <a:off x="7524153" y="0"/>
              <a:ext cx="0" cy="6858000"/>
            </a:xfrm>
            <a:prstGeom prst="line">
              <a:avLst/>
            </a:prstGeom>
            <a:ln>
              <a:solidFill>
                <a:srgbClr val="19D3C5">
                  <a:alpha val="40000"/>
                </a:srgbClr>
              </a:solidFill>
              <a:prstDash val="lgDash"/>
            </a:ln>
          </p:spPr>
          <p:style>
            <a:lnRef idx="1">
              <a:schemeClr val="accent1"/>
            </a:lnRef>
            <a:fillRef idx="0">
              <a:schemeClr val="accent1"/>
            </a:fillRef>
            <a:effectRef idx="0">
              <a:schemeClr val="accent1"/>
            </a:effectRef>
            <a:fontRef idx="minor">
              <a:schemeClr val="tx1"/>
            </a:fontRef>
          </p:style>
        </p:cxnSp>
        <p:cxnSp>
          <p:nvCxnSpPr>
            <p:cNvPr id="70" name="Straight Connector 69">
              <a:extLst>
                <a:ext uri="{FF2B5EF4-FFF2-40B4-BE49-F238E27FC236}">
                  <a16:creationId xmlns:a16="http://schemas.microsoft.com/office/drawing/2014/main" id="{6E2A9A81-75D1-41A9-9821-54FC36E753C1}"/>
                </a:ext>
              </a:extLst>
            </p:cNvPr>
            <p:cNvCxnSpPr/>
            <p:nvPr/>
          </p:nvCxnSpPr>
          <p:spPr bwMode="invGray">
            <a:xfrm>
              <a:off x="8476252" y="0"/>
              <a:ext cx="0" cy="6858000"/>
            </a:xfrm>
            <a:prstGeom prst="line">
              <a:avLst/>
            </a:prstGeom>
            <a:ln>
              <a:solidFill>
                <a:srgbClr val="19D3C5">
                  <a:alpha val="40000"/>
                </a:srgbClr>
              </a:solidFill>
              <a:prstDash val="lgDash"/>
            </a:ln>
          </p:spPr>
          <p:style>
            <a:lnRef idx="1">
              <a:schemeClr val="accent1"/>
            </a:lnRef>
            <a:fillRef idx="0">
              <a:schemeClr val="accent1"/>
            </a:fillRef>
            <a:effectRef idx="0">
              <a:schemeClr val="accent1"/>
            </a:effectRef>
            <a:fontRef idx="minor">
              <a:schemeClr val="tx1"/>
            </a:fontRef>
          </p:style>
        </p:cxnSp>
        <p:cxnSp>
          <p:nvCxnSpPr>
            <p:cNvPr id="71" name="Straight Connector 70">
              <a:extLst>
                <a:ext uri="{FF2B5EF4-FFF2-40B4-BE49-F238E27FC236}">
                  <a16:creationId xmlns:a16="http://schemas.microsoft.com/office/drawing/2014/main" id="{86FE52AA-2DD1-4D00-A984-41CDC38B2D7F}"/>
                </a:ext>
              </a:extLst>
            </p:cNvPr>
            <p:cNvCxnSpPr/>
            <p:nvPr/>
          </p:nvCxnSpPr>
          <p:spPr bwMode="invGray">
            <a:xfrm>
              <a:off x="9428351" y="0"/>
              <a:ext cx="0" cy="6858000"/>
            </a:xfrm>
            <a:prstGeom prst="line">
              <a:avLst/>
            </a:prstGeom>
            <a:ln>
              <a:solidFill>
                <a:srgbClr val="19D3C5">
                  <a:alpha val="40000"/>
                </a:srgbClr>
              </a:solidFill>
              <a:prstDash val="lgDash"/>
            </a:ln>
          </p:spPr>
          <p:style>
            <a:lnRef idx="1">
              <a:schemeClr val="accent1"/>
            </a:lnRef>
            <a:fillRef idx="0">
              <a:schemeClr val="accent1"/>
            </a:fillRef>
            <a:effectRef idx="0">
              <a:schemeClr val="accent1"/>
            </a:effectRef>
            <a:fontRef idx="minor">
              <a:schemeClr val="tx1"/>
            </a:fontRef>
          </p:style>
        </p:cxnSp>
        <p:cxnSp>
          <p:nvCxnSpPr>
            <p:cNvPr id="72" name="Straight Connector 71">
              <a:extLst>
                <a:ext uri="{FF2B5EF4-FFF2-40B4-BE49-F238E27FC236}">
                  <a16:creationId xmlns:a16="http://schemas.microsoft.com/office/drawing/2014/main" id="{85C9FC50-7177-43E6-9E56-DC9A2E6B7E6E}"/>
                </a:ext>
              </a:extLst>
            </p:cNvPr>
            <p:cNvCxnSpPr/>
            <p:nvPr/>
          </p:nvCxnSpPr>
          <p:spPr bwMode="invGray">
            <a:xfrm>
              <a:off x="10380450" y="0"/>
              <a:ext cx="0" cy="6858000"/>
            </a:xfrm>
            <a:prstGeom prst="line">
              <a:avLst/>
            </a:prstGeom>
            <a:ln>
              <a:solidFill>
                <a:srgbClr val="19D3C5">
                  <a:alpha val="40000"/>
                </a:srgbClr>
              </a:solidFill>
              <a:prstDash val="lgDash"/>
            </a:ln>
          </p:spPr>
          <p:style>
            <a:lnRef idx="1">
              <a:schemeClr val="accent1"/>
            </a:lnRef>
            <a:fillRef idx="0">
              <a:schemeClr val="accent1"/>
            </a:fillRef>
            <a:effectRef idx="0">
              <a:schemeClr val="accent1"/>
            </a:effectRef>
            <a:fontRef idx="minor">
              <a:schemeClr val="tx1"/>
            </a:fontRef>
          </p:style>
        </p:cxnSp>
        <p:sp>
          <p:nvSpPr>
            <p:cNvPr id="73" name="Freeform: Shape 72">
              <a:extLst>
                <a:ext uri="{FF2B5EF4-FFF2-40B4-BE49-F238E27FC236}">
                  <a16:creationId xmlns:a16="http://schemas.microsoft.com/office/drawing/2014/main" id="{BC97F85A-62E2-4591-B8D0-4F068B177B5D}"/>
                </a:ext>
              </a:extLst>
            </p:cNvPr>
            <p:cNvSpPr/>
            <p:nvPr/>
          </p:nvSpPr>
          <p:spPr bwMode="invGray">
            <a:xfrm>
              <a:off x="1524" y="0"/>
              <a:ext cx="553212" cy="6858000"/>
            </a:xfrm>
            <a:custGeom>
              <a:avLst/>
              <a:gdLst>
                <a:gd name="connsiteX0" fmla="*/ 0 w 553212"/>
                <a:gd name="connsiteY0" fmla="*/ 0 h 6858000"/>
                <a:gd name="connsiteX1" fmla="*/ 553212 w 553212"/>
                <a:gd name="connsiteY1" fmla="*/ 0 h 6858000"/>
                <a:gd name="connsiteX2" fmla="*/ 553212 w 553212"/>
                <a:gd name="connsiteY2" fmla="*/ 6858000 h 6858000"/>
                <a:gd name="connsiteX3" fmla="*/ 0 w 553212"/>
                <a:gd name="connsiteY3" fmla="*/ 6858000 h 6858000"/>
                <a:gd name="connsiteX4" fmla="*/ 0 w 553212"/>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3212" h="6858000">
                  <a:moveTo>
                    <a:pt x="0" y="0"/>
                  </a:moveTo>
                  <a:lnTo>
                    <a:pt x="553212" y="0"/>
                  </a:lnTo>
                  <a:lnTo>
                    <a:pt x="553212" y="6858000"/>
                  </a:lnTo>
                  <a:lnTo>
                    <a:pt x="0" y="6858000"/>
                  </a:lnTo>
                  <a:lnTo>
                    <a:pt x="0" y="0"/>
                  </a:lnTo>
                  <a:close/>
                </a:path>
              </a:pathLst>
            </a:custGeom>
            <a:solidFill>
              <a:srgbClr val="FF0000">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vert270" wrap="square" lIns="68572" tIns="34286" rIns="68572" bIns="34286" numCol="1" spcCol="0" rtlCol="0" fromWordArt="0" anchor="ctr" anchorCtr="0" forceAA="0" compatLnSpc="1">
              <a:prstTxWarp prst="textNoShape">
                <a:avLst/>
              </a:prstTxWarp>
              <a:noAutofit/>
            </a:bodyPr>
            <a:lstStyle/>
            <a:p>
              <a:pPr lvl="0" algn="ctr"/>
              <a:endParaRPr lang="en-US" sz="1323" dirty="0">
                <a:solidFill>
                  <a:schemeClr val="tx1"/>
                </a:solidFill>
                <a:latin typeface="+mn-lt"/>
              </a:endParaRPr>
            </a:p>
          </p:txBody>
        </p:sp>
        <p:sp>
          <p:nvSpPr>
            <p:cNvPr id="74" name="Freeform: Shape 73">
              <a:extLst>
                <a:ext uri="{FF2B5EF4-FFF2-40B4-BE49-F238E27FC236}">
                  <a16:creationId xmlns:a16="http://schemas.microsoft.com/office/drawing/2014/main" id="{7F4B967A-CF91-473D-8A35-2BE771F9F590}"/>
                </a:ext>
              </a:extLst>
            </p:cNvPr>
            <p:cNvSpPr/>
            <p:nvPr/>
          </p:nvSpPr>
          <p:spPr bwMode="invGray">
            <a:xfrm>
              <a:off x="1167385" y="0"/>
              <a:ext cx="339451" cy="6858000"/>
            </a:xfrm>
            <a:custGeom>
              <a:avLst/>
              <a:gdLst>
                <a:gd name="connsiteX0" fmla="*/ 0 w 339451"/>
                <a:gd name="connsiteY0" fmla="*/ 0 h 6858000"/>
                <a:gd name="connsiteX1" fmla="*/ 339451 w 339451"/>
                <a:gd name="connsiteY1" fmla="*/ 0 h 6858000"/>
                <a:gd name="connsiteX2" fmla="*/ 339451 w 339451"/>
                <a:gd name="connsiteY2" fmla="*/ 6858000 h 6858000"/>
                <a:gd name="connsiteX3" fmla="*/ 0 w 339451"/>
                <a:gd name="connsiteY3" fmla="*/ 6858000 h 6858000"/>
                <a:gd name="connsiteX4" fmla="*/ 0 w 339451"/>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9451" h="6858000">
                  <a:moveTo>
                    <a:pt x="0" y="0"/>
                  </a:moveTo>
                  <a:lnTo>
                    <a:pt x="339451" y="0"/>
                  </a:lnTo>
                  <a:lnTo>
                    <a:pt x="339451" y="6858000"/>
                  </a:lnTo>
                  <a:lnTo>
                    <a:pt x="0" y="6858000"/>
                  </a:lnTo>
                  <a:lnTo>
                    <a:pt x="0" y="0"/>
                  </a:lnTo>
                  <a:close/>
                </a:path>
              </a:pathLst>
            </a:custGeom>
            <a:solidFill>
              <a:srgbClr val="FF0000">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vert270" wrap="square" lIns="68572" tIns="34286" rIns="68572" bIns="34286" numCol="1" spcCol="0" rtlCol="0" fromWordArt="0" anchor="ctr" anchorCtr="0" forceAA="0" compatLnSpc="1">
              <a:prstTxWarp prst="textNoShape">
                <a:avLst/>
              </a:prstTxWarp>
              <a:noAutofit/>
            </a:bodyPr>
            <a:lstStyle/>
            <a:p>
              <a:pPr lvl="0" algn="ctr"/>
              <a:endParaRPr lang="en-US" sz="1323" dirty="0">
                <a:solidFill>
                  <a:schemeClr val="tx1"/>
                </a:solidFill>
                <a:latin typeface="+mn-lt"/>
              </a:endParaRPr>
            </a:p>
          </p:txBody>
        </p:sp>
        <p:sp>
          <p:nvSpPr>
            <p:cNvPr id="75" name="Freeform: Shape 74">
              <a:extLst>
                <a:ext uri="{FF2B5EF4-FFF2-40B4-BE49-F238E27FC236}">
                  <a16:creationId xmlns:a16="http://schemas.microsoft.com/office/drawing/2014/main" id="{5AC41621-77EA-4492-8E68-0BE34108294A}"/>
                </a:ext>
              </a:extLst>
            </p:cNvPr>
            <p:cNvSpPr/>
            <p:nvPr/>
          </p:nvSpPr>
          <p:spPr bwMode="invGray">
            <a:xfrm>
              <a:off x="2119484" y="0"/>
              <a:ext cx="339451" cy="6858000"/>
            </a:xfrm>
            <a:custGeom>
              <a:avLst/>
              <a:gdLst>
                <a:gd name="connsiteX0" fmla="*/ 0 w 339451"/>
                <a:gd name="connsiteY0" fmla="*/ 0 h 6858000"/>
                <a:gd name="connsiteX1" fmla="*/ 339451 w 339451"/>
                <a:gd name="connsiteY1" fmla="*/ 0 h 6858000"/>
                <a:gd name="connsiteX2" fmla="*/ 339451 w 339451"/>
                <a:gd name="connsiteY2" fmla="*/ 6858000 h 6858000"/>
                <a:gd name="connsiteX3" fmla="*/ 0 w 339451"/>
                <a:gd name="connsiteY3" fmla="*/ 6858000 h 6858000"/>
                <a:gd name="connsiteX4" fmla="*/ 0 w 339451"/>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9451" h="6858000">
                  <a:moveTo>
                    <a:pt x="0" y="0"/>
                  </a:moveTo>
                  <a:lnTo>
                    <a:pt x="339451" y="0"/>
                  </a:lnTo>
                  <a:lnTo>
                    <a:pt x="339451" y="6858000"/>
                  </a:lnTo>
                  <a:lnTo>
                    <a:pt x="0" y="6858000"/>
                  </a:lnTo>
                  <a:lnTo>
                    <a:pt x="0" y="0"/>
                  </a:lnTo>
                  <a:close/>
                </a:path>
              </a:pathLst>
            </a:custGeom>
            <a:solidFill>
              <a:srgbClr val="FF0000">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vert270" wrap="square" lIns="68572" tIns="34286" rIns="68572" bIns="34286" numCol="1" spcCol="0" rtlCol="0" fromWordArt="0" anchor="ctr" anchorCtr="0" forceAA="0" compatLnSpc="1">
              <a:prstTxWarp prst="textNoShape">
                <a:avLst/>
              </a:prstTxWarp>
              <a:noAutofit/>
            </a:bodyPr>
            <a:lstStyle/>
            <a:p>
              <a:pPr lvl="0" algn="ctr"/>
              <a:endParaRPr lang="en-US" sz="1323" dirty="0">
                <a:solidFill>
                  <a:schemeClr val="tx1"/>
                </a:solidFill>
                <a:latin typeface="+mn-lt"/>
              </a:endParaRPr>
            </a:p>
          </p:txBody>
        </p:sp>
        <p:sp>
          <p:nvSpPr>
            <p:cNvPr id="76" name="Freeform: Shape 75">
              <a:extLst>
                <a:ext uri="{FF2B5EF4-FFF2-40B4-BE49-F238E27FC236}">
                  <a16:creationId xmlns:a16="http://schemas.microsoft.com/office/drawing/2014/main" id="{31A06AD2-A9EA-45D9-B15C-089884A54107}"/>
                </a:ext>
              </a:extLst>
            </p:cNvPr>
            <p:cNvSpPr/>
            <p:nvPr/>
          </p:nvSpPr>
          <p:spPr bwMode="invGray">
            <a:xfrm>
              <a:off x="3071583" y="0"/>
              <a:ext cx="339451" cy="6858000"/>
            </a:xfrm>
            <a:custGeom>
              <a:avLst/>
              <a:gdLst>
                <a:gd name="connsiteX0" fmla="*/ 0 w 339451"/>
                <a:gd name="connsiteY0" fmla="*/ 0 h 6858000"/>
                <a:gd name="connsiteX1" fmla="*/ 339451 w 339451"/>
                <a:gd name="connsiteY1" fmla="*/ 0 h 6858000"/>
                <a:gd name="connsiteX2" fmla="*/ 339451 w 339451"/>
                <a:gd name="connsiteY2" fmla="*/ 6858000 h 6858000"/>
                <a:gd name="connsiteX3" fmla="*/ 0 w 339451"/>
                <a:gd name="connsiteY3" fmla="*/ 6858000 h 6858000"/>
                <a:gd name="connsiteX4" fmla="*/ 0 w 339451"/>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9451" h="6858000">
                  <a:moveTo>
                    <a:pt x="0" y="0"/>
                  </a:moveTo>
                  <a:lnTo>
                    <a:pt x="339451" y="0"/>
                  </a:lnTo>
                  <a:lnTo>
                    <a:pt x="339451" y="6858000"/>
                  </a:lnTo>
                  <a:lnTo>
                    <a:pt x="0" y="6858000"/>
                  </a:lnTo>
                  <a:lnTo>
                    <a:pt x="0" y="0"/>
                  </a:lnTo>
                  <a:close/>
                </a:path>
              </a:pathLst>
            </a:custGeom>
            <a:solidFill>
              <a:srgbClr val="FF0000">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vert270" wrap="square" lIns="68572" tIns="34286" rIns="68572" bIns="34286" numCol="1" spcCol="0" rtlCol="0" fromWordArt="0" anchor="ctr" anchorCtr="0" forceAA="0" compatLnSpc="1">
              <a:prstTxWarp prst="textNoShape">
                <a:avLst/>
              </a:prstTxWarp>
              <a:noAutofit/>
            </a:bodyPr>
            <a:lstStyle/>
            <a:p>
              <a:pPr lvl="0" algn="ctr"/>
              <a:endParaRPr lang="en-US" sz="1323" dirty="0">
                <a:solidFill>
                  <a:schemeClr val="tx1"/>
                </a:solidFill>
                <a:latin typeface="+mn-lt"/>
              </a:endParaRPr>
            </a:p>
          </p:txBody>
        </p:sp>
        <p:sp>
          <p:nvSpPr>
            <p:cNvPr id="77" name="Freeform: Shape 76">
              <a:extLst>
                <a:ext uri="{FF2B5EF4-FFF2-40B4-BE49-F238E27FC236}">
                  <a16:creationId xmlns:a16="http://schemas.microsoft.com/office/drawing/2014/main" id="{3A7B39CC-379F-4224-9E59-81B1690088A0}"/>
                </a:ext>
              </a:extLst>
            </p:cNvPr>
            <p:cNvSpPr/>
            <p:nvPr/>
          </p:nvSpPr>
          <p:spPr bwMode="invGray">
            <a:xfrm>
              <a:off x="4023681" y="0"/>
              <a:ext cx="339450" cy="6858000"/>
            </a:xfrm>
            <a:custGeom>
              <a:avLst/>
              <a:gdLst>
                <a:gd name="connsiteX0" fmla="*/ 0 w 339450"/>
                <a:gd name="connsiteY0" fmla="*/ 0 h 6858000"/>
                <a:gd name="connsiteX1" fmla="*/ 339450 w 339450"/>
                <a:gd name="connsiteY1" fmla="*/ 0 h 6858000"/>
                <a:gd name="connsiteX2" fmla="*/ 339450 w 339450"/>
                <a:gd name="connsiteY2" fmla="*/ 6858000 h 6858000"/>
                <a:gd name="connsiteX3" fmla="*/ 0 w 339450"/>
                <a:gd name="connsiteY3" fmla="*/ 6858000 h 6858000"/>
                <a:gd name="connsiteX4" fmla="*/ 0 w 339450"/>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9450" h="6858000">
                  <a:moveTo>
                    <a:pt x="0" y="0"/>
                  </a:moveTo>
                  <a:lnTo>
                    <a:pt x="339450" y="0"/>
                  </a:lnTo>
                  <a:lnTo>
                    <a:pt x="339450" y="6858000"/>
                  </a:lnTo>
                  <a:lnTo>
                    <a:pt x="0" y="6858000"/>
                  </a:lnTo>
                  <a:lnTo>
                    <a:pt x="0" y="0"/>
                  </a:lnTo>
                  <a:close/>
                </a:path>
              </a:pathLst>
            </a:custGeom>
            <a:solidFill>
              <a:srgbClr val="FF0000">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vert270" wrap="square" lIns="68572" tIns="34286" rIns="68572" bIns="34286" numCol="1" spcCol="0" rtlCol="0" fromWordArt="0" anchor="ctr" anchorCtr="0" forceAA="0" compatLnSpc="1">
              <a:prstTxWarp prst="textNoShape">
                <a:avLst/>
              </a:prstTxWarp>
              <a:noAutofit/>
            </a:bodyPr>
            <a:lstStyle/>
            <a:p>
              <a:pPr lvl="0" algn="ctr"/>
              <a:endParaRPr lang="en-US" sz="1323" dirty="0">
                <a:solidFill>
                  <a:schemeClr val="tx1"/>
                </a:solidFill>
                <a:latin typeface="+mn-lt"/>
              </a:endParaRPr>
            </a:p>
          </p:txBody>
        </p:sp>
        <p:sp>
          <p:nvSpPr>
            <p:cNvPr id="78" name="Freeform: Shape 77">
              <a:extLst>
                <a:ext uri="{FF2B5EF4-FFF2-40B4-BE49-F238E27FC236}">
                  <a16:creationId xmlns:a16="http://schemas.microsoft.com/office/drawing/2014/main" id="{F8002ACB-1459-4214-B28A-B38E8A1FF8A6}"/>
                </a:ext>
              </a:extLst>
            </p:cNvPr>
            <p:cNvSpPr/>
            <p:nvPr/>
          </p:nvSpPr>
          <p:spPr bwMode="invGray">
            <a:xfrm>
              <a:off x="4975780" y="0"/>
              <a:ext cx="339451" cy="6858000"/>
            </a:xfrm>
            <a:custGeom>
              <a:avLst/>
              <a:gdLst>
                <a:gd name="connsiteX0" fmla="*/ 0 w 339451"/>
                <a:gd name="connsiteY0" fmla="*/ 0 h 6858000"/>
                <a:gd name="connsiteX1" fmla="*/ 339451 w 339451"/>
                <a:gd name="connsiteY1" fmla="*/ 0 h 6858000"/>
                <a:gd name="connsiteX2" fmla="*/ 339451 w 339451"/>
                <a:gd name="connsiteY2" fmla="*/ 6858000 h 6858000"/>
                <a:gd name="connsiteX3" fmla="*/ 0 w 339451"/>
                <a:gd name="connsiteY3" fmla="*/ 6858000 h 6858000"/>
                <a:gd name="connsiteX4" fmla="*/ 0 w 339451"/>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9451" h="6858000">
                  <a:moveTo>
                    <a:pt x="0" y="0"/>
                  </a:moveTo>
                  <a:lnTo>
                    <a:pt x="339451" y="0"/>
                  </a:lnTo>
                  <a:lnTo>
                    <a:pt x="339451" y="6858000"/>
                  </a:lnTo>
                  <a:lnTo>
                    <a:pt x="0" y="6858000"/>
                  </a:lnTo>
                  <a:lnTo>
                    <a:pt x="0" y="0"/>
                  </a:lnTo>
                  <a:close/>
                </a:path>
              </a:pathLst>
            </a:custGeom>
            <a:solidFill>
              <a:srgbClr val="FF0000">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vert270" wrap="square" lIns="68572" tIns="34286" rIns="68572" bIns="34286" numCol="1" spcCol="0" rtlCol="0" fromWordArt="0" anchor="ctr" anchorCtr="0" forceAA="0" compatLnSpc="1">
              <a:prstTxWarp prst="textNoShape">
                <a:avLst/>
              </a:prstTxWarp>
              <a:noAutofit/>
            </a:bodyPr>
            <a:lstStyle/>
            <a:p>
              <a:pPr lvl="0" algn="ctr"/>
              <a:endParaRPr lang="en-US" sz="1323" dirty="0">
                <a:solidFill>
                  <a:schemeClr val="tx1"/>
                </a:solidFill>
                <a:latin typeface="+mn-lt"/>
              </a:endParaRPr>
            </a:p>
          </p:txBody>
        </p:sp>
        <p:sp>
          <p:nvSpPr>
            <p:cNvPr id="79" name="Freeform: Shape 78">
              <a:extLst>
                <a:ext uri="{FF2B5EF4-FFF2-40B4-BE49-F238E27FC236}">
                  <a16:creationId xmlns:a16="http://schemas.microsoft.com/office/drawing/2014/main" id="{71D59E94-AA3C-4DE0-8345-20C71667A205}"/>
                </a:ext>
              </a:extLst>
            </p:cNvPr>
            <p:cNvSpPr/>
            <p:nvPr/>
          </p:nvSpPr>
          <p:spPr bwMode="invGray">
            <a:xfrm>
              <a:off x="5927879" y="0"/>
              <a:ext cx="339451" cy="6858000"/>
            </a:xfrm>
            <a:custGeom>
              <a:avLst/>
              <a:gdLst>
                <a:gd name="connsiteX0" fmla="*/ 0 w 339451"/>
                <a:gd name="connsiteY0" fmla="*/ 0 h 6858000"/>
                <a:gd name="connsiteX1" fmla="*/ 339451 w 339451"/>
                <a:gd name="connsiteY1" fmla="*/ 0 h 6858000"/>
                <a:gd name="connsiteX2" fmla="*/ 339451 w 339451"/>
                <a:gd name="connsiteY2" fmla="*/ 6858000 h 6858000"/>
                <a:gd name="connsiteX3" fmla="*/ 0 w 339451"/>
                <a:gd name="connsiteY3" fmla="*/ 6858000 h 6858000"/>
                <a:gd name="connsiteX4" fmla="*/ 0 w 339451"/>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9451" h="6858000">
                  <a:moveTo>
                    <a:pt x="0" y="0"/>
                  </a:moveTo>
                  <a:lnTo>
                    <a:pt x="339451" y="0"/>
                  </a:lnTo>
                  <a:lnTo>
                    <a:pt x="339451" y="6858000"/>
                  </a:lnTo>
                  <a:lnTo>
                    <a:pt x="0" y="6858000"/>
                  </a:lnTo>
                  <a:lnTo>
                    <a:pt x="0" y="0"/>
                  </a:lnTo>
                  <a:close/>
                </a:path>
              </a:pathLst>
            </a:custGeom>
            <a:solidFill>
              <a:srgbClr val="FF0000">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vert270" wrap="square" lIns="68572" tIns="34286" rIns="68572" bIns="34286" numCol="1" spcCol="0" rtlCol="0" fromWordArt="0" anchor="ctr" anchorCtr="0" forceAA="0" compatLnSpc="1">
              <a:prstTxWarp prst="textNoShape">
                <a:avLst/>
              </a:prstTxWarp>
              <a:noAutofit/>
            </a:bodyPr>
            <a:lstStyle/>
            <a:p>
              <a:pPr lvl="0" algn="ctr"/>
              <a:endParaRPr lang="en-US" sz="1323" dirty="0">
                <a:solidFill>
                  <a:schemeClr val="tx1"/>
                </a:solidFill>
                <a:latin typeface="+mn-lt"/>
              </a:endParaRPr>
            </a:p>
          </p:txBody>
        </p:sp>
        <p:sp>
          <p:nvSpPr>
            <p:cNvPr id="80" name="Freeform: Shape 79">
              <a:extLst>
                <a:ext uri="{FF2B5EF4-FFF2-40B4-BE49-F238E27FC236}">
                  <a16:creationId xmlns:a16="http://schemas.microsoft.com/office/drawing/2014/main" id="{5805F09B-786C-43E4-8288-B1AAF94C8ADE}"/>
                </a:ext>
              </a:extLst>
            </p:cNvPr>
            <p:cNvSpPr/>
            <p:nvPr/>
          </p:nvSpPr>
          <p:spPr bwMode="invGray">
            <a:xfrm>
              <a:off x="6879978" y="0"/>
              <a:ext cx="339451" cy="6858000"/>
            </a:xfrm>
            <a:custGeom>
              <a:avLst/>
              <a:gdLst>
                <a:gd name="connsiteX0" fmla="*/ 0 w 339451"/>
                <a:gd name="connsiteY0" fmla="*/ 0 h 6858000"/>
                <a:gd name="connsiteX1" fmla="*/ 339451 w 339451"/>
                <a:gd name="connsiteY1" fmla="*/ 0 h 6858000"/>
                <a:gd name="connsiteX2" fmla="*/ 339451 w 339451"/>
                <a:gd name="connsiteY2" fmla="*/ 6858000 h 6858000"/>
                <a:gd name="connsiteX3" fmla="*/ 0 w 339451"/>
                <a:gd name="connsiteY3" fmla="*/ 6858000 h 6858000"/>
                <a:gd name="connsiteX4" fmla="*/ 0 w 339451"/>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9451" h="6858000">
                  <a:moveTo>
                    <a:pt x="0" y="0"/>
                  </a:moveTo>
                  <a:lnTo>
                    <a:pt x="339451" y="0"/>
                  </a:lnTo>
                  <a:lnTo>
                    <a:pt x="339451" y="6858000"/>
                  </a:lnTo>
                  <a:lnTo>
                    <a:pt x="0" y="6858000"/>
                  </a:lnTo>
                  <a:lnTo>
                    <a:pt x="0" y="0"/>
                  </a:lnTo>
                  <a:close/>
                </a:path>
              </a:pathLst>
            </a:custGeom>
            <a:solidFill>
              <a:srgbClr val="FF0000">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vert270" wrap="square" lIns="68572" tIns="34286" rIns="68572" bIns="34286" numCol="1" spcCol="0" rtlCol="0" fromWordArt="0" anchor="ctr" anchorCtr="0" forceAA="0" compatLnSpc="1">
              <a:prstTxWarp prst="textNoShape">
                <a:avLst/>
              </a:prstTxWarp>
              <a:noAutofit/>
            </a:bodyPr>
            <a:lstStyle/>
            <a:p>
              <a:pPr lvl="0" algn="ctr"/>
              <a:endParaRPr lang="en-US" sz="1323" dirty="0">
                <a:solidFill>
                  <a:schemeClr val="tx1"/>
                </a:solidFill>
                <a:latin typeface="+mn-lt"/>
              </a:endParaRPr>
            </a:p>
          </p:txBody>
        </p:sp>
        <p:sp>
          <p:nvSpPr>
            <p:cNvPr id="81" name="Freeform: Shape 80">
              <a:extLst>
                <a:ext uri="{FF2B5EF4-FFF2-40B4-BE49-F238E27FC236}">
                  <a16:creationId xmlns:a16="http://schemas.microsoft.com/office/drawing/2014/main" id="{5FB23B6E-567C-4896-8B32-DA4C452B4AE7}"/>
                </a:ext>
              </a:extLst>
            </p:cNvPr>
            <p:cNvSpPr/>
            <p:nvPr/>
          </p:nvSpPr>
          <p:spPr bwMode="invGray">
            <a:xfrm>
              <a:off x="7832077" y="0"/>
              <a:ext cx="339451" cy="6858000"/>
            </a:xfrm>
            <a:custGeom>
              <a:avLst/>
              <a:gdLst>
                <a:gd name="connsiteX0" fmla="*/ 0 w 339451"/>
                <a:gd name="connsiteY0" fmla="*/ 0 h 6858000"/>
                <a:gd name="connsiteX1" fmla="*/ 339451 w 339451"/>
                <a:gd name="connsiteY1" fmla="*/ 0 h 6858000"/>
                <a:gd name="connsiteX2" fmla="*/ 339451 w 339451"/>
                <a:gd name="connsiteY2" fmla="*/ 6858000 h 6858000"/>
                <a:gd name="connsiteX3" fmla="*/ 0 w 339451"/>
                <a:gd name="connsiteY3" fmla="*/ 6858000 h 6858000"/>
                <a:gd name="connsiteX4" fmla="*/ 0 w 339451"/>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9451" h="6858000">
                  <a:moveTo>
                    <a:pt x="0" y="0"/>
                  </a:moveTo>
                  <a:lnTo>
                    <a:pt x="339451" y="0"/>
                  </a:lnTo>
                  <a:lnTo>
                    <a:pt x="339451" y="6858000"/>
                  </a:lnTo>
                  <a:lnTo>
                    <a:pt x="0" y="6858000"/>
                  </a:lnTo>
                  <a:lnTo>
                    <a:pt x="0" y="0"/>
                  </a:lnTo>
                  <a:close/>
                </a:path>
              </a:pathLst>
            </a:custGeom>
            <a:solidFill>
              <a:srgbClr val="FF0000">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vert270" wrap="square" lIns="68572" tIns="34286" rIns="68572" bIns="34286" numCol="1" spcCol="0" rtlCol="0" fromWordArt="0" anchor="ctr" anchorCtr="0" forceAA="0" compatLnSpc="1">
              <a:prstTxWarp prst="textNoShape">
                <a:avLst/>
              </a:prstTxWarp>
              <a:noAutofit/>
            </a:bodyPr>
            <a:lstStyle/>
            <a:p>
              <a:pPr lvl="0" algn="ctr"/>
              <a:endParaRPr lang="en-US" sz="1323" dirty="0">
                <a:solidFill>
                  <a:schemeClr val="tx1"/>
                </a:solidFill>
                <a:latin typeface="+mn-lt"/>
              </a:endParaRPr>
            </a:p>
          </p:txBody>
        </p:sp>
        <p:sp>
          <p:nvSpPr>
            <p:cNvPr id="82" name="Freeform: Shape 81">
              <a:extLst>
                <a:ext uri="{FF2B5EF4-FFF2-40B4-BE49-F238E27FC236}">
                  <a16:creationId xmlns:a16="http://schemas.microsoft.com/office/drawing/2014/main" id="{9B792231-972E-4476-BAF2-761E10463BA8}"/>
                </a:ext>
              </a:extLst>
            </p:cNvPr>
            <p:cNvSpPr/>
            <p:nvPr/>
          </p:nvSpPr>
          <p:spPr bwMode="invGray">
            <a:xfrm>
              <a:off x="8784176" y="0"/>
              <a:ext cx="339451" cy="6858000"/>
            </a:xfrm>
            <a:custGeom>
              <a:avLst/>
              <a:gdLst>
                <a:gd name="connsiteX0" fmla="*/ 0 w 339451"/>
                <a:gd name="connsiteY0" fmla="*/ 0 h 6858000"/>
                <a:gd name="connsiteX1" fmla="*/ 339451 w 339451"/>
                <a:gd name="connsiteY1" fmla="*/ 0 h 6858000"/>
                <a:gd name="connsiteX2" fmla="*/ 339451 w 339451"/>
                <a:gd name="connsiteY2" fmla="*/ 6858000 h 6858000"/>
                <a:gd name="connsiteX3" fmla="*/ 0 w 339451"/>
                <a:gd name="connsiteY3" fmla="*/ 6858000 h 6858000"/>
                <a:gd name="connsiteX4" fmla="*/ 0 w 339451"/>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9451" h="6858000">
                  <a:moveTo>
                    <a:pt x="0" y="0"/>
                  </a:moveTo>
                  <a:lnTo>
                    <a:pt x="339451" y="0"/>
                  </a:lnTo>
                  <a:lnTo>
                    <a:pt x="339451" y="6858000"/>
                  </a:lnTo>
                  <a:lnTo>
                    <a:pt x="0" y="6858000"/>
                  </a:lnTo>
                  <a:lnTo>
                    <a:pt x="0" y="0"/>
                  </a:lnTo>
                  <a:close/>
                </a:path>
              </a:pathLst>
            </a:custGeom>
            <a:solidFill>
              <a:srgbClr val="FF0000">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vert270" wrap="square" lIns="68572" tIns="34286" rIns="68572" bIns="34286" numCol="1" spcCol="0" rtlCol="0" fromWordArt="0" anchor="ctr" anchorCtr="0" forceAA="0" compatLnSpc="1">
              <a:prstTxWarp prst="textNoShape">
                <a:avLst/>
              </a:prstTxWarp>
              <a:noAutofit/>
            </a:bodyPr>
            <a:lstStyle/>
            <a:p>
              <a:pPr lvl="0" algn="ctr"/>
              <a:endParaRPr lang="en-US" sz="1323" dirty="0">
                <a:solidFill>
                  <a:schemeClr val="tx1"/>
                </a:solidFill>
                <a:latin typeface="+mn-lt"/>
              </a:endParaRPr>
            </a:p>
          </p:txBody>
        </p:sp>
        <p:sp>
          <p:nvSpPr>
            <p:cNvPr id="83" name="Freeform: Shape 82">
              <a:extLst>
                <a:ext uri="{FF2B5EF4-FFF2-40B4-BE49-F238E27FC236}">
                  <a16:creationId xmlns:a16="http://schemas.microsoft.com/office/drawing/2014/main" id="{908370B7-3D11-4F78-B977-D8F0DE2694ED}"/>
                </a:ext>
              </a:extLst>
            </p:cNvPr>
            <p:cNvSpPr/>
            <p:nvPr/>
          </p:nvSpPr>
          <p:spPr bwMode="invGray">
            <a:xfrm>
              <a:off x="9736274" y="0"/>
              <a:ext cx="339450" cy="6858000"/>
            </a:xfrm>
            <a:custGeom>
              <a:avLst/>
              <a:gdLst>
                <a:gd name="connsiteX0" fmla="*/ 0 w 339450"/>
                <a:gd name="connsiteY0" fmla="*/ 0 h 6858000"/>
                <a:gd name="connsiteX1" fmla="*/ 339450 w 339450"/>
                <a:gd name="connsiteY1" fmla="*/ 0 h 6858000"/>
                <a:gd name="connsiteX2" fmla="*/ 339450 w 339450"/>
                <a:gd name="connsiteY2" fmla="*/ 6858000 h 6858000"/>
                <a:gd name="connsiteX3" fmla="*/ 0 w 339450"/>
                <a:gd name="connsiteY3" fmla="*/ 6858000 h 6858000"/>
                <a:gd name="connsiteX4" fmla="*/ 0 w 339450"/>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9450" h="6858000">
                  <a:moveTo>
                    <a:pt x="0" y="0"/>
                  </a:moveTo>
                  <a:lnTo>
                    <a:pt x="339450" y="0"/>
                  </a:lnTo>
                  <a:lnTo>
                    <a:pt x="339450" y="6858000"/>
                  </a:lnTo>
                  <a:lnTo>
                    <a:pt x="0" y="6858000"/>
                  </a:lnTo>
                  <a:lnTo>
                    <a:pt x="0" y="0"/>
                  </a:lnTo>
                  <a:close/>
                </a:path>
              </a:pathLst>
            </a:custGeom>
            <a:solidFill>
              <a:srgbClr val="FF0000">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vert270" wrap="square" lIns="68572" tIns="34286" rIns="68572" bIns="34286" numCol="1" spcCol="0" rtlCol="0" fromWordArt="0" anchor="ctr" anchorCtr="0" forceAA="0" compatLnSpc="1">
              <a:prstTxWarp prst="textNoShape">
                <a:avLst/>
              </a:prstTxWarp>
              <a:noAutofit/>
            </a:bodyPr>
            <a:lstStyle/>
            <a:p>
              <a:pPr lvl="0" algn="ctr"/>
              <a:endParaRPr lang="en-US" sz="1323" dirty="0">
                <a:solidFill>
                  <a:schemeClr val="tx1"/>
                </a:solidFill>
                <a:latin typeface="+mn-lt"/>
              </a:endParaRPr>
            </a:p>
          </p:txBody>
        </p:sp>
        <p:sp>
          <p:nvSpPr>
            <p:cNvPr id="84" name="Freeform: Shape 83">
              <a:extLst>
                <a:ext uri="{FF2B5EF4-FFF2-40B4-BE49-F238E27FC236}">
                  <a16:creationId xmlns:a16="http://schemas.microsoft.com/office/drawing/2014/main" id="{C11EA99D-D15D-43C2-BF4E-36554B346AB6}"/>
                </a:ext>
              </a:extLst>
            </p:cNvPr>
            <p:cNvSpPr/>
            <p:nvPr/>
          </p:nvSpPr>
          <p:spPr bwMode="invGray">
            <a:xfrm>
              <a:off x="10688372" y="0"/>
              <a:ext cx="336244" cy="6858000"/>
            </a:xfrm>
            <a:custGeom>
              <a:avLst/>
              <a:gdLst>
                <a:gd name="connsiteX0" fmla="*/ 0 w 336244"/>
                <a:gd name="connsiteY0" fmla="*/ 0 h 6858000"/>
                <a:gd name="connsiteX1" fmla="*/ 336244 w 336244"/>
                <a:gd name="connsiteY1" fmla="*/ 0 h 6858000"/>
                <a:gd name="connsiteX2" fmla="*/ 336244 w 336244"/>
                <a:gd name="connsiteY2" fmla="*/ 6858000 h 6858000"/>
                <a:gd name="connsiteX3" fmla="*/ 0 w 336244"/>
                <a:gd name="connsiteY3" fmla="*/ 6858000 h 6858000"/>
                <a:gd name="connsiteX4" fmla="*/ 0 w 336244"/>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6244" h="6858000">
                  <a:moveTo>
                    <a:pt x="0" y="0"/>
                  </a:moveTo>
                  <a:lnTo>
                    <a:pt x="336244" y="0"/>
                  </a:lnTo>
                  <a:lnTo>
                    <a:pt x="336244" y="6858000"/>
                  </a:lnTo>
                  <a:lnTo>
                    <a:pt x="0" y="6858000"/>
                  </a:lnTo>
                  <a:lnTo>
                    <a:pt x="0" y="0"/>
                  </a:lnTo>
                  <a:close/>
                </a:path>
              </a:pathLst>
            </a:custGeom>
            <a:solidFill>
              <a:srgbClr val="FF0000">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vert270" wrap="square" lIns="68572" tIns="34286" rIns="68572" bIns="34286" numCol="1" spcCol="0" rtlCol="0" fromWordArt="0" anchor="ctr" anchorCtr="0" forceAA="0" compatLnSpc="1">
              <a:prstTxWarp prst="textNoShape">
                <a:avLst/>
              </a:prstTxWarp>
              <a:noAutofit/>
            </a:bodyPr>
            <a:lstStyle/>
            <a:p>
              <a:pPr lvl="0" algn="ctr"/>
              <a:endParaRPr lang="en-US" sz="1323" dirty="0">
                <a:solidFill>
                  <a:schemeClr val="tx1"/>
                </a:solidFill>
                <a:latin typeface="+mn-lt"/>
              </a:endParaRPr>
            </a:p>
          </p:txBody>
        </p:sp>
        <p:sp>
          <p:nvSpPr>
            <p:cNvPr id="85" name="Freeform: Shape 84">
              <a:extLst>
                <a:ext uri="{FF2B5EF4-FFF2-40B4-BE49-F238E27FC236}">
                  <a16:creationId xmlns:a16="http://schemas.microsoft.com/office/drawing/2014/main" id="{3A72B2F6-0AFF-4E6E-AFFF-60767DB3FA63}"/>
                </a:ext>
              </a:extLst>
            </p:cNvPr>
            <p:cNvSpPr/>
            <p:nvPr/>
          </p:nvSpPr>
          <p:spPr bwMode="invGray">
            <a:xfrm>
              <a:off x="11637264" y="0"/>
              <a:ext cx="553212" cy="6858000"/>
            </a:xfrm>
            <a:custGeom>
              <a:avLst/>
              <a:gdLst>
                <a:gd name="connsiteX0" fmla="*/ 0 w 553212"/>
                <a:gd name="connsiteY0" fmla="*/ 0 h 6858000"/>
                <a:gd name="connsiteX1" fmla="*/ 553212 w 553212"/>
                <a:gd name="connsiteY1" fmla="*/ 0 h 6858000"/>
                <a:gd name="connsiteX2" fmla="*/ 553212 w 553212"/>
                <a:gd name="connsiteY2" fmla="*/ 6858000 h 6858000"/>
                <a:gd name="connsiteX3" fmla="*/ 0 w 553212"/>
                <a:gd name="connsiteY3" fmla="*/ 6858000 h 6858000"/>
                <a:gd name="connsiteX4" fmla="*/ 0 w 553212"/>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3212" h="6858000">
                  <a:moveTo>
                    <a:pt x="0" y="0"/>
                  </a:moveTo>
                  <a:lnTo>
                    <a:pt x="553212" y="0"/>
                  </a:lnTo>
                  <a:lnTo>
                    <a:pt x="553212" y="6858000"/>
                  </a:lnTo>
                  <a:lnTo>
                    <a:pt x="0" y="6858000"/>
                  </a:lnTo>
                  <a:lnTo>
                    <a:pt x="0" y="0"/>
                  </a:lnTo>
                  <a:close/>
                </a:path>
              </a:pathLst>
            </a:custGeom>
            <a:solidFill>
              <a:srgbClr val="FF0000">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vert270" wrap="square" lIns="68572" tIns="34286" rIns="68572" bIns="34286" numCol="1" spcCol="0" rtlCol="0" fromWordArt="0" anchor="ctr" anchorCtr="0" forceAA="0" compatLnSpc="1">
              <a:prstTxWarp prst="textNoShape">
                <a:avLst/>
              </a:prstTxWarp>
              <a:noAutofit/>
            </a:bodyPr>
            <a:lstStyle/>
            <a:p>
              <a:pPr lvl="0" algn="ctr"/>
              <a:endParaRPr lang="en-US" sz="1323" dirty="0">
                <a:solidFill>
                  <a:schemeClr val="tx1"/>
                </a:solidFill>
                <a:latin typeface="+mn-lt"/>
              </a:endParaRPr>
            </a:p>
          </p:txBody>
        </p:sp>
        <p:sp>
          <p:nvSpPr>
            <p:cNvPr id="86" name="Freeform: Shape 85">
              <a:extLst>
                <a:ext uri="{FF2B5EF4-FFF2-40B4-BE49-F238E27FC236}">
                  <a16:creationId xmlns:a16="http://schemas.microsoft.com/office/drawing/2014/main" id="{A68F8E74-3AE4-4AF9-9F36-63344C9076D2}"/>
                </a:ext>
              </a:extLst>
            </p:cNvPr>
            <p:cNvSpPr/>
            <p:nvPr/>
          </p:nvSpPr>
          <p:spPr bwMode="invGray">
            <a:xfrm>
              <a:off x="7219428" y="0"/>
              <a:ext cx="609448" cy="6858000"/>
            </a:xfrm>
            <a:custGeom>
              <a:avLst/>
              <a:gdLst>
                <a:gd name="connsiteX0" fmla="*/ 0 w 609448"/>
                <a:gd name="connsiteY0" fmla="*/ 0 h 6858000"/>
                <a:gd name="connsiteX1" fmla="*/ 609448 w 609448"/>
                <a:gd name="connsiteY1" fmla="*/ 0 h 6858000"/>
                <a:gd name="connsiteX2" fmla="*/ 609448 w 609448"/>
                <a:gd name="connsiteY2" fmla="*/ 6858000 h 6858000"/>
                <a:gd name="connsiteX3" fmla="*/ 0 w 609448"/>
                <a:gd name="connsiteY3" fmla="*/ 6858000 h 6858000"/>
                <a:gd name="connsiteX4" fmla="*/ 0 w 609448"/>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9448" h="6858000">
                  <a:moveTo>
                    <a:pt x="0" y="0"/>
                  </a:moveTo>
                  <a:lnTo>
                    <a:pt x="609448" y="0"/>
                  </a:lnTo>
                  <a:lnTo>
                    <a:pt x="609448" y="6858000"/>
                  </a:lnTo>
                  <a:lnTo>
                    <a:pt x="0" y="6858000"/>
                  </a:lnTo>
                  <a:lnTo>
                    <a:pt x="0" y="0"/>
                  </a:lnTo>
                  <a:close/>
                </a:path>
              </a:pathLst>
            </a:cu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vert270" wrap="square" lIns="68572" tIns="34286" rIns="68572" bIns="34286" numCol="1" spcCol="0" rtlCol="0" fromWordArt="0" anchor="ctr" anchorCtr="0" forceAA="0" compatLnSpc="1">
              <a:prstTxWarp prst="textNoShape">
                <a:avLst/>
              </a:prstTxWarp>
              <a:noAutofit/>
            </a:bodyPr>
            <a:lstStyle/>
            <a:p>
              <a:pPr lvl="0" algn="ctr"/>
              <a:endParaRPr lang="en-US" sz="1323" dirty="0">
                <a:solidFill>
                  <a:schemeClr val="tx1"/>
                </a:solidFill>
                <a:latin typeface="+mn-lt"/>
              </a:endParaRPr>
            </a:p>
          </p:txBody>
        </p:sp>
        <p:sp>
          <p:nvSpPr>
            <p:cNvPr id="87" name="Freeform: Shape 86">
              <a:extLst>
                <a:ext uri="{FF2B5EF4-FFF2-40B4-BE49-F238E27FC236}">
                  <a16:creationId xmlns:a16="http://schemas.microsoft.com/office/drawing/2014/main" id="{31D5F169-E1D4-48A3-AE5B-F5F1BEF2E7CF}"/>
                </a:ext>
              </a:extLst>
            </p:cNvPr>
            <p:cNvSpPr/>
            <p:nvPr userDrawn="1"/>
          </p:nvSpPr>
          <p:spPr bwMode="invGray">
            <a:xfrm>
              <a:off x="1506835" y="0"/>
              <a:ext cx="609448" cy="6858000"/>
            </a:xfrm>
            <a:custGeom>
              <a:avLst/>
              <a:gdLst>
                <a:gd name="connsiteX0" fmla="*/ 0 w 609448"/>
                <a:gd name="connsiteY0" fmla="*/ 0 h 6858000"/>
                <a:gd name="connsiteX1" fmla="*/ 609448 w 609448"/>
                <a:gd name="connsiteY1" fmla="*/ 0 h 6858000"/>
                <a:gd name="connsiteX2" fmla="*/ 609448 w 609448"/>
                <a:gd name="connsiteY2" fmla="*/ 6858000 h 6858000"/>
                <a:gd name="connsiteX3" fmla="*/ 0 w 609448"/>
                <a:gd name="connsiteY3" fmla="*/ 6858000 h 6858000"/>
                <a:gd name="connsiteX4" fmla="*/ 0 w 609448"/>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9448" h="6858000">
                  <a:moveTo>
                    <a:pt x="0" y="0"/>
                  </a:moveTo>
                  <a:lnTo>
                    <a:pt x="609448" y="0"/>
                  </a:lnTo>
                  <a:lnTo>
                    <a:pt x="609448" y="6858000"/>
                  </a:lnTo>
                  <a:lnTo>
                    <a:pt x="0" y="6858000"/>
                  </a:lnTo>
                  <a:lnTo>
                    <a:pt x="0" y="0"/>
                  </a:lnTo>
                  <a:close/>
                </a:path>
              </a:pathLst>
            </a:cu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vert270" wrap="square" lIns="68572" tIns="34286" rIns="68572" bIns="34286" numCol="1" spcCol="0" rtlCol="0" fromWordArt="0" anchor="ctr" anchorCtr="0" forceAA="0" compatLnSpc="1">
              <a:prstTxWarp prst="textNoShape">
                <a:avLst/>
              </a:prstTxWarp>
              <a:noAutofit/>
            </a:bodyPr>
            <a:lstStyle/>
            <a:p>
              <a:pPr lvl="0" algn="ctr"/>
              <a:endParaRPr lang="en-US" sz="1323" dirty="0">
                <a:solidFill>
                  <a:schemeClr val="tx1"/>
                </a:solidFill>
                <a:latin typeface="+mn-lt"/>
              </a:endParaRPr>
            </a:p>
          </p:txBody>
        </p:sp>
        <p:sp>
          <p:nvSpPr>
            <p:cNvPr id="88" name="Freeform: Shape 87">
              <a:extLst>
                <a:ext uri="{FF2B5EF4-FFF2-40B4-BE49-F238E27FC236}">
                  <a16:creationId xmlns:a16="http://schemas.microsoft.com/office/drawing/2014/main" id="{4230F928-F9B2-4955-9800-74DE09DCE6F2}"/>
                </a:ext>
              </a:extLst>
            </p:cNvPr>
            <p:cNvSpPr/>
            <p:nvPr userDrawn="1"/>
          </p:nvSpPr>
          <p:spPr bwMode="invGray">
            <a:xfrm>
              <a:off x="2458934" y="0"/>
              <a:ext cx="609448" cy="6858000"/>
            </a:xfrm>
            <a:custGeom>
              <a:avLst/>
              <a:gdLst>
                <a:gd name="connsiteX0" fmla="*/ 0 w 609448"/>
                <a:gd name="connsiteY0" fmla="*/ 0 h 6858000"/>
                <a:gd name="connsiteX1" fmla="*/ 609448 w 609448"/>
                <a:gd name="connsiteY1" fmla="*/ 0 h 6858000"/>
                <a:gd name="connsiteX2" fmla="*/ 609448 w 609448"/>
                <a:gd name="connsiteY2" fmla="*/ 6858000 h 6858000"/>
                <a:gd name="connsiteX3" fmla="*/ 0 w 609448"/>
                <a:gd name="connsiteY3" fmla="*/ 6858000 h 6858000"/>
                <a:gd name="connsiteX4" fmla="*/ 0 w 609448"/>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9448" h="6858000">
                  <a:moveTo>
                    <a:pt x="0" y="0"/>
                  </a:moveTo>
                  <a:lnTo>
                    <a:pt x="609448" y="0"/>
                  </a:lnTo>
                  <a:lnTo>
                    <a:pt x="609448" y="6858000"/>
                  </a:lnTo>
                  <a:lnTo>
                    <a:pt x="0" y="6858000"/>
                  </a:lnTo>
                  <a:lnTo>
                    <a:pt x="0" y="0"/>
                  </a:lnTo>
                  <a:close/>
                </a:path>
              </a:pathLst>
            </a:cu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vert270" wrap="square" lIns="68572" tIns="34286" rIns="68572" bIns="34286" numCol="1" spcCol="0" rtlCol="0" fromWordArt="0" anchor="ctr" anchorCtr="0" forceAA="0" compatLnSpc="1">
              <a:prstTxWarp prst="textNoShape">
                <a:avLst/>
              </a:prstTxWarp>
              <a:noAutofit/>
            </a:bodyPr>
            <a:lstStyle/>
            <a:p>
              <a:pPr lvl="0" algn="ctr"/>
              <a:endParaRPr lang="en-US" sz="1323" dirty="0">
                <a:solidFill>
                  <a:schemeClr val="tx1"/>
                </a:solidFill>
                <a:latin typeface="+mn-lt"/>
              </a:endParaRPr>
            </a:p>
          </p:txBody>
        </p:sp>
        <p:sp>
          <p:nvSpPr>
            <p:cNvPr id="89" name="Freeform: Shape 88">
              <a:extLst>
                <a:ext uri="{FF2B5EF4-FFF2-40B4-BE49-F238E27FC236}">
                  <a16:creationId xmlns:a16="http://schemas.microsoft.com/office/drawing/2014/main" id="{37C829A9-6808-4531-8C12-A84988E6DEE1}"/>
                </a:ext>
              </a:extLst>
            </p:cNvPr>
            <p:cNvSpPr/>
            <p:nvPr userDrawn="1"/>
          </p:nvSpPr>
          <p:spPr bwMode="invGray">
            <a:xfrm>
              <a:off x="3411033" y="0"/>
              <a:ext cx="609448" cy="6858000"/>
            </a:xfrm>
            <a:custGeom>
              <a:avLst/>
              <a:gdLst>
                <a:gd name="connsiteX0" fmla="*/ 0 w 609448"/>
                <a:gd name="connsiteY0" fmla="*/ 0 h 6858000"/>
                <a:gd name="connsiteX1" fmla="*/ 609448 w 609448"/>
                <a:gd name="connsiteY1" fmla="*/ 0 h 6858000"/>
                <a:gd name="connsiteX2" fmla="*/ 609448 w 609448"/>
                <a:gd name="connsiteY2" fmla="*/ 6858000 h 6858000"/>
                <a:gd name="connsiteX3" fmla="*/ 0 w 609448"/>
                <a:gd name="connsiteY3" fmla="*/ 6858000 h 6858000"/>
                <a:gd name="connsiteX4" fmla="*/ 0 w 609448"/>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9448" h="6858000">
                  <a:moveTo>
                    <a:pt x="0" y="0"/>
                  </a:moveTo>
                  <a:lnTo>
                    <a:pt x="609448" y="0"/>
                  </a:lnTo>
                  <a:lnTo>
                    <a:pt x="609448" y="6858000"/>
                  </a:lnTo>
                  <a:lnTo>
                    <a:pt x="0" y="6858000"/>
                  </a:lnTo>
                  <a:lnTo>
                    <a:pt x="0" y="0"/>
                  </a:lnTo>
                  <a:close/>
                </a:path>
              </a:pathLst>
            </a:cu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vert270" wrap="square" lIns="68572" tIns="34286" rIns="68572" bIns="34286" numCol="1" spcCol="0" rtlCol="0" fromWordArt="0" anchor="ctr" anchorCtr="0" forceAA="0" compatLnSpc="1">
              <a:prstTxWarp prst="textNoShape">
                <a:avLst/>
              </a:prstTxWarp>
              <a:noAutofit/>
            </a:bodyPr>
            <a:lstStyle/>
            <a:p>
              <a:pPr lvl="0" algn="ctr"/>
              <a:endParaRPr lang="en-US" sz="1323" dirty="0">
                <a:solidFill>
                  <a:schemeClr val="tx1"/>
                </a:solidFill>
                <a:latin typeface="+mn-lt"/>
              </a:endParaRPr>
            </a:p>
          </p:txBody>
        </p:sp>
        <p:sp>
          <p:nvSpPr>
            <p:cNvPr id="90" name="Freeform: Shape 89">
              <a:extLst>
                <a:ext uri="{FF2B5EF4-FFF2-40B4-BE49-F238E27FC236}">
                  <a16:creationId xmlns:a16="http://schemas.microsoft.com/office/drawing/2014/main" id="{7FA5964C-E9C5-4C2F-BD6E-47BAFB5B6D17}"/>
                </a:ext>
              </a:extLst>
            </p:cNvPr>
            <p:cNvSpPr/>
            <p:nvPr userDrawn="1"/>
          </p:nvSpPr>
          <p:spPr bwMode="invGray">
            <a:xfrm>
              <a:off x="4363132" y="0"/>
              <a:ext cx="609447" cy="6858000"/>
            </a:xfrm>
            <a:custGeom>
              <a:avLst/>
              <a:gdLst>
                <a:gd name="connsiteX0" fmla="*/ 0 w 609447"/>
                <a:gd name="connsiteY0" fmla="*/ 0 h 6858000"/>
                <a:gd name="connsiteX1" fmla="*/ 609447 w 609447"/>
                <a:gd name="connsiteY1" fmla="*/ 0 h 6858000"/>
                <a:gd name="connsiteX2" fmla="*/ 609447 w 609447"/>
                <a:gd name="connsiteY2" fmla="*/ 6858000 h 6858000"/>
                <a:gd name="connsiteX3" fmla="*/ 0 w 609447"/>
                <a:gd name="connsiteY3" fmla="*/ 6858000 h 6858000"/>
                <a:gd name="connsiteX4" fmla="*/ 0 w 609447"/>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9447" h="6858000">
                  <a:moveTo>
                    <a:pt x="0" y="0"/>
                  </a:moveTo>
                  <a:lnTo>
                    <a:pt x="609447" y="0"/>
                  </a:lnTo>
                  <a:lnTo>
                    <a:pt x="609447" y="6858000"/>
                  </a:lnTo>
                  <a:lnTo>
                    <a:pt x="0" y="6858000"/>
                  </a:lnTo>
                  <a:lnTo>
                    <a:pt x="0" y="0"/>
                  </a:lnTo>
                  <a:close/>
                </a:path>
              </a:pathLst>
            </a:cu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vert270" wrap="square" lIns="68572" tIns="34286" rIns="68572" bIns="34286" numCol="1" spcCol="0" rtlCol="0" fromWordArt="0" anchor="ctr" anchorCtr="0" forceAA="0" compatLnSpc="1">
              <a:prstTxWarp prst="textNoShape">
                <a:avLst/>
              </a:prstTxWarp>
              <a:noAutofit/>
            </a:bodyPr>
            <a:lstStyle/>
            <a:p>
              <a:pPr lvl="0" algn="ctr"/>
              <a:endParaRPr lang="en-US" sz="1323" dirty="0">
                <a:solidFill>
                  <a:schemeClr val="tx1"/>
                </a:solidFill>
                <a:latin typeface="+mn-lt"/>
              </a:endParaRPr>
            </a:p>
          </p:txBody>
        </p:sp>
        <p:sp>
          <p:nvSpPr>
            <p:cNvPr id="91" name="Freeform: Shape 90">
              <a:extLst>
                <a:ext uri="{FF2B5EF4-FFF2-40B4-BE49-F238E27FC236}">
                  <a16:creationId xmlns:a16="http://schemas.microsoft.com/office/drawing/2014/main" id="{3C168D8D-76CE-4BE5-BE95-79B96300EA3F}"/>
                </a:ext>
              </a:extLst>
            </p:cNvPr>
            <p:cNvSpPr/>
            <p:nvPr userDrawn="1"/>
          </p:nvSpPr>
          <p:spPr bwMode="invGray">
            <a:xfrm>
              <a:off x="5315230" y="0"/>
              <a:ext cx="609448" cy="6858000"/>
            </a:xfrm>
            <a:custGeom>
              <a:avLst/>
              <a:gdLst>
                <a:gd name="connsiteX0" fmla="*/ 0 w 609448"/>
                <a:gd name="connsiteY0" fmla="*/ 0 h 6858000"/>
                <a:gd name="connsiteX1" fmla="*/ 609448 w 609448"/>
                <a:gd name="connsiteY1" fmla="*/ 0 h 6858000"/>
                <a:gd name="connsiteX2" fmla="*/ 609448 w 609448"/>
                <a:gd name="connsiteY2" fmla="*/ 6858000 h 6858000"/>
                <a:gd name="connsiteX3" fmla="*/ 0 w 609448"/>
                <a:gd name="connsiteY3" fmla="*/ 6858000 h 6858000"/>
                <a:gd name="connsiteX4" fmla="*/ 0 w 609448"/>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9448" h="6858000">
                  <a:moveTo>
                    <a:pt x="0" y="0"/>
                  </a:moveTo>
                  <a:lnTo>
                    <a:pt x="609448" y="0"/>
                  </a:lnTo>
                  <a:lnTo>
                    <a:pt x="609448" y="6858000"/>
                  </a:lnTo>
                  <a:lnTo>
                    <a:pt x="0" y="6858000"/>
                  </a:lnTo>
                  <a:lnTo>
                    <a:pt x="0" y="0"/>
                  </a:lnTo>
                  <a:close/>
                </a:path>
              </a:pathLst>
            </a:cu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vert270" wrap="square" lIns="68572" tIns="34286" rIns="68572" bIns="34286" numCol="1" spcCol="0" rtlCol="0" fromWordArt="0" anchor="ctr" anchorCtr="0" forceAA="0" compatLnSpc="1">
              <a:prstTxWarp prst="textNoShape">
                <a:avLst/>
              </a:prstTxWarp>
              <a:noAutofit/>
            </a:bodyPr>
            <a:lstStyle/>
            <a:p>
              <a:pPr lvl="0" algn="ctr"/>
              <a:endParaRPr lang="en-US" sz="1323" dirty="0">
                <a:solidFill>
                  <a:schemeClr val="tx1"/>
                </a:solidFill>
                <a:latin typeface="+mn-lt"/>
              </a:endParaRPr>
            </a:p>
          </p:txBody>
        </p:sp>
        <p:sp>
          <p:nvSpPr>
            <p:cNvPr id="92" name="Freeform: Shape 91">
              <a:extLst>
                <a:ext uri="{FF2B5EF4-FFF2-40B4-BE49-F238E27FC236}">
                  <a16:creationId xmlns:a16="http://schemas.microsoft.com/office/drawing/2014/main" id="{6749465C-813A-45F9-8C3E-5D06C8584929}"/>
                </a:ext>
              </a:extLst>
            </p:cNvPr>
            <p:cNvSpPr/>
            <p:nvPr userDrawn="1"/>
          </p:nvSpPr>
          <p:spPr bwMode="invGray">
            <a:xfrm>
              <a:off x="6267329" y="0"/>
              <a:ext cx="609448" cy="6858000"/>
            </a:xfrm>
            <a:custGeom>
              <a:avLst/>
              <a:gdLst>
                <a:gd name="connsiteX0" fmla="*/ 0 w 609448"/>
                <a:gd name="connsiteY0" fmla="*/ 0 h 6858000"/>
                <a:gd name="connsiteX1" fmla="*/ 609448 w 609448"/>
                <a:gd name="connsiteY1" fmla="*/ 0 h 6858000"/>
                <a:gd name="connsiteX2" fmla="*/ 609448 w 609448"/>
                <a:gd name="connsiteY2" fmla="*/ 6858000 h 6858000"/>
                <a:gd name="connsiteX3" fmla="*/ 0 w 609448"/>
                <a:gd name="connsiteY3" fmla="*/ 6858000 h 6858000"/>
                <a:gd name="connsiteX4" fmla="*/ 0 w 609448"/>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9448" h="6858000">
                  <a:moveTo>
                    <a:pt x="0" y="0"/>
                  </a:moveTo>
                  <a:lnTo>
                    <a:pt x="609448" y="0"/>
                  </a:lnTo>
                  <a:lnTo>
                    <a:pt x="609448" y="6858000"/>
                  </a:lnTo>
                  <a:lnTo>
                    <a:pt x="0" y="6858000"/>
                  </a:lnTo>
                  <a:lnTo>
                    <a:pt x="0" y="0"/>
                  </a:lnTo>
                  <a:close/>
                </a:path>
              </a:pathLst>
            </a:cu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vert270" wrap="square" lIns="68572" tIns="34286" rIns="68572" bIns="34286" numCol="1" spcCol="0" rtlCol="0" fromWordArt="0" anchor="ctr" anchorCtr="0" forceAA="0" compatLnSpc="1">
              <a:prstTxWarp prst="textNoShape">
                <a:avLst/>
              </a:prstTxWarp>
              <a:noAutofit/>
            </a:bodyPr>
            <a:lstStyle/>
            <a:p>
              <a:pPr lvl="0" algn="ctr"/>
              <a:endParaRPr lang="en-US" sz="1323" dirty="0">
                <a:solidFill>
                  <a:schemeClr val="tx1"/>
                </a:solidFill>
                <a:latin typeface="+mn-lt"/>
              </a:endParaRPr>
            </a:p>
          </p:txBody>
        </p:sp>
        <p:sp>
          <p:nvSpPr>
            <p:cNvPr id="93" name="Freeform: Shape 92">
              <a:extLst>
                <a:ext uri="{FF2B5EF4-FFF2-40B4-BE49-F238E27FC236}">
                  <a16:creationId xmlns:a16="http://schemas.microsoft.com/office/drawing/2014/main" id="{53894C26-2473-4C24-B082-48DD1E92241C}"/>
                </a:ext>
              </a:extLst>
            </p:cNvPr>
            <p:cNvSpPr/>
            <p:nvPr userDrawn="1"/>
          </p:nvSpPr>
          <p:spPr bwMode="invGray">
            <a:xfrm>
              <a:off x="8171527" y="0"/>
              <a:ext cx="609448" cy="6858000"/>
            </a:xfrm>
            <a:custGeom>
              <a:avLst/>
              <a:gdLst>
                <a:gd name="connsiteX0" fmla="*/ 0 w 609448"/>
                <a:gd name="connsiteY0" fmla="*/ 0 h 6858000"/>
                <a:gd name="connsiteX1" fmla="*/ 609448 w 609448"/>
                <a:gd name="connsiteY1" fmla="*/ 0 h 6858000"/>
                <a:gd name="connsiteX2" fmla="*/ 609448 w 609448"/>
                <a:gd name="connsiteY2" fmla="*/ 6858000 h 6858000"/>
                <a:gd name="connsiteX3" fmla="*/ 0 w 609448"/>
                <a:gd name="connsiteY3" fmla="*/ 6858000 h 6858000"/>
                <a:gd name="connsiteX4" fmla="*/ 0 w 609448"/>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9448" h="6858000">
                  <a:moveTo>
                    <a:pt x="0" y="0"/>
                  </a:moveTo>
                  <a:lnTo>
                    <a:pt x="609448" y="0"/>
                  </a:lnTo>
                  <a:lnTo>
                    <a:pt x="609448" y="6858000"/>
                  </a:lnTo>
                  <a:lnTo>
                    <a:pt x="0" y="6858000"/>
                  </a:lnTo>
                  <a:lnTo>
                    <a:pt x="0" y="0"/>
                  </a:lnTo>
                  <a:close/>
                </a:path>
              </a:pathLst>
            </a:cu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vert270" wrap="square" lIns="68572" tIns="34286" rIns="68572" bIns="34286" numCol="1" spcCol="0" rtlCol="0" fromWordArt="0" anchor="ctr" anchorCtr="0" forceAA="0" compatLnSpc="1">
              <a:prstTxWarp prst="textNoShape">
                <a:avLst/>
              </a:prstTxWarp>
              <a:noAutofit/>
            </a:bodyPr>
            <a:lstStyle/>
            <a:p>
              <a:pPr lvl="0" algn="ctr"/>
              <a:endParaRPr lang="en-US" sz="1323" dirty="0">
                <a:solidFill>
                  <a:schemeClr val="tx1"/>
                </a:solidFill>
                <a:latin typeface="+mn-lt"/>
              </a:endParaRPr>
            </a:p>
          </p:txBody>
        </p:sp>
        <p:sp>
          <p:nvSpPr>
            <p:cNvPr id="94" name="Freeform: Shape 93">
              <a:extLst>
                <a:ext uri="{FF2B5EF4-FFF2-40B4-BE49-F238E27FC236}">
                  <a16:creationId xmlns:a16="http://schemas.microsoft.com/office/drawing/2014/main" id="{BFDA0320-8435-46CA-B1B3-5203F54A419F}"/>
                </a:ext>
              </a:extLst>
            </p:cNvPr>
            <p:cNvSpPr/>
            <p:nvPr userDrawn="1"/>
          </p:nvSpPr>
          <p:spPr bwMode="invGray">
            <a:xfrm>
              <a:off x="9123626" y="0"/>
              <a:ext cx="609448" cy="6858000"/>
            </a:xfrm>
            <a:custGeom>
              <a:avLst/>
              <a:gdLst>
                <a:gd name="connsiteX0" fmla="*/ 0 w 609448"/>
                <a:gd name="connsiteY0" fmla="*/ 0 h 6858000"/>
                <a:gd name="connsiteX1" fmla="*/ 609448 w 609448"/>
                <a:gd name="connsiteY1" fmla="*/ 0 h 6858000"/>
                <a:gd name="connsiteX2" fmla="*/ 609448 w 609448"/>
                <a:gd name="connsiteY2" fmla="*/ 6858000 h 6858000"/>
                <a:gd name="connsiteX3" fmla="*/ 0 w 609448"/>
                <a:gd name="connsiteY3" fmla="*/ 6858000 h 6858000"/>
                <a:gd name="connsiteX4" fmla="*/ 0 w 609448"/>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9448" h="6858000">
                  <a:moveTo>
                    <a:pt x="0" y="0"/>
                  </a:moveTo>
                  <a:lnTo>
                    <a:pt x="609448" y="0"/>
                  </a:lnTo>
                  <a:lnTo>
                    <a:pt x="609448" y="6858000"/>
                  </a:lnTo>
                  <a:lnTo>
                    <a:pt x="0" y="6858000"/>
                  </a:lnTo>
                  <a:lnTo>
                    <a:pt x="0" y="0"/>
                  </a:lnTo>
                  <a:close/>
                </a:path>
              </a:pathLst>
            </a:cu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vert270" wrap="square" lIns="68572" tIns="34286" rIns="68572" bIns="34286" numCol="1" spcCol="0" rtlCol="0" fromWordArt="0" anchor="ctr" anchorCtr="0" forceAA="0" compatLnSpc="1">
              <a:prstTxWarp prst="textNoShape">
                <a:avLst/>
              </a:prstTxWarp>
              <a:noAutofit/>
            </a:bodyPr>
            <a:lstStyle/>
            <a:p>
              <a:pPr lvl="0" algn="ctr"/>
              <a:endParaRPr lang="en-US" sz="1323" dirty="0">
                <a:solidFill>
                  <a:schemeClr val="tx1"/>
                </a:solidFill>
                <a:latin typeface="+mn-lt"/>
              </a:endParaRPr>
            </a:p>
          </p:txBody>
        </p:sp>
        <p:sp>
          <p:nvSpPr>
            <p:cNvPr id="95" name="Freeform: Shape 94">
              <a:extLst>
                <a:ext uri="{FF2B5EF4-FFF2-40B4-BE49-F238E27FC236}">
                  <a16:creationId xmlns:a16="http://schemas.microsoft.com/office/drawing/2014/main" id="{A42721E4-5D12-459C-AC2E-7CE148AF9062}"/>
                </a:ext>
              </a:extLst>
            </p:cNvPr>
            <p:cNvSpPr/>
            <p:nvPr userDrawn="1"/>
          </p:nvSpPr>
          <p:spPr bwMode="invGray">
            <a:xfrm>
              <a:off x="10075725" y="0"/>
              <a:ext cx="609447" cy="6858000"/>
            </a:xfrm>
            <a:custGeom>
              <a:avLst/>
              <a:gdLst>
                <a:gd name="connsiteX0" fmla="*/ 0 w 609447"/>
                <a:gd name="connsiteY0" fmla="*/ 0 h 6858000"/>
                <a:gd name="connsiteX1" fmla="*/ 609447 w 609447"/>
                <a:gd name="connsiteY1" fmla="*/ 0 h 6858000"/>
                <a:gd name="connsiteX2" fmla="*/ 609447 w 609447"/>
                <a:gd name="connsiteY2" fmla="*/ 6858000 h 6858000"/>
                <a:gd name="connsiteX3" fmla="*/ 0 w 609447"/>
                <a:gd name="connsiteY3" fmla="*/ 6858000 h 6858000"/>
                <a:gd name="connsiteX4" fmla="*/ 0 w 609447"/>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9447" h="6858000">
                  <a:moveTo>
                    <a:pt x="0" y="0"/>
                  </a:moveTo>
                  <a:lnTo>
                    <a:pt x="609447" y="0"/>
                  </a:lnTo>
                  <a:lnTo>
                    <a:pt x="609447" y="6858000"/>
                  </a:lnTo>
                  <a:lnTo>
                    <a:pt x="0" y="6858000"/>
                  </a:lnTo>
                  <a:lnTo>
                    <a:pt x="0" y="0"/>
                  </a:lnTo>
                  <a:close/>
                </a:path>
              </a:pathLst>
            </a:cu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vert270" wrap="square" lIns="68572" tIns="34286" rIns="68572" bIns="34286" numCol="1" spcCol="0" rtlCol="0" fromWordArt="0" anchor="ctr" anchorCtr="0" forceAA="0" compatLnSpc="1">
              <a:prstTxWarp prst="textNoShape">
                <a:avLst/>
              </a:prstTxWarp>
              <a:noAutofit/>
            </a:bodyPr>
            <a:lstStyle/>
            <a:p>
              <a:pPr lvl="0" algn="ctr"/>
              <a:endParaRPr lang="en-US" sz="1323" dirty="0">
                <a:solidFill>
                  <a:schemeClr val="tx1"/>
                </a:solidFill>
                <a:latin typeface="+mn-lt"/>
              </a:endParaRPr>
            </a:p>
          </p:txBody>
        </p:sp>
        <p:sp>
          <p:nvSpPr>
            <p:cNvPr id="96" name="Freeform: Shape 95">
              <a:extLst>
                <a:ext uri="{FF2B5EF4-FFF2-40B4-BE49-F238E27FC236}">
                  <a16:creationId xmlns:a16="http://schemas.microsoft.com/office/drawing/2014/main" id="{8BF7D46B-3779-49D0-BCB4-F2DCE091958D}"/>
                </a:ext>
              </a:extLst>
            </p:cNvPr>
            <p:cNvSpPr/>
            <p:nvPr userDrawn="1"/>
          </p:nvSpPr>
          <p:spPr bwMode="invGray">
            <a:xfrm>
              <a:off x="11027826" y="0"/>
              <a:ext cx="609438" cy="6858000"/>
            </a:xfrm>
            <a:custGeom>
              <a:avLst/>
              <a:gdLst>
                <a:gd name="connsiteX0" fmla="*/ 0 w 609438"/>
                <a:gd name="connsiteY0" fmla="*/ 0 h 6858000"/>
                <a:gd name="connsiteX1" fmla="*/ 609438 w 609438"/>
                <a:gd name="connsiteY1" fmla="*/ 0 h 6858000"/>
                <a:gd name="connsiteX2" fmla="*/ 609438 w 609438"/>
                <a:gd name="connsiteY2" fmla="*/ 6858000 h 6858000"/>
                <a:gd name="connsiteX3" fmla="*/ 0 w 609438"/>
                <a:gd name="connsiteY3" fmla="*/ 6858000 h 6858000"/>
                <a:gd name="connsiteX4" fmla="*/ 0 w 609438"/>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9438" h="6858000">
                  <a:moveTo>
                    <a:pt x="0" y="0"/>
                  </a:moveTo>
                  <a:lnTo>
                    <a:pt x="609438" y="0"/>
                  </a:lnTo>
                  <a:lnTo>
                    <a:pt x="609438" y="6858000"/>
                  </a:lnTo>
                  <a:lnTo>
                    <a:pt x="0" y="6858000"/>
                  </a:lnTo>
                  <a:lnTo>
                    <a:pt x="0" y="0"/>
                  </a:lnTo>
                  <a:close/>
                </a:path>
              </a:pathLst>
            </a:cu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vert270" wrap="square" lIns="68572" tIns="34286" rIns="68572" bIns="34286" numCol="1" spcCol="0" rtlCol="0" fromWordArt="0" anchor="ctr" anchorCtr="0" forceAA="0" compatLnSpc="1">
              <a:prstTxWarp prst="textNoShape">
                <a:avLst/>
              </a:prstTxWarp>
              <a:noAutofit/>
            </a:bodyPr>
            <a:lstStyle/>
            <a:p>
              <a:pPr lvl="0" algn="ctr"/>
              <a:endParaRPr lang="en-US" sz="1323" dirty="0">
                <a:solidFill>
                  <a:schemeClr val="tx1"/>
                </a:solidFill>
                <a:latin typeface="+mn-lt"/>
              </a:endParaRPr>
            </a:p>
          </p:txBody>
        </p:sp>
        <p:sp>
          <p:nvSpPr>
            <p:cNvPr id="97" name="Freeform: Shape 96">
              <a:extLst>
                <a:ext uri="{FF2B5EF4-FFF2-40B4-BE49-F238E27FC236}">
                  <a16:creationId xmlns:a16="http://schemas.microsoft.com/office/drawing/2014/main" id="{634464F0-BD7F-4488-85F0-EC20C24BECAA}"/>
                </a:ext>
              </a:extLst>
            </p:cNvPr>
            <p:cNvSpPr/>
            <p:nvPr userDrawn="1"/>
          </p:nvSpPr>
          <p:spPr bwMode="invGray">
            <a:xfrm>
              <a:off x="554736" y="0"/>
              <a:ext cx="609448" cy="6858000"/>
            </a:xfrm>
            <a:custGeom>
              <a:avLst/>
              <a:gdLst>
                <a:gd name="connsiteX0" fmla="*/ 0 w 609448"/>
                <a:gd name="connsiteY0" fmla="*/ 0 h 6858000"/>
                <a:gd name="connsiteX1" fmla="*/ 609448 w 609448"/>
                <a:gd name="connsiteY1" fmla="*/ 0 h 6858000"/>
                <a:gd name="connsiteX2" fmla="*/ 609448 w 609448"/>
                <a:gd name="connsiteY2" fmla="*/ 6858000 h 6858000"/>
                <a:gd name="connsiteX3" fmla="*/ 0 w 609448"/>
                <a:gd name="connsiteY3" fmla="*/ 6858000 h 6858000"/>
                <a:gd name="connsiteX4" fmla="*/ 0 w 609448"/>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9448" h="6858000">
                  <a:moveTo>
                    <a:pt x="0" y="0"/>
                  </a:moveTo>
                  <a:lnTo>
                    <a:pt x="609448" y="0"/>
                  </a:lnTo>
                  <a:lnTo>
                    <a:pt x="609448" y="6858000"/>
                  </a:lnTo>
                  <a:lnTo>
                    <a:pt x="0" y="6858000"/>
                  </a:lnTo>
                  <a:lnTo>
                    <a:pt x="0" y="0"/>
                  </a:lnTo>
                  <a:close/>
                </a:path>
              </a:pathLst>
            </a:cu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vert270" wrap="square" lIns="68572" tIns="34286" rIns="68572" bIns="34286" numCol="1" spcCol="0" rtlCol="0" fromWordArt="0" anchor="ctr" anchorCtr="0" forceAA="0" compatLnSpc="1">
              <a:prstTxWarp prst="textNoShape">
                <a:avLst/>
              </a:prstTxWarp>
              <a:noAutofit/>
            </a:bodyPr>
            <a:lstStyle/>
            <a:p>
              <a:pPr lvl="0" algn="ctr"/>
              <a:endParaRPr lang="en-US" sz="1323" dirty="0">
                <a:solidFill>
                  <a:schemeClr val="tx1"/>
                </a:solidFill>
                <a:latin typeface="+mn-lt"/>
              </a:endParaRPr>
            </a:p>
          </p:txBody>
        </p:sp>
        <p:cxnSp>
          <p:nvCxnSpPr>
            <p:cNvPr id="98" name="Straight Connector 97">
              <a:extLst>
                <a:ext uri="{FF2B5EF4-FFF2-40B4-BE49-F238E27FC236}">
                  <a16:creationId xmlns:a16="http://schemas.microsoft.com/office/drawing/2014/main" id="{82B54541-0CDD-4724-8101-AABFF1207033}"/>
                </a:ext>
              </a:extLst>
            </p:cNvPr>
            <p:cNvCxnSpPr/>
            <p:nvPr userDrawn="1"/>
          </p:nvCxnSpPr>
          <p:spPr bwMode="invGray">
            <a:xfrm>
              <a:off x="0" y="621792"/>
              <a:ext cx="12188952" cy="0"/>
            </a:xfrm>
            <a:prstGeom prst="line">
              <a:avLst/>
            </a:prstGeom>
            <a:ln w="6350">
              <a:solidFill>
                <a:srgbClr val="19D3C5">
                  <a:alpha val="2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99" name="Straight Connector 98">
              <a:extLst>
                <a:ext uri="{FF2B5EF4-FFF2-40B4-BE49-F238E27FC236}">
                  <a16:creationId xmlns:a16="http://schemas.microsoft.com/office/drawing/2014/main" id="{45070398-8D55-4EE2-8CA4-47428E2AF03F}"/>
                </a:ext>
              </a:extLst>
            </p:cNvPr>
            <p:cNvCxnSpPr/>
            <p:nvPr userDrawn="1"/>
          </p:nvCxnSpPr>
          <p:spPr bwMode="invGray">
            <a:xfrm>
              <a:off x="0" y="310896"/>
              <a:ext cx="12188952" cy="0"/>
            </a:xfrm>
            <a:prstGeom prst="line">
              <a:avLst/>
            </a:prstGeom>
            <a:ln w="6350">
              <a:solidFill>
                <a:srgbClr val="19D3C5">
                  <a:alpha val="2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00" name="Straight Connector 99">
              <a:extLst>
                <a:ext uri="{FF2B5EF4-FFF2-40B4-BE49-F238E27FC236}">
                  <a16:creationId xmlns:a16="http://schemas.microsoft.com/office/drawing/2014/main" id="{42166891-56D0-4EBC-B681-501401DEF9D4}"/>
                </a:ext>
              </a:extLst>
            </p:cNvPr>
            <p:cNvCxnSpPr/>
            <p:nvPr userDrawn="1"/>
          </p:nvCxnSpPr>
          <p:spPr bwMode="invGray">
            <a:xfrm>
              <a:off x="0" y="0"/>
              <a:ext cx="12188952" cy="0"/>
            </a:xfrm>
            <a:prstGeom prst="line">
              <a:avLst/>
            </a:prstGeom>
            <a:ln w="6350">
              <a:solidFill>
                <a:srgbClr val="19D3C5">
                  <a:alpha val="2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01" name="Straight Connector 100">
              <a:extLst>
                <a:ext uri="{FF2B5EF4-FFF2-40B4-BE49-F238E27FC236}">
                  <a16:creationId xmlns:a16="http://schemas.microsoft.com/office/drawing/2014/main" id="{C13A87E3-D106-41FF-A8CD-C27DABF0103D}"/>
                </a:ext>
              </a:extLst>
            </p:cNvPr>
            <p:cNvCxnSpPr/>
            <p:nvPr userDrawn="1"/>
          </p:nvCxnSpPr>
          <p:spPr bwMode="invGray">
            <a:xfrm>
              <a:off x="0" y="1243584"/>
              <a:ext cx="12188952" cy="0"/>
            </a:xfrm>
            <a:prstGeom prst="line">
              <a:avLst/>
            </a:prstGeom>
            <a:ln w="6350">
              <a:solidFill>
                <a:srgbClr val="19D3C5">
                  <a:alpha val="2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02" name="Straight Connector 101">
              <a:extLst>
                <a:ext uri="{FF2B5EF4-FFF2-40B4-BE49-F238E27FC236}">
                  <a16:creationId xmlns:a16="http://schemas.microsoft.com/office/drawing/2014/main" id="{2164477D-838D-4C70-ADD7-37AD79A844AA}"/>
                </a:ext>
              </a:extLst>
            </p:cNvPr>
            <p:cNvCxnSpPr/>
            <p:nvPr userDrawn="1"/>
          </p:nvCxnSpPr>
          <p:spPr bwMode="invGray">
            <a:xfrm>
              <a:off x="0" y="932688"/>
              <a:ext cx="12188952" cy="0"/>
            </a:xfrm>
            <a:prstGeom prst="line">
              <a:avLst/>
            </a:prstGeom>
            <a:ln w="6350">
              <a:solidFill>
                <a:srgbClr val="19D3C5">
                  <a:alpha val="2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05" name="Straight Connector 104">
              <a:extLst>
                <a:ext uri="{FF2B5EF4-FFF2-40B4-BE49-F238E27FC236}">
                  <a16:creationId xmlns:a16="http://schemas.microsoft.com/office/drawing/2014/main" id="{72B193C0-8980-4BB2-8E91-7A1C9ABE0B6C}"/>
                </a:ext>
              </a:extLst>
            </p:cNvPr>
            <p:cNvCxnSpPr/>
            <p:nvPr userDrawn="1"/>
          </p:nvCxnSpPr>
          <p:spPr bwMode="invGray">
            <a:xfrm>
              <a:off x="0" y="1865376"/>
              <a:ext cx="12188952" cy="0"/>
            </a:xfrm>
            <a:prstGeom prst="line">
              <a:avLst/>
            </a:prstGeom>
            <a:ln w="6350">
              <a:solidFill>
                <a:srgbClr val="19D3C5">
                  <a:alpha val="2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07" name="Straight Connector 106">
              <a:extLst>
                <a:ext uri="{FF2B5EF4-FFF2-40B4-BE49-F238E27FC236}">
                  <a16:creationId xmlns:a16="http://schemas.microsoft.com/office/drawing/2014/main" id="{C1A94AAA-1D98-4233-842E-2A2F52812358}"/>
                </a:ext>
              </a:extLst>
            </p:cNvPr>
            <p:cNvCxnSpPr/>
            <p:nvPr userDrawn="1"/>
          </p:nvCxnSpPr>
          <p:spPr bwMode="invGray">
            <a:xfrm>
              <a:off x="0" y="1554480"/>
              <a:ext cx="12188952" cy="0"/>
            </a:xfrm>
            <a:prstGeom prst="line">
              <a:avLst/>
            </a:prstGeom>
            <a:ln w="6350">
              <a:solidFill>
                <a:srgbClr val="19D3C5">
                  <a:alpha val="2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08" name="Straight Connector 107">
              <a:extLst>
                <a:ext uri="{FF2B5EF4-FFF2-40B4-BE49-F238E27FC236}">
                  <a16:creationId xmlns:a16="http://schemas.microsoft.com/office/drawing/2014/main" id="{E21F2B43-A2DC-42F4-8EA4-A8A4DA6D6FA7}"/>
                </a:ext>
              </a:extLst>
            </p:cNvPr>
            <p:cNvCxnSpPr/>
            <p:nvPr userDrawn="1"/>
          </p:nvCxnSpPr>
          <p:spPr bwMode="invGray">
            <a:xfrm>
              <a:off x="0" y="2487168"/>
              <a:ext cx="12188952" cy="0"/>
            </a:xfrm>
            <a:prstGeom prst="line">
              <a:avLst/>
            </a:prstGeom>
            <a:ln w="6350">
              <a:solidFill>
                <a:srgbClr val="19D3C5">
                  <a:alpha val="2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09" name="Straight Connector 108">
              <a:extLst>
                <a:ext uri="{FF2B5EF4-FFF2-40B4-BE49-F238E27FC236}">
                  <a16:creationId xmlns:a16="http://schemas.microsoft.com/office/drawing/2014/main" id="{A60F0923-6896-405D-AD16-F097448F3E3D}"/>
                </a:ext>
              </a:extLst>
            </p:cNvPr>
            <p:cNvCxnSpPr/>
            <p:nvPr userDrawn="1"/>
          </p:nvCxnSpPr>
          <p:spPr bwMode="invGray">
            <a:xfrm>
              <a:off x="0" y="2176272"/>
              <a:ext cx="12188952" cy="0"/>
            </a:xfrm>
            <a:prstGeom prst="line">
              <a:avLst/>
            </a:prstGeom>
            <a:ln w="6350">
              <a:solidFill>
                <a:srgbClr val="19D3C5">
                  <a:alpha val="2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10" name="Straight Connector 109">
              <a:extLst>
                <a:ext uri="{FF2B5EF4-FFF2-40B4-BE49-F238E27FC236}">
                  <a16:creationId xmlns:a16="http://schemas.microsoft.com/office/drawing/2014/main" id="{BC70D5B1-47D7-451F-B83A-973A26731A22}"/>
                </a:ext>
              </a:extLst>
            </p:cNvPr>
            <p:cNvCxnSpPr/>
            <p:nvPr userDrawn="1"/>
          </p:nvCxnSpPr>
          <p:spPr bwMode="invGray">
            <a:xfrm>
              <a:off x="0" y="3108960"/>
              <a:ext cx="12188952" cy="0"/>
            </a:xfrm>
            <a:prstGeom prst="line">
              <a:avLst/>
            </a:prstGeom>
            <a:ln w="6350">
              <a:solidFill>
                <a:srgbClr val="19D3C5">
                  <a:alpha val="2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11" name="Straight Connector 110">
              <a:extLst>
                <a:ext uri="{FF2B5EF4-FFF2-40B4-BE49-F238E27FC236}">
                  <a16:creationId xmlns:a16="http://schemas.microsoft.com/office/drawing/2014/main" id="{3FD9A464-81FE-4829-A1C5-5CCEE42448B3}"/>
                </a:ext>
              </a:extLst>
            </p:cNvPr>
            <p:cNvCxnSpPr/>
            <p:nvPr userDrawn="1"/>
          </p:nvCxnSpPr>
          <p:spPr bwMode="invGray">
            <a:xfrm>
              <a:off x="0" y="2798064"/>
              <a:ext cx="12188952" cy="0"/>
            </a:xfrm>
            <a:prstGeom prst="line">
              <a:avLst/>
            </a:prstGeom>
            <a:ln w="6350">
              <a:solidFill>
                <a:srgbClr val="19D3C5">
                  <a:alpha val="2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12" name="Straight Connector 111">
              <a:extLst>
                <a:ext uri="{FF2B5EF4-FFF2-40B4-BE49-F238E27FC236}">
                  <a16:creationId xmlns:a16="http://schemas.microsoft.com/office/drawing/2014/main" id="{8F55CAB0-53A2-417F-9F66-C0437933E98B}"/>
                </a:ext>
              </a:extLst>
            </p:cNvPr>
            <p:cNvCxnSpPr/>
            <p:nvPr userDrawn="1"/>
          </p:nvCxnSpPr>
          <p:spPr bwMode="invGray">
            <a:xfrm>
              <a:off x="0" y="3730752"/>
              <a:ext cx="12188952" cy="0"/>
            </a:xfrm>
            <a:prstGeom prst="line">
              <a:avLst/>
            </a:prstGeom>
            <a:ln w="6350">
              <a:solidFill>
                <a:srgbClr val="19D3C5">
                  <a:alpha val="2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13" name="Straight Connector 112">
              <a:extLst>
                <a:ext uri="{FF2B5EF4-FFF2-40B4-BE49-F238E27FC236}">
                  <a16:creationId xmlns:a16="http://schemas.microsoft.com/office/drawing/2014/main" id="{1547EE77-7495-47CB-BEC9-D5C742DF2B2C}"/>
                </a:ext>
              </a:extLst>
            </p:cNvPr>
            <p:cNvCxnSpPr/>
            <p:nvPr userDrawn="1"/>
          </p:nvCxnSpPr>
          <p:spPr bwMode="invGray">
            <a:xfrm>
              <a:off x="0" y="3419856"/>
              <a:ext cx="12188952" cy="0"/>
            </a:xfrm>
            <a:prstGeom prst="line">
              <a:avLst/>
            </a:prstGeom>
            <a:ln w="6350">
              <a:solidFill>
                <a:srgbClr val="19D3C5">
                  <a:alpha val="2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14" name="Straight Connector 113">
              <a:extLst>
                <a:ext uri="{FF2B5EF4-FFF2-40B4-BE49-F238E27FC236}">
                  <a16:creationId xmlns:a16="http://schemas.microsoft.com/office/drawing/2014/main" id="{CA942184-696A-4A78-BB9D-3D619B990987}"/>
                </a:ext>
              </a:extLst>
            </p:cNvPr>
            <p:cNvCxnSpPr/>
            <p:nvPr userDrawn="1"/>
          </p:nvCxnSpPr>
          <p:spPr bwMode="invGray">
            <a:xfrm>
              <a:off x="0" y="4352544"/>
              <a:ext cx="12188952" cy="0"/>
            </a:xfrm>
            <a:prstGeom prst="line">
              <a:avLst/>
            </a:prstGeom>
            <a:ln w="6350">
              <a:solidFill>
                <a:srgbClr val="19D3C5">
                  <a:alpha val="2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15" name="Straight Connector 114">
              <a:extLst>
                <a:ext uri="{FF2B5EF4-FFF2-40B4-BE49-F238E27FC236}">
                  <a16:creationId xmlns:a16="http://schemas.microsoft.com/office/drawing/2014/main" id="{1B5F4EE6-4D4C-4488-80DE-36C83D540765}"/>
                </a:ext>
              </a:extLst>
            </p:cNvPr>
            <p:cNvCxnSpPr/>
            <p:nvPr userDrawn="1"/>
          </p:nvCxnSpPr>
          <p:spPr bwMode="invGray">
            <a:xfrm>
              <a:off x="0" y="4041648"/>
              <a:ext cx="12188952" cy="0"/>
            </a:xfrm>
            <a:prstGeom prst="line">
              <a:avLst/>
            </a:prstGeom>
            <a:ln w="6350">
              <a:solidFill>
                <a:srgbClr val="19D3C5">
                  <a:alpha val="2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16" name="Straight Connector 115">
              <a:extLst>
                <a:ext uri="{FF2B5EF4-FFF2-40B4-BE49-F238E27FC236}">
                  <a16:creationId xmlns:a16="http://schemas.microsoft.com/office/drawing/2014/main" id="{CD3A42E3-1ED2-4BBE-8B0B-CEA491522F0A}"/>
                </a:ext>
              </a:extLst>
            </p:cNvPr>
            <p:cNvCxnSpPr/>
            <p:nvPr userDrawn="1"/>
          </p:nvCxnSpPr>
          <p:spPr bwMode="invGray">
            <a:xfrm>
              <a:off x="0" y="4974336"/>
              <a:ext cx="12188952" cy="0"/>
            </a:xfrm>
            <a:prstGeom prst="line">
              <a:avLst/>
            </a:prstGeom>
            <a:ln w="6350">
              <a:solidFill>
                <a:srgbClr val="19D3C5">
                  <a:alpha val="2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17" name="Straight Connector 116">
              <a:extLst>
                <a:ext uri="{FF2B5EF4-FFF2-40B4-BE49-F238E27FC236}">
                  <a16:creationId xmlns:a16="http://schemas.microsoft.com/office/drawing/2014/main" id="{94162AD8-9037-4220-B19F-7B3A0F44E941}"/>
                </a:ext>
              </a:extLst>
            </p:cNvPr>
            <p:cNvCxnSpPr/>
            <p:nvPr userDrawn="1"/>
          </p:nvCxnSpPr>
          <p:spPr bwMode="invGray">
            <a:xfrm>
              <a:off x="0" y="4663440"/>
              <a:ext cx="12188952" cy="0"/>
            </a:xfrm>
            <a:prstGeom prst="line">
              <a:avLst/>
            </a:prstGeom>
            <a:ln w="6350">
              <a:solidFill>
                <a:srgbClr val="19D3C5">
                  <a:alpha val="2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18" name="Straight Connector 117">
              <a:extLst>
                <a:ext uri="{FF2B5EF4-FFF2-40B4-BE49-F238E27FC236}">
                  <a16:creationId xmlns:a16="http://schemas.microsoft.com/office/drawing/2014/main" id="{4C20FB70-03E4-4D7E-BA41-546EAAB33089}"/>
                </a:ext>
              </a:extLst>
            </p:cNvPr>
            <p:cNvCxnSpPr/>
            <p:nvPr userDrawn="1"/>
          </p:nvCxnSpPr>
          <p:spPr bwMode="invGray">
            <a:xfrm>
              <a:off x="0" y="5596128"/>
              <a:ext cx="12188952" cy="0"/>
            </a:xfrm>
            <a:prstGeom prst="line">
              <a:avLst/>
            </a:prstGeom>
            <a:ln w="6350">
              <a:solidFill>
                <a:srgbClr val="19D3C5">
                  <a:alpha val="2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19" name="Straight Connector 118">
              <a:extLst>
                <a:ext uri="{FF2B5EF4-FFF2-40B4-BE49-F238E27FC236}">
                  <a16:creationId xmlns:a16="http://schemas.microsoft.com/office/drawing/2014/main" id="{A84D3C92-FDAE-47DB-9457-A9B216922E98}"/>
                </a:ext>
              </a:extLst>
            </p:cNvPr>
            <p:cNvCxnSpPr/>
            <p:nvPr userDrawn="1"/>
          </p:nvCxnSpPr>
          <p:spPr bwMode="invGray">
            <a:xfrm>
              <a:off x="0" y="5285232"/>
              <a:ext cx="12188952" cy="0"/>
            </a:xfrm>
            <a:prstGeom prst="line">
              <a:avLst/>
            </a:prstGeom>
            <a:ln w="6350">
              <a:solidFill>
                <a:srgbClr val="19D3C5">
                  <a:alpha val="2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20" name="Straight Connector 119">
              <a:extLst>
                <a:ext uri="{FF2B5EF4-FFF2-40B4-BE49-F238E27FC236}">
                  <a16:creationId xmlns:a16="http://schemas.microsoft.com/office/drawing/2014/main" id="{B5DF0860-265F-4ABC-9F65-0C1D385DAA19}"/>
                </a:ext>
              </a:extLst>
            </p:cNvPr>
            <p:cNvCxnSpPr/>
            <p:nvPr userDrawn="1"/>
          </p:nvCxnSpPr>
          <p:spPr bwMode="invGray">
            <a:xfrm>
              <a:off x="0" y="6217920"/>
              <a:ext cx="12188952" cy="0"/>
            </a:xfrm>
            <a:prstGeom prst="line">
              <a:avLst/>
            </a:prstGeom>
            <a:ln w="6350">
              <a:solidFill>
                <a:srgbClr val="19D3C5">
                  <a:alpha val="2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21" name="Straight Connector 120">
              <a:extLst>
                <a:ext uri="{FF2B5EF4-FFF2-40B4-BE49-F238E27FC236}">
                  <a16:creationId xmlns:a16="http://schemas.microsoft.com/office/drawing/2014/main" id="{D878D1D5-E6E5-4FA6-AF6E-95E8AF796777}"/>
                </a:ext>
              </a:extLst>
            </p:cNvPr>
            <p:cNvCxnSpPr/>
            <p:nvPr userDrawn="1"/>
          </p:nvCxnSpPr>
          <p:spPr bwMode="invGray">
            <a:xfrm>
              <a:off x="0" y="5907024"/>
              <a:ext cx="12188952" cy="0"/>
            </a:xfrm>
            <a:prstGeom prst="line">
              <a:avLst/>
            </a:prstGeom>
            <a:ln w="6350">
              <a:solidFill>
                <a:srgbClr val="19D3C5">
                  <a:alpha val="2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22" name="Straight Connector 121">
              <a:extLst>
                <a:ext uri="{FF2B5EF4-FFF2-40B4-BE49-F238E27FC236}">
                  <a16:creationId xmlns:a16="http://schemas.microsoft.com/office/drawing/2014/main" id="{E11FF29A-4B39-4335-9BD5-ED902309BF79}"/>
                </a:ext>
              </a:extLst>
            </p:cNvPr>
            <p:cNvCxnSpPr/>
            <p:nvPr userDrawn="1"/>
          </p:nvCxnSpPr>
          <p:spPr bwMode="invGray">
            <a:xfrm>
              <a:off x="0" y="6528816"/>
              <a:ext cx="12188952" cy="0"/>
            </a:xfrm>
            <a:prstGeom prst="line">
              <a:avLst/>
            </a:prstGeom>
            <a:ln w="6350">
              <a:solidFill>
                <a:srgbClr val="19D3C5">
                  <a:alpha val="2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23" name="Straight Connector 122">
              <a:extLst>
                <a:ext uri="{FF2B5EF4-FFF2-40B4-BE49-F238E27FC236}">
                  <a16:creationId xmlns:a16="http://schemas.microsoft.com/office/drawing/2014/main" id="{3A82A803-5E70-4523-9F20-67F308765C7E}"/>
                </a:ext>
              </a:extLst>
            </p:cNvPr>
            <p:cNvCxnSpPr/>
            <p:nvPr userDrawn="1"/>
          </p:nvCxnSpPr>
          <p:spPr bwMode="invGray">
            <a:xfrm>
              <a:off x="0" y="777240"/>
              <a:ext cx="12188952" cy="0"/>
            </a:xfrm>
            <a:prstGeom prst="line">
              <a:avLst/>
            </a:prstGeom>
            <a:ln w="6350">
              <a:solidFill>
                <a:srgbClr val="19D3C5">
                  <a:alpha val="2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24" name="Straight Connector 123">
              <a:extLst>
                <a:ext uri="{FF2B5EF4-FFF2-40B4-BE49-F238E27FC236}">
                  <a16:creationId xmlns:a16="http://schemas.microsoft.com/office/drawing/2014/main" id="{B4208CB2-5882-4416-87C9-284BDAF3367A}"/>
                </a:ext>
              </a:extLst>
            </p:cNvPr>
            <p:cNvCxnSpPr/>
            <p:nvPr userDrawn="1"/>
          </p:nvCxnSpPr>
          <p:spPr bwMode="invGray">
            <a:xfrm>
              <a:off x="0" y="466344"/>
              <a:ext cx="12188952" cy="0"/>
            </a:xfrm>
            <a:prstGeom prst="line">
              <a:avLst/>
            </a:prstGeom>
            <a:ln w="6350">
              <a:solidFill>
                <a:srgbClr val="19D3C5">
                  <a:alpha val="2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25" name="Straight Connector 124">
              <a:extLst>
                <a:ext uri="{FF2B5EF4-FFF2-40B4-BE49-F238E27FC236}">
                  <a16:creationId xmlns:a16="http://schemas.microsoft.com/office/drawing/2014/main" id="{BD4116CD-6422-4E26-9703-D3F7C10FCD56}"/>
                </a:ext>
              </a:extLst>
            </p:cNvPr>
            <p:cNvCxnSpPr/>
            <p:nvPr userDrawn="1"/>
          </p:nvCxnSpPr>
          <p:spPr bwMode="invGray">
            <a:xfrm>
              <a:off x="0" y="155448"/>
              <a:ext cx="12188952" cy="0"/>
            </a:xfrm>
            <a:prstGeom prst="line">
              <a:avLst/>
            </a:prstGeom>
            <a:ln w="6350">
              <a:solidFill>
                <a:srgbClr val="19D3C5">
                  <a:alpha val="2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26" name="Straight Connector 125">
              <a:extLst>
                <a:ext uri="{FF2B5EF4-FFF2-40B4-BE49-F238E27FC236}">
                  <a16:creationId xmlns:a16="http://schemas.microsoft.com/office/drawing/2014/main" id="{31AB3A35-E2FF-4178-896B-F08E77092825}"/>
                </a:ext>
              </a:extLst>
            </p:cNvPr>
            <p:cNvCxnSpPr/>
            <p:nvPr userDrawn="1"/>
          </p:nvCxnSpPr>
          <p:spPr bwMode="invGray">
            <a:xfrm>
              <a:off x="0" y="1399032"/>
              <a:ext cx="12188952" cy="0"/>
            </a:xfrm>
            <a:prstGeom prst="line">
              <a:avLst/>
            </a:prstGeom>
            <a:ln w="6350">
              <a:solidFill>
                <a:srgbClr val="19D3C5">
                  <a:alpha val="2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27" name="Straight Connector 126">
              <a:extLst>
                <a:ext uri="{FF2B5EF4-FFF2-40B4-BE49-F238E27FC236}">
                  <a16:creationId xmlns:a16="http://schemas.microsoft.com/office/drawing/2014/main" id="{2179C539-DD6F-48AA-8F80-27BC682014AF}"/>
                </a:ext>
              </a:extLst>
            </p:cNvPr>
            <p:cNvCxnSpPr/>
            <p:nvPr userDrawn="1"/>
          </p:nvCxnSpPr>
          <p:spPr bwMode="invGray">
            <a:xfrm>
              <a:off x="0" y="1088136"/>
              <a:ext cx="12188952" cy="0"/>
            </a:xfrm>
            <a:prstGeom prst="line">
              <a:avLst/>
            </a:prstGeom>
            <a:ln w="6350">
              <a:solidFill>
                <a:srgbClr val="19D3C5">
                  <a:alpha val="2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28" name="Straight Connector 127">
              <a:extLst>
                <a:ext uri="{FF2B5EF4-FFF2-40B4-BE49-F238E27FC236}">
                  <a16:creationId xmlns:a16="http://schemas.microsoft.com/office/drawing/2014/main" id="{2784004E-3271-4D1C-B1EA-CA1E334E0D03}"/>
                </a:ext>
              </a:extLst>
            </p:cNvPr>
            <p:cNvCxnSpPr/>
            <p:nvPr userDrawn="1"/>
          </p:nvCxnSpPr>
          <p:spPr bwMode="invGray">
            <a:xfrm>
              <a:off x="0" y="2020824"/>
              <a:ext cx="12188952" cy="0"/>
            </a:xfrm>
            <a:prstGeom prst="line">
              <a:avLst/>
            </a:prstGeom>
            <a:ln w="6350">
              <a:solidFill>
                <a:srgbClr val="19D3C5">
                  <a:alpha val="2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29" name="Straight Connector 128">
              <a:extLst>
                <a:ext uri="{FF2B5EF4-FFF2-40B4-BE49-F238E27FC236}">
                  <a16:creationId xmlns:a16="http://schemas.microsoft.com/office/drawing/2014/main" id="{3657725E-FBF6-491D-9BA1-E6A9727F4F2D}"/>
                </a:ext>
              </a:extLst>
            </p:cNvPr>
            <p:cNvCxnSpPr/>
            <p:nvPr userDrawn="1"/>
          </p:nvCxnSpPr>
          <p:spPr bwMode="invGray">
            <a:xfrm>
              <a:off x="0" y="1709928"/>
              <a:ext cx="12188952" cy="0"/>
            </a:xfrm>
            <a:prstGeom prst="line">
              <a:avLst/>
            </a:prstGeom>
            <a:ln w="6350">
              <a:solidFill>
                <a:srgbClr val="19D3C5">
                  <a:alpha val="2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30" name="Straight Connector 129">
              <a:extLst>
                <a:ext uri="{FF2B5EF4-FFF2-40B4-BE49-F238E27FC236}">
                  <a16:creationId xmlns:a16="http://schemas.microsoft.com/office/drawing/2014/main" id="{31244567-76A7-47AF-9353-403D05D533F0}"/>
                </a:ext>
              </a:extLst>
            </p:cNvPr>
            <p:cNvCxnSpPr/>
            <p:nvPr userDrawn="1"/>
          </p:nvCxnSpPr>
          <p:spPr bwMode="invGray">
            <a:xfrm>
              <a:off x="0" y="2642616"/>
              <a:ext cx="12188952" cy="0"/>
            </a:xfrm>
            <a:prstGeom prst="line">
              <a:avLst/>
            </a:prstGeom>
            <a:ln w="6350">
              <a:solidFill>
                <a:srgbClr val="19D3C5">
                  <a:alpha val="2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31" name="Straight Connector 130">
              <a:extLst>
                <a:ext uri="{FF2B5EF4-FFF2-40B4-BE49-F238E27FC236}">
                  <a16:creationId xmlns:a16="http://schemas.microsoft.com/office/drawing/2014/main" id="{EEC47A2A-ED3B-4AD0-ACD5-F8ED92644229}"/>
                </a:ext>
              </a:extLst>
            </p:cNvPr>
            <p:cNvCxnSpPr/>
            <p:nvPr userDrawn="1"/>
          </p:nvCxnSpPr>
          <p:spPr bwMode="invGray">
            <a:xfrm>
              <a:off x="0" y="2331720"/>
              <a:ext cx="12188952" cy="0"/>
            </a:xfrm>
            <a:prstGeom prst="line">
              <a:avLst/>
            </a:prstGeom>
            <a:ln w="6350">
              <a:solidFill>
                <a:srgbClr val="19D3C5">
                  <a:alpha val="2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32" name="Straight Connector 131">
              <a:extLst>
                <a:ext uri="{FF2B5EF4-FFF2-40B4-BE49-F238E27FC236}">
                  <a16:creationId xmlns:a16="http://schemas.microsoft.com/office/drawing/2014/main" id="{0F3E01E5-F569-4020-BCB0-083537701AB0}"/>
                </a:ext>
              </a:extLst>
            </p:cNvPr>
            <p:cNvCxnSpPr/>
            <p:nvPr userDrawn="1"/>
          </p:nvCxnSpPr>
          <p:spPr bwMode="invGray">
            <a:xfrm>
              <a:off x="0" y="3264408"/>
              <a:ext cx="12188952" cy="0"/>
            </a:xfrm>
            <a:prstGeom prst="line">
              <a:avLst/>
            </a:prstGeom>
            <a:ln w="6350">
              <a:solidFill>
                <a:srgbClr val="19D3C5">
                  <a:alpha val="2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33" name="Straight Connector 132">
              <a:extLst>
                <a:ext uri="{FF2B5EF4-FFF2-40B4-BE49-F238E27FC236}">
                  <a16:creationId xmlns:a16="http://schemas.microsoft.com/office/drawing/2014/main" id="{71121A42-5912-44C8-B9A3-FDEC8EA70284}"/>
                </a:ext>
              </a:extLst>
            </p:cNvPr>
            <p:cNvCxnSpPr/>
            <p:nvPr userDrawn="1"/>
          </p:nvCxnSpPr>
          <p:spPr bwMode="invGray">
            <a:xfrm>
              <a:off x="0" y="2953512"/>
              <a:ext cx="12188952" cy="0"/>
            </a:xfrm>
            <a:prstGeom prst="line">
              <a:avLst/>
            </a:prstGeom>
            <a:ln w="6350">
              <a:solidFill>
                <a:srgbClr val="19D3C5">
                  <a:alpha val="2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34" name="Straight Connector 133">
              <a:extLst>
                <a:ext uri="{FF2B5EF4-FFF2-40B4-BE49-F238E27FC236}">
                  <a16:creationId xmlns:a16="http://schemas.microsoft.com/office/drawing/2014/main" id="{659B1DE7-25C8-4743-8284-FA656D339F55}"/>
                </a:ext>
              </a:extLst>
            </p:cNvPr>
            <p:cNvCxnSpPr/>
            <p:nvPr userDrawn="1"/>
          </p:nvCxnSpPr>
          <p:spPr bwMode="invGray">
            <a:xfrm>
              <a:off x="0" y="3886200"/>
              <a:ext cx="12188952" cy="0"/>
            </a:xfrm>
            <a:prstGeom prst="line">
              <a:avLst/>
            </a:prstGeom>
            <a:ln w="6350">
              <a:solidFill>
                <a:srgbClr val="19D3C5">
                  <a:alpha val="2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35" name="Straight Connector 134">
              <a:extLst>
                <a:ext uri="{FF2B5EF4-FFF2-40B4-BE49-F238E27FC236}">
                  <a16:creationId xmlns:a16="http://schemas.microsoft.com/office/drawing/2014/main" id="{526249F1-59FB-44FC-8AF9-D7F90AFBEE2C}"/>
                </a:ext>
              </a:extLst>
            </p:cNvPr>
            <p:cNvCxnSpPr/>
            <p:nvPr userDrawn="1"/>
          </p:nvCxnSpPr>
          <p:spPr bwMode="invGray">
            <a:xfrm>
              <a:off x="0" y="3575304"/>
              <a:ext cx="12188952" cy="0"/>
            </a:xfrm>
            <a:prstGeom prst="line">
              <a:avLst/>
            </a:prstGeom>
            <a:ln w="6350">
              <a:solidFill>
                <a:srgbClr val="19D3C5">
                  <a:alpha val="2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36" name="Straight Connector 135">
              <a:extLst>
                <a:ext uri="{FF2B5EF4-FFF2-40B4-BE49-F238E27FC236}">
                  <a16:creationId xmlns:a16="http://schemas.microsoft.com/office/drawing/2014/main" id="{E6D42779-D977-4405-A149-D8DE5B52134A}"/>
                </a:ext>
              </a:extLst>
            </p:cNvPr>
            <p:cNvCxnSpPr/>
            <p:nvPr userDrawn="1"/>
          </p:nvCxnSpPr>
          <p:spPr bwMode="invGray">
            <a:xfrm>
              <a:off x="0" y="4507992"/>
              <a:ext cx="12188952" cy="0"/>
            </a:xfrm>
            <a:prstGeom prst="line">
              <a:avLst/>
            </a:prstGeom>
            <a:ln w="6350">
              <a:solidFill>
                <a:srgbClr val="19D3C5">
                  <a:alpha val="2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37" name="Straight Connector 136">
              <a:extLst>
                <a:ext uri="{FF2B5EF4-FFF2-40B4-BE49-F238E27FC236}">
                  <a16:creationId xmlns:a16="http://schemas.microsoft.com/office/drawing/2014/main" id="{27EE8A2F-6AD9-4AE7-B04B-7892891F84AC}"/>
                </a:ext>
              </a:extLst>
            </p:cNvPr>
            <p:cNvCxnSpPr/>
            <p:nvPr userDrawn="1"/>
          </p:nvCxnSpPr>
          <p:spPr bwMode="invGray">
            <a:xfrm>
              <a:off x="0" y="4197096"/>
              <a:ext cx="12188952" cy="0"/>
            </a:xfrm>
            <a:prstGeom prst="line">
              <a:avLst/>
            </a:prstGeom>
            <a:ln w="6350">
              <a:solidFill>
                <a:srgbClr val="19D3C5">
                  <a:alpha val="2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38" name="Straight Connector 137">
              <a:extLst>
                <a:ext uri="{FF2B5EF4-FFF2-40B4-BE49-F238E27FC236}">
                  <a16:creationId xmlns:a16="http://schemas.microsoft.com/office/drawing/2014/main" id="{B8F4A59A-16C3-4C3A-AB79-FE22721EA641}"/>
                </a:ext>
              </a:extLst>
            </p:cNvPr>
            <p:cNvCxnSpPr/>
            <p:nvPr userDrawn="1"/>
          </p:nvCxnSpPr>
          <p:spPr bwMode="invGray">
            <a:xfrm>
              <a:off x="0" y="5129784"/>
              <a:ext cx="12188952" cy="0"/>
            </a:xfrm>
            <a:prstGeom prst="line">
              <a:avLst/>
            </a:prstGeom>
            <a:ln w="6350">
              <a:solidFill>
                <a:srgbClr val="19D3C5">
                  <a:alpha val="2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39" name="Straight Connector 138">
              <a:extLst>
                <a:ext uri="{FF2B5EF4-FFF2-40B4-BE49-F238E27FC236}">
                  <a16:creationId xmlns:a16="http://schemas.microsoft.com/office/drawing/2014/main" id="{5CA3A6CC-1A49-42F6-A318-99D9224BDC91}"/>
                </a:ext>
              </a:extLst>
            </p:cNvPr>
            <p:cNvCxnSpPr/>
            <p:nvPr userDrawn="1"/>
          </p:nvCxnSpPr>
          <p:spPr bwMode="invGray">
            <a:xfrm>
              <a:off x="0" y="4818888"/>
              <a:ext cx="12188952" cy="0"/>
            </a:xfrm>
            <a:prstGeom prst="line">
              <a:avLst/>
            </a:prstGeom>
            <a:ln w="6350">
              <a:solidFill>
                <a:srgbClr val="19D3C5">
                  <a:alpha val="2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40" name="Straight Connector 139">
              <a:extLst>
                <a:ext uri="{FF2B5EF4-FFF2-40B4-BE49-F238E27FC236}">
                  <a16:creationId xmlns:a16="http://schemas.microsoft.com/office/drawing/2014/main" id="{2DC3484E-5EF8-49C4-B1F6-75C854D50C80}"/>
                </a:ext>
              </a:extLst>
            </p:cNvPr>
            <p:cNvCxnSpPr/>
            <p:nvPr userDrawn="1"/>
          </p:nvCxnSpPr>
          <p:spPr bwMode="invGray">
            <a:xfrm>
              <a:off x="0" y="5751576"/>
              <a:ext cx="12188952" cy="0"/>
            </a:xfrm>
            <a:prstGeom prst="line">
              <a:avLst/>
            </a:prstGeom>
            <a:ln w="6350">
              <a:solidFill>
                <a:srgbClr val="19D3C5">
                  <a:alpha val="2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41" name="Straight Connector 140">
              <a:extLst>
                <a:ext uri="{FF2B5EF4-FFF2-40B4-BE49-F238E27FC236}">
                  <a16:creationId xmlns:a16="http://schemas.microsoft.com/office/drawing/2014/main" id="{33461A54-E77E-414D-B7E0-7364070D9566}"/>
                </a:ext>
              </a:extLst>
            </p:cNvPr>
            <p:cNvCxnSpPr/>
            <p:nvPr userDrawn="1"/>
          </p:nvCxnSpPr>
          <p:spPr bwMode="invGray">
            <a:xfrm>
              <a:off x="0" y="5440680"/>
              <a:ext cx="12188952" cy="0"/>
            </a:xfrm>
            <a:prstGeom prst="line">
              <a:avLst/>
            </a:prstGeom>
            <a:ln w="6350">
              <a:solidFill>
                <a:srgbClr val="19D3C5">
                  <a:alpha val="2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42" name="Straight Connector 141">
              <a:extLst>
                <a:ext uri="{FF2B5EF4-FFF2-40B4-BE49-F238E27FC236}">
                  <a16:creationId xmlns:a16="http://schemas.microsoft.com/office/drawing/2014/main" id="{29C48517-171B-43FD-A41C-58C9B531BDB5}"/>
                </a:ext>
              </a:extLst>
            </p:cNvPr>
            <p:cNvCxnSpPr/>
            <p:nvPr userDrawn="1"/>
          </p:nvCxnSpPr>
          <p:spPr bwMode="invGray">
            <a:xfrm>
              <a:off x="0" y="6373368"/>
              <a:ext cx="12188952" cy="0"/>
            </a:xfrm>
            <a:prstGeom prst="line">
              <a:avLst/>
            </a:prstGeom>
            <a:ln w="6350">
              <a:solidFill>
                <a:srgbClr val="19D3C5">
                  <a:alpha val="2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43" name="Straight Connector 142">
              <a:extLst>
                <a:ext uri="{FF2B5EF4-FFF2-40B4-BE49-F238E27FC236}">
                  <a16:creationId xmlns:a16="http://schemas.microsoft.com/office/drawing/2014/main" id="{F429932A-1238-48FC-B171-20A3AA531D40}"/>
                </a:ext>
              </a:extLst>
            </p:cNvPr>
            <p:cNvCxnSpPr/>
            <p:nvPr userDrawn="1"/>
          </p:nvCxnSpPr>
          <p:spPr bwMode="invGray">
            <a:xfrm>
              <a:off x="0" y="6062472"/>
              <a:ext cx="12188952" cy="0"/>
            </a:xfrm>
            <a:prstGeom prst="line">
              <a:avLst/>
            </a:prstGeom>
            <a:ln w="6350">
              <a:solidFill>
                <a:srgbClr val="19D3C5">
                  <a:alpha val="2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44" name="Straight Connector 143">
              <a:extLst>
                <a:ext uri="{FF2B5EF4-FFF2-40B4-BE49-F238E27FC236}">
                  <a16:creationId xmlns:a16="http://schemas.microsoft.com/office/drawing/2014/main" id="{7BED7651-AF04-41D4-9476-5A43476D85BB}"/>
                </a:ext>
              </a:extLst>
            </p:cNvPr>
            <p:cNvCxnSpPr/>
            <p:nvPr userDrawn="1"/>
          </p:nvCxnSpPr>
          <p:spPr bwMode="invGray">
            <a:xfrm>
              <a:off x="0" y="6684264"/>
              <a:ext cx="12188952" cy="0"/>
            </a:xfrm>
            <a:prstGeom prst="line">
              <a:avLst/>
            </a:prstGeom>
            <a:ln w="6350">
              <a:solidFill>
                <a:srgbClr val="19D3C5">
                  <a:alpha val="20000"/>
                </a:srgbClr>
              </a:solidFill>
              <a:miter lim="800000"/>
            </a:ln>
          </p:spPr>
          <p:style>
            <a:lnRef idx="1">
              <a:schemeClr val="accent1"/>
            </a:lnRef>
            <a:fillRef idx="0">
              <a:schemeClr val="accent1"/>
            </a:fillRef>
            <a:effectRef idx="0">
              <a:schemeClr val="accent1"/>
            </a:effectRef>
            <a:fontRef idx="minor">
              <a:schemeClr val="tx1"/>
            </a:fontRef>
          </p:style>
        </p:cxnSp>
        <p:sp>
          <p:nvSpPr>
            <p:cNvPr id="145" name="main body box">
              <a:extLst>
                <a:ext uri="{FF2B5EF4-FFF2-40B4-BE49-F238E27FC236}">
                  <a16:creationId xmlns:a16="http://schemas.microsoft.com/office/drawing/2014/main" id="{100DE417-9DB9-4840-8370-B716FFA27760}"/>
                </a:ext>
              </a:extLst>
            </p:cNvPr>
            <p:cNvSpPr/>
            <p:nvPr userDrawn="1"/>
          </p:nvSpPr>
          <p:spPr bwMode="invGray">
            <a:xfrm>
              <a:off x="554736" y="1709928"/>
              <a:ext cx="11082528" cy="4507992"/>
            </a:xfrm>
            <a:prstGeom prst="rect">
              <a:avLst/>
            </a:prstGeom>
            <a:noFill/>
            <a:ln w="12700">
              <a:solidFill>
                <a:srgbClr val="19D3C5">
                  <a:alpha val="50000"/>
                </a:srgbClr>
              </a:solidFill>
            </a:ln>
          </p:spPr>
          <p:txBody>
            <a:bodyPr vert="horz" wrap="square" lIns="68572" tIns="34286" rIns="68572" bIns="34286" numCol="1" anchor="t" anchorCtr="0" compatLnSpc="1">
              <a:prstTxWarp prst="textNoShape">
                <a:avLst/>
              </a:prstTxWarp>
              <a:noAutofit/>
            </a:bodyPr>
            <a:lstStyle/>
            <a:p>
              <a:endParaRPr lang="en-US" sz="1323" dirty="0">
                <a:solidFill>
                  <a:schemeClr val="tx1"/>
                </a:solidFill>
                <a:latin typeface="+mn-lt"/>
              </a:endParaRPr>
            </a:p>
          </p:txBody>
        </p:sp>
        <p:cxnSp>
          <p:nvCxnSpPr>
            <p:cNvPr id="146" name="Straight Connector 145">
              <a:extLst>
                <a:ext uri="{FF2B5EF4-FFF2-40B4-BE49-F238E27FC236}">
                  <a16:creationId xmlns:a16="http://schemas.microsoft.com/office/drawing/2014/main" id="{B93A1E2B-8C80-482F-83BE-384344D09839}"/>
                </a:ext>
              </a:extLst>
            </p:cNvPr>
            <p:cNvCxnSpPr/>
            <p:nvPr userDrawn="1"/>
          </p:nvCxnSpPr>
          <p:spPr bwMode="invGray">
            <a:xfrm>
              <a:off x="554736" y="2177796"/>
              <a:ext cx="11082528" cy="0"/>
            </a:xfrm>
            <a:prstGeom prst="line">
              <a:avLst/>
            </a:prstGeom>
            <a:noFill/>
            <a:ln w="12700">
              <a:solidFill>
                <a:srgbClr val="19D3C5">
                  <a:alpha val="50000"/>
                </a:srgbClr>
              </a:solidFill>
            </a:ln>
          </p:spPr>
        </p:cxnSp>
        <p:cxnSp>
          <p:nvCxnSpPr>
            <p:cNvPr id="147" name="Straight Connector 146">
              <a:extLst>
                <a:ext uri="{FF2B5EF4-FFF2-40B4-BE49-F238E27FC236}">
                  <a16:creationId xmlns:a16="http://schemas.microsoft.com/office/drawing/2014/main" id="{BEAB22C5-0A46-4041-9158-6DC76EA2F350}"/>
                </a:ext>
              </a:extLst>
            </p:cNvPr>
            <p:cNvCxnSpPr/>
            <p:nvPr userDrawn="1"/>
          </p:nvCxnSpPr>
          <p:spPr bwMode="invGray">
            <a:xfrm>
              <a:off x="554736" y="1711453"/>
              <a:ext cx="11082528" cy="0"/>
            </a:xfrm>
            <a:prstGeom prst="line">
              <a:avLst/>
            </a:prstGeom>
            <a:noFill/>
            <a:ln w="12700">
              <a:solidFill>
                <a:srgbClr val="19D3C5">
                  <a:alpha val="50000"/>
                </a:srgbClr>
              </a:solidFill>
            </a:ln>
          </p:spPr>
        </p:cxnSp>
      </p:grpSp>
      <p:sp>
        <p:nvSpPr>
          <p:cNvPr id="4" name="Sticker" hidden="1">
            <a:extLst>
              <a:ext uri="{FF2B5EF4-FFF2-40B4-BE49-F238E27FC236}">
                <a16:creationId xmlns:a16="http://schemas.microsoft.com/office/drawing/2014/main" id="{F9BB011A-568C-4B05-AE57-EB000B2FD8BB}"/>
              </a:ext>
            </a:extLst>
          </p:cNvPr>
          <p:cNvSpPr txBox="1"/>
          <p:nvPr userDrawn="1"/>
        </p:nvSpPr>
        <p:spPr>
          <a:xfrm>
            <a:off x="554736" y="1289273"/>
            <a:ext cx="450444" cy="123111"/>
          </a:xfrm>
          <a:prstGeom prst="rect">
            <a:avLst/>
          </a:prstGeom>
          <a:noFill/>
          <a:ln w="6350">
            <a:noFill/>
            <a:miter lim="800000"/>
          </a:ln>
        </p:spPr>
        <p:txBody>
          <a:bodyPr vert="horz" wrap="none" lIns="0" tIns="0" rIns="0" bIns="0" rtlCol="0">
            <a:spAutoFit/>
          </a:bodyPr>
          <a:lstStyle>
            <a:defPPr>
              <a:defRPr lang="en-US"/>
            </a:defPPr>
            <a:lvl1pPr>
              <a:spcBef>
                <a:spcPts val="300"/>
              </a:spcBef>
              <a:spcAft>
                <a:spcPts val="300"/>
              </a:spcAft>
              <a:buNone/>
              <a:defRPr sz="800" b="1" cap="all" baseline="0"/>
            </a:lvl1pPr>
          </a:lstStyle>
          <a:p>
            <a:pPr lvl="0"/>
            <a:r>
              <a:rPr lang="en-US" dirty="0"/>
              <a:t>STICKER</a:t>
            </a:r>
          </a:p>
        </p:txBody>
      </p:sp>
      <p:sp>
        <p:nvSpPr>
          <p:cNvPr id="169" name="ACET" hidden="1">
            <a:extLst>
              <a:ext uri="{FF2B5EF4-FFF2-40B4-BE49-F238E27FC236}">
                <a16:creationId xmlns:a16="http://schemas.microsoft.com/office/drawing/2014/main" id="{62CF7362-20CB-4908-AFFE-D4E2B9A5DF3B}"/>
              </a:ext>
            </a:extLst>
          </p:cNvPr>
          <p:cNvSpPr txBox="1"/>
          <p:nvPr userDrawn="1">
            <p:custDataLst>
              <p:tags r:id="rId24"/>
            </p:custDataLst>
          </p:nvPr>
        </p:nvSpPr>
        <p:spPr>
          <a:xfrm>
            <a:off x="5987738" y="2170800"/>
            <a:ext cx="3049253" cy="569387"/>
          </a:xfrm>
          <a:prstGeom prst="rect">
            <a:avLst/>
          </a:prstGeom>
        </p:spPr>
        <p:txBody>
          <a:bodyPr vert="horz" wrap="square" lIns="0" tIns="0" rIns="0" bIns="0" rtlCol="0">
            <a:spAutoFit/>
          </a:bodyPr>
          <a:lstStyle>
            <a:defPPr>
              <a:defRPr lang="en-US"/>
            </a:defPPr>
            <a:lvl1pPr lvl="0" indent="0">
              <a:lnSpc>
                <a:spcPct val="100000"/>
              </a:lnSpc>
              <a:spcBef>
                <a:spcPts val="0"/>
              </a:spcBef>
              <a:spcAft>
                <a:spcPts val="600"/>
              </a:spcAft>
              <a:buFont typeface="Segoe UI" panose="020B0502040204020203" pitchFamily="34" charset="0"/>
              <a:buChar char="​"/>
              <a:defRPr sz="1600" b="1">
                <a:cs typeface="Arial" panose="020B0604020202020204" pitchFamily="34" charset="0"/>
              </a:defRPr>
            </a:lvl1pPr>
            <a:lvl2pPr marL="228600" lvl="1" indent="-225425">
              <a:lnSpc>
                <a:spcPct val="100000"/>
              </a:lnSpc>
              <a:spcBef>
                <a:spcPts val="0"/>
              </a:spcBef>
              <a:spcAft>
                <a:spcPts val="300"/>
              </a:spcAft>
              <a:buSzPct val="110000"/>
              <a:buFont typeface="Wingdings" panose="05000000000000000000" pitchFamily="2" charset="2"/>
              <a:buChar char=""/>
              <a:defRPr sz="1600"/>
            </a:lvl2pPr>
            <a:lvl3pPr marL="442913" lvl="2" indent="-214313">
              <a:lnSpc>
                <a:spcPct val="100000"/>
              </a:lnSpc>
              <a:spcBef>
                <a:spcPts val="0"/>
              </a:spcBef>
              <a:spcAft>
                <a:spcPts val="300"/>
              </a:spcAft>
              <a:buSzPct val="110000"/>
              <a:buFont typeface="Arial" panose="020B0604020202020204" pitchFamily="34" charset="0"/>
              <a:buChar char="‒"/>
              <a:defRPr sz="1600"/>
            </a:lvl3pPr>
            <a:lvl4pPr marL="598488" lvl="3" indent="-152400">
              <a:lnSpc>
                <a:spcPct val="100000"/>
              </a:lnSpc>
              <a:spcBef>
                <a:spcPts val="0"/>
              </a:spcBef>
              <a:spcAft>
                <a:spcPts val="300"/>
              </a:spcAft>
              <a:buFont typeface="Arial" panose="020B0604020202020204" pitchFamily="34" charset="0"/>
              <a:buChar char="•"/>
              <a:defRPr sz="1600"/>
            </a:lvl4pPr>
            <a:lvl5pPr marL="817563" lvl="4" indent="-147638">
              <a:lnSpc>
                <a:spcPct val="100000"/>
              </a:lnSpc>
              <a:spcBef>
                <a:spcPts val="0"/>
              </a:spcBef>
              <a:spcAft>
                <a:spcPts val="300"/>
              </a:spcAft>
              <a:buSzPct val="100000"/>
              <a:buFont typeface="Arial" panose="020B0604020202020204" pitchFamily="34" charset="0"/>
              <a:buChar char="̶"/>
              <a:defRPr sz="160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lvl="0"/>
            <a:r>
              <a:rPr lang="en-US" dirty="0"/>
              <a:t>Above Chart Exhibit Title</a:t>
            </a:r>
          </a:p>
          <a:p>
            <a:pPr lvl="0"/>
            <a:r>
              <a:rPr lang="en-US" b="0" dirty="0"/>
              <a:t>Unit of Measure</a:t>
            </a:r>
          </a:p>
        </p:txBody>
      </p:sp>
      <p:sp>
        <p:nvSpPr>
          <p:cNvPr id="5" name="Text Placeholder 4">
            <a:extLst>
              <a:ext uri="{FF2B5EF4-FFF2-40B4-BE49-F238E27FC236}">
                <a16:creationId xmlns:a16="http://schemas.microsoft.com/office/drawing/2014/main" id="{4C1F3293-4EFE-461D-940D-7EE66BAE31C5}"/>
              </a:ext>
            </a:extLst>
          </p:cNvPr>
          <p:cNvSpPr>
            <a:spLocks noGrp="1"/>
          </p:cNvSpPr>
          <p:nvPr>
            <p:ph type="body" idx="1"/>
          </p:nvPr>
        </p:nvSpPr>
        <p:spPr>
          <a:xfrm>
            <a:off x="554736" y="2170800"/>
            <a:ext cx="2484655" cy="1631216"/>
          </a:xfrm>
          <a:prstGeom prst="rect">
            <a:avLst/>
          </a:prstGeom>
        </p:spPr>
        <p:txBody>
          <a:bodyPr vert="horz" wrap="square" lIns="0" tIns="0" rIns="0" bIns="0" rtlCol="0">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grpSp>
        <p:nvGrpSpPr>
          <p:cNvPr id="170" name="LegendLines" hidden="1">
            <a:extLst>
              <a:ext uri="{FF2B5EF4-FFF2-40B4-BE49-F238E27FC236}">
                <a16:creationId xmlns:a16="http://schemas.microsoft.com/office/drawing/2014/main" id="{C27809D0-986C-4C1E-9F53-293C604F39C9}"/>
              </a:ext>
            </a:extLst>
          </p:cNvPr>
          <p:cNvGrpSpPr/>
          <p:nvPr userDrawn="1"/>
        </p:nvGrpSpPr>
        <p:grpSpPr>
          <a:xfrm>
            <a:off x="10317304" y="3150223"/>
            <a:ext cx="1319960" cy="958286"/>
            <a:chOff x="10162879" y="3243772"/>
            <a:chExt cx="1319960" cy="958286"/>
          </a:xfrm>
        </p:grpSpPr>
        <p:sp>
          <p:nvSpPr>
            <p:cNvPr id="171" name="Legend1" hidden="1">
              <a:extLst>
                <a:ext uri="{FF2B5EF4-FFF2-40B4-BE49-F238E27FC236}">
                  <a16:creationId xmlns:a16="http://schemas.microsoft.com/office/drawing/2014/main" id="{1B78707C-B2EF-459D-B674-D4DC77C8092F}"/>
                </a:ext>
              </a:extLst>
            </p:cNvPr>
            <p:cNvSpPr txBox="1"/>
            <p:nvPr/>
          </p:nvSpPr>
          <p:spPr>
            <a:xfrm>
              <a:off x="10886522" y="3243772"/>
              <a:ext cx="596317" cy="215444"/>
            </a:xfrm>
            <a:prstGeom prst="rect">
              <a:avLst/>
            </a:prstGeom>
            <a:noFill/>
            <a:ln>
              <a:noFill/>
              <a:miter lim="800000"/>
            </a:ln>
          </p:spPr>
          <p:txBody>
            <a:bodyPr wrap="none" lIns="0" tIns="0" rIns="0" bIns="0" rtlCol="0" anchor="ctr" anchorCtr="0">
              <a:spAutoFit/>
            </a:bodyPr>
            <a:lstStyle/>
            <a:p>
              <a:pPr>
                <a:spcAft>
                  <a:spcPts val="600"/>
                </a:spcAft>
              </a:pPr>
              <a:r>
                <a:rPr lang="en-US" sz="1400" dirty="0"/>
                <a:t>Legend</a:t>
              </a:r>
            </a:p>
          </p:txBody>
        </p:sp>
        <p:sp>
          <p:nvSpPr>
            <p:cNvPr id="172" name="Legend2" hidden="1">
              <a:extLst>
                <a:ext uri="{FF2B5EF4-FFF2-40B4-BE49-F238E27FC236}">
                  <a16:creationId xmlns:a16="http://schemas.microsoft.com/office/drawing/2014/main" id="{F5659170-054D-4A98-B7AC-7C5BBB2E1D12}"/>
                </a:ext>
              </a:extLst>
            </p:cNvPr>
            <p:cNvSpPr txBox="1"/>
            <p:nvPr/>
          </p:nvSpPr>
          <p:spPr>
            <a:xfrm>
              <a:off x="10886522" y="3615193"/>
              <a:ext cx="596317" cy="215444"/>
            </a:xfrm>
            <a:prstGeom prst="rect">
              <a:avLst/>
            </a:prstGeom>
            <a:noFill/>
            <a:ln>
              <a:noFill/>
              <a:miter lim="800000"/>
            </a:ln>
          </p:spPr>
          <p:txBody>
            <a:bodyPr wrap="none" lIns="0" tIns="0" rIns="0" bIns="0" rtlCol="0" anchor="ctr" anchorCtr="0">
              <a:spAutoFit/>
            </a:bodyPr>
            <a:lstStyle/>
            <a:p>
              <a:pPr>
                <a:spcAft>
                  <a:spcPts val="600"/>
                </a:spcAft>
              </a:pPr>
              <a:r>
                <a:rPr lang="en-US" sz="1400" dirty="0"/>
                <a:t>Legend</a:t>
              </a:r>
            </a:p>
          </p:txBody>
        </p:sp>
        <p:sp>
          <p:nvSpPr>
            <p:cNvPr id="173" name="Legend3" hidden="1">
              <a:extLst>
                <a:ext uri="{FF2B5EF4-FFF2-40B4-BE49-F238E27FC236}">
                  <a16:creationId xmlns:a16="http://schemas.microsoft.com/office/drawing/2014/main" id="{F1DE5610-82D1-46D3-BBDF-D6F343B30EBE}"/>
                </a:ext>
              </a:extLst>
            </p:cNvPr>
            <p:cNvSpPr txBox="1"/>
            <p:nvPr/>
          </p:nvSpPr>
          <p:spPr>
            <a:xfrm>
              <a:off x="10886522" y="3986614"/>
              <a:ext cx="596317" cy="215444"/>
            </a:xfrm>
            <a:prstGeom prst="rect">
              <a:avLst/>
            </a:prstGeom>
            <a:noFill/>
            <a:ln>
              <a:noFill/>
              <a:miter lim="800000"/>
            </a:ln>
          </p:spPr>
          <p:txBody>
            <a:bodyPr wrap="none" lIns="0" tIns="0" rIns="0" bIns="0" rtlCol="0" anchor="ctr" anchorCtr="0">
              <a:spAutoFit/>
            </a:bodyPr>
            <a:lstStyle/>
            <a:p>
              <a:pPr>
                <a:spcAft>
                  <a:spcPts val="600"/>
                </a:spcAft>
              </a:pPr>
              <a:r>
                <a:rPr lang="en-US" sz="1400" dirty="0"/>
                <a:t>Legend</a:t>
              </a:r>
            </a:p>
          </p:txBody>
        </p:sp>
        <p:sp>
          <p:nvSpPr>
            <p:cNvPr id="174" name="LineLegend3" hidden="1">
              <a:extLst>
                <a:ext uri="{FF2B5EF4-FFF2-40B4-BE49-F238E27FC236}">
                  <a16:creationId xmlns:a16="http://schemas.microsoft.com/office/drawing/2014/main" id="{8624A749-434F-4F68-9F25-7D407C01BB9B}"/>
                </a:ext>
              </a:extLst>
            </p:cNvPr>
            <p:cNvSpPr>
              <a:spLocks noChangeShapeType="1"/>
            </p:cNvSpPr>
            <p:nvPr/>
          </p:nvSpPr>
          <p:spPr bwMode="gray">
            <a:xfrm>
              <a:off x="10162879" y="4092784"/>
              <a:ext cx="457200" cy="0"/>
            </a:xfrm>
            <a:prstGeom prst="line">
              <a:avLst/>
            </a:prstGeom>
            <a:noFill/>
            <a:ln w="28575">
              <a:solidFill>
                <a:schemeClr val="accent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1400" baseline="0" dirty="0">
                <a:ea typeface="+mn-ea"/>
              </a:endParaRPr>
            </a:p>
          </p:txBody>
        </p:sp>
        <p:sp>
          <p:nvSpPr>
            <p:cNvPr id="175" name="LineLegend2" hidden="1">
              <a:extLst>
                <a:ext uri="{FF2B5EF4-FFF2-40B4-BE49-F238E27FC236}">
                  <a16:creationId xmlns:a16="http://schemas.microsoft.com/office/drawing/2014/main" id="{83ACF37A-6014-48C3-91C8-0978F284E391}"/>
                </a:ext>
              </a:extLst>
            </p:cNvPr>
            <p:cNvSpPr>
              <a:spLocks noChangeShapeType="1"/>
            </p:cNvSpPr>
            <p:nvPr/>
          </p:nvSpPr>
          <p:spPr bwMode="gray">
            <a:xfrm>
              <a:off x="10162879" y="3719425"/>
              <a:ext cx="457200" cy="0"/>
            </a:xfrm>
            <a:prstGeom prst="line">
              <a:avLst/>
            </a:prstGeom>
            <a:noFill/>
            <a:ln w="28575">
              <a:solidFill>
                <a:schemeClr val="accent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1400" baseline="0" dirty="0">
                <a:ea typeface="+mn-ea"/>
              </a:endParaRPr>
            </a:p>
          </p:txBody>
        </p:sp>
        <p:sp>
          <p:nvSpPr>
            <p:cNvPr id="176" name="LineLegend1" hidden="1">
              <a:extLst>
                <a:ext uri="{FF2B5EF4-FFF2-40B4-BE49-F238E27FC236}">
                  <a16:creationId xmlns:a16="http://schemas.microsoft.com/office/drawing/2014/main" id="{41FBFD68-0F99-4C57-9633-A776365FA6D3}"/>
                </a:ext>
              </a:extLst>
            </p:cNvPr>
            <p:cNvSpPr>
              <a:spLocks noChangeShapeType="1"/>
            </p:cNvSpPr>
            <p:nvPr/>
          </p:nvSpPr>
          <p:spPr bwMode="gray">
            <a:xfrm>
              <a:off x="10162879" y="3351494"/>
              <a:ext cx="457200" cy="0"/>
            </a:xfrm>
            <a:prstGeom prst="line">
              <a:avLst/>
            </a:prstGeom>
            <a:noFill/>
            <a:ln w="28575">
              <a:solidFill>
                <a:schemeClr val="accent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1400" baseline="0" dirty="0">
                <a:ea typeface="+mn-ea"/>
              </a:endParaRPr>
            </a:p>
          </p:txBody>
        </p:sp>
      </p:grpSp>
      <p:grpSp>
        <p:nvGrpSpPr>
          <p:cNvPr id="177" name="LegendMoons" hidden="1">
            <a:extLst>
              <a:ext uri="{FF2B5EF4-FFF2-40B4-BE49-F238E27FC236}">
                <a16:creationId xmlns:a16="http://schemas.microsoft.com/office/drawing/2014/main" id="{5ED67B45-4429-4267-9A12-99B2D3D9D509}"/>
              </a:ext>
            </a:extLst>
          </p:cNvPr>
          <p:cNvGrpSpPr/>
          <p:nvPr userDrawn="1"/>
        </p:nvGrpSpPr>
        <p:grpSpPr>
          <a:xfrm>
            <a:off x="10688315" y="1145373"/>
            <a:ext cx="948949" cy="1731859"/>
            <a:chOff x="7723680" y="1702457"/>
            <a:chExt cx="948949" cy="1731859"/>
          </a:xfrm>
        </p:grpSpPr>
        <p:sp>
          <p:nvSpPr>
            <p:cNvPr id="178" name="Legend1" hidden="1">
              <a:extLst>
                <a:ext uri="{FF2B5EF4-FFF2-40B4-BE49-F238E27FC236}">
                  <a16:creationId xmlns:a16="http://schemas.microsoft.com/office/drawing/2014/main" id="{61823F92-55EF-41E3-BDC7-E6AC853A4E36}"/>
                </a:ext>
              </a:extLst>
            </p:cNvPr>
            <p:cNvSpPr txBox="1"/>
            <p:nvPr/>
          </p:nvSpPr>
          <p:spPr>
            <a:xfrm>
              <a:off x="8076312" y="1709816"/>
              <a:ext cx="596317" cy="215444"/>
            </a:xfrm>
            <a:prstGeom prst="rect">
              <a:avLst/>
            </a:prstGeom>
            <a:noFill/>
            <a:ln>
              <a:noFill/>
              <a:miter lim="800000"/>
            </a:ln>
          </p:spPr>
          <p:txBody>
            <a:bodyPr wrap="none" lIns="0" tIns="0" rIns="0" bIns="0" rtlCol="0" anchor="ctr" anchorCtr="0">
              <a:spAutoFit/>
            </a:bodyPr>
            <a:lstStyle/>
            <a:p>
              <a:pPr>
                <a:spcAft>
                  <a:spcPts val="600"/>
                </a:spcAft>
              </a:pPr>
              <a:r>
                <a:rPr lang="en-US" sz="1400" dirty="0"/>
                <a:t>Legend</a:t>
              </a:r>
            </a:p>
          </p:txBody>
        </p:sp>
        <p:sp>
          <p:nvSpPr>
            <p:cNvPr id="186" name="Legend2" hidden="1">
              <a:extLst>
                <a:ext uri="{FF2B5EF4-FFF2-40B4-BE49-F238E27FC236}">
                  <a16:creationId xmlns:a16="http://schemas.microsoft.com/office/drawing/2014/main" id="{2B8D58DE-DA7B-44EF-A197-27EF38458566}"/>
                </a:ext>
              </a:extLst>
            </p:cNvPr>
            <p:cNvSpPr txBox="1"/>
            <p:nvPr/>
          </p:nvSpPr>
          <p:spPr>
            <a:xfrm>
              <a:off x="8076312" y="2085275"/>
              <a:ext cx="596317" cy="215444"/>
            </a:xfrm>
            <a:prstGeom prst="rect">
              <a:avLst/>
            </a:prstGeom>
            <a:noFill/>
            <a:ln>
              <a:noFill/>
              <a:miter lim="800000"/>
            </a:ln>
          </p:spPr>
          <p:txBody>
            <a:bodyPr wrap="none" lIns="0" tIns="0" rIns="0" bIns="0" rtlCol="0" anchor="ctr" anchorCtr="0">
              <a:spAutoFit/>
            </a:bodyPr>
            <a:lstStyle/>
            <a:p>
              <a:pPr>
                <a:spcAft>
                  <a:spcPts val="600"/>
                </a:spcAft>
              </a:pPr>
              <a:r>
                <a:rPr lang="en-US" sz="1400" dirty="0"/>
                <a:t>Legend</a:t>
              </a:r>
            </a:p>
          </p:txBody>
        </p:sp>
        <p:sp>
          <p:nvSpPr>
            <p:cNvPr id="198" name="Legend3" hidden="1">
              <a:extLst>
                <a:ext uri="{FF2B5EF4-FFF2-40B4-BE49-F238E27FC236}">
                  <a16:creationId xmlns:a16="http://schemas.microsoft.com/office/drawing/2014/main" id="{E8C3B3A1-5972-45F2-8653-1DCF50437656}"/>
                </a:ext>
              </a:extLst>
            </p:cNvPr>
            <p:cNvSpPr txBox="1"/>
            <p:nvPr/>
          </p:nvSpPr>
          <p:spPr>
            <a:xfrm>
              <a:off x="8076312" y="2460734"/>
              <a:ext cx="596317" cy="215444"/>
            </a:xfrm>
            <a:prstGeom prst="rect">
              <a:avLst/>
            </a:prstGeom>
            <a:noFill/>
            <a:ln>
              <a:noFill/>
              <a:miter lim="800000"/>
            </a:ln>
          </p:spPr>
          <p:txBody>
            <a:bodyPr wrap="none" lIns="0" tIns="0" rIns="0" bIns="0" rtlCol="0" anchor="ctr" anchorCtr="0">
              <a:spAutoFit/>
            </a:bodyPr>
            <a:lstStyle/>
            <a:p>
              <a:pPr>
                <a:spcAft>
                  <a:spcPts val="600"/>
                </a:spcAft>
              </a:pPr>
              <a:r>
                <a:rPr lang="en-US" sz="1400" dirty="0"/>
                <a:t>Legend</a:t>
              </a:r>
            </a:p>
          </p:txBody>
        </p:sp>
        <p:sp>
          <p:nvSpPr>
            <p:cNvPr id="199" name="Legend4" hidden="1">
              <a:extLst>
                <a:ext uri="{FF2B5EF4-FFF2-40B4-BE49-F238E27FC236}">
                  <a16:creationId xmlns:a16="http://schemas.microsoft.com/office/drawing/2014/main" id="{1274F448-F77B-4D53-9ACB-BDB9A708FF11}"/>
                </a:ext>
              </a:extLst>
            </p:cNvPr>
            <p:cNvSpPr txBox="1"/>
            <p:nvPr/>
          </p:nvSpPr>
          <p:spPr>
            <a:xfrm>
              <a:off x="8076312" y="2836193"/>
              <a:ext cx="596317" cy="215444"/>
            </a:xfrm>
            <a:prstGeom prst="rect">
              <a:avLst/>
            </a:prstGeom>
            <a:noFill/>
            <a:ln>
              <a:noFill/>
              <a:miter lim="800000"/>
            </a:ln>
          </p:spPr>
          <p:txBody>
            <a:bodyPr wrap="none" lIns="0" tIns="0" rIns="0" bIns="0" rtlCol="0" anchor="ctr" anchorCtr="0">
              <a:spAutoFit/>
            </a:bodyPr>
            <a:lstStyle/>
            <a:p>
              <a:pPr>
                <a:spcAft>
                  <a:spcPts val="600"/>
                </a:spcAft>
              </a:pPr>
              <a:r>
                <a:rPr lang="en-US" sz="1400" dirty="0"/>
                <a:t>Legend</a:t>
              </a:r>
            </a:p>
          </p:txBody>
        </p:sp>
        <p:sp>
          <p:nvSpPr>
            <p:cNvPr id="200" name="Legend5" hidden="1">
              <a:extLst>
                <a:ext uri="{FF2B5EF4-FFF2-40B4-BE49-F238E27FC236}">
                  <a16:creationId xmlns:a16="http://schemas.microsoft.com/office/drawing/2014/main" id="{8FAA3ECD-9DB9-45BD-9A04-C1A8150E187E}"/>
                </a:ext>
              </a:extLst>
            </p:cNvPr>
            <p:cNvSpPr txBox="1"/>
            <p:nvPr/>
          </p:nvSpPr>
          <p:spPr>
            <a:xfrm>
              <a:off x="8076312" y="3211654"/>
              <a:ext cx="596317" cy="215444"/>
            </a:xfrm>
            <a:prstGeom prst="rect">
              <a:avLst/>
            </a:prstGeom>
            <a:noFill/>
            <a:ln>
              <a:noFill/>
              <a:miter lim="800000"/>
            </a:ln>
          </p:spPr>
          <p:txBody>
            <a:bodyPr wrap="none" lIns="0" tIns="0" rIns="0" bIns="0" rtlCol="0" anchor="ctr" anchorCtr="0">
              <a:spAutoFit/>
            </a:bodyPr>
            <a:lstStyle/>
            <a:p>
              <a:pPr>
                <a:spcAft>
                  <a:spcPts val="600"/>
                </a:spcAft>
              </a:pPr>
              <a:r>
                <a:rPr lang="en-US" sz="1400" dirty="0"/>
                <a:t>Legend</a:t>
              </a:r>
            </a:p>
          </p:txBody>
        </p:sp>
        <p:grpSp>
          <p:nvGrpSpPr>
            <p:cNvPr id="201" name="MoonLegend1" hidden="1">
              <a:extLst>
                <a:ext uri="{FF2B5EF4-FFF2-40B4-BE49-F238E27FC236}">
                  <a16:creationId xmlns:a16="http://schemas.microsoft.com/office/drawing/2014/main" id="{CE789613-5FE3-43EF-B278-6D5C75457A81}"/>
                </a:ext>
              </a:extLst>
            </p:cNvPr>
            <p:cNvGrpSpPr>
              <a:grpSpLocks noChangeAspect="1"/>
            </p:cNvGrpSpPr>
            <p:nvPr>
              <p:custDataLst>
                <p:tags r:id="rId25"/>
              </p:custDataLst>
            </p:nvPr>
          </p:nvGrpSpPr>
          <p:grpSpPr>
            <a:xfrm>
              <a:off x="7723680" y="1702457"/>
              <a:ext cx="228600" cy="228600"/>
              <a:chOff x="762000" y="1270000"/>
              <a:chExt cx="254000" cy="254000"/>
            </a:xfrm>
          </p:grpSpPr>
          <p:sp>
            <p:nvSpPr>
              <p:cNvPr id="214" name="Oval 213" hidden="1">
                <a:extLst>
                  <a:ext uri="{FF2B5EF4-FFF2-40B4-BE49-F238E27FC236}">
                    <a16:creationId xmlns:a16="http://schemas.microsoft.com/office/drawing/2014/main" id="{8927755F-32FE-47F9-9B50-E34BD147259B}"/>
                  </a:ext>
                </a:extLst>
              </p:cNvPr>
              <p:cNvSpPr/>
              <p:nvPr>
                <p:custDataLst>
                  <p:tags r:id="rId38"/>
                </p:custDataLst>
              </p:nvPr>
            </p:nvSpPr>
            <p:spPr>
              <a:xfrm>
                <a:off x="762000" y="1270000"/>
                <a:ext cx="254000" cy="254000"/>
              </a:xfrm>
              <a:prstGeom prst="ellipse">
                <a:avLst/>
              </a:prstGeom>
              <a:solidFill>
                <a:srgbClr val="D0D0D0"/>
              </a:solidFill>
              <a:ln w="9525" cap="flat" cmpd="sng" algn="ctr">
                <a:noFill/>
                <a:prstDash val="solid"/>
              </a:ln>
              <a:effectLst/>
              <a:extLst>
                <a:ext uri="{91240B29-F687-4F45-9708-019B960494DF}">
                  <a14:hiddenLine xmlns:a14="http://schemas.microsoft.com/office/drawing/2010/main" w="0" cap="flat" cmpd="sng" algn="ctr">
                    <a:solidFill>
                      <a:schemeClr val="bg1"/>
                    </a:solidFill>
                    <a:prstDash val="solid"/>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dirty="0">
                  <a:solidFill>
                    <a:schemeClr val="tx1"/>
                  </a:solidFill>
                </a:endParaRPr>
              </a:p>
            </p:txBody>
          </p:sp>
          <p:sp>
            <p:nvSpPr>
              <p:cNvPr id="215" name="Arc 214" hidden="1">
                <a:extLst>
                  <a:ext uri="{FF2B5EF4-FFF2-40B4-BE49-F238E27FC236}">
                    <a16:creationId xmlns:a16="http://schemas.microsoft.com/office/drawing/2014/main" id="{494AC2E4-BDF7-4F33-A555-C30B37E35125}"/>
                  </a:ext>
                </a:extLst>
              </p:cNvPr>
              <p:cNvSpPr/>
              <p:nvPr>
                <p:custDataLst>
                  <p:tags r:id="rId39"/>
                </p:custDataLst>
              </p:nvPr>
            </p:nvSpPr>
            <p:spPr>
              <a:xfrm>
                <a:off x="762000" y="1270000"/>
                <a:ext cx="254000" cy="254000"/>
              </a:xfrm>
              <a:prstGeom prst="arc">
                <a:avLst>
                  <a:gd name="adj1" fmla="val 16200000"/>
                  <a:gd name="adj2" fmla="val 5400000"/>
                </a:avLst>
              </a:prstGeom>
              <a:solidFill>
                <a:schemeClr val="accent1"/>
              </a:solidFill>
              <a:ln w="9525" cap="flat" cmpd="sng" algn="ctr">
                <a:noFill/>
                <a:prstDash val="solid"/>
              </a:ln>
              <a:effectLst/>
              <a:extLst>
                <a:ext uri="{91240B29-F687-4F45-9708-019B960494DF}">
                  <a14:hiddenLine xmlns:a14="http://schemas.microsoft.com/office/drawing/2010/main" w="0" cap="flat" cmpd="sng" algn="ctr">
                    <a:solidFill>
                      <a:schemeClr val="bg1"/>
                    </a:solidFill>
                    <a:prstDash val="solid"/>
                    <a:round/>
                    <a:headEnd type="none" w="med" len="med"/>
                    <a:tailEnd type="none" w="med" len="med"/>
                  </a14:hiddenLine>
                </a:ext>
              </a:ex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1400" dirty="0"/>
              </a:p>
            </p:txBody>
          </p:sp>
        </p:grpSp>
        <p:grpSp>
          <p:nvGrpSpPr>
            <p:cNvPr id="202" name="MoonLegend2" hidden="1">
              <a:extLst>
                <a:ext uri="{FF2B5EF4-FFF2-40B4-BE49-F238E27FC236}">
                  <a16:creationId xmlns:a16="http://schemas.microsoft.com/office/drawing/2014/main" id="{AF2BB3F5-BF1E-4B15-A3DC-24A3F57EAD17}"/>
                </a:ext>
              </a:extLst>
            </p:cNvPr>
            <p:cNvGrpSpPr>
              <a:grpSpLocks noChangeAspect="1"/>
            </p:cNvGrpSpPr>
            <p:nvPr>
              <p:custDataLst>
                <p:tags r:id="rId26"/>
              </p:custDataLst>
            </p:nvPr>
          </p:nvGrpSpPr>
          <p:grpSpPr>
            <a:xfrm>
              <a:off x="7723680" y="2078270"/>
              <a:ext cx="228600" cy="228600"/>
              <a:chOff x="762000" y="1270000"/>
              <a:chExt cx="254000" cy="254000"/>
            </a:xfrm>
          </p:grpSpPr>
          <p:sp>
            <p:nvSpPr>
              <p:cNvPr id="212" name="Oval 211" hidden="1">
                <a:extLst>
                  <a:ext uri="{FF2B5EF4-FFF2-40B4-BE49-F238E27FC236}">
                    <a16:creationId xmlns:a16="http://schemas.microsoft.com/office/drawing/2014/main" id="{7CCC8F58-F42F-4328-A668-6E93CC9640E2}"/>
                  </a:ext>
                </a:extLst>
              </p:cNvPr>
              <p:cNvSpPr/>
              <p:nvPr>
                <p:custDataLst>
                  <p:tags r:id="rId36"/>
                </p:custDataLst>
              </p:nvPr>
            </p:nvSpPr>
            <p:spPr>
              <a:xfrm>
                <a:off x="762000" y="1270000"/>
                <a:ext cx="254000" cy="254000"/>
              </a:xfrm>
              <a:prstGeom prst="ellipse">
                <a:avLst/>
              </a:prstGeom>
              <a:solidFill>
                <a:srgbClr val="D0D0D0"/>
              </a:solidFill>
              <a:ln w="9525" cap="flat" cmpd="sng" algn="ctr">
                <a:noFill/>
                <a:prstDash val="solid"/>
              </a:ln>
              <a:effectLst/>
              <a:extLst>
                <a:ext uri="{91240B29-F687-4F45-9708-019B960494DF}">
                  <a14:hiddenLine xmlns:a14="http://schemas.microsoft.com/office/drawing/2010/main" w="0" cap="flat" cmpd="sng" algn="ctr">
                    <a:solidFill>
                      <a:schemeClr val="bg1"/>
                    </a:solidFill>
                    <a:prstDash val="solid"/>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dirty="0">
                  <a:solidFill>
                    <a:schemeClr val="tx1"/>
                  </a:solidFill>
                </a:endParaRPr>
              </a:p>
            </p:txBody>
          </p:sp>
          <p:sp>
            <p:nvSpPr>
              <p:cNvPr id="213" name="Arc 212" hidden="1">
                <a:extLst>
                  <a:ext uri="{FF2B5EF4-FFF2-40B4-BE49-F238E27FC236}">
                    <a16:creationId xmlns:a16="http://schemas.microsoft.com/office/drawing/2014/main" id="{0715C72B-F540-49DE-9000-1F63BC7CAFAC}"/>
                  </a:ext>
                </a:extLst>
              </p:cNvPr>
              <p:cNvSpPr/>
              <p:nvPr>
                <p:custDataLst>
                  <p:tags r:id="rId37"/>
                </p:custDataLst>
              </p:nvPr>
            </p:nvSpPr>
            <p:spPr>
              <a:xfrm>
                <a:off x="762000" y="1270000"/>
                <a:ext cx="254000" cy="254000"/>
              </a:xfrm>
              <a:prstGeom prst="arc">
                <a:avLst>
                  <a:gd name="adj1" fmla="val 16200000"/>
                  <a:gd name="adj2" fmla="val 0"/>
                </a:avLst>
              </a:prstGeom>
              <a:solidFill>
                <a:schemeClr val="accent1"/>
              </a:solidFill>
              <a:ln w="9525" cap="flat" cmpd="sng" algn="ctr">
                <a:noFill/>
                <a:prstDash val="solid"/>
              </a:ln>
              <a:effectLst/>
              <a:extLst>
                <a:ext uri="{91240B29-F687-4F45-9708-019B960494DF}">
                  <a14:hiddenLine xmlns:a14="http://schemas.microsoft.com/office/drawing/2010/main" w="0" cap="flat" cmpd="sng" algn="ctr">
                    <a:solidFill>
                      <a:schemeClr val="bg1"/>
                    </a:solidFill>
                    <a:prstDash val="solid"/>
                    <a:round/>
                    <a:headEnd type="none" w="med" len="med"/>
                    <a:tailEnd type="none" w="med" len="med"/>
                  </a14:hiddenLine>
                </a:ext>
              </a:ex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1400" dirty="0"/>
              </a:p>
            </p:txBody>
          </p:sp>
        </p:grpSp>
        <p:grpSp>
          <p:nvGrpSpPr>
            <p:cNvPr id="203" name="MoonLegend3" hidden="1">
              <a:extLst>
                <a:ext uri="{FF2B5EF4-FFF2-40B4-BE49-F238E27FC236}">
                  <a16:creationId xmlns:a16="http://schemas.microsoft.com/office/drawing/2014/main" id="{28364004-C807-45B5-A1CF-1EE9FEB709D9}"/>
                </a:ext>
              </a:extLst>
            </p:cNvPr>
            <p:cNvGrpSpPr>
              <a:grpSpLocks noChangeAspect="1"/>
            </p:cNvGrpSpPr>
            <p:nvPr>
              <p:custDataLst>
                <p:tags r:id="rId27"/>
              </p:custDataLst>
            </p:nvPr>
          </p:nvGrpSpPr>
          <p:grpSpPr>
            <a:xfrm>
              <a:off x="7723680" y="2454085"/>
              <a:ext cx="228600" cy="228600"/>
              <a:chOff x="762000" y="1270000"/>
              <a:chExt cx="254000" cy="254000"/>
            </a:xfrm>
          </p:grpSpPr>
          <p:sp>
            <p:nvSpPr>
              <p:cNvPr id="210" name="Oval 209" hidden="1">
                <a:extLst>
                  <a:ext uri="{FF2B5EF4-FFF2-40B4-BE49-F238E27FC236}">
                    <a16:creationId xmlns:a16="http://schemas.microsoft.com/office/drawing/2014/main" id="{2CA57244-0749-4B6C-A337-4854687417E7}"/>
                  </a:ext>
                </a:extLst>
              </p:cNvPr>
              <p:cNvSpPr/>
              <p:nvPr>
                <p:custDataLst>
                  <p:tags r:id="rId34"/>
                </p:custDataLst>
              </p:nvPr>
            </p:nvSpPr>
            <p:spPr>
              <a:xfrm>
                <a:off x="762000" y="1270000"/>
                <a:ext cx="254000" cy="254000"/>
              </a:xfrm>
              <a:prstGeom prst="ellipse">
                <a:avLst/>
              </a:prstGeom>
              <a:solidFill>
                <a:srgbClr val="D0D0D0"/>
              </a:solidFill>
              <a:ln w="9525" cap="flat" cmpd="sng" algn="ctr">
                <a:noFill/>
                <a:prstDash val="solid"/>
              </a:ln>
              <a:effectLst/>
              <a:extLst>
                <a:ext uri="{91240B29-F687-4F45-9708-019B960494DF}">
                  <a14:hiddenLine xmlns:a14="http://schemas.microsoft.com/office/drawing/2010/main" w="0" cap="flat" cmpd="sng" algn="ctr">
                    <a:solidFill>
                      <a:schemeClr val="bg1"/>
                    </a:solidFill>
                    <a:prstDash val="solid"/>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dirty="0">
                  <a:solidFill>
                    <a:schemeClr val="tx1"/>
                  </a:solidFill>
                </a:endParaRPr>
              </a:p>
            </p:txBody>
          </p:sp>
          <p:sp>
            <p:nvSpPr>
              <p:cNvPr id="211" name="Arc 210" hidden="1">
                <a:extLst>
                  <a:ext uri="{FF2B5EF4-FFF2-40B4-BE49-F238E27FC236}">
                    <a16:creationId xmlns:a16="http://schemas.microsoft.com/office/drawing/2014/main" id="{FD14CEB2-1F1C-4A97-B8E5-20F9AE0F929D}"/>
                  </a:ext>
                </a:extLst>
              </p:cNvPr>
              <p:cNvSpPr/>
              <p:nvPr>
                <p:custDataLst>
                  <p:tags r:id="rId35"/>
                </p:custDataLst>
              </p:nvPr>
            </p:nvSpPr>
            <p:spPr>
              <a:xfrm>
                <a:off x="762000" y="1270000"/>
                <a:ext cx="254000" cy="254000"/>
              </a:xfrm>
              <a:prstGeom prst="arc">
                <a:avLst>
                  <a:gd name="adj1" fmla="val 16200000"/>
                  <a:gd name="adj2" fmla="val 5400000"/>
                </a:avLst>
              </a:prstGeom>
              <a:solidFill>
                <a:schemeClr val="accent1"/>
              </a:solidFill>
              <a:ln w="9525" cap="flat" cmpd="sng" algn="ctr">
                <a:noFill/>
                <a:prstDash val="solid"/>
              </a:ln>
              <a:effectLst/>
              <a:extLst>
                <a:ext uri="{91240B29-F687-4F45-9708-019B960494DF}">
                  <a14:hiddenLine xmlns:a14="http://schemas.microsoft.com/office/drawing/2010/main" w="0" cap="flat" cmpd="sng" algn="ctr">
                    <a:solidFill>
                      <a:schemeClr val="bg1"/>
                    </a:solidFill>
                    <a:prstDash val="solid"/>
                    <a:round/>
                    <a:headEnd type="none" w="med" len="med"/>
                    <a:tailEnd type="none" w="med" len="med"/>
                  </a14:hiddenLine>
                </a:ext>
              </a:ex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1400" dirty="0"/>
              </a:p>
            </p:txBody>
          </p:sp>
        </p:grpSp>
        <p:grpSp>
          <p:nvGrpSpPr>
            <p:cNvPr id="204" name="MoonLegend4" hidden="1">
              <a:extLst>
                <a:ext uri="{FF2B5EF4-FFF2-40B4-BE49-F238E27FC236}">
                  <a16:creationId xmlns:a16="http://schemas.microsoft.com/office/drawing/2014/main" id="{B133FED0-5EE8-400C-A977-254058DB1749}"/>
                </a:ext>
              </a:extLst>
            </p:cNvPr>
            <p:cNvGrpSpPr>
              <a:grpSpLocks noChangeAspect="1"/>
            </p:cNvGrpSpPr>
            <p:nvPr>
              <p:custDataLst>
                <p:tags r:id="rId28"/>
              </p:custDataLst>
            </p:nvPr>
          </p:nvGrpSpPr>
          <p:grpSpPr>
            <a:xfrm>
              <a:off x="7723680" y="2829900"/>
              <a:ext cx="228600" cy="228600"/>
              <a:chOff x="762000" y="1270000"/>
              <a:chExt cx="254000" cy="254000"/>
            </a:xfrm>
          </p:grpSpPr>
          <p:sp>
            <p:nvSpPr>
              <p:cNvPr id="208" name="Oval 207" hidden="1">
                <a:extLst>
                  <a:ext uri="{FF2B5EF4-FFF2-40B4-BE49-F238E27FC236}">
                    <a16:creationId xmlns:a16="http://schemas.microsoft.com/office/drawing/2014/main" id="{C57426E3-39B1-4CBD-BB7D-85E480059013}"/>
                  </a:ext>
                </a:extLst>
              </p:cNvPr>
              <p:cNvSpPr/>
              <p:nvPr>
                <p:custDataLst>
                  <p:tags r:id="rId32"/>
                </p:custDataLst>
              </p:nvPr>
            </p:nvSpPr>
            <p:spPr>
              <a:xfrm>
                <a:off x="762000" y="1270000"/>
                <a:ext cx="254000" cy="254000"/>
              </a:xfrm>
              <a:prstGeom prst="ellipse">
                <a:avLst/>
              </a:prstGeom>
              <a:solidFill>
                <a:srgbClr val="D0D0D0"/>
              </a:solidFill>
              <a:ln w="9525" cap="flat" cmpd="sng" algn="ctr">
                <a:noFill/>
                <a:prstDash val="solid"/>
              </a:ln>
              <a:effectLst/>
              <a:extLst>
                <a:ext uri="{91240B29-F687-4F45-9708-019B960494DF}">
                  <a14:hiddenLine xmlns:a14="http://schemas.microsoft.com/office/drawing/2010/main" w="0" cap="flat" cmpd="sng" algn="ctr">
                    <a:solidFill>
                      <a:schemeClr val="bg1"/>
                    </a:solidFill>
                    <a:prstDash val="solid"/>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dirty="0">
                  <a:solidFill>
                    <a:schemeClr val="tx1"/>
                  </a:solidFill>
                </a:endParaRPr>
              </a:p>
            </p:txBody>
          </p:sp>
          <p:sp>
            <p:nvSpPr>
              <p:cNvPr id="209" name="Arc 208" hidden="1">
                <a:extLst>
                  <a:ext uri="{FF2B5EF4-FFF2-40B4-BE49-F238E27FC236}">
                    <a16:creationId xmlns:a16="http://schemas.microsoft.com/office/drawing/2014/main" id="{B189923C-60E6-4657-87FA-396FF1606854}"/>
                  </a:ext>
                </a:extLst>
              </p:cNvPr>
              <p:cNvSpPr/>
              <p:nvPr>
                <p:custDataLst>
                  <p:tags r:id="rId33"/>
                </p:custDataLst>
              </p:nvPr>
            </p:nvSpPr>
            <p:spPr>
              <a:xfrm>
                <a:off x="762000" y="1270000"/>
                <a:ext cx="254000" cy="254000"/>
              </a:xfrm>
              <a:prstGeom prst="arc">
                <a:avLst>
                  <a:gd name="adj1" fmla="val 16200000"/>
                  <a:gd name="adj2" fmla="val 10800000"/>
                </a:avLst>
              </a:prstGeom>
              <a:solidFill>
                <a:schemeClr val="accent1"/>
              </a:solidFill>
              <a:ln w="9525" cap="flat" cmpd="sng" algn="ctr">
                <a:noFill/>
                <a:prstDash val="solid"/>
              </a:ln>
              <a:effectLst/>
              <a:extLst>
                <a:ext uri="{91240B29-F687-4F45-9708-019B960494DF}">
                  <a14:hiddenLine xmlns:a14="http://schemas.microsoft.com/office/drawing/2010/main" w="0" cap="flat" cmpd="sng" algn="ctr">
                    <a:solidFill>
                      <a:schemeClr val="bg1"/>
                    </a:solidFill>
                    <a:prstDash val="solid"/>
                    <a:round/>
                    <a:headEnd type="none" w="med" len="med"/>
                    <a:tailEnd type="none" w="med" len="med"/>
                  </a14:hiddenLine>
                </a:ext>
              </a:ex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1400" dirty="0"/>
              </a:p>
            </p:txBody>
          </p:sp>
        </p:grpSp>
        <p:grpSp>
          <p:nvGrpSpPr>
            <p:cNvPr id="205" name="MoonLegend5" hidden="1">
              <a:extLst>
                <a:ext uri="{FF2B5EF4-FFF2-40B4-BE49-F238E27FC236}">
                  <a16:creationId xmlns:a16="http://schemas.microsoft.com/office/drawing/2014/main" id="{5D0019EA-91A2-4672-9AE1-421D99648E3C}"/>
                </a:ext>
              </a:extLst>
            </p:cNvPr>
            <p:cNvGrpSpPr>
              <a:grpSpLocks noChangeAspect="1"/>
            </p:cNvGrpSpPr>
            <p:nvPr>
              <p:custDataLst>
                <p:tags r:id="rId29"/>
              </p:custDataLst>
            </p:nvPr>
          </p:nvGrpSpPr>
          <p:grpSpPr>
            <a:xfrm>
              <a:off x="7723680" y="3205716"/>
              <a:ext cx="228600" cy="228600"/>
              <a:chOff x="762000" y="1270000"/>
              <a:chExt cx="254000" cy="254000"/>
            </a:xfrm>
          </p:grpSpPr>
          <p:sp>
            <p:nvSpPr>
              <p:cNvPr id="206" name="Oval 205" hidden="1">
                <a:extLst>
                  <a:ext uri="{FF2B5EF4-FFF2-40B4-BE49-F238E27FC236}">
                    <a16:creationId xmlns:a16="http://schemas.microsoft.com/office/drawing/2014/main" id="{B4C49364-5ED0-42E8-8744-ED9D21E4F86E}"/>
                  </a:ext>
                </a:extLst>
              </p:cNvPr>
              <p:cNvSpPr/>
              <p:nvPr>
                <p:custDataLst>
                  <p:tags r:id="rId30"/>
                </p:custDataLst>
              </p:nvPr>
            </p:nvSpPr>
            <p:spPr>
              <a:xfrm>
                <a:off x="762000" y="1270000"/>
                <a:ext cx="254000" cy="254000"/>
              </a:xfrm>
              <a:prstGeom prst="ellipse">
                <a:avLst/>
              </a:prstGeom>
              <a:solidFill>
                <a:srgbClr val="D0D0D0"/>
              </a:solidFill>
              <a:ln w="9525" cap="flat" cmpd="sng" algn="ctr">
                <a:noFill/>
                <a:prstDash val="solid"/>
              </a:ln>
              <a:effectLst/>
              <a:extLst>
                <a:ext uri="{91240B29-F687-4F45-9708-019B960494DF}">
                  <a14:hiddenLine xmlns:a14="http://schemas.microsoft.com/office/drawing/2010/main" w="0" cap="flat" cmpd="sng" algn="ctr">
                    <a:solidFill>
                      <a:schemeClr val="bg1"/>
                    </a:solidFill>
                    <a:prstDash val="solid"/>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dirty="0">
                  <a:solidFill>
                    <a:schemeClr val="tx1"/>
                  </a:solidFill>
                </a:endParaRPr>
              </a:p>
            </p:txBody>
          </p:sp>
          <p:sp>
            <p:nvSpPr>
              <p:cNvPr id="207" name="Arc 206" hidden="1">
                <a:extLst>
                  <a:ext uri="{FF2B5EF4-FFF2-40B4-BE49-F238E27FC236}">
                    <a16:creationId xmlns:a16="http://schemas.microsoft.com/office/drawing/2014/main" id="{72C4799F-55D5-47B0-ABE7-797C2BC8E2C0}"/>
                  </a:ext>
                </a:extLst>
              </p:cNvPr>
              <p:cNvSpPr/>
              <p:nvPr>
                <p:custDataLst>
                  <p:tags r:id="rId31"/>
                </p:custDataLst>
              </p:nvPr>
            </p:nvSpPr>
            <p:spPr>
              <a:xfrm>
                <a:off x="762000" y="1270000"/>
                <a:ext cx="254000" cy="254000"/>
              </a:xfrm>
              <a:prstGeom prst="arc">
                <a:avLst>
                  <a:gd name="adj1" fmla="val 16200000"/>
                  <a:gd name="adj2" fmla="val 16200000"/>
                </a:avLst>
              </a:prstGeom>
              <a:solidFill>
                <a:schemeClr val="accent1"/>
              </a:solidFill>
              <a:ln w="9525" cap="flat" cmpd="sng" algn="ctr">
                <a:noFill/>
                <a:prstDash val="solid"/>
              </a:ln>
              <a:effectLst/>
              <a:extLst>
                <a:ext uri="{91240B29-F687-4F45-9708-019B960494DF}">
                  <a14:hiddenLine xmlns:a14="http://schemas.microsoft.com/office/drawing/2010/main" w="0" cap="flat" cmpd="sng" algn="ctr">
                    <a:solidFill>
                      <a:schemeClr val="bg1"/>
                    </a:solidFill>
                    <a:prstDash val="solid"/>
                    <a:round/>
                    <a:headEnd type="none" w="med" len="med"/>
                    <a:tailEnd type="none" w="med" len="med"/>
                  </a14:hiddenLine>
                </a:ext>
              </a:ex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1400" dirty="0"/>
              </a:p>
            </p:txBody>
          </p:sp>
        </p:grpSp>
      </p:grpSp>
      <p:grpSp>
        <p:nvGrpSpPr>
          <p:cNvPr id="216" name="LegendBoxes" hidden="1">
            <a:extLst>
              <a:ext uri="{FF2B5EF4-FFF2-40B4-BE49-F238E27FC236}">
                <a16:creationId xmlns:a16="http://schemas.microsoft.com/office/drawing/2014/main" id="{01B9B58C-5A0F-4A16-B40D-DE2469F8EBBB}"/>
              </a:ext>
            </a:extLst>
          </p:cNvPr>
          <p:cNvGrpSpPr/>
          <p:nvPr userDrawn="1"/>
        </p:nvGrpSpPr>
        <p:grpSpPr>
          <a:xfrm>
            <a:off x="10714801" y="4381500"/>
            <a:ext cx="922463" cy="1717282"/>
            <a:chOff x="10652400" y="4322824"/>
            <a:chExt cx="922463" cy="1717282"/>
          </a:xfrm>
        </p:grpSpPr>
        <p:sp>
          <p:nvSpPr>
            <p:cNvPr id="217" name="RectangleLegend1" hidden="1">
              <a:extLst>
                <a:ext uri="{FF2B5EF4-FFF2-40B4-BE49-F238E27FC236}">
                  <a16:creationId xmlns:a16="http://schemas.microsoft.com/office/drawing/2014/main" id="{D27FBA18-5D72-49F0-BD8A-27C09B1C7CD5}"/>
                </a:ext>
              </a:extLst>
            </p:cNvPr>
            <p:cNvSpPr/>
            <p:nvPr/>
          </p:nvSpPr>
          <p:spPr>
            <a:xfrm>
              <a:off x="10652400" y="4344182"/>
              <a:ext cx="172729" cy="172729"/>
            </a:xfrm>
            <a:prstGeom prst="rect">
              <a:avLst/>
            </a:prstGeom>
            <a:solidFill>
              <a:schemeClr val="accent1"/>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400" dirty="0">
                <a:solidFill>
                  <a:schemeClr val="tx1"/>
                </a:solidFill>
              </a:endParaRPr>
            </a:p>
          </p:txBody>
        </p:sp>
        <p:sp>
          <p:nvSpPr>
            <p:cNvPr id="218" name="RectangleLegend2" hidden="1">
              <a:extLst>
                <a:ext uri="{FF2B5EF4-FFF2-40B4-BE49-F238E27FC236}">
                  <a16:creationId xmlns:a16="http://schemas.microsoft.com/office/drawing/2014/main" id="{14EDA7D6-1490-48E6-9846-E9A04746F495}"/>
                </a:ext>
              </a:extLst>
            </p:cNvPr>
            <p:cNvSpPr/>
            <p:nvPr/>
          </p:nvSpPr>
          <p:spPr>
            <a:xfrm>
              <a:off x="10652400" y="4723680"/>
              <a:ext cx="172729" cy="172729"/>
            </a:xfrm>
            <a:prstGeom prst="rect">
              <a:avLst/>
            </a:prstGeom>
            <a:solidFill>
              <a:schemeClr val="accent2"/>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400" dirty="0">
                <a:solidFill>
                  <a:schemeClr val="tx1"/>
                </a:solidFill>
              </a:endParaRPr>
            </a:p>
          </p:txBody>
        </p:sp>
        <p:sp>
          <p:nvSpPr>
            <p:cNvPr id="219" name="RectangleLegend3" hidden="1">
              <a:extLst>
                <a:ext uri="{FF2B5EF4-FFF2-40B4-BE49-F238E27FC236}">
                  <a16:creationId xmlns:a16="http://schemas.microsoft.com/office/drawing/2014/main" id="{4DA8453E-5F19-4062-83AB-15278B13747D}"/>
                </a:ext>
              </a:extLst>
            </p:cNvPr>
            <p:cNvSpPr/>
            <p:nvPr/>
          </p:nvSpPr>
          <p:spPr>
            <a:xfrm>
              <a:off x="10652400" y="5097276"/>
              <a:ext cx="172729" cy="172729"/>
            </a:xfrm>
            <a:prstGeom prst="rect">
              <a:avLst/>
            </a:prstGeom>
            <a:solidFill>
              <a:schemeClr val="accent3"/>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400" dirty="0">
                <a:solidFill>
                  <a:schemeClr val="tx1"/>
                </a:solidFill>
              </a:endParaRPr>
            </a:p>
          </p:txBody>
        </p:sp>
        <p:sp>
          <p:nvSpPr>
            <p:cNvPr id="220" name="RectangleLegend4" hidden="1">
              <a:extLst>
                <a:ext uri="{FF2B5EF4-FFF2-40B4-BE49-F238E27FC236}">
                  <a16:creationId xmlns:a16="http://schemas.microsoft.com/office/drawing/2014/main" id="{85FDB2EC-03C3-43CB-8102-74A384B0E8AF}"/>
                </a:ext>
              </a:extLst>
            </p:cNvPr>
            <p:cNvSpPr/>
            <p:nvPr/>
          </p:nvSpPr>
          <p:spPr>
            <a:xfrm>
              <a:off x="10652400" y="5470872"/>
              <a:ext cx="172729" cy="172729"/>
            </a:xfrm>
            <a:prstGeom prst="rect">
              <a:avLst/>
            </a:prstGeom>
            <a:solidFill>
              <a:schemeClr val="accent4"/>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400" dirty="0">
                <a:solidFill>
                  <a:schemeClr val="tx1"/>
                </a:solidFill>
              </a:endParaRPr>
            </a:p>
          </p:txBody>
        </p:sp>
        <p:sp>
          <p:nvSpPr>
            <p:cNvPr id="221" name="RectangleLegend5" hidden="1">
              <a:extLst>
                <a:ext uri="{FF2B5EF4-FFF2-40B4-BE49-F238E27FC236}">
                  <a16:creationId xmlns:a16="http://schemas.microsoft.com/office/drawing/2014/main" id="{ECFE5A7C-D5DA-4A9B-84FA-23199677ED90}"/>
                </a:ext>
              </a:extLst>
            </p:cNvPr>
            <p:cNvSpPr/>
            <p:nvPr/>
          </p:nvSpPr>
          <p:spPr>
            <a:xfrm>
              <a:off x="10652400" y="5844468"/>
              <a:ext cx="172729" cy="172729"/>
            </a:xfrm>
            <a:prstGeom prst="rect">
              <a:avLst/>
            </a:prstGeom>
            <a:solidFill>
              <a:schemeClr val="accent5"/>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400" dirty="0">
                <a:solidFill>
                  <a:schemeClr val="tx1"/>
                </a:solidFill>
              </a:endParaRPr>
            </a:p>
          </p:txBody>
        </p:sp>
        <p:sp>
          <p:nvSpPr>
            <p:cNvPr id="222" name="Legend1" hidden="1">
              <a:extLst>
                <a:ext uri="{FF2B5EF4-FFF2-40B4-BE49-F238E27FC236}">
                  <a16:creationId xmlns:a16="http://schemas.microsoft.com/office/drawing/2014/main" id="{ABDDCD76-AFD1-4A38-AD1B-6B47F682227F}"/>
                </a:ext>
              </a:extLst>
            </p:cNvPr>
            <p:cNvSpPr txBox="1"/>
            <p:nvPr/>
          </p:nvSpPr>
          <p:spPr>
            <a:xfrm>
              <a:off x="10978546" y="4322824"/>
              <a:ext cx="596317" cy="215444"/>
            </a:xfrm>
            <a:prstGeom prst="rect">
              <a:avLst/>
            </a:prstGeom>
            <a:noFill/>
            <a:ln>
              <a:noFill/>
              <a:miter lim="800000"/>
            </a:ln>
          </p:spPr>
          <p:txBody>
            <a:bodyPr wrap="none" lIns="0" tIns="0" rIns="0" bIns="0" rtlCol="0" anchor="ctr" anchorCtr="0">
              <a:spAutoFit/>
            </a:bodyPr>
            <a:lstStyle/>
            <a:p>
              <a:pPr>
                <a:spcAft>
                  <a:spcPts val="600"/>
                </a:spcAft>
              </a:pPr>
              <a:r>
                <a:rPr lang="en-US" sz="1400" dirty="0"/>
                <a:t>Legend</a:t>
              </a:r>
            </a:p>
          </p:txBody>
        </p:sp>
        <p:sp>
          <p:nvSpPr>
            <p:cNvPr id="223" name="Legend2" hidden="1">
              <a:extLst>
                <a:ext uri="{FF2B5EF4-FFF2-40B4-BE49-F238E27FC236}">
                  <a16:creationId xmlns:a16="http://schemas.microsoft.com/office/drawing/2014/main" id="{CD176B27-4DCA-4D4D-B043-84015E26B0DA}"/>
                </a:ext>
              </a:extLst>
            </p:cNvPr>
            <p:cNvSpPr txBox="1"/>
            <p:nvPr/>
          </p:nvSpPr>
          <p:spPr>
            <a:xfrm>
              <a:off x="10978546" y="4702322"/>
              <a:ext cx="596317" cy="215444"/>
            </a:xfrm>
            <a:prstGeom prst="rect">
              <a:avLst/>
            </a:prstGeom>
            <a:noFill/>
            <a:ln>
              <a:noFill/>
              <a:miter lim="800000"/>
            </a:ln>
          </p:spPr>
          <p:txBody>
            <a:bodyPr wrap="none" lIns="0" tIns="0" rIns="0" bIns="0" rtlCol="0" anchor="ctr" anchorCtr="0">
              <a:spAutoFit/>
            </a:bodyPr>
            <a:lstStyle/>
            <a:p>
              <a:pPr>
                <a:spcAft>
                  <a:spcPts val="600"/>
                </a:spcAft>
              </a:pPr>
              <a:r>
                <a:rPr lang="en-US" sz="1400" dirty="0"/>
                <a:t>Legend</a:t>
              </a:r>
            </a:p>
          </p:txBody>
        </p:sp>
        <p:sp>
          <p:nvSpPr>
            <p:cNvPr id="224" name="Legend3" hidden="1">
              <a:extLst>
                <a:ext uri="{FF2B5EF4-FFF2-40B4-BE49-F238E27FC236}">
                  <a16:creationId xmlns:a16="http://schemas.microsoft.com/office/drawing/2014/main" id="{9923BBD5-16D4-425A-8DDE-99312068D1E1}"/>
                </a:ext>
              </a:extLst>
            </p:cNvPr>
            <p:cNvSpPr txBox="1"/>
            <p:nvPr/>
          </p:nvSpPr>
          <p:spPr>
            <a:xfrm>
              <a:off x="10978546" y="5081820"/>
              <a:ext cx="596317" cy="215444"/>
            </a:xfrm>
            <a:prstGeom prst="rect">
              <a:avLst/>
            </a:prstGeom>
            <a:noFill/>
            <a:ln>
              <a:noFill/>
              <a:miter lim="800000"/>
            </a:ln>
          </p:spPr>
          <p:txBody>
            <a:bodyPr wrap="none" lIns="0" tIns="0" rIns="0" bIns="0" rtlCol="0" anchor="ctr" anchorCtr="0">
              <a:spAutoFit/>
            </a:bodyPr>
            <a:lstStyle/>
            <a:p>
              <a:pPr>
                <a:spcAft>
                  <a:spcPts val="600"/>
                </a:spcAft>
              </a:pPr>
              <a:r>
                <a:rPr lang="en-US" sz="1400" dirty="0"/>
                <a:t>Legend</a:t>
              </a:r>
            </a:p>
          </p:txBody>
        </p:sp>
        <p:sp>
          <p:nvSpPr>
            <p:cNvPr id="225" name="Legend4" hidden="1">
              <a:extLst>
                <a:ext uri="{FF2B5EF4-FFF2-40B4-BE49-F238E27FC236}">
                  <a16:creationId xmlns:a16="http://schemas.microsoft.com/office/drawing/2014/main" id="{3C6B0D8A-E32A-4EC8-8B24-04F4237DBBE7}"/>
                </a:ext>
              </a:extLst>
            </p:cNvPr>
            <p:cNvSpPr txBox="1"/>
            <p:nvPr/>
          </p:nvSpPr>
          <p:spPr>
            <a:xfrm>
              <a:off x="10978546" y="5453241"/>
              <a:ext cx="596317" cy="215444"/>
            </a:xfrm>
            <a:prstGeom prst="rect">
              <a:avLst/>
            </a:prstGeom>
            <a:noFill/>
            <a:ln>
              <a:noFill/>
              <a:miter lim="800000"/>
            </a:ln>
          </p:spPr>
          <p:txBody>
            <a:bodyPr wrap="none" lIns="0" tIns="0" rIns="0" bIns="0" rtlCol="0" anchor="ctr" anchorCtr="0">
              <a:spAutoFit/>
            </a:bodyPr>
            <a:lstStyle/>
            <a:p>
              <a:pPr>
                <a:spcAft>
                  <a:spcPts val="600"/>
                </a:spcAft>
              </a:pPr>
              <a:r>
                <a:rPr lang="en-US" sz="1400" dirty="0"/>
                <a:t>Legend</a:t>
              </a:r>
            </a:p>
          </p:txBody>
        </p:sp>
        <p:sp>
          <p:nvSpPr>
            <p:cNvPr id="226" name="Legend5" hidden="1">
              <a:extLst>
                <a:ext uri="{FF2B5EF4-FFF2-40B4-BE49-F238E27FC236}">
                  <a16:creationId xmlns:a16="http://schemas.microsoft.com/office/drawing/2014/main" id="{3A2A136F-B68A-4B03-B658-815BF28F67DB}"/>
                </a:ext>
              </a:extLst>
            </p:cNvPr>
            <p:cNvSpPr txBox="1"/>
            <p:nvPr/>
          </p:nvSpPr>
          <p:spPr>
            <a:xfrm>
              <a:off x="10978545" y="5824662"/>
              <a:ext cx="596317" cy="215444"/>
            </a:xfrm>
            <a:prstGeom prst="rect">
              <a:avLst/>
            </a:prstGeom>
            <a:noFill/>
            <a:ln>
              <a:noFill/>
              <a:miter lim="800000"/>
            </a:ln>
          </p:spPr>
          <p:txBody>
            <a:bodyPr wrap="none" lIns="0" tIns="0" rIns="0" bIns="0" rtlCol="0" anchor="ctr" anchorCtr="0">
              <a:spAutoFit/>
            </a:bodyPr>
            <a:lstStyle/>
            <a:p>
              <a:pPr>
                <a:spcAft>
                  <a:spcPts val="600"/>
                </a:spcAft>
              </a:pPr>
              <a:r>
                <a:rPr lang="en-US" sz="1400" dirty="0"/>
                <a:t>Legend</a:t>
              </a:r>
            </a:p>
          </p:txBody>
        </p:sp>
      </p:grpSp>
    </p:spTree>
    <p:extLst>
      <p:ext uri="{BB962C8B-B14F-4D97-AF65-F5344CB8AC3E}">
        <p14:creationId xmlns:p14="http://schemas.microsoft.com/office/powerpoint/2010/main" val="2969229741"/>
      </p:ext>
    </p:extLst>
  </p:cSld>
  <p:clrMap bg1="lt1" tx1="dk1" bg2="lt2" tx2="dk2" accent1="accent1" accent2="accent2" accent3="accent3" accent4="accent4" accent5="accent5" accent6="accent6" hlink="hlink" folHlink="folHlink"/>
  <p:sldLayoutIdLst>
    <p:sldLayoutId id="2147483794" r:id="rId1"/>
    <p:sldLayoutId id="2147483654" r:id="rId2"/>
    <p:sldLayoutId id="2147483883" r:id="rId3"/>
    <p:sldLayoutId id="2147483807" r:id="rId4"/>
    <p:sldLayoutId id="2147483800" r:id="rId5"/>
    <p:sldLayoutId id="2147483659" r:id="rId6"/>
    <p:sldLayoutId id="2147483804" r:id="rId7"/>
    <p:sldLayoutId id="2147483860" r:id="rId8"/>
    <p:sldLayoutId id="2147483856" r:id="rId9"/>
    <p:sldLayoutId id="2147483805" r:id="rId10"/>
    <p:sldLayoutId id="2147483806" r:id="rId11"/>
    <p:sldLayoutId id="2147483882" r:id="rId12"/>
    <p:sldLayoutId id="2147483879" r:id="rId13"/>
    <p:sldLayoutId id="2147483706" r:id="rId14"/>
    <p:sldLayoutId id="2147483718" r:id="rId15"/>
    <p:sldLayoutId id="2147483885" r:id="rId16"/>
    <p:sldLayoutId id="2147483886" r:id="rId17"/>
  </p:sldLayoutIdLst>
  <p:txStyles>
    <p:titleStyle>
      <a:lvl1pPr algn="l" defTabSz="914400" rtl="0" eaLnBrk="1" latinLnBrk="0" hangingPunct="1">
        <a:lnSpc>
          <a:spcPct val="100000"/>
        </a:lnSpc>
        <a:spcBef>
          <a:spcPct val="0"/>
        </a:spcBef>
        <a:buNone/>
        <a:defRPr lang="en-US" sz="2500" b="1" kern="1200" spc="0" baseline="0" dirty="0">
          <a:ln w="6350" cap="flat">
            <a:noFill/>
            <a:miter lim="800000"/>
          </a:ln>
          <a:solidFill>
            <a:schemeClr val="accent1"/>
          </a:solidFill>
          <a:latin typeface="+mj-lt"/>
          <a:ea typeface="+mj-ea"/>
          <a:cs typeface="+mj-cs"/>
        </a:defRPr>
      </a:lvl1pPr>
    </p:titleStyle>
    <p:bodyStyle>
      <a:lvl1pPr marL="0" indent="0" algn="l" defTabSz="914400" rtl="0" eaLnBrk="1" latinLnBrk="0" hangingPunct="1">
        <a:lnSpc>
          <a:spcPct val="100000"/>
        </a:lnSpc>
        <a:spcBef>
          <a:spcPts val="300"/>
        </a:spcBef>
        <a:spcAft>
          <a:spcPts val="300"/>
        </a:spcAft>
        <a:buClr>
          <a:schemeClr val="tx1"/>
        </a:buClr>
        <a:buSzPct val="100000"/>
        <a:buFont typeface="Segoe UI" panose="020B0502040204020203" pitchFamily="34" charset="0"/>
        <a:buChar char="​"/>
        <a:defRPr lang="en-US" sz="1600" kern="1200" dirty="0">
          <a:solidFill>
            <a:schemeClr val="tx1"/>
          </a:solidFill>
          <a:latin typeface="+mn-lt"/>
          <a:ea typeface="+mn-ea"/>
          <a:cs typeface="Arial" panose="020B0604020202020204" pitchFamily="34" charset="0"/>
        </a:defRPr>
      </a:lvl1pPr>
      <a:lvl2pPr marL="228600" indent="-225425" algn="l" defTabSz="914400" rtl="0" eaLnBrk="1" latinLnBrk="0" hangingPunct="1">
        <a:lnSpc>
          <a:spcPct val="100000"/>
        </a:lnSpc>
        <a:spcBef>
          <a:spcPts val="0"/>
        </a:spcBef>
        <a:spcAft>
          <a:spcPts val="300"/>
        </a:spcAft>
        <a:buClr>
          <a:schemeClr val="tx1"/>
        </a:buClr>
        <a:buSzPct val="110000"/>
        <a:buFont typeface="Wingdings" panose="05000000000000000000" pitchFamily="2" charset="2"/>
        <a:buChar char=""/>
        <a:defRPr lang="en-US" sz="1600" kern="1200" dirty="0">
          <a:solidFill>
            <a:schemeClr val="tx1"/>
          </a:solidFill>
          <a:latin typeface="+mn-lt"/>
          <a:ea typeface="+mn-ea"/>
          <a:cs typeface="+mn-cs"/>
        </a:defRPr>
      </a:lvl2pPr>
      <a:lvl3pPr marL="442913" indent="-214313" algn="l" defTabSz="914400" rtl="0" eaLnBrk="1" latinLnBrk="0" hangingPunct="1">
        <a:lnSpc>
          <a:spcPct val="100000"/>
        </a:lnSpc>
        <a:spcBef>
          <a:spcPts val="0"/>
        </a:spcBef>
        <a:spcAft>
          <a:spcPts val="300"/>
        </a:spcAft>
        <a:buClr>
          <a:schemeClr val="tx1"/>
        </a:buClr>
        <a:buSzPct val="110000"/>
        <a:buFont typeface="Arial" panose="020B0604020202020204" pitchFamily="34" charset="0"/>
        <a:buChar char="‒"/>
        <a:defRPr lang="en-US" sz="1600" kern="1200" dirty="0">
          <a:solidFill>
            <a:schemeClr val="tx1"/>
          </a:solidFill>
          <a:latin typeface="+mn-lt"/>
          <a:ea typeface="+mn-ea"/>
          <a:cs typeface="+mn-cs"/>
        </a:defRPr>
      </a:lvl3pPr>
      <a:lvl4pPr marL="598488" indent="-152400"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4pPr>
      <a:lvl5pPr marL="817563" indent="-147638"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5pPr>
      <a:lvl6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368">
          <p15:clr>
            <a:srgbClr val="5ACBF0"/>
          </p15:clr>
        </p15:guide>
        <p15:guide id="3" orient="horz" pos="3912">
          <p15:clr>
            <a:srgbClr val="5ACBF0"/>
          </p15:clr>
        </p15:guide>
        <p15:guide id="4" orient="horz" pos="1075">
          <p15:clr>
            <a:srgbClr val="F26B43"/>
          </p15:clr>
        </p15:guide>
        <p15:guide id="5" pos="7329">
          <p15:clr>
            <a:srgbClr val="F26B43"/>
          </p15:clr>
        </p15:guide>
        <p15:guide id="6" pos="345">
          <p15:clr>
            <a:srgbClr val="F26B43"/>
          </p15:clr>
        </p15:guide>
        <p15:guide id="8" orient="horz" pos="4063">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graphicFrame>
        <p:nvGraphicFramePr>
          <p:cNvPr id="3" name="Object 2" hidden="1">
            <a:extLst>
              <a:ext uri="{FF2B5EF4-FFF2-40B4-BE49-F238E27FC236}">
                <a16:creationId xmlns:a16="http://schemas.microsoft.com/office/drawing/2014/main" id="{740B17A4-151A-442A-85BB-61D97FD47CDC}"/>
              </a:ext>
            </a:extLst>
          </p:cNvPr>
          <p:cNvGraphicFramePr>
            <a:graphicFrameLocks noChangeAspect="1"/>
          </p:cNvGraphicFramePr>
          <p:nvPr userDrawn="1">
            <p:custDataLst>
              <p:tags r:id="rId18"/>
            </p:custDataLst>
            <p:extLst>
              <p:ext uri="{D42A27DB-BD31-4B8C-83A1-F6EECF244321}">
                <p14:modId xmlns:p14="http://schemas.microsoft.com/office/powerpoint/2010/main" val="4012536241"/>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17418" name="think-cell Slide" r:id="rId39" imgW="592" imgH="591" progId="TCLayout.ActiveDocument.1">
                  <p:embed/>
                </p:oleObj>
              </mc:Choice>
              <mc:Fallback>
                <p:oleObj name="think-cell Slide" r:id="rId39" imgW="592" imgH="591" progId="TCLayout.ActiveDocument.1">
                  <p:embed/>
                  <p:pic>
                    <p:nvPicPr>
                      <p:cNvPr id="3" name="Object 2" hidden="1">
                        <a:extLst>
                          <a:ext uri="{FF2B5EF4-FFF2-40B4-BE49-F238E27FC236}">
                            <a16:creationId xmlns:a16="http://schemas.microsoft.com/office/drawing/2014/main" id="{740B17A4-151A-442A-85BB-61D97FD47CDC}"/>
                          </a:ext>
                        </a:extLst>
                      </p:cNvPr>
                      <p:cNvPicPr/>
                      <p:nvPr/>
                    </p:nvPicPr>
                    <p:blipFill>
                      <a:blip r:embed="rId40"/>
                      <a:stretch>
                        <a:fillRect/>
                      </a:stretch>
                    </p:blipFill>
                    <p:spPr>
                      <a:xfrm>
                        <a:off x="1588" y="1588"/>
                        <a:ext cx="1588" cy="1588"/>
                      </a:xfrm>
                      <a:prstGeom prst="rect">
                        <a:avLst/>
                      </a:prstGeom>
                    </p:spPr>
                  </p:pic>
                </p:oleObj>
              </mc:Fallback>
            </mc:AlternateContent>
          </a:graphicData>
        </a:graphic>
      </p:graphicFrame>
      <p:sp>
        <p:nvSpPr>
          <p:cNvPr id="2" name="Rectangle 1" hidden="1">
            <a:extLst>
              <a:ext uri="{FF2B5EF4-FFF2-40B4-BE49-F238E27FC236}">
                <a16:creationId xmlns:a16="http://schemas.microsoft.com/office/drawing/2014/main" id="{FB3399E7-290D-4CE6-AA08-2DA0CF307E1C}"/>
              </a:ext>
            </a:extLst>
          </p:cNvPr>
          <p:cNvSpPr/>
          <p:nvPr userDrawn="1">
            <p:custDataLst>
              <p:tags r:id="rId19"/>
            </p:custDataLst>
          </p:nvPr>
        </p:nvSpPr>
        <p:spPr>
          <a:xfrm>
            <a:off x="0" y="0"/>
            <a:ext cx="158750" cy="158750"/>
          </a:xfrm>
          <a:prstGeom prst="rect">
            <a:avLst/>
          </a:prstGeom>
          <a:solidFill>
            <a:schemeClr val="tx1"/>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marL="0" lvl="0" indent="0" algn="ctr">
              <a:spcBef>
                <a:spcPts val="300"/>
              </a:spcBef>
              <a:spcAft>
                <a:spcPts val="300"/>
              </a:spcAft>
            </a:pPr>
            <a:endParaRPr lang="en-US" sz="2500" b="1" i="0" baseline="0" dirty="0">
              <a:solidFill>
                <a:schemeClr val="bg1"/>
              </a:solidFill>
              <a:latin typeface="Arial" panose="020B0604020202020204" pitchFamily="34" charset="0"/>
              <a:ea typeface="+mj-ea"/>
              <a:cs typeface="+mj-cs"/>
              <a:sym typeface="Arial" panose="020B0604020202020204" pitchFamily="34" charset="0"/>
            </a:endParaRPr>
          </a:p>
        </p:txBody>
      </p:sp>
      <p:sp>
        <p:nvSpPr>
          <p:cNvPr id="53" name="2. Slide Title">
            <a:extLst>
              <a:ext uri="{FF2B5EF4-FFF2-40B4-BE49-F238E27FC236}">
                <a16:creationId xmlns:a16="http://schemas.microsoft.com/office/drawing/2014/main" id="{7C8D601E-A2E1-4979-AE83-B694B9829662}"/>
              </a:ext>
            </a:extLst>
          </p:cNvPr>
          <p:cNvSpPr>
            <a:spLocks noGrp="1"/>
          </p:cNvSpPr>
          <p:nvPr>
            <p:ph type="title"/>
            <p:custDataLst>
              <p:tags r:id="rId20"/>
            </p:custDataLst>
          </p:nvPr>
        </p:nvSpPr>
        <p:spPr>
          <a:xfrm>
            <a:off x="554736" y="519011"/>
            <a:ext cx="11082528" cy="384721"/>
          </a:xfrm>
          <a:prstGeom prst="rect">
            <a:avLst/>
          </a:prstGeom>
        </p:spPr>
        <p:txBody>
          <a:bodyPr vert="horz" wrap="square" lIns="0" tIns="0" rIns="0" bIns="0" rtlCol="0" anchor="b" anchorCtr="0">
            <a:spAutoFit/>
          </a:bodyPr>
          <a:lstStyle/>
          <a:p>
            <a:pPr lvl="0"/>
            <a:r>
              <a:rPr lang="en-US" dirty="0"/>
              <a:t>Click to edit Master title style</a:t>
            </a:r>
          </a:p>
        </p:txBody>
      </p:sp>
      <p:grpSp>
        <p:nvGrpSpPr>
          <p:cNvPr id="55" name="Grid" hidden="1">
            <a:extLst>
              <a:ext uri="{FF2B5EF4-FFF2-40B4-BE49-F238E27FC236}">
                <a16:creationId xmlns:a16="http://schemas.microsoft.com/office/drawing/2014/main" id="{DEFB2FD9-7CD8-4FAE-9553-EBB1883173D8}"/>
              </a:ext>
            </a:extLst>
          </p:cNvPr>
          <p:cNvGrpSpPr/>
          <p:nvPr userDrawn="1">
            <p:custDataLst>
              <p:tags r:id="rId21"/>
            </p:custDataLst>
          </p:nvPr>
        </p:nvGrpSpPr>
        <p:grpSpPr>
          <a:xfrm>
            <a:off x="1524" y="0"/>
            <a:ext cx="12190476" cy="6858000"/>
            <a:chOff x="0" y="0"/>
            <a:chExt cx="12190476" cy="6858000"/>
          </a:xfrm>
        </p:grpSpPr>
        <p:sp>
          <p:nvSpPr>
            <p:cNvPr id="56" name="slide margin">
              <a:extLst>
                <a:ext uri="{FF2B5EF4-FFF2-40B4-BE49-F238E27FC236}">
                  <a16:creationId xmlns:a16="http://schemas.microsoft.com/office/drawing/2014/main" id="{38DD344F-AD20-46A3-A11B-2D82C3344FEC}"/>
                </a:ext>
              </a:extLst>
            </p:cNvPr>
            <p:cNvSpPr/>
            <p:nvPr/>
          </p:nvSpPr>
          <p:spPr bwMode="invGray">
            <a:xfrm>
              <a:off x="1524" y="0"/>
              <a:ext cx="12188952" cy="6858000"/>
            </a:xfrm>
            <a:custGeom>
              <a:avLst/>
              <a:gdLst>
                <a:gd name="connsiteX0" fmla="*/ 551868 w 12188952"/>
                <a:gd name="connsiteY0" fmla="*/ 1709928 h 6858000"/>
                <a:gd name="connsiteX1" fmla="*/ 551868 w 12188952"/>
                <a:gd name="connsiteY1" fmla="*/ 6217920 h 6858000"/>
                <a:gd name="connsiteX2" fmla="*/ 11636196 w 12188952"/>
                <a:gd name="connsiteY2" fmla="*/ 6217920 h 6858000"/>
                <a:gd name="connsiteX3" fmla="*/ 11636196 w 12188952"/>
                <a:gd name="connsiteY3" fmla="*/ 1709928 h 6858000"/>
                <a:gd name="connsiteX4" fmla="*/ 0 w 12188952"/>
                <a:gd name="connsiteY4" fmla="*/ 0 h 6858000"/>
                <a:gd name="connsiteX5" fmla="*/ 12188952 w 12188952"/>
                <a:gd name="connsiteY5" fmla="*/ 0 h 6858000"/>
                <a:gd name="connsiteX6" fmla="*/ 12188952 w 12188952"/>
                <a:gd name="connsiteY6" fmla="*/ 6858000 h 6858000"/>
                <a:gd name="connsiteX7" fmla="*/ 0 w 12188952"/>
                <a:gd name="connsiteY7"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88952" h="6858000">
                  <a:moveTo>
                    <a:pt x="551868" y="1709928"/>
                  </a:moveTo>
                  <a:lnTo>
                    <a:pt x="551868" y="6217920"/>
                  </a:lnTo>
                  <a:lnTo>
                    <a:pt x="11636196" y="6217920"/>
                  </a:lnTo>
                  <a:lnTo>
                    <a:pt x="11636196" y="1709928"/>
                  </a:lnTo>
                  <a:close/>
                  <a:moveTo>
                    <a:pt x="0" y="0"/>
                  </a:moveTo>
                  <a:lnTo>
                    <a:pt x="12188952" y="0"/>
                  </a:lnTo>
                  <a:lnTo>
                    <a:pt x="12188952" y="6858000"/>
                  </a:lnTo>
                  <a:lnTo>
                    <a:pt x="0" y="6858000"/>
                  </a:lnTo>
                  <a:close/>
                </a:path>
              </a:pathLst>
            </a:custGeom>
            <a:solidFill>
              <a:srgbClr val="FF0000">
                <a:alpha val="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dirty="0">
                <a:solidFill>
                  <a:schemeClr val="tx1"/>
                </a:solidFill>
                <a:latin typeface="+mn-lt"/>
              </a:endParaRPr>
            </a:p>
          </p:txBody>
        </p:sp>
        <p:cxnSp>
          <p:nvCxnSpPr>
            <p:cNvPr id="57" name="Straight Connector 56">
              <a:extLst>
                <a:ext uri="{FF2B5EF4-FFF2-40B4-BE49-F238E27FC236}">
                  <a16:creationId xmlns:a16="http://schemas.microsoft.com/office/drawing/2014/main" id="{6C7601CF-5E5B-457D-847F-427610DA2FB7}"/>
                </a:ext>
              </a:extLst>
            </p:cNvPr>
            <p:cNvCxnSpPr/>
            <p:nvPr/>
          </p:nvCxnSpPr>
          <p:spPr bwMode="invGray">
            <a:xfrm>
              <a:off x="859460" y="0"/>
              <a:ext cx="0" cy="6858000"/>
            </a:xfrm>
            <a:prstGeom prst="line">
              <a:avLst/>
            </a:prstGeom>
            <a:ln>
              <a:solidFill>
                <a:srgbClr val="19D3C5">
                  <a:alpha val="40000"/>
                </a:srgbClr>
              </a:solidFill>
              <a:prstDash val="lgDash"/>
            </a:ln>
          </p:spPr>
          <p:style>
            <a:lnRef idx="1">
              <a:schemeClr val="accent1"/>
            </a:lnRef>
            <a:fillRef idx="0">
              <a:schemeClr val="accent1"/>
            </a:fillRef>
            <a:effectRef idx="0">
              <a:schemeClr val="accent1"/>
            </a:effectRef>
            <a:fontRef idx="minor">
              <a:schemeClr val="tx1"/>
            </a:fontRef>
          </p:style>
        </p:cxnSp>
        <p:cxnSp>
          <p:nvCxnSpPr>
            <p:cNvPr id="58" name="Straight Connector 57">
              <a:extLst>
                <a:ext uri="{FF2B5EF4-FFF2-40B4-BE49-F238E27FC236}">
                  <a16:creationId xmlns:a16="http://schemas.microsoft.com/office/drawing/2014/main" id="{731F3C21-0066-454F-858F-CF8DE7C15746}"/>
                </a:ext>
              </a:extLst>
            </p:cNvPr>
            <p:cNvCxnSpPr/>
            <p:nvPr/>
          </p:nvCxnSpPr>
          <p:spPr bwMode="invGray">
            <a:xfrm>
              <a:off x="11332545" y="0"/>
              <a:ext cx="0" cy="6858000"/>
            </a:xfrm>
            <a:prstGeom prst="line">
              <a:avLst/>
            </a:prstGeom>
            <a:ln>
              <a:solidFill>
                <a:srgbClr val="19D3C5">
                  <a:alpha val="40000"/>
                </a:srgbClr>
              </a:solidFill>
              <a:prstDash val="lgDash"/>
            </a:ln>
          </p:spPr>
          <p:style>
            <a:lnRef idx="1">
              <a:schemeClr val="accent1"/>
            </a:lnRef>
            <a:fillRef idx="0">
              <a:schemeClr val="accent1"/>
            </a:fillRef>
            <a:effectRef idx="0">
              <a:schemeClr val="accent1"/>
            </a:effectRef>
            <a:fontRef idx="minor">
              <a:schemeClr val="tx1"/>
            </a:fontRef>
          </p:style>
        </p:cxnSp>
        <p:cxnSp>
          <p:nvCxnSpPr>
            <p:cNvPr id="59" name="Straight Connector 58">
              <a:extLst>
                <a:ext uri="{FF2B5EF4-FFF2-40B4-BE49-F238E27FC236}">
                  <a16:creationId xmlns:a16="http://schemas.microsoft.com/office/drawing/2014/main" id="{E62C2F96-141D-4584-8AFC-7B03AC967AD5}"/>
                </a:ext>
              </a:extLst>
            </p:cNvPr>
            <p:cNvCxnSpPr/>
            <p:nvPr/>
          </p:nvCxnSpPr>
          <p:spPr bwMode="invGray">
            <a:xfrm>
              <a:off x="1811559" y="0"/>
              <a:ext cx="0" cy="6858000"/>
            </a:xfrm>
            <a:prstGeom prst="line">
              <a:avLst/>
            </a:prstGeom>
            <a:ln>
              <a:solidFill>
                <a:srgbClr val="19D3C5">
                  <a:alpha val="40000"/>
                </a:srgbClr>
              </a:solidFill>
              <a:prstDash val="lgDash"/>
            </a:ln>
          </p:spPr>
          <p:style>
            <a:lnRef idx="1">
              <a:schemeClr val="accent1"/>
            </a:lnRef>
            <a:fillRef idx="0">
              <a:schemeClr val="accent1"/>
            </a:fillRef>
            <a:effectRef idx="0">
              <a:schemeClr val="accent1"/>
            </a:effectRef>
            <a:fontRef idx="minor">
              <a:schemeClr val="tx1"/>
            </a:fontRef>
          </p:style>
        </p:cxnSp>
        <p:cxnSp>
          <p:nvCxnSpPr>
            <p:cNvPr id="60" name="Straight Connector 59">
              <a:extLst>
                <a:ext uri="{FF2B5EF4-FFF2-40B4-BE49-F238E27FC236}">
                  <a16:creationId xmlns:a16="http://schemas.microsoft.com/office/drawing/2014/main" id="{BFFAB406-01C7-4D16-B756-95AABF69356F}"/>
                </a:ext>
              </a:extLst>
            </p:cNvPr>
            <p:cNvCxnSpPr/>
            <p:nvPr/>
          </p:nvCxnSpPr>
          <p:spPr bwMode="invGray">
            <a:xfrm>
              <a:off x="2763658" y="0"/>
              <a:ext cx="0" cy="6858000"/>
            </a:xfrm>
            <a:prstGeom prst="line">
              <a:avLst/>
            </a:prstGeom>
            <a:ln>
              <a:solidFill>
                <a:srgbClr val="19D3C5">
                  <a:alpha val="40000"/>
                </a:srgbClr>
              </a:solidFill>
              <a:prstDash val="lgDash"/>
            </a:ln>
          </p:spPr>
          <p:style>
            <a:lnRef idx="1">
              <a:schemeClr val="accent1"/>
            </a:lnRef>
            <a:fillRef idx="0">
              <a:schemeClr val="accent1"/>
            </a:fillRef>
            <a:effectRef idx="0">
              <a:schemeClr val="accent1"/>
            </a:effectRef>
            <a:fontRef idx="minor">
              <a:schemeClr val="tx1"/>
            </a:fontRef>
          </p:style>
        </p:cxnSp>
        <p:cxnSp>
          <p:nvCxnSpPr>
            <p:cNvPr id="61" name="Straight Connector 60">
              <a:extLst>
                <a:ext uri="{FF2B5EF4-FFF2-40B4-BE49-F238E27FC236}">
                  <a16:creationId xmlns:a16="http://schemas.microsoft.com/office/drawing/2014/main" id="{AC0947A7-511E-40BC-89AC-7FB57EB8253A}"/>
                </a:ext>
              </a:extLst>
            </p:cNvPr>
            <p:cNvCxnSpPr/>
            <p:nvPr/>
          </p:nvCxnSpPr>
          <p:spPr bwMode="invGray">
            <a:xfrm>
              <a:off x="3715757" y="0"/>
              <a:ext cx="0" cy="6858000"/>
            </a:xfrm>
            <a:prstGeom prst="line">
              <a:avLst/>
            </a:prstGeom>
            <a:ln>
              <a:solidFill>
                <a:srgbClr val="19D3C5">
                  <a:alpha val="40000"/>
                </a:srgbClr>
              </a:solidFill>
              <a:prstDash val="lgDash"/>
            </a:ln>
          </p:spPr>
          <p:style>
            <a:lnRef idx="1">
              <a:schemeClr val="accent1"/>
            </a:lnRef>
            <a:fillRef idx="0">
              <a:schemeClr val="accent1"/>
            </a:fillRef>
            <a:effectRef idx="0">
              <a:schemeClr val="accent1"/>
            </a:effectRef>
            <a:fontRef idx="minor">
              <a:schemeClr val="tx1"/>
            </a:fontRef>
          </p:style>
        </p:cxnSp>
        <p:cxnSp>
          <p:nvCxnSpPr>
            <p:cNvPr id="62" name="Straight Connector 61">
              <a:extLst>
                <a:ext uri="{FF2B5EF4-FFF2-40B4-BE49-F238E27FC236}">
                  <a16:creationId xmlns:a16="http://schemas.microsoft.com/office/drawing/2014/main" id="{EE13BF7D-FE79-4AD9-BD1E-86E33F888F0B}"/>
                </a:ext>
              </a:extLst>
            </p:cNvPr>
            <p:cNvCxnSpPr/>
            <p:nvPr/>
          </p:nvCxnSpPr>
          <p:spPr bwMode="invGray">
            <a:xfrm>
              <a:off x="4667856" y="0"/>
              <a:ext cx="0" cy="6858000"/>
            </a:xfrm>
            <a:prstGeom prst="line">
              <a:avLst/>
            </a:prstGeom>
            <a:ln>
              <a:solidFill>
                <a:srgbClr val="19D3C5">
                  <a:alpha val="40000"/>
                </a:srgbClr>
              </a:solidFill>
              <a:prstDash val="lgDash"/>
            </a:ln>
          </p:spPr>
          <p:style>
            <a:lnRef idx="1">
              <a:schemeClr val="accent1"/>
            </a:lnRef>
            <a:fillRef idx="0">
              <a:schemeClr val="accent1"/>
            </a:fillRef>
            <a:effectRef idx="0">
              <a:schemeClr val="accent1"/>
            </a:effectRef>
            <a:fontRef idx="minor">
              <a:schemeClr val="tx1"/>
            </a:fontRef>
          </p:style>
        </p:cxnSp>
        <p:cxnSp>
          <p:nvCxnSpPr>
            <p:cNvPr id="63" name="Straight Connector 62">
              <a:extLst>
                <a:ext uri="{FF2B5EF4-FFF2-40B4-BE49-F238E27FC236}">
                  <a16:creationId xmlns:a16="http://schemas.microsoft.com/office/drawing/2014/main" id="{39CD20B4-6A15-49A2-A59E-FCCFB641E09C}"/>
                </a:ext>
              </a:extLst>
            </p:cNvPr>
            <p:cNvCxnSpPr/>
            <p:nvPr/>
          </p:nvCxnSpPr>
          <p:spPr bwMode="invGray">
            <a:xfrm>
              <a:off x="5619955" y="0"/>
              <a:ext cx="0" cy="6858000"/>
            </a:xfrm>
            <a:prstGeom prst="line">
              <a:avLst/>
            </a:prstGeom>
            <a:ln>
              <a:solidFill>
                <a:srgbClr val="19D3C5">
                  <a:alpha val="40000"/>
                </a:srgbClr>
              </a:solidFill>
              <a:prstDash val="lgDash"/>
            </a:ln>
          </p:spPr>
          <p:style>
            <a:lnRef idx="1">
              <a:schemeClr val="accent1"/>
            </a:lnRef>
            <a:fillRef idx="0">
              <a:schemeClr val="accent1"/>
            </a:fillRef>
            <a:effectRef idx="0">
              <a:schemeClr val="accent1"/>
            </a:effectRef>
            <a:fontRef idx="minor">
              <a:schemeClr val="tx1"/>
            </a:fontRef>
          </p:style>
        </p:cxnSp>
        <p:cxnSp>
          <p:nvCxnSpPr>
            <p:cNvPr id="64" name="Straight Connector 63">
              <a:extLst>
                <a:ext uri="{FF2B5EF4-FFF2-40B4-BE49-F238E27FC236}">
                  <a16:creationId xmlns:a16="http://schemas.microsoft.com/office/drawing/2014/main" id="{88C9107F-AE78-4984-826C-0B2406DAF134}"/>
                </a:ext>
              </a:extLst>
            </p:cNvPr>
            <p:cNvCxnSpPr/>
            <p:nvPr/>
          </p:nvCxnSpPr>
          <p:spPr bwMode="invGray">
            <a:xfrm>
              <a:off x="6572054" y="0"/>
              <a:ext cx="0" cy="6858000"/>
            </a:xfrm>
            <a:prstGeom prst="line">
              <a:avLst/>
            </a:prstGeom>
            <a:ln>
              <a:solidFill>
                <a:srgbClr val="19D3C5">
                  <a:alpha val="40000"/>
                </a:srgbClr>
              </a:solidFill>
              <a:prstDash val="lgDash"/>
            </a:ln>
          </p:spPr>
          <p:style>
            <a:lnRef idx="1">
              <a:schemeClr val="accent1"/>
            </a:lnRef>
            <a:fillRef idx="0">
              <a:schemeClr val="accent1"/>
            </a:fillRef>
            <a:effectRef idx="0">
              <a:schemeClr val="accent1"/>
            </a:effectRef>
            <a:fontRef idx="minor">
              <a:schemeClr val="tx1"/>
            </a:fontRef>
          </p:style>
        </p:cxnSp>
        <p:cxnSp>
          <p:nvCxnSpPr>
            <p:cNvPr id="65" name="Straight Connector 64">
              <a:extLst>
                <a:ext uri="{FF2B5EF4-FFF2-40B4-BE49-F238E27FC236}">
                  <a16:creationId xmlns:a16="http://schemas.microsoft.com/office/drawing/2014/main" id="{934F056F-D81A-4196-9B3A-AE8FD5591CB2}"/>
                </a:ext>
              </a:extLst>
            </p:cNvPr>
            <p:cNvCxnSpPr/>
            <p:nvPr/>
          </p:nvCxnSpPr>
          <p:spPr bwMode="invGray">
            <a:xfrm>
              <a:off x="7524153" y="0"/>
              <a:ext cx="0" cy="6858000"/>
            </a:xfrm>
            <a:prstGeom prst="line">
              <a:avLst/>
            </a:prstGeom>
            <a:ln>
              <a:solidFill>
                <a:srgbClr val="19D3C5">
                  <a:alpha val="40000"/>
                </a:srgbClr>
              </a:solidFill>
              <a:prstDash val="lgDash"/>
            </a:ln>
          </p:spPr>
          <p:style>
            <a:lnRef idx="1">
              <a:schemeClr val="accent1"/>
            </a:lnRef>
            <a:fillRef idx="0">
              <a:schemeClr val="accent1"/>
            </a:fillRef>
            <a:effectRef idx="0">
              <a:schemeClr val="accent1"/>
            </a:effectRef>
            <a:fontRef idx="minor">
              <a:schemeClr val="tx1"/>
            </a:fontRef>
          </p:style>
        </p:cxnSp>
        <p:cxnSp>
          <p:nvCxnSpPr>
            <p:cNvPr id="66" name="Straight Connector 65">
              <a:extLst>
                <a:ext uri="{FF2B5EF4-FFF2-40B4-BE49-F238E27FC236}">
                  <a16:creationId xmlns:a16="http://schemas.microsoft.com/office/drawing/2014/main" id="{A4C1E84A-C73C-43D4-BA3C-8DBC74530EF8}"/>
                </a:ext>
              </a:extLst>
            </p:cNvPr>
            <p:cNvCxnSpPr/>
            <p:nvPr/>
          </p:nvCxnSpPr>
          <p:spPr bwMode="invGray">
            <a:xfrm>
              <a:off x="8476252" y="0"/>
              <a:ext cx="0" cy="6858000"/>
            </a:xfrm>
            <a:prstGeom prst="line">
              <a:avLst/>
            </a:prstGeom>
            <a:ln>
              <a:solidFill>
                <a:srgbClr val="19D3C5">
                  <a:alpha val="40000"/>
                </a:srgbClr>
              </a:solidFill>
              <a:prstDash val="lgDash"/>
            </a:ln>
          </p:spPr>
          <p:style>
            <a:lnRef idx="1">
              <a:schemeClr val="accent1"/>
            </a:lnRef>
            <a:fillRef idx="0">
              <a:schemeClr val="accent1"/>
            </a:fillRef>
            <a:effectRef idx="0">
              <a:schemeClr val="accent1"/>
            </a:effectRef>
            <a:fontRef idx="minor">
              <a:schemeClr val="tx1"/>
            </a:fontRef>
          </p:style>
        </p:cxnSp>
        <p:cxnSp>
          <p:nvCxnSpPr>
            <p:cNvPr id="67" name="Straight Connector 66">
              <a:extLst>
                <a:ext uri="{FF2B5EF4-FFF2-40B4-BE49-F238E27FC236}">
                  <a16:creationId xmlns:a16="http://schemas.microsoft.com/office/drawing/2014/main" id="{BE85AE8D-58C3-4AA0-B6F0-E5B277CA7900}"/>
                </a:ext>
              </a:extLst>
            </p:cNvPr>
            <p:cNvCxnSpPr/>
            <p:nvPr/>
          </p:nvCxnSpPr>
          <p:spPr bwMode="invGray">
            <a:xfrm>
              <a:off x="9428351" y="0"/>
              <a:ext cx="0" cy="6858000"/>
            </a:xfrm>
            <a:prstGeom prst="line">
              <a:avLst/>
            </a:prstGeom>
            <a:ln>
              <a:solidFill>
                <a:srgbClr val="19D3C5">
                  <a:alpha val="40000"/>
                </a:srgbClr>
              </a:solidFill>
              <a:prstDash val="lgDash"/>
            </a:ln>
          </p:spPr>
          <p:style>
            <a:lnRef idx="1">
              <a:schemeClr val="accent1"/>
            </a:lnRef>
            <a:fillRef idx="0">
              <a:schemeClr val="accent1"/>
            </a:fillRef>
            <a:effectRef idx="0">
              <a:schemeClr val="accent1"/>
            </a:effectRef>
            <a:fontRef idx="minor">
              <a:schemeClr val="tx1"/>
            </a:fontRef>
          </p:style>
        </p:cxnSp>
        <p:cxnSp>
          <p:nvCxnSpPr>
            <p:cNvPr id="68" name="Straight Connector 67">
              <a:extLst>
                <a:ext uri="{FF2B5EF4-FFF2-40B4-BE49-F238E27FC236}">
                  <a16:creationId xmlns:a16="http://schemas.microsoft.com/office/drawing/2014/main" id="{7C36F9C0-4B83-4C02-9FB8-FE87C7414EE2}"/>
                </a:ext>
              </a:extLst>
            </p:cNvPr>
            <p:cNvCxnSpPr/>
            <p:nvPr/>
          </p:nvCxnSpPr>
          <p:spPr bwMode="invGray">
            <a:xfrm>
              <a:off x="10380450" y="0"/>
              <a:ext cx="0" cy="6858000"/>
            </a:xfrm>
            <a:prstGeom prst="line">
              <a:avLst/>
            </a:prstGeom>
            <a:ln>
              <a:solidFill>
                <a:srgbClr val="19D3C5">
                  <a:alpha val="40000"/>
                </a:srgbClr>
              </a:solidFill>
              <a:prstDash val="lgDash"/>
            </a:ln>
          </p:spPr>
          <p:style>
            <a:lnRef idx="1">
              <a:schemeClr val="accent1"/>
            </a:lnRef>
            <a:fillRef idx="0">
              <a:schemeClr val="accent1"/>
            </a:fillRef>
            <a:effectRef idx="0">
              <a:schemeClr val="accent1"/>
            </a:effectRef>
            <a:fontRef idx="minor">
              <a:schemeClr val="tx1"/>
            </a:fontRef>
          </p:style>
        </p:cxnSp>
        <p:sp>
          <p:nvSpPr>
            <p:cNvPr id="69" name="Freeform: Shape 68">
              <a:extLst>
                <a:ext uri="{FF2B5EF4-FFF2-40B4-BE49-F238E27FC236}">
                  <a16:creationId xmlns:a16="http://schemas.microsoft.com/office/drawing/2014/main" id="{33B3485C-D98D-4843-9430-BAB5037871BA}"/>
                </a:ext>
              </a:extLst>
            </p:cNvPr>
            <p:cNvSpPr/>
            <p:nvPr/>
          </p:nvSpPr>
          <p:spPr bwMode="invGray">
            <a:xfrm>
              <a:off x="1524" y="0"/>
              <a:ext cx="553212" cy="6858000"/>
            </a:xfrm>
            <a:custGeom>
              <a:avLst/>
              <a:gdLst>
                <a:gd name="connsiteX0" fmla="*/ 0 w 553212"/>
                <a:gd name="connsiteY0" fmla="*/ 0 h 6858000"/>
                <a:gd name="connsiteX1" fmla="*/ 553212 w 553212"/>
                <a:gd name="connsiteY1" fmla="*/ 0 h 6858000"/>
                <a:gd name="connsiteX2" fmla="*/ 553212 w 553212"/>
                <a:gd name="connsiteY2" fmla="*/ 6858000 h 6858000"/>
                <a:gd name="connsiteX3" fmla="*/ 0 w 553212"/>
                <a:gd name="connsiteY3" fmla="*/ 6858000 h 6858000"/>
                <a:gd name="connsiteX4" fmla="*/ 0 w 553212"/>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3212" h="6858000">
                  <a:moveTo>
                    <a:pt x="0" y="0"/>
                  </a:moveTo>
                  <a:lnTo>
                    <a:pt x="553212" y="0"/>
                  </a:lnTo>
                  <a:lnTo>
                    <a:pt x="553212" y="6858000"/>
                  </a:lnTo>
                  <a:lnTo>
                    <a:pt x="0" y="6858000"/>
                  </a:lnTo>
                  <a:lnTo>
                    <a:pt x="0" y="0"/>
                  </a:lnTo>
                  <a:close/>
                </a:path>
              </a:pathLst>
            </a:custGeom>
            <a:solidFill>
              <a:srgbClr val="FF0000">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vert270" wrap="square" lIns="68572" tIns="34286" rIns="68572" bIns="34286" numCol="1" spcCol="0" rtlCol="0" fromWordArt="0" anchor="ctr" anchorCtr="0" forceAA="0" compatLnSpc="1">
              <a:prstTxWarp prst="textNoShape">
                <a:avLst/>
              </a:prstTxWarp>
              <a:noAutofit/>
            </a:bodyPr>
            <a:lstStyle/>
            <a:p>
              <a:pPr lvl="0" algn="ctr"/>
              <a:endParaRPr lang="en-US" sz="1323" dirty="0">
                <a:solidFill>
                  <a:schemeClr val="tx1"/>
                </a:solidFill>
                <a:latin typeface="+mn-lt"/>
              </a:endParaRPr>
            </a:p>
          </p:txBody>
        </p:sp>
        <p:sp>
          <p:nvSpPr>
            <p:cNvPr id="70" name="Freeform: Shape 69">
              <a:extLst>
                <a:ext uri="{FF2B5EF4-FFF2-40B4-BE49-F238E27FC236}">
                  <a16:creationId xmlns:a16="http://schemas.microsoft.com/office/drawing/2014/main" id="{D4711F5E-C124-4817-92AB-CA50490512E0}"/>
                </a:ext>
              </a:extLst>
            </p:cNvPr>
            <p:cNvSpPr/>
            <p:nvPr/>
          </p:nvSpPr>
          <p:spPr bwMode="invGray">
            <a:xfrm>
              <a:off x="1167385" y="0"/>
              <a:ext cx="339451" cy="6858000"/>
            </a:xfrm>
            <a:custGeom>
              <a:avLst/>
              <a:gdLst>
                <a:gd name="connsiteX0" fmla="*/ 0 w 339451"/>
                <a:gd name="connsiteY0" fmla="*/ 0 h 6858000"/>
                <a:gd name="connsiteX1" fmla="*/ 339451 w 339451"/>
                <a:gd name="connsiteY1" fmla="*/ 0 h 6858000"/>
                <a:gd name="connsiteX2" fmla="*/ 339451 w 339451"/>
                <a:gd name="connsiteY2" fmla="*/ 6858000 h 6858000"/>
                <a:gd name="connsiteX3" fmla="*/ 0 w 339451"/>
                <a:gd name="connsiteY3" fmla="*/ 6858000 h 6858000"/>
                <a:gd name="connsiteX4" fmla="*/ 0 w 339451"/>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9451" h="6858000">
                  <a:moveTo>
                    <a:pt x="0" y="0"/>
                  </a:moveTo>
                  <a:lnTo>
                    <a:pt x="339451" y="0"/>
                  </a:lnTo>
                  <a:lnTo>
                    <a:pt x="339451" y="6858000"/>
                  </a:lnTo>
                  <a:lnTo>
                    <a:pt x="0" y="6858000"/>
                  </a:lnTo>
                  <a:lnTo>
                    <a:pt x="0" y="0"/>
                  </a:lnTo>
                  <a:close/>
                </a:path>
              </a:pathLst>
            </a:custGeom>
            <a:solidFill>
              <a:srgbClr val="FF0000">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vert270" wrap="square" lIns="68572" tIns="34286" rIns="68572" bIns="34286" numCol="1" spcCol="0" rtlCol="0" fromWordArt="0" anchor="ctr" anchorCtr="0" forceAA="0" compatLnSpc="1">
              <a:prstTxWarp prst="textNoShape">
                <a:avLst/>
              </a:prstTxWarp>
              <a:noAutofit/>
            </a:bodyPr>
            <a:lstStyle/>
            <a:p>
              <a:pPr lvl="0" algn="ctr"/>
              <a:endParaRPr lang="en-US" sz="1323" dirty="0">
                <a:solidFill>
                  <a:schemeClr val="tx1"/>
                </a:solidFill>
                <a:latin typeface="+mn-lt"/>
              </a:endParaRPr>
            </a:p>
          </p:txBody>
        </p:sp>
        <p:sp>
          <p:nvSpPr>
            <p:cNvPr id="71" name="Freeform: Shape 70">
              <a:extLst>
                <a:ext uri="{FF2B5EF4-FFF2-40B4-BE49-F238E27FC236}">
                  <a16:creationId xmlns:a16="http://schemas.microsoft.com/office/drawing/2014/main" id="{287B4A93-F9FF-464C-9429-7F0508C752D8}"/>
                </a:ext>
              </a:extLst>
            </p:cNvPr>
            <p:cNvSpPr/>
            <p:nvPr/>
          </p:nvSpPr>
          <p:spPr bwMode="invGray">
            <a:xfrm>
              <a:off x="2119484" y="0"/>
              <a:ext cx="339451" cy="6858000"/>
            </a:xfrm>
            <a:custGeom>
              <a:avLst/>
              <a:gdLst>
                <a:gd name="connsiteX0" fmla="*/ 0 w 339451"/>
                <a:gd name="connsiteY0" fmla="*/ 0 h 6858000"/>
                <a:gd name="connsiteX1" fmla="*/ 339451 w 339451"/>
                <a:gd name="connsiteY1" fmla="*/ 0 h 6858000"/>
                <a:gd name="connsiteX2" fmla="*/ 339451 w 339451"/>
                <a:gd name="connsiteY2" fmla="*/ 6858000 h 6858000"/>
                <a:gd name="connsiteX3" fmla="*/ 0 w 339451"/>
                <a:gd name="connsiteY3" fmla="*/ 6858000 h 6858000"/>
                <a:gd name="connsiteX4" fmla="*/ 0 w 339451"/>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9451" h="6858000">
                  <a:moveTo>
                    <a:pt x="0" y="0"/>
                  </a:moveTo>
                  <a:lnTo>
                    <a:pt x="339451" y="0"/>
                  </a:lnTo>
                  <a:lnTo>
                    <a:pt x="339451" y="6858000"/>
                  </a:lnTo>
                  <a:lnTo>
                    <a:pt x="0" y="6858000"/>
                  </a:lnTo>
                  <a:lnTo>
                    <a:pt x="0" y="0"/>
                  </a:lnTo>
                  <a:close/>
                </a:path>
              </a:pathLst>
            </a:custGeom>
            <a:solidFill>
              <a:srgbClr val="FF0000">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vert270" wrap="square" lIns="68572" tIns="34286" rIns="68572" bIns="34286" numCol="1" spcCol="0" rtlCol="0" fromWordArt="0" anchor="ctr" anchorCtr="0" forceAA="0" compatLnSpc="1">
              <a:prstTxWarp prst="textNoShape">
                <a:avLst/>
              </a:prstTxWarp>
              <a:noAutofit/>
            </a:bodyPr>
            <a:lstStyle/>
            <a:p>
              <a:pPr lvl="0" algn="ctr"/>
              <a:endParaRPr lang="en-US" sz="1323" dirty="0">
                <a:solidFill>
                  <a:schemeClr val="tx1"/>
                </a:solidFill>
                <a:latin typeface="+mn-lt"/>
              </a:endParaRPr>
            </a:p>
          </p:txBody>
        </p:sp>
        <p:sp>
          <p:nvSpPr>
            <p:cNvPr id="72" name="Freeform: Shape 71">
              <a:extLst>
                <a:ext uri="{FF2B5EF4-FFF2-40B4-BE49-F238E27FC236}">
                  <a16:creationId xmlns:a16="http://schemas.microsoft.com/office/drawing/2014/main" id="{F30BD8E3-A9FF-4CAF-AFCE-78BAF967AB1A}"/>
                </a:ext>
              </a:extLst>
            </p:cNvPr>
            <p:cNvSpPr/>
            <p:nvPr/>
          </p:nvSpPr>
          <p:spPr bwMode="invGray">
            <a:xfrm>
              <a:off x="3071583" y="0"/>
              <a:ext cx="339451" cy="6858000"/>
            </a:xfrm>
            <a:custGeom>
              <a:avLst/>
              <a:gdLst>
                <a:gd name="connsiteX0" fmla="*/ 0 w 339451"/>
                <a:gd name="connsiteY0" fmla="*/ 0 h 6858000"/>
                <a:gd name="connsiteX1" fmla="*/ 339451 w 339451"/>
                <a:gd name="connsiteY1" fmla="*/ 0 h 6858000"/>
                <a:gd name="connsiteX2" fmla="*/ 339451 w 339451"/>
                <a:gd name="connsiteY2" fmla="*/ 6858000 h 6858000"/>
                <a:gd name="connsiteX3" fmla="*/ 0 w 339451"/>
                <a:gd name="connsiteY3" fmla="*/ 6858000 h 6858000"/>
                <a:gd name="connsiteX4" fmla="*/ 0 w 339451"/>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9451" h="6858000">
                  <a:moveTo>
                    <a:pt x="0" y="0"/>
                  </a:moveTo>
                  <a:lnTo>
                    <a:pt x="339451" y="0"/>
                  </a:lnTo>
                  <a:lnTo>
                    <a:pt x="339451" y="6858000"/>
                  </a:lnTo>
                  <a:lnTo>
                    <a:pt x="0" y="6858000"/>
                  </a:lnTo>
                  <a:lnTo>
                    <a:pt x="0" y="0"/>
                  </a:lnTo>
                  <a:close/>
                </a:path>
              </a:pathLst>
            </a:custGeom>
            <a:solidFill>
              <a:srgbClr val="FF0000">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vert270" wrap="square" lIns="68572" tIns="34286" rIns="68572" bIns="34286" numCol="1" spcCol="0" rtlCol="0" fromWordArt="0" anchor="ctr" anchorCtr="0" forceAA="0" compatLnSpc="1">
              <a:prstTxWarp prst="textNoShape">
                <a:avLst/>
              </a:prstTxWarp>
              <a:noAutofit/>
            </a:bodyPr>
            <a:lstStyle/>
            <a:p>
              <a:pPr lvl="0" algn="ctr"/>
              <a:endParaRPr lang="en-US" sz="1323" dirty="0">
                <a:solidFill>
                  <a:schemeClr val="tx1"/>
                </a:solidFill>
                <a:latin typeface="+mn-lt"/>
              </a:endParaRPr>
            </a:p>
          </p:txBody>
        </p:sp>
        <p:sp>
          <p:nvSpPr>
            <p:cNvPr id="73" name="Freeform: Shape 72">
              <a:extLst>
                <a:ext uri="{FF2B5EF4-FFF2-40B4-BE49-F238E27FC236}">
                  <a16:creationId xmlns:a16="http://schemas.microsoft.com/office/drawing/2014/main" id="{68DFD3D7-8227-4BAE-92E3-7A8D1D9D120B}"/>
                </a:ext>
              </a:extLst>
            </p:cNvPr>
            <p:cNvSpPr/>
            <p:nvPr/>
          </p:nvSpPr>
          <p:spPr bwMode="invGray">
            <a:xfrm>
              <a:off x="4023681" y="0"/>
              <a:ext cx="339450" cy="6858000"/>
            </a:xfrm>
            <a:custGeom>
              <a:avLst/>
              <a:gdLst>
                <a:gd name="connsiteX0" fmla="*/ 0 w 339450"/>
                <a:gd name="connsiteY0" fmla="*/ 0 h 6858000"/>
                <a:gd name="connsiteX1" fmla="*/ 339450 w 339450"/>
                <a:gd name="connsiteY1" fmla="*/ 0 h 6858000"/>
                <a:gd name="connsiteX2" fmla="*/ 339450 w 339450"/>
                <a:gd name="connsiteY2" fmla="*/ 6858000 h 6858000"/>
                <a:gd name="connsiteX3" fmla="*/ 0 w 339450"/>
                <a:gd name="connsiteY3" fmla="*/ 6858000 h 6858000"/>
                <a:gd name="connsiteX4" fmla="*/ 0 w 339450"/>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9450" h="6858000">
                  <a:moveTo>
                    <a:pt x="0" y="0"/>
                  </a:moveTo>
                  <a:lnTo>
                    <a:pt x="339450" y="0"/>
                  </a:lnTo>
                  <a:lnTo>
                    <a:pt x="339450" y="6858000"/>
                  </a:lnTo>
                  <a:lnTo>
                    <a:pt x="0" y="6858000"/>
                  </a:lnTo>
                  <a:lnTo>
                    <a:pt x="0" y="0"/>
                  </a:lnTo>
                  <a:close/>
                </a:path>
              </a:pathLst>
            </a:custGeom>
            <a:solidFill>
              <a:srgbClr val="FF0000">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vert270" wrap="square" lIns="68572" tIns="34286" rIns="68572" bIns="34286" numCol="1" spcCol="0" rtlCol="0" fromWordArt="0" anchor="ctr" anchorCtr="0" forceAA="0" compatLnSpc="1">
              <a:prstTxWarp prst="textNoShape">
                <a:avLst/>
              </a:prstTxWarp>
              <a:noAutofit/>
            </a:bodyPr>
            <a:lstStyle/>
            <a:p>
              <a:pPr lvl="0" algn="ctr"/>
              <a:endParaRPr lang="en-US" sz="1323" dirty="0">
                <a:solidFill>
                  <a:schemeClr val="tx1"/>
                </a:solidFill>
                <a:latin typeface="+mn-lt"/>
              </a:endParaRPr>
            </a:p>
          </p:txBody>
        </p:sp>
        <p:sp>
          <p:nvSpPr>
            <p:cNvPr id="74" name="Freeform: Shape 73">
              <a:extLst>
                <a:ext uri="{FF2B5EF4-FFF2-40B4-BE49-F238E27FC236}">
                  <a16:creationId xmlns:a16="http://schemas.microsoft.com/office/drawing/2014/main" id="{B1BDBD63-521E-429E-88F1-146A189AC445}"/>
                </a:ext>
              </a:extLst>
            </p:cNvPr>
            <p:cNvSpPr/>
            <p:nvPr/>
          </p:nvSpPr>
          <p:spPr bwMode="invGray">
            <a:xfrm>
              <a:off x="4975780" y="0"/>
              <a:ext cx="339451" cy="6858000"/>
            </a:xfrm>
            <a:custGeom>
              <a:avLst/>
              <a:gdLst>
                <a:gd name="connsiteX0" fmla="*/ 0 w 339451"/>
                <a:gd name="connsiteY0" fmla="*/ 0 h 6858000"/>
                <a:gd name="connsiteX1" fmla="*/ 339451 w 339451"/>
                <a:gd name="connsiteY1" fmla="*/ 0 h 6858000"/>
                <a:gd name="connsiteX2" fmla="*/ 339451 w 339451"/>
                <a:gd name="connsiteY2" fmla="*/ 6858000 h 6858000"/>
                <a:gd name="connsiteX3" fmla="*/ 0 w 339451"/>
                <a:gd name="connsiteY3" fmla="*/ 6858000 h 6858000"/>
                <a:gd name="connsiteX4" fmla="*/ 0 w 339451"/>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9451" h="6858000">
                  <a:moveTo>
                    <a:pt x="0" y="0"/>
                  </a:moveTo>
                  <a:lnTo>
                    <a:pt x="339451" y="0"/>
                  </a:lnTo>
                  <a:lnTo>
                    <a:pt x="339451" y="6858000"/>
                  </a:lnTo>
                  <a:lnTo>
                    <a:pt x="0" y="6858000"/>
                  </a:lnTo>
                  <a:lnTo>
                    <a:pt x="0" y="0"/>
                  </a:lnTo>
                  <a:close/>
                </a:path>
              </a:pathLst>
            </a:custGeom>
            <a:solidFill>
              <a:srgbClr val="FF0000">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vert270" wrap="square" lIns="68572" tIns="34286" rIns="68572" bIns="34286" numCol="1" spcCol="0" rtlCol="0" fromWordArt="0" anchor="ctr" anchorCtr="0" forceAA="0" compatLnSpc="1">
              <a:prstTxWarp prst="textNoShape">
                <a:avLst/>
              </a:prstTxWarp>
              <a:noAutofit/>
            </a:bodyPr>
            <a:lstStyle/>
            <a:p>
              <a:pPr lvl="0" algn="ctr"/>
              <a:endParaRPr lang="en-US" sz="1323" dirty="0">
                <a:solidFill>
                  <a:schemeClr val="tx1"/>
                </a:solidFill>
                <a:latin typeface="+mn-lt"/>
              </a:endParaRPr>
            </a:p>
          </p:txBody>
        </p:sp>
        <p:sp>
          <p:nvSpPr>
            <p:cNvPr id="75" name="Freeform: Shape 74">
              <a:extLst>
                <a:ext uri="{FF2B5EF4-FFF2-40B4-BE49-F238E27FC236}">
                  <a16:creationId xmlns:a16="http://schemas.microsoft.com/office/drawing/2014/main" id="{A0B0088A-AB05-469E-9D5A-008850E9B532}"/>
                </a:ext>
              </a:extLst>
            </p:cNvPr>
            <p:cNvSpPr/>
            <p:nvPr/>
          </p:nvSpPr>
          <p:spPr bwMode="invGray">
            <a:xfrm>
              <a:off x="5927879" y="0"/>
              <a:ext cx="339451" cy="6858000"/>
            </a:xfrm>
            <a:custGeom>
              <a:avLst/>
              <a:gdLst>
                <a:gd name="connsiteX0" fmla="*/ 0 w 339451"/>
                <a:gd name="connsiteY0" fmla="*/ 0 h 6858000"/>
                <a:gd name="connsiteX1" fmla="*/ 339451 w 339451"/>
                <a:gd name="connsiteY1" fmla="*/ 0 h 6858000"/>
                <a:gd name="connsiteX2" fmla="*/ 339451 w 339451"/>
                <a:gd name="connsiteY2" fmla="*/ 6858000 h 6858000"/>
                <a:gd name="connsiteX3" fmla="*/ 0 w 339451"/>
                <a:gd name="connsiteY3" fmla="*/ 6858000 h 6858000"/>
                <a:gd name="connsiteX4" fmla="*/ 0 w 339451"/>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9451" h="6858000">
                  <a:moveTo>
                    <a:pt x="0" y="0"/>
                  </a:moveTo>
                  <a:lnTo>
                    <a:pt x="339451" y="0"/>
                  </a:lnTo>
                  <a:lnTo>
                    <a:pt x="339451" y="6858000"/>
                  </a:lnTo>
                  <a:lnTo>
                    <a:pt x="0" y="6858000"/>
                  </a:lnTo>
                  <a:lnTo>
                    <a:pt x="0" y="0"/>
                  </a:lnTo>
                  <a:close/>
                </a:path>
              </a:pathLst>
            </a:custGeom>
            <a:solidFill>
              <a:srgbClr val="FF0000">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vert270" wrap="square" lIns="68572" tIns="34286" rIns="68572" bIns="34286" numCol="1" spcCol="0" rtlCol="0" fromWordArt="0" anchor="ctr" anchorCtr="0" forceAA="0" compatLnSpc="1">
              <a:prstTxWarp prst="textNoShape">
                <a:avLst/>
              </a:prstTxWarp>
              <a:noAutofit/>
            </a:bodyPr>
            <a:lstStyle/>
            <a:p>
              <a:pPr lvl="0" algn="ctr"/>
              <a:endParaRPr lang="en-US" sz="1323" dirty="0">
                <a:solidFill>
                  <a:schemeClr val="tx1"/>
                </a:solidFill>
                <a:latin typeface="+mn-lt"/>
              </a:endParaRPr>
            </a:p>
          </p:txBody>
        </p:sp>
        <p:sp>
          <p:nvSpPr>
            <p:cNvPr id="76" name="Freeform: Shape 75">
              <a:extLst>
                <a:ext uri="{FF2B5EF4-FFF2-40B4-BE49-F238E27FC236}">
                  <a16:creationId xmlns:a16="http://schemas.microsoft.com/office/drawing/2014/main" id="{19BCFA35-14ED-4686-918B-E003CB0183E0}"/>
                </a:ext>
              </a:extLst>
            </p:cNvPr>
            <p:cNvSpPr/>
            <p:nvPr/>
          </p:nvSpPr>
          <p:spPr bwMode="invGray">
            <a:xfrm>
              <a:off x="6879978" y="0"/>
              <a:ext cx="339451" cy="6858000"/>
            </a:xfrm>
            <a:custGeom>
              <a:avLst/>
              <a:gdLst>
                <a:gd name="connsiteX0" fmla="*/ 0 w 339451"/>
                <a:gd name="connsiteY0" fmla="*/ 0 h 6858000"/>
                <a:gd name="connsiteX1" fmla="*/ 339451 w 339451"/>
                <a:gd name="connsiteY1" fmla="*/ 0 h 6858000"/>
                <a:gd name="connsiteX2" fmla="*/ 339451 w 339451"/>
                <a:gd name="connsiteY2" fmla="*/ 6858000 h 6858000"/>
                <a:gd name="connsiteX3" fmla="*/ 0 w 339451"/>
                <a:gd name="connsiteY3" fmla="*/ 6858000 h 6858000"/>
                <a:gd name="connsiteX4" fmla="*/ 0 w 339451"/>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9451" h="6858000">
                  <a:moveTo>
                    <a:pt x="0" y="0"/>
                  </a:moveTo>
                  <a:lnTo>
                    <a:pt x="339451" y="0"/>
                  </a:lnTo>
                  <a:lnTo>
                    <a:pt x="339451" y="6858000"/>
                  </a:lnTo>
                  <a:lnTo>
                    <a:pt x="0" y="6858000"/>
                  </a:lnTo>
                  <a:lnTo>
                    <a:pt x="0" y="0"/>
                  </a:lnTo>
                  <a:close/>
                </a:path>
              </a:pathLst>
            </a:custGeom>
            <a:solidFill>
              <a:srgbClr val="FF0000">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vert270" wrap="square" lIns="68572" tIns="34286" rIns="68572" bIns="34286" numCol="1" spcCol="0" rtlCol="0" fromWordArt="0" anchor="ctr" anchorCtr="0" forceAA="0" compatLnSpc="1">
              <a:prstTxWarp prst="textNoShape">
                <a:avLst/>
              </a:prstTxWarp>
              <a:noAutofit/>
            </a:bodyPr>
            <a:lstStyle/>
            <a:p>
              <a:pPr lvl="0" algn="ctr"/>
              <a:endParaRPr lang="en-US" sz="1323" dirty="0">
                <a:solidFill>
                  <a:schemeClr val="tx1"/>
                </a:solidFill>
                <a:latin typeface="+mn-lt"/>
              </a:endParaRPr>
            </a:p>
          </p:txBody>
        </p:sp>
        <p:sp>
          <p:nvSpPr>
            <p:cNvPr id="77" name="Freeform: Shape 76">
              <a:extLst>
                <a:ext uri="{FF2B5EF4-FFF2-40B4-BE49-F238E27FC236}">
                  <a16:creationId xmlns:a16="http://schemas.microsoft.com/office/drawing/2014/main" id="{32C9479A-9B75-4DAD-BD6F-ACA06F40053D}"/>
                </a:ext>
              </a:extLst>
            </p:cNvPr>
            <p:cNvSpPr/>
            <p:nvPr/>
          </p:nvSpPr>
          <p:spPr bwMode="invGray">
            <a:xfrm>
              <a:off x="7832077" y="0"/>
              <a:ext cx="339451" cy="6858000"/>
            </a:xfrm>
            <a:custGeom>
              <a:avLst/>
              <a:gdLst>
                <a:gd name="connsiteX0" fmla="*/ 0 w 339451"/>
                <a:gd name="connsiteY0" fmla="*/ 0 h 6858000"/>
                <a:gd name="connsiteX1" fmla="*/ 339451 w 339451"/>
                <a:gd name="connsiteY1" fmla="*/ 0 h 6858000"/>
                <a:gd name="connsiteX2" fmla="*/ 339451 w 339451"/>
                <a:gd name="connsiteY2" fmla="*/ 6858000 h 6858000"/>
                <a:gd name="connsiteX3" fmla="*/ 0 w 339451"/>
                <a:gd name="connsiteY3" fmla="*/ 6858000 h 6858000"/>
                <a:gd name="connsiteX4" fmla="*/ 0 w 339451"/>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9451" h="6858000">
                  <a:moveTo>
                    <a:pt x="0" y="0"/>
                  </a:moveTo>
                  <a:lnTo>
                    <a:pt x="339451" y="0"/>
                  </a:lnTo>
                  <a:lnTo>
                    <a:pt x="339451" y="6858000"/>
                  </a:lnTo>
                  <a:lnTo>
                    <a:pt x="0" y="6858000"/>
                  </a:lnTo>
                  <a:lnTo>
                    <a:pt x="0" y="0"/>
                  </a:lnTo>
                  <a:close/>
                </a:path>
              </a:pathLst>
            </a:custGeom>
            <a:solidFill>
              <a:srgbClr val="FF0000">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vert270" wrap="square" lIns="68572" tIns="34286" rIns="68572" bIns="34286" numCol="1" spcCol="0" rtlCol="0" fromWordArt="0" anchor="ctr" anchorCtr="0" forceAA="0" compatLnSpc="1">
              <a:prstTxWarp prst="textNoShape">
                <a:avLst/>
              </a:prstTxWarp>
              <a:noAutofit/>
            </a:bodyPr>
            <a:lstStyle/>
            <a:p>
              <a:pPr lvl="0" algn="ctr"/>
              <a:endParaRPr lang="en-US" sz="1323" dirty="0">
                <a:solidFill>
                  <a:schemeClr val="tx1"/>
                </a:solidFill>
                <a:latin typeface="+mn-lt"/>
              </a:endParaRPr>
            </a:p>
          </p:txBody>
        </p:sp>
        <p:sp>
          <p:nvSpPr>
            <p:cNvPr id="78" name="Freeform: Shape 77">
              <a:extLst>
                <a:ext uri="{FF2B5EF4-FFF2-40B4-BE49-F238E27FC236}">
                  <a16:creationId xmlns:a16="http://schemas.microsoft.com/office/drawing/2014/main" id="{0E502045-AFEE-46BD-82EF-7FDCA210A972}"/>
                </a:ext>
              </a:extLst>
            </p:cNvPr>
            <p:cNvSpPr/>
            <p:nvPr/>
          </p:nvSpPr>
          <p:spPr bwMode="invGray">
            <a:xfrm>
              <a:off x="8784176" y="0"/>
              <a:ext cx="339451" cy="6858000"/>
            </a:xfrm>
            <a:custGeom>
              <a:avLst/>
              <a:gdLst>
                <a:gd name="connsiteX0" fmla="*/ 0 w 339451"/>
                <a:gd name="connsiteY0" fmla="*/ 0 h 6858000"/>
                <a:gd name="connsiteX1" fmla="*/ 339451 w 339451"/>
                <a:gd name="connsiteY1" fmla="*/ 0 h 6858000"/>
                <a:gd name="connsiteX2" fmla="*/ 339451 w 339451"/>
                <a:gd name="connsiteY2" fmla="*/ 6858000 h 6858000"/>
                <a:gd name="connsiteX3" fmla="*/ 0 w 339451"/>
                <a:gd name="connsiteY3" fmla="*/ 6858000 h 6858000"/>
                <a:gd name="connsiteX4" fmla="*/ 0 w 339451"/>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9451" h="6858000">
                  <a:moveTo>
                    <a:pt x="0" y="0"/>
                  </a:moveTo>
                  <a:lnTo>
                    <a:pt x="339451" y="0"/>
                  </a:lnTo>
                  <a:lnTo>
                    <a:pt x="339451" y="6858000"/>
                  </a:lnTo>
                  <a:lnTo>
                    <a:pt x="0" y="6858000"/>
                  </a:lnTo>
                  <a:lnTo>
                    <a:pt x="0" y="0"/>
                  </a:lnTo>
                  <a:close/>
                </a:path>
              </a:pathLst>
            </a:custGeom>
            <a:solidFill>
              <a:srgbClr val="FF0000">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vert270" wrap="square" lIns="68572" tIns="34286" rIns="68572" bIns="34286" numCol="1" spcCol="0" rtlCol="0" fromWordArt="0" anchor="ctr" anchorCtr="0" forceAA="0" compatLnSpc="1">
              <a:prstTxWarp prst="textNoShape">
                <a:avLst/>
              </a:prstTxWarp>
              <a:noAutofit/>
            </a:bodyPr>
            <a:lstStyle/>
            <a:p>
              <a:pPr lvl="0" algn="ctr"/>
              <a:endParaRPr lang="en-US" sz="1323" dirty="0">
                <a:solidFill>
                  <a:schemeClr val="tx1"/>
                </a:solidFill>
                <a:latin typeface="+mn-lt"/>
              </a:endParaRPr>
            </a:p>
          </p:txBody>
        </p:sp>
        <p:sp>
          <p:nvSpPr>
            <p:cNvPr id="79" name="Freeform: Shape 78">
              <a:extLst>
                <a:ext uri="{FF2B5EF4-FFF2-40B4-BE49-F238E27FC236}">
                  <a16:creationId xmlns:a16="http://schemas.microsoft.com/office/drawing/2014/main" id="{8331B978-23AB-4D1C-BDEB-D3F9BEDAA2DB}"/>
                </a:ext>
              </a:extLst>
            </p:cNvPr>
            <p:cNvSpPr/>
            <p:nvPr/>
          </p:nvSpPr>
          <p:spPr bwMode="invGray">
            <a:xfrm>
              <a:off x="9736274" y="0"/>
              <a:ext cx="339450" cy="6858000"/>
            </a:xfrm>
            <a:custGeom>
              <a:avLst/>
              <a:gdLst>
                <a:gd name="connsiteX0" fmla="*/ 0 w 339450"/>
                <a:gd name="connsiteY0" fmla="*/ 0 h 6858000"/>
                <a:gd name="connsiteX1" fmla="*/ 339450 w 339450"/>
                <a:gd name="connsiteY1" fmla="*/ 0 h 6858000"/>
                <a:gd name="connsiteX2" fmla="*/ 339450 w 339450"/>
                <a:gd name="connsiteY2" fmla="*/ 6858000 h 6858000"/>
                <a:gd name="connsiteX3" fmla="*/ 0 w 339450"/>
                <a:gd name="connsiteY3" fmla="*/ 6858000 h 6858000"/>
                <a:gd name="connsiteX4" fmla="*/ 0 w 339450"/>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9450" h="6858000">
                  <a:moveTo>
                    <a:pt x="0" y="0"/>
                  </a:moveTo>
                  <a:lnTo>
                    <a:pt x="339450" y="0"/>
                  </a:lnTo>
                  <a:lnTo>
                    <a:pt x="339450" y="6858000"/>
                  </a:lnTo>
                  <a:lnTo>
                    <a:pt x="0" y="6858000"/>
                  </a:lnTo>
                  <a:lnTo>
                    <a:pt x="0" y="0"/>
                  </a:lnTo>
                  <a:close/>
                </a:path>
              </a:pathLst>
            </a:custGeom>
            <a:solidFill>
              <a:srgbClr val="FF0000">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vert270" wrap="square" lIns="68572" tIns="34286" rIns="68572" bIns="34286" numCol="1" spcCol="0" rtlCol="0" fromWordArt="0" anchor="ctr" anchorCtr="0" forceAA="0" compatLnSpc="1">
              <a:prstTxWarp prst="textNoShape">
                <a:avLst/>
              </a:prstTxWarp>
              <a:noAutofit/>
            </a:bodyPr>
            <a:lstStyle/>
            <a:p>
              <a:pPr lvl="0" algn="ctr"/>
              <a:endParaRPr lang="en-US" sz="1323" dirty="0">
                <a:solidFill>
                  <a:schemeClr val="tx1"/>
                </a:solidFill>
                <a:latin typeface="+mn-lt"/>
              </a:endParaRPr>
            </a:p>
          </p:txBody>
        </p:sp>
        <p:sp>
          <p:nvSpPr>
            <p:cNvPr id="80" name="Freeform: Shape 79">
              <a:extLst>
                <a:ext uri="{FF2B5EF4-FFF2-40B4-BE49-F238E27FC236}">
                  <a16:creationId xmlns:a16="http://schemas.microsoft.com/office/drawing/2014/main" id="{B5C2958A-8756-4F5D-9D2E-8609AF3FE7F3}"/>
                </a:ext>
              </a:extLst>
            </p:cNvPr>
            <p:cNvSpPr/>
            <p:nvPr/>
          </p:nvSpPr>
          <p:spPr bwMode="invGray">
            <a:xfrm>
              <a:off x="10688372" y="0"/>
              <a:ext cx="336244" cy="6858000"/>
            </a:xfrm>
            <a:custGeom>
              <a:avLst/>
              <a:gdLst>
                <a:gd name="connsiteX0" fmla="*/ 0 w 336244"/>
                <a:gd name="connsiteY0" fmla="*/ 0 h 6858000"/>
                <a:gd name="connsiteX1" fmla="*/ 336244 w 336244"/>
                <a:gd name="connsiteY1" fmla="*/ 0 h 6858000"/>
                <a:gd name="connsiteX2" fmla="*/ 336244 w 336244"/>
                <a:gd name="connsiteY2" fmla="*/ 6858000 h 6858000"/>
                <a:gd name="connsiteX3" fmla="*/ 0 w 336244"/>
                <a:gd name="connsiteY3" fmla="*/ 6858000 h 6858000"/>
                <a:gd name="connsiteX4" fmla="*/ 0 w 336244"/>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6244" h="6858000">
                  <a:moveTo>
                    <a:pt x="0" y="0"/>
                  </a:moveTo>
                  <a:lnTo>
                    <a:pt x="336244" y="0"/>
                  </a:lnTo>
                  <a:lnTo>
                    <a:pt x="336244" y="6858000"/>
                  </a:lnTo>
                  <a:lnTo>
                    <a:pt x="0" y="6858000"/>
                  </a:lnTo>
                  <a:lnTo>
                    <a:pt x="0" y="0"/>
                  </a:lnTo>
                  <a:close/>
                </a:path>
              </a:pathLst>
            </a:custGeom>
            <a:solidFill>
              <a:srgbClr val="FF0000">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vert270" wrap="square" lIns="68572" tIns="34286" rIns="68572" bIns="34286" numCol="1" spcCol="0" rtlCol="0" fromWordArt="0" anchor="ctr" anchorCtr="0" forceAA="0" compatLnSpc="1">
              <a:prstTxWarp prst="textNoShape">
                <a:avLst/>
              </a:prstTxWarp>
              <a:noAutofit/>
            </a:bodyPr>
            <a:lstStyle/>
            <a:p>
              <a:pPr lvl="0" algn="ctr"/>
              <a:endParaRPr lang="en-US" sz="1323" dirty="0">
                <a:solidFill>
                  <a:schemeClr val="tx1"/>
                </a:solidFill>
                <a:latin typeface="+mn-lt"/>
              </a:endParaRPr>
            </a:p>
          </p:txBody>
        </p:sp>
        <p:sp>
          <p:nvSpPr>
            <p:cNvPr id="81" name="Freeform: Shape 80">
              <a:extLst>
                <a:ext uri="{FF2B5EF4-FFF2-40B4-BE49-F238E27FC236}">
                  <a16:creationId xmlns:a16="http://schemas.microsoft.com/office/drawing/2014/main" id="{405E51A7-0B73-4EDC-8853-4C4885C3CD12}"/>
                </a:ext>
              </a:extLst>
            </p:cNvPr>
            <p:cNvSpPr/>
            <p:nvPr/>
          </p:nvSpPr>
          <p:spPr bwMode="invGray">
            <a:xfrm>
              <a:off x="11637264" y="0"/>
              <a:ext cx="553212" cy="6858000"/>
            </a:xfrm>
            <a:custGeom>
              <a:avLst/>
              <a:gdLst>
                <a:gd name="connsiteX0" fmla="*/ 0 w 553212"/>
                <a:gd name="connsiteY0" fmla="*/ 0 h 6858000"/>
                <a:gd name="connsiteX1" fmla="*/ 553212 w 553212"/>
                <a:gd name="connsiteY1" fmla="*/ 0 h 6858000"/>
                <a:gd name="connsiteX2" fmla="*/ 553212 w 553212"/>
                <a:gd name="connsiteY2" fmla="*/ 6858000 h 6858000"/>
                <a:gd name="connsiteX3" fmla="*/ 0 w 553212"/>
                <a:gd name="connsiteY3" fmla="*/ 6858000 h 6858000"/>
                <a:gd name="connsiteX4" fmla="*/ 0 w 553212"/>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3212" h="6858000">
                  <a:moveTo>
                    <a:pt x="0" y="0"/>
                  </a:moveTo>
                  <a:lnTo>
                    <a:pt x="553212" y="0"/>
                  </a:lnTo>
                  <a:lnTo>
                    <a:pt x="553212" y="6858000"/>
                  </a:lnTo>
                  <a:lnTo>
                    <a:pt x="0" y="6858000"/>
                  </a:lnTo>
                  <a:lnTo>
                    <a:pt x="0" y="0"/>
                  </a:lnTo>
                  <a:close/>
                </a:path>
              </a:pathLst>
            </a:custGeom>
            <a:solidFill>
              <a:srgbClr val="FF0000">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vert270" wrap="square" lIns="68572" tIns="34286" rIns="68572" bIns="34286" numCol="1" spcCol="0" rtlCol="0" fromWordArt="0" anchor="ctr" anchorCtr="0" forceAA="0" compatLnSpc="1">
              <a:prstTxWarp prst="textNoShape">
                <a:avLst/>
              </a:prstTxWarp>
              <a:noAutofit/>
            </a:bodyPr>
            <a:lstStyle/>
            <a:p>
              <a:pPr lvl="0" algn="ctr"/>
              <a:endParaRPr lang="en-US" sz="1323" dirty="0">
                <a:solidFill>
                  <a:schemeClr val="tx1"/>
                </a:solidFill>
                <a:latin typeface="+mn-lt"/>
              </a:endParaRPr>
            </a:p>
          </p:txBody>
        </p:sp>
        <p:sp>
          <p:nvSpPr>
            <p:cNvPr id="82" name="Freeform: Shape 81">
              <a:extLst>
                <a:ext uri="{FF2B5EF4-FFF2-40B4-BE49-F238E27FC236}">
                  <a16:creationId xmlns:a16="http://schemas.microsoft.com/office/drawing/2014/main" id="{A655BB02-C70B-4783-95E3-349A9749DE81}"/>
                </a:ext>
              </a:extLst>
            </p:cNvPr>
            <p:cNvSpPr/>
            <p:nvPr/>
          </p:nvSpPr>
          <p:spPr bwMode="invGray">
            <a:xfrm>
              <a:off x="7219428" y="0"/>
              <a:ext cx="609448" cy="6858000"/>
            </a:xfrm>
            <a:custGeom>
              <a:avLst/>
              <a:gdLst>
                <a:gd name="connsiteX0" fmla="*/ 0 w 609448"/>
                <a:gd name="connsiteY0" fmla="*/ 0 h 6858000"/>
                <a:gd name="connsiteX1" fmla="*/ 609448 w 609448"/>
                <a:gd name="connsiteY1" fmla="*/ 0 h 6858000"/>
                <a:gd name="connsiteX2" fmla="*/ 609448 w 609448"/>
                <a:gd name="connsiteY2" fmla="*/ 6858000 h 6858000"/>
                <a:gd name="connsiteX3" fmla="*/ 0 w 609448"/>
                <a:gd name="connsiteY3" fmla="*/ 6858000 h 6858000"/>
                <a:gd name="connsiteX4" fmla="*/ 0 w 609448"/>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9448" h="6858000">
                  <a:moveTo>
                    <a:pt x="0" y="0"/>
                  </a:moveTo>
                  <a:lnTo>
                    <a:pt x="609448" y="0"/>
                  </a:lnTo>
                  <a:lnTo>
                    <a:pt x="609448" y="6858000"/>
                  </a:lnTo>
                  <a:lnTo>
                    <a:pt x="0" y="6858000"/>
                  </a:lnTo>
                  <a:lnTo>
                    <a:pt x="0" y="0"/>
                  </a:lnTo>
                  <a:close/>
                </a:path>
              </a:pathLst>
            </a:cu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vert270" wrap="square" lIns="68572" tIns="34286" rIns="68572" bIns="34286" numCol="1" spcCol="0" rtlCol="0" fromWordArt="0" anchor="ctr" anchorCtr="0" forceAA="0" compatLnSpc="1">
              <a:prstTxWarp prst="textNoShape">
                <a:avLst/>
              </a:prstTxWarp>
              <a:noAutofit/>
            </a:bodyPr>
            <a:lstStyle/>
            <a:p>
              <a:pPr lvl="0" algn="ctr"/>
              <a:endParaRPr lang="en-US" sz="1323" dirty="0">
                <a:solidFill>
                  <a:schemeClr val="tx1"/>
                </a:solidFill>
                <a:latin typeface="+mn-lt"/>
              </a:endParaRPr>
            </a:p>
          </p:txBody>
        </p:sp>
        <p:sp>
          <p:nvSpPr>
            <p:cNvPr id="83" name="Freeform: Shape 82">
              <a:extLst>
                <a:ext uri="{FF2B5EF4-FFF2-40B4-BE49-F238E27FC236}">
                  <a16:creationId xmlns:a16="http://schemas.microsoft.com/office/drawing/2014/main" id="{BF414889-E577-40C3-8CDF-DA20200FC4BB}"/>
                </a:ext>
              </a:extLst>
            </p:cNvPr>
            <p:cNvSpPr/>
            <p:nvPr userDrawn="1"/>
          </p:nvSpPr>
          <p:spPr bwMode="invGray">
            <a:xfrm>
              <a:off x="1506835" y="0"/>
              <a:ext cx="609448" cy="6858000"/>
            </a:xfrm>
            <a:custGeom>
              <a:avLst/>
              <a:gdLst>
                <a:gd name="connsiteX0" fmla="*/ 0 w 609448"/>
                <a:gd name="connsiteY0" fmla="*/ 0 h 6858000"/>
                <a:gd name="connsiteX1" fmla="*/ 609448 w 609448"/>
                <a:gd name="connsiteY1" fmla="*/ 0 h 6858000"/>
                <a:gd name="connsiteX2" fmla="*/ 609448 w 609448"/>
                <a:gd name="connsiteY2" fmla="*/ 6858000 h 6858000"/>
                <a:gd name="connsiteX3" fmla="*/ 0 w 609448"/>
                <a:gd name="connsiteY3" fmla="*/ 6858000 h 6858000"/>
                <a:gd name="connsiteX4" fmla="*/ 0 w 609448"/>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9448" h="6858000">
                  <a:moveTo>
                    <a:pt x="0" y="0"/>
                  </a:moveTo>
                  <a:lnTo>
                    <a:pt x="609448" y="0"/>
                  </a:lnTo>
                  <a:lnTo>
                    <a:pt x="609448" y="6858000"/>
                  </a:lnTo>
                  <a:lnTo>
                    <a:pt x="0" y="6858000"/>
                  </a:lnTo>
                  <a:lnTo>
                    <a:pt x="0" y="0"/>
                  </a:lnTo>
                  <a:close/>
                </a:path>
              </a:pathLst>
            </a:cu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vert270" wrap="square" lIns="68572" tIns="34286" rIns="68572" bIns="34286" numCol="1" spcCol="0" rtlCol="0" fromWordArt="0" anchor="ctr" anchorCtr="0" forceAA="0" compatLnSpc="1">
              <a:prstTxWarp prst="textNoShape">
                <a:avLst/>
              </a:prstTxWarp>
              <a:noAutofit/>
            </a:bodyPr>
            <a:lstStyle/>
            <a:p>
              <a:pPr lvl="0" algn="ctr"/>
              <a:endParaRPr lang="en-US" sz="1323" dirty="0">
                <a:solidFill>
                  <a:schemeClr val="tx1"/>
                </a:solidFill>
                <a:latin typeface="+mn-lt"/>
              </a:endParaRPr>
            </a:p>
          </p:txBody>
        </p:sp>
        <p:sp>
          <p:nvSpPr>
            <p:cNvPr id="84" name="Freeform: Shape 83">
              <a:extLst>
                <a:ext uri="{FF2B5EF4-FFF2-40B4-BE49-F238E27FC236}">
                  <a16:creationId xmlns:a16="http://schemas.microsoft.com/office/drawing/2014/main" id="{10578B73-0DC8-40FE-8A21-280C0818D286}"/>
                </a:ext>
              </a:extLst>
            </p:cNvPr>
            <p:cNvSpPr/>
            <p:nvPr userDrawn="1"/>
          </p:nvSpPr>
          <p:spPr bwMode="invGray">
            <a:xfrm>
              <a:off x="2458934" y="0"/>
              <a:ext cx="609448" cy="6858000"/>
            </a:xfrm>
            <a:custGeom>
              <a:avLst/>
              <a:gdLst>
                <a:gd name="connsiteX0" fmla="*/ 0 w 609448"/>
                <a:gd name="connsiteY0" fmla="*/ 0 h 6858000"/>
                <a:gd name="connsiteX1" fmla="*/ 609448 w 609448"/>
                <a:gd name="connsiteY1" fmla="*/ 0 h 6858000"/>
                <a:gd name="connsiteX2" fmla="*/ 609448 w 609448"/>
                <a:gd name="connsiteY2" fmla="*/ 6858000 h 6858000"/>
                <a:gd name="connsiteX3" fmla="*/ 0 w 609448"/>
                <a:gd name="connsiteY3" fmla="*/ 6858000 h 6858000"/>
                <a:gd name="connsiteX4" fmla="*/ 0 w 609448"/>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9448" h="6858000">
                  <a:moveTo>
                    <a:pt x="0" y="0"/>
                  </a:moveTo>
                  <a:lnTo>
                    <a:pt x="609448" y="0"/>
                  </a:lnTo>
                  <a:lnTo>
                    <a:pt x="609448" y="6858000"/>
                  </a:lnTo>
                  <a:lnTo>
                    <a:pt x="0" y="6858000"/>
                  </a:lnTo>
                  <a:lnTo>
                    <a:pt x="0" y="0"/>
                  </a:lnTo>
                  <a:close/>
                </a:path>
              </a:pathLst>
            </a:cu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vert270" wrap="square" lIns="68572" tIns="34286" rIns="68572" bIns="34286" numCol="1" spcCol="0" rtlCol="0" fromWordArt="0" anchor="ctr" anchorCtr="0" forceAA="0" compatLnSpc="1">
              <a:prstTxWarp prst="textNoShape">
                <a:avLst/>
              </a:prstTxWarp>
              <a:noAutofit/>
            </a:bodyPr>
            <a:lstStyle/>
            <a:p>
              <a:pPr lvl="0" algn="ctr"/>
              <a:endParaRPr lang="en-US" sz="1323" dirty="0">
                <a:solidFill>
                  <a:schemeClr val="tx1"/>
                </a:solidFill>
                <a:latin typeface="+mn-lt"/>
              </a:endParaRPr>
            </a:p>
          </p:txBody>
        </p:sp>
        <p:sp>
          <p:nvSpPr>
            <p:cNvPr id="85" name="Freeform: Shape 84">
              <a:extLst>
                <a:ext uri="{FF2B5EF4-FFF2-40B4-BE49-F238E27FC236}">
                  <a16:creationId xmlns:a16="http://schemas.microsoft.com/office/drawing/2014/main" id="{2A3EAB8C-6F2A-4487-A2BB-0984642F92BD}"/>
                </a:ext>
              </a:extLst>
            </p:cNvPr>
            <p:cNvSpPr/>
            <p:nvPr userDrawn="1"/>
          </p:nvSpPr>
          <p:spPr bwMode="invGray">
            <a:xfrm>
              <a:off x="3411033" y="0"/>
              <a:ext cx="609448" cy="6858000"/>
            </a:xfrm>
            <a:custGeom>
              <a:avLst/>
              <a:gdLst>
                <a:gd name="connsiteX0" fmla="*/ 0 w 609448"/>
                <a:gd name="connsiteY0" fmla="*/ 0 h 6858000"/>
                <a:gd name="connsiteX1" fmla="*/ 609448 w 609448"/>
                <a:gd name="connsiteY1" fmla="*/ 0 h 6858000"/>
                <a:gd name="connsiteX2" fmla="*/ 609448 w 609448"/>
                <a:gd name="connsiteY2" fmla="*/ 6858000 h 6858000"/>
                <a:gd name="connsiteX3" fmla="*/ 0 w 609448"/>
                <a:gd name="connsiteY3" fmla="*/ 6858000 h 6858000"/>
                <a:gd name="connsiteX4" fmla="*/ 0 w 609448"/>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9448" h="6858000">
                  <a:moveTo>
                    <a:pt x="0" y="0"/>
                  </a:moveTo>
                  <a:lnTo>
                    <a:pt x="609448" y="0"/>
                  </a:lnTo>
                  <a:lnTo>
                    <a:pt x="609448" y="6858000"/>
                  </a:lnTo>
                  <a:lnTo>
                    <a:pt x="0" y="6858000"/>
                  </a:lnTo>
                  <a:lnTo>
                    <a:pt x="0" y="0"/>
                  </a:lnTo>
                  <a:close/>
                </a:path>
              </a:pathLst>
            </a:cu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vert270" wrap="square" lIns="68572" tIns="34286" rIns="68572" bIns="34286" numCol="1" spcCol="0" rtlCol="0" fromWordArt="0" anchor="ctr" anchorCtr="0" forceAA="0" compatLnSpc="1">
              <a:prstTxWarp prst="textNoShape">
                <a:avLst/>
              </a:prstTxWarp>
              <a:noAutofit/>
            </a:bodyPr>
            <a:lstStyle/>
            <a:p>
              <a:pPr lvl="0" algn="ctr"/>
              <a:endParaRPr lang="en-US" sz="1323" dirty="0">
                <a:solidFill>
                  <a:schemeClr val="tx1"/>
                </a:solidFill>
                <a:latin typeface="+mn-lt"/>
              </a:endParaRPr>
            </a:p>
          </p:txBody>
        </p:sp>
        <p:sp>
          <p:nvSpPr>
            <p:cNvPr id="86" name="Freeform: Shape 85">
              <a:extLst>
                <a:ext uri="{FF2B5EF4-FFF2-40B4-BE49-F238E27FC236}">
                  <a16:creationId xmlns:a16="http://schemas.microsoft.com/office/drawing/2014/main" id="{07D70175-6613-45BC-AF43-015C72F13A7B}"/>
                </a:ext>
              </a:extLst>
            </p:cNvPr>
            <p:cNvSpPr/>
            <p:nvPr userDrawn="1"/>
          </p:nvSpPr>
          <p:spPr bwMode="invGray">
            <a:xfrm>
              <a:off x="4363132" y="0"/>
              <a:ext cx="609447" cy="6858000"/>
            </a:xfrm>
            <a:custGeom>
              <a:avLst/>
              <a:gdLst>
                <a:gd name="connsiteX0" fmla="*/ 0 w 609447"/>
                <a:gd name="connsiteY0" fmla="*/ 0 h 6858000"/>
                <a:gd name="connsiteX1" fmla="*/ 609447 w 609447"/>
                <a:gd name="connsiteY1" fmla="*/ 0 h 6858000"/>
                <a:gd name="connsiteX2" fmla="*/ 609447 w 609447"/>
                <a:gd name="connsiteY2" fmla="*/ 6858000 h 6858000"/>
                <a:gd name="connsiteX3" fmla="*/ 0 w 609447"/>
                <a:gd name="connsiteY3" fmla="*/ 6858000 h 6858000"/>
                <a:gd name="connsiteX4" fmla="*/ 0 w 609447"/>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9447" h="6858000">
                  <a:moveTo>
                    <a:pt x="0" y="0"/>
                  </a:moveTo>
                  <a:lnTo>
                    <a:pt x="609447" y="0"/>
                  </a:lnTo>
                  <a:lnTo>
                    <a:pt x="609447" y="6858000"/>
                  </a:lnTo>
                  <a:lnTo>
                    <a:pt x="0" y="6858000"/>
                  </a:lnTo>
                  <a:lnTo>
                    <a:pt x="0" y="0"/>
                  </a:lnTo>
                  <a:close/>
                </a:path>
              </a:pathLst>
            </a:cu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vert270" wrap="square" lIns="68572" tIns="34286" rIns="68572" bIns="34286" numCol="1" spcCol="0" rtlCol="0" fromWordArt="0" anchor="ctr" anchorCtr="0" forceAA="0" compatLnSpc="1">
              <a:prstTxWarp prst="textNoShape">
                <a:avLst/>
              </a:prstTxWarp>
              <a:noAutofit/>
            </a:bodyPr>
            <a:lstStyle/>
            <a:p>
              <a:pPr lvl="0" algn="ctr"/>
              <a:endParaRPr lang="en-US" sz="1323" dirty="0">
                <a:solidFill>
                  <a:schemeClr val="tx1"/>
                </a:solidFill>
                <a:latin typeface="+mn-lt"/>
              </a:endParaRPr>
            </a:p>
          </p:txBody>
        </p:sp>
        <p:sp>
          <p:nvSpPr>
            <p:cNvPr id="87" name="Freeform: Shape 86">
              <a:extLst>
                <a:ext uri="{FF2B5EF4-FFF2-40B4-BE49-F238E27FC236}">
                  <a16:creationId xmlns:a16="http://schemas.microsoft.com/office/drawing/2014/main" id="{9B942F25-6CDB-4981-97B7-D7BDEBE5ADF5}"/>
                </a:ext>
              </a:extLst>
            </p:cNvPr>
            <p:cNvSpPr/>
            <p:nvPr userDrawn="1"/>
          </p:nvSpPr>
          <p:spPr bwMode="invGray">
            <a:xfrm>
              <a:off x="5315230" y="0"/>
              <a:ext cx="609448" cy="6858000"/>
            </a:xfrm>
            <a:custGeom>
              <a:avLst/>
              <a:gdLst>
                <a:gd name="connsiteX0" fmla="*/ 0 w 609448"/>
                <a:gd name="connsiteY0" fmla="*/ 0 h 6858000"/>
                <a:gd name="connsiteX1" fmla="*/ 609448 w 609448"/>
                <a:gd name="connsiteY1" fmla="*/ 0 h 6858000"/>
                <a:gd name="connsiteX2" fmla="*/ 609448 w 609448"/>
                <a:gd name="connsiteY2" fmla="*/ 6858000 h 6858000"/>
                <a:gd name="connsiteX3" fmla="*/ 0 w 609448"/>
                <a:gd name="connsiteY3" fmla="*/ 6858000 h 6858000"/>
                <a:gd name="connsiteX4" fmla="*/ 0 w 609448"/>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9448" h="6858000">
                  <a:moveTo>
                    <a:pt x="0" y="0"/>
                  </a:moveTo>
                  <a:lnTo>
                    <a:pt x="609448" y="0"/>
                  </a:lnTo>
                  <a:lnTo>
                    <a:pt x="609448" y="6858000"/>
                  </a:lnTo>
                  <a:lnTo>
                    <a:pt x="0" y="6858000"/>
                  </a:lnTo>
                  <a:lnTo>
                    <a:pt x="0" y="0"/>
                  </a:lnTo>
                  <a:close/>
                </a:path>
              </a:pathLst>
            </a:cu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vert270" wrap="square" lIns="68572" tIns="34286" rIns="68572" bIns="34286" numCol="1" spcCol="0" rtlCol="0" fromWordArt="0" anchor="ctr" anchorCtr="0" forceAA="0" compatLnSpc="1">
              <a:prstTxWarp prst="textNoShape">
                <a:avLst/>
              </a:prstTxWarp>
              <a:noAutofit/>
            </a:bodyPr>
            <a:lstStyle/>
            <a:p>
              <a:pPr lvl="0" algn="ctr"/>
              <a:endParaRPr lang="en-US" sz="1323" dirty="0">
                <a:solidFill>
                  <a:schemeClr val="tx1"/>
                </a:solidFill>
                <a:latin typeface="+mn-lt"/>
              </a:endParaRPr>
            </a:p>
          </p:txBody>
        </p:sp>
        <p:sp>
          <p:nvSpPr>
            <p:cNvPr id="88" name="Freeform: Shape 87">
              <a:extLst>
                <a:ext uri="{FF2B5EF4-FFF2-40B4-BE49-F238E27FC236}">
                  <a16:creationId xmlns:a16="http://schemas.microsoft.com/office/drawing/2014/main" id="{01315AFB-F00B-4517-B2CA-2588A030EFF4}"/>
                </a:ext>
              </a:extLst>
            </p:cNvPr>
            <p:cNvSpPr/>
            <p:nvPr userDrawn="1"/>
          </p:nvSpPr>
          <p:spPr bwMode="invGray">
            <a:xfrm>
              <a:off x="6267329" y="0"/>
              <a:ext cx="609448" cy="6858000"/>
            </a:xfrm>
            <a:custGeom>
              <a:avLst/>
              <a:gdLst>
                <a:gd name="connsiteX0" fmla="*/ 0 w 609448"/>
                <a:gd name="connsiteY0" fmla="*/ 0 h 6858000"/>
                <a:gd name="connsiteX1" fmla="*/ 609448 w 609448"/>
                <a:gd name="connsiteY1" fmla="*/ 0 h 6858000"/>
                <a:gd name="connsiteX2" fmla="*/ 609448 w 609448"/>
                <a:gd name="connsiteY2" fmla="*/ 6858000 h 6858000"/>
                <a:gd name="connsiteX3" fmla="*/ 0 w 609448"/>
                <a:gd name="connsiteY3" fmla="*/ 6858000 h 6858000"/>
                <a:gd name="connsiteX4" fmla="*/ 0 w 609448"/>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9448" h="6858000">
                  <a:moveTo>
                    <a:pt x="0" y="0"/>
                  </a:moveTo>
                  <a:lnTo>
                    <a:pt x="609448" y="0"/>
                  </a:lnTo>
                  <a:lnTo>
                    <a:pt x="609448" y="6858000"/>
                  </a:lnTo>
                  <a:lnTo>
                    <a:pt x="0" y="6858000"/>
                  </a:lnTo>
                  <a:lnTo>
                    <a:pt x="0" y="0"/>
                  </a:lnTo>
                  <a:close/>
                </a:path>
              </a:pathLst>
            </a:cu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vert270" wrap="square" lIns="68572" tIns="34286" rIns="68572" bIns="34286" numCol="1" spcCol="0" rtlCol="0" fromWordArt="0" anchor="ctr" anchorCtr="0" forceAA="0" compatLnSpc="1">
              <a:prstTxWarp prst="textNoShape">
                <a:avLst/>
              </a:prstTxWarp>
              <a:noAutofit/>
            </a:bodyPr>
            <a:lstStyle/>
            <a:p>
              <a:pPr lvl="0" algn="ctr"/>
              <a:endParaRPr lang="en-US" sz="1323" dirty="0">
                <a:solidFill>
                  <a:schemeClr val="tx1"/>
                </a:solidFill>
                <a:latin typeface="+mn-lt"/>
              </a:endParaRPr>
            </a:p>
          </p:txBody>
        </p:sp>
        <p:sp>
          <p:nvSpPr>
            <p:cNvPr id="89" name="Freeform: Shape 88">
              <a:extLst>
                <a:ext uri="{FF2B5EF4-FFF2-40B4-BE49-F238E27FC236}">
                  <a16:creationId xmlns:a16="http://schemas.microsoft.com/office/drawing/2014/main" id="{F2EAC9B8-160B-4F7F-8029-F358F771D704}"/>
                </a:ext>
              </a:extLst>
            </p:cNvPr>
            <p:cNvSpPr/>
            <p:nvPr userDrawn="1"/>
          </p:nvSpPr>
          <p:spPr bwMode="invGray">
            <a:xfrm>
              <a:off x="8171527" y="0"/>
              <a:ext cx="609448" cy="6858000"/>
            </a:xfrm>
            <a:custGeom>
              <a:avLst/>
              <a:gdLst>
                <a:gd name="connsiteX0" fmla="*/ 0 w 609448"/>
                <a:gd name="connsiteY0" fmla="*/ 0 h 6858000"/>
                <a:gd name="connsiteX1" fmla="*/ 609448 w 609448"/>
                <a:gd name="connsiteY1" fmla="*/ 0 h 6858000"/>
                <a:gd name="connsiteX2" fmla="*/ 609448 w 609448"/>
                <a:gd name="connsiteY2" fmla="*/ 6858000 h 6858000"/>
                <a:gd name="connsiteX3" fmla="*/ 0 w 609448"/>
                <a:gd name="connsiteY3" fmla="*/ 6858000 h 6858000"/>
                <a:gd name="connsiteX4" fmla="*/ 0 w 609448"/>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9448" h="6858000">
                  <a:moveTo>
                    <a:pt x="0" y="0"/>
                  </a:moveTo>
                  <a:lnTo>
                    <a:pt x="609448" y="0"/>
                  </a:lnTo>
                  <a:lnTo>
                    <a:pt x="609448" y="6858000"/>
                  </a:lnTo>
                  <a:lnTo>
                    <a:pt x="0" y="6858000"/>
                  </a:lnTo>
                  <a:lnTo>
                    <a:pt x="0" y="0"/>
                  </a:lnTo>
                  <a:close/>
                </a:path>
              </a:pathLst>
            </a:cu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vert270" wrap="square" lIns="68572" tIns="34286" rIns="68572" bIns="34286" numCol="1" spcCol="0" rtlCol="0" fromWordArt="0" anchor="ctr" anchorCtr="0" forceAA="0" compatLnSpc="1">
              <a:prstTxWarp prst="textNoShape">
                <a:avLst/>
              </a:prstTxWarp>
              <a:noAutofit/>
            </a:bodyPr>
            <a:lstStyle/>
            <a:p>
              <a:pPr lvl="0" algn="ctr"/>
              <a:endParaRPr lang="en-US" sz="1323" dirty="0">
                <a:solidFill>
                  <a:schemeClr val="tx1"/>
                </a:solidFill>
                <a:latin typeface="+mn-lt"/>
              </a:endParaRPr>
            </a:p>
          </p:txBody>
        </p:sp>
        <p:sp>
          <p:nvSpPr>
            <p:cNvPr id="90" name="Freeform: Shape 89">
              <a:extLst>
                <a:ext uri="{FF2B5EF4-FFF2-40B4-BE49-F238E27FC236}">
                  <a16:creationId xmlns:a16="http://schemas.microsoft.com/office/drawing/2014/main" id="{42671AAA-F5BF-4B8E-9B20-12F8E97A3021}"/>
                </a:ext>
              </a:extLst>
            </p:cNvPr>
            <p:cNvSpPr/>
            <p:nvPr userDrawn="1"/>
          </p:nvSpPr>
          <p:spPr bwMode="invGray">
            <a:xfrm>
              <a:off x="9123626" y="0"/>
              <a:ext cx="609448" cy="6858000"/>
            </a:xfrm>
            <a:custGeom>
              <a:avLst/>
              <a:gdLst>
                <a:gd name="connsiteX0" fmla="*/ 0 w 609448"/>
                <a:gd name="connsiteY0" fmla="*/ 0 h 6858000"/>
                <a:gd name="connsiteX1" fmla="*/ 609448 w 609448"/>
                <a:gd name="connsiteY1" fmla="*/ 0 h 6858000"/>
                <a:gd name="connsiteX2" fmla="*/ 609448 w 609448"/>
                <a:gd name="connsiteY2" fmla="*/ 6858000 h 6858000"/>
                <a:gd name="connsiteX3" fmla="*/ 0 w 609448"/>
                <a:gd name="connsiteY3" fmla="*/ 6858000 h 6858000"/>
                <a:gd name="connsiteX4" fmla="*/ 0 w 609448"/>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9448" h="6858000">
                  <a:moveTo>
                    <a:pt x="0" y="0"/>
                  </a:moveTo>
                  <a:lnTo>
                    <a:pt x="609448" y="0"/>
                  </a:lnTo>
                  <a:lnTo>
                    <a:pt x="609448" y="6858000"/>
                  </a:lnTo>
                  <a:lnTo>
                    <a:pt x="0" y="6858000"/>
                  </a:lnTo>
                  <a:lnTo>
                    <a:pt x="0" y="0"/>
                  </a:lnTo>
                  <a:close/>
                </a:path>
              </a:pathLst>
            </a:cu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vert270" wrap="square" lIns="68572" tIns="34286" rIns="68572" bIns="34286" numCol="1" spcCol="0" rtlCol="0" fromWordArt="0" anchor="ctr" anchorCtr="0" forceAA="0" compatLnSpc="1">
              <a:prstTxWarp prst="textNoShape">
                <a:avLst/>
              </a:prstTxWarp>
              <a:noAutofit/>
            </a:bodyPr>
            <a:lstStyle/>
            <a:p>
              <a:pPr lvl="0" algn="ctr"/>
              <a:endParaRPr lang="en-US" sz="1323" dirty="0">
                <a:solidFill>
                  <a:schemeClr val="tx1"/>
                </a:solidFill>
                <a:latin typeface="+mn-lt"/>
              </a:endParaRPr>
            </a:p>
          </p:txBody>
        </p:sp>
        <p:sp>
          <p:nvSpPr>
            <p:cNvPr id="91" name="Freeform: Shape 90">
              <a:extLst>
                <a:ext uri="{FF2B5EF4-FFF2-40B4-BE49-F238E27FC236}">
                  <a16:creationId xmlns:a16="http://schemas.microsoft.com/office/drawing/2014/main" id="{23FB4F88-2E32-42AF-931D-73EEE391186B}"/>
                </a:ext>
              </a:extLst>
            </p:cNvPr>
            <p:cNvSpPr/>
            <p:nvPr userDrawn="1"/>
          </p:nvSpPr>
          <p:spPr bwMode="invGray">
            <a:xfrm>
              <a:off x="10075725" y="0"/>
              <a:ext cx="609447" cy="6858000"/>
            </a:xfrm>
            <a:custGeom>
              <a:avLst/>
              <a:gdLst>
                <a:gd name="connsiteX0" fmla="*/ 0 w 609447"/>
                <a:gd name="connsiteY0" fmla="*/ 0 h 6858000"/>
                <a:gd name="connsiteX1" fmla="*/ 609447 w 609447"/>
                <a:gd name="connsiteY1" fmla="*/ 0 h 6858000"/>
                <a:gd name="connsiteX2" fmla="*/ 609447 w 609447"/>
                <a:gd name="connsiteY2" fmla="*/ 6858000 h 6858000"/>
                <a:gd name="connsiteX3" fmla="*/ 0 w 609447"/>
                <a:gd name="connsiteY3" fmla="*/ 6858000 h 6858000"/>
                <a:gd name="connsiteX4" fmla="*/ 0 w 609447"/>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9447" h="6858000">
                  <a:moveTo>
                    <a:pt x="0" y="0"/>
                  </a:moveTo>
                  <a:lnTo>
                    <a:pt x="609447" y="0"/>
                  </a:lnTo>
                  <a:lnTo>
                    <a:pt x="609447" y="6858000"/>
                  </a:lnTo>
                  <a:lnTo>
                    <a:pt x="0" y="6858000"/>
                  </a:lnTo>
                  <a:lnTo>
                    <a:pt x="0" y="0"/>
                  </a:lnTo>
                  <a:close/>
                </a:path>
              </a:pathLst>
            </a:cu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vert270" wrap="square" lIns="68572" tIns="34286" rIns="68572" bIns="34286" numCol="1" spcCol="0" rtlCol="0" fromWordArt="0" anchor="ctr" anchorCtr="0" forceAA="0" compatLnSpc="1">
              <a:prstTxWarp prst="textNoShape">
                <a:avLst/>
              </a:prstTxWarp>
              <a:noAutofit/>
            </a:bodyPr>
            <a:lstStyle/>
            <a:p>
              <a:pPr lvl="0" algn="ctr"/>
              <a:endParaRPr lang="en-US" sz="1323" dirty="0">
                <a:solidFill>
                  <a:schemeClr val="tx1"/>
                </a:solidFill>
                <a:latin typeface="+mn-lt"/>
              </a:endParaRPr>
            </a:p>
          </p:txBody>
        </p:sp>
        <p:sp>
          <p:nvSpPr>
            <p:cNvPr id="92" name="Freeform: Shape 91">
              <a:extLst>
                <a:ext uri="{FF2B5EF4-FFF2-40B4-BE49-F238E27FC236}">
                  <a16:creationId xmlns:a16="http://schemas.microsoft.com/office/drawing/2014/main" id="{E4A1769F-CE92-4633-87B1-DDCB8F121456}"/>
                </a:ext>
              </a:extLst>
            </p:cNvPr>
            <p:cNvSpPr/>
            <p:nvPr userDrawn="1"/>
          </p:nvSpPr>
          <p:spPr bwMode="invGray">
            <a:xfrm>
              <a:off x="11027826" y="0"/>
              <a:ext cx="609438" cy="6858000"/>
            </a:xfrm>
            <a:custGeom>
              <a:avLst/>
              <a:gdLst>
                <a:gd name="connsiteX0" fmla="*/ 0 w 609438"/>
                <a:gd name="connsiteY0" fmla="*/ 0 h 6858000"/>
                <a:gd name="connsiteX1" fmla="*/ 609438 w 609438"/>
                <a:gd name="connsiteY1" fmla="*/ 0 h 6858000"/>
                <a:gd name="connsiteX2" fmla="*/ 609438 w 609438"/>
                <a:gd name="connsiteY2" fmla="*/ 6858000 h 6858000"/>
                <a:gd name="connsiteX3" fmla="*/ 0 w 609438"/>
                <a:gd name="connsiteY3" fmla="*/ 6858000 h 6858000"/>
                <a:gd name="connsiteX4" fmla="*/ 0 w 609438"/>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9438" h="6858000">
                  <a:moveTo>
                    <a:pt x="0" y="0"/>
                  </a:moveTo>
                  <a:lnTo>
                    <a:pt x="609438" y="0"/>
                  </a:lnTo>
                  <a:lnTo>
                    <a:pt x="609438" y="6858000"/>
                  </a:lnTo>
                  <a:lnTo>
                    <a:pt x="0" y="6858000"/>
                  </a:lnTo>
                  <a:lnTo>
                    <a:pt x="0" y="0"/>
                  </a:lnTo>
                  <a:close/>
                </a:path>
              </a:pathLst>
            </a:cu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vert270" wrap="square" lIns="68572" tIns="34286" rIns="68572" bIns="34286" numCol="1" spcCol="0" rtlCol="0" fromWordArt="0" anchor="ctr" anchorCtr="0" forceAA="0" compatLnSpc="1">
              <a:prstTxWarp prst="textNoShape">
                <a:avLst/>
              </a:prstTxWarp>
              <a:noAutofit/>
            </a:bodyPr>
            <a:lstStyle/>
            <a:p>
              <a:pPr lvl="0" algn="ctr"/>
              <a:endParaRPr lang="en-US" sz="1323" dirty="0">
                <a:solidFill>
                  <a:schemeClr val="tx1"/>
                </a:solidFill>
                <a:latin typeface="+mn-lt"/>
              </a:endParaRPr>
            </a:p>
          </p:txBody>
        </p:sp>
        <p:sp>
          <p:nvSpPr>
            <p:cNvPr id="93" name="Freeform: Shape 92">
              <a:extLst>
                <a:ext uri="{FF2B5EF4-FFF2-40B4-BE49-F238E27FC236}">
                  <a16:creationId xmlns:a16="http://schemas.microsoft.com/office/drawing/2014/main" id="{4B597847-9D21-4E79-A3C1-CD09A72ED17A}"/>
                </a:ext>
              </a:extLst>
            </p:cNvPr>
            <p:cNvSpPr/>
            <p:nvPr userDrawn="1"/>
          </p:nvSpPr>
          <p:spPr bwMode="invGray">
            <a:xfrm>
              <a:off x="554736" y="0"/>
              <a:ext cx="609448" cy="6858000"/>
            </a:xfrm>
            <a:custGeom>
              <a:avLst/>
              <a:gdLst>
                <a:gd name="connsiteX0" fmla="*/ 0 w 609448"/>
                <a:gd name="connsiteY0" fmla="*/ 0 h 6858000"/>
                <a:gd name="connsiteX1" fmla="*/ 609448 w 609448"/>
                <a:gd name="connsiteY1" fmla="*/ 0 h 6858000"/>
                <a:gd name="connsiteX2" fmla="*/ 609448 w 609448"/>
                <a:gd name="connsiteY2" fmla="*/ 6858000 h 6858000"/>
                <a:gd name="connsiteX3" fmla="*/ 0 w 609448"/>
                <a:gd name="connsiteY3" fmla="*/ 6858000 h 6858000"/>
                <a:gd name="connsiteX4" fmla="*/ 0 w 609448"/>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9448" h="6858000">
                  <a:moveTo>
                    <a:pt x="0" y="0"/>
                  </a:moveTo>
                  <a:lnTo>
                    <a:pt x="609448" y="0"/>
                  </a:lnTo>
                  <a:lnTo>
                    <a:pt x="609448" y="6858000"/>
                  </a:lnTo>
                  <a:lnTo>
                    <a:pt x="0" y="6858000"/>
                  </a:lnTo>
                  <a:lnTo>
                    <a:pt x="0" y="0"/>
                  </a:lnTo>
                  <a:close/>
                </a:path>
              </a:pathLst>
            </a:cu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vert270" wrap="square" lIns="68572" tIns="34286" rIns="68572" bIns="34286" numCol="1" spcCol="0" rtlCol="0" fromWordArt="0" anchor="ctr" anchorCtr="0" forceAA="0" compatLnSpc="1">
              <a:prstTxWarp prst="textNoShape">
                <a:avLst/>
              </a:prstTxWarp>
              <a:noAutofit/>
            </a:bodyPr>
            <a:lstStyle/>
            <a:p>
              <a:pPr lvl="0" algn="ctr"/>
              <a:endParaRPr lang="en-US" sz="1323" dirty="0">
                <a:solidFill>
                  <a:schemeClr val="tx1"/>
                </a:solidFill>
                <a:latin typeface="+mn-lt"/>
              </a:endParaRPr>
            </a:p>
          </p:txBody>
        </p:sp>
        <p:cxnSp>
          <p:nvCxnSpPr>
            <p:cNvPr id="94" name="Straight Connector 93">
              <a:extLst>
                <a:ext uri="{FF2B5EF4-FFF2-40B4-BE49-F238E27FC236}">
                  <a16:creationId xmlns:a16="http://schemas.microsoft.com/office/drawing/2014/main" id="{A4475F4C-A18C-4D1A-BA57-171FB0889ED5}"/>
                </a:ext>
              </a:extLst>
            </p:cNvPr>
            <p:cNvCxnSpPr/>
            <p:nvPr userDrawn="1"/>
          </p:nvCxnSpPr>
          <p:spPr bwMode="invGray">
            <a:xfrm>
              <a:off x="0" y="621792"/>
              <a:ext cx="12188952" cy="0"/>
            </a:xfrm>
            <a:prstGeom prst="line">
              <a:avLst/>
            </a:prstGeom>
            <a:ln w="6350">
              <a:solidFill>
                <a:srgbClr val="19D3C5">
                  <a:alpha val="2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95" name="Straight Connector 94">
              <a:extLst>
                <a:ext uri="{FF2B5EF4-FFF2-40B4-BE49-F238E27FC236}">
                  <a16:creationId xmlns:a16="http://schemas.microsoft.com/office/drawing/2014/main" id="{CB668352-A3AB-4B2E-9A58-3447022124C4}"/>
                </a:ext>
              </a:extLst>
            </p:cNvPr>
            <p:cNvCxnSpPr/>
            <p:nvPr userDrawn="1"/>
          </p:nvCxnSpPr>
          <p:spPr bwMode="invGray">
            <a:xfrm>
              <a:off x="0" y="310896"/>
              <a:ext cx="12188952" cy="0"/>
            </a:xfrm>
            <a:prstGeom prst="line">
              <a:avLst/>
            </a:prstGeom>
            <a:ln w="6350">
              <a:solidFill>
                <a:srgbClr val="19D3C5">
                  <a:alpha val="2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96" name="Straight Connector 95">
              <a:extLst>
                <a:ext uri="{FF2B5EF4-FFF2-40B4-BE49-F238E27FC236}">
                  <a16:creationId xmlns:a16="http://schemas.microsoft.com/office/drawing/2014/main" id="{7FB43971-E513-473C-A51D-9EE94E61083C}"/>
                </a:ext>
              </a:extLst>
            </p:cNvPr>
            <p:cNvCxnSpPr/>
            <p:nvPr userDrawn="1"/>
          </p:nvCxnSpPr>
          <p:spPr bwMode="invGray">
            <a:xfrm>
              <a:off x="0" y="0"/>
              <a:ext cx="12188952" cy="0"/>
            </a:xfrm>
            <a:prstGeom prst="line">
              <a:avLst/>
            </a:prstGeom>
            <a:ln w="6350">
              <a:solidFill>
                <a:srgbClr val="19D3C5">
                  <a:alpha val="2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97" name="Straight Connector 96">
              <a:extLst>
                <a:ext uri="{FF2B5EF4-FFF2-40B4-BE49-F238E27FC236}">
                  <a16:creationId xmlns:a16="http://schemas.microsoft.com/office/drawing/2014/main" id="{45DF1BF3-81AD-4891-9BB0-2F7A0C9D4E46}"/>
                </a:ext>
              </a:extLst>
            </p:cNvPr>
            <p:cNvCxnSpPr/>
            <p:nvPr userDrawn="1"/>
          </p:nvCxnSpPr>
          <p:spPr bwMode="invGray">
            <a:xfrm>
              <a:off x="0" y="1243584"/>
              <a:ext cx="12188952" cy="0"/>
            </a:xfrm>
            <a:prstGeom prst="line">
              <a:avLst/>
            </a:prstGeom>
            <a:ln w="6350">
              <a:solidFill>
                <a:srgbClr val="19D3C5">
                  <a:alpha val="2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98" name="Straight Connector 97">
              <a:extLst>
                <a:ext uri="{FF2B5EF4-FFF2-40B4-BE49-F238E27FC236}">
                  <a16:creationId xmlns:a16="http://schemas.microsoft.com/office/drawing/2014/main" id="{00BDB8E3-D6DD-4760-8A19-73C078A70F87}"/>
                </a:ext>
              </a:extLst>
            </p:cNvPr>
            <p:cNvCxnSpPr/>
            <p:nvPr userDrawn="1"/>
          </p:nvCxnSpPr>
          <p:spPr bwMode="invGray">
            <a:xfrm>
              <a:off x="0" y="932688"/>
              <a:ext cx="12188952" cy="0"/>
            </a:xfrm>
            <a:prstGeom prst="line">
              <a:avLst/>
            </a:prstGeom>
            <a:ln w="6350">
              <a:solidFill>
                <a:srgbClr val="19D3C5">
                  <a:alpha val="2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99" name="Straight Connector 98">
              <a:extLst>
                <a:ext uri="{FF2B5EF4-FFF2-40B4-BE49-F238E27FC236}">
                  <a16:creationId xmlns:a16="http://schemas.microsoft.com/office/drawing/2014/main" id="{CF12D775-122F-40DE-9D53-9EE07EEAA8F5}"/>
                </a:ext>
              </a:extLst>
            </p:cNvPr>
            <p:cNvCxnSpPr/>
            <p:nvPr userDrawn="1"/>
          </p:nvCxnSpPr>
          <p:spPr bwMode="invGray">
            <a:xfrm>
              <a:off x="0" y="1865376"/>
              <a:ext cx="12188952" cy="0"/>
            </a:xfrm>
            <a:prstGeom prst="line">
              <a:avLst/>
            </a:prstGeom>
            <a:ln w="6350">
              <a:solidFill>
                <a:srgbClr val="19D3C5">
                  <a:alpha val="2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00" name="Straight Connector 99">
              <a:extLst>
                <a:ext uri="{FF2B5EF4-FFF2-40B4-BE49-F238E27FC236}">
                  <a16:creationId xmlns:a16="http://schemas.microsoft.com/office/drawing/2014/main" id="{AD2CAD56-BA05-4C75-8034-7BE3F452236F}"/>
                </a:ext>
              </a:extLst>
            </p:cNvPr>
            <p:cNvCxnSpPr/>
            <p:nvPr userDrawn="1"/>
          </p:nvCxnSpPr>
          <p:spPr bwMode="invGray">
            <a:xfrm>
              <a:off x="0" y="1554480"/>
              <a:ext cx="12188952" cy="0"/>
            </a:xfrm>
            <a:prstGeom prst="line">
              <a:avLst/>
            </a:prstGeom>
            <a:ln w="6350">
              <a:solidFill>
                <a:srgbClr val="19D3C5">
                  <a:alpha val="2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01" name="Straight Connector 100">
              <a:extLst>
                <a:ext uri="{FF2B5EF4-FFF2-40B4-BE49-F238E27FC236}">
                  <a16:creationId xmlns:a16="http://schemas.microsoft.com/office/drawing/2014/main" id="{790E0245-1DD4-47DE-874E-81EEEC5BC8F7}"/>
                </a:ext>
              </a:extLst>
            </p:cNvPr>
            <p:cNvCxnSpPr/>
            <p:nvPr userDrawn="1"/>
          </p:nvCxnSpPr>
          <p:spPr bwMode="invGray">
            <a:xfrm>
              <a:off x="0" y="2487168"/>
              <a:ext cx="12188952" cy="0"/>
            </a:xfrm>
            <a:prstGeom prst="line">
              <a:avLst/>
            </a:prstGeom>
            <a:ln w="6350">
              <a:solidFill>
                <a:srgbClr val="19D3C5">
                  <a:alpha val="2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02" name="Straight Connector 101">
              <a:extLst>
                <a:ext uri="{FF2B5EF4-FFF2-40B4-BE49-F238E27FC236}">
                  <a16:creationId xmlns:a16="http://schemas.microsoft.com/office/drawing/2014/main" id="{1CFFCCA0-3335-4A1D-ABE0-05033DB06A2E}"/>
                </a:ext>
              </a:extLst>
            </p:cNvPr>
            <p:cNvCxnSpPr/>
            <p:nvPr userDrawn="1"/>
          </p:nvCxnSpPr>
          <p:spPr bwMode="invGray">
            <a:xfrm>
              <a:off x="0" y="2176272"/>
              <a:ext cx="12188952" cy="0"/>
            </a:xfrm>
            <a:prstGeom prst="line">
              <a:avLst/>
            </a:prstGeom>
            <a:ln w="6350">
              <a:solidFill>
                <a:srgbClr val="19D3C5">
                  <a:alpha val="2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05" name="Straight Connector 104">
              <a:extLst>
                <a:ext uri="{FF2B5EF4-FFF2-40B4-BE49-F238E27FC236}">
                  <a16:creationId xmlns:a16="http://schemas.microsoft.com/office/drawing/2014/main" id="{F4D72CB9-C1AD-44DE-9701-7AC2B6FF96CE}"/>
                </a:ext>
              </a:extLst>
            </p:cNvPr>
            <p:cNvCxnSpPr/>
            <p:nvPr userDrawn="1"/>
          </p:nvCxnSpPr>
          <p:spPr bwMode="invGray">
            <a:xfrm>
              <a:off x="0" y="3108960"/>
              <a:ext cx="12188952" cy="0"/>
            </a:xfrm>
            <a:prstGeom prst="line">
              <a:avLst/>
            </a:prstGeom>
            <a:ln w="6350">
              <a:solidFill>
                <a:srgbClr val="19D3C5">
                  <a:alpha val="2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07" name="Straight Connector 106">
              <a:extLst>
                <a:ext uri="{FF2B5EF4-FFF2-40B4-BE49-F238E27FC236}">
                  <a16:creationId xmlns:a16="http://schemas.microsoft.com/office/drawing/2014/main" id="{889B3321-C5E9-4805-BC66-EA0432C4C15B}"/>
                </a:ext>
              </a:extLst>
            </p:cNvPr>
            <p:cNvCxnSpPr/>
            <p:nvPr userDrawn="1"/>
          </p:nvCxnSpPr>
          <p:spPr bwMode="invGray">
            <a:xfrm>
              <a:off x="0" y="2798064"/>
              <a:ext cx="12188952" cy="0"/>
            </a:xfrm>
            <a:prstGeom prst="line">
              <a:avLst/>
            </a:prstGeom>
            <a:ln w="6350">
              <a:solidFill>
                <a:srgbClr val="19D3C5">
                  <a:alpha val="2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08" name="Straight Connector 107">
              <a:extLst>
                <a:ext uri="{FF2B5EF4-FFF2-40B4-BE49-F238E27FC236}">
                  <a16:creationId xmlns:a16="http://schemas.microsoft.com/office/drawing/2014/main" id="{7ACEEB3E-3F13-47FD-9363-059ECF85CA24}"/>
                </a:ext>
              </a:extLst>
            </p:cNvPr>
            <p:cNvCxnSpPr/>
            <p:nvPr userDrawn="1"/>
          </p:nvCxnSpPr>
          <p:spPr bwMode="invGray">
            <a:xfrm>
              <a:off x="0" y="3730752"/>
              <a:ext cx="12188952" cy="0"/>
            </a:xfrm>
            <a:prstGeom prst="line">
              <a:avLst/>
            </a:prstGeom>
            <a:ln w="6350">
              <a:solidFill>
                <a:srgbClr val="19D3C5">
                  <a:alpha val="2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09" name="Straight Connector 108">
              <a:extLst>
                <a:ext uri="{FF2B5EF4-FFF2-40B4-BE49-F238E27FC236}">
                  <a16:creationId xmlns:a16="http://schemas.microsoft.com/office/drawing/2014/main" id="{373AB56B-1DBC-4E4B-A722-E8BD0ECD1B41}"/>
                </a:ext>
              </a:extLst>
            </p:cNvPr>
            <p:cNvCxnSpPr/>
            <p:nvPr userDrawn="1"/>
          </p:nvCxnSpPr>
          <p:spPr bwMode="invGray">
            <a:xfrm>
              <a:off x="0" y="3419856"/>
              <a:ext cx="12188952" cy="0"/>
            </a:xfrm>
            <a:prstGeom prst="line">
              <a:avLst/>
            </a:prstGeom>
            <a:ln w="6350">
              <a:solidFill>
                <a:srgbClr val="19D3C5">
                  <a:alpha val="2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10" name="Straight Connector 109">
              <a:extLst>
                <a:ext uri="{FF2B5EF4-FFF2-40B4-BE49-F238E27FC236}">
                  <a16:creationId xmlns:a16="http://schemas.microsoft.com/office/drawing/2014/main" id="{7406E6C7-24A3-4B83-8726-B30607709EF5}"/>
                </a:ext>
              </a:extLst>
            </p:cNvPr>
            <p:cNvCxnSpPr/>
            <p:nvPr userDrawn="1"/>
          </p:nvCxnSpPr>
          <p:spPr bwMode="invGray">
            <a:xfrm>
              <a:off x="0" y="4352544"/>
              <a:ext cx="12188952" cy="0"/>
            </a:xfrm>
            <a:prstGeom prst="line">
              <a:avLst/>
            </a:prstGeom>
            <a:ln w="6350">
              <a:solidFill>
                <a:srgbClr val="19D3C5">
                  <a:alpha val="2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11" name="Straight Connector 110">
              <a:extLst>
                <a:ext uri="{FF2B5EF4-FFF2-40B4-BE49-F238E27FC236}">
                  <a16:creationId xmlns:a16="http://schemas.microsoft.com/office/drawing/2014/main" id="{ABF470C1-8F17-46A7-9CF6-68959FCC27C5}"/>
                </a:ext>
              </a:extLst>
            </p:cNvPr>
            <p:cNvCxnSpPr/>
            <p:nvPr userDrawn="1"/>
          </p:nvCxnSpPr>
          <p:spPr bwMode="invGray">
            <a:xfrm>
              <a:off x="0" y="4041648"/>
              <a:ext cx="12188952" cy="0"/>
            </a:xfrm>
            <a:prstGeom prst="line">
              <a:avLst/>
            </a:prstGeom>
            <a:ln w="6350">
              <a:solidFill>
                <a:srgbClr val="19D3C5">
                  <a:alpha val="2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12" name="Straight Connector 111">
              <a:extLst>
                <a:ext uri="{FF2B5EF4-FFF2-40B4-BE49-F238E27FC236}">
                  <a16:creationId xmlns:a16="http://schemas.microsoft.com/office/drawing/2014/main" id="{BDFB440D-CD6D-4896-879A-A739507A9DA0}"/>
                </a:ext>
              </a:extLst>
            </p:cNvPr>
            <p:cNvCxnSpPr/>
            <p:nvPr userDrawn="1"/>
          </p:nvCxnSpPr>
          <p:spPr bwMode="invGray">
            <a:xfrm>
              <a:off x="0" y="4974336"/>
              <a:ext cx="12188952" cy="0"/>
            </a:xfrm>
            <a:prstGeom prst="line">
              <a:avLst/>
            </a:prstGeom>
            <a:ln w="6350">
              <a:solidFill>
                <a:srgbClr val="19D3C5">
                  <a:alpha val="2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13" name="Straight Connector 112">
              <a:extLst>
                <a:ext uri="{FF2B5EF4-FFF2-40B4-BE49-F238E27FC236}">
                  <a16:creationId xmlns:a16="http://schemas.microsoft.com/office/drawing/2014/main" id="{213BC5EF-1845-45CB-A034-F5C2FECB524D}"/>
                </a:ext>
              </a:extLst>
            </p:cNvPr>
            <p:cNvCxnSpPr/>
            <p:nvPr userDrawn="1"/>
          </p:nvCxnSpPr>
          <p:spPr bwMode="invGray">
            <a:xfrm>
              <a:off x="0" y="4663440"/>
              <a:ext cx="12188952" cy="0"/>
            </a:xfrm>
            <a:prstGeom prst="line">
              <a:avLst/>
            </a:prstGeom>
            <a:ln w="6350">
              <a:solidFill>
                <a:srgbClr val="19D3C5">
                  <a:alpha val="2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14" name="Straight Connector 113">
              <a:extLst>
                <a:ext uri="{FF2B5EF4-FFF2-40B4-BE49-F238E27FC236}">
                  <a16:creationId xmlns:a16="http://schemas.microsoft.com/office/drawing/2014/main" id="{52206814-DAB9-4959-9312-D81139D2AED1}"/>
                </a:ext>
              </a:extLst>
            </p:cNvPr>
            <p:cNvCxnSpPr/>
            <p:nvPr userDrawn="1"/>
          </p:nvCxnSpPr>
          <p:spPr bwMode="invGray">
            <a:xfrm>
              <a:off x="0" y="5596128"/>
              <a:ext cx="12188952" cy="0"/>
            </a:xfrm>
            <a:prstGeom prst="line">
              <a:avLst/>
            </a:prstGeom>
            <a:ln w="6350">
              <a:solidFill>
                <a:srgbClr val="19D3C5">
                  <a:alpha val="2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15" name="Straight Connector 114">
              <a:extLst>
                <a:ext uri="{FF2B5EF4-FFF2-40B4-BE49-F238E27FC236}">
                  <a16:creationId xmlns:a16="http://schemas.microsoft.com/office/drawing/2014/main" id="{863072DF-59FF-4A0A-BAA0-5A11E1D2E4E3}"/>
                </a:ext>
              </a:extLst>
            </p:cNvPr>
            <p:cNvCxnSpPr/>
            <p:nvPr userDrawn="1"/>
          </p:nvCxnSpPr>
          <p:spPr bwMode="invGray">
            <a:xfrm>
              <a:off x="0" y="5285232"/>
              <a:ext cx="12188952" cy="0"/>
            </a:xfrm>
            <a:prstGeom prst="line">
              <a:avLst/>
            </a:prstGeom>
            <a:ln w="6350">
              <a:solidFill>
                <a:srgbClr val="19D3C5">
                  <a:alpha val="2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16" name="Straight Connector 115">
              <a:extLst>
                <a:ext uri="{FF2B5EF4-FFF2-40B4-BE49-F238E27FC236}">
                  <a16:creationId xmlns:a16="http://schemas.microsoft.com/office/drawing/2014/main" id="{8A4BE5F7-9CDA-49D9-BFEC-F2B196770FC3}"/>
                </a:ext>
              </a:extLst>
            </p:cNvPr>
            <p:cNvCxnSpPr/>
            <p:nvPr userDrawn="1"/>
          </p:nvCxnSpPr>
          <p:spPr bwMode="invGray">
            <a:xfrm>
              <a:off x="0" y="6217920"/>
              <a:ext cx="12188952" cy="0"/>
            </a:xfrm>
            <a:prstGeom prst="line">
              <a:avLst/>
            </a:prstGeom>
            <a:ln w="6350">
              <a:solidFill>
                <a:srgbClr val="19D3C5">
                  <a:alpha val="2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17" name="Straight Connector 116">
              <a:extLst>
                <a:ext uri="{FF2B5EF4-FFF2-40B4-BE49-F238E27FC236}">
                  <a16:creationId xmlns:a16="http://schemas.microsoft.com/office/drawing/2014/main" id="{CC5C0C16-0A28-498B-9C6F-5032271897D0}"/>
                </a:ext>
              </a:extLst>
            </p:cNvPr>
            <p:cNvCxnSpPr/>
            <p:nvPr userDrawn="1"/>
          </p:nvCxnSpPr>
          <p:spPr bwMode="invGray">
            <a:xfrm>
              <a:off x="0" y="5907024"/>
              <a:ext cx="12188952" cy="0"/>
            </a:xfrm>
            <a:prstGeom prst="line">
              <a:avLst/>
            </a:prstGeom>
            <a:ln w="6350">
              <a:solidFill>
                <a:srgbClr val="19D3C5">
                  <a:alpha val="2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18" name="Straight Connector 117">
              <a:extLst>
                <a:ext uri="{FF2B5EF4-FFF2-40B4-BE49-F238E27FC236}">
                  <a16:creationId xmlns:a16="http://schemas.microsoft.com/office/drawing/2014/main" id="{91131945-8EE6-4545-BF8A-AF353687BEB3}"/>
                </a:ext>
              </a:extLst>
            </p:cNvPr>
            <p:cNvCxnSpPr/>
            <p:nvPr userDrawn="1"/>
          </p:nvCxnSpPr>
          <p:spPr bwMode="invGray">
            <a:xfrm>
              <a:off x="0" y="6528816"/>
              <a:ext cx="12188952" cy="0"/>
            </a:xfrm>
            <a:prstGeom prst="line">
              <a:avLst/>
            </a:prstGeom>
            <a:ln w="6350">
              <a:solidFill>
                <a:srgbClr val="19D3C5">
                  <a:alpha val="2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19" name="Straight Connector 118">
              <a:extLst>
                <a:ext uri="{FF2B5EF4-FFF2-40B4-BE49-F238E27FC236}">
                  <a16:creationId xmlns:a16="http://schemas.microsoft.com/office/drawing/2014/main" id="{A75DD299-052D-4F8E-A9FE-D093F95B0FF2}"/>
                </a:ext>
              </a:extLst>
            </p:cNvPr>
            <p:cNvCxnSpPr/>
            <p:nvPr userDrawn="1"/>
          </p:nvCxnSpPr>
          <p:spPr bwMode="invGray">
            <a:xfrm>
              <a:off x="0" y="777240"/>
              <a:ext cx="12188952" cy="0"/>
            </a:xfrm>
            <a:prstGeom prst="line">
              <a:avLst/>
            </a:prstGeom>
            <a:ln w="6350">
              <a:solidFill>
                <a:srgbClr val="19D3C5">
                  <a:alpha val="2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20" name="Straight Connector 119">
              <a:extLst>
                <a:ext uri="{FF2B5EF4-FFF2-40B4-BE49-F238E27FC236}">
                  <a16:creationId xmlns:a16="http://schemas.microsoft.com/office/drawing/2014/main" id="{58EBC29A-6A7B-40D5-897C-5DEEBEE6A4B2}"/>
                </a:ext>
              </a:extLst>
            </p:cNvPr>
            <p:cNvCxnSpPr/>
            <p:nvPr userDrawn="1"/>
          </p:nvCxnSpPr>
          <p:spPr bwMode="invGray">
            <a:xfrm>
              <a:off x="0" y="466344"/>
              <a:ext cx="12188952" cy="0"/>
            </a:xfrm>
            <a:prstGeom prst="line">
              <a:avLst/>
            </a:prstGeom>
            <a:ln w="6350">
              <a:solidFill>
                <a:srgbClr val="19D3C5">
                  <a:alpha val="2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21" name="Straight Connector 120">
              <a:extLst>
                <a:ext uri="{FF2B5EF4-FFF2-40B4-BE49-F238E27FC236}">
                  <a16:creationId xmlns:a16="http://schemas.microsoft.com/office/drawing/2014/main" id="{C66B5FDD-F1EC-4F2C-B392-BC178AD8DA90}"/>
                </a:ext>
              </a:extLst>
            </p:cNvPr>
            <p:cNvCxnSpPr/>
            <p:nvPr userDrawn="1"/>
          </p:nvCxnSpPr>
          <p:spPr bwMode="invGray">
            <a:xfrm>
              <a:off x="0" y="155448"/>
              <a:ext cx="12188952" cy="0"/>
            </a:xfrm>
            <a:prstGeom prst="line">
              <a:avLst/>
            </a:prstGeom>
            <a:ln w="6350">
              <a:solidFill>
                <a:srgbClr val="19D3C5">
                  <a:alpha val="2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22" name="Straight Connector 121">
              <a:extLst>
                <a:ext uri="{FF2B5EF4-FFF2-40B4-BE49-F238E27FC236}">
                  <a16:creationId xmlns:a16="http://schemas.microsoft.com/office/drawing/2014/main" id="{D93E83BE-872E-48AC-9FFE-A9F5597742DF}"/>
                </a:ext>
              </a:extLst>
            </p:cNvPr>
            <p:cNvCxnSpPr/>
            <p:nvPr userDrawn="1"/>
          </p:nvCxnSpPr>
          <p:spPr bwMode="invGray">
            <a:xfrm>
              <a:off x="0" y="1399032"/>
              <a:ext cx="12188952" cy="0"/>
            </a:xfrm>
            <a:prstGeom prst="line">
              <a:avLst/>
            </a:prstGeom>
            <a:ln w="6350">
              <a:solidFill>
                <a:srgbClr val="19D3C5">
                  <a:alpha val="2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23" name="Straight Connector 122">
              <a:extLst>
                <a:ext uri="{FF2B5EF4-FFF2-40B4-BE49-F238E27FC236}">
                  <a16:creationId xmlns:a16="http://schemas.microsoft.com/office/drawing/2014/main" id="{D9D1C528-2748-4906-ABB1-D32D60EC43E0}"/>
                </a:ext>
              </a:extLst>
            </p:cNvPr>
            <p:cNvCxnSpPr/>
            <p:nvPr userDrawn="1"/>
          </p:nvCxnSpPr>
          <p:spPr bwMode="invGray">
            <a:xfrm>
              <a:off x="0" y="1088136"/>
              <a:ext cx="12188952" cy="0"/>
            </a:xfrm>
            <a:prstGeom prst="line">
              <a:avLst/>
            </a:prstGeom>
            <a:ln w="6350">
              <a:solidFill>
                <a:srgbClr val="19D3C5">
                  <a:alpha val="2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24" name="Straight Connector 123">
              <a:extLst>
                <a:ext uri="{FF2B5EF4-FFF2-40B4-BE49-F238E27FC236}">
                  <a16:creationId xmlns:a16="http://schemas.microsoft.com/office/drawing/2014/main" id="{6982271F-16E6-4B46-8B36-C850AA36014C}"/>
                </a:ext>
              </a:extLst>
            </p:cNvPr>
            <p:cNvCxnSpPr/>
            <p:nvPr userDrawn="1"/>
          </p:nvCxnSpPr>
          <p:spPr bwMode="invGray">
            <a:xfrm>
              <a:off x="0" y="2020824"/>
              <a:ext cx="12188952" cy="0"/>
            </a:xfrm>
            <a:prstGeom prst="line">
              <a:avLst/>
            </a:prstGeom>
            <a:ln w="6350">
              <a:solidFill>
                <a:srgbClr val="19D3C5">
                  <a:alpha val="2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25" name="Straight Connector 124">
              <a:extLst>
                <a:ext uri="{FF2B5EF4-FFF2-40B4-BE49-F238E27FC236}">
                  <a16:creationId xmlns:a16="http://schemas.microsoft.com/office/drawing/2014/main" id="{8A678F6B-D7A6-4C5F-A60A-68F375965733}"/>
                </a:ext>
              </a:extLst>
            </p:cNvPr>
            <p:cNvCxnSpPr/>
            <p:nvPr userDrawn="1"/>
          </p:nvCxnSpPr>
          <p:spPr bwMode="invGray">
            <a:xfrm>
              <a:off x="0" y="1709928"/>
              <a:ext cx="12188952" cy="0"/>
            </a:xfrm>
            <a:prstGeom prst="line">
              <a:avLst/>
            </a:prstGeom>
            <a:ln w="6350">
              <a:solidFill>
                <a:srgbClr val="19D3C5">
                  <a:alpha val="2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26" name="Straight Connector 125">
              <a:extLst>
                <a:ext uri="{FF2B5EF4-FFF2-40B4-BE49-F238E27FC236}">
                  <a16:creationId xmlns:a16="http://schemas.microsoft.com/office/drawing/2014/main" id="{B1F16AAE-3D56-49D9-B1F8-CF0D668C4625}"/>
                </a:ext>
              </a:extLst>
            </p:cNvPr>
            <p:cNvCxnSpPr/>
            <p:nvPr userDrawn="1"/>
          </p:nvCxnSpPr>
          <p:spPr bwMode="invGray">
            <a:xfrm>
              <a:off x="0" y="2642616"/>
              <a:ext cx="12188952" cy="0"/>
            </a:xfrm>
            <a:prstGeom prst="line">
              <a:avLst/>
            </a:prstGeom>
            <a:ln w="6350">
              <a:solidFill>
                <a:srgbClr val="19D3C5">
                  <a:alpha val="2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27" name="Straight Connector 126">
              <a:extLst>
                <a:ext uri="{FF2B5EF4-FFF2-40B4-BE49-F238E27FC236}">
                  <a16:creationId xmlns:a16="http://schemas.microsoft.com/office/drawing/2014/main" id="{2146BA71-43F2-4516-96BC-46C1F7150D1F}"/>
                </a:ext>
              </a:extLst>
            </p:cNvPr>
            <p:cNvCxnSpPr/>
            <p:nvPr userDrawn="1"/>
          </p:nvCxnSpPr>
          <p:spPr bwMode="invGray">
            <a:xfrm>
              <a:off x="0" y="2331720"/>
              <a:ext cx="12188952" cy="0"/>
            </a:xfrm>
            <a:prstGeom prst="line">
              <a:avLst/>
            </a:prstGeom>
            <a:ln w="6350">
              <a:solidFill>
                <a:srgbClr val="19D3C5">
                  <a:alpha val="2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28" name="Straight Connector 127">
              <a:extLst>
                <a:ext uri="{FF2B5EF4-FFF2-40B4-BE49-F238E27FC236}">
                  <a16:creationId xmlns:a16="http://schemas.microsoft.com/office/drawing/2014/main" id="{6B2820DA-E0D5-407B-9227-F00335F2855C}"/>
                </a:ext>
              </a:extLst>
            </p:cNvPr>
            <p:cNvCxnSpPr/>
            <p:nvPr userDrawn="1"/>
          </p:nvCxnSpPr>
          <p:spPr bwMode="invGray">
            <a:xfrm>
              <a:off x="0" y="3264408"/>
              <a:ext cx="12188952" cy="0"/>
            </a:xfrm>
            <a:prstGeom prst="line">
              <a:avLst/>
            </a:prstGeom>
            <a:ln w="6350">
              <a:solidFill>
                <a:srgbClr val="19D3C5">
                  <a:alpha val="2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29" name="Straight Connector 128">
              <a:extLst>
                <a:ext uri="{FF2B5EF4-FFF2-40B4-BE49-F238E27FC236}">
                  <a16:creationId xmlns:a16="http://schemas.microsoft.com/office/drawing/2014/main" id="{A6A61357-206A-4A6B-82AD-45174279B301}"/>
                </a:ext>
              </a:extLst>
            </p:cNvPr>
            <p:cNvCxnSpPr/>
            <p:nvPr userDrawn="1"/>
          </p:nvCxnSpPr>
          <p:spPr bwMode="invGray">
            <a:xfrm>
              <a:off x="0" y="2953512"/>
              <a:ext cx="12188952" cy="0"/>
            </a:xfrm>
            <a:prstGeom prst="line">
              <a:avLst/>
            </a:prstGeom>
            <a:ln w="6350">
              <a:solidFill>
                <a:srgbClr val="19D3C5">
                  <a:alpha val="2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30" name="Straight Connector 129">
              <a:extLst>
                <a:ext uri="{FF2B5EF4-FFF2-40B4-BE49-F238E27FC236}">
                  <a16:creationId xmlns:a16="http://schemas.microsoft.com/office/drawing/2014/main" id="{6FD4E7D7-1920-4CDF-8C8E-2C8843C3234E}"/>
                </a:ext>
              </a:extLst>
            </p:cNvPr>
            <p:cNvCxnSpPr/>
            <p:nvPr userDrawn="1"/>
          </p:nvCxnSpPr>
          <p:spPr bwMode="invGray">
            <a:xfrm>
              <a:off x="0" y="3886200"/>
              <a:ext cx="12188952" cy="0"/>
            </a:xfrm>
            <a:prstGeom prst="line">
              <a:avLst/>
            </a:prstGeom>
            <a:ln w="6350">
              <a:solidFill>
                <a:srgbClr val="19D3C5">
                  <a:alpha val="2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31" name="Straight Connector 130">
              <a:extLst>
                <a:ext uri="{FF2B5EF4-FFF2-40B4-BE49-F238E27FC236}">
                  <a16:creationId xmlns:a16="http://schemas.microsoft.com/office/drawing/2014/main" id="{B6B52954-99B2-4CA1-BC58-BC2CE3144C2E}"/>
                </a:ext>
              </a:extLst>
            </p:cNvPr>
            <p:cNvCxnSpPr/>
            <p:nvPr userDrawn="1"/>
          </p:nvCxnSpPr>
          <p:spPr bwMode="invGray">
            <a:xfrm>
              <a:off x="0" y="3575304"/>
              <a:ext cx="12188952" cy="0"/>
            </a:xfrm>
            <a:prstGeom prst="line">
              <a:avLst/>
            </a:prstGeom>
            <a:ln w="6350">
              <a:solidFill>
                <a:srgbClr val="19D3C5">
                  <a:alpha val="2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32" name="Straight Connector 131">
              <a:extLst>
                <a:ext uri="{FF2B5EF4-FFF2-40B4-BE49-F238E27FC236}">
                  <a16:creationId xmlns:a16="http://schemas.microsoft.com/office/drawing/2014/main" id="{A58B8F17-F2CF-4C8B-9384-4763AEB46266}"/>
                </a:ext>
              </a:extLst>
            </p:cNvPr>
            <p:cNvCxnSpPr/>
            <p:nvPr userDrawn="1"/>
          </p:nvCxnSpPr>
          <p:spPr bwMode="invGray">
            <a:xfrm>
              <a:off x="0" y="4507992"/>
              <a:ext cx="12188952" cy="0"/>
            </a:xfrm>
            <a:prstGeom prst="line">
              <a:avLst/>
            </a:prstGeom>
            <a:ln w="6350">
              <a:solidFill>
                <a:srgbClr val="19D3C5">
                  <a:alpha val="2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33" name="Straight Connector 132">
              <a:extLst>
                <a:ext uri="{FF2B5EF4-FFF2-40B4-BE49-F238E27FC236}">
                  <a16:creationId xmlns:a16="http://schemas.microsoft.com/office/drawing/2014/main" id="{BF4D57F3-3690-4C8F-9DD3-6514140E8449}"/>
                </a:ext>
              </a:extLst>
            </p:cNvPr>
            <p:cNvCxnSpPr/>
            <p:nvPr userDrawn="1"/>
          </p:nvCxnSpPr>
          <p:spPr bwMode="invGray">
            <a:xfrm>
              <a:off x="0" y="4197096"/>
              <a:ext cx="12188952" cy="0"/>
            </a:xfrm>
            <a:prstGeom prst="line">
              <a:avLst/>
            </a:prstGeom>
            <a:ln w="6350">
              <a:solidFill>
                <a:srgbClr val="19D3C5">
                  <a:alpha val="2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34" name="Straight Connector 133">
              <a:extLst>
                <a:ext uri="{FF2B5EF4-FFF2-40B4-BE49-F238E27FC236}">
                  <a16:creationId xmlns:a16="http://schemas.microsoft.com/office/drawing/2014/main" id="{6F1248E6-58FC-4800-A342-F266640388C0}"/>
                </a:ext>
              </a:extLst>
            </p:cNvPr>
            <p:cNvCxnSpPr/>
            <p:nvPr userDrawn="1"/>
          </p:nvCxnSpPr>
          <p:spPr bwMode="invGray">
            <a:xfrm>
              <a:off x="0" y="5129784"/>
              <a:ext cx="12188952" cy="0"/>
            </a:xfrm>
            <a:prstGeom prst="line">
              <a:avLst/>
            </a:prstGeom>
            <a:ln w="6350">
              <a:solidFill>
                <a:srgbClr val="19D3C5">
                  <a:alpha val="2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35" name="Straight Connector 134">
              <a:extLst>
                <a:ext uri="{FF2B5EF4-FFF2-40B4-BE49-F238E27FC236}">
                  <a16:creationId xmlns:a16="http://schemas.microsoft.com/office/drawing/2014/main" id="{9B8011EA-A67B-4792-899C-6F30861FB41B}"/>
                </a:ext>
              </a:extLst>
            </p:cNvPr>
            <p:cNvCxnSpPr/>
            <p:nvPr userDrawn="1"/>
          </p:nvCxnSpPr>
          <p:spPr bwMode="invGray">
            <a:xfrm>
              <a:off x="0" y="4818888"/>
              <a:ext cx="12188952" cy="0"/>
            </a:xfrm>
            <a:prstGeom prst="line">
              <a:avLst/>
            </a:prstGeom>
            <a:ln w="6350">
              <a:solidFill>
                <a:srgbClr val="19D3C5">
                  <a:alpha val="2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36" name="Straight Connector 135">
              <a:extLst>
                <a:ext uri="{FF2B5EF4-FFF2-40B4-BE49-F238E27FC236}">
                  <a16:creationId xmlns:a16="http://schemas.microsoft.com/office/drawing/2014/main" id="{4E187538-C1B6-4AB3-9E92-1CBE573E39EA}"/>
                </a:ext>
              </a:extLst>
            </p:cNvPr>
            <p:cNvCxnSpPr/>
            <p:nvPr userDrawn="1"/>
          </p:nvCxnSpPr>
          <p:spPr bwMode="invGray">
            <a:xfrm>
              <a:off x="0" y="5751576"/>
              <a:ext cx="12188952" cy="0"/>
            </a:xfrm>
            <a:prstGeom prst="line">
              <a:avLst/>
            </a:prstGeom>
            <a:ln w="6350">
              <a:solidFill>
                <a:srgbClr val="19D3C5">
                  <a:alpha val="2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37" name="Straight Connector 136">
              <a:extLst>
                <a:ext uri="{FF2B5EF4-FFF2-40B4-BE49-F238E27FC236}">
                  <a16:creationId xmlns:a16="http://schemas.microsoft.com/office/drawing/2014/main" id="{F725F436-5B17-4F6D-B174-9FD6324175C9}"/>
                </a:ext>
              </a:extLst>
            </p:cNvPr>
            <p:cNvCxnSpPr/>
            <p:nvPr userDrawn="1"/>
          </p:nvCxnSpPr>
          <p:spPr bwMode="invGray">
            <a:xfrm>
              <a:off x="0" y="5440680"/>
              <a:ext cx="12188952" cy="0"/>
            </a:xfrm>
            <a:prstGeom prst="line">
              <a:avLst/>
            </a:prstGeom>
            <a:ln w="6350">
              <a:solidFill>
                <a:srgbClr val="19D3C5">
                  <a:alpha val="2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38" name="Straight Connector 137">
              <a:extLst>
                <a:ext uri="{FF2B5EF4-FFF2-40B4-BE49-F238E27FC236}">
                  <a16:creationId xmlns:a16="http://schemas.microsoft.com/office/drawing/2014/main" id="{3DD99996-2943-48E4-B56E-D3F05FDFEC4F}"/>
                </a:ext>
              </a:extLst>
            </p:cNvPr>
            <p:cNvCxnSpPr/>
            <p:nvPr userDrawn="1"/>
          </p:nvCxnSpPr>
          <p:spPr bwMode="invGray">
            <a:xfrm>
              <a:off x="0" y="6373368"/>
              <a:ext cx="12188952" cy="0"/>
            </a:xfrm>
            <a:prstGeom prst="line">
              <a:avLst/>
            </a:prstGeom>
            <a:ln w="6350">
              <a:solidFill>
                <a:srgbClr val="19D3C5">
                  <a:alpha val="2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39" name="Straight Connector 138">
              <a:extLst>
                <a:ext uri="{FF2B5EF4-FFF2-40B4-BE49-F238E27FC236}">
                  <a16:creationId xmlns:a16="http://schemas.microsoft.com/office/drawing/2014/main" id="{E8B8D663-5E52-4EA2-8D3F-41F6121FAE3C}"/>
                </a:ext>
              </a:extLst>
            </p:cNvPr>
            <p:cNvCxnSpPr/>
            <p:nvPr userDrawn="1"/>
          </p:nvCxnSpPr>
          <p:spPr bwMode="invGray">
            <a:xfrm>
              <a:off x="0" y="6062472"/>
              <a:ext cx="12188952" cy="0"/>
            </a:xfrm>
            <a:prstGeom prst="line">
              <a:avLst/>
            </a:prstGeom>
            <a:ln w="6350">
              <a:solidFill>
                <a:srgbClr val="19D3C5">
                  <a:alpha val="2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40" name="Straight Connector 139">
              <a:extLst>
                <a:ext uri="{FF2B5EF4-FFF2-40B4-BE49-F238E27FC236}">
                  <a16:creationId xmlns:a16="http://schemas.microsoft.com/office/drawing/2014/main" id="{11F6EC2A-C5C1-4266-92CE-81F84B827556}"/>
                </a:ext>
              </a:extLst>
            </p:cNvPr>
            <p:cNvCxnSpPr/>
            <p:nvPr userDrawn="1"/>
          </p:nvCxnSpPr>
          <p:spPr bwMode="invGray">
            <a:xfrm>
              <a:off x="0" y="6684264"/>
              <a:ext cx="12188952" cy="0"/>
            </a:xfrm>
            <a:prstGeom prst="line">
              <a:avLst/>
            </a:prstGeom>
            <a:ln w="6350">
              <a:solidFill>
                <a:srgbClr val="19D3C5">
                  <a:alpha val="20000"/>
                </a:srgbClr>
              </a:solidFill>
              <a:miter lim="800000"/>
            </a:ln>
          </p:spPr>
          <p:style>
            <a:lnRef idx="1">
              <a:schemeClr val="accent1"/>
            </a:lnRef>
            <a:fillRef idx="0">
              <a:schemeClr val="accent1"/>
            </a:fillRef>
            <a:effectRef idx="0">
              <a:schemeClr val="accent1"/>
            </a:effectRef>
            <a:fontRef idx="minor">
              <a:schemeClr val="tx1"/>
            </a:fontRef>
          </p:style>
        </p:cxnSp>
        <p:sp>
          <p:nvSpPr>
            <p:cNvPr id="141" name="main body box">
              <a:extLst>
                <a:ext uri="{FF2B5EF4-FFF2-40B4-BE49-F238E27FC236}">
                  <a16:creationId xmlns:a16="http://schemas.microsoft.com/office/drawing/2014/main" id="{B218B8DC-43D2-4BF0-8019-414A6C978B50}"/>
                </a:ext>
              </a:extLst>
            </p:cNvPr>
            <p:cNvSpPr/>
            <p:nvPr userDrawn="1"/>
          </p:nvSpPr>
          <p:spPr bwMode="invGray">
            <a:xfrm>
              <a:off x="554736" y="1709928"/>
              <a:ext cx="11082528" cy="4507992"/>
            </a:xfrm>
            <a:prstGeom prst="rect">
              <a:avLst/>
            </a:prstGeom>
            <a:noFill/>
            <a:ln w="12700">
              <a:solidFill>
                <a:srgbClr val="19D3C5">
                  <a:alpha val="50000"/>
                </a:srgbClr>
              </a:solidFill>
            </a:ln>
          </p:spPr>
          <p:txBody>
            <a:bodyPr vert="horz" wrap="square" lIns="68572" tIns="34286" rIns="68572" bIns="34286" numCol="1" anchor="t" anchorCtr="0" compatLnSpc="1">
              <a:prstTxWarp prst="textNoShape">
                <a:avLst/>
              </a:prstTxWarp>
              <a:noAutofit/>
            </a:bodyPr>
            <a:lstStyle/>
            <a:p>
              <a:endParaRPr lang="en-US" sz="1323" dirty="0">
                <a:solidFill>
                  <a:schemeClr val="tx1"/>
                </a:solidFill>
                <a:latin typeface="+mn-lt"/>
              </a:endParaRPr>
            </a:p>
          </p:txBody>
        </p:sp>
        <p:cxnSp>
          <p:nvCxnSpPr>
            <p:cNvPr id="142" name="Straight Connector 141">
              <a:extLst>
                <a:ext uri="{FF2B5EF4-FFF2-40B4-BE49-F238E27FC236}">
                  <a16:creationId xmlns:a16="http://schemas.microsoft.com/office/drawing/2014/main" id="{F8A6CBCB-2578-43F1-B7A4-69F595E6E013}"/>
                </a:ext>
              </a:extLst>
            </p:cNvPr>
            <p:cNvCxnSpPr/>
            <p:nvPr userDrawn="1"/>
          </p:nvCxnSpPr>
          <p:spPr bwMode="invGray">
            <a:xfrm>
              <a:off x="554736" y="2177796"/>
              <a:ext cx="11082528" cy="0"/>
            </a:xfrm>
            <a:prstGeom prst="line">
              <a:avLst/>
            </a:prstGeom>
            <a:noFill/>
            <a:ln w="12700">
              <a:solidFill>
                <a:srgbClr val="19D3C5">
                  <a:alpha val="50000"/>
                </a:srgbClr>
              </a:solidFill>
            </a:ln>
          </p:spPr>
        </p:cxnSp>
        <p:cxnSp>
          <p:nvCxnSpPr>
            <p:cNvPr id="143" name="Straight Connector 142">
              <a:extLst>
                <a:ext uri="{FF2B5EF4-FFF2-40B4-BE49-F238E27FC236}">
                  <a16:creationId xmlns:a16="http://schemas.microsoft.com/office/drawing/2014/main" id="{62E19C48-49CD-490C-82AF-6A807F4A91F8}"/>
                </a:ext>
              </a:extLst>
            </p:cNvPr>
            <p:cNvCxnSpPr/>
            <p:nvPr userDrawn="1"/>
          </p:nvCxnSpPr>
          <p:spPr bwMode="invGray">
            <a:xfrm>
              <a:off x="554736" y="1711453"/>
              <a:ext cx="11082528" cy="0"/>
            </a:xfrm>
            <a:prstGeom prst="line">
              <a:avLst/>
            </a:prstGeom>
            <a:noFill/>
            <a:ln w="12700">
              <a:solidFill>
                <a:srgbClr val="19D3C5">
                  <a:alpha val="50000"/>
                </a:srgbClr>
              </a:solidFill>
            </a:ln>
          </p:spPr>
        </p:cxnSp>
      </p:grpSp>
      <p:sp>
        <p:nvSpPr>
          <p:cNvPr id="176" name="Sticker" hidden="1">
            <a:extLst>
              <a:ext uri="{FF2B5EF4-FFF2-40B4-BE49-F238E27FC236}">
                <a16:creationId xmlns:a16="http://schemas.microsoft.com/office/drawing/2014/main" id="{F05F3D84-B1F2-4969-91DD-7BB0F78A4159}"/>
              </a:ext>
            </a:extLst>
          </p:cNvPr>
          <p:cNvSpPr txBox="1"/>
          <p:nvPr userDrawn="1"/>
        </p:nvSpPr>
        <p:spPr>
          <a:xfrm>
            <a:off x="554736" y="1289273"/>
            <a:ext cx="450444" cy="123111"/>
          </a:xfrm>
          <a:prstGeom prst="rect">
            <a:avLst/>
          </a:prstGeom>
          <a:noFill/>
          <a:ln w="6350">
            <a:noFill/>
            <a:miter lim="800000"/>
          </a:ln>
        </p:spPr>
        <p:txBody>
          <a:bodyPr vert="horz" wrap="none" lIns="0" tIns="0" rIns="0" bIns="0" rtlCol="0">
            <a:spAutoFit/>
          </a:bodyPr>
          <a:lstStyle>
            <a:defPPr>
              <a:defRPr lang="en-US"/>
            </a:defPPr>
            <a:lvl1pPr>
              <a:spcBef>
                <a:spcPts val="300"/>
              </a:spcBef>
              <a:spcAft>
                <a:spcPts val="300"/>
              </a:spcAft>
              <a:buNone/>
              <a:defRPr sz="800" b="1" cap="all" baseline="0"/>
            </a:lvl1pPr>
          </a:lstStyle>
          <a:p>
            <a:pPr lvl="0"/>
            <a:r>
              <a:rPr lang="en-US" dirty="0"/>
              <a:t>STICKER</a:t>
            </a:r>
          </a:p>
        </p:txBody>
      </p:sp>
      <p:sp>
        <p:nvSpPr>
          <p:cNvPr id="207" name="ACET" hidden="1">
            <a:extLst>
              <a:ext uri="{FF2B5EF4-FFF2-40B4-BE49-F238E27FC236}">
                <a16:creationId xmlns:a16="http://schemas.microsoft.com/office/drawing/2014/main" id="{9C1AB688-8E46-4BED-871D-3FE073C183F2}"/>
              </a:ext>
            </a:extLst>
          </p:cNvPr>
          <p:cNvSpPr txBox="1"/>
          <p:nvPr userDrawn="1">
            <p:custDataLst>
              <p:tags r:id="rId22"/>
            </p:custDataLst>
          </p:nvPr>
        </p:nvSpPr>
        <p:spPr>
          <a:xfrm>
            <a:off x="5987738" y="2170800"/>
            <a:ext cx="3049253" cy="569387"/>
          </a:xfrm>
          <a:prstGeom prst="rect">
            <a:avLst/>
          </a:prstGeom>
        </p:spPr>
        <p:txBody>
          <a:bodyPr vert="horz" wrap="square" lIns="0" tIns="0" rIns="0" bIns="0" rtlCol="0">
            <a:spAutoFit/>
          </a:bodyPr>
          <a:lstStyle>
            <a:defPPr>
              <a:defRPr lang="en-US"/>
            </a:defPPr>
            <a:lvl1pPr lvl="0" indent="0">
              <a:lnSpc>
                <a:spcPct val="100000"/>
              </a:lnSpc>
              <a:spcBef>
                <a:spcPts val="0"/>
              </a:spcBef>
              <a:spcAft>
                <a:spcPts val="600"/>
              </a:spcAft>
              <a:buFont typeface="Segoe UI" panose="020B0502040204020203" pitchFamily="34" charset="0"/>
              <a:buChar char="​"/>
              <a:defRPr sz="1600" b="1">
                <a:cs typeface="Arial" panose="020B0604020202020204" pitchFamily="34" charset="0"/>
              </a:defRPr>
            </a:lvl1pPr>
            <a:lvl2pPr marL="228600" lvl="1" indent="-225425">
              <a:lnSpc>
                <a:spcPct val="100000"/>
              </a:lnSpc>
              <a:spcBef>
                <a:spcPts val="0"/>
              </a:spcBef>
              <a:spcAft>
                <a:spcPts val="300"/>
              </a:spcAft>
              <a:buSzPct val="110000"/>
              <a:buFont typeface="Wingdings" panose="05000000000000000000" pitchFamily="2" charset="2"/>
              <a:buChar char=""/>
              <a:defRPr sz="1600"/>
            </a:lvl2pPr>
            <a:lvl3pPr marL="442913" lvl="2" indent="-214313">
              <a:lnSpc>
                <a:spcPct val="100000"/>
              </a:lnSpc>
              <a:spcBef>
                <a:spcPts val="0"/>
              </a:spcBef>
              <a:spcAft>
                <a:spcPts val="300"/>
              </a:spcAft>
              <a:buSzPct val="110000"/>
              <a:buFont typeface="Arial" panose="020B0604020202020204" pitchFamily="34" charset="0"/>
              <a:buChar char="‒"/>
              <a:defRPr sz="1600"/>
            </a:lvl3pPr>
            <a:lvl4pPr marL="598488" lvl="3" indent="-152400">
              <a:lnSpc>
                <a:spcPct val="100000"/>
              </a:lnSpc>
              <a:spcBef>
                <a:spcPts val="0"/>
              </a:spcBef>
              <a:spcAft>
                <a:spcPts val="300"/>
              </a:spcAft>
              <a:buFont typeface="Arial" panose="020B0604020202020204" pitchFamily="34" charset="0"/>
              <a:buChar char="•"/>
              <a:defRPr sz="1600"/>
            </a:lvl4pPr>
            <a:lvl5pPr marL="817563" lvl="4" indent="-147638">
              <a:lnSpc>
                <a:spcPct val="100000"/>
              </a:lnSpc>
              <a:spcBef>
                <a:spcPts val="0"/>
              </a:spcBef>
              <a:spcAft>
                <a:spcPts val="300"/>
              </a:spcAft>
              <a:buSzPct val="100000"/>
              <a:buFont typeface="Arial" panose="020B0604020202020204" pitchFamily="34" charset="0"/>
              <a:buChar char="̶"/>
              <a:defRPr sz="160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lvl="0"/>
            <a:r>
              <a:rPr lang="en-US" dirty="0"/>
              <a:t>Above Chart Exhibit Title</a:t>
            </a:r>
          </a:p>
          <a:p>
            <a:pPr lvl="0"/>
            <a:r>
              <a:rPr lang="en-US" b="0" dirty="0"/>
              <a:t>Unit of Measure</a:t>
            </a:r>
          </a:p>
        </p:txBody>
      </p:sp>
      <p:sp>
        <p:nvSpPr>
          <p:cNvPr id="4" name="Text Placeholder 3">
            <a:extLst>
              <a:ext uri="{FF2B5EF4-FFF2-40B4-BE49-F238E27FC236}">
                <a16:creationId xmlns:a16="http://schemas.microsoft.com/office/drawing/2014/main" id="{AEA8BC65-10CC-4404-9B17-2797DDA47747}"/>
              </a:ext>
            </a:extLst>
          </p:cNvPr>
          <p:cNvSpPr>
            <a:spLocks noGrp="1"/>
          </p:cNvSpPr>
          <p:nvPr>
            <p:ph type="body" idx="1"/>
          </p:nvPr>
        </p:nvSpPr>
        <p:spPr>
          <a:xfrm>
            <a:off x="554736" y="2170800"/>
            <a:ext cx="2484655" cy="1631216"/>
          </a:xfrm>
          <a:prstGeom prst="rect">
            <a:avLst/>
          </a:prstGeom>
        </p:spPr>
        <p:txBody>
          <a:bodyPr vert="horz" lIns="0" tIns="0" rIns="0" bIns="0" rtlCol="0">
            <a:sp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grpSp>
        <p:nvGrpSpPr>
          <p:cNvPr id="146" name="LegendBoxes" hidden="1">
            <a:extLst>
              <a:ext uri="{FF2B5EF4-FFF2-40B4-BE49-F238E27FC236}">
                <a16:creationId xmlns:a16="http://schemas.microsoft.com/office/drawing/2014/main" id="{E0EDABC6-2C98-4672-834A-F22EF710A47D}"/>
              </a:ext>
            </a:extLst>
          </p:cNvPr>
          <p:cNvGrpSpPr/>
          <p:nvPr userDrawn="1"/>
        </p:nvGrpSpPr>
        <p:grpSpPr>
          <a:xfrm>
            <a:off x="10714801" y="4381500"/>
            <a:ext cx="922463" cy="1717282"/>
            <a:chOff x="10554770" y="4322824"/>
            <a:chExt cx="922463" cy="1717282"/>
          </a:xfrm>
        </p:grpSpPr>
        <p:sp>
          <p:nvSpPr>
            <p:cNvPr id="147" name="RectangleLegend1" hidden="1">
              <a:extLst>
                <a:ext uri="{FF2B5EF4-FFF2-40B4-BE49-F238E27FC236}">
                  <a16:creationId xmlns:a16="http://schemas.microsoft.com/office/drawing/2014/main" id="{366A1542-591C-460A-B541-CD5CE02EE343}"/>
                </a:ext>
              </a:extLst>
            </p:cNvPr>
            <p:cNvSpPr/>
            <p:nvPr/>
          </p:nvSpPr>
          <p:spPr>
            <a:xfrm>
              <a:off x="10554770" y="4344182"/>
              <a:ext cx="172729" cy="172729"/>
            </a:xfrm>
            <a:prstGeom prst="rect">
              <a:avLst/>
            </a:prstGeom>
            <a:solidFill>
              <a:schemeClr val="accent1"/>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400" dirty="0">
                <a:solidFill>
                  <a:schemeClr val="tx1"/>
                </a:solidFill>
              </a:endParaRPr>
            </a:p>
          </p:txBody>
        </p:sp>
        <p:sp>
          <p:nvSpPr>
            <p:cNvPr id="148" name="RectangleLegend2" hidden="1">
              <a:extLst>
                <a:ext uri="{FF2B5EF4-FFF2-40B4-BE49-F238E27FC236}">
                  <a16:creationId xmlns:a16="http://schemas.microsoft.com/office/drawing/2014/main" id="{53EE6EF9-62C0-4C74-93A9-800012701EA2}"/>
                </a:ext>
              </a:extLst>
            </p:cNvPr>
            <p:cNvSpPr/>
            <p:nvPr/>
          </p:nvSpPr>
          <p:spPr>
            <a:xfrm>
              <a:off x="10554770" y="4723680"/>
              <a:ext cx="172729" cy="172729"/>
            </a:xfrm>
            <a:prstGeom prst="rect">
              <a:avLst/>
            </a:prstGeom>
            <a:solidFill>
              <a:schemeClr val="accent2"/>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400" dirty="0">
                <a:solidFill>
                  <a:schemeClr val="tx1"/>
                </a:solidFill>
              </a:endParaRPr>
            </a:p>
          </p:txBody>
        </p:sp>
        <p:sp>
          <p:nvSpPr>
            <p:cNvPr id="149" name="RectangleLegend3" hidden="1">
              <a:extLst>
                <a:ext uri="{FF2B5EF4-FFF2-40B4-BE49-F238E27FC236}">
                  <a16:creationId xmlns:a16="http://schemas.microsoft.com/office/drawing/2014/main" id="{9B3C7FC2-259D-4B85-8090-946D9D4C2B7E}"/>
                </a:ext>
              </a:extLst>
            </p:cNvPr>
            <p:cNvSpPr/>
            <p:nvPr/>
          </p:nvSpPr>
          <p:spPr>
            <a:xfrm>
              <a:off x="10554770" y="5097276"/>
              <a:ext cx="172729" cy="172729"/>
            </a:xfrm>
            <a:prstGeom prst="rect">
              <a:avLst/>
            </a:prstGeom>
            <a:solidFill>
              <a:schemeClr val="accent3"/>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400" dirty="0">
                <a:solidFill>
                  <a:schemeClr val="tx1"/>
                </a:solidFill>
              </a:endParaRPr>
            </a:p>
          </p:txBody>
        </p:sp>
        <p:sp>
          <p:nvSpPr>
            <p:cNvPr id="150" name="RectangleLegend4" hidden="1">
              <a:extLst>
                <a:ext uri="{FF2B5EF4-FFF2-40B4-BE49-F238E27FC236}">
                  <a16:creationId xmlns:a16="http://schemas.microsoft.com/office/drawing/2014/main" id="{E46D1F78-ABA2-4BD8-993D-51F76256BA40}"/>
                </a:ext>
              </a:extLst>
            </p:cNvPr>
            <p:cNvSpPr/>
            <p:nvPr/>
          </p:nvSpPr>
          <p:spPr>
            <a:xfrm>
              <a:off x="10554770" y="5470872"/>
              <a:ext cx="172729" cy="172729"/>
            </a:xfrm>
            <a:prstGeom prst="rect">
              <a:avLst/>
            </a:prstGeom>
            <a:solidFill>
              <a:schemeClr val="accent4"/>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400" dirty="0">
                <a:solidFill>
                  <a:schemeClr val="tx1"/>
                </a:solidFill>
              </a:endParaRPr>
            </a:p>
          </p:txBody>
        </p:sp>
        <p:sp>
          <p:nvSpPr>
            <p:cNvPr id="151" name="RectangleLegend5" hidden="1">
              <a:extLst>
                <a:ext uri="{FF2B5EF4-FFF2-40B4-BE49-F238E27FC236}">
                  <a16:creationId xmlns:a16="http://schemas.microsoft.com/office/drawing/2014/main" id="{291FA4A8-12C6-4F1A-94D2-8394B01787E7}"/>
                </a:ext>
              </a:extLst>
            </p:cNvPr>
            <p:cNvSpPr/>
            <p:nvPr/>
          </p:nvSpPr>
          <p:spPr>
            <a:xfrm>
              <a:off x="10554770" y="5844468"/>
              <a:ext cx="172729" cy="172729"/>
            </a:xfrm>
            <a:prstGeom prst="rect">
              <a:avLst/>
            </a:prstGeom>
            <a:solidFill>
              <a:schemeClr val="accent5"/>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400" dirty="0">
                <a:solidFill>
                  <a:schemeClr val="tx1"/>
                </a:solidFill>
              </a:endParaRPr>
            </a:p>
          </p:txBody>
        </p:sp>
        <p:sp>
          <p:nvSpPr>
            <p:cNvPr id="152" name="Legend1" hidden="1">
              <a:extLst>
                <a:ext uri="{FF2B5EF4-FFF2-40B4-BE49-F238E27FC236}">
                  <a16:creationId xmlns:a16="http://schemas.microsoft.com/office/drawing/2014/main" id="{FB1621BD-340A-4901-97B4-37BA660700B6}"/>
                </a:ext>
              </a:extLst>
            </p:cNvPr>
            <p:cNvSpPr txBox="1"/>
            <p:nvPr/>
          </p:nvSpPr>
          <p:spPr>
            <a:xfrm>
              <a:off x="10880916" y="4322824"/>
              <a:ext cx="596317" cy="215444"/>
            </a:xfrm>
            <a:prstGeom prst="rect">
              <a:avLst/>
            </a:prstGeom>
            <a:noFill/>
            <a:ln>
              <a:noFill/>
              <a:miter lim="800000"/>
            </a:ln>
          </p:spPr>
          <p:txBody>
            <a:bodyPr wrap="none" lIns="0" tIns="0" rIns="0" bIns="0" rtlCol="0" anchor="ctr" anchorCtr="0">
              <a:spAutoFit/>
            </a:bodyPr>
            <a:lstStyle/>
            <a:p>
              <a:pPr>
                <a:spcAft>
                  <a:spcPts val="600"/>
                </a:spcAft>
              </a:pPr>
              <a:r>
                <a:rPr lang="en-US" sz="1400" dirty="0"/>
                <a:t>Legend</a:t>
              </a:r>
            </a:p>
          </p:txBody>
        </p:sp>
        <p:sp>
          <p:nvSpPr>
            <p:cNvPr id="153" name="Legend2" hidden="1">
              <a:extLst>
                <a:ext uri="{FF2B5EF4-FFF2-40B4-BE49-F238E27FC236}">
                  <a16:creationId xmlns:a16="http://schemas.microsoft.com/office/drawing/2014/main" id="{A9FC1F4B-DE9C-45FE-9196-A4E2E89E85A7}"/>
                </a:ext>
              </a:extLst>
            </p:cNvPr>
            <p:cNvSpPr txBox="1"/>
            <p:nvPr/>
          </p:nvSpPr>
          <p:spPr>
            <a:xfrm>
              <a:off x="10880916" y="4702322"/>
              <a:ext cx="596317" cy="215444"/>
            </a:xfrm>
            <a:prstGeom prst="rect">
              <a:avLst/>
            </a:prstGeom>
            <a:noFill/>
            <a:ln>
              <a:noFill/>
              <a:miter lim="800000"/>
            </a:ln>
          </p:spPr>
          <p:txBody>
            <a:bodyPr wrap="none" lIns="0" tIns="0" rIns="0" bIns="0" rtlCol="0" anchor="ctr" anchorCtr="0">
              <a:spAutoFit/>
            </a:bodyPr>
            <a:lstStyle/>
            <a:p>
              <a:pPr>
                <a:spcAft>
                  <a:spcPts val="600"/>
                </a:spcAft>
              </a:pPr>
              <a:r>
                <a:rPr lang="en-US" sz="1400" dirty="0"/>
                <a:t>Legend</a:t>
              </a:r>
            </a:p>
          </p:txBody>
        </p:sp>
        <p:sp>
          <p:nvSpPr>
            <p:cNvPr id="154" name="Legend3" hidden="1">
              <a:extLst>
                <a:ext uri="{FF2B5EF4-FFF2-40B4-BE49-F238E27FC236}">
                  <a16:creationId xmlns:a16="http://schemas.microsoft.com/office/drawing/2014/main" id="{EF141E8D-0911-476F-A24B-016492062099}"/>
                </a:ext>
              </a:extLst>
            </p:cNvPr>
            <p:cNvSpPr txBox="1"/>
            <p:nvPr/>
          </p:nvSpPr>
          <p:spPr>
            <a:xfrm>
              <a:off x="10880916" y="5081820"/>
              <a:ext cx="596317" cy="215444"/>
            </a:xfrm>
            <a:prstGeom prst="rect">
              <a:avLst/>
            </a:prstGeom>
            <a:noFill/>
            <a:ln>
              <a:noFill/>
              <a:miter lim="800000"/>
            </a:ln>
          </p:spPr>
          <p:txBody>
            <a:bodyPr wrap="none" lIns="0" tIns="0" rIns="0" bIns="0" rtlCol="0" anchor="ctr" anchorCtr="0">
              <a:spAutoFit/>
            </a:bodyPr>
            <a:lstStyle/>
            <a:p>
              <a:pPr>
                <a:spcAft>
                  <a:spcPts val="600"/>
                </a:spcAft>
              </a:pPr>
              <a:r>
                <a:rPr lang="en-US" sz="1400" dirty="0"/>
                <a:t>Legend</a:t>
              </a:r>
            </a:p>
          </p:txBody>
        </p:sp>
        <p:sp>
          <p:nvSpPr>
            <p:cNvPr id="155" name="Legend4" hidden="1">
              <a:extLst>
                <a:ext uri="{FF2B5EF4-FFF2-40B4-BE49-F238E27FC236}">
                  <a16:creationId xmlns:a16="http://schemas.microsoft.com/office/drawing/2014/main" id="{AF2BABB7-287B-41E6-A81F-924D31385E8E}"/>
                </a:ext>
              </a:extLst>
            </p:cNvPr>
            <p:cNvSpPr txBox="1"/>
            <p:nvPr/>
          </p:nvSpPr>
          <p:spPr>
            <a:xfrm>
              <a:off x="10880916" y="5453241"/>
              <a:ext cx="596317" cy="215444"/>
            </a:xfrm>
            <a:prstGeom prst="rect">
              <a:avLst/>
            </a:prstGeom>
            <a:noFill/>
            <a:ln>
              <a:noFill/>
              <a:miter lim="800000"/>
            </a:ln>
          </p:spPr>
          <p:txBody>
            <a:bodyPr wrap="none" lIns="0" tIns="0" rIns="0" bIns="0" rtlCol="0" anchor="ctr" anchorCtr="0">
              <a:spAutoFit/>
            </a:bodyPr>
            <a:lstStyle/>
            <a:p>
              <a:pPr>
                <a:spcAft>
                  <a:spcPts val="600"/>
                </a:spcAft>
              </a:pPr>
              <a:r>
                <a:rPr lang="en-US" sz="1400" dirty="0"/>
                <a:t>Legend</a:t>
              </a:r>
            </a:p>
          </p:txBody>
        </p:sp>
        <p:sp>
          <p:nvSpPr>
            <p:cNvPr id="156" name="Legend5" hidden="1">
              <a:extLst>
                <a:ext uri="{FF2B5EF4-FFF2-40B4-BE49-F238E27FC236}">
                  <a16:creationId xmlns:a16="http://schemas.microsoft.com/office/drawing/2014/main" id="{B8EF15D7-9B46-4FBE-BAD8-41699539CB7F}"/>
                </a:ext>
              </a:extLst>
            </p:cNvPr>
            <p:cNvSpPr txBox="1"/>
            <p:nvPr/>
          </p:nvSpPr>
          <p:spPr>
            <a:xfrm>
              <a:off x="10880915" y="5824662"/>
              <a:ext cx="596317" cy="215444"/>
            </a:xfrm>
            <a:prstGeom prst="rect">
              <a:avLst/>
            </a:prstGeom>
            <a:noFill/>
            <a:ln>
              <a:noFill/>
              <a:miter lim="800000"/>
            </a:ln>
          </p:spPr>
          <p:txBody>
            <a:bodyPr wrap="none" lIns="0" tIns="0" rIns="0" bIns="0" rtlCol="0" anchor="ctr" anchorCtr="0">
              <a:spAutoFit/>
            </a:bodyPr>
            <a:lstStyle/>
            <a:p>
              <a:pPr>
                <a:spcAft>
                  <a:spcPts val="600"/>
                </a:spcAft>
              </a:pPr>
              <a:r>
                <a:rPr lang="en-US" sz="1400" dirty="0"/>
                <a:t>Legend</a:t>
              </a:r>
            </a:p>
          </p:txBody>
        </p:sp>
      </p:grpSp>
      <p:grpSp>
        <p:nvGrpSpPr>
          <p:cNvPr id="157" name="LegendLines" hidden="1">
            <a:extLst>
              <a:ext uri="{FF2B5EF4-FFF2-40B4-BE49-F238E27FC236}">
                <a16:creationId xmlns:a16="http://schemas.microsoft.com/office/drawing/2014/main" id="{A2939A5D-99E7-4CE2-82B6-97C823DF4EB1}"/>
              </a:ext>
            </a:extLst>
          </p:cNvPr>
          <p:cNvGrpSpPr/>
          <p:nvPr userDrawn="1"/>
        </p:nvGrpSpPr>
        <p:grpSpPr>
          <a:xfrm>
            <a:off x="10317304" y="3150831"/>
            <a:ext cx="1319960" cy="958286"/>
            <a:chOff x="10162879" y="3243772"/>
            <a:chExt cx="1319960" cy="958286"/>
          </a:xfrm>
        </p:grpSpPr>
        <p:sp>
          <p:nvSpPr>
            <p:cNvPr id="158" name="Legend1" hidden="1">
              <a:extLst>
                <a:ext uri="{FF2B5EF4-FFF2-40B4-BE49-F238E27FC236}">
                  <a16:creationId xmlns:a16="http://schemas.microsoft.com/office/drawing/2014/main" id="{19CC4437-7B16-4C40-9729-82F271E3FF3D}"/>
                </a:ext>
              </a:extLst>
            </p:cNvPr>
            <p:cNvSpPr txBox="1"/>
            <p:nvPr/>
          </p:nvSpPr>
          <p:spPr>
            <a:xfrm>
              <a:off x="10886522" y="3243772"/>
              <a:ext cx="596317" cy="215444"/>
            </a:xfrm>
            <a:prstGeom prst="rect">
              <a:avLst/>
            </a:prstGeom>
            <a:noFill/>
            <a:ln>
              <a:noFill/>
              <a:miter lim="800000"/>
            </a:ln>
          </p:spPr>
          <p:txBody>
            <a:bodyPr wrap="none" lIns="0" tIns="0" rIns="0" bIns="0" rtlCol="0" anchor="ctr" anchorCtr="0">
              <a:spAutoFit/>
            </a:bodyPr>
            <a:lstStyle/>
            <a:p>
              <a:pPr>
                <a:spcAft>
                  <a:spcPts val="600"/>
                </a:spcAft>
              </a:pPr>
              <a:r>
                <a:rPr lang="en-US" sz="1400" dirty="0"/>
                <a:t>Legend</a:t>
              </a:r>
            </a:p>
          </p:txBody>
        </p:sp>
        <p:sp>
          <p:nvSpPr>
            <p:cNvPr id="159" name="Legend2" hidden="1">
              <a:extLst>
                <a:ext uri="{FF2B5EF4-FFF2-40B4-BE49-F238E27FC236}">
                  <a16:creationId xmlns:a16="http://schemas.microsoft.com/office/drawing/2014/main" id="{EB4028EE-A650-4667-AFF5-0C0EF1182CCE}"/>
                </a:ext>
              </a:extLst>
            </p:cNvPr>
            <p:cNvSpPr txBox="1"/>
            <p:nvPr/>
          </p:nvSpPr>
          <p:spPr>
            <a:xfrm>
              <a:off x="10886522" y="3615193"/>
              <a:ext cx="596317" cy="215444"/>
            </a:xfrm>
            <a:prstGeom prst="rect">
              <a:avLst/>
            </a:prstGeom>
            <a:noFill/>
            <a:ln>
              <a:noFill/>
              <a:miter lim="800000"/>
            </a:ln>
          </p:spPr>
          <p:txBody>
            <a:bodyPr wrap="none" lIns="0" tIns="0" rIns="0" bIns="0" rtlCol="0" anchor="ctr" anchorCtr="0">
              <a:spAutoFit/>
            </a:bodyPr>
            <a:lstStyle/>
            <a:p>
              <a:pPr>
                <a:spcAft>
                  <a:spcPts val="600"/>
                </a:spcAft>
              </a:pPr>
              <a:r>
                <a:rPr lang="en-US" sz="1400" dirty="0"/>
                <a:t>Legend</a:t>
              </a:r>
            </a:p>
          </p:txBody>
        </p:sp>
        <p:sp>
          <p:nvSpPr>
            <p:cNvPr id="160" name="Legend3" hidden="1">
              <a:extLst>
                <a:ext uri="{FF2B5EF4-FFF2-40B4-BE49-F238E27FC236}">
                  <a16:creationId xmlns:a16="http://schemas.microsoft.com/office/drawing/2014/main" id="{91EE605A-C4CC-4214-A65E-B924392A6EB8}"/>
                </a:ext>
              </a:extLst>
            </p:cNvPr>
            <p:cNvSpPr txBox="1"/>
            <p:nvPr/>
          </p:nvSpPr>
          <p:spPr>
            <a:xfrm>
              <a:off x="10886522" y="3986614"/>
              <a:ext cx="596317" cy="215444"/>
            </a:xfrm>
            <a:prstGeom prst="rect">
              <a:avLst/>
            </a:prstGeom>
            <a:noFill/>
            <a:ln>
              <a:noFill/>
              <a:miter lim="800000"/>
            </a:ln>
          </p:spPr>
          <p:txBody>
            <a:bodyPr wrap="none" lIns="0" tIns="0" rIns="0" bIns="0" rtlCol="0" anchor="ctr" anchorCtr="0">
              <a:spAutoFit/>
            </a:bodyPr>
            <a:lstStyle/>
            <a:p>
              <a:pPr>
                <a:spcAft>
                  <a:spcPts val="600"/>
                </a:spcAft>
              </a:pPr>
              <a:r>
                <a:rPr lang="en-US" sz="1400" dirty="0"/>
                <a:t>Legend</a:t>
              </a:r>
            </a:p>
          </p:txBody>
        </p:sp>
        <p:sp>
          <p:nvSpPr>
            <p:cNvPr id="161" name="LineLegend3" hidden="1">
              <a:extLst>
                <a:ext uri="{FF2B5EF4-FFF2-40B4-BE49-F238E27FC236}">
                  <a16:creationId xmlns:a16="http://schemas.microsoft.com/office/drawing/2014/main" id="{4D91D446-EFC1-418C-A5F1-D427C8366D5B}"/>
                </a:ext>
              </a:extLst>
            </p:cNvPr>
            <p:cNvSpPr>
              <a:spLocks noChangeShapeType="1"/>
            </p:cNvSpPr>
            <p:nvPr/>
          </p:nvSpPr>
          <p:spPr bwMode="gray">
            <a:xfrm>
              <a:off x="10162879" y="4092784"/>
              <a:ext cx="457200" cy="0"/>
            </a:xfrm>
            <a:prstGeom prst="line">
              <a:avLst/>
            </a:prstGeom>
            <a:noFill/>
            <a:ln w="28575">
              <a:solidFill>
                <a:schemeClr val="accent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en-US" sz="1400" baseline="0" dirty="0">
                <a:latin typeface="+mn-lt"/>
                <a:ea typeface="+mn-ea"/>
              </a:endParaRPr>
            </a:p>
          </p:txBody>
        </p:sp>
        <p:sp>
          <p:nvSpPr>
            <p:cNvPr id="162" name="LineLegend2" hidden="1">
              <a:extLst>
                <a:ext uri="{FF2B5EF4-FFF2-40B4-BE49-F238E27FC236}">
                  <a16:creationId xmlns:a16="http://schemas.microsoft.com/office/drawing/2014/main" id="{01024FA5-F86E-4BDE-BCE0-13E00C91CF1C}"/>
                </a:ext>
              </a:extLst>
            </p:cNvPr>
            <p:cNvSpPr>
              <a:spLocks noChangeShapeType="1"/>
            </p:cNvSpPr>
            <p:nvPr/>
          </p:nvSpPr>
          <p:spPr bwMode="gray">
            <a:xfrm>
              <a:off x="10162879" y="3719425"/>
              <a:ext cx="457200" cy="0"/>
            </a:xfrm>
            <a:prstGeom prst="line">
              <a:avLst/>
            </a:prstGeom>
            <a:noFill/>
            <a:ln w="28575">
              <a:solidFill>
                <a:schemeClr val="accent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en-US" sz="1400" baseline="0" dirty="0">
                <a:latin typeface="+mn-lt"/>
                <a:ea typeface="+mn-ea"/>
              </a:endParaRPr>
            </a:p>
          </p:txBody>
        </p:sp>
        <p:sp>
          <p:nvSpPr>
            <p:cNvPr id="163" name="LineLegend1" hidden="1">
              <a:extLst>
                <a:ext uri="{FF2B5EF4-FFF2-40B4-BE49-F238E27FC236}">
                  <a16:creationId xmlns:a16="http://schemas.microsoft.com/office/drawing/2014/main" id="{575514C2-F665-4390-A289-E7CA46BE8101}"/>
                </a:ext>
              </a:extLst>
            </p:cNvPr>
            <p:cNvSpPr>
              <a:spLocks noChangeShapeType="1"/>
            </p:cNvSpPr>
            <p:nvPr/>
          </p:nvSpPr>
          <p:spPr bwMode="gray">
            <a:xfrm>
              <a:off x="10162879" y="3351494"/>
              <a:ext cx="457200" cy="0"/>
            </a:xfrm>
            <a:prstGeom prst="line">
              <a:avLst/>
            </a:prstGeom>
            <a:noFill/>
            <a:ln w="28575">
              <a:solidFill>
                <a:schemeClr val="accent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en-US" sz="1400" baseline="0" dirty="0">
                <a:latin typeface="+mn-lt"/>
                <a:ea typeface="+mn-ea"/>
              </a:endParaRPr>
            </a:p>
          </p:txBody>
        </p:sp>
      </p:grpSp>
      <p:grpSp>
        <p:nvGrpSpPr>
          <p:cNvPr id="164" name="LegendMoons" hidden="1">
            <a:extLst>
              <a:ext uri="{FF2B5EF4-FFF2-40B4-BE49-F238E27FC236}">
                <a16:creationId xmlns:a16="http://schemas.microsoft.com/office/drawing/2014/main" id="{0BB91BEC-3B08-4AE1-A6BD-332761E1C136}"/>
              </a:ext>
            </a:extLst>
          </p:cNvPr>
          <p:cNvGrpSpPr/>
          <p:nvPr userDrawn="1"/>
        </p:nvGrpSpPr>
        <p:grpSpPr>
          <a:xfrm>
            <a:off x="10684859" y="1146588"/>
            <a:ext cx="948949" cy="1731859"/>
            <a:chOff x="7716535" y="2630582"/>
            <a:chExt cx="948949" cy="1731859"/>
          </a:xfrm>
        </p:grpSpPr>
        <p:sp>
          <p:nvSpPr>
            <p:cNvPr id="165" name="Legend1" hidden="1">
              <a:extLst>
                <a:ext uri="{FF2B5EF4-FFF2-40B4-BE49-F238E27FC236}">
                  <a16:creationId xmlns:a16="http://schemas.microsoft.com/office/drawing/2014/main" id="{E9B3AA0D-F084-4897-BABC-48B6C474F7C0}"/>
                </a:ext>
              </a:extLst>
            </p:cNvPr>
            <p:cNvSpPr txBox="1"/>
            <p:nvPr/>
          </p:nvSpPr>
          <p:spPr>
            <a:xfrm>
              <a:off x="8069167" y="2637941"/>
              <a:ext cx="596317" cy="215444"/>
            </a:xfrm>
            <a:prstGeom prst="rect">
              <a:avLst/>
            </a:prstGeom>
            <a:noFill/>
            <a:ln>
              <a:noFill/>
              <a:miter lim="800000"/>
            </a:ln>
          </p:spPr>
          <p:txBody>
            <a:bodyPr wrap="none" lIns="0" tIns="0" rIns="0" bIns="0" rtlCol="0" anchor="ctr" anchorCtr="0">
              <a:spAutoFit/>
            </a:bodyPr>
            <a:lstStyle/>
            <a:p>
              <a:pPr>
                <a:spcAft>
                  <a:spcPts val="600"/>
                </a:spcAft>
              </a:pPr>
              <a:r>
                <a:rPr lang="en-US" sz="1400" dirty="0"/>
                <a:t>Legend</a:t>
              </a:r>
            </a:p>
          </p:txBody>
        </p:sp>
        <p:sp>
          <p:nvSpPr>
            <p:cNvPr id="166" name="Legend2" hidden="1">
              <a:extLst>
                <a:ext uri="{FF2B5EF4-FFF2-40B4-BE49-F238E27FC236}">
                  <a16:creationId xmlns:a16="http://schemas.microsoft.com/office/drawing/2014/main" id="{66C678E5-0AFE-401F-A04A-C90647DDDA90}"/>
                </a:ext>
              </a:extLst>
            </p:cNvPr>
            <p:cNvSpPr txBox="1"/>
            <p:nvPr/>
          </p:nvSpPr>
          <p:spPr>
            <a:xfrm>
              <a:off x="8069167" y="3013400"/>
              <a:ext cx="596317" cy="215444"/>
            </a:xfrm>
            <a:prstGeom prst="rect">
              <a:avLst/>
            </a:prstGeom>
            <a:noFill/>
            <a:ln>
              <a:noFill/>
              <a:miter lim="800000"/>
            </a:ln>
          </p:spPr>
          <p:txBody>
            <a:bodyPr wrap="none" lIns="0" tIns="0" rIns="0" bIns="0" rtlCol="0" anchor="ctr" anchorCtr="0">
              <a:spAutoFit/>
            </a:bodyPr>
            <a:lstStyle/>
            <a:p>
              <a:pPr>
                <a:spcAft>
                  <a:spcPts val="600"/>
                </a:spcAft>
              </a:pPr>
              <a:r>
                <a:rPr lang="en-US" sz="1400" dirty="0"/>
                <a:t>Legend</a:t>
              </a:r>
            </a:p>
          </p:txBody>
        </p:sp>
        <p:sp>
          <p:nvSpPr>
            <p:cNvPr id="167" name="Legend3" hidden="1">
              <a:extLst>
                <a:ext uri="{FF2B5EF4-FFF2-40B4-BE49-F238E27FC236}">
                  <a16:creationId xmlns:a16="http://schemas.microsoft.com/office/drawing/2014/main" id="{490754C1-911F-4096-9DE6-7F9B5529CB89}"/>
                </a:ext>
              </a:extLst>
            </p:cNvPr>
            <p:cNvSpPr txBox="1"/>
            <p:nvPr/>
          </p:nvSpPr>
          <p:spPr>
            <a:xfrm>
              <a:off x="8069167" y="3388859"/>
              <a:ext cx="596317" cy="215444"/>
            </a:xfrm>
            <a:prstGeom prst="rect">
              <a:avLst/>
            </a:prstGeom>
            <a:noFill/>
            <a:ln>
              <a:noFill/>
              <a:miter lim="800000"/>
            </a:ln>
          </p:spPr>
          <p:txBody>
            <a:bodyPr wrap="none" lIns="0" tIns="0" rIns="0" bIns="0" rtlCol="0" anchor="ctr" anchorCtr="0">
              <a:spAutoFit/>
            </a:bodyPr>
            <a:lstStyle/>
            <a:p>
              <a:pPr>
                <a:spcAft>
                  <a:spcPts val="600"/>
                </a:spcAft>
              </a:pPr>
              <a:r>
                <a:rPr lang="en-US" sz="1400" dirty="0"/>
                <a:t>Legend</a:t>
              </a:r>
            </a:p>
          </p:txBody>
        </p:sp>
        <p:sp>
          <p:nvSpPr>
            <p:cNvPr id="208" name="Legend4" hidden="1">
              <a:extLst>
                <a:ext uri="{FF2B5EF4-FFF2-40B4-BE49-F238E27FC236}">
                  <a16:creationId xmlns:a16="http://schemas.microsoft.com/office/drawing/2014/main" id="{8B0D9DCE-8F75-41DC-BBE4-05DB29197EEE}"/>
                </a:ext>
              </a:extLst>
            </p:cNvPr>
            <p:cNvSpPr txBox="1"/>
            <p:nvPr/>
          </p:nvSpPr>
          <p:spPr>
            <a:xfrm>
              <a:off x="8069167" y="3764318"/>
              <a:ext cx="596317" cy="215444"/>
            </a:xfrm>
            <a:prstGeom prst="rect">
              <a:avLst/>
            </a:prstGeom>
            <a:noFill/>
            <a:ln>
              <a:noFill/>
              <a:miter lim="800000"/>
            </a:ln>
          </p:spPr>
          <p:txBody>
            <a:bodyPr wrap="none" lIns="0" tIns="0" rIns="0" bIns="0" rtlCol="0" anchor="ctr" anchorCtr="0">
              <a:spAutoFit/>
            </a:bodyPr>
            <a:lstStyle/>
            <a:p>
              <a:pPr>
                <a:spcAft>
                  <a:spcPts val="600"/>
                </a:spcAft>
              </a:pPr>
              <a:r>
                <a:rPr lang="en-US" sz="1400" dirty="0"/>
                <a:t>Legend</a:t>
              </a:r>
            </a:p>
          </p:txBody>
        </p:sp>
        <p:sp>
          <p:nvSpPr>
            <p:cNvPr id="209" name="Legend5" hidden="1">
              <a:extLst>
                <a:ext uri="{FF2B5EF4-FFF2-40B4-BE49-F238E27FC236}">
                  <a16:creationId xmlns:a16="http://schemas.microsoft.com/office/drawing/2014/main" id="{45AEF524-4B70-4150-862C-B58CF286511B}"/>
                </a:ext>
              </a:extLst>
            </p:cNvPr>
            <p:cNvSpPr txBox="1"/>
            <p:nvPr/>
          </p:nvSpPr>
          <p:spPr>
            <a:xfrm>
              <a:off x="8069167" y="4139779"/>
              <a:ext cx="596317" cy="215444"/>
            </a:xfrm>
            <a:prstGeom prst="rect">
              <a:avLst/>
            </a:prstGeom>
            <a:noFill/>
            <a:ln>
              <a:noFill/>
              <a:miter lim="800000"/>
            </a:ln>
          </p:spPr>
          <p:txBody>
            <a:bodyPr wrap="none" lIns="0" tIns="0" rIns="0" bIns="0" rtlCol="0" anchor="ctr" anchorCtr="0">
              <a:spAutoFit/>
            </a:bodyPr>
            <a:lstStyle/>
            <a:p>
              <a:pPr>
                <a:spcAft>
                  <a:spcPts val="600"/>
                </a:spcAft>
              </a:pPr>
              <a:r>
                <a:rPr lang="en-US" sz="1400" dirty="0"/>
                <a:t>Legend</a:t>
              </a:r>
            </a:p>
          </p:txBody>
        </p:sp>
        <p:grpSp>
          <p:nvGrpSpPr>
            <p:cNvPr id="210" name="MoonLegend1" hidden="1">
              <a:extLst>
                <a:ext uri="{FF2B5EF4-FFF2-40B4-BE49-F238E27FC236}">
                  <a16:creationId xmlns:a16="http://schemas.microsoft.com/office/drawing/2014/main" id="{F926C339-6592-482B-BE13-4256C44126FA}"/>
                </a:ext>
              </a:extLst>
            </p:cNvPr>
            <p:cNvGrpSpPr>
              <a:grpSpLocks noChangeAspect="1"/>
            </p:cNvGrpSpPr>
            <p:nvPr>
              <p:custDataLst>
                <p:tags r:id="rId24"/>
              </p:custDataLst>
            </p:nvPr>
          </p:nvGrpSpPr>
          <p:grpSpPr>
            <a:xfrm>
              <a:off x="7716535" y="2630582"/>
              <a:ext cx="228600" cy="228600"/>
              <a:chOff x="762000" y="1270000"/>
              <a:chExt cx="254000" cy="254000"/>
            </a:xfrm>
          </p:grpSpPr>
          <p:sp>
            <p:nvSpPr>
              <p:cNvPr id="223" name="Oval 222" hidden="1">
                <a:extLst>
                  <a:ext uri="{FF2B5EF4-FFF2-40B4-BE49-F238E27FC236}">
                    <a16:creationId xmlns:a16="http://schemas.microsoft.com/office/drawing/2014/main" id="{77B2FC75-A703-4512-94BE-CD28CD12998E}"/>
                  </a:ext>
                </a:extLst>
              </p:cNvPr>
              <p:cNvSpPr/>
              <p:nvPr>
                <p:custDataLst>
                  <p:tags r:id="rId37"/>
                </p:custDataLst>
              </p:nvPr>
            </p:nvSpPr>
            <p:spPr>
              <a:xfrm>
                <a:off x="762000" y="1270000"/>
                <a:ext cx="254000" cy="254000"/>
              </a:xfrm>
              <a:prstGeom prst="ellipse">
                <a:avLst/>
              </a:prstGeom>
              <a:solidFill>
                <a:srgbClr val="D0D0D0"/>
              </a:solidFill>
              <a:ln w="9525" cap="flat" cmpd="sng" algn="ctr">
                <a:noFill/>
                <a:prstDash val="solid"/>
              </a:ln>
              <a:effectLst/>
              <a:extLst>
                <a:ext uri="{91240B29-F687-4F45-9708-019B960494DF}">
                  <a14:hiddenLine xmlns:a14="http://schemas.microsoft.com/office/drawing/2010/main" w="0" cap="flat" cmpd="sng" algn="ctr">
                    <a:solidFill>
                      <a:schemeClr val="bg1"/>
                    </a:solidFill>
                    <a:prstDash val="solid"/>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dirty="0">
                  <a:solidFill>
                    <a:schemeClr val="tx1"/>
                  </a:solidFill>
                </a:endParaRPr>
              </a:p>
            </p:txBody>
          </p:sp>
          <p:sp>
            <p:nvSpPr>
              <p:cNvPr id="224" name="Arc 223" hidden="1">
                <a:extLst>
                  <a:ext uri="{FF2B5EF4-FFF2-40B4-BE49-F238E27FC236}">
                    <a16:creationId xmlns:a16="http://schemas.microsoft.com/office/drawing/2014/main" id="{9FB8AF48-CC0D-43A1-AA1C-5035F8AEF22E}"/>
                  </a:ext>
                </a:extLst>
              </p:cNvPr>
              <p:cNvSpPr/>
              <p:nvPr>
                <p:custDataLst>
                  <p:tags r:id="rId38"/>
                </p:custDataLst>
              </p:nvPr>
            </p:nvSpPr>
            <p:spPr>
              <a:xfrm>
                <a:off x="762000" y="1270000"/>
                <a:ext cx="254000" cy="254000"/>
              </a:xfrm>
              <a:prstGeom prst="arc">
                <a:avLst>
                  <a:gd name="adj1" fmla="val 16200000"/>
                  <a:gd name="adj2" fmla="val 5400000"/>
                </a:avLst>
              </a:prstGeom>
              <a:solidFill>
                <a:schemeClr val="accent2"/>
              </a:solidFill>
              <a:ln w="9525" cap="flat" cmpd="sng" algn="ctr">
                <a:noFill/>
                <a:prstDash val="solid"/>
              </a:ln>
              <a:effectLst/>
              <a:extLst>
                <a:ext uri="{91240B29-F687-4F45-9708-019B960494DF}">
                  <a14:hiddenLine xmlns:a14="http://schemas.microsoft.com/office/drawing/2010/main" w="0" cap="flat" cmpd="sng" algn="ctr">
                    <a:solidFill>
                      <a:schemeClr val="bg1"/>
                    </a:solidFill>
                    <a:prstDash val="solid"/>
                    <a:round/>
                    <a:headEnd type="none" w="med" len="med"/>
                    <a:tailEnd type="none" w="med" len="med"/>
                  </a14:hiddenLine>
                </a:ext>
              </a:ex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1400" dirty="0"/>
              </a:p>
            </p:txBody>
          </p:sp>
        </p:grpSp>
        <p:grpSp>
          <p:nvGrpSpPr>
            <p:cNvPr id="211" name="MoonLegend2" hidden="1">
              <a:extLst>
                <a:ext uri="{FF2B5EF4-FFF2-40B4-BE49-F238E27FC236}">
                  <a16:creationId xmlns:a16="http://schemas.microsoft.com/office/drawing/2014/main" id="{17400B02-E0E3-4CCD-8EF6-59A1DB1D97E1}"/>
                </a:ext>
              </a:extLst>
            </p:cNvPr>
            <p:cNvGrpSpPr>
              <a:grpSpLocks noChangeAspect="1"/>
            </p:cNvGrpSpPr>
            <p:nvPr>
              <p:custDataLst>
                <p:tags r:id="rId25"/>
              </p:custDataLst>
            </p:nvPr>
          </p:nvGrpSpPr>
          <p:grpSpPr>
            <a:xfrm>
              <a:off x="7716535" y="3006395"/>
              <a:ext cx="228600" cy="228600"/>
              <a:chOff x="762000" y="1270000"/>
              <a:chExt cx="254000" cy="254000"/>
            </a:xfrm>
          </p:grpSpPr>
          <p:sp>
            <p:nvSpPr>
              <p:cNvPr id="221" name="Oval 220" hidden="1">
                <a:extLst>
                  <a:ext uri="{FF2B5EF4-FFF2-40B4-BE49-F238E27FC236}">
                    <a16:creationId xmlns:a16="http://schemas.microsoft.com/office/drawing/2014/main" id="{741DB993-BBCB-4AD8-AD27-0090145BAE22}"/>
                  </a:ext>
                </a:extLst>
              </p:cNvPr>
              <p:cNvSpPr/>
              <p:nvPr>
                <p:custDataLst>
                  <p:tags r:id="rId35"/>
                </p:custDataLst>
              </p:nvPr>
            </p:nvSpPr>
            <p:spPr>
              <a:xfrm>
                <a:off x="762000" y="1270000"/>
                <a:ext cx="254000" cy="254000"/>
              </a:xfrm>
              <a:prstGeom prst="ellipse">
                <a:avLst/>
              </a:prstGeom>
              <a:solidFill>
                <a:srgbClr val="D0D0D0"/>
              </a:solidFill>
              <a:ln w="9525" cap="flat" cmpd="sng" algn="ctr">
                <a:noFill/>
                <a:prstDash val="solid"/>
              </a:ln>
              <a:effectLst/>
              <a:extLst>
                <a:ext uri="{91240B29-F687-4F45-9708-019B960494DF}">
                  <a14:hiddenLine xmlns:a14="http://schemas.microsoft.com/office/drawing/2010/main" w="0" cap="flat" cmpd="sng" algn="ctr">
                    <a:solidFill>
                      <a:schemeClr val="bg1"/>
                    </a:solidFill>
                    <a:prstDash val="solid"/>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dirty="0">
                  <a:solidFill>
                    <a:schemeClr val="tx1"/>
                  </a:solidFill>
                </a:endParaRPr>
              </a:p>
            </p:txBody>
          </p:sp>
          <p:sp>
            <p:nvSpPr>
              <p:cNvPr id="222" name="Arc 221" hidden="1">
                <a:extLst>
                  <a:ext uri="{FF2B5EF4-FFF2-40B4-BE49-F238E27FC236}">
                    <a16:creationId xmlns:a16="http://schemas.microsoft.com/office/drawing/2014/main" id="{CBD6D7DE-A2B0-4383-AB58-1D9F370EE27A}"/>
                  </a:ext>
                </a:extLst>
              </p:cNvPr>
              <p:cNvSpPr/>
              <p:nvPr>
                <p:custDataLst>
                  <p:tags r:id="rId36"/>
                </p:custDataLst>
              </p:nvPr>
            </p:nvSpPr>
            <p:spPr>
              <a:xfrm>
                <a:off x="762000" y="1270000"/>
                <a:ext cx="254000" cy="254000"/>
              </a:xfrm>
              <a:prstGeom prst="arc">
                <a:avLst>
                  <a:gd name="adj1" fmla="val 16200000"/>
                  <a:gd name="adj2" fmla="val 0"/>
                </a:avLst>
              </a:prstGeom>
              <a:solidFill>
                <a:schemeClr val="accent2"/>
              </a:solidFill>
              <a:ln w="9525" cap="flat" cmpd="sng" algn="ctr">
                <a:noFill/>
                <a:prstDash val="solid"/>
              </a:ln>
              <a:effectLst/>
              <a:extLst>
                <a:ext uri="{91240B29-F687-4F45-9708-019B960494DF}">
                  <a14:hiddenLine xmlns:a14="http://schemas.microsoft.com/office/drawing/2010/main" w="0" cap="flat" cmpd="sng" algn="ctr">
                    <a:solidFill>
                      <a:schemeClr val="bg1"/>
                    </a:solidFill>
                    <a:prstDash val="solid"/>
                    <a:round/>
                    <a:headEnd type="none" w="med" len="med"/>
                    <a:tailEnd type="none" w="med" len="med"/>
                  </a14:hiddenLine>
                </a:ext>
              </a:ex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1400" dirty="0"/>
              </a:p>
            </p:txBody>
          </p:sp>
        </p:grpSp>
        <p:grpSp>
          <p:nvGrpSpPr>
            <p:cNvPr id="212" name="MoonLegend3" hidden="1">
              <a:extLst>
                <a:ext uri="{FF2B5EF4-FFF2-40B4-BE49-F238E27FC236}">
                  <a16:creationId xmlns:a16="http://schemas.microsoft.com/office/drawing/2014/main" id="{3D1C479A-C144-4CA3-94AA-258FD9C902F4}"/>
                </a:ext>
              </a:extLst>
            </p:cNvPr>
            <p:cNvGrpSpPr>
              <a:grpSpLocks noChangeAspect="1"/>
            </p:cNvGrpSpPr>
            <p:nvPr>
              <p:custDataLst>
                <p:tags r:id="rId26"/>
              </p:custDataLst>
            </p:nvPr>
          </p:nvGrpSpPr>
          <p:grpSpPr>
            <a:xfrm>
              <a:off x="7716535" y="3382210"/>
              <a:ext cx="228600" cy="228600"/>
              <a:chOff x="762000" y="1270000"/>
              <a:chExt cx="254000" cy="254000"/>
            </a:xfrm>
          </p:grpSpPr>
          <p:sp>
            <p:nvSpPr>
              <p:cNvPr id="219" name="Oval 218" hidden="1">
                <a:extLst>
                  <a:ext uri="{FF2B5EF4-FFF2-40B4-BE49-F238E27FC236}">
                    <a16:creationId xmlns:a16="http://schemas.microsoft.com/office/drawing/2014/main" id="{C909AEEC-9742-4416-A1D3-21078EEE72D8}"/>
                  </a:ext>
                </a:extLst>
              </p:cNvPr>
              <p:cNvSpPr/>
              <p:nvPr>
                <p:custDataLst>
                  <p:tags r:id="rId33"/>
                </p:custDataLst>
              </p:nvPr>
            </p:nvSpPr>
            <p:spPr>
              <a:xfrm>
                <a:off x="762000" y="1270000"/>
                <a:ext cx="254000" cy="254000"/>
              </a:xfrm>
              <a:prstGeom prst="ellipse">
                <a:avLst/>
              </a:prstGeom>
              <a:solidFill>
                <a:srgbClr val="D0D0D0"/>
              </a:solidFill>
              <a:ln w="9525" cap="flat" cmpd="sng" algn="ctr">
                <a:noFill/>
                <a:prstDash val="solid"/>
              </a:ln>
              <a:effectLst/>
              <a:extLst>
                <a:ext uri="{91240B29-F687-4F45-9708-019B960494DF}">
                  <a14:hiddenLine xmlns:a14="http://schemas.microsoft.com/office/drawing/2010/main" w="0" cap="flat" cmpd="sng" algn="ctr">
                    <a:solidFill>
                      <a:schemeClr val="bg1"/>
                    </a:solidFill>
                    <a:prstDash val="solid"/>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dirty="0">
                  <a:solidFill>
                    <a:schemeClr val="tx1"/>
                  </a:solidFill>
                </a:endParaRPr>
              </a:p>
            </p:txBody>
          </p:sp>
          <p:sp>
            <p:nvSpPr>
              <p:cNvPr id="220" name="Arc 219" hidden="1">
                <a:extLst>
                  <a:ext uri="{FF2B5EF4-FFF2-40B4-BE49-F238E27FC236}">
                    <a16:creationId xmlns:a16="http://schemas.microsoft.com/office/drawing/2014/main" id="{5466EDAD-CF41-4246-BF96-AF2C287BCA20}"/>
                  </a:ext>
                </a:extLst>
              </p:cNvPr>
              <p:cNvSpPr/>
              <p:nvPr>
                <p:custDataLst>
                  <p:tags r:id="rId34"/>
                </p:custDataLst>
              </p:nvPr>
            </p:nvSpPr>
            <p:spPr>
              <a:xfrm>
                <a:off x="762000" y="1270000"/>
                <a:ext cx="254000" cy="254000"/>
              </a:xfrm>
              <a:prstGeom prst="arc">
                <a:avLst>
                  <a:gd name="adj1" fmla="val 16200000"/>
                  <a:gd name="adj2" fmla="val 5400000"/>
                </a:avLst>
              </a:prstGeom>
              <a:solidFill>
                <a:schemeClr val="accent2"/>
              </a:solidFill>
              <a:ln w="9525" cap="flat" cmpd="sng" algn="ctr">
                <a:noFill/>
                <a:prstDash val="solid"/>
              </a:ln>
              <a:effectLst/>
              <a:extLst>
                <a:ext uri="{91240B29-F687-4F45-9708-019B960494DF}">
                  <a14:hiddenLine xmlns:a14="http://schemas.microsoft.com/office/drawing/2010/main" w="0" cap="flat" cmpd="sng" algn="ctr">
                    <a:solidFill>
                      <a:schemeClr val="bg1"/>
                    </a:solidFill>
                    <a:prstDash val="solid"/>
                    <a:round/>
                    <a:headEnd type="none" w="med" len="med"/>
                    <a:tailEnd type="none" w="med" len="med"/>
                  </a14:hiddenLine>
                </a:ext>
              </a:ex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1400" dirty="0"/>
              </a:p>
            </p:txBody>
          </p:sp>
        </p:grpSp>
        <p:grpSp>
          <p:nvGrpSpPr>
            <p:cNvPr id="213" name="MoonLegend4" hidden="1">
              <a:extLst>
                <a:ext uri="{FF2B5EF4-FFF2-40B4-BE49-F238E27FC236}">
                  <a16:creationId xmlns:a16="http://schemas.microsoft.com/office/drawing/2014/main" id="{D2477C86-ABC5-4B80-8595-625E452646FF}"/>
                </a:ext>
              </a:extLst>
            </p:cNvPr>
            <p:cNvGrpSpPr>
              <a:grpSpLocks noChangeAspect="1"/>
            </p:cNvGrpSpPr>
            <p:nvPr>
              <p:custDataLst>
                <p:tags r:id="rId27"/>
              </p:custDataLst>
            </p:nvPr>
          </p:nvGrpSpPr>
          <p:grpSpPr>
            <a:xfrm>
              <a:off x="7716535" y="3758025"/>
              <a:ext cx="228600" cy="228600"/>
              <a:chOff x="762000" y="1270000"/>
              <a:chExt cx="254000" cy="254000"/>
            </a:xfrm>
          </p:grpSpPr>
          <p:sp>
            <p:nvSpPr>
              <p:cNvPr id="217" name="Oval 216" hidden="1">
                <a:extLst>
                  <a:ext uri="{FF2B5EF4-FFF2-40B4-BE49-F238E27FC236}">
                    <a16:creationId xmlns:a16="http://schemas.microsoft.com/office/drawing/2014/main" id="{73A8D411-5030-4B6D-BC3F-6610F5475C9E}"/>
                  </a:ext>
                </a:extLst>
              </p:cNvPr>
              <p:cNvSpPr/>
              <p:nvPr>
                <p:custDataLst>
                  <p:tags r:id="rId31"/>
                </p:custDataLst>
              </p:nvPr>
            </p:nvSpPr>
            <p:spPr>
              <a:xfrm>
                <a:off x="762000" y="1270000"/>
                <a:ext cx="254000" cy="254000"/>
              </a:xfrm>
              <a:prstGeom prst="ellipse">
                <a:avLst/>
              </a:prstGeom>
              <a:solidFill>
                <a:srgbClr val="D0D0D0"/>
              </a:solidFill>
              <a:ln w="9525" cap="flat" cmpd="sng" algn="ctr">
                <a:noFill/>
                <a:prstDash val="solid"/>
              </a:ln>
              <a:effectLst/>
              <a:extLst>
                <a:ext uri="{91240B29-F687-4F45-9708-019B960494DF}">
                  <a14:hiddenLine xmlns:a14="http://schemas.microsoft.com/office/drawing/2010/main" w="0" cap="flat" cmpd="sng" algn="ctr">
                    <a:solidFill>
                      <a:schemeClr val="bg1"/>
                    </a:solidFill>
                    <a:prstDash val="solid"/>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dirty="0">
                  <a:solidFill>
                    <a:schemeClr val="tx1"/>
                  </a:solidFill>
                </a:endParaRPr>
              </a:p>
            </p:txBody>
          </p:sp>
          <p:sp>
            <p:nvSpPr>
              <p:cNvPr id="218" name="Arc 217" hidden="1">
                <a:extLst>
                  <a:ext uri="{FF2B5EF4-FFF2-40B4-BE49-F238E27FC236}">
                    <a16:creationId xmlns:a16="http://schemas.microsoft.com/office/drawing/2014/main" id="{97E58FDE-6E0D-4151-9824-5AB820030730}"/>
                  </a:ext>
                </a:extLst>
              </p:cNvPr>
              <p:cNvSpPr/>
              <p:nvPr>
                <p:custDataLst>
                  <p:tags r:id="rId32"/>
                </p:custDataLst>
              </p:nvPr>
            </p:nvSpPr>
            <p:spPr>
              <a:xfrm>
                <a:off x="762000" y="1270000"/>
                <a:ext cx="254000" cy="254000"/>
              </a:xfrm>
              <a:prstGeom prst="arc">
                <a:avLst>
                  <a:gd name="adj1" fmla="val 16200000"/>
                  <a:gd name="adj2" fmla="val 10800000"/>
                </a:avLst>
              </a:prstGeom>
              <a:solidFill>
                <a:schemeClr val="accent2"/>
              </a:solidFill>
              <a:ln w="9525" cap="flat" cmpd="sng" algn="ctr">
                <a:noFill/>
                <a:prstDash val="solid"/>
              </a:ln>
              <a:effectLst/>
              <a:extLst>
                <a:ext uri="{91240B29-F687-4F45-9708-019B960494DF}">
                  <a14:hiddenLine xmlns:a14="http://schemas.microsoft.com/office/drawing/2010/main" w="0" cap="flat" cmpd="sng" algn="ctr">
                    <a:solidFill>
                      <a:schemeClr val="bg1"/>
                    </a:solidFill>
                    <a:prstDash val="solid"/>
                    <a:round/>
                    <a:headEnd type="none" w="med" len="med"/>
                    <a:tailEnd type="none" w="med" len="med"/>
                  </a14:hiddenLine>
                </a:ext>
              </a:ex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1400" dirty="0"/>
              </a:p>
            </p:txBody>
          </p:sp>
        </p:grpSp>
        <p:grpSp>
          <p:nvGrpSpPr>
            <p:cNvPr id="214" name="MoonLegend5" hidden="1">
              <a:extLst>
                <a:ext uri="{FF2B5EF4-FFF2-40B4-BE49-F238E27FC236}">
                  <a16:creationId xmlns:a16="http://schemas.microsoft.com/office/drawing/2014/main" id="{4EE21BDF-9EFE-4ED7-9885-5921D1DD2FFA}"/>
                </a:ext>
              </a:extLst>
            </p:cNvPr>
            <p:cNvGrpSpPr>
              <a:grpSpLocks noChangeAspect="1"/>
            </p:cNvGrpSpPr>
            <p:nvPr>
              <p:custDataLst>
                <p:tags r:id="rId28"/>
              </p:custDataLst>
            </p:nvPr>
          </p:nvGrpSpPr>
          <p:grpSpPr>
            <a:xfrm>
              <a:off x="7716535" y="4133841"/>
              <a:ext cx="228600" cy="228600"/>
              <a:chOff x="762000" y="1270000"/>
              <a:chExt cx="254000" cy="254000"/>
            </a:xfrm>
          </p:grpSpPr>
          <p:sp>
            <p:nvSpPr>
              <p:cNvPr id="215" name="Oval 214" hidden="1">
                <a:extLst>
                  <a:ext uri="{FF2B5EF4-FFF2-40B4-BE49-F238E27FC236}">
                    <a16:creationId xmlns:a16="http://schemas.microsoft.com/office/drawing/2014/main" id="{85C32BF7-4462-42D0-8B8A-B42D714D9A0D}"/>
                  </a:ext>
                </a:extLst>
              </p:cNvPr>
              <p:cNvSpPr/>
              <p:nvPr>
                <p:custDataLst>
                  <p:tags r:id="rId29"/>
                </p:custDataLst>
              </p:nvPr>
            </p:nvSpPr>
            <p:spPr>
              <a:xfrm>
                <a:off x="762000" y="1270000"/>
                <a:ext cx="254000" cy="254000"/>
              </a:xfrm>
              <a:prstGeom prst="ellipse">
                <a:avLst/>
              </a:prstGeom>
              <a:solidFill>
                <a:srgbClr val="D0D0D0"/>
              </a:solidFill>
              <a:ln w="9525" cap="flat" cmpd="sng" algn="ctr">
                <a:noFill/>
                <a:prstDash val="solid"/>
              </a:ln>
              <a:effectLst/>
              <a:extLst>
                <a:ext uri="{91240B29-F687-4F45-9708-019B960494DF}">
                  <a14:hiddenLine xmlns:a14="http://schemas.microsoft.com/office/drawing/2010/main" w="0" cap="flat" cmpd="sng" algn="ctr">
                    <a:solidFill>
                      <a:schemeClr val="bg1"/>
                    </a:solidFill>
                    <a:prstDash val="solid"/>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dirty="0">
                  <a:solidFill>
                    <a:schemeClr val="tx1"/>
                  </a:solidFill>
                </a:endParaRPr>
              </a:p>
            </p:txBody>
          </p:sp>
          <p:sp>
            <p:nvSpPr>
              <p:cNvPr id="216" name="Arc 215" hidden="1">
                <a:extLst>
                  <a:ext uri="{FF2B5EF4-FFF2-40B4-BE49-F238E27FC236}">
                    <a16:creationId xmlns:a16="http://schemas.microsoft.com/office/drawing/2014/main" id="{8866A34C-AF53-47CF-8B8E-26F6FF6C1D11}"/>
                  </a:ext>
                </a:extLst>
              </p:cNvPr>
              <p:cNvSpPr/>
              <p:nvPr>
                <p:custDataLst>
                  <p:tags r:id="rId30"/>
                </p:custDataLst>
              </p:nvPr>
            </p:nvSpPr>
            <p:spPr>
              <a:xfrm>
                <a:off x="762000" y="1270000"/>
                <a:ext cx="254000" cy="254000"/>
              </a:xfrm>
              <a:prstGeom prst="arc">
                <a:avLst>
                  <a:gd name="adj1" fmla="val 16200000"/>
                  <a:gd name="adj2" fmla="val 16200000"/>
                </a:avLst>
              </a:prstGeom>
              <a:solidFill>
                <a:schemeClr val="accent2"/>
              </a:solidFill>
              <a:ln w="9525" cap="flat" cmpd="sng" algn="ctr">
                <a:noFill/>
                <a:prstDash val="solid"/>
              </a:ln>
              <a:effectLst/>
              <a:extLst>
                <a:ext uri="{91240B29-F687-4F45-9708-019B960494DF}">
                  <a14:hiddenLine xmlns:a14="http://schemas.microsoft.com/office/drawing/2010/main" w="0" cap="flat" cmpd="sng" algn="ctr">
                    <a:solidFill>
                      <a:schemeClr val="bg1"/>
                    </a:solidFill>
                    <a:prstDash val="solid"/>
                    <a:round/>
                    <a:headEnd type="none" w="med" len="med"/>
                    <a:tailEnd type="none" w="med" len="med"/>
                  </a14:hiddenLine>
                </a:ext>
              </a:ex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1400" dirty="0"/>
              </a:p>
            </p:txBody>
          </p:sp>
        </p:grpSp>
      </p:grpSp>
      <p:sp>
        <p:nvSpPr>
          <p:cNvPr id="144" name="TextBox 143">
            <a:extLst>
              <a:ext uri="{FF2B5EF4-FFF2-40B4-BE49-F238E27FC236}">
                <a16:creationId xmlns:a16="http://schemas.microsoft.com/office/drawing/2014/main" id="{44E8A0DD-1468-4832-ADAD-3C62D7A97E88}"/>
              </a:ext>
            </a:extLst>
          </p:cNvPr>
          <p:cNvSpPr txBox="1"/>
          <p:nvPr userDrawn="1"/>
        </p:nvSpPr>
        <p:spPr>
          <a:xfrm>
            <a:off x="554735" y="6391213"/>
            <a:ext cx="1724831" cy="123111"/>
          </a:xfrm>
          <a:prstGeom prst="rect">
            <a:avLst/>
          </a:prstGeom>
        </p:spPr>
        <p:txBody>
          <a:bodyPr vert="horz" wrap="none" lIns="0" tIns="0" rIns="0" bIns="0" rtlCol="0">
            <a:spAutoFit/>
          </a:bodyPr>
          <a:lstStyle>
            <a:defPPr>
              <a:defRPr lang="en-US"/>
            </a:defPPr>
            <a:lvl1pPr lvl="0" indent="0">
              <a:lnSpc>
                <a:spcPct val="100000"/>
              </a:lnSpc>
              <a:spcBef>
                <a:spcPts val="300"/>
              </a:spcBef>
              <a:spcAft>
                <a:spcPts val="300"/>
              </a:spcAft>
              <a:buClr>
                <a:schemeClr val="tx1"/>
              </a:buClr>
              <a:buSzPct val="100000"/>
              <a:buFont typeface="Segoe UI" panose="020B0502040204020203" pitchFamily="34" charset="0"/>
              <a:buChar char="​"/>
              <a:defRPr sz="800">
                <a:solidFill>
                  <a:srgbClr val="FF0000"/>
                </a:solidFill>
                <a:cs typeface="Arial" panose="020B0604020202020204" pitchFamily="34" charset="0"/>
              </a:defRPr>
            </a:lvl1pPr>
            <a:lvl2pPr marL="228600" lvl="1" indent="-225425">
              <a:lnSpc>
                <a:spcPct val="100000"/>
              </a:lnSpc>
              <a:spcBef>
                <a:spcPts val="0"/>
              </a:spcBef>
              <a:spcAft>
                <a:spcPts val="300"/>
              </a:spcAft>
              <a:buClr>
                <a:schemeClr val="tx1"/>
              </a:buClr>
              <a:buSzPct val="110000"/>
              <a:buFont typeface="Wingdings" panose="05000000000000000000" pitchFamily="2" charset="2"/>
              <a:buChar char=""/>
              <a:defRPr sz="1600"/>
            </a:lvl2pPr>
            <a:lvl3pPr marL="442913" lvl="2" indent="-214313">
              <a:lnSpc>
                <a:spcPct val="100000"/>
              </a:lnSpc>
              <a:spcBef>
                <a:spcPts val="0"/>
              </a:spcBef>
              <a:spcAft>
                <a:spcPts val="300"/>
              </a:spcAft>
              <a:buClr>
                <a:schemeClr val="tx1"/>
              </a:buClr>
              <a:buSzPct val="110000"/>
              <a:buFont typeface="Arial" panose="020B0604020202020204" pitchFamily="34" charset="0"/>
              <a:buChar char="‒"/>
              <a:defRPr sz="1600"/>
            </a:lvl3pPr>
            <a:lvl4pPr marL="598488" lvl="3" indent="-152400">
              <a:lnSpc>
                <a:spcPct val="100000"/>
              </a:lnSpc>
              <a:spcBef>
                <a:spcPts val="0"/>
              </a:spcBef>
              <a:spcAft>
                <a:spcPts val="300"/>
              </a:spcAft>
              <a:buClr>
                <a:schemeClr val="tx1"/>
              </a:buClr>
              <a:buSzPct val="100000"/>
              <a:buFont typeface="Arial" panose="020B0604020202020204" pitchFamily="34" charset="0"/>
              <a:buChar char="•"/>
              <a:defRPr sz="1600"/>
            </a:lvl4pPr>
            <a:lvl5pPr marL="817563" lvl="4" indent="-147638">
              <a:lnSpc>
                <a:spcPct val="100000"/>
              </a:lnSpc>
              <a:spcBef>
                <a:spcPts val="0"/>
              </a:spcBef>
              <a:spcAft>
                <a:spcPts val="300"/>
              </a:spcAft>
              <a:buClr>
                <a:schemeClr val="tx1"/>
              </a:buClr>
              <a:buSzPct val="100000"/>
              <a:buFont typeface="Arial" panose="020B0604020202020204" pitchFamily="34" charset="0"/>
              <a:buChar char="̶"/>
              <a:defRPr sz="160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lvl="0"/>
            <a:r>
              <a:rPr lang="en-US" dirty="0">
                <a:solidFill>
                  <a:schemeClr val="tx1"/>
                </a:solidFill>
              </a:rPr>
              <a:t>Confidential, Draft and Pre-Decisional</a:t>
            </a:r>
          </a:p>
        </p:txBody>
      </p:sp>
      <p:sp>
        <p:nvSpPr>
          <p:cNvPr id="168" name="TextBox 167">
            <a:extLst>
              <a:ext uri="{FF2B5EF4-FFF2-40B4-BE49-F238E27FC236}">
                <a16:creationId xmlns:a16="http://schemas.microsoft.com/office/drawing/2014/main" id="{9C72CBEF-2ECD-4D36-909B-216956BCF1C9}"/>
              </a:ext>
            </a:extLst>
          </p:cNvPr>
          <p:cNvSpPr txBox="1"/>
          <p:nvPr userDrawn="1"/>
        </p:nvSpPr>
        <p:spPr>
          <a:xfrm>
            <a:off x="554735" y="6560547"/>
            <a:ext cx="10365148" cy="246221"/>
          </a:xfrm>
          <a:prstGeom prst="rect">
            <a:avLst/>
          </a:prstGeom>
        </p:spPr>
        <p:txBody>
          <a:bodyPr vert="horz" wrap="square" lIns="0" tIns="0" rIns="0" bIns="0" rtlCol="0">
            <a:spAutoFit/>
          </a:bodyPr>
          <a:lstStyle>
            <a:defPPr>
              <a:defRPr lang="en-US"/>
            </a:defPPr>
            <a:lvl1pPr lvl="0" indent="0">
              <a:lnSpc>
                <a:spcPct val="100000"/>
              </a:lnSpc>
              <a:spcBef>
                <a:spcPts val="300"/>
              </a:spcBef>
              <a:spcAft>
                <a:spcPts val="300"/>
              </a:spcAft>
              <a:buClr>
                <a:schemeClr val="tx1"/>
              </a:buClr>
              <a:buSzPct val="100000"/>
              <a:buFont typeface="Segoe UI" panose="020B0502040204020203" pitchFamily="34" charset="0"/>
              <a:buChar char="​"/>
              <a:defRPr sz="800">
                <a:solidFill>
                  <a:srgbClr val="FF0000"/>
                </a:solidFill>
                <a:cs typeface="Arial" panose="020B0604020202020204" pitchFamily="34" charset="0"/>
              </a:defRPr>
            </a:lvl1pPr>
            <a:lvl2pPr marL="228600" lvl="1" indent="-225425">
              <a:lnSpc>
                <a:spcPct val="100000"/>
              </a:lnSpc>
              <a:spcBef>
                <a:spcPts val="0"/>
              </a:spcBef>
              <a:spcAft>
                <a:spcPts val="300"/>
              </a:spcAft>
              <a:buClr>
                <a:schemeClr val="tx1"/>
              </a:buClr>
              <a:buSzPct val="110000"/>
              <a:buFont typeface="Wingdings" panose="05000000000000000000" pitchFamily="2" charset="2"/>
              <a:buChar char=""/>
              <a:defRPr sz="1600"/>
            </a:lvl2pPr>
            <a:lvl3pPr marL="442913" lvl="2" indent="-214313">
              <a:lnSpc>
                <a:spcPct val="100000"/>
              </a:lnSpc>
              <a:spcBef>
                <a:spcPts val="0"/>
              </a:spcBef>
              <a:spcAft>
                <a:spcPts val="300"/>
              </a:spcAft>
              <a:buClr>
                <a:schemeClr val="tx1"/>
              </a:buClr>
              <a:buSzPct val="110000"/>
              <a:buFont typeface="Arial" panose="020B0604020202020204" pitchFamily="34" charset="0"/>
              <a:buChar char="‒"/>
              <a:defRPr sz="1600"/>
            </a:lvl3pPr>
            <a:lvl4pPr marL="598488" lvl="3" indent="-152400">
              <a:lnSpc>
                <a:spcPct val="100000"/>
              </a:lnSpc>
              <a:spcBef>
                <a:spcPts val="0"/>
              </a:spcBef>
              <a:spcAft>
                <a:spcPts val="300"/>
              </a:spcAft>
              <a:buClr>
                <a:schemeClr val="tx1"/>
              </a:buClr>
              <a:buSzPct val="100000"/>
              <a:buFont typeface="Arial" panose="020B0604020202020204" pitchFamily="34" charset="0"/>
              <a:buChar char="•"/>
              <a:defRPr sz="1600"/>
            </a:lvl4pPr>
            <a:lvl5pPr marL="817563" lvl="4" indent="-147638">
              <a:lnSpc>
                <a:spcPct val="100000"/>
              </a:lnSpc>
              <a:spcBef>
                <a:spcPts val="0"/>
              </a:spcBef>
              <a:spcAft>
                <a:spcPts val="300"/>
              </a:spcAft>
              <a:buClr>
                <a:schemeClr val="tx1"/>
              </a:buClr>
              <a:buSzPct val="100000"/>
              <a:buFont typeface="Arial" panose="020B0604020202020204" pitchFamily="34" charset="0"/>
              <a:buChar char="̶"/>
              <a:defRPr sz="160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lvl="0"/>
            <a:r>
              <a:rPr lang="en-US" dirty="0">
                <a:solidFill>
                  <a:schemeClr val="tx1"/>
                </a:solidFill>
              </a:rPr>
              <a:t>CONFIDENTIAL AND PROPRIETARY:  DOCUMENT INTENDED TO PROVIDE INSIGHT BASED ON CURRENTLY AVAILABLE INFORMATION FOR CONSIDERATION AND NOT SPECIFIC ADVICE.  Any use of these materials without specific permission is strictly prohibited.  This deck does not constitute legal, medical, accounting, tax, or other regulated advice, such as professional advice normally provided by licensed or certified practitioners.</a:t>
            </a:r>
          </a:p>
        </p:txBody>
      </p:sp>
      <p:sp>
        <p:nvSpPr>
          <p:cNvPr id="169" name="4. Footnote" hidden="1">
            <a:extLst>
              <a:ext uri="{FF2B5EF4-FFF2-40B4-BE49-F238E27FC236}">
                <a16:creationId xmlns:a16="http://schemas.microsoft.com/office/drawing/2014/main" id="{486715FC-0F79-430B-823A-6ED2E79B3B7B}"/>
              </a:ext>
            </a:extLst>
          </p:cNvPr>
          <p:cNvSpPr txBox="1">
            <a:spLocks/>
          </p:cNvSpPr>
          <p:nvPr userDrawn="1">
            <p:custDataLst>
              <p:tags r:id="rId23"/>
            </p:custDataLst>
          </p:nvPr>
        </p:nvSpPr>
        <p:spPr>
          <a:xfrm>
            <a:off x="553972" y="6015537"/>
            <a:ext cx="10365148" cy="123111"/>
          </a:xfrm>
          <a:prstGeom prst="rect">
            <a:avLst/>
          </a:prstGeom>
          <a:noFill/>
        </p:spPr>
        <p:txBody>
          <a:bodyPr wrap="square" lIns="0" tIns="0" rIns="0" bIns="0" rtlCol="0" anchor="b">
            <a:noAutofit/>
          </a:bodyPr>
          <a:lstStyle>
            <a:defPPr>
              <a:defRPr lang="en-US"/>
            </a:defPPr>
            <a:lvl1pPr marL="203200" marR="0" lvl="0" indent="-212725" fontAlgn="auto">
              <a:lnSpc>
                <a:spcPct val="100000"/>
              </a:lnSpc>
              <a:spcBef>
                <a:spcPts val="0"/>
              </a:spcBef>
              <a:spcAft>
                <a:spcPts val="0"/>
              </a:spcAft>
              <a:buClrTx/>
              <a:buSzTx/>
              <a:buFontTx/>
              <a:buNone/>
              <a:tabLst/>
              <a:defRPr sz="800">
                <a:cs typeface="Arial" panose="020B0604020202020204" pitchFamily="34" charset="0"/>
              </a:defRPr>
            </a:lvl1pPr>
          </a:lstStyle>
          <a:p>
            <a:pPr lvl="0"/>
            <a:r>
              <a:rPr lang="en-US" dirty="0"/>
              <a:t>Footnotes</a:t>
            </a:r>
          </a:p>
        </p:txBody>
      </p:sp>
    </p:spTree>
    <p:extLst>
      <p:ext uri="{BB962C8B-B14F-4D97-AF65-F5344CB8AC3E}">
        <p14:creationId xmlns:p14="http://schemas.microsoft.com/office/powerpoint/2010/main" val="3386525249"/>
      </p:ext>
    </p:extLst>
  </p:cSld>
  <p:clrMap bg1="lt1" tx1="dk1" bg2="lt2" tx2="dk2" accent1="accent1" accent2="accent2" accent3="accent3" accent4="accent4" accent5="accent5" accent6="accent6" hlink="hlink" folHlink="folHlink"/>
  <p:sldLayoutIdLst>
    <p:sldLayoutId id="2147483865" r:id="rId1"/>
    <p:sldLayoutId id="2147483866" r:id="rId2"/>
    <p:sldLayoutId id="2147483884" r:id="rId3"/>
    <p:sldLayoutId id="2147483867" r:id="rId4"/>
    <p:sldLayoutId id="2147483868" r:id="rId5"/>
    <p:sldLayoutId id="2147483870" r:id="rId6"/>
    <p:sldLayoutId id="2147483871" r:id="rId7"/>
    <p:sldLayoutId id="2147483872" r:id="rId8"/>
    <p:sldLayoutId id="2147483873" r:id="rId9"/>
    <p:sldLayoutId id="2147483874" r:id="rId10"/>
    <p:sldLayoutId id="2147483875" r:id="rId11"/>
    <p:sldLayoutId id="2147483881" r:id="rId12"/>
    <p:sldLayoutId id="2147483880" r:id="rId13"/>
    <p:sldLayoutId id="2147483877" r:id="rId14"/>
    <p:sldLayoutId id="2147483878" r:id="rId15"/>
  </p:sldLayoutIdLst>
  <p:txStyles>
    <p:titleStyle>
      <a:lvl1pPr algn="l" defTabSz="914400" rtl="0" eaLnBrk="1" latinLnBrk="0" hangingPunct="1">
        <a:lnSpc>
          <a:spcPct val="100000"/>
        </a:lnSpc>
        <a:spcBef>
          <a:spcPct val="0"/>
        </a:spcBef>
        <a:buNone/>
        <a:defRPr lang="en-US" sz="2500" b="1" kern="1200" spc="0" baseline="0" dirty="0">
          <a:ln w="6350" cap="flat">
            <a:noFill/>
            <a:miter lim="800000"/>
          </a:ln>
          <a:solidFill>
            <a:schemeClr val="tx1"/>
          </a:solidFill>
          <a:latin typeface="+mj-lt"/>
          <a:ea typeface="+mj-ea"/>
          <a:cs typeface="+mj-cs"/>
        </a:defRPr>
      </a:lvl1pPr>
    </p:titleStyle>
    <p:bodyStyle>
      <a:lvl1pPr marL="0" indent="0" algn="l" defTabSz="914400" rtl="0" eaLnBrk="1" latinLnBrk="0" hangingPunct="1">
        <a:lnSpc>
          <a:spcPct val="100000"/>
        </a:lnSpc>
        <a:spcBef>
          <a:spcPts val="300"/>
        </a:spcBef>
        <a:spcAft>
          <a:spcPts val="300"/>
        </a:spcAft>
        <a:buClr>
          <a:schemeClr val="tx1"/>
        </a:buClr>
        <a:buSzPct val="100000"/>
        <a:buFont typeface="Segoe UI" panose="020B0502040204020203" pitchFamily="34" charset="0"/>
        <a:buChar char="​"/>
        <a:defRPr sz="1600" kern="1200">
          <a:solidFill>
            <a:schemeClr val="tx1"/>
          </a:solidFill>
          <a:latin typeface="+mn-lt"/>
          <a:ea typeface="+mn-ea"/>
          <a:cs typeface="Arial" panose="020B0604020202020204" pitchFamily="34" charset="0"/>
        </a:defRPr>
      </a:lvl1pPr>
      <a:lvl2pPr marL="228600" indent="-225425" algn="l" defTabSz="914400" rtl="0" eaLnBrk="1" latinLnBrk="0" hangingPunct="1">
        <a:lnSpc>
          <a:spcPct val="100000"/>
        </a:lnSpc>
        <a:spcBef>
          <a:spcPts val="0"/>
        </a:spcBef>
        <a:spcAft>
          <a:spcPts val="300"/>
        </a:spcAft>
        <a:buClr>
          <a:schemeClr val="tx1"/>
        </a:buClr>
        <a:buSzPct val="110000"/>
        <a:buFont typeface="Wingdings" panose="05000000000000000000" pitchFamily="2" charset="2"/>
        <a:buChar char=""/>
        <a:defRPr sz="1600" kern="1200">
          <a:solidFill>
            <a:schemeClr val="tx1"/>
          </a:solidFill>
          <a:latin typeface="+mn-lt"/>
          <a:ea typeface="+mn-ea"/>
          <a:cs typeface="Arial" panose="020B0604020202020204" pitchFamily="34" charset="0"/>
        </a:defRPr>
      </a:lvl2pPr>
      <a:lvl3pPr marL="442913" indent="-214313" algn="l" defTabSz="914400" rtl="0" eaLnBrk="1" latinLnBrk="0" hangingPunct="1">
        <a:lnSpc>
          <a:spcPct val="100000"/>
        </a:lnSpc>
        <a:spcBef>
          <a:spcPts val="0"/>
        </a:spcBef>
        <a:spcAft>
          <a:spcPts val="300"/>
        </a:spcAft>
        <a:buClr>
          <a:schemeClr val="tx1"/>
        </a:buClr>
        <a:buSzPct val="110000"/>
        <a:buFont typeface="Arial" panose="020B0604020202020204" pitchFamily="34" charset="0"/>
        <a:buChar char="‒"/>
        <a:defRPr sz="1600" kern="1200">
          <a:solidFill>
            <a:schemeClr val="tx1"/>
          </a:solidFill>
          <a:latin typeface="+mn-lt"/>
          <a:ea typeface="+mn-ea"/>
          <a:cs typeface="Arial" panose="020B0604020202020204" pitchFamily="34" charset="0"/>
        </a:defRPr>
      </a:lvl3pPr>
      <a:lvl4pPr marL="598488" indent="-152400"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4pPr>
      <a:lvl5pPr marL="817563" indent="-147638"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5pPr>
      <a:lvl6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368">
          <p15:clr>
            <a:srgbClr val="5ACBF0"/>
          </p15:clr>
        </p15:guide>
        <p15:guide id="3" orient="horz" pos="3912">
          <p15:clr>
            <a:srgbClr val="5ACBF0"/>
          </p15:clr>
        </p15:guide>
        <p15:guide id="4" orient="horz" pos="1075">
          <p15:clr>
            <a:srgbClr val="F26B43"/>
          </p15:clr>
        </p15:guide>
        <p15:guide id="5" pos="7329">
          <p15:clr>
            <a:srgbClr val="F26B43"/>
          </p15:clr>
        </p15:guide>
        <p15:guide id="6" pos="345">
          <p15:clr>
            <a:srgbClr val="F26B43"/>
          </p15:clr>
        </p15:guide>
        <p15:guide id="8" orient="horz" pos="4063">
          <p15:clr>
            <a:srgbClr val="F26B43"/>
          </p15:clr>
        </p15:guide>
      </p15:sldGuideLst>
    </p:ext>
  </p:extLst>
</p:sldMaster>
</file>

<file path=ppt/slides/_rels/slide1.xml.rels><?xml version="1.0" encoding="UTF-8" standalone="yes"?>
<Relationships xmlns="http://schemas.openxmlformats.org/package/2006/relationships"><Relationship Id="rId8" Type="http://schemas.openxmlformats.org/officeDocument/2006/relationships/slideLayout" Target="../slideLayouts/slideLayout1.xml"/><Relationship Id="rId3" Type="http://schemas.openxmlformats.org/officeDocument/2006/relationships/tags" Target="../tags/tag224.xml"/><Relationship Id="rId7" Type="http://schemas.openxmlformats.org/officeDocument/2006/relationships/tags" Target="../tags/tag228.xml"/><Relationship Id="rId2" Type="http://schemas.openxmlformats.org/officeDocument/2006/relationships/tags" Target="../tags/tag223.xml"/><Relationship Id="rId1" Type="http://schemas.openxmlformats.org/officeDocument/2006/relationships/vmlDrawing" Target="../drawings/vmlDrawing33.vml"/><Relationship Id="rId6" Type="http://schemas.openxmlformats.org/officeDocument/2006/relationships/tags" Target="../tags/tag227.xml"/><Relationship Id="rId11" Type="http://schemas.openxmlformats.org/officeDocument/2006/relationships/image" Target="../media/image2.emf"/><Relationship Id="rId5" Type="http://schemas.openxmlformats.org/officeDocument/2006/relationships/tags" Target="../tags/tag226.xml"/><Relationship Id="rId10" Type="http://schemas.openxmlformats.org/officeDocument/2006/relationships/oleObject" Target="../embeddings/oleObject33.bin"/><Relationship Id="rId4" Type="http://schemas.openxmlformats.org/officeDocument/2006/relationships/tags" Target="../tags/tag225.xml"/><Relationship Id="rId9"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tags" Target="../tags/tag259.xml"/><Relationship Id="rId7" Type="http://schemas.openxmlformats.org/officeDocument/2006/relationships/image" Target="../media/image7.emf"/><Relationship Id="rId2" Type="http://schemas.openxmlformats.org/officeDocument/2006/relationships/tags" Target="../tags/tag258.xml"/><Relationship Id="rId1" Type="http://schemas.openxmlformats.org/officeDocument/2006/relationships/vmlDrawing" Target="../drawings/vmlDrawing40.vml"/><Relationship Id="rId6" Type="http://schemas.openxmlformats.org/officeDocument/2006/relationships/oleObject" Target="../embeddings/oleObject40.bin"/><Relationship Id="rId5" Type="http://schemas.openxmlformats.org/officeDocument/2006/relationships/slideLayout" Target="../slideLayouts/slideLayout2.xml"/><Relationship Id="rId4" Type="http://schemas.openxmlformats.org/officeDocument/2006/relationships/tags" Target="../tags/tag260.xml"/></Relationships>
</file>

<file path=ppt/slides/_rels/slide2.xml.rels><?xml version="1.0" encoding="UTF-8" standalone="yes"?>
<Relationships xmlns="http://schemas.openxmlformats.org/package/2006/relationships"><Relationship Id="rId3" Type="http://schemas.openxmlformats.org/officeDocument/2006/relationships/tags" Target="../tags/tag231.xml"/><Relationship Id="rId2" Type="http://schemas.openxmlformats.org/officeDocument/2006/relationships/tags" Target="../tags/tag230.xml"/><Relationship Id="rId1" Type="http://schemas.openxmlformats.org/officeDocument/2006/relationships/tags" Target="../tags/tag229.xml"/><Relationship Id="rId6" Type="http://schemas.openxmlformats.org/officeDocument/2006/relationships/image" Target="../media/image6.jpeg"/><Relationship Id="rId5" Type="http://schemas.openxmlformats.org/officeDocument/2006/relationships/notesSlide" Target="../notesSlides/notesSlide2.xml"/><Relationship Id="rId4" Type="http://schemas.openxmlformats.org/officeDocument/2006/relationships/slideLayout" Target="../slideLayouts/slideLayout16.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16.xml"/><Relationship Id="rId1" Type="http://schemas.openxmlformats.org/officeDocument/2006/relationships/tags" Target="../tags/tag232.xml"/></Relationships>
</file>

<file path=ppt/slides/_rels/slide4.xml.rels><?xml version="1.0" encoding="UTF-8" standalone="yes"?>
<Relationships xmlns="http://schemas.openxmlformats.org/package/2006/relationships"><Relationship Id="rId8" Type="http://schemas.openxmlformats.org/officeDocument/2006/relationships/image" Target="../media/image7.emf"/><Relationship Id="rId3" Type="http://schemas.openxmlformats.org/officeDocument/2006/relationships/tags" Target="../tags/tag234.xml"/><Relationship Id="rId7" Type="http://schemas.openxmlformats.org/officeDocument/2006/relationships/oleObject" Target="../embeddings/oleObject34.bin"/><Relationship Id="rId2" Type="http://schemas.openxmlformats.org/officeDocument/2006/relationships/tags" Target="../tags/tag233.xml"/><Relationship Id="rId1" Type="http://schemas.openxmlformats.org/officeDocument/2006/relationships/vmlDrawing" Target="../drawings/vmlDrawing34.vml"/><Relationship Id="rId6" Type="http://schemas.openxmlformats.org/officeDocument/2006/relationships/slideLayout" Target="../slideLayouts/slideLayout2.xml"/><Relationship Id="rId5" Type="http://schemas.openxmlformats.org/officeDocument/2006/relationships/tags" Target="../tags/tag236.xml"/><Relationship Id="rId10" Type="http://schemas.openxmlformats.org/officeDocument/2006/relationships/image" Target="../media/image9.svg"/><Relationship Id="rId4" Type="http://schemas.openxmlformats.org/officeDocument/2006/relationships/tags" Target="../tags/tag235.xml"/><Relationship Id="rId9" Type="http://schemas.openxmlformats.org/officeDocument/2006/relationships/image" Target="../media/image8.png"/></Relationships>
</file>

<file path=ppt/slides/_rels/slide5.xml.rels><?xml version="1.0" encoding="UTF-8" standalone="yes"?>
<Relationships xmlns="http://schemas.openxmlformats.org/package/2006/relationships"><Relationship Id="rId8" Type="http://schemas.openxmlformats.org/officeDocument/2006/relationships/slideLayout" Target="../slideLayouts/slideLayout17.xml"/><Relationship Id="rId13" Type="http://schemas.openxmlformats.org/officeDocument/2006/relationships/image" Target="../media/image12.png"/><Relationship Id="rId18" Type="http://schemas.openxmlformats.org/officeDocument/2006/relationships/image" Target="../media/image17.svg"/><Relationship Id="rId3" Type="http://schemas.openxmlformats.org/officeDocument/2006/relationships/tags" Target="../tags/tag238.xml"/><Relationship Id="rId7" Type="http://schemas.openxmlformats.org/officeDocument/2006/relationships/tags" Target="../tags/tag242.xml"/><Relationship Id="rId12" Type="http://schemas.openxmlformats.org/officeDocument/2006/relationships/image" Target="../media/image11.svg"/><Relationship Id="rId17" Type="http://schemas.openxmlformats.org/officeDocument/2006/relationships/image" Target="../media/image16.png"/><Relationship Id="rId2" Type="http://schemas.openxmlformats.org/officeDocument/2006/relationships/tags" Target="../tags/tag237.xml"/><Relationship Id="rId16" Type="http://schemas.openxmlformats.org/officeDocument/2006/relationships/image" Target="../media/image15.svg"/><Relationship Id="rId1" Type="http://schemas.openxmlformats.org/officeDocument/2006/relationships/vmlDrawing" Target="../drawings/vmlDrawing35.vml"/><Relationship Id="rId6" Type="http://schemas.openxmlformats.org/officeDocument/2006/relationships/tags" Target="../tags/tag241.xml"/><Relationship Id="rId11" Type="http://schemas.openxmlformats.org/officeDocument/2006/relationships/image" Target="../media/image10.png"/><Relationship Id="rId5" Type="http://schemas.openxmlformats.org/officeDocument/2006/relationships/tags" Target="../tags/tag240.xml"/><Relationship Id="rId15" Type="http://schemas.openxmlformats.org/officeDocument/2006/relationships/image" Target="../media/image14.png"/><Relationship Id="rId10" Type="http://schemas.openxmlformats.org/officeDocument/2006/relationships/image" Target="../media/image2.emf"/><Relationship Id="rId4" Type="http://schemas.openxmlformats.org/officeDocument/2006/relationships/tags" Target="../tags/tag239.xml"/><Relationship Id="rId9" Type="http://schemas.openxmlformats.org/officeDocument/2006/relationships/oleObject" Target="../embeddings/oleObject35.bin"/><Relationship Id="rId14" Type="http://schemas.openxmlformats.org/officeDocument/2006/relationships/image" Target="../media/image13.svg"/></Relationships>
</file>

<file path=ppt/slides/_rels/slide6.xml.rels><?xml version="1.0" encoding="UTF-8" standalone="yes"?>
<Relationships xmlns="http://schemas.openxmlformats.org/package/2006/relationships"><Relationship Id="rId3" Type="http://schemas.openxmlformats.org/officeDocument/2006/relationships/tags" Target="../tags/tag244.xml"/><Relationship Id="rId7" Type="http://schemas.openxmlformats.org/officeDocument/2006/relationships/image" Target="../media/image7.emf"/><Relationship Id="rId2" Type="http://schemas.openxmlformats.org/officeDocument/2006/relationships/tags" Target="../tags/tag243.xml"/><Relationship Id="rId1" Type="http://schemas.openxmlformats.org/officeDocument/2006/relationships/vmlDrawing" Target="../drawings/vmlDrawing36.vml"/><Relationship Id="rId6" Type="http://schemas.openxmlformats.org/officeDocument/2006/relationships/oleObject" Target="../embeddings/oleObject36.bin"/><Relationship Id="rId5" Type="http://schemas.openxmlformats.org/officeDocument/2006/relationships/slideLayout" Target="../slideLayouts/slideLayout2.xml"/><Relationship Id="rId4" Type="http://schemas.openxmlformats.org/officeDocument/2006/relationships/tags" Target="../tags/tag245.xml"/></Relationships>
</file>

<file path=ppt/slides/_rels/slide7.xml.rels><?xml version="1.0" encoding="UTF-8" standalone="yes"?>
<Relationships xmlns="http://schemas.openxmlformats.org/package/2006/relationships"><Relationship Id="rId3" Type="http://schemas.openxmlformats.org/officeDocument/2006/relationships/tags" Target="../tags/tag247.xml"/><Relationship Id="rId7" Type="http://schemas.openxmlformats.org/officeDocument/2006/relationships/hyperlink" Target="https://wellcomeopenresearch.org/articles/5-83/v2" TargetMode="External"/><Relationship Id="rId2" Type="http://schemas.openxmlformats.org/officeDocument/2006/relationships/tags" Target="../tags/tag246.xml"/><Relationship Id="rId1" Type="http://schemas.openxmlformats.org/officeDocument/2006/relationships/vmlDrawing" Target="../drawings/vmlDrawing37.vml"/><Relationship Id="rId6" Type="http://schemas.openxmlformats.org/officeDocument/2006/relationships/image" Target="../media/image7.emf"/><Relationship Id="rId5" Type="http://schemas.openxmlformats.org/officeDocument/2006/relationships/oleObject" Target="../embeddings/oleObject37.bin"/><Relationship Id="rId4"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8" Type="http://schemas.openxmlformats.org/officeDocument/2006/relationships/tags" Target="../tags/tag254.xml"/><Relationship Id="rId3" Type="http://schemas.openxmlformats.org/officeDocument/2006/relationships/tags" Target="../tags/tag249.xml"/><Relationship Id="rId7" Type="http://schemas.openxmlformats.org/officeDocument/2006/relationships/tags" Target="../tags/tag253.xml"/><Relationship Id="rId12" Type="http://schemas.openxmlformats.org/officeDocument/2006/relationships/image" Target="../media/image7.emf"/><Relationship Id="rId2" Type="http://schemas.openxmlformats.org/officeDocument/2006/relationships/tags" Target="../tags/tag248.xml"/><Relationship Id="rId1" Type="http://schemas.openxmlformats.org/officeDocument/2006/relationships/vmlDrawing" Target="../drawings/vmlDrawing38.vml"/><Relationship Id="rId6" Type="http://schemas.openxmlformats.org/officeDocument/2006/relationships/tags" Target="../tags/tag252.xml"/><Relationship Id="rId11" Type="http://schemas.openxmlformats.org/officeDocument/2006/relationships/oleObject" Target="../embeddings/oleObject38.bin"/><Relationship Id="rId5" Type="http://schemas.openxmlformats.org/officeDocument/2006/relationships/tags" Target="../tags/tag251.xml"/><Relationship Id="rId10" Type="http://schemas.openxmlformats.org/officeDocument/2006/relationships/slideLayout" Target="../slideLayouts/slideLayout2.xml"/><Relationship Id="rId4" Type="http://schemas.openxmlformats.org/officeDocument/2006/relationships/tags" Target="../tags/tag250.xml"/><Relationship Id="rId9" Type="http://schemas.openxmlformats.org/officeDocument/2006/relationships/tags" Target="../tags/tag255.xml"/></Relationships>
</file>

<file path=ppt/slides/_rels/slide9.xml.rels><?xml version="1.0" encoding="UTF-8" standalone="yes"?>
<Relationships xmlns="http://schemas.openxmlformats.org/package/2006/relationships"><Relationship Id="rId3" Type="http://schemas.openxmlformats.org/officeDocument/2006/relationships/tags" Target="../tags/tag257.xml"/><Relationship Id="rId2" Type="http://schemas.openxmlformats.org/officeDocument/2006/relationships/tags" Target="../tags/tag256.xml"/><Relationship Id="rId1" Type="http://schemas.openxmlformats.org/officeDocument/2006/relationships/vmlDrawing" Target="../drawings/vmlDrawing39.vml"/><Relationship Id="rId6" Type="http://schemas.openxmlformats.org/officeDocument/2006/relationships/image" Target="../media/image7.emf"/><Relationship Id="rId5" Type="http://schemas.openxmlformats.org/officeDocument/2006/relationships/oleObject" Target="../embeddings/oleObject39.bin"/><Relationship Id="rId4"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Object 6" descr="Title page for the MA Department of Elementary and Secondary Education's Initial Fall Reopening Guidance - A planning resource to ensure a safe return to school for the 2020-21 school year. Dated June 25, 2020">
            <a:extLst>
              <a:ext uri="{FF2B5EF4-FFF2-40B4-BE49-F238E27FC236}">
                <a16:creationId xmlns:a16="http://schemas.microsoft.com/office/drawing/2014/main" id="{B0E17E90-3C4E-4F37-9FA4-FC779C250872}"/>
              </a:ext>
            </a:extLst>
          </p:cNvPr>
          <p:cNvGraphicFramePr>
            <a:graphicFrameLocks noChangeAspect="1"/>
          </p:cNvGraphicFramePr>
          <p:nvPr>
            <p:custDataLst>
              <p:tags r:id="rId3"/>
            </p:custDataLst>
            <p:extLst>
              <p:ext uri="{D42A27DB-BD31-4B8C-83A1-F6EECF244321}">
                <p14:modId xmlns:p14="http://schemas.microsoft.com/office/powerpoint/2010/main" val="884533054"/>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33802" name="think-cell Slide" r:id="rId10" imgW="592" imgH="591" progId="TCLayout.ActiveDocument.1">
                  <p:embed/>
                </p:oleObj>
              </mc:Choice>
              <mc:Fallback>
                <p:oleObj name="think-cell Slide" r:id="rId10" imgW="592" imgH="591" progId="TCLayout.ActiveDocument.1">
                  <p:embed/>
                  <p:pic>
                    <p:nvPicPr>
                      <p:cNvPr id="6" name="Object 6" hidden="1">
                        <a:extLst>
                          <a:ext uri="{FF2B5EF4-FFF2-40B4-BE49-F238E27FC236}">
                            <a16:creationId xmlns:a16="http://schemas.microsoft.com/office/drawing/2014/main" id="{B0E17E90-3C4E-4F37-9FA4-FC779C250872}"/>
                          </a:ext>
                        </a:extLst>
                      </p:cNvPr>
                      <p:cNvPicPr/>
                      <p:nvPr/>
                    </p:nvPicPr>
                    <p:blipFill>
                      <a:blip r:embed="rId11"/>
                      <a:stretch>
                        <a:fillRect/>
                      </a:stretch>
                    </p:blipFill>
                    <p:spPr>
                      <a:xfrm>
                        <a:off x="1588" y="1588"/>
                        <a:ext cx="1588" cy="1588"/>
                      </a:xfrm>
                      <a:prstGeom prst="rect">
                        <a:avLst/>
                      </a:prstGeom>
                    </p:spPr>
                  </p:pic>
                </p:oleObj>
              </mc:Fallback>
            </mc:AlternateContent>
          </a:graphicData>
        </a:graphic>
      </p:graphicFrame>
      <p:sp>
        <p:nvSpPr>
          <p:cNvPr id="7" name="Documenttype">
            <a:extLst>
              <a:ext uri="{FF2B5EF4-FFF2-40B4-BE49-F238E27FC236}">
                <a16:creationId xmlns:a16="http://schemas.microsoft.com/office/drawing/2014/main" id="{7888ECF8-2927-4477-9C7C-FDA75AA0B773}"/>
              </a:ext>
            </a:extLst>
          </p:cNvPr>
          <p:cNvSpPr txBox="1">
            <a:spLocks/>
          </p:cNvSpPr>
          <p:nvPr>
            <p:custDataLst>
              <p:tags r:id="rId4"/>
            </p:custDataLst>
          </p:nvPr>
        </p:nvSpPr>
        <p:spPr>
          <a:xfrm>
            <a:off x="551941" y="4523391"/>
            <a:ext cx="9227176" cy="276999"/>
          </a:xfrm>
          <a:prstGeom prst="rect">
            <a:avLst/>
          </a:prstGeom>
          <a:noFill/>
          <a:ln/>
          <a:extLst>
            <a:ext uri="{909E8E84-426E-40DD-AFC4-6F175D3DCCD1}">
              <a14:hiddenFill xmlns:a14="http://schemas.microsoft.com/office/drawing/2010/main">
                <a:solidFill>
                  <a:srgbClr val="FFFFFF"/>
                </a:solidFill>
              </a14:hiddenFill>
            </a:ext>
          </a:extLst>
        </p:spPr>
        <p:txBody>
          <a:bodyPr vert="horz" wrap="square" lIns="0" tIns="0" rIns="0" bIns="0" rtlCol="0" anchor="t" anchorCtr="0">
            <a:spAutoFit/>
          </a:bodyPr>
          <a:lstStyle>
            <a:lvl1pPr marL="0" indent="0" algn="l" defTabSz="914400" rtl="0" eaLnBrk="1" latinLnBrk="0" hangingPunct="1">
              <a:lnSpc>
                <a:spcPct val="100000"/>
              </a:lnSpc>
              <a:spcBef>
                <a:spcPts val="300"/>
              </a:spcBef>
              <a:spcAft>
                <a:spcPts val="300"/>
              </a:spcAft>
              <a:buClr>
                <a:schemeClr val="tx1"/>
              </a:buClr>
              <a:buSzPct val="100000"/>
              <a:buFont typeface="Segoe UI" panose="020B0502040204020203" pitchFamily="34" charset="0"/>
              <a:buChar char="​"/>
              <a:defRPr lang="en-US" sz="1400" kern="1200" dirty="0">
                <a:solidFill>
                  <a:schemeClr val="tx1"/>
                </a:solidFill>
                <a:latin typeface="+mn-lt"/>
                <a:ea typeface="+mn-ea"/>
                <a:cs typeface="Arial" panose="020B0604020202020204" pitchFamily="34" charset="0"/>
              </a:defRPr>
            </a:lvl1pPr>
            <a:lvl2pPr marL="228600" indent="-225425" algn="l" defTabSz="914400" rtl="0" eaLnBrk="1" latinLnBrk="0" hangingPunct="1">
              <a:lnSpc>
                <a:spcPct val="100000"/>
              </a:lnSpc>
              <a:spcBef>
                <a:spcPts val="0"/>
              </a:spcBef>
              <a:spcAft>
                <a:spcPts val="300"/>
              </a:spcAft>
              <a:buClr>
                <a:schemeClr val="tx1"/>
              </a:buClr>
              <a:buSzPct val="110000"/>
              <a:buFont typeface="Wingdings" panose="05000000000000000000" pitchFamily="2" charset="2"/>
              <a:buChar char=""/>
              <a:defRPr lang="en-US" sz="1600" kern="1200" dirty="0">
                <a:solidFill>
                  <a:schemeClr val="tx1"/>
                </a:solidFill>
                <a:latin typeface="+mn-lt"/>
                <a:ea typeface="+mn-ea"/>
                <a:cs typeface="+mn-cs"/>
              </a:defRPr>
            </a:lvl2pPr>
            <a:lvl3pPr marL="442913" indent="-214313" algn="l" defTabSz="914400" rtl="0" eaLnBrk="1" latinLnBrk="0" hangingPunct="1">
              <a:lnSpc>
                <a:spcPct val="100000"/>
              </a:lnSpc>
              <a:spcBef>
                <a:spcPts val="0"/>
              </a:spcBef>
              <a:spcAft>
                <a:spcPts val="300"/>
              </a:spcAft>
              <a:buClr>
                <a:schemeClr val="tx1"/>
              </a:buClr>
              <a:buSzPct val="110000"/>
              <a:buFont typeface="Arial" panose="020B0604020202020204" pitchFamily="34" charset="0"/>
              <a:buChar char="‒"/>
              <a:defRPr lang="en-US" sz="1600" kern="1200" dirty="0">
                <a:solidFill>
                  <a:schemeClr val="tx1"/>
                </a:solidFill>
                <a:latin typeface="+mn-lt"/>
                <a:ea typeface="+mn-ea"/>
                <a:cs typeface="+mn-cs"/>
              </a:defRPr>
            </a:lvl3pPr>
            <a:lvl4pPr marL="598488" indent="-152400"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4pPr>
            <a:lvl5pPr marL="817563" indent="-147638"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5pPr>
            <a:lvl6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9pPr>
          </a:lstStyle>
          <a:p>
            <a:pPr>
              <a:buClr>
                <a:schemeClr val="bg1"/>
              </a:buClr>
            </a:pPr>
            <a:r>
              <a:rPr lang="en-US" sz="1800" dirty="0">
                <a:solidFill>
                  <a:srgbClr val="002060"/>
                </a:solidFill>
              </a:rPr>
              <a:t>June 25, 2020</a:t>
            </a:r>
          </a:p>
        </p:txBody>
      </p:sp>
      <p:sp>
        <p:nvSpPr>
          <p:cNvPr id="8" name="Documenttype">
            <a:extLst>
              <a:ext uri="{FF2B5EF4-FFF2-40B4-BE49-F238E27FC236}">
                <a16:creationId xmlns:a16="http://schemas.microsoft.com/office/drawing/2014/main" id="{ABB3A25E-A2A9-4564-9379-0041AE5BF0E3}"/>
              </a:ext>
            </a:extLst>
          </p:cNvPr>
          <p:cNvSpPr txBox="1">
            <a:spLocks/>
          </p:cNvSpPr>
          <p:nvPr>
            <p:custDataLst>
              <p:tags r:id="rId5"/>
            </p:custDataLst>
          </p:nvPr>
        </p:nvSpPr>
        <p:spPr>
          <a:xfrm>
            <a:off x="551941" y="4108952"/>
            <a:ext cx="9227176" cy="276999"/>
          </a:xfrm>
          <a:prstGeom prst="rect">
            <a:avLst/>
          </a:prstGeom>
          <a:noFill/>
          <a:ln/>
          <a:extLst>
            <a:ext uri="{909E8E84-426E-40DD-AFC4-6F175D3DCCD1}">
              <a14:hiddenFill xmlns:a14="http://schemas.microsoft.com/office/drawing/2010/main">
                <a:solidFill>
                  <a:srgbClr val="FFFFFF"/>
                </a:solidFill>
              </a14:hiddenFill>
            </a:ext>
          </a:extLst>
        </p:spPr>
        <p:txBody>
          <a:bodyPr vert="horz" wrap="square" lIns="0" tIns="0" rIns="0" bIns="0" rtlCol="0" anchor="t" anchorCtr="0">
            <a:spAutoFit/>
          </a:bodyPr>
          <a:lstStyle>
            <a:lvl1pPr marL="0" indent="0" algn="l" defTabSz="914400" rtl="0" eaLnBrk="1" latinLnBrk="0" hangingPunct="1">
              <a:lnSpc>
                <a:spcPct val="100000"/>
              </a:lnSpc>
              <a:spcBef>
                <a:spcPts val="300"/>
              </a:spcBef>
              <a:spcAft>
                <a:spcPts val="300"/>
              </a:spcAft>
              <a:buClr>
                <a:schemeClr val="tx1"/>
              </a:buClr>
              <a:buSzPct val="100000"/>
              <a:buFont typeface="Segoe UI" panose="020B0502040204020203" pitchFamily="34" charset="0"/>
              <a:buChar char="​"/>
              <a:defRPr lang="en-US" sz="1400" kern="1200" dirty="0">
                <a:solidFill>
                  <a:schemeClr val="tx1"/>
                </a:solidFill>
                <a:latin typeface="+mn-lt"/>
                <a:ea typeface="+mn-ea"/>
                <a:cs typeface="Arial" panose="020B0604020202020204" pitchFamily="34" charset="0"/>
              </a:defRPr>
            </a:lvl1pPr>
            <a:lvl2pPr marL="228600" indent="-225425" algn="l" defTabSz="914400" rtl="0" eaLnBrk="1" latinLnBrk="0" hangingPunct="1">
              <a:lnSpc>
                <a:spcPct val="100000"/>
              </a:lnSpc>
              <a:spcBef>
                <a:spcPts val="0"/>
              </a:spcBef>
              <a:spcAft>
                <a:spcPts val="300"/>
              </a:spcAft>
              <a:buClr>
                <a:schemeClr val="tx1"/>
              </a:buClr>
              <a:buSzPct val="110000"/>
              <a:buFont typeface="Wingdings" panose="05000000000000000000" pitchFamily="2" charset="2"/>
              <a:buChar char=""/>
              <a:defRPr lang="en-US" sz="1600" kern="1200" dirty="0">
                <a:solidFill>
                  <a:schemeClr val="tx1"/>
                </a:solidFill>
                <a:latin typeface="+mn-lt"/>
                <a:ea typeface="+mn-ea"/>
                <a:cs typeface="+mn-cs"/>
              </a:defRPr>
            </a:lvl2pPr>
            <a:lvl3pPr marL="442913" indent="-214313" algn="l" defTabSz="914400" rtl="0" eaLnBrk="1" latinLnBrk="0" hangingPunct="1">
              <a:lnSpc>
                <a:spcPct val="100000"/>
              </a:lnSpc>
              <a:spcBef>
                <a:spcPts val="0"/>
              </a:spcBef>
              <a:spcAft>
                <a:spcPts val="300"/>
              </a:spcAft>
              <a:buClr>
                <a:schemeClr val="tx1"/>
              </a:buClr>
              <a:buSzPct val="110000"/>
              <a:buFont typeface="Arial" panose="020B0604020202020204" pitchFamily="34" charset="0"/>
              <a:buChar char="‒"/>
              <a:defRPr lang="en-US" sz="1600" kern="1200" dirty="0">
                <a:solidFill>
                  <a:schemeClr val="tx1"/>
                </a:solidFill>
                <a:latin typeface="+mn-lt"/>
                <a:ea typeface="+mn-ea"/>
                <a:cs typeface="+mn-cs"/>
              </a:defRPr>
            </a:lvl3pPr>
            <a:lvl4pPr marL="598488" indent="-152400"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4pPr>
            <a:lvl5pPr marL="817563" indent="-147638"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5pPr>
            <a:lvl6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9pPr>
          </a:lstStyle>
          <a:p>
            <a:pPr>
              <a:buClr>
                <a:schemeClr val="bg1"/>
              </a:buClr>
            </a:pPr>
            <a:r>
              <a:rPr lang="en-US" sz="1800" dirty="0">
                <a:solidFill>
                  <a:srgbClr val="002060"/>
                </a:solidFill>
              </a:rPr>
              <a:t>A planning resource to ensure a safe return to school for the 2020-21 school year</a:t>
            </a:r>
          </a:p>
        </p:txBody>
      </p:sp>
      <p:sp>
        <p:nvSpPr>
          <p:cNvPr id="4" name="Title">
            <a:extLst>
              <a:ext uri="{FF2B5EF4-FFF2-40B4-BE49-F238E27FC236}">
                <a16:creationId xmlns:a16="http://schemas.microsoft.com/office/drawing/2014/main" id="{806FD97B-691F-4513-92F7-37A1FAC29B8E}"/>
              </a:ext>
            </a:extLst>
          </p:cNvPr>
          <p:cNvSpPr>
            <a:spLocks noGrp="1"/>
          </p:cNvSpPr>
          <p:nvPr>
            <p:ph type="title"/>
            <p:custDataLst>
              <p:tags r:id="rId6"/>
            </p:custDataLst>
          </p:nvPr>
        </p:nvSpPr>
        <p:spPr>
          <a:xfrm>
            <a:off x="551941" y="3294405"/>
            <a:ext cx="9726795" cy="677108"/>
          </a:xfrm>
          <a:noFill/>
          <a:ln/>
          <a:extLst>
            <a:ext uri="{909E8E84-426E-40DD-AFC4-6F175D3DCCD1}">
              <a14:hiddenFill xmlns:a14="http://schemas.microsoft.com/office/drawing/2010/main">
                <a:solidFill>
                  <a:srgbClr val="FFFFFF"/>
                </a:solidFill>
              </a14:hiddenFill>
            </a:ext>
          </a:extLst>
        </p:spPr>
        <p:txBody>
          <a:bodyPr wrap="square" anchor="b" anchorCtr="0">
            <a:spAutoFit/>
          </a:bodyPr>
          <a:lstStyle/>
          <a:p>
            <a:r>
              <a:rPr lang="en-US" dirty="0"/>
              <a:t>Initial Fall Reopening Guidance</a:t>
            </a:r>
          </a:p>
        </p:txBody>
      </p:sp>
      <p:sp>
        <p:nvSpPr>
          <p:cNvPr id="5" name="Rectangle 1">
            <a:extLst>
              <a:ext uri="{FF2B5EF4-FFF2-40B4-BE49-F238E27FC236}">
                <a16:creationId xmlns:a16="http://schemas.microsoft.com/office/drawing/2014/main" id="{EB9340E2-D95A-4545-81E1-3AD07AB3A012}"/>
              </a:ext>
              <a:ext uri="{C183D7F6-B498-43B3-948B-1728B52AA6E4}">
                <adec:decorative xmlns:adec="http://schemas.microsoft.com/office/drawing/2017/decorative" val="1"/>
              </a:ext>
            </a:extLst>
          </p:cNvPr>
          <p:cNvSpPr/>
          <p:nvPr>
            <p:custDataLst>
              <p:tags r:id="rId7"/>
            </p:custDataLst>
          </p:nvPr>
        </p:nvSpPr>
        <p:spPr>
          <a:xfrm>
            <a:off x="0" y="0"/>
            <a:ext cx="158750" cy="158750"/>
          </a:xfrm>
          <a:prstGeom prst="rect">
            <a:avLst/>
          </a:prstGeom>
          <a:solidFill>
            <a:schemeClr val="accent1"/>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spcBef>
                <a:spcPts val="300"/>
              </a:spcBef>
              <a:spcAft>
                <a:spcPts val="300"/>
              </a:spcAft>
            </a:pPr>
            <a:endParaRPr lang="en-US" sz="4400" b="1" dirty="0">
              <a:solidFill>
                <a:schemeClr val="bg1"/>
              </a:solidFill>
              <a:latin typeface="Arial" panose="020B0604020202020204" pitchFamily="34" charset="0"/>
              <a:ea typeface="+mj-ea"/>
              <a:cs typeface="+mj-cs"/>
              <a:sym typeface="Arial" panose="020B0604020202020204" pitchFamily="34" charset="0"/>
            </a:endParaRPr>
          </a:p>
        </p:txBody>
      </p:sp>
      <p:grpSp>
        <p:nvGrpSpPr>
          <p:cNvPr id="9" name="Group 8">
            <a:extLst>
              <a:ext uri="{FF2B5EF4-FFF2-40B4-BE49-F238E27FC236}">
                <a16:creationId xmlns:a16="http://schemas.microsoft.com/office/drawing/2014/main" id="{736EB2CE-8E75-49E0-A1A5-3F967CDBF72F}"/>
              </a:ext>
              <a:ext uri="{C183D7F6-B498-43B3-948B-1728B52AA6E4}">
                <adec:decorative xmlns:adec="http://schemas.microsoft.com/office/drawing/2017/decorative" val="1"/>
              </a:ext>
            </a:extLst>
          </p:cNvPr>
          <p:cNvGrpSpPr/>
          <p:nvPr/>
        </p:nvGrpSpPr>
        <p:grpSpPr>
          <a:xfrm>
            <a:off x="11823700" y="0"/>
            <a:ext cx="76200" cy="6750579"/>
            <a:chOff x="11823700" y="0"/>
            <a:chExt cx="76200" cy="6750579"/>
          </a:xfrm>
          <a:solidFill>
            <a:srgbClr val="FFC000"/>
          </a:solidFill>
        </p:grpSpPr>
        <p:sp>
          <p:nvSpPr>
            <p:cNvPr id="10" name="Rectangle 9">
              <a:extLst>
                <a:ext uri="{FF2B5EF4-FFF2-40B4-BE49-F238E27FC236}">
                  <a16:creationId xmlns:a16="http://schemas.microsoft.com/office/drawing/2014/main" id="{056C3F65-2A61-46C4-8830-223A9631E9EC}"/>
                </a:ext>
              </a:extLst>
            </p:cNvPr>
            <p:cNvSpPr/>
            <p:nvPr/>
          </p:nvSpPr>
          <p:spPr>
            <a:xfrm>
              <a:off x="11823700" y="0"/>
              <a:ext cx="76200" cy="5620438"/>
            </a:xfrm>
            <a:prstGeom prst="rect">
              <a:avLst/>
            </a:prstGeom>
            <a:grp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endParaRPr lang="en-US" sz="1600" dirty="0">
                <a:solidFill>
                  <a:schemeClr val="bg1"/>
                </a:solidFill>
              </a:endParaRPr>
            </a:p>
          </p:txBody>
        </p:sp>
        <p:sp>
          <p:nvSpPr>
            <p:cNvPr id="11" name="Rectangle 10">
              <a:extLst>
                <a:ext uri="{FF2B5EF4-FFF2-40B4-BE49-F238E27FC236}">
                  <a16:creationId xmlns:a16="http://schemas.microsoft.com/office/drawing/2014/main" id="{A1B2B16F-36E7-48E5-B46A-32ED94DBD7A0}"/>
                </a:ext>
              </a:extLst>
            </p:cNvPr>
            <p:cNvSpPr/>
            <p:nvPr/>
          </p:nvSpPr>
          <p:spPr>
            <a:xfrm>
              <a:off x="11823700" y="5695650"/>
              <a:ext cx="76200" cy="301502"/>
            </a:xfrm>
            <a:prstGeom prst="rect">
              <a:avLst/>
            </a:prstGeom>
            <a:grp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endParaRPr lang="en-US" sz="1600" dirty="0">
                <a:solidFill>
                  <a:schemeClr val="bg1"/>
                </a:solidFill>
              </a:endParaRPr>
            </a:p>
          </p:txBody>
        </p:sp>
        <p:sp>
          <p:nvSpPr>
            <p:cNvPr id="12" name="Rectangle 11">
              <a:extLst>
                <a:ext uri="{FF2B5EF4-FFF2-40B4-BE49-F238E27FC236}">
                  <a16:creationId xmlns:a16="http://schemas.microsoft.com/office/drawing/2014/main" id="{3A47613E-737C-42F0-BE8C-366854F67DE9}"/>
                </a:ext>
              </a:extLst>
            </p:cNvPr>
            <p:cNvSpPr/>
            <p:nvPr/>
          </p:nvSpPr>
          <p:spPr>
            <a:xfrm>
              <a:off x="11823700" y="6072364"/>
              <a:ext cx="76200" cy="301502"/>
            </a:xfrm>
            <a:prstGeom prst="rect">
              <a:avLst/>
            </a:prstGeom>
            <a:grp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endParaRPr lang="en-US" sz="1600" dirty="0">
                <a:solidFill>
                  <a:schemeClr val="bg1"/>
                </a:solidFill>
              </a:endParaRPr>
            </a:p>
          </p:txBody>
        </p:sp>
        <p:sp>
          <p:nvSpPr>
            <p:cNvPr id="13" name="Rectangle 12">
              <a:extLst>
                <a:ext uri="{FF2B5EF4-FFF2-40B4-BE49-F238E27FC236}">
                  <a16:creationId xmlns:a16="http://schemas.microsoft.com/office/drawing/2014/main" id="{C9B6F0CB-8F3D-4F6E-A461-C9FE83BFB40D}"/>
                </a:ext>
              </a:extLst>
            </p:cNvPr>
            <p:cNvSpPr/>
            <p:nvPr/>
          </p:nvSpPr>
          <p:spPr>
            <a:xfrm>
              <a:off x="11823700" y="6449077"/>
              <a:ext cx="76200" cy="301502"/>
            </a:xfrm>
            <a:prstGeom prst="rect">
              <a:avLst/>
            </a:prstGeom>
            <a:grp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endParaRPr lang="en-US" sz="1600" dirty="0">
                <a:solidFill>
                  <a:schemeClr val="bg1"/>
                </a:solidFill>
              </a:endParaRPr>
            </a:p>
          </p:txBody>
        </p:sp>
      </p:grpSp>
    </p:spTree>
    <p:custDataLst>
      <p:tags r:id="rId2"/>
    </p:custDataLst>
    <p:extLst>
      <p:ext uri="{BB962C8B-B14F-4D97-AF65-F5344CB8AC3E}">
        <p14:creationId xmlns:p14="http://schemas.microsoft.com/office/powerpoint/2010/main" val="6192171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Object 6" descr="Slide on Additional Guidance forthcoming that the Department is working on&#10;" hidden="1">
            <a:extLst>
              <a:ext uri="{FF2B5EF4-FFF2-40B4-BE49-F238E27FC236}">
                <a16:creationId xmlns:a16="http://schemas.microsoft.com/office/drawing/2014/main" id="{2446D124-93E6-44DD-BCB9-3CD31390D3EB}"/>
              </a:ext>
            </a:extLst>
          </p:cNvPr>
          <p:cNvGraphicFramePr>
            <a:graphicFrameLocks noChangeAspect="1"/>
          </p:cNvGraphicFramePr>
          <p:nvPr>
            <p:custDataLst>
              <p:tags r:id="rId2"/>
            </p:custDataLst>
            <p:extLst>
              <p:ext uri="{D42A27DB-BD31-4B8C-83A1-F6EECF244321}">
                <p14:modId xmlns:p14="http://schemas.microsoft.com/office/powerpoint/2010/main" val="779130224"/>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40971" name="think-cell Slide" r:id="rId6" imgW="395" imgH="394" progId="TCLayout.ActiveDocument.1">
                  <p:embed/>
                </p:oleObj>
              </mc:Choice>
              <mc:Fallback>
                <p:oleObj name="think-cell Slide" r:id="rId6" imgW="395" imgH="394" progId="TCLayout.ActiveDocument.1">
                  <p:embed/>
                  <p:pic>
                    <p:nvPicPr>
                      <p:cNvPr id="6" name="Object 6" hidden="1">
                        <a:extLst>
                          <a:ext uri="{FF2B5EF4-FFF2-40B4-BE49-F238E27FC236}">
                            <a16:creationId xmlns:a16="http://schemas.microsoft.com/office/drawing/2014/main" id="{2446D124-93E6-44DD-BCB9-3CD31390D3EB}"/>
                          </a:ext>
                        </a:extLst>
                      </p:cNvPr>
                      <p:cNvPicPr/>
                      <p:nvPr/>
                    </p:nvPicPr>
                    <p:blipFill>
                      <a:blip r:embed="rId7"/>
                      <a:stretch>
                        <a:fillRect/>
                      </a:stretch>
                    </p:blipFill>
                    <p:spPr>
                      <a:xfrm>
                        <a:off x="1588" y="1588"/>
                        <a:ext cx="1588" cy="1588"/>
                      </a:xfrm>
                      <a:prstGeom prst="rect">
                        <a:avLst/>
                      </a:prstGeom>
                    </p:spPr>
                  </p:pic>
                </p:oleObj>
              </mc:Fallback>
            </mc:AlternateContent>
          </a:graphicData>
        </a:graphic>
      </p:graphicFrame>
      <p:sp>
        <p:nvSpPr>
          <p:cNvPr id="7" name="Rectangle 1" hidden="1">
            <a:extLst>
              <a:ext uri="{FF2B5EF4-FFF2-40B4-BE49-F238E27FC236}">
                <a16:creationId xmlns:a16="http://schemas.microsoft.com/office/drawing/2014/main" id="{11AA686E-8C10-4449-B75C-F89DE78ADF54}"/>
              </a:ext>
              <a:ext uri="{C183D7F6-B498-43B3-948B-1728B52AA6E4}">
                <adec:decorative xmlns:adec="http://schemas.microsoft.com/office/drawing/2017/decorative" val="1"/>
              </a:ext>
            </a:extLst>
          </p:cNvPr>
          <p:cNvSpPr/>
          <p:nvPr>
            <p:custDataLst>
              <p:tags r:id="rId3"/>
            </p:custDataLst>
          </p:nvPr>
        </p:nvSpPr>
        <p:spPr>
          <a:xfrm>
            <a:off x="0" y="0"/>
            <a:ext cx="158750" cy="158750"/>
          </a:xfrm>
          <a:prstGeom prst="rect">
            <a:avLst/>
          </a:prstGeom>
          <a:solidFill>
            <a:schemeClr val="accent1"/>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spcBef>
                <a:spcPts val="300"/>
              </a:spcBef>
              <a:spcAft>
                <a:spcPts val="300"/>
              </a:spcAft>
            </a:pPr>
            <a:endParaRPr lang="en-US" sz="2500" b="1" dirty="0">
              <a:solidFill>
                <a:schemeClr val="bg1"/>
              </a:solidFill>
              <a:latin typeface="Arial" panose="020B0604020202020204" pitchFamily="34" charset="0"/>
              <a:ea typeface="+mj-ea"/>
              <a:cs typeface="Arial" panose="020B0604020202020204" pitchFamily="34" charset="0"/>
              <a:sym typeface="Arial" panose="020B0604020202020204" pitchFamily="34" charset="0"/>
            </a:endParaRPr>
          </a:p>
        </p:txBody>
      </p:sp>
      <p:sp>
        <p:nvSpPr>
          <p:cNvPr id="2" name="2. Slide Title" descr="To facilitate planning, DESE is working on additional, comprehensive guidance for districts &#10;">
            <a:extLst>
              <a:ext uri="{FF2B5EF4-FFF2-40B4-BE49-F238E27FC236}">
                <a16:creationId xmlns:a16="http://schemas.microsoft.com/office/drawing/2014/main" id="{4CD23303-4F78-4B8A-A971-490F4CD1ED17}"/>
              </a:ext>
            </a:extLst>
          </p:cNvPr>
          <p:cNvSpPr txBox="1">
            <a:spLocks/>
          </p:cNvSpPr>
          <p:nvPr>
            <p:custDataLst>
              <p:tags r:id="rId4"/>
            </p:custDataLst>
          </p:nvPr>
        </p:nvSpPr>
        <p:spPr>
          <a:xfrm>
            <a:off x="290719" y="297556"/>
            <a:ext cx="11251613" cy="384721"/>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pPr>
            <a:endParaRPr lang="en-US" sz="2000" b="1" dirty="0">
              <a:solidFill>
                <a:srgbClr val="00B0F0"/>
              </a:solidFill>
              <a:cs typeface="Arial" panose="020B0604020202020204" pitchFamily="34" charset="0"/>
            </a:endParaRPr>
          </a:p>
        </p:txBody>
      </p:sp>
      <p:sp>
        <p:nvSpPr>
          <p:cNvPr id="4" name="Title 3" descr="To facilitate planning, DESE is working on additional, comprehensive guidance for districts on the following topics">
            <a:extLst>
              <a:ext uri="{FF2B5EF4-FFF2-40B4-BE49-F238E27FC236}">
                <a16:creationId xmlns:a16="http://schemas.microsoft.com/office/drawing/2014/main" id="{71408BAA-9BCA-45D7-A3C8-6D94CC8C7AFC}"/>
              </a:ext>
            </a:extLst>
          </p:cNvPr>
          <p:cNvSpPr>
            <a:spLocks noGrp="1"/>
          </p:cNvSpPr>
          <p:nvPr>
            <p:ph type="title"/>
          </p:nvPr>
        </p:nvSpPr>
        <p:spPr>
          <a:xfrm>
            <a:off x="554736" y="362027"/>
            <a:ext cx="11082528" cy="615553"/>
          </a:xfrm>
        </p:spPr>
        <p:txBody>
          <a:bodyPr/>
          <a:lstStyle/>
          <a:p>
            <a:r>
              <a:rPr lang="en-US" sz="2000" dirty="0">
                <a:cs typeface="Arial" panose="020B0604020202020204" pitchFamily="34" charset="0"/>
              </a:rPr>
              <a:t>To facilitate planning, DESE is working on additional, comprehensive guidance for districts on the following topics</a:t>
            </a:r>
            <a:endParaRPr lang="en-US" sz="2000" dirty="0"/>
          </a:p>
        </p:txBody>
      </p:sp>
      <p:cxnSp>
        <p:nvCxnSpPr>
          <p:cNvPr id="30" name="Straight Arrow Connector 29" descr="Arrow going from left to right with on the left a health and safety bullet, middle is a reopening plans bullet and the right bullet is for upcoming DESE guidance">
            <a:extLst>
              <a:ext uri="{FF2B5EF4-FFF2-40B4-BE49-F238E27FC236}">
                <a16:creationId xmlns:a16="http://schemas.microsoft.com/office/drawing/2014/main" id="{CBE77178-637D-4D95-9E0F-411C6930E342}"/>
              </a:ext>
            </a:extLst>
          </p:cNvPr>
          <p:cNvCxnSpPr>
            <a:cxnSpLocks/>
          </p:cNvCxnSpPr>
          <p:nvPr/>
        </p:nvCxnSpPr>
        <p:spPr>
          <a:xfrm>
            <a:off x="554736" y="1857541"/>
            <a:ext cx="10745982" cy="0"/>
          </a:xfrm>
          <a:prstGeom prst="straightConnector1">
            <a:avLst/>
          </a:prstGeom>
          <a:ln w="44450" cap="flat">
            <a:solidFill>
              <a:srgbClr val="B3B3B3"/>
            </a:solidFill>
            <a:miter lim="800000"/>
            <a:tailEnd type="arrow" w="lg" len="lg"/>
          </a:ln>
        </p:spPr>
        <p:style>
          <a:lnRef idx="1">
            <a:schemeClr val="accent1"/>
          </a:lnRef>
          <a:fillRef idx="0">
            <a:schemeClr val="accent1"/>
          </a:fillRef>
          <a:effectRef idx="0">
            <a:schemeClr val="accent1"/>
          </a:effectRef>
          <a:fontRef idx="minor">
            <a:schemeClr val="tx1"/>
          </a:fontRef>
        </p:style>
      </p:cxnSp>
      <p:sp>
        <p:nvSpPr>
          <p:cNvPr id="31" name="TextBox 30">
            <a:extLst>
              <a:ext uri="{FF2B5EF4-FFF2-40B4-BE49-F238E27FC236}">
                <a16:creationId xmlns:a16="http://schemas.microsoft.com/office/drawing/2014/main" id="{4EC44541-7946-40C2-9DE1-85A240908A79}"/>
              </a:ext>
            </a:extLst>
          </p:cNvPr>
          <p:cNvSpPr txBox="1">
            <a:spLocks/>
          </p:cNvSpPr>
          <p:nvPr/>
        </p:nvSpPr>
        <p:spPr>
          <a:xfrm>
            <a:off x="7817119" y="1442999"/>
            <a:ext cx="3289909" cy="215444"/>
          </a:xfrm>
          <a:prstGeom prst="rect">
            <a:avLst/>
          </a:prstGeom>
          <a:noFill/>
          <a:ln>
            <a:noFill/>
          </a:ln>
        </p:spPr>
        <p:txBody>
          <a:bodyPr vert="horz" wrap="square" lIns="0" tIns="0" rIns="0" bIns="0" rtlCol="0" anchor="ctr" anchorCtr="1">
            <a:noAutofit/>
          </a:bodyPr>
          <a:lstStyle>
            <a:defPPr>
              <a:defRPr lang="en-US"/>
            </a:defPPr>
            <a:lvl1pPr lvl="0" indent="0" algn="ctr">
              <a:lnSpc>
                <a:spcPct val="100000"/>
              </a:lnSpc>
              <a:spcBef>
                <a:spcPts val="300"/>
              </a:spcBef>
              <a:spcAft>
                <a:spcPts val="300"/>
              </a:spcAft>
              <a:buClr>
                <a:schemeClr val="tx1"/>
              </a:buClr>
              <a:buSzPct val="100000"/>
              <a:buFont typeface="Segoe UI" panose="020B0502040204020203" pitchFamily="34" charset="0"/>
              <a:buChar char="​"/>
              <a:defRPr sz="1600" b="1">
                <a:solidFill>
                  <a:schemeClr val="accent1"/>
                </a:solidFill>
                <a:cs typeface="Arial" panose="020B0604020202020204" pitchFamily="34" charset="0"/>
              </a:defRPr>
            </a:lvl1pPr>
            <a:lvl2pPr marL="228600" lvl="1" indent="-225425">
              <a:lnSpc>
                <a:spcPct val="100000"/>
              </a:lnSpc>
              <a:spcBef>
                <a:spcPts val="0"/>
              </a:spcBef>
              <a:spcAft>
                <a:spcPts val="300"/>
              </a:spcAft>
              <a:buClr>
                <a:schemeClr val="tx1"/>
              </a:buClr>
              <a:buSzPct val="110000"/>
              <a:buFont typeface="Wingdings" panose="05000000000000000000" pitchFamily="2" charset="2"/>
              <a:buChar char=""/>
              <a:defRPr sz="1600"/>
            </a:lvl2pPr>
            <a:lvl3pPr marL="442913" lvl="2" indent="-214313">
              <a:lnSpc>
                <a:spcPct val="100000"/>
              </a:lnSpc>
              <a:spcBef>
                <a:spcPts val="0"/>
              </a:spcBef>
              <a:spcAft>
                <a:spcPts val="300"/>
              </a:spcAft>
              <a:buClr>
                <a:schemeClr val="tx1"/>
              </a:buClr>
              <a:buSzPct val="110000"/>
              <a:buFont typeface="Arial" panose="020B0604020202020204" pitchFamily="34" charset="0"/>
              <a:buChar char="‒"/>
              <a:defRPr sz="1600"/>
            </a:lvl3pPr>
            <a:lvl4pPr marL="598488" lvl="3" indent="-152400">
              <a:lnSpc>
                <a:spcPct val="100000"/>
              </a:lnSpc>
              <a:spcBef>
                <a:spcPts val="0"/>
              </a:spcBef>
              <a:spcAft>
                <a:spcPts val="300"/>
              </a:spcAft>
              <a:buClr>
                <a:schemeClr val="tx1"/>
              </a:buClr>
              <a:buSzPct val="100000"/>
              <a:buFont typeface="Arial" panose="020B0604020202020204" pitchFamily="34" charset="0"/>
              <a:buChar char="•"/>
              <a:defRPr sz="1600"/>
            </a:lvl4pPr>
            <a:lvl5pPr marL="817563" lvl="4" indent="-147638">
              <a:lnSpc>
                <a:spcPct val="100000"/>
              </a:lnSpc>
              <a:spcBef>
                <a:spcPts val="0"/>
              </a:spcBef>
              <a:spcAft>
                <a:spcPts val="300"/>
              </a:spcAft>
              <a:buClr>
                <a:schemeClr val="tx1"/>
              </a:buClr>
              <a:buSzPct val="100000"/>
              <a:buFont typeface="Arial" panose="020B0604020202020204" pitchFamily="34" charset="0"/>
              <a:buChar char="̶"/>
              <a:defRPr sz="160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dirty="0">
                <a:solidFill>
                  <a:srgbClr val="00B0F0"/>
                </a:solidFill>
                <a:latin typeface="+mj-lt"/>
              </a:rPr>
              <a:t>Upcoming DESE Guidance</a:t>
            </a:r>
          </a:p>
        </p:txBody>
      </p:sp>
      <p:sp>
        <p:nvSpPr>
          <p:cNvPr id="32" name="TextBox 31">
            <a:extLst>
              <a:ext uri="{FF2B5EF4-FFF2-40B4-BE49-F238E27FC236}">
                <a16:creationId xmlns:a16="http://schemas.microsoft.com/office/drawing/2014/main" id="{5826CC3D-F819-4C26-B33B-B552EC688A4F}"/>
              </a:ext>
            </a:extLst>
          </p:cNvPr>
          <p:cNvSpPr txBox="1">
            <a:spLocks/>
          </p:cNvSpPr>
          <p:nvPr/>
        </p:nvSpPr>
        <p:spPr>
          <a:xfrm>
            <a:off x="4235021" y="1442999"/>
            <a:ext cx="3289909" cy="215444"/>
          </a:xfrm>
          <a:prstGeom prst="rect">
            <a:avLst/>
          </a:prstGeom>
        </p:spPr>
        <p:txBody>
          <a:bodyPr vert="horz" wrap="square" lIns="0" tIns="0" rIns="0" bIns="0" rtlCol="0" anchor="ctr" anchorCtr="1">
            <a:noAutofit/>
          </a:bodyPr>
          <a:lstStyle>
            <a:defPPr>
              <a:defRPr lang="en-US"/>
            </a:defPPr>
            <a:lvl1pPr lvl="0" indent="0" algn="ctr">
              <a:lnSpc>
                <a:spcPct val="100000"/>
              </a:lnSpc>
              <a:spcBef>
                <a:spcPts val="300"/>
              </a:spcBef>
              <a:spcAft>
                <a:spcPts val="300"/>
              </a:spcAft>
              <a:buClr>
                <a:schemeClr val="tx1"/>
              </a:buClr>
              <a:buSzPct val="100000"/>
              <a:buFont typeface="Segoe UI" panose="020B0502040204020203" pitchFamily="34" charset="0"/>
              <a:buChar char="​"/>
              <a:defRPr sz="1600">
                <a:cs typeface="Arial" panose="020B0604020202020204" pitchFamily="34" charset="0"/>
              </a:defRPr>
            </a:lvl1pPr>
            <a:lvl2pPr marL="228600" lvl="1" indent="-225425">
              <a:lnSpc>
                <a:spcPct val="100000"/>
              </a:lnSpc>
              <a:spcBef>
                <a:spcPts val="0"/>
              </a:spcBef>
              <a:spcAft>
                <a:spcPts val="300"/>
              </a:spcAft>
              <a:buClr>
                <a:schemeClr val="tx1"/>
              </a:buClr>
              <a:buSzPct val="110000"/>
              <a:buFont typeface="Wingdings" panose="05000000000000000000" pitchFamily="2" charset="2"/>
              <a:buChar char=""/>
              <a:defRPr sz="1600"/>
            </a:lvl2pPr>
            <a:lvl3pPr marL="442913" lvl="2" indent="-214313">
              <a:lnSpc>
                <a:spcPct val="100000"/>
              </a:lnSpc>
              <a:spcBef>
                <a:spcPts val="0"/>
              </a:spcBef>
              <a:spcAft>
                <a:spcPts val="300"/>
              </a:spcAft>
              <a:buClr>
                <a:schemeClr val="tx1"/>
              </a:buClr>
              <a:buSzPct val="110000"/>
              <a:buFont typeface="Arial" panose="020B0604020202020204" pitchFamily="34" charset="0"/>
              <a:buChar char="‒"/>
              <a:defRPr sz="1600"/>
            </a:lvl3pPr>
            <a:lvl4pPr marL="598488" lvl="3" indent="-152400">
              <a:lnSpc>
                <a:spcPct val="100000"/>
              </a:lnSpc>
              <a:spcBef>
                <a:spcPts val="0"/>
              </a:spcBef>
              <a:spcAft>
                <a:spcPts val="300"/>
              </a:spcAft>
              <a:buClr>
                <a:schemeClr val="tx1"/>
              </a:buClr>
              <a:buSzPct val="100000"/>
              <a:buFont typeface="Arial" panose="020B0604020202020204" pitchFamily="34" charset="0"/>
              <a:buChar char="•"/>
              <a:defRPr sz="1600"/>
            </a:lvl4pPr>
            <a:lvl5pPr marL="817563" lvl="4" indent="-147638">
              <a:lnSpc>
                <a:spcPct val="100000"/>
              </a:lnSpc>
              <a:spcBef>
                <a:spcPts val="0"/>
              </a:spcBef>
              <a:spcAft>
                <a:spcPts val="300"/>
              </a:spcAft>
              <a:buClr>
                <a:schemeClr val="tx1"/>
              </a:buClr>
              <a:buSzPct val="100000"/>
              <a:buFont typeface="Arial" panose="020B0604020202020204" pitchFamily="34" charset="0"/>
              <a:buChar char="̶"/>
              <a:defRPr sz="160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dirty="0">
                <a:latin typeface="+mj-lt"/>
              </a:rPr>
              <a:t>Reopening Plans</a:t>
            </a:r>
          </a:p>
        </p:txBody>
      </p:sp>
      <p:sp>
        <p:nvSpPr>
          <p:cNvPr id="33" name="TextBox 32">
            <a:extLst>
              <a:ext uri="{FF2B5EF4-FFF2-40B4-BE49-F238E27FC236}">
                <a16:creationId xmlns:a16="http://schemas.microsoft.com/office/drawing/2014/main" id="{2CFA597C-6F74-4FDF-999D-D03C25BAE239}"/>
              </a:ext>
            </a:extLst>
          </p:cNvPr>
          <p:cNvSpPr txBox="1">
            <a:spLocks/>
          </p:cNvSpPr>
          <p:nvPr/>
        </p:nvSpPr>
        <p:spPr>
          <a:xfrm>
            <a:off x="652922" y="1442999"/>
            <a:ext cx="3289909" cy="215444"/>
          </a:xfrm>
          <a:prstGeom prst="rect">
            <a:avLst/>
          </a:prstGeom>
        </p:spPr>
        <p:txBody>
          <a:bodyPr vert="horz" wrap="square" lIns="0" tIns="0" rIns="0" bIns="0" rtlCol="0" anchor="ctr" anchorCtr="1">
            <a:noAutofit/>
          </a:bodyPr>
          <a:lstStyle>
            <a:defPPr>
              <a:defRPr lang="en-US"/>
            </a:defPPr>
            <a:lvl1pPr lvl="0" indent="0" algn="ctr">
              <a:lnSpc>
                <a:spcPct val="100000"/>
              </a:lnSpc>
              <a:spcBef>
                <a:spcPts val="300"/>
              </a:spcBef>
              <a:spcAft>
                <a:spcPts val="300"/>
              </a:spcAft>
              <a:buClr>
                <a:schemeClr val="tx1"/>
              </a:buClr>
              <a:buSzPct val="100000"/>
              <a:buFont typeface="Segoe UI" panose="020B0502040204020203" pitchFamily="34" charset="0"/>
              <a:buChar char="​"/>
              <a:defRPr sz="1600">
                <a:cs typeface="Arial" panose="020B0604020202020204" pitchFamily="34" charset="0"/>
              </a:defRPr>
            </a:lvl1pPr>
            <a:lvl2pPr marL="228600" lvl="1" indent="-225425">
              <a:lnSpc>
                <a:spcPct val="100000"/>
              </a:lnSpc>
              <a:spcBef>
                <a:spcPts val="0"/>
              </a:spcBef>
              <a:spcAft>
                <a:spcPts val="300"/>
              </a:spcAft>
              <a:buClr>
                <a:schemeClr val="tx1"/>
              </a:buClr>
              <a:buSzPct val="110000"/>
              <a:buFont typeface="Wingdings" panose="05000000000000000000" pitchFamily="2" charset="2"/>
              <a:buChar char=""/>
              <a:defRPr sz="1600"/>
            </a:lvl2pPr>
            <a:lvl3pPr marL="442913" lvl="2" indent="-214313">
              <a:lnSpc>
                <a:spcPct val="100000"/>
              </a:lnSpc>
              <a:spcBef>
                <a:spcPts val="0"/>
              </a:spcBef>
              <a:spcAft>
                <a:spcPts val="300"/>
              </a:spcAft>
              <a:buClr>
                <a:schemeClr val="tx1"/>
              </a:buClr>
              <a:buSzPct val="110000"/>
              <a:buFont typeface="Arial" panose="020B0604020202020204" pitchFamily="34" charset="0"/>
              <a:buChar char="‒"/>
              <a:defRPr sz="1600"/>
            </a:lvl3pPr>
            <a:lvl4pPr marL="598488" lvl="3" indent="-152400">
              <a:lnSpc>
                <a:spcPct val="100000"/>
              </a:lnSpc>
              <a:spcBef>
                <a:spcPts val="0"/>
              </a:spcBef>
              <a:spcAft>
                <a:spcPts val="300"/>
              </a:spcAft>
              <a:buClr>
                <a:schemeClr val="tx1"/>
              </a:buClr>
              <a:buSzPct val="100000"/>
              <a:buFont typeface="Arial" panose="020B0604020202020204" pitchFamily="34" charset="0"/>
              <a:buChar char="•"/>
              <a:defRPr sz="1600"/>
            </a:lvl4pPr>
            <a:lvl5pPr marL="817563" lvl="4" indent="-147638">
              <a:lnSpc>
                <a:spcPct val="100000"/>
              </a:lnSpc>
              <a:spcBef>
                <a:spcPts val="0"/>
              </a:spcBef>
              <a:spcAft>
                <a:spcPts val="300"/>
              </a:spcAft>
              <a:buClr>
                <a:schemeClr val="tx1"/>
              </a:buClr>
              <a:buSzPct val="100000"/>
              <a:buFont typeface="Arial" panose="020B0604020202020204" pitchFamily="34" charset="0"/>
              <a:buChar char="̶"/>
              <a:defRPr sz="160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dirty="0">
                <a:latin typeface="+mj-lt"/>
              </a:rPr>
              <a:t>Health &amp; Safety Requirements</a:t>
            </a:r>
          </a:p>
        </p:txBody>
      </p:sp>
      <p:sp>
        <p:nvSpPr>
          <p:cNvPr id="34" name="Oval 33" descr="health and safety requirement bullet&#10;">
            <a:extLst>
              <a:ext uri="{FF2B5EF4-FFF2-40B4-BE49-F238E27FC236}">
                <a16:creationId xmlns:a16="http://schemas.microsoft.com/office/drawing/2014/main" id="{FE7A510A-6338-454F-BA34-B967DB6050BC}"/>
              </a:ext>
            </a:extLst>
          </p:cNvPr>
          <p:cNvSpPr/>
          <p:nvPr/>
        </p:nvSpPr>
        <p:spPr>
          <a:xfrm>
            <a:off x="2161229" y="1720894"/>
            <a:ext cx="273294" cy="273294"/>
          </a:xfrm>
          <a:prstGeom prst="ellipse">
            <a:avLst/>
          </a:prstGeom>
          <a:solidFill>
            <a:srgbClr val="B3B3B3"/>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endParaRPr lang="en-US" sz="1600" dirty="0">
              <a:solidFill>
                <a:schemeClr val="bg1"/>
              </a:solidFill>
              <a:latin typeface="+mj-lt"/>
            </a:endParaRPr>
          </a:p>
        </p:txBody>
      </p:sp>
      <p:sp>
        <p:nvSpPr>
          <p:cNvPr id="35" name="Oval 34" descr="reopening plans bullet">
            <a:extLst>
              <a:ext uri="{FF2B5EF4-FFF2-40B4-BE49-F238E27FC236}">
                <a16:creationId xmlns:a16="http://schemas.microsoft.com/office/drawing/2014/main" id="{BBBB77D9-64BB-4F6F-8227-CB575687D461}"/>
              </a:ext>
            </a:extLst>
          </p:cNvPr>
          <p:cNvSpPr/>
          <p:nvPr/>
        </p:nvSpPr>
        <p:spPr>
          <a:xfrm>
            <a:off x="5743328" y="1720894"/>
            <a:ext cx="273294" cy="273294"/>
          </a:xfrm>
          <a:prstGeom prst="ellipse">
            <a:avLst/>
          </a:prstGeom>
          <a:solidFill>
            <a:srgbClr val="B3B3B3"/>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endParaRPr lang="en-US" sz="1600" dirty="0">
              <a:solidFill>
                <a:schemeClr val="bg1"/>
              </a:solidFill>
              <a:latin typeface="+mj-lt"/>
            </a:endParaRPr>
          </a:p>
        </p:txBody>
      </p:sp>
      <p:sp>
        <p:nvSpPr>
          <p:cNvPr id="36" name="Oval 35" descr="upcoming DESE guidance bullet">
            <a:extLst>
              <a:ext uri="{FF2B5EF4-FFF2-40B4-BE49-F238E27FC236}">
                <a16:creationId xmlns:a16="http://schemas.microsoft.com/office/drawing/2014/main" id="{DAF035B7-1FBE-4BE0-ADCC-8B9C2442C133}"/>
              </a:ext>
            </a:extLst>
          </p:cNvPr>
          <p:cNvSpPr/>
          <p:nvPr/>
        </p:nvSpPr>
        <p:spPr>
          <a:xfrm>
            <a:off x="9325426" y="1720894"/>
            <a:ext cx="273294" cy="273294"/>
          </a:xfrm>
          <a:prstGeom prst="ellipse">
            <a:avLst/>
          </a:prstGeom>
          <a:solidFill>
            <a:srgbClr val="00B0F0"/>
          </a:solidFill>
          <a:ln w="6350" cap="sq">
            <a:solidFill>
              <a:srgbClr val="00B0F0"/>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endParaRPr lang="en-US" sz="1600" dirty="0">
              <a:solidFill>
                <a:schemeClr val="bg1"/>
              </a:solidFill>
              <a:latin typeface="+mj-lt"/>
            </a:endParaRPr>
          </a:p>
        </p:txBody>
      </p:sp>
      <p:sp>
        <p:nvSpPr>
          <p:cNvPr id="5" name="Rectangle 4" descr="Key policies, including academic calendar considerations&#10;">
            <a:extLst>
              <a:ext uri="{FF2B5EF4-FFF2-40B4-BE49-F238E27FC236}">
                <a16:creationId xmlns:a16="http://schemas.microsoft.com/office/drawing/2014/main" id="{6B51FD5B-9CBA-4B5B-91FD-E5999F021A19}"/>
              </a:ext>
            </a:extLst>
          </p:cNvPr>
          <p:cNvSpPr/>
          <p:nvPr/>
        </p:nvSpPr>
        <p:spPr>
          <a:xfrm>
            <a:off x="1125794" y="2274400"/>
            <a:ext cx="3008748" cy="1179733"/>
          </a:xfrm>
          <a:prstGeom prst="rect">
            <a:avLst/>
          </a:prstGeom>
          <a:solidFill>
            <a:schemeClr val="bg1">
              <a:lumMod val="95000"/>
            </a:schemeClr>
          </a:solidFill>
          <a:ln w="6350" cap="sq">
            <a:solidFill>
              <a:schemeClr val="bg1">
                <a:lumMod val="85000"/>
              </a:schemeClr>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endParaRPr lang="en-US" sz="1600" b="1" dirty="0">
              <a:solidFill>
                <a:srgbClr val="00B0F0"/>
              </a:solidFill>
              <a:latin typeface="+mj-lt"/>
            </a:endParaRPr>
          </a:p>
        </p:txBody>
      </p:sp>
      <p:sp>
        <p:nvSpPr>
          <p:cNvPr id="37" name="Rectangle 36" descr="Prerequisites for in-person reopening box&#10;&#10;">
            <a:extLst>
              <a:ext uri="{FF2B5EF4-FFF2-40B4-BE49-F238E27FC236}">
                <a16:creationId xmlns:a16="http://schemas.microsoft.com/office/drawing/2014/main" id="{A4E4C44C-9760-4D94-A136-9B9D175C525B}"/>
              </a:ext>
            </a:extLst>
          </p:cNvPr>
          <p:cNvSpPr/>
          <p:nvPr/>
        </p:nvSpPr>
        <p:spPr>
          <a:xfrm>
            <a:off x="4258559" y="2274400"/>
            <a:ext cx="3008748" cy="1179733"/>
          </a:xfrm>
          <a:prstGeom prst="rect">
            <a:avLst/>
          </a:prstGeom>
          <a:solidFill>
            <a:schemeClr val="bg1">
              <a:lumMod val="95000"/>
            </a:schemeClr>
          </a:solidFill>
          <a:ln w="6350" cap="sq">
            <a:solidFill>
              <a:schemeClr val="bg1">
                <a:lumMod val="85000"/>
              </a:schemeClr>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endParaRPr lang="en-US" sz="1600" b="1" dirty="0">
              <a:solidFill>
                <a:srgbClr val="00B0F0"/>
              </a:solidFill>
              <a:latin typeface="+mj-lt"/>
            </a:endParaRPr>
          </a:p>
        </p:txBody>
      </p:sp>
      <p:sp>
        <p:nvSpPr>
          <p:cNvPr id="38" name="Rectangle 37" descr="remote learning resources box">
            <a:extLst>
              <a:ext uri="{FF2B5EF4-FFF2-40B4-BE49-F238E27FC236}">
                <a16:creationId xmlns:a16="http://schemas.microsoft.com/office/drawing/2014/main" id="{2E7B2883-6A99-489C-86DD-7F3F296963B5}"/>
              </a:ext>
            </a:extLst>
          </p:cNvPr>
          <p:cNvSpPr/>
          <p:nvPr/>
        </p:nvSpPr>
        <p:spPr>
          <a:xfrm>
            <a:off x="7391323" y="2274400"/>
            <a:ext cx="3008748" cy="1179733"/>
          </a:xfrm>
          <a:prstGeom prst="rect">
            <a:avLst/>
          </a:prstGeom>
          <a:solidFill>
            <a:schemeClr val="bg1">
              <a:lumMod val="95000"/>
            </a:schemeClr>
          </a:solidFill>
          <a:ln w="6350" cap="sq">
            <a:solidFill>
              <a:schemeClr val="bg1">
                <a:lumMod val="85000"/>
              </a:schemeClr>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endParaRPr lang="en-US" sz="1600" b="1" dirty="0">
              <a:solidFill>
                <a:srgbClr val="00B0F0"/>
              </a:solidFill>
              <a:latin typeface="+mj-lt"/>
            </a:endParaRPr>
          </a:p>
        </p:txBody>
      </p:sp>
      <p:sp>
        <p:nvSpPr>
          <p:cNvPr id="40" name="Rectangle 39" descr="box ">
            <a:extLst>
              <a:ext uri="{FF2B5EF4-FFF2-40B4-BE49-F238E27FC236}">
                <a16:creationId xmlns:a16="http://schemas.microsoft.com/office/drawing/2014/main" id="{BB85C3A3-08F6-4569-BAC7-1BF426755030}"/>
              </a:ext>
            </a:extLst>
          </p:cNvPr>
          <p:cNvSpPr/>
          <p:nvPr/>
        </p:nvSpPr>
        <p:spPr>
          <a:xfrm>
            <a:off x="1125794" y="3583517"/>
            <a:ext cx="3008748" cy="1179733"/>
          </a:xfrm>
          <a:prstGeom prst="rect">
            <a:avLst/>
          </a:prstGeom>
          <a:solidFill>
            <a:schemeClr val="bg1">
              <a:lumMod val="95000"/>
            </a:schemeClr>
          </a:solidFill>
          <a:ln w="6350" cap="sq">
            <a:solidFill>
              <a:schemeClr val="bg1">
                <a:lumMod val="85000"/>
              </a:schemeClr>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endParaRPr lang="en-US" sz="1600" b="1" dirty="0">
              <a:solidFill>
                <a:srgbClr val="00B0F0"/>
              </a:solidFill>
              <a:latin typeface="+mj-lt"/>
            </a:endParaRPr>
          </a:p>
        </p:txBody>
      </p:sp>
      <p:sp>
        <p:nvSpPr>
          <p:cNvPr id="41" name="Rectangle 40" descr="comprehensive guidance coming in july box">
            <a:extLst>
              <a:ext uri="{FF2B5EF4-FFF2-40B4-BE49-F238E27FC236}">
                <a16:creationId xmlns:a16="http://schemas.microsoft.com/office/drawing/2014/main" id="{701AFC12-4A0B-45E6-9922-B7072924D5BB}"/>
              </a:ext>
            </a:extLst>
          </p:cNvPr>
          <p:cNvSpPr/>
          <p:nvPr/>
        </p:nvSpPr>
        <p:spPr>
          <a:xfrm>
            <a:off x="4258558" y="3583517"/>
            <a:ext cx="3008748" cy="1179733"/>
          </a:xfrm>
          <a:prstGeom prst="rect">
            <a:avLst/>
          </a:prstGeom>
          <a:solidFill>
            <a:schemeClr val="accent1"/>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endParaRPr lang="en-US" sz="1600" b="1" dirty="0">
              <a:solidFill>
                <a:srgbClr val="00B0F0"/>
              </a:solidFill>
              <a:latin typeface="+mj-lt"/>
            </a:endParaRPr>
          </a:p>
        </p:txBody>
      </p:sp>
      <p:sp>
        <p:nvSpPr>
          <p:cNvPr id="42" name="Rectangle 41" descr="special programs and populations box&#10;">
            <a:extLst>
              <a:ext uri="{FF2B5EF4-FFF2-40B4-BE49-F238E27FC236}">
                <a16:creationId xmlns:a16="http://schemas.microsoft.com/office/drawing/2014/main" id="{2A4D6E16-ABA1-47A0-8017-95C0AA1A01D6}"/>
              </a:ext>
            </a:extLst>
          </p:cNvPr>
          <p:cNvSpPr/>
          <p:nvPr/>
        </p:nvSpPr>
        <p:spPr>
          <a:xfrm>
            <a:off x="7391323" y="3583517"/>
            <a:ext cx="3008748" cy="1179733"/>
          </a:xfrm>
          <a:prstGeom prst="rect">
            <a:avLst/>
          </a:prstGeom>
          <a:solidFill>
            <a:schemeClr val="bg1">
              <a:lumMod val="95000"/>
            </a:schemeClr>
          </a:solidFill>
          <a:ln w="6350" cap="sq">
            <a:solidFill>
              <a:schemeClr val="bg1">
                <a:lumMod val="85000"/>
              </a:schemeClr>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endParaRPr lang="en-US" sz="1600" b="1" dirty="0">
              <a:solidFill>
                <a:srgbClr val="00B0F0"/>
              </a:solidFill>
              <a:latin typeface="+mj-lt"/>
            </a:endParaRPr>
          </a:p>
        </p:txBody>
      </p:sp>
      <p:sp>
        <p:nvSpPr>
          <p:cNvPr id="44" name="Rectangle 43" descr="facilities and operations box">
            <a:extLst>
              <a:ext uri="{FF2B5EF4-FFF2-40B4-BE49-F238E27FC236}">
                <a16:creationId xmlns:a16="http://schemas.microsoft.com/office/drawing/2014/main" id="{27E97E71-9608-443F-9CD7-1A4A7234C5F1}"/>
              </a:ext>
            </a:extLst>
          </p:cNvPr>
          <p:cNvSpPr/>
          <p:nvPr/>
        </p:nvSpPr>
        <p:spPr>
          <a:xfrm>
            <a:off x="1125794" y="4892632"/>
            <a:ext cx="3008748" cy="1179733"/>
          </a:xfrm>
          <a:prstGeom prst="rect">
            <a:avLst/>
          </a:prstGeom>
          <a:solidFill>
            <a:schemeClr val="bg1">
              <a:lumMod val="95000"/>
            </a:schemeClr>
          </a:solidFill>
          <a:ln w="6350" cap="sq">
            <a:solidFill>
              <a:schemeClr val="bg1">
                <a:lumMod val="85000"/>
              </a:schemeClr>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endParaRPr lang="en-US" sz="1600" b="1" dirty="0">
              <a:solidFill>
                <a:srgbClr val="00B0F0"/>
              </a:solidFill>
              <a:latin typeface="+mj-lt"/>
            </a:endParaRPr>
          </a:p>
        </p:txBody>
      </p:sp>
      <p:sp>
        <p:nvSpPr>
          <p:cNvPr id="45" name="Rectangle 44" descr="transportation box&#10;">
            <a:extLst>
              <a:ext uri="{FF2B5EF4-FFF2-40B4-BE49-F238E27FC236}">
                <a16:creationId xmlns:a16="http://schemas.microsoft.com/office/drawing/2014/main" id="{AFDCA311-BEE4-4E03-9CD6-8A4A4582752E}"/>
              </a:ext>
            </a:extLst>
          </p:cNvPr>
          <p:cNvSpPr/>
          <p:nvPr/>
        </p:nvSpPr>
        <p:spPr>
          <a:xfrm>
            <a:off x="4258559" y="4892632"/>
            <a:ext cx="3008748" cy="1179733"/>
          </a:xfrm>
          <a:prstGeom prst="rect">
            <a:avLst/>
          </a:prstGeom>
          <a:solidFill>
            <a:schemeClr val="bg1">
              <a:lumMod val="95000"/>
            </a:schemeClr>
          </a:solidFill>
          <a:ln w="6350" cap="sq">
            <a:solidFill>
              <a:schemeClr val="bg1">
                <a:lumMod val="85000"/>
              </a:schemeClr>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endParaRPr lang="en-US" sz="1600" b="1" dirty="0">
              <a:solidFill>
                <a:srgbClr val="00B0F0"/>
              </a:solidFill>
              <a:latin typeface="+mj-lt"/>
            </a:endParaRPr>
          </a:p>
        </p:txBody>
      </p:sp>
      <p:sp>
        <p:nvSpPr>
          <p:cNvPr id="46" name="Rectangle 45" descr="Athletics, extracurriculars, and electives&#10;">
            <a:extLst>
              <a:ext uri="{FF2B5EF4-FFF2-40B4-BE49-F238E27FC236}">
                <a16:creationId xmlns:a16="http://schemas.microsoft.com/office/drawing/2014/main" id="{5631A5D3-93ED-498B-8DA2-A50310F69473}"/>
              </a:ext>
            </a:extLst>
          </p:cNvPr>
          <p:cNvSpPr/>
          <p:nvPr/>
        </p:nvSpPr>
        <p:spPr>
          <a:xfrm>
            <a:off x="7391323" y="4892632"/>
            <a:ext cx="3008748" cy="1179733"/>
          </a:xfrm>
          <a:prstGeom prst="rect">
            <a:avLst/>
          </a:prstGeom>
          <a:solidFill>
            <a:schemeClr val="bg1">
              <a:lumMod val="95000"/>
            </a:schemeClr>
          </a:solidFill>
          <a:ln w="6350" cap="sq">
            <a:solidFill>
              <a:schemeClr val="bg1">
                <a:lumMod val="85000"/>
              </a:schemeClr>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endParaRPr lang="en-US" sz="1600" b="1" dirty="0">
              <a:solidFill>
                <a:srgbClr val="00B0F0"/>
              </a:solidFill>
              <a:latin typeface="+mj-lt"/>
            </a:endParaRPr>
          </a:p>
        </p:txBody>
      </p:sp>
      <p:sp>
        <p:nvSpPr>
          <p:cNvPr id="47" name="TextBox 46" descr="Key policies, including academic calendar considerations&#10;">
            <a:extLst>
              <a:ext uri="{FF2B5EF4-FFF2-40B4-BE49-F238E27FC236}">
                <a16:creationId xmlns:a16="http://schemas.microsoft.com/office/drawing/2014/main" id="{6EE1430A-3596-44C7-AEC5-A0C44D69D7C0}"/>
              </a:ext>
            </a:extLst>
          </p:cNvPr>
          <p:cNvSpPr txBox="1">
            <a:spLocks/>
          </p:cNvSpPr>
          <p:nvPr/>
        </p:nvSpPr>
        <p:spPr>
          <a:xfrm>
            <a:off x="1320710" y="2541101"/>
            <a:ext cx="2618915" cy="646331"/>
          </a:xfrm>
          <a:prstGeom prst="rect">
            <a:avLst/>
          </a:prstGeom>
        </p:spPr>
        <p:txBody>
          <a:bodyPr vert="horz" wrap="square" lIns="0" tIns="0" rIns="0" bIns="0" rtlCol="0" anchor="ctr" anchorCtr="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5425">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42913" lvl="2" indent="-214313">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8488" lvl="3" indent="-152400">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7563" lvl="4" indent="-147638">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algn="ctr"/>
            <a:r>
              <a:rPr lang="en-US" sz="1400" b="1" dirty="0">
                <a:solidFill>
                  <a:srgbClr val="00B0F0"/>
                </a:solidFill>
                <a:latin typeface="+mj-lt"/>
              </a:rPr>
              <a:t>Key policies, including academic calendar considerations</a:t>
            </a:r>
          </a:p>
        </p:txBody>
      </p:sp>
      <p:sp>
        <p:nvSpPr>
          <p:cNvPr id="57" name="TextBox 56">
            <a:extLst>
              <a:ext uri="{FF2B5EF4-FFF2-40B4-BE49-F238E27FC236}">
                <a16:creationId xmlns:a16="http://schemas.microsoft.com/office/drawing/2014/main" id="{2BE6EB78-6EB1-47C0-A0EF-F20B99A52E9B}"/>
              </a:ext>
            </a:extLst>
          </p:cNvPr>
          <p:cNvSpPr txBox="1">
            <a:spLocks/>
          </p:cNvSpPr>
          <p:nvPr/>
        </p:nvSpPr>
        <p:spPr>
          <a:xfrm>
            <a:off x="1320710" y="5374776"/>
            <a:ext cx="2618915" cy="215444"/>
          </a:xfrm>
          <a:prstGeom prst="rect">
            <a:avLst/>
          </a:prstGeom>
        </p:spPr>
        <p:txBody>
          <a:bodyPr vert="horz" wrap="square" lIns="0" tIns="0" rIns="0" bIns="0" rtlCol="0" anchor="ctr" anchorCtr="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5425">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42913" lvl="2" indent="-214313">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8488" lvl="3" indent="-152400">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7563" lvl="4" indent="-147638">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algn="ctr"/>
            <a:r>
              <a:rPr lang="en-US" sz="1400" b="1" dirty="0">
                <a:solidFill>
                  <a:srgbClr val="00B0F0"/>
                </a:solidFill>
                <a:latin typeface="+mj-lt"/>
              </a:rPr>
              <a:t>Facilities and operations </a:t>
            </a:r>
          </a:p>
        </p:txBody>
      </p:sp>
      <p:sp>
        <p:nvSpPr>
          <p:cNvPr id="59" name="TextBox 58">
            <a:extLst>
              <a:ext uri="{FF2B5EF4-FFF2-40B4-BE49-F238E27FC236}">
                <a16:creationId xmlns:a16="http://schemas.microsoft.com/office/drawing/2014/main" id="{B8C7DB87-5459-4614-9C02-26C4FC270FD3}"/>
              </a:ext>
            </a:extLst>
          </p:cNvPr>
          <p:cNvSpPr txBox="1">
            <a:spLocks/>
          </p:cNvSpPr>
          <p:nvPr/>
        </p:nvSpPr>
        <p:spPr>
          <a:xfrm>
            <a:off x="1320710" y="3850218"/>
            <a:ext cx="2618915" cy="646331"/>
          </a:xfrm>
          <a:prstGeom prst="rect">
            <a:avLst/>
          </a:prstGeom>
        </p:spPr>
        <p:txBody>
          <a:bodyPr vert="horz" wrap="square" lIns="0" tIns="0" rIns="0" bIns="0" rtlCol="0" anchor="ctr" anchorCtr="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5425">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42913" lvl="2" indent="-214313">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8488" lvl="3" indent="-152400">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7563" lvl="4" indent="-147638">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algn="ctr"/>
            <a:r>
              <a:rPr lang="en-US" sz="1400" b="1" dirty="0">
                <a:solidFill>
                  <a:srgbClr val="00B0F0"/>
                </a:solidFill>
                <a:latin typeface="+mj-lt"/>
              </a:rPr>
              <a:t>Process for handling a COVID-19 positive case in the school community </a:t>
            </a:r>
          </a:p>
        </p:txBody>
      </p:sp>
      <p:sp>
        <p:nvSpPr>
          <p:cNvPr id="14" name="TextBox 13" descr="Prerequisites for in-person reopening &#10;">
            <a:extLst>
              <a:ext uri="{FF2B5EF4-FFF2-40B4-BE49-F238E27FC236}">
                <a16:creationId xmlns:a16="http://schemas.microsoft.com/office/drawing/2014/main" id="{ACEA48F3-2693-48D5-81EF-AB93E5F2E61B}"/>
              </a:ext>
            </a:extLst>
          </p:cNvPr>
          <p:cNvSpPr txBox="1">
            <a:spLocks/>
          </p:cNvSpPr>
          <p:nvPr/>
        </p:nvSpPr>
        <p:spPr>
          <a:xfrm>
            <a:off x="4504569" y="2648823"/>
            <a:ext cx="2516725" cy="430887"/>
          </a:xfrm>
          <a:prstGeom prst="rect">
            <a:avLst/>
          </a:prstGeom>
        </p:spPr>
        <p:txBody>
          <a:bodyPr vert="horz" wrap="square" lIns="0" tIns="0" rIns="0" bIns="0" rtlCol="0" anchor="ctr" anchorCtr="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5425">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42913" lvl="2" indent="-214313">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8488" lvl="3" indent="-152400">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7563" lvl="4" indent="-147638">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algn="ctr"/>
            <a:r>
              <a:rPr lang="en-US" sz="1400" b="1" dirty="0">
                <a:solidFill>
                  <a:srgbClr val="00B0F0"/>
                </a:solidFill>
                <a:latin typeface="+mj-lt"/>
              </a:rPr>
              <a:t>Prerequisites for in-person reopening </a:t>
            </a:r>
          </a:p>
        </p:txBody>
      </p:sp>
      <p:sp>
        <p:nvSpPr>
          <p:cNvPr id="49" name="TextBox 48" descr="remote learning resources">
            <a:extLst>
              <a:ext uri="{FF2B5EF4-FFF2-40B4-BE49-F238E27FC236}">
                <a16:creationId xmlns:a16="http://schemas.microsoft.com/office/drawing/2014/main" id="{274D3990-6CD7-462C-B513-541F2D29F2FD}"/>
              </a:ext>
            </a:extLst>
          </p:cNvPr>
          <p:cNvSpPr txBox="1">
            <a:spLocks/>
          </p:cNvSpPr>
          <p:nvPr/>
        </p:nvSpPr>
        <p:spPr>
          <a:xfrm>
            <a:off x="7686434" y="2756544"/>
            <a:ext cx="2418524" cy="215444"/>
          </a:xfrm>
          <a:prstGeom prst="rect">
            <a:avLst/>
          </a:prstGeom>
        </p:spPr>
        <p:txBody>
          <a:bodyPr vert="horz" wrap="square" lIns="0" tIns="0" rIns="0" bIns="0" rtlCol="0" anchor="ctr" anchorCtr="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5425">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42913" lvl="2" indent="-214313">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8488" lvl="3" indent="-152400">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7563" lvl="4" indent="-147638">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algn="ctr"/>
            <a:r>
              <a:rPr lang="en-US" sz="1400" b="1" dirty="0">
                <a:solidFill>
                  <a:srgbClr val="00B0F0"/>
                </a:solidFill>
                <a:latin typeface="+mj-lt"/>
              </a:rPr>
              <a:t>Remote learning resources</a:t>
            </a:r>
          </a:p>
        </p:txBody>
      </p:sp>
      <p:sp>
        <p:nvSpPr>
          <p:cNvPr id="51" name="TextBox 50">
            <a:extLst>
              <a:ext uri="{FF2B5EF4-FFF2-40B4-BE49-F238E27FC236}">
                <a16:creationId xmlns:a16="http://schemas.microsoft.com/office/drawing/2014/main" id="{ADB70640-8AFA-49DB-8379-4F381C21025B}"/>
              </a:ext>
            </a:extLst>
          </p:cNvPr>
          <p:cNvSpPr txBox="1">
            <a:spLocks/>
          </p:cNvSpPr>
          <p:nvPr/>
        </p:nvSpPr>
        <p:spPr>
          <a:xfrm>
            <a:off x="7686434" y="3957940"/>
            <a:ext cx="2418524" cy="430887"/>
          </a:xfrm>
          <a:prstGeom prst="rect">
            <a:avLst/>
          </a:prstGeom>
        </p:spPr>
        <p:txBody>
          <a:bodyPr vert="horz" wrap="square" lIns="0" tIns="0" rIns="0" bIns="0" rtlCol="0" anchor="ctr" anchorCtr="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5425">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42913" lvl="2" indent="-214313">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8488" lvl="3" indent="-152400">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7563" lvl="4" indent="-147638">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algn="ctr"/>
            <a:r>
              <a:rPr lang="en-US" sz="1400" b="1" dirty="0">
                <a:solidFill>
                  <a:srgbClr val="00B0F0"/>
                </a:solidFill>
                <a:latin typeface="+mj-lt"/>
              </a:rPr>
              <a:t>Special programs and populations</a:t>
            </a:r>
          </a:p>
        </p:txBody>
      </p:sp>
      <p:sp>
        <p:nvSpPr>
          <p:cNvPr id="53" name="TextBox 52">
            <a:extLst>
              <a:ext uri="{FF2B5EF4-FFF2-40B4-BE49-F238E27FC236}">
                <a16:creationId xmlns:a16="http://schemas.microsoft.com/office/drawing/2014/main" id="{0F5ADC2C-7699-48A7-9999-6491C7716C15}"/>
              </a:ext>
            </a:extLst>
          </p:cNvPr>
          <p:cNvSpPr txBox="1">
            <a:spLocks/>
          </p:cNvSpPr>
          <p:nvPr/>
        </p:nvSpPr>
        <p:spPr>
          <a:xfrm>
            <a:off x="7686434" y="5267054"/>
            <a:ext cx="2418524" cy="430887"/>
          </a:xfrm>
          <a:prstGeom prst="rect">
            <a:avLst/>
          </a:prstGeom>
        </p:spPr>
        <p:txBody>
          <a:bodyPr vert="horz" wrap="square" lIns="0" tIns="0" rIns="0" bIns="0" rtlCol="0" anchor="ctr" anchorCtr="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5425">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42913" lvl="2" indent="-214313">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8488" lvl="3" indent="-152400">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7563" lvl="4" indent="-147638">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algn="ctr"/>
            <a:r>
              <a:rPr lang="en-US" sz="1400" b="1" dirty="0">
                <a:solidFill>
                  <a:srgbClr val="00B0F0"/>
                </a:solidFill>
                <a:latin typeface="+mj-lt"/>
              </a:rPr>
              <a:t>Athletics, extracurriculars, and electives</a:t>
            </a:r>
          </a:p>
        </p:txBody>
      </p:sp>
      <p:sp>
        <p:nvSpPr>
          <p:cNvPr id="55" name="TextBox 54">
            <a:extLst>
              <a:ext uri="{FF2B5EF4-FFF2-40B4-BE49-F238E27FC236}">
                <a16:creationId xmlns:a16="http://schemas.microsoft.com/office/drawing/2014/main" id="{9B33753E-1CB1-42B0-9761-D2F9B71FDCAE}"/>
              </a:ext>
            </a:extLst>
          </p:cNvPr>
          <p:cNvSpPr txBox="1">
            <a:spLocks/>
          </p:cNvSpPr>
          <p:nvPr/>
        </p:nvSpPr>
        <p:spPr>
          <a:xfrm>
            <a:off x="4504569" y="5374776"/>
            <a:ext cx="2516725" cy="215444"/>
          </a:xfrm>
          <a:prstGeom prst="rect">
            <a:avLst/>
          </a:prstGeom>
        </p:spPr>
        <p:txBody>
          <a:bodyPr vert="horz" wrap="square" lIns="0" tIns="0" rIns="0" bIns="0" rtlCol="0" anchor="ctr" anchorCtr="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5425">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42913" lvl="2" indent="-214313">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8488" lvl="3" indent="-152400">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7563" lvl="4" indent="-147638">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algn="ctr"/>
            <a:r>
              <a:rPr lang="en-US" sz="1400" b="1" dirty="0">
                <a:solidFill>
                  <a:srgbClr val="00B0F0"/>
                </a:solidFill>
                <a:latin typeface="+mj-lt"/>
              </a:rPr>
              <a:t>Transportation</a:t>
            </a:r>
          </a:p>
        </p:txBody>
      </p:sp>
      <p:sp>
        <p:nvSpPr>
          <p:cNvPr id="63" name="TextBox 62">
            <a:extLst>
              <a:ext uri="{FF2B5EF4-FFF2-40B4-BE49-F238E27FC236}">
                <a16:creationId xmlns:a16="http://schemas.microsoft.com/office/drawing/2014/main" id="{92EE8A83-3CF7-4C73-B909-2A38B55F521A}"/>
              </a:ext>
            </a:extLst>
          </p:cNvPr>
          <p:cNvSpPr txBox="1">
            <a:spLocks/>
          </p:cNvSpPr>
          <p:nvPr/>
        </p:nvSpPr>
        <p:spPr>
          <a:xfrm>
            <a:off x="4644846" y="3804053"/>
            <a:ext cx="2236172" cy="738663"/>
          </a:xfrm>
          <a:prstGeom prst="rect">
            <a:avLst/>
          </a:prstGeom>
        </p:spPr>
        <p:txBody>
          <a:bodyPr vert="horz" wrap="square" lIns="0" tIns="0" rIns="0" bIns="0" rtlCol="0" anchor="ctr" anchorCtr="1">
            <a:spAutoFit/>
          </a:bodyPr>
          <a:lstStyle>
            <a:defPPr>
              <a:defRPr lang="en-US"/>
            </a:defPPr>
            <a:lvl1pPr lvl="0" indent="0" algn="ctr">
              <a:lnSpc>
                <a:spcPct val="100000"/>
              </a:lnSpc>
              <a:spcBef>
                <a:spcPts val="300"/>
              </a:spcBef>
              <a:spcAft>
                <a:spcPts val="300"/>
              </a:spcAft>
              <a:buClr>
                <a:schemeClr val="tx1"/>
              </a:buClr>
              <a:buSzPct val="100000"/>
              <a:buFont typeface="Segoe UI" panose="020B0502040204020203" pitchFamily="34" charset="0"/>
              <a:buChar char="​"/>
              <a:defRPr sz="1600">
                <a:cs typeface="Arial" panose="020B0604020202020204" pitchFamily="34" charset="0"/>
              </a:defRPr>
            </a:lvl1pPr>
            <a:lvl2pPr marL="228600" lvl="1" indent="-225425">
              <a:lnSpc>
                <a:spcPct val="100000"/>
              </a:lnSpc>
              <a:spcBef>
                <a:spcPts val="0"/>
              </a:spcBef>
              <a:spcAft>
                <a:spcPts val="300"/>
              </a:spcAft>
              <a:buClr>
                <a:schemeClr val="tx1"/>
              </a:buClr>
              <a:buSzPct val="110000"/>
              <a:buFont typeface="Wingdings" panose="05000000000000000000" pitchFamily="2" charset="2"/>
              <a:buChar char=""/>
              <a:defRPr sz="1600"/>
            </a:lvl2pPr>
            <a:lvl3pPr marL="442913" lvl="2" indent="-214313">
              <a:lnSpc>
                <a:spcPct val="100000"/>
              </a:lnSpc>
              <a:spcBef>
                <a:spcPts val="0"/>
              </a:spcBef>
              <a:spcAft>
                <a:spcPts val="300"/>
              </a:spcAft>
              <a:buClr>
                <a:schemeClr val="tx1"/>
              </a:buClr>
              <a:buSzPct val="110000"/>
              <a:buFont typeface="Arial" panose="020B0604020202020204" pitchFamily="34" charset="0"/>
              <a:buChar char="‒"/>
              <a:defRPr sz="1600"/>
            </a:lvl3pPr>
            <a:lvl4pPr marL="598488" lvl="3" indent="-152400">
              <a:lnSpc>
                <a:spcPct val="100000"/>
              </a:lnSpc>
              <a:spcBef>
                <a:spcPts val="0"/>
              </a:spcBef>
              <a:spcAft>
                <a:spcPts val="300"/>
              </a:spcAft>
              <a:buClr>
                <a:schemeClr val="tx1"/>
              </a:buClr>
              <a:buSzPct val="100000"/>
              <a:buFont typeface="Arial" panose="020B0604020202020204" pitchFamily="34" charset="0"/>
              <a:buChar char="•"/>
              <a:defRPr sz="1600"/>
            </a:lvl4pPr>
            <a:lvl5pPr marL="817563" lvl="4" indent="-147638">
              <a:lnSpc>
                <a:spcPct val="100000"/>
              </a:lnSpc>
              <a:spcBef>
                <a:spcPts val="0"/>
              </a:spcBef>
              <a:spcAft>
                <a:spcPts val="300"/>
              </a:spcAft>
              <a:buClr>
                <a:schemeClr val="tx1"/>
              </a:buClr>
              <a:buSzPct val="100000"/>
              <a:buFont typeface="Arial" panose="020B0604020202020204" pitchFamily="34" charset="0"/>
              <a:buChar char="̶"/>
              <a:defRPr sz="160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a:buClr>
                <a:schemeClr val="bg1"/>
              </a:buClr>
            </a:pPr>
            <a:r>
              <a:rPr lang="en-US" b="1" dirty="0">
                <a:solidFill>
                  <a:schemeClr val="bg1"/>
                </a:solidFill>
                <a:latin typeface="+mj-lt"/>
              </a:rPr>
              <a:t>Comprehensive guidance coming in July</a:t>
            </a:r>
          </a:p>
        </p:txBody>
      </p:sp>
      <p:grpSp>
        <p:nvGrpSpPr>
          <p:cNvPr id="39" name="Group 38">
            <a:extLst>
              <a:ext uri="{FF2B5EF4-FFF2-40B4-BE49-F238E27FC236}">
                <a16:creationId xmlns:a16="http://schemas.microsoft.com/office/drawing/2014/main" id="{0EC6BE5F-9799-4E53-B4F0-715B3F326C5D}"/>
              </a:ext>
              <a:ext uri="{C183D7F6-B498-43B3-948B-1728B52AA6E4}">
                <adec:decorative xmlns:adec="http://schemas.microsoft.com/office/drawing/2017/decorative" val="1"/>
              </a:ext>
            </a:extLst>
          </p:cNvPr>
          <p:cNvGrpSpPr/>
          <p:nvPr/>
        </p:nvGrpSpPr>
        <p:grpSpPr>
          <a:xfrm>
            <a:off x="11823700" y="0"/>
            <a:ext cx="76200" cy="6750579"/>
            <a:chOff x="11823700" y="0"/>
            <a:chExt cx="76200" cy="6750579"/>
          </a:xfrm>
          <a:solidFill>
            <a:srgbClr val="FFC000"/>
          </a:solidFill>
        </p:grpSpPr>
        <p:sp>
          <p:nvSpPr>
            <p:cNvPr id="43" name="Rectangle 42">
              <a:extLst>
                <a:ext uri="{FF2B5EF4-FFF2-40B4-BE49-F238E27FC236}">
                  <a16:creationId xmlns:a16="http://schemas.microsoft.com/office/drawing/2014/main" id="{3CCEAEA8-7D9C-427C-8ACA-3502ABF029CB}"/>
                </a:ext>
              </a:extLst>
            </p:cNvPr>
            <p:cNvSpPr/>
            <p:nvPr/>
          </p:nvSpPr>
          <p:spPr>
            <a:xfrm>
              <a:off x="11823700" y="0"/>
              <a:ext cx="76200" cy="5620438"/>
            </a:xfrm>
            <a:prstGeom prst="rect">
              <a:avLst/>
            </a:prstGeom>
            <a:grp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endParaRPr lang="en-US" sz="1600" dirty="0">
                <a:solidFill>
                  <a:schemeClr val="bg1"/>
                </a:solidFill>
                <a:latin typeface="+mj-lt"/>
              </a:endParaRPr>
            </a:p>
          </p:txBody>
        </p:sp>
        <p:sp>
          <p:nvSpPr>
            <p:cNvPr id="48" name="Rectangle 47">
              <a:extLst>
                <a:ext uri="{FF2B5EF4-FFF2-40B4-BE49-F238E27FC236}">
                  <a16:creationId xmlns:a16="http://schemas.microsoft.com/office/drawing/2014/main" id="{278EDE09-307B-479A-8928-6BC038E46D42}"/>
                </a:ext>
              </a:extLst>
            </p:cNvPr>
            <p:cNvSpPr/>
            <p:nvPr/>
          </p:nvSpPr>
          <p:spPr>
            <a:xfrm>
              <a:off x="11823700" y="5695650"/>
              <a:ext cx="76200" cy="301502"/>
            </a:xfrm>
            <a:prstGeom prst="rect">
              <a:avLst/>
            </a:prstGeom>
            <a:grp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endParaRPr lang="en-US" sz="1600" dirty="0">
                <a:solidFill>
                  <a:schemeClr val="bg1"/>
                </a:solidFill>
                <a:latin typeface="+mj-lt"/>
              </a:endParaRPr>
            </a:p>
          </p:txBody>
        </p:sp>
        <p:sp>
          <p:nvSpPr>
            <p:cNvPr id="50" name="Rectangle 49">
              <a:extLst>
                <a:ext uri="{FF2B5EF4-FFF2-40B4-BE49-F238E27FC236}">
                  <a16:creationId xmlns:a16="http://schemas.microsoft.com/office/drawing/2014/main" id="{04C58733-8D42-48C6-9A66-F929BCA4EB4B}"/>
                </a:ext>
              </a:extLst>
            </p:cNvPr>
            <p:cNvSpPr/>
            <p:nvPr/>
          </p:nvSpPr>
          <p:spPr>
            <a:xfrm>
              <a:off x="11823700" y="6072364"/>
              <a:ext cx="76200" cy="301502"/>
            </a:xfrm>
            <a:prstGeom prst="rect">
              <a:avLst/>
            </a:prstGeom>
            <a:grp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endParaRPr lang="en-US" sz="1600" dirty="0">
                <a:solidFill>
                  <a:schemeClr val="bg1"/>
                </a:solidFill>
                <a:latin typeface="+mj-lt"/>
              </a:endParaRPr>
            </a:p>
          </p:txBody>
        </p:sp>
        <p:sp>
          <p:nvSpPr>
            <p:cNvPr id="52" name="Rectangle 51">
              <a:extLst>
                <a:ext uri="{FF2B5EF4-FFF2-40B4-BE49-F238E27FC236}">
                  <a16:creationId xmlns:a16="http://schemas.microsoft.com/office/drawing/2014/main" id="{C0D90C54-0E17-4D78-B49B-D70B8451C54D}"/>
                </a:ext>
              </a:extLst>
            </p:cNvPr>
            <p:cNvSpPr/>
            <p:nvPr/>
          </p:nvSpPr>
          <p:spPr>
            <a:xfrm>
              <a:off x="11823700" y="6449077"/>
              <a:ext cx="76200" cy="301502"/>
            </a:xfrm>
            <a:prstGeom prst="rect">
              <a:avLst/>
            </a:prstGeom>
            <a:grp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endParaRPr lang="en-US" sz="1600" dirty="0">
                <a:solidFill>
                  <a:schemeClr val="bg1"/>
                </a:solidFill>
                <a:latin typeface="+mj-lt"/>
              </a:endParaRPr>
            </a:p>
          </p:txBody>
        </p:sp>
      </p:grpSp>
    </p:spTree>
    <p:extLst>
      <p:ext uri="{BB962C8B-B14F-4D97-AF65-F5344CB8AC3E}">
        <p14:creationId xmlns:p14="http://schemas.microsoft.com/office/powerpoint/2010/main" val="421078397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2. Slide Title">
            <a:extLst>
              <a:ext uri="{FF2B5EF4-FFF2-40B4-BE49-F238E27FC236}">
                <a16:creationId xmlns:a16="http://schemas.microsoft.com/office/drawing/2014/main" id="{E3814BCD-8AB3-4C2E-8F90-C1078228D1BA}"/>
              </a:ext>
            </a:extLst>
          </p:cNvPr>
          <p:cNvSpPr txBox="1">
            <a:spLocks/>
          </p:cNvSpPr>
          <p:nvPr>
            <p:custDataLst>
              <p:tags r:id="rId1"/>
            </p:custDataLst>
          </p:nvPr>
        </p:nvSpPr>
        <p:spPr>
          <a:xfrm>
            <a:off x="554736" y="326651"/>
            <a:ext cx="10789539" cy="615553"/>
          </a:xfrm>
          <a:prstGeom prst="rect">
            <a:avLst/>
          </a:prstGeom>
        </p:spPr>
        <p:txBody>
          <a:bodyPr wrap="square" lIns="0" tIns="0" rIns="0" bIns="0">
            <a:spAutoFit/>
          </a:bodyPr>
          <a:lstStyle>
            <a:defPPr>
              <a:defRPr lang="en-US"/>
            </a:defPPr>
            <a:lvl1pPr>
              <a:lnSpc>
                <a:spcPct val="100000"/>
              </a:lnSpc>
              <a:spcBef>
                <a:spcPct val="0"/>
              </a:spcBef>
              <a:buNone/>
              <a:defRPr sz="2500" b="1">
                <a:solidFill>
                  <a:schemeClr val="accent1"/>
                </a:solidFill>
                <a:latin typeface="Arial" panose="020B0604020202020204" pitchFamily="34" charset="0"/>
                <a:ea typeface="+mj-ea"/>
                <a:cs typeface="Arial" panose="020B0604020202020204" pitchFamily="34" charset="0"/>
              </a:defRPr>
            </a:lvl1pPr>
          </a:lstStyle>
          <a:p>
            <a:r>
              <a:rPr lang="en-US" sz="2000" dirty="0"/>
              <a:t>DESE is grateful for the continued engagement of multiple stakeholders from the education and medical communities whose perspectives have shaped our guidance</a:t>
            </a:r>
          </a:p>
        </p:txBody>
      </p:sp>
      <p:sp>
        <p:nvSpPr>
          <p:cNvPr id="25" name="Slide Number">
            <a:extLst>
              <a:ext uri="{FF2B5EF4-FFF2-40B4-BE49-F238E27FC236}">
                <a16:creationId xmlns:a16="http://schemas.microsoft.com/office/drawing/2014/main" id="{D206EDD1-5E14-4910-A3A8-BB321F4808F5}"/>
              </a:ext>
            </a:extLst>
          </p:cNvPr>
          <p:cNvSpPr>
            <a:spLocks noChangeArrowheads="1"/>
          </p:cNvSpPr>
          <p:nvPr>
            <p:custDataLst>
              <p:tags r:id="rId2"/>
            </p:custDataLst>
          </p:nvPr>
        </p:nvSpPr>
        <p:spPr bwMode="black">
          <a:xfrm>
            <a:off x="11312525" y="6498754"/>
            <a:ext cx="325501" cy="138499"/>
          </a:xfrm>
          <a:prstGeom prst="rect">
            <a:avLst/>
          </a:prstGeom>
          <a:noFill/>
          <a:ln w="9525" algn="ctr">
            <a:noFill/>
            <a:miter lim="800000"/>
            <a:headEnd/>
            <a:tailEnd/>
          </a:ln>
          <a:effectLst/>
        </p:spPr>
        <p:txBody>
          <a:bodyPr wrap="square" lIns="0" tIns="0" rIns="0" bIns="0" anchor="b">
            <a:spAutoFit/>
          </a:bodyPr>
          <a:lstStyle/>
          <a:p>
            <a:pPr algn="r" defTabSz="610744" fontAlgn="auto">
              <a:spcBef>
                <a:spcPts val="0"/>
              </a:spcBef>
              <a:spcAft>
                <a:spcPts val="0"/>
              </a:spcAft>
              <a:defRPr/>
            </a:pPr>
            <a:fld id="{4ABDCABE-3F10-B64C-92F1-862014417034}" type="slidenum">
              <a:rPr lang="en-US" sz="900" b="0" smtClean="0">
                <a:solidFill>
                  <a:schemeClr val="tx1"/>
                </a:solidFill>
                <a:latin typeface="+mn-lt"/>
                <a:ea typeface="+mn-ea"/>
                <a:cs typeface="Arial" panose="020B0604020202020204" pitchFamily="34" charset="0"/>
              </a:rPr>
              <a:pPr algn="r" defTabSz="610744" fontAlgn="auto">
                <a:spcBef>
                  <a:spcPts val="0"/>
                </a:spcBef>
                <a:spcAft>
                  <a:spcPts val="0"/>
                </a:spcAft>
                <a:defRPr/>
              </a:pPr>
              <a:t>2</a:t>
            </a:fld>
            <a:endParaRPr lang="en-US" sz="900" b="0" dirty="0">
              <a:solidFill>
                <a:schemeClr val="tx1"/>
              </a:solidFill>
              <a:latin typeface="+mn-lt"/>
              <a:ea typeface="+mn-ea"/>
              <a:cs typeface="Arial" panose="020B0604020202020204" pitchFamily="34" charset="0"/>
            </a:endParaRPr>
          </a:p>
        </p:txBody>
      </p:sp>
      <p:sp>
        <p:nvSpPr>
          <p:cNvPr id="31" name="TextBox 30">
            <a:extLst>
              <a:ext uri="{FF2B5EF4-FFF2-40B4-BE49-F238E27FC236}">
                <a16:creationId xmlns:a16="http://schemas.microsoft.com/office/drawing/2014/main" id="{15E5A524-2521-4DDC-BC1D-E41347FD71DA}"/>
              </a:ext>
            </a:extLst>
          </p:cNvPr>
          <p:cNvSpPr txBox="1">
            <a:spLocks/>
          </p:cNvSpPr>
          <p:nvPr/>
        </p:nvSpPr>
        <p:spPr>
          <a:xfrm>
            <a:off x="5067536" y="1370206"/>
            <a:ext cx="5975763" cy="1808187"/>
          </a:xfrm>
          <a:prstGeom prst="rect">
            <a:avLst/>
          </a:prstGeom>
        </p:spPr>
        <p:txBody>
          <a:bodyPr vert="horz" wrap="square" lIns="0" tIns="0" rIns="0" bIns="0" rtlCol="0" anchor="ctr" anchorCtr="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5425">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42913" lvl="2" indent="-214313">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8488" lvl="3" indent="-152400">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7563" lvl="4" indent="-147638">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a:spcBef>
                <a:spcPts val="0"/>
              </a:spcBef>
            </a:pPr>
            <a:r>
              <a:rPr lang="en-US" sz="2000" b="1" dirty="0">
                <a:solidFill>
                  <a:srgbClr val="00B0F0"/>
                </a:solidFill>
              </a:rPr>
              <a:t>Health experts and medical community</a:t>
            </a:r>
          </a:p>
          <a:p>
            <a:pPr lvl="1"/>
            <a:r>
              <a:rPr lang="en-US" sz="1800" dirty="0"/>
              <a:t>COVID-19 Command Center Medical Advisory Board</a:t>
            </a:r>
          </a:p>
          <a:p>
            <a:pPr lvl="1"/>
            <a:r>
              <a:rPr lang="en-US" sz="1800" dirty="0"/>
              <a:t>Dr. Sandra Nelson, MD, Infectious Disease, Massachusetts General Hospital </a:t>
            </a:r>
          </a:p>
          <a:p>
            <a:pPr lvl="1"/>
            <a:r>
              <a:rPr lang="en-US" sz="1800" dirty="0"/>
              <a:t>Dr. Lloyd Fisher, incoming President, Massachusetts Chapter of the American Academy of Pediatrics</a:t>
            </a:r>
            <a:endParaRPr lang="en-US" sz="1800" dirty="0">
              <a:highlight>
                <a:srgbClr val="FFFF00"/>
              </a:highlight>
            </a:endParaRPr>
          </a:p>
        </p:txBody>
      </p:sp>
      <p:sp>
        <p:nvSpPr>
          <p:cNvPr id="36" name="TextBox 35">
            <a:extLst>
              <a:ext uri="{FF2B5EF4-FFF2-40B4-BE49-F238E27FC236}">
                <a16:creationId xmlns:a16="http://schemas.microsoft.com/office/drawing/2014/main" id="{4FC584D1-4C6A-4A5F-9278-149BF335DB8B}"/>
              </a:ext>
            </a:extLst>
          </p:cNvPr>
          <p:cNvSpPr txBox="1">
            <a:spLocks/>
          </p:cNvSpPr>
          <p:nvPr/>
        </p:nvSpPr>
        <p:spPr>
          <a:xfrm>
            <a:off x="5067536" y="3518581"/>
            <a:ext cx="5975763" cy="1492716"/>
          </a:xfrm>
          <a:prstGeom prst="rect">
            <a:avLst/>
          </a:prstGeom>
        </p:spPr>
        <p:txBody>
          <a:bodyPr vert="horz" wrap="square" lIns="0" tIns="0" rIns="0" bIns="0" rtlCol="0" anchor="t" anchorCtr="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5425">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42913" lvl="2" indent="-214313">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8488" lvl="3" indent="-152400">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7563" lvl="4" indent="-147638">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a:spcBef>
                <a:spcPts val="0"/>
              </a:spcBef>
            </a:pPr>
            <a:r>
              <a:rPr lang="en-US" sz="2000" b="1" dirty="0">
                <a:solidFill>
                  <a:srgbClr val="00B0F0"/>
                </a:solidFill>
              </a:rPr>
              <a:t>Return-to-School Working Group</a:t>
            </a:r>
          </a:p>
          <a:p>
            <a:pPr lvl="1" indent="0">
              <a:buNone/>
            </a:pPr>
            <a:r>
              <a:rPr lang="en-US" sz="1800" dirty="0"/>
              <a:t>45-member group consisting of students, parents, teachers, superintendents and school administrators, leaders from educational non-profit organizations, and municipal officials</a:t>
            </a:r>
          </a:p>
        </p:txBody>
      </p:sp>
      <p:sp>
        <p:nvSpPr>
          <p:cNvPr id="38" name="TextBox 37">
            <a:extLst>
              <a:ext uri="{FF2B5EF4-FFF2-40B4-BE49-F238E27FC236}">
                <a16:creationId xmlns:a16="http://schemas.microsoft.com/office/drawing/2014/main" id="{DFA65A95-3C5A-447B-98A5-6E95EED945D6}"/>
              </a:ext>
            </a:extLst>
          </p:cNvPr>
          <p:cNvSpPr txBox="1">
            <a:spLocks/>
          </p:cNvSpPr>
          <p:nvPr/>
        </p:nvSpPr>
        <p:spPr>
          <a:xfrm>
            <a:off x="5067536" y="5147584"/>
            <a:ext cx="5975764" cy="1208023"/>
          </a:xfrm>
          <a:prstGeom prst="rect">
            <a:avLst/>
          </a:prstGeom>
        </p:spPr>
        <p:txBody>
          <a:bodyPr vert="horz" wrap="square" lIns="0" tIns="0" rIns="0" bIns="0" rtlCol="0" anchor="ctr" anchorCtr="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5425">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42913" lvl="2" indent="-214313">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8488" lvl="3" indent="-152400">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7563" lvl="4" indent="-147638">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a:spcBef>
                <a:spcPts val="0"/>
              </a:spcBef>
            </a:pPr>
            <a:r>
              <a:rPr lang="en-US" sz="2000" b="1" dirty="0">
                <a:solidFill>
                  <a:srgbClr val="00B0F0"/>
                </a:solidFill>
              </a:rPr>
              <a:t>Collaboration with key stakeholders</a:t>
            </a:r>
          </a:p>
          <a:p>
            <a:pPr lvl="1" indent="0">
              <a:buNone/>
            </a:pPr>
            <a:r>
              <a:rPr lang="en-US" sz="1800" dirty="0"/>
              <a:t>Superintendents, administrators, parents, experts in public health and teaching and learning, teachers’ unions</a:t>
            </a:r>
          </a:p>
        </p:txBody>
      </p:sp>
      <p:cxnSp>
        <p:nvCxnSpPr>
          <p:cNvPr id="42" name="Straight Connector 41">
            <a:extLst>
              <a:ext uri="{FF2B5EF4-FFF2-40B4-BE49-F238E27FC236}">
                <a16:creationId xmlns:a16="http://schemas.microsoft.com/office/drawing/2014/main" id="{DCF6002C-0CE0-4FAA-BDEC-3341610F0A8E}"/>
              </a:ext>
              <a:ext uri="{C183D7F6-B498-43B3-948B-1728B52AA6E4}">
                <adec:decorative xmlns:adec="http://schemas.microsoft.com/office/drawing/2017/decorative" val="1"/>
              </a:ext>
            </a:extLst>
          </p:cNvPr>
          <p:cNvCxnSpPr/>
          <p:nvPr/>
        </p:nvCxnSpPr>
        <p:spPr>
          <a:xfrm>
            <a:off x="4996571" y="3376748"/>
            <a:ext cx="6046729" cy="0"/>
          </a:xfrm>
          <a:prstGeom prst="line">
            <a:avLst/>
          </a:prstGeom>
          <a:ln w="6350" cap="flat">
            <a:solidFill>
              <a:srgbClr val="B3B3B3"/>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2E001A88-1900-42A6-B165-AEFB4F5BF956}"/>
              </a:ext>
              <a:ext uri="{C183D7F6-B498-43B3-948B-1728B52AA6E4}">
                <adec:decorative xmlns:adec="http://schemas.microsoft.com/office/drawing/2017/decorative" val="1"/>
              </a:ext>
            </a:extLst>
          </p:cNvPr>
          <p:cNvCxnSpPr/>
          <p:nvPr/>
        </p:nvCxnSpPr>
        <p:spPr>
          <a:xfrm>
            <a:off x="4965711" y="5140575"/>
            <a:ext cx="6046729" cy="0"/>
          </a:xfrm>
          <a:prstGeom prst="line">
            <a:avLst/>
          </a:prstGeom>
          <a:ln w="6350" cap="flat">
            <a:solidFill>
              <a:srgbClr val="B3B3B3"/>
            </a:solidFill>
            <a:miter lim="800000"/>
            <a:tailEnd type="none"/>
          </a:ln>
        </p:spPr>
        <p:style>
          <a:lnRef idx="1">
            <a:schemeClr val="accent1"/>
          </a:lnRef>
          <a:fillRef idx="0">
            <a:schemeClr val="accent1"/>
          </a:fillRef>
          <a:effectRef idx="0">
            <a:schemeClr val="accent1"/>
          </a:effectRef>
          <a:fontRef idx="minor">
            <a:schemeClr val="tx1"/>
          </a:fontRef>
        </p:style>
      </p:cxnSp>
      <p:grpSp>
        <p:nvGrpSpPr>
          <p:cNvPr id="10" name="Group 9" descr="Stakeholder Engagement title">
            <a:extLst>
              <a:ext uri="{FF2B5EF4-FFF2-40B4-BE49-F238E27FC236}">
                <a16:creationId xmlns:a16="http://schemas.microsoft.com/office/drawing/2014/main" id="{2E6416C0-1BA9-4D19-81DE-BA7F3FB55F47}"/>
              </a:ext>
            </a:extLst>
          </p:cNvPr>
          <p:cNvGrpSpPr/>
          <p:nvPr/>
        </p:nvGrpSpPr>
        <p:grpSpPr>
          <a:xfrm>
            <a:off x="818462" y="1371652"/>
            <a:ext cx="3468675" cy="4290296"/>
            <a:chOff x="594360" y="484631"/>
            <a:chExt cx="4197096" cy="5710385"/>
          </a:xfrm>
        </p:grpSpPr>
        <p:pic>
          <p:nvPicPr>
            <p:cNvPr id="45" name="Picture 44">
              <a:extLst>
                <a:ext uri="{FF2B5EF4-FFF2-40B4-BE49-F238E27FC236}">
                  <a16:creationId xmlns:a16="http://schemas.microsoft.com/office/drawing/2014/main" id="{75D44717-6D42-4790-AFB9-987A869B1A92}"/>
                </a:ext>
              </a:extLst>
            </p:cNvPr>
            <p:cNvPicPr>
              <a:picLocks/>
            </p:cNvPicPr>
            <p:nvPr/>
          </p:nvPicPr>
          <p:blipFill rotWithShape="1">
            <a:blip r:embed="rId6">
              <a:grayscl/>
              <a:extLst>
                <a:ext uri="{28A0092B-C50C-407E-A947-70E740481C1C}">
                  <a14:useLocalDpi xmlns:a14="http://schemas.microsoft.com/office/drawing/2010/main"/>
                </a:ext>
              </a:extLst>
            </a:blip>
            <a:srcRect/>
            <a:stretch/>
          </p:blipFill>
          <p:spPr>
            <a:xfrm>
              <a:off x="594360" y="484631"/>
              <a:ext cx="4197096" cy="5710385"/>
            </a:xfrm>
            <a:prstGeom prst="rect">
              <a:avLst/>
            </a:prstGeom>
          </p:spPr>
        </p:pic>
        <p:sp>
          <p:nvSpPr>
            <p:cNvPr id="46" name="Rectangle 45">
              <a:extLst>
                <a:ext uri="{FF2B5EF4-FFF2-40B4-BE49-F238E27FC236}">
                  <a16:creationId xmlns:a16="http://schemas.microsoft.com/office/drawing/2014/main" id="{4264A07A-4E21-4D3C-8D97-DA739A84E2CA}"/>
                </a:ext>
              </a:extLst>
            </p:cNvPr>
            <p:cNvSpPr>
              <a:spLocks/>
            </p:cNvSpPr>
            <p:nvPr/>
          </p:nvSpPr>
          <p:spPr>
            <a:xfrm>
              <a:off x="594360" y="484631"/>
              <a:ext cx="4197096" cy="5710385"/>
            </a:xfrm>
            <a:prstGeom prst="rect">
              <a:avLst/>
            </a:prstGeom>
            <a:solidFill>
              <a:schemeClr val="accent1">
                <a:lumMod val="75000"/>
                <a:alpha val="74000"/>
              </a:schemeClr>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endParaRPr lang="en-US" sz="1600" dirty="0">
                <a:solidFill>
                  <a:schemeClr val="bg1"/>
                </a:solidFill>
              </a:endParaRPr>
            </a:p>
          </p:txBody>
        </p:sp>
        <p:sp>
          <p:nvSpPr>
            <p:cNvPr id="47" name="2. Slide Title">
              <a:extLst>
                <a:ext uri="{FF2B5EF4-FFF2-40B4-BE49-F238E27FC236}">
                  <a16:creationId xmlns:a16="http://schemas.microsoft.com/office/drawing/2014/main" id="{2AFB290E-F156-4C12-80AE-5C12FD22ED61}"/>
                </a:ext>
              </a:extLst>
            </p:cNvPr>
            <p:cNvSpPr txBox="1">
              <a:spLocks/>
            </p:cNvSpPr>
            <p:nvPr>
              <p:custDataLst>
                <p:tags r:id="rId3"/>
              </p:custDataLst>
            </p:nvPr>
          </p:nvSpPr>
          <p:spPr>
            <a:xfrm>
              <a:off x="1131169" y="2508827"/>
              <a:ext cx="3123478" cy="1310882"/>
            </a:xfrm>
            <a:prstGeom prst="rect">
              <a:avLst/>
            </a:prstGeom>
          </p:spPr>
          <p:txBody>
            <a:bodyPr wrap="square" lIns="0" tIns="0" rIns="0" bIns="0">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buClr>
                  <a:schemeClr val="bg1"/>
                </a:buClr>
              </a:pPr>
              <a:r>
                <a:rPr lang="en-US" sz="3200" b="1" dirty="0">
                  <a:solidFill>
                    <a:schemeClr val="bg1"/>
                  </a:solidFill>
                  <a:latin typeface="Arial" panose="020B0604020202020204" pitchFamily="34" charset="0"/>
                  <a:cs typeface="Arial" panose="020B0604020202020204" pitchFamily="34" charset="0"/>
                </a:rPr>
                <a:t>Stakeholder engagement</a:t>
              </a:r>
            </a:p>
          </p:txBody>
        </p:sp>
      </p:grpSp>
      <p:grpSp>
        <p:nvGrpSpPr>
          <p:cNvPr id="19" name="Group 18">
            <a:extLst>
              <a:ext uri="{FF2B5EF4-FFF2-40B4-BE49-F238E27FC236}">
                <a16:creationId xmlns:a16="http://schemas.microsoft.com/office/drawing/2014/main" id="{19DF767D-EDAE-45F7-A392-1337B8470431}"/>
              </a:ext>
              <a:ext uri="{C183D7F6-B498-43B3-948B-1728B52AA6E4}">
                <adec:decorative xmlns:adec="http://schemas.microsoft.com/office/drawing/2017/decorative" val="1"/>
              </a:ext>
            </a:extLst>
          </p:cNvPr>
          <p:cNvGrpSpPr/>
          <p:nvPr/>
        </p:nvGrpSpPr>
        <p:grpSpPr>
          <a:xfrm>
            <a:off x="11823700" y="0"/>
            <a:ext cx="76200" cy="6750579"/>
            <a:chOff x="11823700" y="0"/>
            <a:chExt cx="76200" cy="6750579"/>
          </a:xfrm>
          <a:solidFill>
            <a:srgbClr val="FFC000"/>
          </a:solidFill>
        </p:grpSpPr>
        <p:sp>
          <p:nvSpPr>
            <p:cNvPr id="26" name="Rectangle 25">
              <a:extLst>
                <a:ext uri="{FF2B5EF4-FFF2-40B4-BE49-F238E27FC236}">
                  <a16:creationId xmlns:a16="http://schemas.microsoft.com/office/drawing/2014/main" id="{FA315B33-783C-47CD-9BAC-55E6A397C7F9}"/>
                </a:ext>
              </a:extLst>
            </p:cNvPr>
            <p:cNvSpPr/>
            <p:nvPr/>
          </p:nvSpPr>
          <p:spPr>
            <a:xfrm>
              <a:off x="11823700" y="0"/>
              <a:ext cx="76200" cy="5620438"/>
            </a:xfrm>
            <a:prstGeom prst="rect">
              <a:avLst/>
            </a:prstGeom>
            <a:grp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endParaRPr lang="en-US" sz="1600" dirty="0">
                <a:solidFill>
                  <a:schemeClr val="bg1"/>
                </a:solidFill>
              </a:endParaRPr>
            </a:p>
          </p:txBody>
        </p:sp>
        <p:sp>
          <p:nvSpPr>
            <p:cNvPr id="27" name="Rectangle 26">
              <a:extLst>
                <a:ext uri="{FF2B5EF4-FFF2-40B4-BE49-F238E27FC236}">
                  <a16:creationId xmlns:a16="http://schemas.microsoft.com/office/drawing/2014/main" id="{71BC0FF2-BDE2-4391-967C-6C468FA657E1}"/>
                </a:ext>
              </a:extLst>
            </p:cNvPr>
            <p:cNvSpPr/>
            <p:nvPr/>
          </p:nvSpPr>
          <p:spPr>
            <a:xfrm>
              <a:off x="11823700" y="5695650"/>
              <a:ext cx="76200" cy="301502"/>
            </a:xfrm>
            <a:prstGeom prst="rect">
              <a:avLst/>
            </a:prstGeom>
            <a:grp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endParaRPr lang="en-US" sz="1600" dirty="0">
                <a:solidFill>
                  <a:schemeClr val="bg1"/>
                </a:solidFill>
              </a:endParaRPr>
            </a:p>
          </p:txBody>
        </p:sp>
        <p:sp>
          <p:nvSpPr>
            <p:cNvPr id="28" name="Rectangle 27">
              <a:extLst>
                <a:ext uri="{FF2B5EF4-FFF2-40B4-BE49-F238E27FC236}">
                  <a16:creationId xmlns:a16="http://schemas.microsoft.com/office/drawing/2014/main" id="{DC33EFAD-45BD-4578-8302-7B9ABC2E163B}"/>
                </a:ext>
              </a:extLst>
            </p:cNvPr>
            <p:cNvSpPr/>
            <p:nvPr/>
          </p:nvSpPr>
          <p:spPr>
            <a:xfrm>
              <a:off x="11823700" y="6072364"/>
              <a:ext cx="76200" cy="301502"/>
            </a:xfrm>
            <a:prstGeom prst="rect">
              <a:avLst/>
            </a:prstGeom>
            <a:grp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endParaRPr lang="en-US" sz="1600" dirty="0">
                <a:solidFill>
                  <a:schemeClr val="bg1"/>
                </a:solidFill>
              </a:endParaRPr>
            </a:p>
          </p:txBody>
        </p:sp>
        <p:sp>
          <p:nvSpPr>
            <p:cNvPr id="29" name="Rectangle 28">
              <a:extLst>
                <a:ext uri="{FF2B5EF4-FFF2-40B4-BE49-F238E27FC236}">
                  <a16:creationId xmlns:a16="http://schemas.microsoft.com/office/drawing/2014/main" id="{63D25CD9-239D-45F0-8358-A25C66C28C2A}"/>
                </a:ext>
              </a:extLst>
            </p:cNvPr>
            <p:cNvSpPr/>
            <p:nvPr/>
          </p:nvSpPr>
          <p:spPr>
            <a:xfrm>
              <a:off x="11823700" y="6449077"/>
              <a:ext cx="76200" cy="301502"/>
            </a:xfrm>
            <a:prstGeom prst="rect">
              <a:avLst/>
            </a:prstGeom>
            <a:grp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endParaRPr lang="en-US" sz="1600" dirty="0">
                <a:solidFill>
                  <a:schemeClr val="bg1"/>
                </a:solidFill>
              </a:endParaRPr>
            </a:p>
          </p:txBody>
        </p:sp>
      </p:grpSp>
      <p:sp>
        <p:nvSpPr>
          <p:cNvPr id="3" name="Title 2" descr="Stakeholder Enagement" hidden="1">
            <a:extLst>
              <a:ext uri="{FF2B5EF4-FFF2-40B4-BE49-F238E27FC236}">
                <a16:creationId xmlns:a16="http://schemas.microsoft.com/office/drawing/2014/main" id="{DB2FA8C2-DD33-49FE-9FDE-65EAA35231C1}"/>
              </a:ext>
            </a:extLst>
          </p:cNvPr>
          <p:cNvSpPr>
            <a:spLocks noGrp="1"/>
          </p:cNvSpPr>
          <p:nvPr>
            <p:ph type="title" idx="4294967295"/>
          </p:nvPr>
        </p:nvSpPr>
        <p:spPr>
          <a:xfrm flipV="1">
            <a:off x="554736" y="903732"/>
            <a:ext cx="11082528" cy="45719"/>
          </a:xfrm>
        </p:spPr>
        <p:txBody>
          <a:bodyPr/>
          <a:lstStyle/>
          <a:p>
            <a:r>
              <a:rPr lang="en-US" dirty="0"/>
              <a:t>Stakeholder</a:t>
            </a:r>
            <a:r>
              <a:rPr lang="en-US" baseline="0" dirty="0"/>
              <a:t> Engagement</a:t>
            </a:r>
            <a:endParaRPr lang="en-US" dirty="0"/>
          </a:p>
        </p:txBody>
      </p:sp>
    </p:spTree>
    <p:extLst>
      <p:ext uri="{BB962C8B-B14F-4D97-AF65-F5344CB8AC3E}">
        <p14:creationId xmlns:p14="http://schemas.microsoft.com/office/powerpoint/2010/main" val="292590156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2. Slide Title">
            <a:extLst>
              <a:ext uri="{FF2B5EF4-FFF2-40B4-BE49-F238E27FC236}">
                <a16:creationId xmlns:a16="http://schemas.microsoft.com/office/drawing/2014/main" id="{4CD23303-4F78-4B8A-A971-490F4CD1ED17}"/>
              </a:ext>
            </a:extLst>
          </p:cNvPr>
          <p:cNvSpPr txBox="1">
            <a:spLocks/>
          </p:cNvSpPr>
          <p:nvPr>
            <p:custDataLst>
              <p:tags r:id="rId1"/>
            </p:custDataLst>
          </p:nvPr>
        </p:nvSpPr>
        <p:spPr>
          <a:xfrm>
            <a:off x="913680" y="2920792"/>
            <a:ext cx="2397333" cy="384721"/>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pPr>
            <a:r>
              <a:rPr lang="en-US" sz="2000" b="1" dirty="0">
                <a:solidFill>
                  <a:srgbClr val="002060"/>
                </a:solidFill>
                <a:cs typeface="Arial" panose="020B0604020202020204" pitchFamily="34" charset="0"/>
              </a:rPr>
              <a:t>Table of Contents</a:t>
            </a:r>
          </a:p>
        </p:txBody>
      </p:sp>
      <p:sp>
        <p:nvSpPr>
          <p:cNvPr id="42" name="Pentagon 11" descr="1. Goals for fall return to school&#10;">
            <a:extLst>
              <a:ext uri="{FF2B5EF4-FFF2-40B4-BE49-F238E27FC236}">
                <a16:creationId xmlns:a16="http://schemas.microsoft.com/office/drawing/2014/main" id="{CDDBD9EC-481F-4FAB-BA67-82FFF32F331D}"/>
              </a:ext>
            </a:extLst>
          </p:cNvPr>
          <p:cNvSpPr/>
          <p:nvPr/>
        </p:nvSpPr>
        <p:spPr>
          <a:xfrm rot="10800000">
            <a:off x="4791674" y="1008385"/>
            <a:ext cx="5800126" cy="601152"/>
          </a:xfrm>
          <a:prstGeom prst="homePlate">
            <a:avLst/>
          </a:prstGeom>
          <a:noFill/>
          <a:ln w="1905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j-lt"/>
              <a:cs typeface="Arial" panose="020B0604020202020204" pitchFamily="34" charset="0"/>
            </a:endParaRPr>
          </a:p>
        </p:txBody>
      </p:sp>
      <p:sp>
        <p:nvSpPr>
          <p:cNvPr id="43" name="TextBox 42">
            <a:extLst>
              <a:ext uri="{FF2B5EF4-FFF2-40B4-BE49-F238E27FC236}">
                <a16:creationId xmlns:a16="http://schemas.microsoft.com/office/drawing/2014/main" id="{92565FDE-1C21-4A44-9E9B-E300F2EE0743}"/>
              </a:ext>
            </a:extLst>
          </p:cNvPr>
          <p:cNvSpPr txBox="1"/>
          <p:nvPr/>
        </p:nvSpPr>
        <p:spPr>
          <a:xfrm>
            <a:off x="5096248" y="1119697"/>
            <a:ext cx="5293259" cy="369332"/>
          </a:xfrm>
          <a:prstGeom prst="rect">
            <a:avLst/>
          </a:prstGeom>
          <a:noFill/>
        </p:spPr>
        <p:txBody>
          <a:bodyPr wrap="square" rtlCol="0" anchor="ctr">
            <a:spAutoFit/>
          </a:bodyPr>
          <a:lstStyle/>
          <a:p>
            <a:r>
              <a:rPr lang="en-US" b="1" dirty="0">
                <a:solidFill>
                  <a:srgbClr val="002060"/>
                </a:solidFill>
                <a:latin typeface="+mj-lt"/>
                <a:cs typeface="Arial" panose="020B0604020202020204" pitchFamily="34" charset="0"/>
              </a:rPr>
              <a:t>Goals for fall return to school</a:t>
            </a:r>
          </a:p>
        </p:txBody>
      </p:sp>
      <p:sp>
        <p:nvSpPr>
          <p:cNvPr id="44" name="Oval 43">
            <a:extLst>
              <a:ext uri="{FF2B5EF4-FFF2-40B4-BE49-F238E27FC236}">
                <a16:creationId xmlns:a16="http://schemas.microsoft.com/office/drawing/2014/main" id="{70C965C0-4919-4509-92FE-F762FA2E5B08}"/>
              </a:ext>
            </a:extLst>
          </p:cNvPr>
          <p:cNvSpPr/>
          <p:nvPr/>
        </p:nvSpPr>
        <p:spPr>
          <a:xfrm>
            <a:off x="4164758" y="943007"/>
            <a:ext cx="731520" cy="731907"/>
          </a:xfrm>
          <a:prstGeom prst="ellipse">
            <a:avLst/>
          </a:prstGeom>
          <a:solidFill>
            <a:schemeClr val="bg1"/>
          </a:solidFill>
          <a:ln w="1905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a:solidFill>
                  <a:srgbClr val="002060"/>
                </a:solidFill>
                <a:latin typeface="+mj-lt"/>
                <a:cs typeface="Arial" panose="020B0604020202020204" pitchFamily="34" charset="0"/>
              </a:rPr>
              <a:t>1</a:t>
            </a:r>
          </a:p>
        </p:txBody>
      </p:sp>
      <p:sp>
        <p:nvSpPr>
          <p:cNvPr id="46" name="Pentagon 17" descr="2. health and safety requirements">
            <a:extLst>
              <a:ext uri="{FF2B5EF4-FFF2-40B4-BE49-F238E27FC236}">
                <a16:creationId xmlns:a16="http://schemas.microsoft.com/office/drawing/2014/main" id="{F72AA715-AEDC-4BDC-B401-A355D68C6EC9}"/>
              </a:ext>
            </a:extLst>
          </p:cNvPr>
          <p:cNvSpPr/>
          <p:nvPr/>
        </p:nvSpPr>
        <p:spPr>
          <a:xfrm rot="10800000">
            <a:off x="4791674" y="1934878"/>
            <a:ext cx="5800126" cy="601152"/>
          </a:xfrm>
          <a:prstGeom prst="homePlate">
            <a:avLst/>
          </a:prstGeom>
          <a:noFill/>
          <a:ln w="1905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j-lt"/>
              <a:cs typeface="Arial" panose="020B0604020202020204" pitchFamily="34" charset="0"/>
            </a:endParaRPr>
          </a:p>
        </p:txBody>
      </p:sp>
      <p:sp>
        <p:nvSpPr>
          <p:cNvPr id="47" name="TextBox 46">
            <a:extLst>
              <a:ext uri="{FF2B5EF4-FFF2-40B4-BE49-F238E27FC236}">
                <a16:creationId xmlns:a16="http://schemas.microsoft.com/office/drawing/2014/main" id="{51E39EF9-FC86-41A6-B1D8-997FA4CED889}"/>
              </a:ext>
            </a:extLst>
          </p:cNvPr>
          <p:cNvSpPr txBox="1"/>
          <p:nvPr/>
        </p:nvSpPr>
        <p:spPr>
          <a:xfrm>
            <a:off x="5096248" y="2046192"/>
            <a:ext cx="4685412" cy="369332"/>
          </a:xfrm>
          <a:prstGeom prst="rect">
            <a:avLst/>
          </a:prstGeom>
          <a:noFill/>
        </p:spPr>
        <p:txBody>
          <a:bodyPr wrap="square" rtlCol="0" anchor="ctr">
            <a:spAutoFit/>
          </a:bodyPr>
          <a:lstStyle/>
          <a:p>
            <a:r>
              <a:rPr lang="en-US" b="1" dirty="0">
                <a:solidFill>
                  <a:srgbClr val="002060"/>
                </a:solidFill>
                <a:latin typeface="+mj-lt"/>
                <a:cs typeface="Arial" panose="020B0604020202020204" pitchFamily="34" charset="0"/>
              </a:rPr>
              <a:t>Health &amp; safety requirements</a:t>
            </a:r>
          </a:p>
        </p:txBody>
      </p:sp>
      <p:sp>
        <p:nvSpPr>
          <p:cNvPr id="48" name="Oval 47">
            <a:extLst>
              <a:ext uri="{FF2B5EF4-FFF2-40B4-BE49-F238E27FC236}">
                <a16:creationId xmlns:a16="http://schemas.microsoft.com/office/drawing/2014/main" id="{A31EC5FB-3A64-4A7D-B32B-E61D05AC6B9E}"/>
              </a:ext>
            </a:extLst>
          </p:cNvPr>
          <p:cNvSpPr/>
          <p:nvPr/>
        </p:nvSpPr>
        <p:spPr>
          <a:xfrm>
            <a:off x="4164758" y="1869500"/>
            <a:ext cx="731520" cy="731907"/>
          </a:xfrm>
          <a:prstGeom prst="ellipse">
            <a:avLst/>
          </a:prstGeom>
          <a:solidFill>
            <a:schemeClr val="bg1"/>
          </a:solidFill>
          <a:ln w="1905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a:solidFill>
                  <a:srgbClr val="002060"/>
                </a:solidFill>
                <a:latin typeface="+mj-lt"/>
                <a:cs typeface="Arial" panose="020B0604020202020204" pitchFamily="34" charset="0"/>
              </a:rPr>
              <a:t>2</a:t>
            </a:r>
          </a:p>
        </p:txBody>
      </p:sp>
      <p:sp>
        <p:nvSpPr>
          <p:cNvPr id="50" name="Pentagon 25" descr="reopening plans">
            <a:extLst>
              <a:ext uri="{FF2B5EF4-FFF2-40B4-BE49-F238E27FC236}">
                <a16:creationId xmlns:a16="http://schemas.microsoft.com/office/drawing/2014/main" id="{87922E1A-6791-4F4A-9A1E-4E8C46E7AC7F}"/>
              </a:ext>
            </a:extLst>
          </p:cNvPr>
          <p:cNvSpPr/>
          <p:nvPr/>
        </p:nvSpPr>
        <p:spPr>
          <a:xfrm rot="10800000">
            <a:off x="4791674" y="2861371"/>
            <a:ext cx="5800126" cy="601152"/>
          </a:xfrm>
          <a:prstGeom prst="homePlate">
            <a:avLst/>
          </a:prstGeom>
          <a:noFill/>
          <a:ln w="1905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j-lt"/>
              <a:cs typeface="Arial" panose="020B0604020202020204" pitchFamily="34" charset="0"/>
            </a:endParaRPr>
          </a:p>
        </p:txBody>
      </p:sp>
      <p:sp>
        <p:nvSpPr>
          <p:cNvPr id="51" name="Oval 50">
            <a:extLst>
              <a:ext uri="{FF2B5EF4-FFF2-40B4-BE49-F238E27FC236}">
                <a16:creationId xmlns:a16="http://schemas.microsoft.com/office/drawing/2014/main" id="{622BCFDA-90A7-4C13-9EAB-4789E289916F}"/>
              </a:ext>
            </a:extLst>
          </p:cNvPr>
          <p:cNvSpPr/>
          <p:nvPr/>
        </p:nvSpPr>
        <p:spPr>
          <a:xfrm>
            <a:off x="4164758" y="2795993"/>
            <a:ext cx="731520" cy="731907"/>
          </a:xfrm>
          <a:prstGeom prst="ellipse">
            <a:avLst/>
          </a:prstGeom>
          <a:solidFill>
            <a:schemeClr val="bg1"/>
          </a:solidFill>
          <a:ln w="1905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a:solidFill>
                  <a:srgbClr val="002060"/>
                </a:solidFill>
                <a:latin typeface="+mj-lt"/>
                <a:cs typeface="Arial" panose="020B0604020202020204" pitchFamily="34" charset="0"/>
              </a:rPr>
              <a:t>3</a:t>
            </a:r>
          </a:p>
        </p:txBody>
      </p:sp>
      <p:sp>
        <p:nvSpPr>
          <p:cNvPr id="52" name="Rectangle 51">
            <a:extLst>
              <a:ext uri="{FF2B5EF4-FFF2-40B4-BE49-F238E27FC236}">
                <a16:creationId xmlns:a16="http://schemas.microsoft.com/office/drawing/2014/main" id="{D5EB9C7F-8347-4E59-B6B8-1E5004D2B77C}"/>
              </a:ext>
            </a:extLst>
          </p:cNvPr>
          <p:cNvSpPr/>
          <p:nvPr/>
        </p:nvSpPr>
        <p:spPr>
          <a:xfrm>
            <a:off x="5096248" y="2969410"/>
            <a:ext cx="2044127" cy="369320"/>
          </a:xfrm>
          <a:prstGeom prst="rect">
            <a:avLst/>
          </a:prstGeom>
        </p:spPr>
        <p:txBody>
          <a:bodyPr wrap="none" lIns="91429" tIns="45714" rIns="91429" bIns="45714">
            <a:spAutoFit/>
          </a:bodyPr>
          <a:lstStyle/>
          <a:p>
            <a:r>
              <a:rPr lang="en-US" b="1" dirty="0">
                <a:solidFill>
                  <a:srgbClr val="002060"/>
                </a:solidFill>
                <a:latin typeface="+mj-lt"/>
                <a:cs typeface="Arial" panose="020B0604020202020204" pitchFamily="34" charset="0"/>
              </a:rPr>
              <a:t>Reopening plans</a:t>
            </a:r>
          </a:p>
        </p:txBody>
      </p:sp>
      <p:sp>
        <p:nvSpPr>
          <p:cNvPr id="54" name="Pentagon 21" descr="4. upcoming comprehensive DESE guidance">
            <a:extLst>
              <a:ext uri="{FF2B5EF4-FFF2-40B4-BE49-F238E27FC236}">
                <a16:creationId xmlns:a16="http://schemas.microsoft.com/office/drawing/2014/main" id="{59B4116E-0923-423D-93E1-8E684A8992A8}"/>
              </a:ext>
            </a:extLst>
          </p:cNvPr>
          <p:cNvSpPr/>
          <p:nvPr/>
        </p:nvSpPr>
        <p:spPr>
          <a:xfrm rot="10800000">
            <a:off x="4791674" y="3787864"/>
            <a:ext cx="5800126" cy="601152"/>
          </a:xfrm>
          <a:prstGeom prst="homePlate">
            <a:avLst/>
          </a:prstGeom>
          <a:noFill/>
          <a:ln w="1905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j-lt"/>
              <a:cs typeface="Arial" panose="020B0604020202020204" pitchFamily="34" charset="0"/>
            </a:endParaRPr>
          </a:p>
        </p:txBody>
      </p:sp>
      <p:sp>
        <p:nvSpPr>
          <p:cNvPr id="55" name="TextBox 54" descr="Upcoming comprehensive DESE guidance&#10;">
            <a:extLst>
              <a:ext uri="{FF2B5EF4-FFF2-40B4-BE49-F238E27FC236}">
                <a16:creationId xmlns:a16="http://schemas.microsoft.com/office/drawing/2014/main" id="{C9F6500F-19EF-4354-AEA2-2307FE54CF8B}"/>
              </a:ext>
            </a:extLst>
          </p:cNvPr>
          <p:cNvSpPr txBox="1"/>
          <p:nvPr/>
        </p:nvSpPr>
        <p:spPr>
          <a:xfrm>
            <a:off x="5342982" y="3883789"/>
            <a:ext cx="4617553" cy="400110"/>
          </a:xfrm>
          <a:prstGeom prst="rect">
            <a:avLst/>
          </a:prstGeom>
          <a:noFill/>
        </p:spPr>
        <p:txBody>
          <a:bodyPr wrap="square" rtlCol="0" anchor="ctr">
            <a:spAutoFit/>
          </a:bodyPr>
          <a:lstStyle/>
          <a:p>
            <a:endParaRPr lang="en-US" sz="2000" b="1" dirty="0">
              <a:solidFill>
                <a:srgbClr val="002060"/>
              </a:solidFill>
              <a:latin typeface="+mj-lt"/>
              <a:cs typeface="Arial" panose="020B0604020202020204" pitchFamily="34" charset="0"/>
            </a:endParaRPr>
          </a:p>
        </p:txBody>
      </p:sp>
      <p:sp>
        <p:nvSpPr>
          <p:cNvPr id="56" name="Oval 55">
            <a:extLst>
              <a:ext uri="{FF2B5EF4-FFF2-40B4-BE49-F238E27FC236}">
                <a16:creationId xmlns:a16="http://schemas.microsoft.com/office/drawing/2014/main" id="{923EDFDA-BE29-4DD2-8843-D528ECCC7B42}"/>
              </a:ext>
            </a:extLst>
          </p:cNvPr>
          <p:cNvSpPr/>
          <p:nvPr/>
        </p:nvSpPr>
        <p:spPr>
          <a:xfrm>
            <a:off x="4164758" y="3722486"/>
            <a:ext cx="731520" cy="731907"/>
          </a:xfrm>
          <a:prstGeom prst="ellipse">
            <a:avLst/>
          </a:prstGeom>
          <a:solidFill>
            <a:schemeClr val="bg1"/>
          </a:solidFill>
          <a:ln w="1905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a:solidFill>
                  <a:srgbClr val="002060"/>
                </a:solidFill>
                <a:latin typeface="+mj-lt"/>
                <a:cs typeface="Arial" panose="020B0604020202020204" pitchFamily="34" charset="0"/>
              </a:rPr>
              <a:t>4</a:t>
            </a:r>
          </a:p>
        </p:txBody>
      </p:sp>
      <p:sp>
        <p:nvSpPr>
          <p:cNvPr id="57" name="TextBox 56">
            <a:extLst>
              <a:ext uri="{FF2B5EF4-FFF2-40B4-BE49-F238E27FC236}">
                <a16:creationId xmlns:a16="http://schemas.microsoft.com/office/drawing/2014/main" id="{244234C2-6A7C-4FAB-990C-C64643655E42}"/>
              </a:ext>
            </a:extLst>
          </p:cNvPr>
          <p:cNvSpPr txBox="1"/>
          <p:nvPr/>
        </p:nvSpPr>
        <p:spPr>
          <a:xfrm>
            <a:off x="5096248" y="3899174"/>
            <a:ext cx="5882009" cy="369332"/>
          </a:xfrm>
          <a:prstGeom prst="rect">
            <a:avLst/>
          </a:prstGeom>
          <a:noFill/>
        </p:spPr>
        <p:txBody>
          <a:bodyPr wrap="square" rtlCol="0" anchor="ctr">
            <a:spAutoFit/>
          </a:bodyPr>
          <a:lstStyle/>
          <a:p>
            <a:r>
              <a:rPr lang="en-US" b="1" dirty="0">
                <a:solidFill>
                  <a:srgbClr val="002060"/>
                </a:solidFill>
                <a:latin typeface="+mj-lt"/>
                <a:cs typeface="Arial" panose="020B0604020202020204" pitchFamily="34" charset="0"/>
              </a:rPr>
              <a:t>Upcoming comprehensive DESE guidance</a:t>
            </a:r>
          </a:p>
        </p:txBody>
      </p:sp>
      <p:sp>
        <p:nvSpPr>
          <p:cNvPr id="59" name="Pentagon 25" descr="Appendix">
            <a:extLst>
              <a:ext uri="{FF2B5EF4-FFF2-40B4-BE49-F238E27FC236}">
                <a16:creationId xmlns:a16="http://schemas.microsoft.com/office/drawing/2014/main" id="{CCDA41BB-60CB-47C8-AD3F-AFDD32B11C97}"/>
              </a:ext>
            </a:extLst>
          </p:cNvPr>
          <p:cNvSpPr/>
          <p:nvPr/>
        </p:nvSpPr>
        <p:spPr>
          <a:xfrm rot="10800000">
            <a:off x="4791674" y="4714357"/>
            <a:ext cx="5800126" cy="601152"/>
          </a:xfrm>
          <a:prstGeom prst="homePlate">
            <a:avLst/>
          </a:prstGeom>
          <a:noFill/>
          <a:ln w="1905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j-lt"/>
              <a:cs typeface="Arial" panose="020B0604020202020204" pitchFamily="34" charset="0"/>
            </a:endParaRPr>
          </a:p>
        </p:txBody>
      </p:sp>
      <p:sp>
        <p:nvSpPr>
          <p:cNvPr id="60" name="Oval 59">
            <a:extLst>
              <a:ext uri="{FF2B5EF4-FFF2-40B4-BE49-F238E27FC236}">
                <a16:creationId xmlns:a16="http://schemas.microsoft.com/office/drawing/2014/main" id="{CAEA00FC-F286-4FC3-8DB1-85D355E35256}"/>
              </a:ext>
            </a:extLst>
          </p:cNvPr>
          <p:cNvSpPr/>
          <p:nvPr/>
        </p:nvSpPr>
        <p:spPr>
          <a:xfrm>
            <a:off x="4164758" y="4648979"/>
            <a:ext cx="731520" cy="731907"/>
          </a:xfrm>
          <a:prstGeom prst="ellipse">
            <a:avLst/>
          </a:prstGeom>
          <a:solidFill>
            <a:schemeClr val="bg1"/>
          </a:solidFill>
          <a:ln w="1905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a:solidFill>
                  <a:srgbClr val="002060"/>
                </a:solidFill>
                <a:latin typeface="+mj-lt"/>
                <a:cs typeface="Arial" panose="020B0604020202020204" pitchFamily="34" charset="0"/>
              </a:rPr>
              <a:t>5</a:t>
            </a:r>
          </a:p>
        </p:txBody>
      </p:sp>
      <p:sp>
        <p:nvSpPr>
          <p:cNvPr id="61" name="Rectangle 60">
            <a:extLst>
              <a:ext uri="{FF2B5EF4-FFF2-40B4-BE49-F238E27FC236}">
                <a16:creationId xmlns:a16="http://schemas.microsoft.com/office/drawing/2014/main" id="{1875752C-B8C2-483F-AE10-DC8380D16C9D}"/>
              </a:ext>
            </a:extLst>
          </p:cNvPr>
          <p:cNvSpPr/>
          <p:nvPr/>
        </p:nvSpPr>
        <p:spPr>
          <a:xfrm>
            <a:off x="5096248" y="4822396"/>
            <a:ext cx="1236214" cy="369320"/>
          </a:xfrm>
          <a:prstGeom prst="rect">
            <a:avLst/>
          </a:prstGeom>
        </p:spPr>
        <p:txBody>
          <a:bodyPr wrap="none" lIns="91429" tIns="45714" rIns="91429" bIns="45714">
            <a:spAutoFit/>
          </a:bodyPr>
          <a:lstStyle/>
          <a:p>
            <a:r>
              <a:rPr lang="en-US" b="1" dirty="0">
                <a:solidFill>
                  <a:srgbClr val="002060"/>
                </a:solidFill>
                <a:latin typeface="+mj-lt"/>
                <a:cs typeface="Arial" panose="020B0604020202020204" pitchFamily="34" charset="0"/>
              </a:rPr>
              <a:t>Appendix</a:t>
            </a:r>
          </a:p>
        </p:txBody>
      </p:sp>
      <p:grpSp>
        <p:nvGrpSpPr>
          <p:cNvPr id="19" name="Group 18">
            <a:extLst>
              <a:ext uri="{FF2B5EF4-FFF2-40B4-BE49-F238E27FC236}">
                <a16:creationId xmlns:a16="http://schemas.microsoft.com/office/drawing/2014/main" id="{6A6C5974-6277-4036-B10E-B81D93A5E84C}"/>
              </a:ext>
              <a:ext uri="{C183D7F6-B498-43B3-948B-1728B52AA6E4}">
                <adec:decorative xmlns:adec="http://schemas.microsoft.com/office/drawing/2017/decorative" val="1"/>
              </a:ext>
            </a:extLst>
          </p:cNvPr>
          <p:cNvGrpSpPr/>
          <p:nvPr/>
        </p:nvGrpSpPr>
        <p:grpSpPr>
          <a:xfrm>
            <a:off x="11823700" y="0"/>
            <a:ext cx="76200" cy="6750579"/>
            <a:chOff x="11823700" y="0"/>
            <a:chExt cx="76200" cy="6750579"/>
          </a:xfrm>
          <a:solidFill>
            <a:srgbClr val="FFC000"/>
          </a:solidFill>
        </p:grpSpPr>
        <p:sp>
          <p:nvSpPr>
            <p:cNvPr id="20" name="Rectangle 19">
              <a:extLst>
                <a:ext uri="{FF2B5EF4-FFF2-40B4-BE49-F238E27FC236}">
                  <a16:creationId xmlns:a16="http://schemas.microsoft.com/office/drawing/2014/main" id="{1E9CD7F4-79F8-4073-A294-4ACF4CB3E0E8}"/>
                </a:ext>
              </a:extLst>
            </p:cNvPr>
            <p:cNvSpPr/>
            <p:nvPr/>
          </p:nvSpPr>
          <p:spPr>
            <a:xfrm>
              <a:off x="11823700" y="0"/>
              <a:ext cx="76200" cy="5620438"/>
            </a:xfrm>
            <a:prstGeom prst="rect">
              <a:avLst/>
            </a:prstGeom>
            <a:grp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endParaRPr lang="en-US" sz="1600" dirty="0">
                <a:solidFill>
                  <a:schemeClr val="bg1"/>
                </a:solidFill>
                <a:latin typeface="+mj-lt"/>
              </a:endParaRPr>
            </a:p>
          </p:txBody>
        </p:sp>
        <p:sp>
          <p:nvSpPr>
            <p:cNvPr id="21" name="Rectangle 20">
              <a:extLst>
                <a:ext uri="{FF2B5EF4-FFF2-40B4-BE49-F238E27FC236}">
                  <a16:creationId xmlns:a16="http://schemas.microsoft.com/office/drawing/2014/main" id="{86F91278-B903-4A93-A683-E3F9B4F1C17D}"/>
                </a:ext>
              </a:extLst>
            </p:cNvPr>
            <p:cNvSpPr/>
            <p:nvPr/>
          </p:nvSpPr>
          <p:spPr>
            <a:xfrm>
              <a:off x="11823700" y="5695650"/>
              <a:ext cx="76200" cy="301502"/>
            </a:xfrm>
            <a:prstGeom prst="rect">
              <a:avLst/>
            </a:prstGeom>
            <a:grp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endParaRPr lang="en-US" sz="1600" dirty="0">
                <a:solidFill>
                  <a:schemeClr val="bg1"/>
                </a:solidFill>
                <a:latin typeface="+mj-lt"/>
              </a:endParaRPr>
            </a:p>
          </p:txBody>
        </p:sp>
        <p:sp>
          <p:nvSpPr>
            <p:cNvPr id="22" name="Rectangle 21">
              <a:extLst>
                <a:ext uri="{FF2B5EF4-FFF2-40B4-BE49-F238E27FC236}">
                  <a16:creationId xmlns:a16="http://schemas.microsoft.com/office/drawing/2014/main" id="{914EE5C3-87A0-4A23-9116-914FF4D75E40}"/>
                </a:ext>
              </a:extLst>
            </p:cNvPr>
            <p:cNvSpPr/>
            <p:nvPr/>
          </p:nvSpPr>
          <p:spPr>
            <a:xfrm>
              <a:off x="11823700" y="6072364"/>
              <a:ext cx="76200" cy="301502"/>
            </a:xfrm>
            <a:prstGeom prst="rect">
              <a:avLst/>
            </a:prstGeom>
            <a:grp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endParaRPr lang="en-US" sz="1600" dirty="0">
                <a:solidFill>
                  <a:schemeClr val="bg1"/>
                </a:solidFill>
                <a:latin typeface="+mj-lt"/>
              </a:endParaRPr>
            </a:p>
          </p:txBody>
        </p:sp>
        <p:sp>
          <p:nvSpPr>
            <p:cNvPr id="23" name="Rectangle 22">
              <a:extLst>
                <a:ext uri="{FF2B5EF4-FFF2-40B4-BE49-F238E27FC236}">
                  <a16:creationId xmlns:a16="http://schemas.microsoft.com/office/drawing/2014/main" id="{0E8E9070-13D1-4A21-8142-3579F65C2BE5}"/>
                </a:ext>
              </a:extLst>
            </p:cNvPr>
            <p:cNvSpPr/>
            <p:nvPr/>
          </p:nvSpPr>
          <p:spPr>
            <a:xfrm>
              <a:off x="11823700" y="6449077"/>
              <a:ext cx="76200" cy="301502"/>
            </a:xfrm>
            <a:prstGeom prst="rect">
              <a:avLst/>
            </a:prstGeom>
            <a:grp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endParaRPr lang="en-US" sz="1600" dirty="0">
                <a:solidFill>
                  <a:schemeClr val="bg1"/>
                </a:solidFill>
                <a:latin typeface="+mj-lt"/>
              </a:endParaRPr>
            </a:p>
          </p:txBody>
        </p:sp>
      </p:grpSp>
      <p:sp>
        <p:nvSpPr>
          <p:cNvPr id="3" name="Title 2" hidden="1">
            <a:extLst>
              <a:ext uri="{FF2B5EF4-FFF2-40B4-BE49-F238E27FC236}">
                <a16:creationId xmlns:a16="http://schemas.microsoft.com/office/drawing/2014/main" id="{B56BEC79-86A2-4AC5-AFA3-D63014276797}"/>
              </a:ext>
            </a:extLst>
          </p:cNvPr>
          <p:cNvSpPr>
            <a:spLocks noGrp="1"/>
          </p:cNvSpPr>
          <p:nvPr>
            <p:ph type="title" idx="4294967295"/>
          </p:nvPr>
        </p:nvSpPr>
        <p:spPr/>
        <p:txBody>
          <a:bodyPr/>
          <a:lstStyle/>
          <a:p>
            <a:r>
              <a:rPr lang="en-US" dirty="0"/>
              <a:t>Table of Contents</a:t>
            </a:r>
          </a:p>
        </p:txBody>
      </p:sp>
    </p:spTree>
    <p:extLst>
      <p:ext uri="{BB962C8B-B14F-4D97-AF65-F5344CB8AC3E}">
        <p14:creationId xmlns:p14="http://schemas.microsoft.com/office/powerpoint/2010/main" val="46983859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Object 6" hidden="1">
            <a:extLst>
              <a:ext uri="{FF2B5EF4-FFF2-40B4-BE49-F238E27FC236}">
                <a16:creationId xmlns:a16="http://schemas.microsoft.com/office/drawing/2014/main" id="{99D76717-5FB9-4EFC-8DE1-DD55CBA783DB}"/>
              </a:ext>
              <a:ext uri="{C183D7F6-B498-43B3-948B-1728B52AA6E4}">
                <adec:decorative xmlns:adec="http://schemas.microsoft.com/office/drawing/2017/decorative" val="1"/>
              </a:ext>
            </a:extLst>
          </p:cNvPr>
          <p:cNvGraphicFramePr>
            <a:graphicFrameLocks noChangeAspect="1"/>
          </p:cNvGraphicFramePr>
          <p:nvPr>
            <p:custDataLst>
              <p:tags r:id="rId2"/>
            </p:custDataLst>
            <p:extLst>
              <p:ext uri="{D42A27DB-BD31-4B8C-83A1-F6EECF244321}">
                <p14:modId xmlns:p14="http://schemas.microsoft.com/office/powerpoint/2010/main" val="2641427404"/>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34827" name="think-cell Slide" r:id="rId7" imgW="395" imgH="394" progId="TCLayout.ActiveDocument.1">
                  <p:embed/>
                </p:oleObj>
              </mc:Choice>
              <mc:Fallback>
                <p:oleObj name="think-cell Slide" r:id="rId7" imgW="395" imgH="394" progId="TCLayout.ActiveDocument.1">
                  <p:embed/>
                  <p:pic>
                    <p:nvPicPr>
                      <p:cNvPr id="8" name="Object 6" hidden="1">
                        <a:extLst>
                          <a:ext uri="{FF2B5EF4-FFF2-40B4-BE49-F238E27FC236}">
                            <a16:creationId xmlns:a16="http://schemas.microsoft.com/office/drawing/2014/main" id="{99D76717-5FB9-4EFC-8DE1-DD55CBA783DB}"/>
                          </a:ext>
                        </a:extLst>
                      </p:cNvPr>
                      <p:cNvPicPr/>
                      <p:nvPr/>
                    </p:nvPicPr>
                    <p:blipFill>
                      <a:blip r:embed="rId8"/>
                      <a:stretch>
                        <a:fillRect/>
                      </a:stretch>
                    </p:blipFill>
                    <p:spPr>
                      <a:xfrm>
                        <a:off x="1588" y="1588"/>
                        <a:ext cx="1588" cy="1588"/>
                      </a:xfrm>
                      <a:prstGeom prst="rect">
                        <a:avLst/>
                      </a:prstGeom>
                    </p:spPr>
                  </p:pic>
                </p:oleObj>
              </mc:Fallback>
            </mc:AlternateContent>
          </a:graphicData>
        </a:graphic>
      </p:graphicFrame>
      <p:sp>
        <p:nvSpPr>
          <p:cNvPr id="63" name="Rectangle 1" hidden="1">
            <a:extLst>
              <a:ext uri="{FF2B5EF4-FFF2-40B4-BE49-F238E27FC236}">
                <a16:creationId xmlns:a16="http://schemas.microsoft.com/office/drawing/2014/main" id="{A3D57F40-EE4A-4DAD-B4BA-B9EE15CD50C3}"/>
              </a:ext>
              <a:ext uri="{C183D7F6-B498-43B3-948B-1728B52AA6E4}">
                <adec:decorative xmlns:adec="http://schemas.microsoft.com/office/drawing/2017/decorative" val="1"/>
              </a:ext>
            </a:extLst>
          </p:cNvPr>
          <p:cNvSpPr/>
          <p:nvPr>
            <p:custDataLst>
              <p:tags r:id="rId3"/>
            </p:custDataLst>
          </p:nvPr>
        </p:nvSpPr>
        <p:spPr>
          <a:xfrm>
            <a:off x="0" y="0"/>
            <a:ext cx="158750" cy="158750"/>
          </a:xfrm>
          <a:prstGeom prst="rect">
            <a:avLst/>
          </a:prstGeom>
          <a:solidFill>
            <a:schemeClr val="accent1"/>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spcBef>
                <a:spcPts val="300"/>
              </a:spcBef>
              <a:spcAft>
                <a:spcPts val="300"/>
              </a:spcAft>
            </a:pPr>
            <a:endParaRPr lang="en-US" sz="2400" b="1" dirty="0">
              <a:solidFill>
                <a:schemeClr val="bg1"/>
              </a:solidFill>
              <a:latin typeface="Arial" panose="020B0604020202020204" pitchFamily="34" charset="0"/>
              <a:ea typeface="+mj-ea"/>
              <a:cs typeface="Arial" panose="020B0604020202020204" pitchFamily="34" charset="0"/>
              <a:sym typeface="Arial" panose="020B0604020202020204" pitchFamily="34" charset="0"/>
            </a:endParaRPr>
          </a:p>
        </p:txBody>
      </p:sp>
      <p:grpSp>
        <p:nvGrpSpPr>
          <p:cNvPr id="6" name="Group 5" descr="Initial Fall Memo:&#10;DESE’s initial fall memo is intended to help districts achieve the goal of safe, &#10;in-person student learning and includes the following &#10;">
            <a:extLst>
              <a:ext uri="{FF2B5EF4-FFF2-40B4-BE49-F238E27FC236}">
                <a16:creationId xmlns:a16="http://schemas.microsoft.com/office/drawing/2014/main" id="{F86FE7B8-FA49-4690-B5C5-917B6240269B}"/>
              </a:ext>
            </a:extLst>
          </p:cNvPr>
          <p:cNvGrpSpPr/>
          <p:nvPr/>
        </p:nvGrpSpPr>
        <p:grpSpPr>
          <a:xfrm>
            <a:off x="640777" y="1399562"/>
            <a:ext cx="10474899" cy="1056403"/>
            <a:chOff x="858551" y="4893811"/>
            <a:chExt cx="10474899" cy="1056403"/>
          </a:xfrm>
        </p:grpSpPr>
        <p:sp>
          <p:nvSpPr>
            <p:cNvPr id="35" name="Rectangle 34" descr="Initial Fall Memo:&#10;DESE’s initial fall memo is intended to help districts achieve the goal of safe, &#10;in-person student learning and includes the following &#10;">
              <a:extLst>
                <a:ext uri="{FF2B5EF4-FFF2-40B4-BE49-F238E27FC236}">
                  <a16:creationId xmlns:a16="http://schemas.microsoft.com/office/drawing/2014/main" id="{4BBEE2BD-15A8-4C3D-876A-4B41D9D94738}"/>
                </a:ext>
              </a:extLst>
            </p:cNvPr>
            <p:cNvSpPr/>
            <p:nvPr/>
          </p:nvSpPr>
          <p:spPr>
            <a:xfrm>
              <a:off x="1482438" y="5303883"/>
              <a:ext cx="9227125" cy="646331"/>
            </a:xfrm>
            <a:prstGeom prst="rect">
              <a:avLst/>
            </a:prstGeom>
          </p:spPr>
          <p:txBody>
            <a:bodyPr wrap="square">
              <a:spAutoFit/>
            </a:bodyPr>
            <a:lstStyle/>
            <a:p>
              <a:pPr algn="ctr">
                <a:lnSpc>
                  <a:spcPct val="100000"/>
                </a:lnSpc>
              </a:pPr>
              <a:r>
                <a:rPr lang="en-US" b="1" dirty="0">
                  <a:solidFill>
                    <a:srgbClr val="002060"/>
                  </a:solidFill>
                  <a:latin typeface="+mj-lt"/>
                  <a:cs typeface="Arial" panose="020B0604020202020204" pitchFamily="34" charset="0"/>
                </a:rPr>
                <a:t>DESE’s initial fall memo is intended to help districts achieve the goal of safe, </a:t>
              </a:r>
            </a:p>
            <a:p>
              <a:pPr algn="ctr">
                <a:lnSpc>
                  <a:spcPct val="100000"/>
                </a:lnSpc>
              </a:pPr>
              <a:r>
                <a:rPr lang="en-US" b="1" dirty="0">
                  <a:solidFill>
                    <a:srgbClr val="002060"/>
                  </a:solidFill>
                  <a:latin typeface="+mj-lt"/>
                  <a:cs typeface="Arial" panose="020B0604020202020204" pitchFamily="34" charset="0"/>
                </a:rPr>
                <a:t>in-person student learning and includes the following </a:t>
              </a:r>
              <a:endParaRPr lang="en-US" b="1" dirty="0">
                <a:solidFill>
                  <a:srgbClr val="00B0F0"/>
                </a:solidFill>
                <a:latin typeface="+mj-lt"/>
                <a:cs typeface="Arial" panose="020B0604020202020204" pitchFamily="34" charset="0"/>
              </a:endParaRPr>
            </a:p>
          </p:txBody>
        </p:sp>
        <p:grpSp>
          <p:nvGrpSpPr>
            <p:cNvPr id="36" name="Group 35">
              <a:extLst>
                <a:ext uri="{FF2B5EF4-FFF2-40B4-BE49-F238E27FC236}">
                  <a16:creationId xmlns:a16="http://schemas.microsoft.com/office/drawing/2014/main" id="{9FEC1918-5571-4532-B806-2F47D02F1D04}"/>
                </a:ext>
              </a:extLst>
            </p:cNvPr>
            <p:cNvGrpSpPr/>
            <p:nvPr/>
          </p:nvGrpSpPr>
          <p:grpSpPr>
            <a:xfrm>
              <a:off x="858551" y="4893811"/>
              <a:ext cx="10474899" cy="369332"/>
              <a:chOff x="2194560" y="1243789"/>
              <a:chExt cx="4365545" cy="283101"/>
            </a:xfrm>
          </p:grpSpPr>
          <p:cxnSp>
            <p:nvCxnSpPr>
              <p:cNvPr id="37" name="Straight Connector 36">
                <a:extLst>
                  <a:ext uri="{FF2B5EF4-FFF2-40B4-BE49-F238E27FC236}">
                    <a16:creationId xmlns:a16="http://schemas.microsoft.com/office/drawing/2014/main" id="{A0359DE4-E61C-44CA-B146-1D0948ED826B}"/>
                  </a:ext>
                </a:extLst>
              </p:cNvPr>
              <p:cNvCxnSpPr>
                <a:cxnSpLocks/>
              </p:cNvCxnSpPr>
              <p:nvPr/>
            </p:nvCxnSpPr>
            <p:spPr>
              <a:xfrm>
                <a:off x="2194560" y="1397467"/>
                <a:ext cx="4365545" cy="0"/>
              </a:xfrm>
              <a:prstGeom prst="line">
                <a:avLst/>
              </a:prstGeom>
              <a:ln w="19050">
                <a:solidFill>
                  <a:srgbClr val="00B0F0"/>
                </a:solidFill>
              </a:ln>
            </p:spPr>
            <p:style>
              <a:lnRef idx="1">
                <a:schemeClr val="accent1"/>
              </a:lnRef>
              <a:fillRef idx="0">
                <a:schemeClr val="accent1"/>
              </a:fillRef>
              <a:effectRef idx="0">
                <a:schemeClr val="accent1"/>
              </a:effectRef>
              <a:fontRef idx="minor">
                <a:schemeClr val="tx1"/>
              </a:fontRef>
            </p:style>
          </p:cxnSp>
          <p:sp>
            <p:nvSpPr>
              <p:cNvPr id="40" name="TextBox 39" descr="Initial Fall Memo:&#10;&#10;DESE’s initial fall memo is intended to help districts achieve the goal of safe, &#10;in-person student learning and includes the following &#10;">
                <a:extLst>
                  <a:ext uri="{FF2B5EF4-FFF2-40B4-BE49-F238E27FC236}">
                    <a16:creationId xmlns:a16="http://schemas.microsoft.com/office/drawing/2014/main" id="{E884751A-9902-4A80-A822-283E43D7E7A2}"/>
                  </a:ext>
                </a:extLst>
              </p:cNvPr>
              <p:cNvSpPr txBox="1"/>
              <p:nvPr/>
            </p:nvSpPr>
            <p:spPr>
              <a:xfrm>
                <a:off x="3956704" y="1243789"/>
                <a:ext cx="841256" cy="283101"/>
              </a:xfrm>
              <a:prstGeom prst="rect">
                <a:avLst/>
              </a:prstGeom>
              <a:solidFill>
                <a:schemeClr val="bg1"/>
              </a:solidFill>
            </p:spPr>
            <p:txBody>
              <a:bodyPr wrap="square" rtlCol="0">
                <a:spAutoFit/>
              </a:bodyPr>
              <a:lstStyle/>
              <a:p>
                <a:pPr algn="ctr"/>
                <a:r>
                  <a:rPr lang="en-US" b="1" dirty="0">
                    <a:solidFill>
                      <a:schemeClr val="accent3"/>
                    </a:solidFill>
                    <a:latin typeface="+mj-lt"/>
                    <a:cs typeface="Arial" panose="020B0604020202020204" pitchFamily="34" charset="0"/>
                  </a:rPr>
                  <a:t>Initial Fall Memo</a:t>
                </a:r>
              </a:p>
            </p:txBody>
          </p:sp>
        </p:grpSp>
      </p:grpSp>
      <p:sp>
        <p:nvSpPr>
          <p:cNvPr id="62" name="2. Slide Title">
            <a:extLst>
              <a:ext uri="{FF2B5EF4-FFF2-40B4-BE49-F238E27FC236}">
                <a16:creationId xmlns:a16="http://schemas.microsoft.com/office/drawing/2014/main" id="{FE970599-531F-4D80-9518-A4F056F9AE09}"/>
              </a:ext>
            </a:extLst>
          </p:cNvPr>
          <p:cNvSpPr>
            <a:spLocks noGrp="1"/>
          </p:cNvSpPr>
          <p:nvPr>
            <p:ph type="title"/>
            <p:custDataLst>
              <p:tags r:id="rId4"/>
            </p:custDataLst>
          </p:nvPr>
        </p:nvSpPr>
        <p:spPr>
          <a:xfrm>
            <a:off x="554736" y="380528"/>
            <a:ext cx="11082528" cy="615553"/>
          </a:xfrm>
          <a:noFill/>
          <a:ln/>
          <a:extLst>
            <a:ext uri="{909E8E84-426E-40DD-AFC4-6F175D3DCCD1}">
              <a14:hiddenFill xmlns:a14="http://schemas.microsoft.com/office/drawing/2010/main">
                <a:solidFill>
                  <a:srgbClr val="FFFFFF"/>
                </a:solidFill>
              </a14:hiddenFill>
            </a:ext>
          </a:extLst>
        </p:spPr>
        <p:txBody>
          <a:bodyPr wrap="square" anchor="b" anchorCtr="0">
            <a:spAutoFit/>
          </a:bodyPr>
          <a:lstStyle/>
          <a:p>
            <a:r>
              <a:rPr lang="en-US" sz="2000" dirty="0">
                <a:cs typeface="Arial" panose="020B0604020202020204" pitchFamily="34" charset="0"/>
              </a:rPr>
              <a:t>DESE is asking districts to prioritize the safe return of students to in-person school settings to maximize learning and address students’ holistic needs </a:t>
            </a:r>
            <a:endParaRPr lang="en-US" sz="2000" dirty="0"/>
          </a:p>
        </p:txBody>
      </p:sp>
      <p:sp>
        <p:nvSpPr>
          <p:cNvPr id="66" name="Rectangle 65" descr="Return to school - picture of a school house">
            <a:extLst>
              <a:ext uri="{FF2B5EF4-FFF2-40B4-BE49-F238E27FC236}">
                <a16:creationId xmlns:a16="http://schemas.microsoft.com/office/drawing/2014/main" id="{915D4EB7-1ED3-489F-87F7-ADB909325C6A}"/>
              </a:ext>
            </a:extLst>
          </p:cNvPr>
          <p:cNvSpPr/>
          <p:nvPr/>
        </p:nvSpPr>
        <p:spPr>
          <a:xfrm>
            <a:off x="2030331" y="3097161"/>
            <a:ext cx="2411362" cy="2711840"/>
          </a:xfrm>
          <a:prstGeom prst="rect">
            <a:avLst/>
          </a:prstGeom>
          <a:noFill/>
          <a:ln w="6350" cap="sq">
            <a:solidFill>
              <a:srgbClr val="00B0F0"/>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endParaRPr lang="en-US" sz="1600" dirty="0">
              <a:solidFill>
                <a:schemeClr val="bg1"/>
              </a:solidFill>
              <a:latin typeface="+mj-lt"/>
            </a:endParaRPr>
          </a:p>
        </p:txBody>
      </p:sp>
      <p:sp>
        <p:nvSpPr>
          <p:cNvPr id="30" name="Rectangle 29">
            <a:extLst>
              <a:ext uri="{FF2B5EF4-FFF2-40B4-BE49-F238E27FC236}">
                <a16:creationId xmlns:a16="http://schemas.microsoft.com/office/drawing/2014/main" id="{CF2C2DF7-8781-4507-9E7F-9E00F306BC53}"/>
              </a:ext>
            </a:extLst>
          </p:cNvPr>
          <p:cNvSpPr>
            <a:spLocks/>
          </p:cNvSpPr>
          <p:nvPr/>
        </p:nvSpPr>
        <p:spPr>
          <a:xfrm>
            <a:off x="4741166" y="2977026"/>
            <a:ext cx="4984956" cy="677108"/>
          </a:xfrm>
          <a:prstGeom prst="rect">
            <a:avLst/>
          </a:prstGeom>
        </p:spPr>
        <p:txBody>
          <a:bodyPr wrap="square">
            <a:noAutofit/>
          </a:bodyPr>
          <a:lstStyle/>
          <a:p>
            <a:pPr marL="228594" marR="0" lvl="0" indent="0" defTabSz="914377" eaLnBrk="1" fontAlgn="auto" latinLnBrk="0" hangingPunct="1">
              <a:lnSpc>
                <a:spcPct val="100000"/>
              </a:lnSpc>
              <a:spcBef>
                <a:spcPts val="0"/>
              </a:spcBef>
              <a:spcAft>
                <a:spcPts val="0"/>
              </a:spcAft>
              <a:buClrTx/>
              <a:buSzTx/>
              <a:buFontTx/>
              <a:buNone/>
              <a:tabLst/>
              <a:defRPr/>
            </a:pPr>
            <a:r>
              <a:rPr kumimoji="0" lang="en-US" sz="2000" b="1" i="0" u="none" strike="noStrike" kern="0" cap="none" spc="0" normalizeH="0" baseline="0" noProof="0" dirty="0">
                <a:ln>
                  <a:noFill/>
                </a:ln>
                <a:solidFill>
                  <a:srgbClr val="002060"/>
                </a:solidFill>
                <a:effectLst/>
                <a:uLnTx/>
                <a:uFillTx/>
                <a:latin typeface="+mj-lt"/>
              </a:rPr>
              <a:t>Health &amp; Safety Requirements</a:t>
            </a:r>
          </a:p>
          <a:p>
            <a:pPr marL="228594" marR="0" lvl="0" indent="0" defTabSz="914377" eaLnBrk="1" fontAlgn="auto" latinLnBrk="0" hangingPunct="1">
              <a:lnSpc>
                <a:spcPct val="100000"/>
              </a:lnSpc>
              <a:spcBef>
                <a:spcPts val="0"/>
              </a:spcBef>
              <a:spcAft>
                <a:spcPts val="0"/>
              </a:spcAft>
              <a:buClrTx/>
              <a:buSzTx/>
              <a:buFontTx/>
              <a:buNone/>
              <a:tabLst/>
              <a:defRPr/>
            </a:pPr>
            <a:r>
              <a:rPr lang="en-US" kern="0" dirty="0">
                <a:solidFill>
                  <a:srgbClr val="595959"/>
                </a:solidFill>
                <a:latin typeface="+mj-lt"/>
              </a:rPr>
              <a:t>f</a:t>
            </a:r>
            <a:r>
              <a:rPr kumimoji="0" lang="en-US" b="0" i="0" u="none" strike="noStrike" kern="0" cap="none" spc="0" normalizeH="0" baseline="0" noProof="0" dirty="0">
                <a:ln>
                  <a:noFill/>
                </a:ln>
                <a:solidFill>
                  <a:srgbClr val="595959"/>
                </a:solidFill>
                <a:effectLst/>
                <a:uLnTx/>
                <a:uFillTx/>
                <a:latin typeface="+mj-lt"/>
              </a:rPr>
              <a:t>or in-person learning this fall</a:t>
            </a:r>
            <a:endParaRPr kumimoji="0" lang="en" b="0" i="0" u="none" strike="noStrike" kern="0" cap="none" spc="0" normalizeH="0" baseline="0" noProof="0" dirty="0">
              <a:ln>
                <a:noFill/>
              </a:ln>
              <a:solidFill>
                <a:srgbClr val="595959"/>
              </a:solidFill>
              <a:effectLst/>
              <a:uLnTx/>
              <a:uFillTx/>
              <a:latin typeface="+mj-lt"/>
            </a:endParaRPr>
          </a:p>
        </p:txBody>
      </p:sp>
      <p:sp>
        <p:nvSpPr>
          <p:cNvPr id="31" name="Rectangle 30">
            <a:extLst>
              <a:ext uri="{FF2B5EF4-FFF2-40B4-BE49-F238E27FC236}">
                <a16:creationId xmlns:a16="http://schemas.microsoft.com/office/drawing/2014/main" id="{8FF940DB-699B-4D0F-A468-9EA108138E5C}"/>
              </a:ext>
            </a:extLst>
          </p:cNvPr>
          <p:cNvSpPr>
            <a:spLocks/>
          </p:cNvSpPr>
          <p:nvPr/>
        </p:nvSpPr>
        <p:spPr>
          <a:xfrm>
            <a:off x="4741166" y="4054459"/>
            <a:ext cx="4984956" cy="677108"/>
          </a:xfrm>
          <a:prstGeom prst="rect">
            <a:avLst/>
          </a:prstGeom>
          <a:noFill/>
        </p:spPr>
        <p:txBody>
          <a:bodyPr wrap="square">
            <a:noAutofit/>
          </a:bodyPr>
          <a:lstStyle/>
          <a:p>
            <a:pPr marL="228594" marR="0" lvl="0" indent="0" defTabSz="914377" eaLnBrk="1" fontAlgn="auto" latinLnBrk="0" hangingPunct="1">
              <a:lnSpc>
                <a:spcPct val="100000"/>
              </a:lnSpc>
              <a:spcBef>
                <a:spcPts val="0"/>
              </a:spcBef>
              <a:spcAft>
                <a:spcPts val="0"/>
              </a:spcAft>
              <a:buClrTx/>
              <a:buSzTx/>
              <a:buFontTx/>
              <a:buNone/>
              <a:tabLst/>
              <a:defRPr/>
            </a:pPr>
            <a:r>
              <a:rPr kumimoji="0" lang="en-US" sz="2000" b="1" i="0" u="none" strike="noStrike" kern="0" cap="none" spc="0" normalizeH="0" baseline="0" noProof="0" dirty="0">
                <a:ln>
                  <a:noFill/>
                </a:ln>
                <a:solidFill>
                  <a:srgbClr val="002060"/>
                </a:solidFill>
                <a:effectLst/>
                <a:uLnTx/>
                <a:uFillTx/>
                <a:latin typeface="+mj-lt"/>
              </a:rPr>
              <a:t>Reopening Plans</a:t>
            </a:r>
            <a:endParaRPr kumimoji="0" lang="en" sz="1100" b="0" i="0" u="none" strike="noStrike" kern="0" cap="none" spc="0" normalizeH="0" baseline="0" noProof="0" dirty="0">
              <a:ln>
                <a:noFill/>
              </a:ln>
              <a:solidFill>
                <a:srgbClr val="595959"/>
              </a:solidFill>
              <a:effectLst/>
              <a:uLnTx/>
              <a:uFillTx/>
              <a:latin typeface="+mj-lt"/>
            </a:endParaRPr>
          </a:p>
          <a:p>
            <a:pPr marL="228594" marR="0" lvl="0" indent="0" defTabSz="914377" eaLnBrk="1" fontAlgn="auto" latinLnBrk="0" hangingPunct="1">
              <a:lnSpc>
                <a:spcPct val="100000"/>
              </a:lnSpc>
              <a:spcBef>
                <a:spcPts val="0"/>
              </a:spcBef>
              <a:spcAft>
                <a:spcPts val="0"/>
              </a:spcAft>
              <a:buClrTx/>
              <a:buSzTx/>
              <a:buFontTx/>
              <a:buNone/>
              <a:tabLst/>
              <a:defRPr/>
            </a:pPr>
            <a:r>
              <a:rPr kumimoji="0" lang="en-US" b="0" i="0" u="none" strike="noStrike" kern="0" cap="none" spc="0" normalizeH="0" baseline="0" noProof="0" dirty="0">
                <a:ln>
                  <a:noFill/>
                </a:ln>
                <a:solidFill>
                  <a:srgbClr val="595959"/>
                </a:solidFill>
                <a:effectLst/>
                <a:uLnTx/>
                <a:uFillTx/>
                <a:latin typeface="+mj-lt"/>
              </a:rPr>
              <a:t>to address three possible learning models</a:t>
            </a:r>
            <a:endParaRPr kumimoji="0" lang="en" b="0" i="0" u="none" strike="noStrike" kern="0" cap="none" spc="0" normalizeH="0" baseline="0" noProof="0" dirty="0">
              <a:ln>
                <a:noFill/>
              </a:ln>
              <a:solidFill>
                <a:srgbClr val="595959"/>
              </a:solidFill>
              <a:effectLst/>
              <a:uLnTx/>
              <a:uFillTx/>
              <a:latin typeface="+mj-lt"/>
            </a:endParaRPr>
          </a:p>
        </p:txBody>
      </p:sp>
      <p:sp>
        <p:nvSpPr>
          <p:cNvPr id="32" name="Rectangle 31">
            <a:extLst>
              <a:ext uri="{FF2B5EF4-FFF2-40B4-BE49-F238E27FC236}">
                <a16:creationId xmlns:a16="http://schemas.microsoft.com/office/drawing/2014/main" id="{D3747695-BBC9-44B5-9DD6-CBD744B037AB}"/>
              </a:ext>
            </a:extLst>
          </p:cNvPr>
          <p:cNvSpPr>
            <a:spLocks/>
          </p:cNvSpPr>
          <p:nvPr/>
        </p:nvSpPr>
        <p:spPr>
          <a:xfrm>
            <a:off x="4741166" y="5131893"/>
            <a:ext cx="4984956" cy="677108"/>
          </a:xfrm>
          <a:prstGeom prst="rect">
            <a:avLst/>
          </a:prstGeom>
        </p:spPr>
        <p:txBody>
          <a:bodyPr wrap="square">
            <a:noAutofit/>
          </a:bodyPr>
          <a:lstStyle/>
          <a:p>
            <a:pPr marL="228594" marR="0" lvl="0" indent="0" defTabSz="914377" eaLnBrk="1" fontAlgn="auto" latinLnBrk="0" hangingPunct="1">
              <a:lnSpc>
                <a:spcPct val="100000"/>
              </a:lnSpc>
              <a:spcBef>
                <a:spcPts val="0"/>
              </a:spcBef>
              <a:spcAft>
                <a:spcPts val="0"/>
              </a:spcAft>
              <a:buClrTx/>
              <a:buSzTx/>
              <a:buFontTx/>
              <a:buNone/>
              <a:tabLst/>
              <a:defRPr/>
            </a:pPr>
            <a:r>
              <a:rPr kumimoji="0" lang="en-US" sz="2000" b="1" i="0" u="none" strike="noStrike" kern="0" cap="none" spc="0" normalizeH="0" baseline="0" noProof="0" dirty="0">
                <a:ln>
                  <a:noFill/>
                </a:ln>
                <a:solidFill>
                  <a:srgbClr val="002060"/>
                </a:solidFill>
                <a:effectLst/>
                <a:uLnTx/>
                <a:uFillTx/>
                <a:latin typeface="+mj-lt"/>
              </a:rPr>
              <a:t>Upcoming DESE Guidance</a:t>
            </a:r>
            <a:endParaRPr kumimoji="0" lang="en" sz="1100" b="0" i="0" u="none" strike="noStrike" kern="0" cap="none" spc="0" normalizeH="0" baseline="0" noProof="0" dirty="0">
              <a:ln>
                <a:noFill/>
              </a:ln>
              <a:solidFill>
                <a:srgbClr val="595959"/>
              </a:solidFill>
              <a:effectLst/>
              <a:uLnTx/>
              <a:uFillTx/>
              <a:latin typeface="+mj-lt"/>
            </a:endParaRPr>
          </a:p>
          <a:p>
            <a:pPr marL="228594" marR="0" lvl="0" indent="0" defTabSz="914377" eaLnBrk="1" fontAlgn="auto" latinLnBrk="0" hangingPunct="1">
              <a:lnSpc>
                <a:spcPct val="100000"/>
              </a:lnSpc>
              <a:spcBef>
                <a:spcPts val="0"/>
              </a:spcBef>
              <a:spcAft>
                <a:spcPts val="0"/>
              </a:spcAft>
              <a:buClrTx/>
              <a:buSzTx/>
              <a:buFontTx/>
              <a:buNone/>
              <a:tabLst/>
              <a:defRPr/>
            </a:pPr>
            <a:r>
              <a:rPr kumimoji="0" lang="en-US" b="0" i="0" u="none" strike="noStrike" kern="0" cap="none" spc="0" normalizeH="0" baseline="0" noProof="0" dirty="0">
                <a:ln>
                  <a:noFill/>
                </a:ln>
                <a:solidFill>
                  <a:srgbClr val="595959"/>
                </a:solidFill>
                <a:effectLst/>
                <a:uLnTx/>
                <a:uFillTx/>
                <a:latin typeface="+mj-lt"/>
              </a:rPr>
              <a:t>to support fall planning</a:t>
            </a:r>
            <a:endParaRPr kumimoji="0" lang="en" b="0" i="0" u="none" strike="noStrike" kern="0" cap="none" spc="0" normalizeH="0" baseline="0" noProof="0" dirty="0">
              <a:ln>
                <a:noFill/>
              </a:ln>
              <a:solidFill>
                <a:srgbClr val="595959"/>
              </a:solidFill>
              <a:effectLst/>
              <a:uLnTx/>
              <a:uFillTx/>
              <a:latin typeface="+mj-lt"/>
            </a:endParaRPr>
          </a:p>
        </p:txBody>
      </p:sp>
      <p:sp>
        <p:nvSpPr>
          <p:cNvPr id="67" name="TextBox 66">
            <a:extLst>
              <a:ext uri="{FF2B5EF4-FFF2-40B4-BE49-F238E27FC236}">
                <a16:creationId xmlns:a16="http://schemas.microsoft.com/office/drawing/2014/main" id="{EA78E159-BBF2-46A8-8CB4-8AC55A6C47DE}"/>
              </a:ext>
            </a:extLst>
          </p:cNvPr>
          <p:cNvSpPr txBox="1"/>
          <p:nvPr/>
        </p:nvSpPr>
        <p:spPr>
          <a:xfrm>
            <a:off x="2313817" y="5248260"/>
            <a:ext cx="1844390" cy="276999"/>
          </a:xfrm>
          <a:prstGeom prst="rect">
            <a:avLst/>
          </a:prstGeom>
        </p:spPr>
        <p:txBody>
          <a:bodyPr vert="horz" wrap="square" lIns="0" tIns="0" rIns="0" bIns="0" rtlCol="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5425">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42913" lvl="2" indent="-214313">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8488" lvl="3" indent="-152400">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7563" lvl="4" indent="-147638">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1800" b="1" dirty="0">
                <a:solidFill>
                  <a:srgbClr val="002060"/>
                </a:solidFill>
                <a:latin typeface="+mj-lt"/>
              </a:rPr>
              <a:t>Return to school</a:t>
            </a:r>
          </a:p>
        </p:txBody>
      </p:sp>
      <p:pic>
        <p:nvPicPr>
          <p:cNvPr id="68" name="CustomIcon" descr="drawing of a school house&#10;">
            <a:extLst>
              <a:ext uri="{FF2B5EF4-FFF2-40B4-BE49-F238E27FC236}">
                <a16:creationId xmlns:a16="http://schemas.microsoft.com/office/drawing/2014/main" id="{42BDE33A-0BE2-40CA-95BF-584552CB56E4}"/>
              </a:ext>
            </a:extLst>
          </p:cNvPr>
          <p:cNvPicPr>
            <a:picLocks/>
          </p:cNvPicPr>
          <p:nvPr>
            <p:custDataLst>
              <p:tags r:id="rId5"/>
            </p:custDataLst>
          </p:nvPr>
        </p:nvPicPr>
        <p:blipFill>
          <a:blip r:embed="rId9">
            <a:extLst>
              <a:ext uri="{96DAC541-7B7A-43D3-8B79-37D633B846F1}">
                <asvg:svgBlip xmlns:asvg="http://schemas.microsoft.com/office/drawing/2016/SVG/main" r:embed="rId10"/>
              </a:ext>
            </a:extLst>
          </a:blip>
          <a:stretch>
            <a:fillRect/>
          </a:stretch>
        </p:blipFill>
        <p:spPr>
          <a:xfrm>
            <a:off x="2442971" y="3476414"/>
            <a:ext cx="1586082" cy="1634105"/>
          </a:xfrm>
          <a:prstGeom prst="rect">
            <a:avLst/>
          </a:prstGeom>
        </p:spPr>
      </p:pic>
      <p:cxnSp>
        <p:nvCxnSpPr>
          <p:cNvPr id="16" name="Straight Connector 15">
            <a:extLst>
              <a:ext uri="{FF2B5EF4-FFF2-40B4-BE49-F238E27FC236}">
                <a16:creationId xmlns:a16="http://schemas.microsoft.com/office/drawing/2014/main" id="{9D5E40BB-3FD7-4F03-9D08-60FE053DAA5C}"/>
              </a:ext>
              <a:ext uri="{C183D7F6-B498-43B3-948B-1728B52AA6E4}">
                <adec:decorative xmlns:adec="http://schemas.microsoft.com/office/drawing/2017/decorative" val="1"/>
              </a:ext>
            </a:extLst>
          </p:cNvPr>
          <p:cNvCxnSpPr/>
          <p:nvPr/>
        </p:nvCxnSpPr>
        <p:spPr>
          <a:xfrm>
            <a:off x="5017605" y="3866204"/>
            <a:ext cx="4072635" cy="0"/>
          </a:xfrm>
          <a:prstGeom prst="line">
            <a:avLst/>
          </a:prstGeom>
          <a:ln w="6350" cap="flat">
            <a:solidFill>
              <a:srgbClr val="B3B3B3"/>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BDC486D7-B275-4A4C-8BB6-C08EFBDEFE19}"/>
              </a:ext>
              <a:ext uri="{C183D7F6-B498-43B3-948B-1728B52AA6E4}">
                <adec:decorative xmlns:adec="http://schemas.microsoft.com/office/drawing/2017/decorative" val="1"/>
              </a:ext>
            </a:extLst>
          </p:cNvPr>
          <p:cNvCxnSpPr/>
          <p:nvPr/>
        </p:nvCxnSpPr>
        <p:spPr>
          <a:xfrm>
            <a:off x="5017605" y="4874143"/>
            <a:ext cx="4072635" cy="0"/>
          </a:xfrm>
          <a:prstGeom prst="line">
            <a:avLst/>
          </a:prstGeom>
          <a:ln w="6350" cap="flat">
            <a:solidFill>
              <a:srgbClr val="B3B3B3"/>
            </a:solidFill>
            <a:miter lim="800000"/>
            <a:tailEnd type="none"/>
          </a:ln>
        </p:spPr>
        <p:style>
          <a:lnRef idx="1">
            <a:schemeClr val="accent1"/>
          </a:lnRef>
          <a:fillRef idx="0">
            <a:schemeClr val="accent1"/>
          </a:fillRef>
          <a:effectRef idx="0">
            <a:schemeClr val="accent1"/>
          </a:effectRef>
          <a:fontRef idx="minor">
            <a:schemeClr val="tx1"/>
          </a:fontRef>
        </p:style>
      </p:cxnSp>
      <p:grpSp>
        <p:nvGrpSpPr>
          <p:cNvPr id="18" name="Group 17">
            <a:extLst>
              <a:ext uri="{FF2B5EF4-FFF2-40B4-BE49-F238E27FC236}">
                <a16:creationId xmlns:a16="http://schemas.microsoft.com/office/drawing/2014/main" id="{783F1731-69C3-430B-8E1A-6E3DA88DCD35}"/>
              </a:ext>
              <a:ext uri="{C183D7F6-B498-43B3-948B-1728B52AA6E4}">
                <adec:decorative xmlns:adec="http://schemas.microsoft.com/office/drawing/2017/decorative" val="1"/>
              </a:ext>
            </a:extLst>
          </p:cNvPr>
          <p:cNvGrpSpPr/>
          <p:nvPr/>
        </p:nvGrpSpPr>
        <p:grpSpPr>
          <a:xfrm>
            <a:off x="11823700" y="0"/>
            <a:ext cx="76200" cy="6750579"/>
            <a:chOff x="11823700" y="0"/>
            <a:chExt cx="76200" cy="6750579"/>
          </a:xfrm>
          <a:solidFill>
            <a:srgbClr val="FFC000"/>
          </a:solidFill>
        </p:grpSpPr>
        <p:sp>
          <p:nvSpPr>
            <p:cNvPr id="19" name="Rectangle 18">
              <a:extLst>
                <a:ext uri="{FF2B5EF4-FFF2-40B4-BE49-F238E27FC236}">
                  <a16:creationId xmlns:a16="http://schemas.microsoft.com/office/drawing/2014/main" id="{7B0F08E9-7D69-40C0-9660-F8756CBC2120}"/>
                </a:ext>
              </a:extLst>
            </p:cNvPr>
            <p:cNvSpPr/>
            <p:nvPr/>
          </p:nvSpPr>
          <p:spPr>
            <a:xfrm>
              <a:off x="11823700" y="0"/>
              <a:ext cx="76200" cy="5620438"/>
            </a:xfrm>
            <a:prstGeom prst="rect">
              <a:avLst/>
            </a:prstGeom>
            <a:grp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endParaRPr lang="en-US" sz="1600" dirty="0">
                <a:solidFill>
                  <a:schemeClr val="bg1"/>
                </a:solidFill>
                <a:latin typeface="+mj-lt"/>
              </a:endParaRPr>
            </a:p>
          </p:txBody>
        </p:sp>
        <p:sp>
          <p:nvSpPr>
            <p:cNvPr id="20" name="Rectangle 19">
              <a:extLst>
                <a:ext uri="{FF2B5EF4-FFF2-40B4-BE49-F238E27FC236}">
                  <a16:creationId xmlns:a16="http://schemas.microsoft.com/office/drawing/2014/main" id="{9480AE25-FE12-4D58-9D7A-A5BC24C95052}"/>
                </a:ext>
              </a:extLst>
            </p:cNvPr>
            <p:cNvSpPr/>
            <p:nvPr/>
          </p:nvSpPr>
          <p:spPr>
            <a:xfrm>
              <a:off x="11823700" y="5695650"/>
              <a:ext cx="76200" cy="301502"/>
            </a:xfrm>
            <a:prstGeom prst="rect">
              <a:avLst/>
            </a:prstGeom>
            <a:grp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endParaRPr lang="en-US" sz="1600" dirty="0">
                <a:solidFill>
                  <a:schemeClr val="bg1"/>
                </a:solidFill>
                <a:latin typeface="+mj-lt"/>
              </a:endParaRPr>
            </a:p>
          </p:txBody>
        </p:sp>
        <p:sp>
          <p:nvSpPr>
            <p:cNvPr id="21" name="Rectangle 20">
              <a:extLst>
                <a:ext uri="{FF2B5EF4-FFF2-40B4-BE49-F238E27FC236}">
                  <a16:creationId xmlns:a16="http://schemas.microsoft.com/office/drawing/2014/main" id="{54ED2E2C-DE49-4692-9966-FB14E0A4617A}"/>
                </a:ext>
              </a:extLst>
            </p:cNvPr>
            <p:cNvSpPr/>
            <p:nvPr/>
          </p:nvSpPr>
          <p:spPr>
            <a:xfrm>
              <a:off x="11823700" y="6072364"/>
              <a:ext cx="76200" cy="301502"/>
            </a:xfrm>
            <a:prstGeom prst="rect">
              <a:avLst/>
            </a:prstGeom>
            <a:grp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endParaRPr lang="en-US" sz="1600" dirty="0">
                <a:solidFill>
                  <a:schemeClr val="bg1"/>
                </a:solidFill>
                <a:latin typeface="+mj-lt"/>
              </a:endParaRPr>
            </a:p>
          </p:txBody>
        </p:sp>
        <p:sp>
          <p:nvSpPr>
            <p:cNvPr id="22" name="Rectangle 21">
              <a:extLst>
                <a:ext uri="{FF2B5EF4-FFF2-40B4-BE49-F238E27FC236}">
                  <a16:creationId xmlns:a16="http://schemas.microsoft.com/office/drawing/2014/main" id="{22AE0D93-8766-49F6-BEAF-20672ED1491F}"/>
                </a:ext>
              </a:extLst>
            </p:cNvPr>
            <p:cNvSpPr/>
            <p:nvPr/>
          </p:nvSpPr>
          <p:spPr>
            <a:xfrm>
              <a:off x="11823700" y="6449077"/>
              <a:ext cx="76200" cy="301502"/>
            </a:xfrm>
            <a:prstGeom prst="rect">
              <a:avLst/>
            </a:prstGeom>
            <a:grp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endParaRPr lang="en-US" sz="1600" dirty="0">
                <a:solidFill>
                  <a:schemeClr val="bg1"/>
                </a:solidFill>
                <a:latin typeface="+mj-lt"/>
              </a:endParaRPr>
            </a:p>
          </p:txBody>
        </p:sp>
      </p:grpSp>
    </p:spTree>
    <p:extLst>
      <p:ext uri="{BB962C8B-B14F-4D97-AF65-F5344CB8AC3E}">
        <p14:creationId xmlns:p14="http://schemas.microsoft.com/office/powerpoint/2010/main" val="267505068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426414-7A6D-4505-A341-779B584E6179}"/>
              </a:ext>
              <a:ext uri="{C183D7F6-B498-43B3-948B-1728B52AA6E4}">
                <adec:decorative xmlns:adec="http://schemas.microsoft.com/office/drawing/2017/decorative" val="1"/>
              </a:ext>
            </a:extLst>
          </p:cNvPr>
          <p:cNvSpPr>
            <a:spLocks noGrp="1"/>
          </p:cNvSpPr>
          <p:nvPr>
            <p:ph type="title"/>
          </p:nvPr>
        </p:nvSpPr>
        <p:spPr>
          <a:xfrm>
            <a:off x="555498" y="297305"/>
            <a:ext cx="10456124" cy="615553"/>
          </a:xfrm>
        </p:spPr>
        <p:txBody>
          <a:bodyPr/>
          <a:lstStyle/>
          <a:p>
            <a:pPr lvl="0">
              <a:spcBef>
                <a:spcPts val="0"/>
              </a:spcBef>
            </a:pPr>
            <a:r>
              <a:rPr lang="en-US" sz="2000" dirty="0">
                <a:ln>
                  <a:noFill/>
                </a:ln>
                <a:solidFill>
                  <a:srgbClr val="164685"/>
                </a:solidFill>
                <a:latin typeface="Arial" panose="020B0604020202020204" pitchFamily="34" charset="0"/>
                <a:ea typeface="+mn-ea"/>
                <a:cs typeface="Arial" panose="020B0604020202020204" pitchFamily="34" charset="0"/>
              </a:rPr>
              <a:t>Our philosophy and approach balances COVID-19 related health and safety risks with risks of keeping students out of school</a:t>
            </a:r>
            <a:endParaRPr lang="en-US" dirty="0"/>
          </a:p>
        </p:txBody>
      </p:sp>
      <p:graphicFrame>
        <p:nvGraphicFramePr>
          <p:cNvPr id="28" name="Object 27" hidden="1">
            <a:extLst>
              <a:ext uri="{FF2B5EF4-FFF2-40B4-BE49-F238E27FC236}">
                <a16:creationId xmlns:a16="http://schemas.microsoft.com/office/drawing/2014/main" id="{5FFF048A-2218-4FE4-B60E-D21B4D1B7AC9}"/>
              </a:ext>
              <a:ext uri="{C183D7F6-B498-43B3-948B-1728B52AA6E4}">
                <adec:decorative xmlns:adec="http://schemas.microsoft.com/office/drawing/2017/decorative" val="1"/>
              </a:ext>
            </a:extLst>
          </p:cNvPr>
          <p:cNvGraphicFramePr>
            <a:graphicFrameLocks noChangeAspect="1"/>
          </p:cNvGraphicFramePr>
          <p:nvPr>
            <p:custDataLst>
              <p:tags r:id="rId2"/>
            </p:custDataLst>
            <p:extLst>
              <p:ext uri="{D42A27DB-BD31-4B8C-83A1-F6EECF244321}">
                <p14:modId xmlns:p14="http://schemas.microsoft.com/office/powerpoint/2010/main" val="3450449626"/>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35851" name="think-cell Slide" r:id="rId9" imgW="592" imgH="591" progId="TCLayout.ActiveDocument.1">
                  <p:embed/>
                </p:oleObj>
              </mc:Choice>
              <mc:Fallback>
                <p:oleObj name="think-cell Slide" r:id="rId9" imgW="592" imgH="591" progId="TCLayout.ActiveDocument.1">
                  <p:embed/>
                  <p:pic>
                    <p:nvPicPr>
                      <p:cNvPr id="28" name="Object 27" hidden="1">
                        <a:extLst>
                          <a:ext uri="{FF2B5EF4-FFF2-40B4-BE49-F238E27FC236}">
                            <a16:creationId xmlns:a16="http://schemas.microsoft.com/office/drawing/2014/main" id="{5FFF048A-2218-4FE4-B60E-D21B4D1B7AC9}"/>
                          </a:ext>
                        </a:extLst>
                      </p:cNvPr>
                      <p:cNvPicPr/>
                      <p:nvPr/>
                    </p:nvPicPr>
                    <p:blipFill>
                      <a:blip r:embed="rId10"/>
                      <a:stretch>
                        <a:fillRect/>
                      </a:stretch>
                    </p:blipFill>
                    <p:spPr>
                      <a:xfrm>
                        <a:off x="1588" y="1588"/>
                        <a:ext cx="1588" cy="1588"/>
                      </a:xfrm>
                      <a:prstGeom prst="rect">
                        <a:avLst/>
                      </a:prstGeom>
                    </p:spPr>
                  </p:pic>
                </p:oleObj>
              </mc:Fallback>
            </mc:AlternateContent>
          </a:graphicData>
        </a:graphic>
      </p:graphicFrame>
      <p:grpSp>
        <p:nvGrpSpPr>
          <p:cNvPr id="19" name="Group 18">
            <a:extLst>
              <a:ext uri="{FF2B5EF4-FFF2-40B4-BE49-F238E27FC236}">
                <a16:creationId xmlns:a16="http://schemas.microsoft.com/office/drawing/2014/main" id="{2C5E930D-7224-43C8-82F7-0D198914CD2B}"/>
              </a:ext>
              <a:ext uri="{C183D7F6-B498-43B3-948B-1728B52AA6E4}">
                <adec:decorative xmlns:adec="http://schemas.microsoft.com/office/drawing/2017/decorative" val="1"/>
              </a:ext>
            </a:extLst>
          </p:cNvPr>
          <p:cNvGrpSpPr/>
          <p:nvPr/>
        </p:nvGrpSpPr>
        <p:grpSpPr>
          <a:xfrm>
            <a:off x="11823700" y="0"/>
            <a:ext cx="76200" cy="6750579"/>
            <a:chOff x="11823700" y="0"/>
            <a:chExt cx="76200" cy="6750579"/>
          </a:xfrm>
          <a:solidFill>
            <a:srgbClr val="FFC000"/>
          </a:solidFill>
        </p:grpSpPr>
        <p:sp>
          <p:nvSpPr>
            <p:cNvPr id="20" name="Rectangle 19">
              <a:extLst>
                <a:ext uri="{FF2B5EF4-FFF2-40B4-BE49-F238E27FC236}">
                  <a16:creationId xmlns:a16="http://schemas.microsoft.com/office/drawing/2014/main" id="{67EC5C97-A1CF-401C-A49D-31EA56A0B527}"/>
                </a:ext>
              </a:extLst>
            </p:cNvPr>
            <p:cNvSpPr/>
            <p:nvPr/>
          </p:nvSpPr>
          <p:spPr>
            <a:xfrm>
              <a:off x="11823700" y="0"/>
              <a:ext cx="76200" cy="5620438"/>
            </a:xfrm>
            <a:prstGeom prst="rect">
              <a:avLst/>
            </a:prstGeom>
            <a:grp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endParaRPr lang="en-US" sz="1600" dirty="0">
                <a:solidFill>
                  <a:schemeClr val="bg1"/>
                </a:solidFill>
              </a:endParaRPr>
            </a:p>
          </p:txBody>
        </p:sp>
        <p:sp>
          <p:nvSpPr>
            <p:cNvPr id="21" name="Rectangle 20">
              <a:extLst>
                <a:ext uri="{FF2B5EF4-FFF2-40B4-BE49-F238E27FC236}">
                  <a16:creationId xmlns:a16="http://schemas.microsoft.com/office/drawing/2014/main" id="{4D168067-774E-48EB-9B4D-FCD8EBDF6045}"/>
                </a:ext>
              </a:extLst>
            </p:cNvPr>
            <p:cNvSpPr/>
            <p:nvPr/>
          </p:nvSpPr>
          <p:spPr>
            <a:xfrm>
              <a:off x="11823700" y="5695650"/>
              <a:ext cx="76200" cy="301502"/>
            </a:xfrm>
            <a:prstGeom prst="rect">
              <a:avLst/>
            </a:prstGeom>
            <a:grp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endParaRPr lang="en-US" sz="1600" dirty="0">
                <a:solidFill>
                  <a:schemeClr val="bg1"/>
                </a:solidFill>
              </a:endParaRPr>
            </a:p>
          </p:txBody>
        </p:sp>
        <p:sp>
          <p:nvSpPr>
            <p:cNvPr id="22" name="Rectangle 21">
              <a:extLst>
                <a:ext uri="{FF2B5EF4-FFF2-40B4-BE49-F238E27FC236}">
                  <a16:creationId xmlns:a16="http://schemas.microsoft.com/office/drawing/2014/main" id="{3DC5C9F1-2BAA-4449-AA60-7C785EFBC46E}"/>
                </a:ext>
              </a:extLst>
            </p:cNvPr>
            <p:cNvSpPr/>
            <p:nvPr/>
          </p:nvSpPr>
          <p:spPr>
            <a:xfrm>
              <a:off x="11823700" y="6072364"/>
              <a:ext cx="76200" cy="301502"/>
            </a:xfrm>
            <a:prstGeom prst="rect">
              <a:avLst/>
            </a:prstGeom>
            <a:grp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endParaRPr lang="en-US" sz="1600" dirty="0">
                <a:solidFill>
                  <a:schemeClr val="bg1"/>
                </a:solidFill>
              </a:endParaRPr>
            </a:p>
          </p:txBody>
        </p:sp>
        <p:sp>
          <p:nvSpPr>
            <p:cNvPr id="23" name="Rectangle 22">
              <a:extLst>
                <a:ext uri="{FF2B5EF4-FFF2-40B4-BE49-F238E27FC236}">
                  <a16:creationId xmlns:a16="http://schemas.microsoft.com/office/drawing/2014/main" id="{7C45707B-DFFD-48B7-80EF-E8C94EC354D1}"/>
                </a:ext>
              </a:extLst>
            </p:cNvPr>
            <p:cNvSpPr/>
            <p:nvPr/>
          </p:nvSpPr>
          <p:spPr>
            <a:xfrm>
              <a:off x="11823700" y="6449077"/>
              <a:ext cx="76200" cy="301502"/>
            </a:xfrm>
            <a:prstGeom prst="rect">
              <a:avLst/>
            </a:prstGeom>
            <a:grp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endParaRPr lang="en-US" sz="1600" dirty="0">
                <a:solidFill>
                  <a:schemeClr val="bg1"/>
                </a:solidFill>
              </a:endParaRPr>
            </a:p>
          </p:txBody>
        </p:sp>
      </p:grpSp>
      <p:sp>
        <p:nvSpPr>
          <p:cNvPr id="32" name="Slide Number">
            <a:extLst>
              <a:ext uri="{FF2B5EF4-FFF2-40B4-BE49-F238E27FC236}">
                <a16:creationId xmlns:a16="http://schemas.microsoft.com/office/drawing/2014/main" id="{B25432B0-FD10-48F7-B446-3101137A8F9F}"/>
              </a:ext>
            </a:extLst>
          </p:cNvPr>
          <p:cNvSpPr>
            <a:spLocks noChangeArrowheads="1"/>
          </p:cNvSpPr>
          <p:nvPr>
            <p:custDataLst>
              <p:tags r:id="rId3"/>
            </p:custDataLst>
          </p:nvPr>
        </p:nvSpPr>
        <p:spPr bwMode="black">
          <a:xfrm>
            <a:off x="11312525" y="6498754"/>
            <a:ext cx="325501" cy="138499"/>
          </a:xfrm>
          <a:prstGeom prst="rect">
            <a:avLst/>
          </a:prstGeom>
          <a:noFill/>
          <a:ln w="9525" algn="ctr">
            <a:noFill/>
            <a:miter lim="800000"/>
            <a:headEnd/>
            <a:tailEnd/>
          </a:ln>
          <a:effectLst/>
        </p:spPr>
        <p:txBody>
          <a:bodyPr wrap="square" lIns="0" tIns="0" rIns="0" bIns="0" anchor="b">
            <a:spAutoFit/>
          </a:bodyPr>
          <a:lstStyle/>
          <a:p>
            <a:pPr algn="r" defTabSz="610744" fontAlgn="auto">
              <a:spcBef>
                <a:spcPts val="0"/>
              </a:spcBef>
              <a:spcAft>
                <a:spcPts val="0"/>
              </a:spcAft>
              <a:defRPr/>
            </a:pPr>
            <a:fld id="{4ABDCABE-3F10-B64C-92F1-862014417034}" type="slidenum">
              <a:rPr lang="en-US" sz="900" b="0" smtClean="0">
                <a:solidFill>
                  <a:schemeClr val="tx1"/>
                </a:solidFill>
                <a:latin typeface="+mn-lt"/>
                <a:ea typeface="+mn-ea"/>
                <a:cs typeface="Arial" panose="020B0604020202020204" pitchFamily="34" charset="0"/>
              </a:rPr>
              <a:pPr algn="r" defTabSz="610744" fontAlgn="auto">
                <a:spcBef>
                  <a:spcPts val="0"/>
                </a:spcBef>
                <a:spcAft>
                  <a:spcPts val="0"/>
                </a:spcAft>
                <a:defRPr/>
              </a:pPr>
              <a:t>5</a:t>
            </a:fld>
            <a:endParaRPr lang="en-US" sz="900" b="0" dirty="0">
              <a:solidFill>
                <a:schemeClr val="tx1"/>
              </a:solidFill>
              <a:latin typeface="+mn-lt"/>
              <a:ea typeface="+mn-ea"/>
              <a:cs typeface="Arial" panose="020B0604020202020204" pitchFamily="34" charset="0"/>
            </a:endParaRPr>
          </a:p>
        </p:txBody>
      </p:sp>
      <p:sp>
        <p:nvSpPr>
          <p:cNvPr id="5" name="TextBox 4">
            <a:extLst>
              <a:ext uri="{FF2B5EF4-FFF2-40B4-BE49-F238E27FC236}">
                <a16:creationId xmlns:a16="http://schemas.microsoft.com/office/drawing/2014/main" id="{EC02CA67-7F85-401B-855E-8C7C91AC27DE}"/>
              </a:ext>
            </a:extLst>
          </p:cNvPr>
          <p:cNvSpPr txBox="1">
            <a:spLocks/>
          </p:cNvSpPr>
          <p:nvPr/>
        </p:nvSpPr>
        <p:spPr>
          <a:xfrm>
            <a:off x="976615" y="3050457"/>
            <a:ext cx="2187836" cy="1969770"/>
          </a:xfrm>
          <a:prstGeom prst="rect">
            <a:avLst/>
          </a:prstGeom>
          <a:noFill/>
        </p:spPr>
        <p:txBody>
          <a:bodyPr wrap="square" lIns="0" tIns="0" rIns="0" bIns="0" rtlCol="0">
            <a:spAutoFit/>
          </a:bodyPr>
          <a:lstStyle/>
          <a:p>
            <a:pPr>
              <a:spcAft>
                <a:spcPts val="1200"/>
              </a:spcAft>
            </a:pPr>
            <a:r>
              <a:rPr lang="en-US" sz="1600" dirty="0"/>
              <a:t>Our goal is the </a:t>
            </a:r>
            <a:r>
              <a:rPr lang="en-US" sz="1600" b="1" dirty="0">
                <a:solidFill>
                  <a:srgbClr val="00B0F0"/>
                </a:solidFill>
              </a:rPr>
              <a:t>safe return of as many students as possible to in-person school settings</a:t>
            </a:r>
            <a:r>
              <a:rPr lang="en-US" sz="1600" dirty="0"/>
              <a:t>, to maximize learning and address our students’ holistic needs</a:t>
            </a:r>
          </a:p>
        </p:txBody>
      </p:sp>
      <p:grpSp>
        <p:nvGrpSpPr>
          <p:cNvPr id="4" name="Group 3" descr="Circle with three drawn figures&#10;">
            <a:extLst>
              <a:ext uri="{FF2B5EF4-FFF2-40B4-BE49-F238E27FC236}">
                <a16:creationId xmlns:a16="http://schemas.microsoft.com/office/drawing/2014/main" id="{2D93D416-3FF0-4519-85EA-59A023FBBA9D}"/>
              </a:ext>
            </a:extLst>
          </p:cNvPr>
          <p:cNvGrpSpPr/>
          <p:nvPr/>
        </p:nvGrpSpPr>
        <p:grpSpPr>
          <a:xfrm>
            <a:off x="1589891" y="1905329"/>
            <a:ext cx="751735" cy="751735"/>
            <a:chOff x="1405062" y="1902015"/>
            <a:chExt cx="683395" cy="683395"/>
          </a:xfrm>
        </p:grpSpPr>
        <p:sp>
          <p:nvSpPr>
            <p:cNvPr id="24" name="Oval 23">
              <a:extLst>
                <a:ext uri="{FF2B5EF4-FFF2-40B4-BE49-F238E27FC236}">
                  <a16:creationId xmlns:a16="http://schemas.microsoft.com/office/drawing/2014/main" id="{27864C6A-B966-473E-A939-D2CAF3E7D9B9}"/>
                </a:ext>
              </a:extLst>
            </p:cNvPr>
            <p:cNvSpPr/>
            <p:nvPr/>
          </p:nvSpPr>
          <p:spPr>
            <a:xfrm>
              <a:off x="1405062" y="1902015"/>
              <a:ext cx="683395" cy="683395"/>
            </a:xfrm>
            <a:prstGeom prst="ellipse">
              <a:avLst/>
            </a:prstGeom>
            <a:noFill/>
            <a:ln w="6350" cap="sq">
              <a:solidFill>
                <a:srgbClr val="002060"/>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endParaRPr lang="en-US" sz="1600" dirty="0">
                <a:solidFill>
                  <a:schemeClr val="bg1"/>
                </a:solidFill>
              </a:endParaRPr>
            </a:p>
          </p:txBody>
        </p:sp>
        <p:pic>
          <p:nvPicPr>
            <p:cNvPr id="12" name="CustomIcon">
              <a:extLst>
                <a:ext uri="{FF2B5EF4-FFF2-40B4-BE49-F238E27FC236}">
                  <a16:creationId xmlns:a16="http://schemas.microsoft.com/office/drawing/2014/main" id="{A86D6A3E-F63A-4457-90FC-BEC6A17FA21E}"/>
                </a:ext>
              </a:extLst>
            </p:cNvPr>
            <p:cNvPicPr>
              <a:picLocks noChangeAspect="1"/>
            </p:cNvPicPr>
            <p:nvPr>
              <p:custDataLst>
                <p:tags r:id="rId7"/>
              </p:custDataLst>
            </p:nvPr>
          </p:nvPicPr>
          <p:blipFill>
            <a:blip r:embed="rId11">
              <a:extLst>
                <a:ext uri="{96DAC541-7B7A-43D3-8B79-37D633B846F1}">
                  <asvg:svgBlip xmlns:asvg="http://schemas.microsoft.com/office/drawing/2016/SVG/main" r:embed="rId12"/>
                </a:ext>
              </a:extLst>
            </a:blip>
            <a:stretch>
              <a:fillRect/>
            </a:stretch>
          </p:blipFill>
          <p:spPr>
            <a:xfrm>
              <a:off x="1538577" y="2035530"/>
              <a:ext cx="416364" cy="416364"/>
            </a:xfrm>
            <a:prstGeom prst="rect">
              <a:avLst/>
            </a:prstGeom>
          </p:spPr>
        </p:pic>
      </p:grpSp>
      <p:sp>
        <p:nvSpPr>
          <p:cNvPr id="6" name="TextBox 5">
            <a:extLst>
              <a:ext uri="{FF2B5EF4-FFF2-40B4-BE49-F238E27FC236}">
                <a16:creationId xmlns:a16="http://schemas.microsoft.com/office/drawing/2014/main" id="{BCE4157B-B624-40AD-A64F-A03FC75797CE}"/>
              </a:ext>
            </a:extLst>
          </p:cNvPr>
          <p:cNvSpPr txBox="1">
            <a:spLocks/>
          </p:cNvSpPr>
          <p:nvPr/>
        </p:nvSpPr>
        <p:spPr>
          <a:xfrm>
            <a:off x="3592340" y="3050457"/>
            <a:ext cx="2187836" cy="1231106"/>
          </a:xfrm>
          <a:prstGeom prst="rect">
            <a:avLst/>
          </a:prstGeom>
          <a:noFill/>
        </p:spPr>
        <p:txBody>
          <a:bodyPr wrap="square" lIns="0" tIns="0" rIns="0" bIns="0" rtlCol="0">
            <a:spAutoFit/>
          </a:bodyPr>
          <a:lstStyle/>
          <a:p>
            <a:pPr>
              <a:spcAft>
                <a:spcPts val="1200"/>
              </a:spcAft>
            </a:pPr>
            <a:r>
              <a:rPr lang="en-US" sz="1600" dirty="0"/>
              <a:t>Our initial fall guidance is based on an </a:t>
            </a:r>
            <a:r>
              <a:rPr lang="en-US" sz="1600" b="1" dirty="0">
                <a:solidFill>
                  <a:srgbClr val="00B0F0"/>
                </a:solidFill>
              </a:rPr>
              <a:t>extensive review of current medical literature</a:t>
            </a:r>
          </a:p>
        </p:txBody>
      </p:sp>
      <p:grpSp>
        <p:nvGrpSpPr>
          <p:cNvPr id="10" name="Group 9" descr="a circle with a piece of paper and a magnifying glass">
            <a:extLst>
              <a:ext uri="{FF2B5EF4-FFF2-40B4-BE49-F238E27FC236}">
                <a16:creationId xmlns:a16="http://schemas.microsoft.com/office/drawing/2014/main" id="{F99DBA59-5F8C-4B1B-BF2B-63F7F499DFD9}"/>
              </a:ext>
            </a:extLst>
          </p:cNvPr>
          <p:cNvGrpSpPr/>
          <p:nvPr/>
        </p:nvGrpSpPr>
        <p:grpSpPr>
          <a:xfrm>
            <a:off x="4205616" y="1905329"/>
            <a:ext cx="751735" cy="751735"/>
            <a:chOff x="1373025" y="2937976"/>
            <a:chExt cx="683395" cy="683395"/>
          </a:xfrm>
        </p:grpSpPr>
        <p:sp>
          <p:nvSpPr>
            <p:cNvPr id="25" name="Oval 24">
              <a:extLst>
                <a:ext uri="{FF2B5EF4-FFF2-40B4-BE49-F238E27FC236}">
                  <a16:creationId xmlns:a16="http://schemas.microsoft.com/office/drawing/2014/main" id="{51236B21-BADA-47B3-B6D8-2E27A52E682E}"/>
                </a:ext>
              </a:extLst>
            </p:cNvPr>
            <p:cNvSpPr/>
            <p:nvPr/>
          </p:nvSpPr>
          <p:spPr>
            <a:xfrm>
              <a:off x="1373025" y="2937976"/>
              <a:ext cx="683395" cy="683395"/>
            </a:xfrm>
            <a:prstGeom prst="ellipse">
              <a:avLst/>
            </a:prstGeom>
            <a:noFill/>
            <a:ln w="6350" cap="sq">
              <a:solidFill>
                <a:srgbClr val="002060"/>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endParaRPr lang="en-US" sz="1600" dirty="0">
                <a:solidFill>
                  <a:schemeClr val="bg1"/>
                </a:solidFill>
              </a:endParaRPr>
            </a:p>
          </p:txBody>
        </p:sp>
        <p:pic>
          <p:nvPicPr>
            <p:cNvPr id="14" name="CustomIcon">
              <a:extLst>
                <a:ext uri="{FF2B5EF4-FFF2-40B4-BE49-F238E27FC236}">
                  <a16:creationId xmlns:a16="http://schemas.microsoft.com/office/drawing/2014/main" id="{7062EF1E-9DEF-4FEE-BC44-C05292247F41}"/>
                </a:ext>
              </a:extLst>
            </p:cNvPr>
            <p:cNvPicPr>
              <a:picLocks noChangeAspect="1"/>
            </p:cNvPicPr>
            <p:nvPr>
              <p:custDataLst>
                <p:tags r:id="rId6"/>
              </p:custDataLst>
            </p:nvPr>
          </p:nvPicPr>
          <p:blipFill>
            <a:blip r:embed="rId13">
              <a:extLst>
                <a:ext uri="{96DAC541-7B7A-43D3-8B79-37D633B846F1}">
                  <asvg:svgBlip xmlns:asvg="http://schemas.microsoft.com/office/drawing/2016/SVG/main" r:embed="rId14"/>
                </a:ext>
              </a:extLst>
            </a:blip>
            <a:stretch>
              <a:fillRect/>
            </a:stretch>
          </p:blipFill>
          <p:spPr>
            <a:xfrm>
              <a:off x="1506540" y="3071491"/>
              <a:ext cx="416364" cy="416364"/>
            </a:xfrm>
            <a:prstGeom prst="rect">
              <a:avLst/>
            </a:prstGeom>
          </p:spPr>
        </p:pic>
      </p:grpSp>
      <p:sp>
        <p:nvSpPr>
          <p:cNvPr id="7" name="TextBox 6">
            <a:extLst>
              <a:ext uri="{FF2B5EF4-FFF2-40B4-BE49-F238E27FC236}">
                <a16:creationId xmlns:a16="http://schemas.microsoft.com/office/drawing/2014/main" id="{29574A26-FEDF-4C56-AD2D-32E8EC39CEE8}"/>
              </a:ext>
            </a:extLst>
          </p:cNvPr>
          <p:cNvSpPr txBox="1">
            <a:spLocks/>
          </p:cNvSpPr>
          <p:nvPr/>
        </p:nvSpPr>
        <p:spPr>
          <a:xfrm>
            <a:off x="6208065" y="3050457"/>
            <a:ext cx="2187836" cy="2215991"/>
          </a:xfrm>
          <a:prstGeom prst="rect">
            <a:avLst/>
          </a:prstGeom>
          <a:noFill/>
        </p:spPr>
        <p:txBody>
          <a:bodyPr wrap="square" lIns="0" tIns="0" rIns="0" bIns="0" rtlCol="0">
            <a:spAutoFit/>
          </a:bodyPr>
          <a:lstStyle/>
          <a:p>
            <a:pPr>
              <a:spcAft>
                <a:spcPts val="1200"/>
              </a:spcAft>
            </a:pPr>
            <a:r>
              <a:rPr lang="en-US" sz="1600" dirty="0"/>
              <a:t>Our guidance attempts to </a:t>
            </a:r>
            <a:r>
              <a:rPr lang="en-US" sz="1600" b="1" dirty="0">
                <a:solidFill>
                  <a:srgbClr val="00B0F0"/>
                </a:solidFill>
              </a:rPr>
              <a:t>balance the health and safety risks of COVID-19 with the health, safety, socioeconomic, and achievement risks</a:t>
            </a:r>
            <a:r>
              <a:rPr lang="en-US" sz="1600" dirty="0"/>
              <a:t> of keeping students out of school</a:t>
            </a:r>
          </a:p>
        </p:txBody>
      </p:sp>
      <p:grpSp>
        <p:nvGrpSpPr>
          <p:cNvPr id="11" name="Group 10" descr="circle with a compass figure">
            <a:extLst>
              <a:ext uri="{FF2B5EF4-FFF2-40B4-BE49-F238E27FC236}">
                <a16:creationId xmlns:a16="http://schemas.microsoft.com/office/drawing/2014/main" id="{11877550-4BED-4088-9702-F90D725A1574}"/>
              </a:ext>
            </a:extLst>
          </p:cNvPr>
          <p:cNvGrpSpPr/>
          <p:nvPr/>
        </p:nvGrpSpPr>
        <p:grpSpPr>
          <a:xfrm>
            <a:off x="6821341" y="1905329"/>
            <a:ext cx="751735" cy="751735"/>
            <a:chOff x="1365423" y="3973937"/>
            <a:chExt cx="683395" cy="683395"/>
          </a:xfrm>
        </p:grpSpPr>
        <p:sp>
          <p:nvSpPr>
            <p:cNvPr id="26" name="Oval 25">
              <a:extLst>
                <a:ext uri="{FF2B5EF4-FFF2-40B4-BE49-F238E27FC236}">
                  <a16:creationId xmlns:a16="http://schemas.microsoft.com/office/drawing/2014/main" id="{32C26D9F-FB8C-4448-AB64-5321EBAE45F2}"/>
                </a:ext>
              </a:extLst>
            </p:cNvPr>
            <p:cNvSpPr/>
            <p:nvPr/>
          </p:nvSpPr>
          <p:spPr>
            <a:xfrm>
              <a:off x="1365423" y="3973937"/>
              <a:ext cx="683395" cy="683395"/>
            </a:xfrm>
            <a:prstGeom prst="ellipse">
              <a:avLst/>
            </a:prstGeom>
            <a:noFill/>
            <a:ln w="6350" cap="sq">
              <a:solidFill>
                <a:srgbClr val="002060"/>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endParaRPr lang="en-US" sz="1600" dirty="0">
                <a:solidFill>
                  <a:schemeClr val="bg1"/>
                </a:solidFill>
              </a:endParaRPr>
            </a:p>
          </p:txBody>
        </p:sp>
        <p:pic>
          <p:nvPicPr>
            <p:cNvPr id="16" name="CustomIcon">
              <a:extLst>
                <a:ext uri="{FF2B5EF4-FFF2-40B4-BE49-F238E27FC236}">
                  <a16:creationId xmlns:a16="http://schemas.microsoft.com/office/drawing/2014/main" id="{AEB3253F-AAF0-4F67-AFBD-4168C2FC9E8B}"/>
                </a:ext>
              </a:extLst>
            </p:cNvPr>
            <p:cNvPicPr>
              <a:picLocks noChangeAspect="1"/>
            </p:cNvPicPr>
            <p:nvPr>
              <p:custDataLst>
                <p:tags r:id="rId5"/>
              </p:custDataLst>
            </p:nvPr>
          </p:nvPicPr>
          <p:blipFill>
            <a:blip r:embed="rId15">
              <a:extLst>
                <a:ext uri="{96DAC541-7B7A-43D3-8B79-37D633B846F1}">
                  <asvg:svgBlip xmlns:asvg="http://schemas.microsoft.com/office/drawing/2016/SVG/main" r:embed="rId16"/>
                </a:ext>
              </a:extLst>
            </a:blip>
            <a:stretch>
              <a:fillRect/>
            </a:stretch>
          </p:blipFill>
          <p:spPr>
            <a:xfrm>
              <a:off x="1498938" y="4107452"/>
              <a:ext cx="416364" cy="416364"/>
            </a:xfrm>
            <a:prstGeom prst="rect">
              <a:avLst/>
            </a:prstGeom>
          </p:spPr>
        </p:pic>
      </p:grpSp>
      <p:sp>
        <p:nvSpPr>
          <p:cNvPr id="8" name="TextBox 7">
            <a:extLst>
              <a:ext uri="{FF2B5EF4-FFF2-40B4-BE49-F238E27FC236}">
                <a16:creationId xmlns:a16="http://schemas.microsoft.com/office/drawing/2014/main" id="{FCF23882-2CCD-4A76-8E79-D21005CF16D8}"/>
              </a:ext>
            </a:extLst>
          </p:cNvPr>
          <p:cNvSpPr txBox="1">
            <a:spLocks/>
          </p:cNvSpPr>
          <p:nvPr/>
        </p:nvSpPr>
        <p:spPr>
          <a:xfrm>
            <a:off x="8823790" y="3050457"/>
            <a:ext cx="2187836" cy="1723549"/>
          </a:xfrm>
          <a:prstGeom prst="rect">
            <a:avLst/>
          </a:prstGeom>
          <a:noFill/>
        </p:spPr>
        <p:txBody>
          <a:bodyPr wrap="square" lIns="0" tIns="0" rIns="0" bIns="0" rtlCol="0">
            <a:spAutoFit/>
          </a:bodyPr>
          <a:lstStyle/>
          <a:p>
            <a:pPr>
              <a:spcAft>
                <a:spcPts val="1200"/>
              </a:spcAft>
            </a:pPr>
            <a:r>
              <a:rPr lang="en-US" sz="1600" dirty="0"/>
              <a:t>It is not one mitigation strategy but </a:t>
            </a:r>
            <a:r>
              <a:rPr lang="en-US" sz="1600" b="1" dirty="0">
                <a:solidFill>
                  <a:srgbClr val="00B0F0"/>
                </a:solidFill>
              </a:rPr>
              <a:t>a combination of mitigation strategies </a:t>
            </a:r>
            <a:r>
              <a:rPr lang="en-US" sz="1600" dirty="0"/>
              <a:t> </a:t>
            </a:r>
            <a:r>
              <a:rPr lang="en-US" sz="1600" b="1" dirty="0">
                <a:solidFill>
                  <a:srgbClr val="00B0F0"/>
                </a:solidFill>
              </a:rPr>
              <a:t>taken together </a:t>
            </a:r>
            <a:r>
              <a:rPr lang="en-US" sz="1600" dirty="0"/>
              <a:t>that will substantially reduce the risk of transmission</a:t>
            </a:r>
          </a:p>
        </p:txBody>
      </p:sp>
      <p:grpSp>
        <p:nvGrpSpPr>
          <p:cNvPr id="13" name="Group 12" descr="circle with three drawn figures connecting&#10;">
            <a:extLst>
              <a:ext uri="{FF2B5EF4-FFF2-40B4-BE49-F238E27FC236}">
                <a16:creationId xmlns:a16="http://schemas.microsoft.com/office/drawing/2014/main" id="{72CB9116-878D-4299-A4D5-E51C27DB8CB9}"/>
              </a:ext>
            </a:extLst>
          </p:cNvPr>
          <p:cNvGrpSpPr/>
          <p:nvPr/>
        </p:nvGrpSpPr>
        <p:grpSpPr>
          <a:xfrm>
            <a:off x="9437066" y="1905329"/>
            <a:ext cx="751735" cy="751735"/>
            <a:chOff x="1320954" y="5009897"/>
            <a:chExt cx="683395" cy="683395"/>
          </a:xfrm>
        </p:grpSpPr>
        <p:sp>
          <p:nvSpPr>
            <p:cNvPr id="27" name="Oval 26">
              <a:extLst>
                <a:ext uri="{FF2B5EF4-FFF2-40B4-BE49-F238E27FC236}">
                  <a16:creationId xmlns:a16="http://schemas.microsoft.com/office/drawing/2014/main" id="{4D765730-58BB-48D0-8840-750EBCE8A0B9}"/>
                </a:ext>
              </a:extLst>
            </p:cNvPr>
            <p:cNvSpPr/>
            <p:nvPr/>
          </p:nvSpPr>
          <p:spPr>
            <a:xfrm>
              <a:off x="1320954" y="5009897"/>
              <a:ext cx="683395" cy="683395"/>
            </a:xfrm>
            <a:prstGeom prst="ellipse">
              <a:avLst/>
            </a:prstGeom>
            <a:noFill/>
            <a:ln w="6350" cap="sq">
              <a:solidFill>
                <a:srgbClr val="002060"/>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endParaRPr lang="en-US" sz="1600" dirty="0">
                <a:solidFill>
                  <a:schemeClr val="bg1"/>
                </a:solidFill>
              </a:endParaRPr>
            </a:p>
          </p:txBody>
        </p:sp>
        <p:pic>
          <p:nvPicPr>
            <p:cNvPr id="18" name="CustomIcon">
              <a:extLst>
                <a:ext uri="{FF2B5EF4-FFF2-40B4-BE49-F238E27FC236}">
                  <a16:creationId xmlns:a16="http://schemas.microsoft.com/office/drawing/2014/main" id="{FC2EDA5E-DA75-44A8-A363-BBE3C745AA92}"/>
                </a:ext>
              </a:extLst>
            </p:cNvPr>
            <p:cNvPicPr>
              <a:picLocks noChangeAspect="1"/>
            </p:cNvPicPr>
            <p:nvPr>
              <p:custDataLst>
                <p:tags r:id="rId4"/>
              </p:custDataLst>
            </p:nvPr>
          </p:nvPicPr>
          <p:blipFill>
            <a:blip r:embed="rId17">
              <a:extLst>
                <a:ext uri="{96DAC541-7B7A-43D3-8B79-37D633B846F1}">
                  <asvg:svgBlip xmlns:asvg="http://schemas.microsoft.com/office/drawing/2016/SVG/main" r:embed="rId18"/>
                </a:ext>
              </a:extLst>
            </a:blip>
            <a:stretch>
              <a:fillRect/>
            </a:stretch>
          </p:blipFill>
          <p:spPr>
            <a:xfrm>
              <a:off x="1454469" y="5143412"/>
              <a:ext cx="416364" cy="416364"/>
            </a:xfrm>
            <a:prstGeom prst="rect">
              <a:avLst/>
            </a:prstGeom>
          </p:spPr>
        </p:pic>
      </p:grpSp>
      <p:cxnSp>
        <p:nvCxnSpPr>
          <p:cNvPr id="31" name="Straight Connector 30">
            <a:extLst>
              <a:ext uri="{FF2B5EF4-FFF2-40B4-BE49-F238E27FC236}">
                <a16:creationId xmlns:a16="http://schemas.microsoft.com/office/drawing/2014/main" id="{DDD34748-0332-4A57-A288-722CC9B1D972}"/>
              </a:ext>
              <a:ext uri="{C183D7F6-B498-43B3-948B-1728B52AA6E4}">
                <adec:decorative xmlns:adec="http://schemas.microsoft.com/office/drawing/2017/decorative" val="1"/>
              </a:ext>
            </a:extLst>
          </p:cNvPr>
          <p:cNvCxnSpPr>
            <a:cxnSpLocks/>
          </p:cNvCxnSpPr>
          <p:nvPr/>
        </p:nvCxnSpPr>
        <p:spPr>
          <a:xfrm>
            <a:off x="3267075" y="2985752"/>
            <a:ext cx="0" cy="2194560"/>
          </a:xfrm>
          <a:prstGeom prst="line">
            <a:avLst/>
          </a:prstGeom>
          <a:ln w="19050" cap="flat">
            <a:solidFill>
              <a:srgbClr val="002060"/>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35" name="Straight Connector 34">
            <a:extLst>
              <a:ext uri="{FF2B5EF4-FFF2-40B4-BE49-F238E27FC236}">
                <a16:creationId xmlns:a16="http://schemas.microsoft.com/office/drawing/2014/main" id="{234C4C5D-DCE6-407F-A4F0-C66C1DA47F87}"/>
              </a:ext>
              <a:ext uri="{C183D7F6-B498-43B3-948B-1728B52AA6E4}">
                <adec:decorative xmlns:adec="http://schemas.microsoft.com/office/drawing/2017/decorative" val="1"/>
              </a:ext>
            </a:extLst>
          </p:cNvPr>
          <p:cNvCxnSpPr>
            <a:cxnSpLocks/>
          </p:cNvCxnSpPr>
          <p:nvPr/>
        </p:nvCxnSpPr>
        <p:spPr>
          <a:xfrm>
            <a:off x="5919788" y="2985752"/>
            <a:ext cx="0" cy="2194560"/>
          </a:xfrm>
          <a:prstGeom prst="line">
            <a:avLst/>
          </a:prstGeom>
          <a:ln w="19050" cap="flat">
            <a:solidFill>
              <a:srgbClr val="002060"/>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36" name="Straight Connector 35">
            <a:extLst>
              <a:ext uri="{FF2B5EF4-FFF2-40B4-BE49-F238E27FC236}">
                <a16:creationId xmlns:a16="http://schemas.microsoft.com/office/drawing/2014/main" id="{AC8A4FF6-27E7-406B-92CE-5CBFE3D19256}"/>
              </a:ext>
              <a:ext uri="{C183D7F6-B498-43B3-948B-1728B52AA6E4}">
                <adec:decorative xmlns:adec="http://schemas.microsoft.com/office/drawing/2017/decorative" val="1"/>
              </a:ext>
            </a:extLst>
          </p:cNvPr>
          <p:cNvCxnSpPr>
            <a:cxnSpLocks/>
          </p:cNvCxnSpPr>
          <p:nvPr/>
        </p:nvCxnSpPr>
        <p:spPr>
          <a:xfrm>
            <a:off x="8572500" y="2985752"/>
            <a:ext cx="0" cy="2194560"/>
          </a:xfrm>
          <a:prstGeom prst="line">
            <a:avLst/>
          </a:prstGeom>
          <a:ln w="19050" cap="flat">
            <a:solidFill>
              <a:srgbClr val="002060"/>
            </a:solidFill>
            <a:miter lim="800000"/>
            <a:tailEnd type="non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9380686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0" name="Object 6" hidden="1">
            <a:extLst>
              <a:ext uri="{FF2B5EF4-FFF2-40B4-BE49-F238E27FC236}">
                <a16:creationId xmlns:a16="http://schemas.microsoft.com/office/drawing/2014/main" id="{F2644D5D-DCA3-46B0-8A5F-AA625F5E4245}"/>
              </a:ext>
              <a:ext uri="{C183D7F6-B498-43B3-948B-1728B52AA6E4}">
                <adec:decorative xmlns:adec="http://schemas.microsoft.com/office/drawing/2017/decorative" val="1"/>
              </a:ext>
            </a:extLst>
          </p:cNvPr>
          <p:cNvGraphicFramePr>
            <a:graphicFrameLocks noChangeAspect="1"/>
          </p:cNvGraphicFramePr>
          <p:nvPr>
            <p:custDataLst>
              <p:tags r:id="rId2"/>
            </p:custDataLst>
            <p:extLst>
              <p:ext uri="{D42A27DB-BD31-4B8C-83A1-F6EECF244321}">
                <p14:modId xmlns:p14="http://schemas.microsoft.com/office/powerpoint/2010/main" val="2055115664"/>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36876" name="think-cell Slide" r:id="rId6" imgW="395" imgH="394" progId="TCLayout.ActiveDocument.1">
                  <p:embed/>
                </p:oleObj>
              </mc:Choice>
              <mc:Fallback>
                <p:oleObj name="think-cell Slide" r:id="rId6" imgW="395" imgH="394" progId="TCLayout.ActiveDocument.1">
                  <p:embed/>
                  <p:pic>
                    <p:nvPicPr>
                      <p:cNvPr id="20" name="Object 6" hidden="1">
                        <a:extLst>
                          <a:ext uri="{FF2B5EF4-FFF2-40B4-BE49-F238E27FC236}">
                            <a16:creationId xmlns:a16="http://schemas.microsoft.com/office/drawing/2014/main" id="{F2644D5D-DCA3-46B0-8A5F-AA625F5E4245}"/>
                          </a:ext>
                        </a:extLst>
                      </p:cNvPr>
                      <p:cNvPicPr/>
                      <p:nvPr/>
                    </p:nvPicPr>
                    <p:blipFill>
                      <a:blip r:embed="rId7"/>
                      <a:stretch>
                        <a:fillRect/>
                      </a:stretch>
                    </p:blipFill>
                    <p:spPr>
                      <a:xfrm>
                        <a:off x="1588" y="1588"/>
                        <a:ext cx="1588" cy="1588"/>
                      </a:xfrm>
                      <a:prstGeom prst="rect">
                        <a:avLst/>
                      </a:prstGeom>
                    </p:spPr>
                  </p:pic>
                </p:oleObj>
              </mc:Fallback>
            </mc:AlternateContent>
          </a:graphicData>
        </a:graphic>
      </p:graphicFrame>
      <p:sp>
        <p:nvSpPr>
          <p:cNvPr id="21" name="Rectangle 1" hidden="1">
            <a:extLst>
              <a:ext uri="{FF2B5EF4-FFF2-40B4-BE49-F238E27FC236}">
                <a16:creationId xmlns:a16="http://schemas.microsoft.com/office/drawing/2014/main" id="{9EC93A13-865A-413F-98C4-85C7B3DE8DA0}"/>
              </a:ext>
              <a:ext uri="{C183D7F6-B498-43B3-948B-1728B52AA6E4}">
                <adec:decorative xmlns:adec="http://schemas.microsoft.com/office/drawing/2017/decorative" val="1"/>
              </a:ext>
            </a:extLst>
          </p:cNvPr>
          <p:cNvSpPr/>
          <p:nvPr>
            <p:custDataLst>
              <p:tags r:id="rId3"/>
            </p:custDataLst>
          </p:nvPr>
        </p:nvSpPr>
        <p:spPr>
          <a:xfrm>
            <a:off x="0" y="0"/>
            <a:ext cx="158750" cy="158750"/>
          </a:xfrm>
          <a:prstGeom prst="rect">
            <a:avLst/>
          </a:prstGeom>
          <a:solidFill>
            <a:schemeClr val="accent1"/>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spcBef>
                <a:spcPts val="300"/>
              </a:spcBef>
              <a:spcAft>
                <a:spcPts val="300"/>
              </a:spcAft>
            </a:pPr>
            <a:endParaRPr lang="en-US" sz="2500" b="1" dirty="0">
              <a:solidFill>
                <a:schemeClr val="bg1"/>
              </a:solidFill>
              <a:latin typeface="Arial" panose="020B0604020202020204" pitchFamily="34" charset="0"/>
              <a:ea typeface="+mj-ea"/>
              <a:cs typeface="Arial" panose="020B0604020202020204" pitchFamily="34" charset="0"/>
              <a:sym typeface="Arial" panose="020B0604020202020204" pitchFamily="34" charset="0"/>
            </a:endParaRPr>
          </a:p>
        </p:txBody>
      </p:sp>
      <p:grpSp>
        <p:nvGrpSpPr>
          <p:cNvPr id="94" name="Group 93">
            <a:extLst>
              <a:ext uri="{FF2B5EF4-FFF2-40B4-BE49-F238E27FC236}">
                <a16:creationId xmlns:a16="http://schemas.microsoft.com/office/drawing/2014/main" id="{A7A6348C-FAFA-498F-BA1E-2FEE546EE4DD}"/>
              </a:ext>
              <a:ext uri="{C183D7F6-B498-43B3-948B-1728B52AA6E4}">
                <adec:decorative xmlns:adec="http://schemas.microsoft.com/office/drawing/2017/decorative" val="1"/>
              </a:ext>
            </a:extLst>
          </p:cNvPr>
          <p:cNvGrpSpPr/>
          <p:nvPr/>
        </p:nvGrpSpPr>
        <p:grpSpPr>
          <a:xfrm>
            <a:off x="11823700" y="0"/>
            <a:ext cx="76200" cy="6750579"/>
            <a:chOff x="11823700" y="0"/>
            <a:chExt cx="76200" cy="6750579"/>
          </a:xfrm>
          <a:solidFill>
            <a:srgbClr val="FFC000"/>
          </a:solidFill>
        </p:grpSpPr>
        <p:sp>
          <p:nvSpPr>
            <p:cNvPr id="95" name="Rectangle 94">
              <a:extLst>
                <a:ext uri="{FF2B5EF4-FFF2-40B4-BE49-F238E27FC236}">
                  <a16:creationId xmlns:a16="http://schemas.microsoft.com/office/drawing/2014/main" id="{2417DB57-7E1A-4D8D-8C1A-E4F0D6D2C7AA}"/>
                </a:ext>
              </a:extLst>
            </p:cNvPr>
            <p:cNvSpPr/>
            <p:nvPr/>
          </p:nvSpPr>
          <p:spPr>
            <a:xfrm>
              <a:off x="11823700" y="0"/>
              <a:ext cx="76200" cy="5620438"/>
            </a:xfrm>
            <a:prstGeom prst="rect">
              <a:avLst/>
            </a:prstGeom>
            <a:grp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endParaRPr lang="en-US" sz="1600" dirty="0">
                <a:solidFill>
                  <a:schemeClr val="bg1"/>
                </a:solidFill>
                <a:latin typeface="+mj-lt"/>
              </a:endParaRPr>
            </a:p>
          </p:txBody>
        </p:sp>
        <p:sp>
          <p:nvSpPr>
            <p:cNvPr id="99" name="Rectangle 98">
              <a:extLst>
                <a:ext uri="{FF2B5EF4-FFF2-40B4-BE49-F238E27FC236}">
                  <a16:creationId xmlns:a16="http://schemas.microsoft.com/office/drawing/2014/main" id="{77194E99-BE0A-420B-ADD9-F6CB27CBC1B1}"/>
                </a:ext>
              </a:extLst>
            </p:cNvPr>
            <p:cNvSpPr/>
            <p:nvPr/>
          </p:nvSpPr>
          <p:spPr>
            <a:xfrm>
              <a:off x="11823700" y="5695650"/>
              <a:ext cx="76200" cy="301502"/>
            </a:xfrm>
            <a:prstGeom prst="rect">
              <a:avLst/>
            </a:prstGeom>
            <a:grp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endParaRPr lang="en-US" sz="1600" dirty="0">
                <a:solidFill>
                  <a:schemeClr val="bg1"/>
                </a:solidFill>
                <a:latin typeface="+mj-lt"/>
              </a:endParaRPr>
            </a:p>
          </p:txBody>
        </p:sp>
        <p:sp>
          <p:nvSpPr>
            <p:cNvPr id="100" name="Rectangle 99">
              <a:extLst>
                <a:ext uri="{FF2B5EF4-FFF2-40B4-BE49-F238E27FC236}">
                  <a16:creationId xmlns:a16="http://schemas.microsoft.com/office/drawing/2014/main" id="{F1DB779F-7839-4007-965E-0DA9A6DCD785}"/>
                </a:ext>
              </a:extLst>
            </p:cNvPr>
            <p:cNvSpPr/>
            <p:nvPr/>
          </p:nvSpPr>
          <p:spPr>
            <a:xfrm>
              <a:off x="11823700" y="6072364"/>
              <a:ext cx="76200" cy="301502"/>
            </a:xfrm>
            <a:prstGeom prst="rect">
              <a:avLst/>
            </a:prstGeom>
            <a:grp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endParaRPr lang="en-US" sz="1600" dirty="0">
                <a:solidFill>
                  <a:schemeClr val="bg1"/>
                </a:solidFill>
                <a:latin typeface="+mj-lt"/>
              </a:endParaRPr>
            </a:p>
          </p:txBody>
        </p:sp>
        <p:sp>
          <p:nvSpPr>
            <p:cNvPr id="101" name="Rectangle 100">
              <a:extLst>
                <a:ext uri="{FF2B5EF4-FFF2-40B4-BE49-F238E27FC236}">
                  <a16:creationId xmlns:a16="http://schemas.microsoft.com/office/drawing/2014/main" id="{85AC492C-F9ED-4A4F-B859-B213D41B5177}"/>
                </a:ext>
              </a:extLst>
            </p:cNvPr>
            <p:cNvSpPr/>
            <p:nvPr/>
          </p:nvSpPr>
          <p:spPr>
            <a:xfrm>
              <a:off x="11823700" y="6449077"/>
              <a:ext cx="76200" cy="301502"/>
            </a:xfrm>
            <a:prstGeom prst="rect">
              <a:avLst/>
            </a:prstGeom>
            <a:grp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endParaRPr lang="en-US" sz="1600" dirty="0">
                <a:solidFill>
                  <a:schemeClr val="bg1"/>
                </a:solidFill>
                <a:latin typeface="+mj-lt"/>
              </a:endParaRPr>
            </a:p>
          </p:txBody>
        </p:sp>
      </p:grpSp>
      <p:sp>
        <p:nvSpPr>
          <p:cNvPr id="2" name="Title 1">
            <a:extLst>
              <a:ext uri="{FF2B5EF4-FFF2-40B4-BE49-F238E27FC236}">
                <a16:creationId xmlns:a16="http://schemas.microsoft.com/office/drawing/2014/main" id="{DC6742CE-7A73-4758-8173-4364FA94C2E7}"/>
              </a:ext>
            </a:extLst>
          </p:cNvPr>
          <p:cNvSpPr>
            <a:spLocks noGrp="1"/>
          </p:cNvSpPr>
          <p:nvPr>
            <p:ph type="title"/>
          </p:nvPr>
        </p:nvSpPr>
        <p:spPr>
          <a:xfrm>
            <a:off x="553972" y="320155"/>
            <a:ext cx="11082528" cy="615553"/>
          </a:xfrm>
        </p:spPr>
        <p:txBody>
          <a:bodyPr wrap="square">
            <a:spAutoFit/>
          </a:bodyPr>
          <a:lstStyle/>
          <a:p>
            <a:r>
              <a:rPr lang="en-US" sz="2000" dirty="0">
                <a:cs typeface="Arial" panose="020B0604020202020204" pitchFamily="34" charset="0"/>
              </a:rPr>
              <a:t>Getting students and educators back to school in-person, safely, relies on a combination of strategies, including key health and safety measures</a:t>
            </a:r>
          </a:p>
        </p:txBody>
      </p:sp>
      <p:grpSp>
        <p:nvGrpSpPr>
          <p:cNvPr id="14" name="Group 13" descr="image with person with a face mask on followed by the Masks/face coverings&#10;">
            <a:extLst>
              <a:ext uri="{FF2B5EF4-FFF2-40B4-BE49-F238E27FC236}">
                <a16:creationId xmlns:a16="http://schemas.microsoft.com/office/drawing/2014/main" id="{703CAD12-D1A3-4151-BFB2-BAD1D002264B}"/>
              </a:ext>
            </a:extLst>
          </p:cNvPr>
          <p:cNvGrpSpPr/>
          <p:nvPr/>
        </p:nvGrpSpPr>
        <p:grpSpPr>
          <a:xfrm>
            <a:off x="603863" y="1606648"/>
            <a:ext cx="10674147" cy="835452"/>
            <a:chOff x="603863" y="1606648"/>
            <a:chExt cx="10674147" cy="835452"/>
          </a:xfrm>
        </p:grpSpPr>
        <p:sp>
          <p:nvSpPr>
            <p:cNvPr id="16" name="TextBox 15">
              <a:extLst>
                <a:ext uri="{FF2B5EF4-FFF2-40B4-BE49-F238E27FC236}">
                  <a16:creationId xmlns:a16="http://schemas.microsoft.com/office/drawing/2014/main" id="{1BF6A385-81FB-4EDF-A24D-52BFE8739916}"/>
                </a:ext>
              </a:extLst>
            </p:cNvPr>
            <p:cNvSpPr txBox="1">
              <a:spLocks/>
            </p:cNvSpPr>
            <p:nvPr/>
          </p:nvSpPr>
          <p:spPr>
            <a:xfrm>
              <a:off x="3783443" y="1655042"/>
              <a:ext cx="7494567" cy="738664"/>
            </a:xfrm>
            <a:prstGeom prst="rect">
              <a:avLst/>
            </a:prstGeom>
            <a:noFill/>
          </p:spPr>
          <p:txBody>
            <a:bodyPr wrap="square" lIns="0" tIns="0" rIns="0" bIns="0" rtlCol="0">
              <a:spAutoFit/>
            </a:bodyPr>
            <a:lstStyle/>
            <a:p>
              <a:r>
                <a:rPr lang="en-US" sz="1600" dirty="0">
                  <a:latin typeface="+mj-lt"/>
                  <a:cs typeface="Arial" panose="020B0604020202020204" pitchFamily="34" charset="0"/>
                </a:rPr>
                <a:t>Primary route of transmission for COVID-19 is respiratory. </a:t>
              </a:r>
              <a:r>
                <a:rPr lang="en-US" sz="1600" b="1" dirty="0">
                  <a:solidFill>
                    <a:srgbClr val="00B0F0"/>
                  </a:solidFill>
                  <a:latin typeface="+mj-lt"/>
                </a:rPr>
                <a:t>Masks/ face coverings protect against COVID-19 infection </a:t>
              </a:r>
              <a:r>
                <a:rPr lang="en-US" sz="1600" dirty="0">
                  <a:latin typeface="+mj-lt"/>
                  <a:cs typeface="Arial" panose="020B0604020202020204" pitchFamily="34" charset="0"/>
                </a:rPr>
                <a:t>(study estimates 80% effectiveness in reducing transmission</a:t>
              </a:r>
              <a:r>
                <a:rPr lang="en-US" sz="1600" baseline="30000" dirty="0">
                  <a:latin typeface="+mj-lt"/>
                  <a:cs typeface="Arial" panose="020B0604020202020204" pitchFamily="34" charset="0"/>
                </a:rPr>
                <a:t>1</a:t>
              </a:r>
              <a:r>
                <a:rPr lang="en-US" sz="1600" dirty="0">
                  <a:latin typeface="+mj-lt"/>
                  <a:cs typeface="Arial" panose="020B0604020202020204" pitchFamily="34" charset="0"/>
                </a:rPr>
                <a:t>)</a:t>
              </a:r>
            </a:p>
          </p:txBody>
        </p:sp>
        <p:grpSp>
          <p:nvGrpSpPr>
            <p:cNvPr id="9" name="Group 8">
              <a:extLst>
                <a:ext uri="{FF2B5EF4-FFF2-40B4-BE49-F238E27FC236}">
                  <a16:creationId xmlns:a16="http://schemas.microsoft.com/office/drawing/2014/main" id="{50081E5E-D23D-4D1C-B07A-E638F6174C88}"/>
                </a:ext>
              </a:extLst>
            </p:cNvPr>
            <p:cNvGrpSpPr/>
            <p:nvPr/>
          </p:nvGrpSpPr>
          <p:grpSpPr>
            <a:xfrm>
              <a:off x="603863" y="1606648"/>
              <a:ext cx="2919799" cy="835452"/>
              <a:chOff x="603863" y="1546849"/>
              <a:chExt cx="2919799" cy="835452"/>
            </a:xfrm>
          </p:grpSpPr>
          <p:grpSp>
            <p:nvGrpSpPr>
              <p:cNvPr id="4" name="Group 3">
                <a:extLst>
                  <a:ext uri="{FF2B5EF4-FFF2-40B4-BE49-F238E27FC236}">
                    <a16:creationId xmlns:a16="http://schemas.microsoft.com/office/drawing/2014/main" id="{57396D4B-BE45-4005-85F6-22CFE0ECC959}"/>
                  </a:ext>
                </a:extLst>
              </p:cNvPr>
              <p:cNvGrpSpPr/>
              <p:nvPr/>
            </p:nvGrpSpPr>
            <p:grpSpPr>
              <a:xfrm>
                <a:off x="603863" y="1546849"/>
                <a:ext cx="835452" cy="835452"/>
                <a:chOff x="1097884" y="1336956"/>
                <a:chExt cx="1223186" cy="1223186"/>
              </a:xfrm>
            </p:grpSpPr>
            <p:sp>
              <p:nvSpPr>
                <p:cNvPr id="79" name="Oval 78">
                  <a:extLst>
                    <a:ext uri="{FF2B5EF4-FFF2-40B4-BE49-F238E27FC236}">
                      <a16:creationId xmlns:a16="http://schemas.microsoft.com/office/drawing/2014/main" id="{741CEC26-0FE8-489C-95AA-FC8AFC95E70A}"/>
                    </a:ext>
                  </a:extLst>
                </p:cNvPr>
                <p:cNvSpPr/>
                <p:nvPr/>
              </p:nvSpPr>
              <p:spPr>
                <a:xfrm>
                  <a:off x="1097884" y="1336956"/>
                  <a:ext cx="1223186" cy="1223186"/>
                </a:xfrm>
                <a:prstGeom prst="ellipse">
                  <a:avLst/>
                </a:prstGeom>
                <a:noFill/>
                <a:ln w="6350" cap="sq">
                  <a:solidFill>
                    <a:srgbClr val="002060"/>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endParaRPr lang="en-US" sz="1600" dirty="0">
                    <a:solidFill>
                      <a:schemeClr val="bg1"/>
                    </a:solidFill>
                    <a:latin typeface="+mj-lt"/>
                  </a:endParaRPr>
                </a:p>
              </p:txBody>
            </p:sp>
            <p:grpSp>
              <p:nvGrpSpPr>
                <p:cNvPr id="19" name="Graphic 8">
                  <a:extLst>
                    <a:ext uri="{FF2B5EF4-FFF2-40B4-BE49-F238E27FC236}">
                      <a16:creationId xmlns:a16="http://schemas.microsoft.com/office/drawing/2014/main" id="{2008D2A9-E4A6-4144-9F5F-7B592AB26191}"/>
                    </a:ext>
                  </a:extLst>
                </p:cNvPr>
                <p:cNvGrpSpPr/>
                <p:nvPr/>
              </p:nvGrpSpPr>
              <p:grpSpPr>
                <a:xfrm>
                  <a:off x="1339793" y="1536768"/>
                  <a:ext cx="739369" cy="823563"/>
                  <a:chOff x="5045429" y="5678765"/>
                  <a:chExt cx="2434368" cy="2711574"/>
                </a:xfrm>
                <a:noFill/>
              </p:grpSpPr>
              <p:grpSp>
                <p:nvGrpSpPr>
                  <p:cNvPr id="22" name="Graphic 8">
                    <a:extLst>
                      <a:ext uri="{FF2B5EF4-FFF2-40B4-BE49-F238E27FC236}">
                        <a16:creationId xmlns:a16="http://schemas.microsoft.com/office/drawing/2014/main" id="{2008D2A9-E4A6-4144-9F5F-7B592AB26191}"/>
                      </a:ext>
                    </a:extLst>
                  </p:cNvPr>
                  <p:cNvGrpSpPr/>
                  <p:nvPr/>
                </p:nvGrpSpPr>
                <p:grpSpPr>
                  <a:xfrm>
                    <a:off x="5045429" y="5678765"/>
                    <a:ext cx="2434368" cy="2711574"/>
                    <a:chOff x="5045429" y="5678765"/>
                    <a:chExt cx="2434368" cy="2711574"/>
                  </a:xfrm>
                  <a:noFill/>
                </p:grpSpPr>
                <p:sp>
                  <p:nvSpPr>
                    <p:cNvPr id="23" name="Freeform: Shape 22">
                      <a:extLst>
                        <a:ext uri="{FF2B5EF4-FFF2-40B4-BE49-F238E27FC236}">
                          <a16:creationId xmlns:a16="http://schemas.microsoft.com/office/drawing/2014/main" id="{FDE35C68-9861-465D-88B9-F31C8488C23C}"/>
                        </a:ext>
                      </a:extLst>
                    </p:cNvPr>
                    <p:cNvSpPr/>
                    <p:nvPr/>
                  </p:nvSpPr>
                  <p:spPr>
                    <a:xfrm>
                      <a:off x="6594957" y="7485628"/>
                      <a:ext cx="882017" cy="902178"/>
                    </a:xfrm>
                    <a:custGeom>
                      <a:avLst/>
                      <a:gdLst>
                        <a:gd name="connsiteX0" fmla="*/ 885092 w 882017"/>
                        <a:gd name="connsiteY0" fmla="*/ 905252 h 902177"/>
                        <a:gd name="connsiteX1" fmla="*/ 788876 w 882017"/>
                        <a:gd name="connsiteY1" fmla="*/ 611011 h 902177"/>
                        <a:gd name="connsiteX2" fmla="*/ 160023 w 882017"/>
                        <a:gd name="connsiteY2" fmla="*/ 336427 h 902177"/>
                        <a:gd name="connsiteX3" fmla="*/ 0 w 882017"/>
                        <a:gd name="connsiteY3" fmla="*/ 0 h 902177"/>
                      </a:gdLst>
                      <a:ahLst/>
                      <a:cxnLst>
                        <a:cxn ang="0">
                          <a:pos x="connsiteX0" y="connsiteY0"/>
                        </a:cxn>
                        <a:cxn ang="0">
                          <a:pos x="connsiteX1" y="connsiteY1"/>
                        </a:cxn>
                        <a:cxn ang="0">
                          <a:pos x="connsiteX2" y="connsiteY2"/>
                        </a:cxn>
                        <a:cxn ang="0">
                          <a:pos x="connsiteX3" y="connsiteY3"/>
                        </a:cxn>
                      </a:cxnLst>
                      <a:rect l="l" t="t" r="r" b="b"/>
                      <a:pathLst>
                        <a:path w="882017" h="902177">
                          <a:moveTo>
                            <a:pt x="885092" y="905252"/>
                          </a:moveTo>
                          <a:cubicBezTo>
                            <a:pt x="884185" y="796487"/>
                            <a:pt x="863621" y="690393"/>
                            <a:pt x="788876" y="611011"/>
                          </a:cubicBezTo>
                          <a:cubicBezTo>
                            <a:pt x="633339" y="445847"/>
                            <a:pt x="330379" y="488033"/>
                            <a:pt x="160023" y="336427"/>
                          </a:cubicBezTo>
                          <a:cubicBezTo>
                            <a:pt x="85732" y="270351"/>
                            <a:pt x="15826" y="159116"/>
                            <a:pt x="0" y="0"/>
                          </a:cubicBezTo>
                        </a:path>
                      </a:pathLst>
                    </a:custGeom>
                    <a:noFill/>
                    <a:ln w="15875" cap="rnd">
                      <a:solidFill>
                        <a:srgbClr val="00B0F0"/>
                      </a:solidFill>
                      <a:prstDash val="solid"/>
                      <a:round/>
                    </a:ln>
                  </p:spPr>
                  <p:txBody>
                    <a:bodyPr rtlCol="0" anchor="ctr"/>
                    <a:lstStyle/>
                    <a:p>
                      <a:endParaRPr lang="en-US" dirty="0">
                        <a:latin typeface="+mj-lt"/>
                      </a:endParaRPr>
                    </a:p>
                  </p:txBody>
                </p:sp>
                <p:sp>
                  <p:nvSpPr>
                    <p:cNvPr id="24" name="Freeform: Shape 23">
                      <a:extLst>
                        <a:ext uri="{FF2B5EF4-FFF2-40B4-BE49-F238E27FC236}">
                          <a16:creationId xmlns:a16="http://schemas.microsoft.com/office/drawing/2014/main" id="{F3EC2072-DC38-4F11-BC00-D082DC127567}"/>
                        </a:ext>
                      </a:extLst>
                    </p:cNvPr>
                    <p:cNvSpPr/>
                    <p:nvPr/>
                  </p:nvSpPr>
                  <p:spPr>
                    <a:xfrm>
                      <a:off x="5045429" y="7506948"/>
                      <a:ext cx="871937" cy="882018"/>
                    </a:xfrm>
                    <a:custGeom>
                      <a:avLst/>
                      <a:gdLst>
                        <a:gd name="connsiteX0" fmla="*/ 876121 w 871937"/>
                        <a:gd name="connsiteY0" fmla="*/ 0 h 882017"/>
                        <a:gd name="connsiteX1" fmla="*/ 725069 w 871937"/>
                        <a:gd name="connsiteY1" fmla="*/ 315107 h 882017"/>
                        <a:gd name="connsiteX2" fmla="*/ 96216 w 871937"/>
                        <a:gd name="connsiteY2" fmla="*/ 589692 h 882017"/>
                        <a:gd name="connsiteX3" fmla="*/ 0 w 871937"/>
                        <a:gd name="connsiteY3" fmla="*/ 883933 h 882017"/>
                      </a:gdLst>
                      <a:ahLst/>
                      <a:cxnLst>
                        <a:cxn ang="0">
                          <a:pos x="connsiteX0" y="connsiteY0"/>
                        </a:cxn>
                        <a:cxn ang="0">
                          <a:pos x="connsiteX1" y="connsiteY1"/>
                        </a:cxn>
                        <a:cxn ang="0">
                          <a:pos x="connsiteX2" y="connsiteY2"/>
                        </a:cxn>
                        <a:cxn ang="0">
                          <a:pos x="connsiteX3" y="connsiteY3"/>
                        </a:cxn>
                      </a:cxnLst>
                      <a:rect l="l" t="t" r="r" b="b"/>
                      <a:pathLst>
                        <a:path w="871937" h="882017">
                          <a:moveTo>
                            <a:pt x="876121" y="0"/>
                          </a:moveTo>
                          <a:cubicBezTo>
                            <a:pt x="876121" y="118493"/>
                            <a:pt x="799360" y="249031"/>
                            <a:pt x="725069" y="315107"/>
                          </a:cubicBezTo>
                          <a:cubicBezTo>
                            <a:pt x="554713" y="466663"/>
                            <a:pt x="251753" y="424528"/>
                            <a:pt x="96216" y="589692"/>
                          </a:cubicBezTo>
                          <a:cubicBezTo>
                            <a:pt x="21471" y="669073"/>
                            <a:pt x="907" y="775168"/>
                            <a:pt x="0" y="883933"/>
                          </a:cubicBezTo>
                        </a:path>
                      </a:pathLst>
                    </a:custGeom>
                    <a:noFill/>
                    <a:ln w="15875" cap="rnd">
                      <a:solidFill>
                        <a:srgbClr val="00B0F0"/>
                      </a:solidFill>
                      <a:prstDash val="solid"/>
                      <a:round/>
                    </a:ln>
                  </p:spPr>
                  <p:txBody>
                    <a:bodyPr rtlCol="0" anchor="ctr"/>
                    <a:lstStyle/>
                    <a:p>
                      <a:endParaRPr lang="en-US" dirty="0">
                        <a:latin typeface="+mj-lt"/>
                      </a:endParaRPr>
                    </a:p>
                  </p:txBody>
                </p:sp>
                <p:sp>
                  <p:nvSpPr>
                    <p:cNvPr id="25" name="Freeform: Shape 24">
                      <a:extLst>
                        <a:ext uri="{FF2B5EF4-FFF2-40B4-BE49-F238E27FC236}">
                          <a16:creationId xmlns:a16="http://schemas.microsoft.com/office/drawing/2014/main" id="{2F6E2AEA-CD21-4073-B7F8-7AC9C34C4195}"/>
                        </a:ext>
                      </a:extLst>
                    </p:cNvPr>
                    <p:cNvSpPr/>
                    <p:nvPr/>
                  </p:nvSpPr>
                  <p:spPr>
                    <a:xfrm>
                      <a:off x="5415347" y="6179537"/>
                      <a:ext cx="1663233" cy="1451549"/>
                    </a:xfrm>
                    <a:custGeom>
                      <a:avLst/>
                      <a:gdLst>
                        <a:gd name="connsiteX0" fmla="*/ 1664266 w 1663232"/>
                        <a:gd name="connsiteY0" fmla="*/ 473921 h 1451548"/>
                        <a:gd name="connsiteX1" fmla="*/ 1499807 w 1663232"/>
                        <a:gd name="connsiteY1" fmla="*/ 685151 h 1451548"/>
                        <a:gd name="connsiteX2" fmla="*/ 1497488 w 1663232"/>
                        <a:gd name="connsiteY2" fmla="*/ 684395 h 1451548"/>
                        <a:gd name="connsiteX3" fmla="*/ 836530 w 1663232"/>
                        <a:gd name="connsiteY3" fmla="*/ 1455279 h 1451548"/>
                        <a:gd name="connsiteX4" fmla="*/ 175572 w 1663232"/>
                        <a:gd name="connsiteY4" fmla="*/ 682077 h 1451548"/>
                        <a:gd name="connsiteX5" fmla="*/ 166197 w 1663232"/>
                        <a:gd name="connsiteY5" fmla="*/ 685202 h 1451548"/>
                        <a:gd name="connsiteX6" fmla="*/ 932 w 1663232"/>
                        <a:gd name="connsiteY6" fmla="*/ 473971 h 1451548"/>
                        <a:gd name="connsiteX7" fmla="*/ 145885 w 1663232"/>
                        <a:gd name="connsiteY7" fmla="*/ 223780 h 1451548"/>
                        <a:gd name="connsiteX8" fmla="*/ 410137 w 1663232"/>
                        <a:gd name="connsiteY8" fmla="*/ 245604 h 1451548"/>
                        <a:gd name="connsiteX9" fmla="*/ 639311 w 1663232"/>
                        <a:gd name="connsiteY9" fmla="*/ 12550 h 1451548"/>
                        <a:gd name="connsiteX10" fmla="*/ 794445 w 1663232"/>
                        <a:gd name="connsiteY10" fmla="*/ 74896 h 1451548"/>
                        <a:gd name="connsiteX11" fmla="*/ 818587 w 1663232"/>
                        <a:gd name="connsiteY11" fmla="*/ 90470 h 1451548"/>
                        <a:gd name="connsiteX12" fmla="*/ 855229 w 1663232"/>
                        <a:gd name="connsiteY12" fmla="*/ 109169 h 1451548"/>
                        <a:gd name="connsiteX13" fmla="*/ 1004869 w 1663232"/>
                        <a:gd name="connsiteY13" fmla="*/ 127867 h 1451548"/>
                        <a:gd name="connsiteX14" fmla="*/ 1042267 w 1663232"/>
                        <a:gd name="connsiteY14" fmla="*/ 123180 h 1451548"/>
                        <a:gd name="connsiteX15" fmla="*/ 1063335 w 1663232"/>
                        <a:gd name="connsiteY15" fmla="*/ 116930 h 1451548"/>
                        <a:gd name="connsiteX16" fmla="*/ 1178702 w 1663232"/>
                        <a:gd name="connsiteY16" fmla="*/ 0 h 1451548"/>
                        <a:gd name="connsiteX17" fmla="*/ 1354098 w 1663232"/>
                        <a:gd name="connsiteY17" fmla="*/ 219043 h 1451548"/>
                        <a:gd name="connsiteX18" fmla="*/ 1509988 w 1663232"/>
                        <a:gd name="connsiteY18" fmla="*/ 236179 h 1451548"/>
                        <a:gd name="connsiteX19" fmla="*/ 1535693 w 1663232"/>
                        <a:gd name="connsiteY19" fmla="*/ 234617 h 1451548"/>
                        <a:gd name="connsiteX20" fmla="*/ 1664266 w 1663232"/>
                        <a:gd name="connsiteY20" fmla="*/ 473921 h 14515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663232" h="1451548">
                          <a:moveTo>
                            <a:pt x="1664266" y="473921"/>
                          </a:moveTo>
                          <a:cubicBezTo>
                            <a:pt x="1654135" y="598613"/>
                            <a:pt x="1580096" y="692157"/>
                            <a:pt x="1499807" y="685151"/>
                          </a:cubicBezTo>
                          <a:cubicBezTo>
                            <a:pt x="1499051" y="684395"/>
                            <a:pt x="1498245" y="684395"/>
                            <a:pt x="1497488" y="684395"/>
                          </a:cubicBezTo>
                          <a:cubicBezTo>
                            <a:pt x="1423450" y="1087351"/>
                            <a:pt x="1156879" y="1455279"/>
                            <a:pt x="836530" y="1455279"/>
                          </a:cubicBezTo>
                          <a:cubicBezTo>
                            <a:pt x="516181" y="1455279"/>
                            <a:pt x="248048" y="1086595"/>
                            <a:pt x="175572" y="682077"/>
                          </a:cubicBezTo>
                          <a:cubicBezTo>
                            <a:pt x="172447" y="682833"/>
                            <a:pt x="169322" y="684395"/>
                            <a:pt x="166197" y="685202"/>
                          </a:cubicBezTo>
                          <a:cubicBezTo>
                            <a:pt x="85152" y="692207"/>
                            <a:pt x="11063" y="598663"/>
                            <a:pt x="932" y="473971"/>
                          </a:cubicBezTo>
                          <a:cubicBezTo>
                            <a:pt x="-9199" y="350035"/>
                            <a:pt x="64840" y="231542"/>
                            <a:pt x="145885" y="223780"/>
                          </a:cubicBezTo>
                          <a:cubicBezTo>
                            <a:pt x="241748" y="252610"/>
                            <a:pt x="318912" y="286127"/>
                            <a:pt x="410137" y="245604"/>
                          </a:cubicBezTo>
                          <a:cubicBezTo>
                            <a:pt x="498994" y="206644"/>
                            <a:pt x="547329" y="38254"/>
                            <a:pt x="639311" y="12550"/>
                          </a:cubicBezTo>
                          <a:cubicBezTo>
                            <a:pt x="694651" y="-3830"/>
                            <a:pt x="741424" y="39061"/>
                            <a:pt x="794445" y="74896"/>
                          </a:cubicBezTo>
                          <a:cubicBezTo>
                            <a:pt x="802257" y="80339"/>
                            <a:pt x="810825" y="85833"/>
                            <a:pt x="818587" y="90470"/>
                          </a:cubicBezTo>
                          <a:cubicBezTo>
                            <a:pt x="830280" y="97476"/>
                            <a:pt x="842730" y="104481"/>
                            <a:pt x="855229" y="109169"/>
                          </a:cubicBezTo>
                          <a:cubicBezTo>
                            <a:pt x="893433" y="123986"/>
                            <a:pt x="954217" y="130992"/>
                            <a:pt x="1004869" y="127867"/>
                          </a:cubicBezTo>
                          <a:cubicBezTo>
                            <a:pt x="1018125" y="127111"/>
                            <a:pt x="1031380" y="125549"/>
                            <a:pt x="1042267" y="123180"/>
                          </a:cubicBezTo>
                          <a:cubicBezTo>
                            <a:pt x="1050079" y="121618"/>
                            <a:pt x="1057085" y="119299"/>
                            <a:pt x="1063335" y="116930"/>
                          </a:cubicBezTo>
                          <a:cubicBezTo>
                            <a:pt x="1113987" y="97425"/>
                            <a:pt x="1159197" y="56147"/>
                            <a:pt x="1178702" y="0"/>
                          </a:cubicBezTo>
                          <a:cubicBezTo>
                            <a:pt x="1223156" y="60028"/>
                            <a:pt x="1298758" y="173027"/>
                            <a:pt x="1354098" y="219043"/>
                          </a:cubicBezTo>
                          <a:cubicBezTo>
                            <a:pt x="1396989" y="254878"/>
                            <a:pt x="1440637" y="268133"/>
                            <a:pt x="1509988" y="236179"/>
                          </a:cubicBezTo>
                          <a:cubicBezTo>
                            <a:pt x="1518556" y="234617"/>
                            <a:pt x="1527124" y="233861"/>
                            <a:pt x="1535693" y="234617"/>
                          </a:cubicBezTo>
                          <a:cubicBezTo>
                            <a:pt x="1616687" y="242429"/>
                            <a:pt x="1674396" y="349985"/>
                            <a:pt x="1664266" y="473921"/>
                          </a:cubicBezTo>
                          <a:close/>
                        </a:path>
                      </a:pathLst>
                    </a:custGeom>
                    <a:noFill/>
                    <a:ln w="15875" cap="rnd">
                      <a:solidFill>
                        <a:srgbClr val="00B0F0"/>
                      </a:solidFill>
                      <a:prstDash val="solid"/>
                      <a:round/>
                    </a:ln>
                  </p:spPr>
                  <p:txBody>
                    <a:bodyPr rtlCol="0" anchor="ctr"/>
                    <a:lstStyle/>
                    <a:p>
                      <a:endParaRPr lang="en-US" dirty="0">
                        <a:latin typeface="+mj-lt"/>
                      </a:endParaRPr>
                    </a:p>
                  </p:txBody>
                </p:sp>
                <p:sp>
                  <p:nvSpPr>
                    <p:cNvPr id="26" name="Freeform: Shape 25">
                      <a:extLst>
                        <a:ext uri="{FF2B5EF4-FFF2-40B4-BE49-F238E27FC236}">
                          <a16:creationId xmlns:a16="http://schemas.microsoft.com/office/drawing/2014/main" id="{34D9C093-9A5C-452E-A1A0-13A5DFABEB19}"/>
                        </a:ext>
                      </a:extLst>
                    </p:cNvPr>
                    <p:cNvSpPr/>
                    <p:nvPr/>
                  </p:nvSpPr>
                  <p:spPr>
                    <a:xfrm>
                      <a:off x="5539972" y="5678765"/>
                      <a:ext cx="1380987" cy="761055"/>
                    </a:xfrm>
                    <a:custGeom>
                      <a:avLst/>
                      <a:gdLst>
                        <a:gd name="connsiteX0" fmla="*/ 833876 w 1380987"/>
                        <a:gd name="connsiteY0" fmla="*/ 17174 h 761055"/>
                        <a:gd name="connsiteX1" fmla="*/ 261421 w 1380987"/>
                        <a:gd name="connsiteY1" fmla="*/ 186673 h 761055"/>
                        <a:gd name="connsiteX2" fmla="*/ 21109 w 1380987"/>
                        <a:gd name="connsiteY2" fmla="*/ 724098 h 761055"/>
                        <a:gd name="connsiteX3" fmla="*/ 285462 w 1380987"/>
                        <a:gd name="connsiteY3" fmla="*/ 746577 h 761055"/>
                        <a:gd name="connsiteX4" fmla="*/ 514384 w 1380987"/>
                        <a:gd name="connsiteY4" fmla="*/ 512969 h 761055"/>
                        <a:gd name="connsiteX5" fmla="*/ 730604 w 1380987"/>
                        <a:gd name="connsiteY5" fmla="*/ 609537 h 761055"/>
                        <a:gd name="connsiteX6" fmla="*/ 938609 w 1380987"/>
                        <a:gd name="connsiteY6" fmla="*/ 617601 h 761055"/>
                        <a:gd name="connsiteX7" fmla="*/ 1054027 w 1380987"/>
                        <a:gd name="connsiteY7" fmla="*/ 500268 h 761055"/>
                        <a:gd name="connsiteX8" fmla="*/ 1229473 w 1380987"/>
                        <a:gd name="connsiteY8" fmla="*/ 720167 h 761055"/>
                        <a:gd name="connsiteX9" fmla="*/ 1385263 w 1380987"/>
                        <a:gd name="connsiteY9" fmla="*/ 737203 h 761055"/>
                        <a:gd name="connsiteX10" fmla="*/ 833876 w 1380987"/>
                        <a:gd name="connsiteY10" fmla="*/ 17174 h 7610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380987" h="761055">
                          <a:moveTo>
                            <a:pt x="833876" y="17174"/>
                          </a:moveTo>
                          <a:cubicBezTo>
                            <a:pt x="701724" y="-4045"/>
                            <a:pt x="356931" y="-45727"/>
                            <a:pt x="261421" y="186673"/>
                          </a:cubicBezTo>
                          <a:cubicBezTo>
                            <a:pt x="11482" y="257587"/>
                            <a:pt x="-34584" y="600263"/>
                            <a:pt x="21109" y="724098"/>
                          </a:cubicBezTo>
                          <a:cubicBezTo>
                            <a:pt x="116770" y="752928"/>
                            <a:pt x="193985" y="786797"/>
                            <a:pt x="285462" y="746577"/>
                          </a:cubicBezTo>
                          <a:cubicBezTo>
                            <a:pt x="374521" y="707416"/>
                            <a:pt x="422654" y="538824"/>
                            <a:pt x="514384" y="512969"/>
                          </a:cubicBezTo>
                          <a:cubicBezTo>
                            <a:pt x="590086" y="491599"/>
                            <a:pt x="649055" y="578036"/>
                            <a:pt x="730604" y="609537"/>
                          </a:cubicBezTo>
                          <a:cubicBezTo>
                            <a:pt x="784987" y="630554"/>
                            <a:pt x="887502" y="637157"/>
                            <a:pt x="938609" y="617601"/>
                          </a:cubicBezTo>
                          <a:cubicBezTo>
                            <a:pt x="989716" y="598046"/>
                            <a:pt x="1035328" y="556213"/>
                            <a:pt x="1054027" y="500268"/>
                          </a:cubicBezTo>
                          <a:cubicBezTo>
                            <a:pt x="1097674" y="559942"/>
                            <a:pt x="1174082" y="673849"/>
                            <a:pt x="1229473" y="720167"/>
                          </a:cubicBezTo>
                          <a:cubicBezTo>
                            <a:pt x="1272213" y="755901"/>
                            <a:pt x="1316364" y="769308"/>
                            <a:pt x="1385263" y="737203"/>
                          </a:cubicBezTo>
                          <a:cubicBezTo>
                            <a:pt x="1344387" y="350325"/>
                            <a:pt x="1173024" y="71657"/>
                            <a:pt x="833876" y="17174"/>
                          </a:cubicBezTo>
                          <a:close/>
                        </a:path>
                      </a:pathLst>
                    </a:custGeom>
                    <a:noFill/>
                    <a:ln w="15875" cap="rnd">
                      <a:solidFill>
                        <a:srgbClr val="00B0F0"/>
                      </a:solidFill>
                      <a:prstDash val="solid"/>
                      <a:round/>
                    </a:ln>
                  </p:spPr>
                  <p:txBody>
                    <a:bodyPr rtlCol="0" anchor="ctr"/>
                    <a:lstStyle/>
                    <a:p>
                      <a:endParaRPr lang="en-US" dirty="0">
                        <a:latin typeface="+mj-lt"/>
                      </a:endParaRPr>
                    </a:p>
                  </p:txBody>
                </p:sp>
              </p:grpSp>
              <p:sp>
                <p:nvSpPr>
                  <p:cNvPr id="27" name="Freeform: Shape 26">
                    <a:extLst>
                      <a:ext uri="{FF2B5EF4-FFF2-40B4-BE49-F238E27FC236}">
                        <a16:creationId xmlns:a16="http://schemas.microsoft.com/office/drawing/2014/main" id="{CA781BA5-06E9-4AD5-B0B1-2CB9778D2CF3}"/>
                      </a:ext>
                    </a:extLst>
                  </p:cNvPr>
                  <p:cNvSpPr/>
                  <p:nvPr/>
                </p:nvSpPr>
                <p:spPr>
                  <a:xfrm>
                    <a:off x="5757847" y="6811206"/>
                    <a:ext cx="977779" cy="483850"/>
                  </a:xfrm>
                  <a:custGeom>
                    <a:avLst/>
                    <a:gdLst>
                      <a:gd name="connsiteX0" fmla="*/ 980148 w 977779"/>
                      <a:gd name="connsiteY0" fmla="*/ 487082 h 483849"/>
                      <a:gd name="connsiteX1" fmla="*/ 915332 w 977779"/>
                      <a:gd name="connsiteY1" fmla="*/ 37858 h 483849"/>
                      <a:gd name="connsiteX2" fmla="*/ 64816 w 977779"/>
                      <a:gd name="connsiteY2" fmla="*/ 37858 h 483849"/>
                      <a:gd name="connsiteX3" fmla="*/ 0 w 977779"/>
                      <a:gd name="connsiteY3" fmla="*/ 487082 h 483849"/>
                    </a:gdLst>
                    <a:ahLst/>
                    <a:cxnLst>
                      <a:cxn ang="0">
                        <a:pos x="connsiteX0" y="connsiteY0"/>
                      </a:cxn>
                      <a:cxn ang="0">
                        <a:pos x="connsiteX1" y="connsiteY1"/>
                      </a:cxn>
                      <a:cxn ang="0">
                        <a:pos x="connsiteX2" y="connsiteY2"/>
                      </a:cxn>
                      <a:cxn ang="0">
                        <a:pos x="connsiteX3" y="connsiteY3"/>
                      </a:cxn>
                    </a:cxnLst>
                    <a:rect l="l" t="t" r="r" b="b"/>
                    <a:pathLst>
                      <a:path w="977779" h="483849">
                        <a:moveTo>
                          <a:pt x="980148" y="487082"/>
                        </a:moveTo>
                        <a:cubicBezTo>
                          <a:pt x="942246" y="397721"/>
                          <a:pt x="934585" y="130847"/>
                          <a:pt x="915332" y="37858"/>
                        </a:cubicBezTo>
                        <a:cubicBezTo>
                          <a:pt x="832019" y="-10326"/>
                          <a:pt x="191372" y="-14862"/>
                          <a:pt x="64816" y="37858"/>
                        </a:cubicBezTo>
                        <a:cubicBezTo>
                          <a:pt x="45613" y="130847"/>
                          <a:pt x="37902" y="397721"/>
                          <a:pt x="0" y="487082"/>
                        </a:cubicBezTo>
                      </a:path>
                    </a:pathLst>
                  </a:custGeom>
                  <a:noFill/>
                  <a:ln w="15875" cap="rnd">
                    <a:solidFill>
                      <a:srgbClr val="00B0F0"/>
                    </a:solidFill>
                    <a:prstDash val="solid"/>
                    <a:round/>
                  </a:ln>
                </p:spPr>
                <p:txBody>
                  <a:bodyPr rtlCol="0" anchor="ctr"/>
                  <a:lstStyle/>
                  <a:p>
                    <a:endParaRPr lang="en-US" dirty="0">
                      <a:latin typeface="+mj-lt"/>
                    </a:endParaRPr>
                  </a:p>
                </p:txBody>
              </p:sp>
              <p:sp>
                <p:nvSpPr>
                  <p:cNvPr id="28" name="Freeform: Shape 27">
                    <a:extLst>
                      <a:ext uri="{FF2B5EF4-FFF2-40B4-BE49-F238E27FC236}">
                        <a16:creationId xmlns:a16="http://schemas.microsoft.com/office/drawing/2014/main" id="{540ACD1E-831C-484A-BDA4-1271789038A2}"/>
                      </a:ext>
                    </a:extLst>
                  </p:cNvPr>
                  <p:cNvSpPr/>
                  <p:nvPr/>
                </p:nvSpPr>
                <p:spPr>
                  <a:xfrm>
                    <a:off x="5563853" y="6414910"/>
                    <a:ext cx="257045" cy="433449"/>
                  </a:xfrm>
                  <a:custGeom>
                    <a:avLst/>
                    <a:gdLst>
                      <a:gd name="connsiteX0" fmla="*/ 0 w 257045"/>
                      <a:gd name="connsiteY0" fmla="*/ 0 h 433448"/>
                      <a:gd name="connsiteX1" fmla="*/ 258809 w 257045"/>
                      <a:gd name="connsiteY1" fmla="*/ 434154 h 433448"/>
                    </a:gdLst>
                    <a:ahLst/>
                    <a:cxnLst>
                      <a:cxn ang="0">
                        <a:pos x="connsiteX0" y="connsiteY0"/>
                      </a:cxn>
                      <a:cxn ang="0">
                        <a:pos x="connsiteX1" y="connsiteY1"/>
                      </a:cxn>
                    </a:cxnLst>
                    <a:rect l="l" t="t" r="r" b="b"/>
                    <a:pathLst>
                      <a:path w="257045" h="433448">
                        <a:moveTo>
                          <a:pt x="0" y="0"/>
                        </a:moveTo>
                        <a:cubicBezTo>
                          <a:pt x="16431" y="81196"/>
                          <a:pt x="137998" y="335167"/>
                          <a:pt x="258809" y="434154"/>
                        </a:cubicBezTo>
                      </a:path>
                    </a:pathLst>
                  </a:custGeom>
                  <a:noFill/>
                  <a:ln w="15875" cap="rnd">
                    <a:solidFill>
                      <a:srgbClr val="00B0F0"/>
                    </a:solidFill>
                    <a:prstDash val="solid"/>
                    <a:round/>
                  </a:ln>
                </p:spPr>
                <p:txBody>
                  <a:bodyPr rtlCol="0" anchor="ctr"/>
                  <a:lstStyle/>
                  <a:p>
                    <a:endParaRPr lang="en-US" dirty="0">
                      <a:latin typeface="+mj-lt"/>
                    </a:endParaRPr>
                  </a:p>
                </p:txBody>
              </p:sp>
              <p:sp>
                <p:nvSpPr>
                  <p:cNvPr id="29" name="Freeform: Shape 28">
                    <a:extLst>
                      <a:ext uri="{FF2B5EF4-FFF2-40B4-BE49-F238E27FC236}">
                        <a16:creationId xmlns:a16="http://schemas.microsoft.com/office/drawing/2014/main" id="{759CE1F0-6BFC-41D2-A2FC-258DD192F656}"/>
                      </a:ext>
                    </a:extLst>
                  </p:cNvPr>
                  <p:cNvSpPr/>
                  <p:nvPr/>
                </p:nvSpPr>
                <p:spPr>
                  <a:xfrm>
                    <a:off x="6673230" y="6414254"/>
                    <a:ext cx="257045" cy="433449"/>
                  </a:xfrm>
                  <a:custGeom>
                    <a:avLst/>
                    <a:gdLst>
                      <a:gd name="connsiteX0" fmla="*/ 256995 w 257045"/>
                      <a:gd name="connsiteY0" fmla="*/ 0 h 433448"/>
                      <a:gd name="connsiteX1" fmla="*/ 0 w 257045"/>
                      <a:gd name="connsiteY1" fmla="*/ 434809 h 433448"/>
                    </a:gdLst>
                    <a:ahLst/>
                    <a:cxnLst>
                      <a:cxn ang="0">
                        <a:pos x="connsiteX0" y="connsiteY0"/>
                      </a:cxn>
                      <a:cxn ang="0">
                        <a:pos x="connsiteX1" y="connsiteY1"/>
                      </a:cxn>
                    </a:cxnLst>
                    <a:rect l="l" t="t" r="r" b="b"/>
                    <a:pathLst>
                      <a:path w="257045" h="433448">
                        <a:moveTo>
                          <a:pt x="256995" y="0"/>
                        </a:moveTo>
                        <a:cubicBezTo>
                          <a:pt x="264454" y="68243"/>
                          <a:pt x="120811" y="335872"/>
                          <a:pt x="0" y="434809"/>
                        </a:cubicBezTo>
                      </a:path>
                    </a:pathLst>
                  </a:custGeom>
                  <a:noFill/>
                  <a:ln w="15875" cap="rnd">
                    <a:solidFill>
                      <a:srgbClr val="00B0F0"/>
                    </a:solidFill>
                    <a:prstDash val="solid"/>
                    <a:round/>
                  </a:ln>
                </p:spPr>
                <p:txBody>
                  <a:bodyPr rtlCol="0" anchor="ctr"/>
                  <a:lstStyle/>
                  <a:p>
                    <a:endParaRPr lang="en-US" dirty="0">
                      <a:latin typeface="+mj-lt"/>
                    </a:endParaRPr>
                  </a:p>
                </p:txBody>
              </p:sp>
              <p:sp>
                <p:nvSpPr>
                  <p:cNvPr id="30" name="Freeform: Shape 29">
                    <a:extLst>
                      <a:ext uri="{FF2B5EF4-FFF2-40B4-BE49-F238E27FC236}">
                        <a16:creationId xmlns:a16="http://schemas.microsoft.com/office/drawing/2014/main" id="{A16AB824-C053-4BC6-A546-7B272C99E697}"/>
                      </a:ext>
                    </a:extLst>
                  </p:cNvPr>
                  <p:cNvSpPr/>
                  <p:nvPr/>
                </p:nvSpPr>
                <p:spPr>
                  <a:xfrm>
                    <a:off x="5760115" y="7837327"/>
                    <a:ext cx="1002980" cy="151203"/>
                  </a:xfrm>
                  <a:custGeom>
                    <a:avLst/>
                    <a:gdLst>
                      <a:gd name="connsiteX0" fmla="*/ 0 w 1002979"/>
                      <a:gd name="connsiteY0" fmla="*/ 0 h 151203"/>
                      <a:gd name="connsiteX1" fmla="*/ 502599 w 1002979"/>
                      <a:gd name="connsiteY1" fmla="*/ 151354 h 151203"/>
                      <a:gd name="connsiteX2" fmla="*/ 1004744 w 1002979"/>
                      <a:gd name="connsiteY2" fmla="*/ 302 h 151203"/>
                    </a:gdLst>
                    <a:ahLst/>
                    <a:cxnLst>
                      <a:cxn ang="0">
                        <a:pos x="connsiteX0" y="connsiteY0"/>
                      </a:cxn>
                      <a:cxn ang="0">
                        <a:pos x="connsiteX1" y="connsiteY1"/>
                      </a:cxn>
                      <a:cxn ang="0">
                        <a:pos x="connsiteX2" y="connsiteY2"/>
                      </a:cxn>
                    </a:cxnLst>
                    <a:rect l="l" t="t" r="r" b="b"/>
                    <a:pathLst>
                      <a:path w="1002979" h="151203">
                        <a:moveTo>
                          <a:pt x="0" y="0"/>
                        </a:moveTo>
                        <a:cubicBezTo>
                          <a:pt x="143996" y="95661"/>
                          <a:pt x="316770" y="151354"/>
                          <a:pt x="502599" y="151354"/>
                        </a:cubicBezTo>
                        <a:cubicBezTo>
                          <a:pt x="688226" y="151354"/>
                          <a:pt x="860849" y="95762"/>
                          <a:pt x="1004744" y="302"/>
                        </a:cubicBezTo>
                      </a:path>
                    </a:pathLst>
                  </a:custGeom>
                  <a:noFill/>
                  <a:ln w="15875" cap="rnd">
                    <a:solidFill>
                      <a:srgbClr val="00B0F0"/>
                    </a:solidFill>
                    <a:prstDash val="solid"/>
                    <a:round/>
                  </a:ln>
                </p:spPr>
                <p:txBody>
                  <a:bodyPr rtlCol="0" anchor="ctr"/>
                  <a:lstStyle/>
                  <a:p>
                    <a:endParaRPr lang="en-US" dirty="0">
                      <a:latin typeface="+mj-lt"/>
                    </a:endParaRPr>
                  </a:p>
                </p:txBody>
              </p:sp>
            </p:grpSp>
          </p:grpSp>
          <p:sp>
            <p:nvSpPr>
              <p:cNvPr id="6" name="TextBox 5">
                <a:extLst>
                  <a:ext uri="{FF2B5EF4-FFF2-40B4-BE49-F238E27FC236}">
                    <a16:creationId xmlns:a16="http://schemas.microsoft.com/office/drawing/2014/main" id="{FEF17B40-A9BC-48F2-B46C-54EE6CACD378}"/>
                  </a:ext>
                </a:extLst>
              </p:cNvPr>
              <p:cNvSpPr txBox="1">
                <a:spLocks/>
              </p:cNvSpPr>
              <p:nvPr/>
            </p:nvSpPr>
            <p:spPr>
              <a:xfrm>
                <a:off x="1695387" y="1660532"/>
                <a:ext cx="1828275" cy="553998"/>
              </a:xfrm>
              <a:prstGeom prst="rect">
                <a:avLst/>
              </a:prstGeom>
              <a:noFill/>
            </p:spPr>
            <p:txBody>
              <a:bodyPr wrap="square" lIns="0" tIns="0" rIns="0" bIns="0" rtlCol="0">
                <a:noAutofit/>
              </a:bodyPr>
              <a:lstStyle/>
              <a:p>
                <a:r>
                  <a:rPr lang="en-US" b="1" dirty="0">
                    <a:solidFill>
                      <a:srgbClr val="002060"/>
                    </a:solidFill>
                    <a:latin typeface="+mj-lt"/>
                    <a:cs typeface="Arial" panose="020B0604020202020204" pitchFamily="34" charset="0"/>
                  </a:rPr>
                  <a:t>Masks/ face coverings</a:t>
                </a:r>
              </a:p>
            </p:txBody>
          </p:sp>
        </p:grpSp>
      </p:grpSp>
      <p:grpSp>
        <p:nvGrpSpPr>
          <p:cNvPr id="82" name="Group 81" descr="Physical Distancing image with 2 bodies separated by an arrow&#10;">
            <a:extLst>
              <a:ext uri="{FF2B5EF4-FFF2-40B4-BE49-F238E27FC236}">
                <a16:creationId xmlns:a16="http://schemas.microsoft.com/office/drawing/2014/main" id="{A2669E01-809F-4C13-8E67-DA9F14E300B9}"/>
              </a:ext>
            </a:extLst>
          </p:cNvPr>
          <p:cNvGrpSpPr/>
          <p:nvPr/>
        </p:nvGrpSpPr>
        <p:grpSpPr>
          <a:xfrm>
            <a:off x="603863" y="2649975"/>
            <a:ext cx="10651951" cy="1033279"/>
            <a:chOff x="603863" y="2671603"/>
            <a:chExt cx="10651951" cy="1033279"/>
          </a:xfrm>
        </p:grpSpPr>
        <p:sp>
          <p:nvSpPr>
            <p:cNvPr id="17" name="TextBox 16" descr="Image is a Drawing of two body figures  -Physical distancing helps mitigate virus transmission. Aim for six feet between individuals when feasible; a minimum physical distance of three feet is appropriate as informed by evidence when combined with the other measures outlined in the list of safety requirements&#10;">
              <a:extLst>
                <a:ext uri="{FF2B5EF4-FFF2-40B4-BE49-F238E27FC236}">
                  <a16:creationId xmlns:a16="http://schemas.microsoft.com/office/drawing/2014/main" id="{5E58C3C6-6B2B-4B07-AC41-F7767ED3F2F7}"/>
                </a:ext>
              </a:extLst>
            </p:cNvPr>
            <p:cNvSpPr txBox="1">
              <a:spLocks/>
            </p:cNvSpPr>
            <p:nvPr/>
          </p:nvSpPr>
          <p:spPr>
            <a:xfrm>
              <a:off x="3761247" y="2719997"/>
              <a:ext cx="7494567" cy="984885"/>
            </a:xfrm>
            <a:prstGeom prst="rect">
              <a:avLst/>
            </a:prstGeom>
            <a:noFill/>
          </p:spPr>
          <p:txBody>
            <a:bodyPr wrap="square" lIns="0" tIns="0" rIns="0" bIns="0" rtlCol="0">
              <a:spAutoFit/>
            </a:bodyPr>
            <a:lstStyle/>
            <a:p>
              <a:r>
                <a:rPr lang="en-US" sz="1600" dirty="0">
                  <a:latin typeface="+mj-lt"/>
                  <a:cs typeface="Arial" panose="020B0604020202020204" pitchFamily="34" charset="0"/>
                </a:rPr>
                <a:t>Physical distancing helps mitigate virus transmission. </a:t>
              </a:r>
              <a:r>
                <a:rPr lang="en-US" sz="1600" dirty="0">
                  <a:latin typeface="+mj-lt"/>
                </a:rPr>
                <a:t>Aim for six feet between individuals when feasible;</a:t>
              </a:r>
              <a:r>
                <a:rPr lang="en-US" sz="1600" b="1" dirty="0">
                  <a:solidFill>
                    <a:srgbClr val="00B0F0"/>
                  </a:solidFill>
                  <a:latin typeface="+mj-lt"/>
                </a:rPr>
                <a:t> </a:t>
              </a:r>
              <a:r>
                <a:rPr lang="en-US" sz="1600" b="1" dirty="0">
                  <a:solidFill>
                    <a:srgbClr val="00B0F0"/>
                  </a:solidFill>
                  <a:ea typeface="MS Gothic" panose="020B0609070205080204" pitchFamily="49" charset="-128"/>
                </a:rPr>
                <a:t>a minimum physical distance of three feet is appropriate</a:t>
              </a:r>
              <a:r>
                <a:rPr lang="en-US" sz="1600" dirty="0">
                  <a:solidFill>
                    <a:srgbClr val="00B0F0"/>
                  </a:solidFill>
                  <a:ea typeface="MS Gothic" panose="020B0609070205080204" pitchFamily="49" charset="-128"/>
                </a:rPr>
                <a:t> </a:t>
              </a:r>
              <a:r>
                <a:rPr lang="en-US" sz="1600" b="1" dirty="0">
                  <a:solidFill>
                    <a:srgbClr val="00B0F0"/>
                  </a:solidFill>
                  <a:ea typeface="MS Gothic" panose="020B0609070205080204" pitchFamily="49" charset="-128"/>
                </a:rPr>
                <a:t>as informed by evidence when combined with the other measures outlined in the list of safety requirements</a:t>
              </a:r>
              <a:endParaRPr lang="en-US" sz="1600" b="1" dirty="0">
                <a:solidFill>
                  <a:srgbClr val="00B0F0"/>
                </a:solidFill>
              </a:endParaRPr>
            </a:p>
          </p:txBody>
        </p:sp>
        <p:grpSp>
          <p:nvGrpSpPr>
            <p:cNvPr id="11" name="Group 10">
              <a:extLst>
                <a:ext uri="{FF2B5EF4-FFF2-40B4-BE49-F238E27FC236}">
                  <a16:creationId xmlns:a16="http://schemas.microsoft.com/office/drawing/2014/main" id="{66648551-FBDF-434D-A9EC-79DAD02DC48B}"/>
                </a:ext>
              </a:extLst>
            </p:cNvPr>
            <p:cNvGrpSpPr/>
            <p:nvPr/>
          </p:nvGrpSpPr>
          <p:grpSpPr>
            <a:xfrm>
              <a:off x="603863" y="2671603"/>
              <a:ext cx="2919799" cy="835452"/>
              <a:chOff x="603863" y="2659920"/>
              <a:chExt cx="2919799" cy="835452"/>
            </a:xfrm>
          </p:grpSpPr>
          <p:grpSp>
            <p:nvGrpSpPr>
              <p:cNvPr id="5" name="Group 4">
                <a:extLst>
                  <a:ext uri="{FF2B5EF4-FFF2-40B4-BE49-F238E27FC236}">
                    <a16:creationId xmlns:a16="http://schemas.microsoft.com/office/drawing/2014/main" id="{A5B93B56-E279-4600-91CD-354457A6B843}"/>
                  </a:ext>
                </a:extLst>
              </p:cNvPr>
              <p:cNvGrpSpPr/>
              <p:nvPr/>
            </p:nvGrpSpPr>
            <p:grpSpPr>
              <a:xfrm>
                <a:off x="603863" y="2659920"/>
                <a:ext cx="835452" cy="835452"/>
                <a:chOff x="3814198" y="1291081"/>
                <a:chExt cx="1223186" cy="1223186"/>
              </a:xfrm>
            </p:grpSpPr>
            <p:sp>
              <p:nvSpPr>
                <p:cNvPr id="80" name="Oval 79">
                  <a:extLst>
                    <a:ext uri="{FF2B5EF4-FFF2-40B4-BE49-F238E27FC236}">
                      <a16:creationId xmlns:a16="http://schemas.microsoft.com/office/drawing/2014/main" id="{E6BD13B1-71D0-46B5-8EFA-2CBACC75A7D6}"/>
                    </a:ext>
                  </a:extLst>
                </p:cNvPr>
                <p:cNvSpPr/>
                <p:nvPr/>
              </p:nvSpPr>
              <p:spPr>
                <a:xfrm>
                  <a:off x="3814198" y="1291081"/>
                  <a:ext cx="1223186" cy="1223186"/>
                </a:xfrm>
                <a:prstGeom prst="ellipse">
                  <a:avLst/>
                </a:prstGeom>
                <a:noFill/>
                <a:ln w="6350" cap="sq">
                  <a:solidFill>
                    <a:srgbClr val="002060"/>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endParaRPr lang="en-US" sz="1600" dirty="0">
                    <a:solidFill>
                      <a:schemeClr val="bg1"/>
                    </a:solidFill>
                    <a:latin typeface="+mj-lt"/>
                  </a:endParaRPr>
                </a:p>
              </p:txBody>
            </p:sp>
            <p:grpSp>
              <p:nvGrpSpPr>
                <p:cNvPr id="59" name="Graphic 8">
                  <a:extLst>
                    <a:ext uri="{FF2B5EF4-FFF2-40B4-BE49-F238E27FC236}">
                      <a16:creationId xmlns:a16="http://schemas.microsoft.com/office/drawing/2014/main" id="{2008D2A9-E4A6-4144-9F5F-7B592AB26191}"/>
                    </a:ext>
                  </a:extLst>
                </p:cNvPr>
                <p:cNvGrpSpPr/>
                <p:nvPr/>
              </p:nvGrpSpPr>
              <p:grpSpPr>
                <a:xfrm>
                  <a:off x="4035960" y="1634413"/>
                  <a:ext cx="892933" cy="628272"/>
                  <a:chOff x="9651979" y="6095619"/>
                  <a:chExt cx="2665306" cy="1875321"/>
                </a:xfrm>
                <a:noFill/>
              </p:grpSpPr>
              <p:grpSp>
                <p:nvGrpSpPr>
                  <p:cNvPr id="60" name="Graphic 8">
                    <a:extLst>
                      <a:ext uri="{FF2B5EF4-FFF2-40B4-BE49-F238E27FC236}">
                        <a16:creationId xmlns:a16="http://schemas.microsoft.com/office/drawing/2014/main" id="{2008D2A9-E4A6-4144-9F5F-7B592AB26191}"/>
                      </a:ext>
                    </a:extLst>
                  </p:cNvPr>
                  <p:cNvGrpSpPr/>
                  <p:nvPr/>
                </p:nvGrpSpPr>
                <p:grpSpPr>
                  <a:xfrm>
                    <a:off x="9651979" y="6095619"/>
                    <a:ext cx="731822" cy="1875321"/>
                    <a:chOff x="9651979" y="6095619"/>
                    <a:chExt cx="731822" cy="1875321"/>
                  </a:xfrm>
                  <a:noFill/>
                </p:grpSpPr>
                <p:grpSp>
                  <p:nvGrpSpPr>
                    <p:cNvPr id="61" name="Graphic 8">
                      <a:extLst>
                        <a:ext uri="{FF2B5EF4-FFF2-40B4-BE49-F238E27FC236}">
                          <a16:creationId xmlns:a16="http://schemas.microsoft.com/office/drawing/2014/main" id="{2008D2A9-E4A6-4144-9F5F-7B592AB26191}"/>
                        </a:ext>
                      </a:extLst>
                    </p:cNvPr>
                    <p:cNvGrpSpPr/>
                    <p:nvPr/>
                  </p:nvGrpSpPr>
                  <p:grpSpPr>
                    <a:xfrm>
                      <a:off x="9651979" y="6582745"/>
                      <a:ext cx="731822" cy="1388195"/>
                      <a:chOff x="9651979" y="6582745"/>
                      <a:chExt cx="731822" cy="1388195"/>
                    </a:xfrm>
                    <a:noFill/>
                  </p:grpSpPr>
                  <p:sp>
                    <p:nvSpPr>
                      <p:cNvPr id="62" name="Freeform: Shape 61">
                        <a:extLst>
                          <a:ext uri="{FF2B5EF4-FFF2-40B4-BE49-F238E27FC236}">
                            <a16:creationId xmlns:a16="http://schemas.microsoft.com/office/drawing/2014/main" id="{CF703FAD-7B5B-4690-B8E8-F10B150AD0E0}"/>
                          </a:ext>
                        </a:extLst>
                      </p:cNvPr>
                      <p:cNvSpPr/>
                      <p:nvPr/>
                    </p:nvSpPr>
                    <p:spPr>
                      <a:xfrm>
                        <a:off x="9651979" y="6582745"/>
                        <a:ext cx="141123" cy="725774"/>
                      </a:xfrm>
                      <a:custGeom>
                        <a:avLst/>
                        <a:gdLst>
                          <a:gd name="connsiteX0" fmla="*/ 143894 w 141122"/>
                          <a:gd name="connsiteY0" fmla="*/ 657632 h 725774"/>
                          <a:gd name="connsiteX1" fmla="*/ 72023 w 141122"/>
                          <a:gd name="connsiteY1" fmla="*/ 729504 h 725774"/>
                          <a:gd name="connsiteX2" fmla="*/ 71872 w 141122"/>
                          <a:gd name="connsiteY2" fmla="*/ 729504 h 725774"/>
                          <a:gd name="connsiteX3" fmla="*/ 0 w 141122"/>
                          <a:gd name="connsiteY3" fmla="*/ 657632 h 725774"/>
                          <a:gd name="connsiteX4" fmla="*/ 0 w 141122"/>
                          <a:gd name="connsiteY4" fmla="*/ 143895 h 725774"/>
                          <a:gd name="connsiteX5" fmla="*/ 143894 w 141122"/>
                          <a:gd name="connsiteY5" fmla="*/ 0 h 7257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1122" h="725774">
                            <a:moveTo>
                              <a:pt x="143894" y="657632"/>
                            </a:moveTo>
                            <a:cubicBezTo>
                              <a:pt x="143894" y="697298"/>
                              <a:pt x="111739" y="729504"/>
                              <a:pt x="72023" y="729504"/>
                            </a:cubicBezTo>
                            <a:lnTo>
                              <a:pt x="71872" y="729504"/>
                            </a:lnTo>
                            <a:cubicBezTo>
                              <a:pt x="32206" y="729504"/>
                              <a:pt x="0" y="697348"/>
                              <a:pt x="0" y="657632"/>
                            </a:cubicBezTo>
                            <a:lnTo>
                              <a:pt x="0" y="143895"/>
                            </a:lnTo>
                            <a:cubicBezTo>
                              <a:pt x="0" y="64412"/>
                              <a:pt x="64412" y="0"/>
                              <a:pt x="143894" y="0"/>
                            </a:cubicBezTo>
                          </a:path>
                        </a:pathLst>
                      </a:custGeom>
                      <a:noFill/>
                      <a:ln w="15875" cap="rnd">
                        <a:solidFill>
                          <a:srgbClr val="00B0F0"/>
                        </a:solidFill>
                        <a:prstDash val="solid"/>
                        <a:round/>
                      </a:ln>
                    </p:spPr>
                    <p:txBody>
                      <a:bodyPr rtlCol="0" anchor="ctr"/>
                      <a:lstStyle/>
                      <a:p>
                        <a:endParaRPr lang="en-US" dirty="0">
                          <a:latin typeface="+mj-lt"/>
                        </a:endParaRPr>
                      </a:p>
                    </p:txBody>
                  </p:sp>
                  <p:sp>
                    <p:nvSpPr>
                      <p:cNvPr id="63" name="Freeform: Shape 62">
                        <a:extLst>
                          <a:ext uri="{FF2B5EF4-FFF2-40B4-BE49-F238E27FC236}">
                            <a16:creationId xmlns:a16="http://schemas.microsoft.com/office/drawing/2014/main" id="{DF48871D-B49E-497D-AAA5-0D9D83D35EC9}"/>
                          </a:ext>
                        </a:extLst>
                      </p:cNvPr>
                      <p:cNvSpPr/>
                      <p:nvPr/>
                    </p:nvSpPr>
                    <p:spPr>
                      <a:xfrm>
                        <a:off x="10242678" y="6582745"/>
                        <a:ext cx="141123" cy="725774"/>
                      </a:xfrm>
                      <a:custGeom>
                        <a:avLst/>
                        <a:gdLst>
                          <a:gd name="connsiteX0" fmla="*/ 0 w 141122"/>
                          <a:gd name="connsiteY0" fmla="*/ 657632 h 725774"/>
                          <a:gd name="connsiteX1" fmla="*/ 71872 w 141122"/>
                          <a:gd name="connsiteY1" fmla="*/ 729504 h 725774"/>
                          <a:gd name="connsiteX2" fmla="*/ 72023 w 141122"/>
                          <a:gd name="connsiteY2" fmla="*/ 729504 h 725774"/>
                          <a:gd name="connsiteX3" fmla="*/ 143895 w 141122"/>
                          <a:gd name="connsiteY3" fmla="*/ 657632 h 725774"/>
                          <a:gd name="connsiteX4" fmla="*/ 143895 w 141122"/>
                          <a:gd name="connsiteY4" fmla="*/ 143895 h 725774"/>
                          <a:gd name="connsiteX5" fmla="*/ 0 w 141122"/>
                          <a:gd name="connsiteY5" fmla="*/ 0 h 7257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1122" h="725774">
                            <a:moveTo>
                              <a:pt x="0" y="657632"/>
                            </a:moveTo>
                            <a:cubicBezTo>
                              <a:pt x="0" y="697298"/>
                              <a:pt x="32156" y="729504"/>
                              <a:pt x="71872" y="729504"/>
                            </a:cubicBezTo>
                            <a:lnTo>
                              <a:pt x="72023" y="729504"/>
                            </a:lnTo>
                            <a:cubicBezTo>
                              <a:pt x="111689" y="729504"/>
                              <a:pt x="143895" y="697348"/>
                              <a:pt x="143895" y="657632"/>
                            </a:cubicBezTo>
                            <a:lnTo>
                              <a:pt x="143895" y="143895"/>
                            </a:lnTo>
                            <a:cubicBezTo>
                              <a:pt x="143895" y="64412"/>
                              <a:pt x="79482" y="0"/>
                              <a:pt x="0" y="0"/>
                            </a:cubicBezTo>
                          </a:path>
                        </a:pathLst>
                      </a:custGeom>
                      <a:noFill/>
                      <a:ln w="15875" cap="rnd">
                        <a:solidFill>
                          <a:srgbClr val="00B0F0"/>
                        </a:solidFill>
                        <a:prstDash val="solid"/>
                        <a:round/>
                      </a:ln>
                    </p:spPr>
                    <p:txBody>
                      <a:bodyPr rtlCol="0" anchor="ctr"/>
                      <a:lstStyle/>
                      <a:p>
                        <a:endParaRPr lang="en-US" dirty="0">
                          <a:latin typeface="+mj-lt"/>
                        </a:endParaRPr>
                      </a:p>
                    </p:txBody>
                  </p:sp>
                  <p:sp>
                    <p:nvSpPr>
                      <p:cNvPr id="64" name="Freeform: Shape 63">
                        <a:extLst>
                          <a:ext uri="{FF2B5EF4-FFF2-40B4-BE49-F238E27FC236}">
                            <a16:creationId xmlns:a16="http://schemas.microsoft.com/office/drawing/2014/main" id="{BBC63F70-88E0-430A-8FAB-8DF1B848F0AD}"/>
                          </a:ext>
                        </a:extLst>
                      </p:cNvPr>
                      <p:cNvSpPr/>
                      <p:nvPr/>
                    </p:nvSpPr>
                    <p:spPr>
                      <a:xfrm>
                        <a:off x="9795873" y="6582745"/>
                        <a:ext cx="443529" cy="5040"/>
                      </a:xfrm>
                      <a:custGeom>
                        <a:avLst/>
                        <a:gdLst>
                          <a:gd name="connsiteX0" fmla="*/ 446805 w 443528"/>
                          <a:gd name="connsiteY0" fmla="*/ 0 h 0"/>
                          <a:gd name="connsiteX1" fmla="*/ 0 w 443528"/>
                          <a:gd name="connsiteY1" fmla="*/ 0 h 0"/>
                        </a:gdLst>
                        <a:ahLst/>
                        <a:cxnLst>
                          <a:cxn ang="0">
                            <a:pos x="connsiteX0" y="connsiteY0"/>
                          </a:cxn>
                          <a:cxn ang="0">
                            <a:pos x="connsiteX1" y="connsiteY1"/>
                          </a:cxn>
                        </a:cxnLst>
                        <a:rect l="l" t="t" r="r" b="b"/>
                        <a:pathLst>
                          <a:path w="443528">
                            <a:moveTo>
                              <a:pt x="446805" y="0"/>
                            </a:moveTo>
                            <a:lnTo>
                              <a:pt x="0" y="0"/>
                            </a:lnTo>
                          </a:path>
                        </a:pathLst>
                      </a:custGeom>
                      <a:ln w="15875" cap="rnd">
                        <a:solidFill>
                          <a:srgbClr val="00B0F0"/>
                        </a:solidFill>
                        <a:prstDash val="solid"/>
                        <a:round/>
                      </a:ln>
                    </p:spPr>
                    <p:txBody>
                      <a:bodyPr rtlCol="0" anchor="ctr"/>
                      <a:lstStyle/>
                      <a:p>
                        <a:endParaRPr lang="en-US" dirty="0">
                          <a:latin typeface="+mj-lt"/>
                        </a:endParaRPr>
                      </a:p>
                    </p:txBody>
                  </p:sp>
                  <p:sp>
                    <p:nvSpPr>
                      <p:cNvPr id="65" name="Freeform: Shape 64">
                        <a:extLst>
                          <a:ext uri="{FF2B5EF4-FFF2-40B4-BE49-F238E27FC236}">
                            <a16:creationId xmlns:a16="http://schemas.microsoft.com/office/drawing/2014/main" id="{71FB423A-2EB7-4772-98C3-0B365742E7B3}"/>
                          </a:ext>
                        </a:extLst>
                      </p:cNvPr>
                      <p:cNvSpPr/>
                      <p:nvPr/>
                    </p:nvSpPr>
                    <p:spPr>
                      <a:xfrm>
                        <a:off x="9795873" y="6867158"/>
                        <a:ext cx="443529" cy="1103782"/>
                      </a:xfrm>
                      <a:custGeom>
                        <a:avLst/>
                        <a:gdLst>
                          <a:gd name="connsiteX0" fmla="*/ 0 w 443528"/>
                          <a:gd name="connsiteY0" fmla="*/ 0 h 1103781"/>
                          <a:gd name="connsiteX1" fmla="*/ 0 w 443528"/>
                          <a:gd name="connsiteY1" fmla="*/ 995117 h 1103781"/>
                          <a:gd name="connsiteX2" fmla="*/ 111689 w 443528"/>
                          <a:gd name="connsiteY2" fmla="*/ 1106806 h 1103781"/>
                          <a:gd name="connsiteX3" fmla="*/ 111689 w 443528"/>
                          <a:gd name="connsiteY3" fmla="*/ 1106806 h 1103781"/>
                          <a:gd name="connsiteX4" fmla="*/ 223378 w 443528"/>
                          <a:gd name="connsiteY4" fmla="*/ 995117 h 1103781"/>
                          <a:gd name="connsiteX5" fmla="*/ 223378 w 443528"/>
                          <a:gd name="connsiteY5" fmla="*/ 400890 h 1103781"/>
                          <a:gd name="connsiteX6" fmla="*/ 223378 w 443528"/>
                          <a:gd name="connsiteY6" fmla="*/ 995117 h 1103781"/>
                          <a:gd name="connsiteX7" fmla="*/ 335066 w 443528"/>
                          <a:gd name="connsiteY7" fmla="*/ 1106806 h 1103781"/>
                          <a:gd name="connsiteX8" fmla="*/ 335066 w 443528"/>
                          <a:gd name="connsiteY8" fmla="*/ 1106806 h 1103781"/>
                          <a:gd name="connsiteX9" fmla="*/ 446754 w 443528"/>
                          <a:gd name="connsiteY9" fmla="*/ 995117 h 1103781"/>
                          <a:gd name="connsiteX10" fmla="*/ 446754 w 443528"/>
                          <a:gd name="connsiteY10" fmla="*/ 0 h 11037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43528" h="1103781">
                            <a:moveTo>
                              <a:pt x="0" y="0"/>
                            </a:moveTo>
                            <a:lnTo>
                              <a:pt x="0" y="995117"/>
                            </a:lnTo>
                            <a:cubicBezTo>
                              <a:pt x="0" y="1056808"/>
                              <a:pt x="49998" y="1106806"/>
                              <a:pt x="111689" y="1106806"/>
                            </a:cubicBezTo>
                            <a:lnTo>
                              <a:pt x="111689" y="1106806"/>
                            </a:lnTo>
                            <a:cubicBezTo>
                              <a:pt x="173380" y="1106806"/>
                              <a:pt x="223378" y="1056808"/>
                              <a:pt x="223378" y="995117"/>
                            </a:cubicBezTo>
                            <a:lnTo>
                              <a:pt x="223378" y="400890"/>
                            </a:lnTo>
                            <a:lnTo>
                              <a:pt x="223378" y="995117"/>
                            </a:lnTo>
                            <a:cubicBezTo>
                              <a:pt x="223378" y="1056808"/>
                              <a:pt x="273375" y="1106806"/>
                              <a:pt x="335066" y="1106806"/>
                            </a:cubicBezTo>
                            <a:lnTo>
                              <a:pt x="335066" y="1106806"/>
                            </a:lnTo>
                            <a:cubicBezTo>
                              <a:pt x="396757" y="1106806"/>
                              <a:pt x="446754" y="1056808"/>
                              <a:pt x="446754" y="995117"/>
                            </a:cubicBezTo>
                            <a:lnTo>
                              <a:pt x="446754" y="0"/>
                            </a:lnTo>
                          </a:path>
                        </a:pathLst>
                      </a:custGeom>
                      <a:noFill/>
                      <a:ln w="15875" cap="rnd">
                        <a:solidFill>
                          <a:srgbClr val="00B0F0"/>
                        </a:solidFill>
                        <a:prstDash val="solid"/>
                        <a:round/>
                      </a:ln>
                    </p:spPr>
                    <p:txBody>
                      <a:bodyPr rtlCol="0" anchor="ctr"/>
                      <a:lstStyle/>
                      <a:p>
                        <a:endParaRPr lang="en-US" dirty="0">
                          <a:latin typeface="+mj-lt"/>
                        </a:endParaRPr>
                      </a:p>
                    </p:txBody>
                  </p:sp>
                </p:grpSp>
                <p:sp>
                  <p:nvSpPr>
                    <p:cNvPr id="66" name="Freeform: Shape 65">
                      <a:extLst>
                        <a:ext uri="{FF2B5EF4-FFF2-40B4-BE49-F238E27FC236}">
                          <a16:creationId xmlns:a16="http://schemas.microsoft.com/office/drawing/2014/main" id="{88A65E53-9A9F-42C9-8941-D94AB13FB54D}"/>
                        </a:ext>
                      </a:extLst>
                    </p:cNvPr>
                    <p:cNvSpPr/>
                    <p:nvPr/>
                  </p:nvSpPr>
                  <p:spPr>
                    <a:xfrm>
                      <a:off x="9822838" y="6095619"/>
                      <a:ext cx="388088" cy="388088"/>
                    </a:xfrm>
                    <a:custGeom>
                      <a:avLst/>
                      <a:gdLst>
                        <a:gd name="connsiteX0" fmla="*/ 392926 w 388087"/>
                        <a:gd name="connsiteY0" fmla="*/ 196463 h 388087"/>
                        <a:gd name="connsiteX1" fmla="*/ 196463 w 388087"/>
                        <a:gd name="connsiteY1" fmla="*/ 392926 h 388087"/>
                        <a:gd name="connsiteX2" fmla="*/ 0 w 388087"/>
                        <a:gd name="connsiteY2" fmla="*/ 196463 h 388087"/>
                        <a:gd name="connsiteX3" fmla="*/ 196463 w 388087"/>
                        <a:gd name="connsiteY3" fmla="*/ 0 h 388087"/>
                        <a:gd name="connsiteX4" fmla="*/ 392926 w 388087"/>
                        <a:gd name="connsiteY4" fmla="*/ 196463 h 3880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8087" h="388087">
                          <a:moveTo>
                            <a:pt x="392926" y="196463"/>
                          </a:moveTo>
                          <a:cubicBezTo>
                            <a:pt x="392926" y="304967"/>
                            <a:pt x="304967" y="392926"/>
                            <a:pt x="196463" y="392926"/>
                          </a:cubicBezTo>
                          <a:cubicBezTo>
                            <a:pt x="87960" y="392926"/>
                            <a:pt x="0" y="304967"/>
                            <a:pt x="0" y="196463"/>
                          </a:cubicBezTo>
                          <a:cubicBezTo>
                            <a:pt x="0" y="87959"/>
                            <a:pt x="87960" y="0"/>
                            <a:pt x="196463" y="0"/>
                          </a:cubicBezTo>
                          <a:cubicBezTo>
                            <a:pt x="304967" y="0"/>
                            <a:pt x="392926" y="87959"/>
                            <a:pt x="392926" y="196463"/>
                          </a:cubicBezTo>
                          <a:close/>
                        </a:path>
                      </a:pathLst>
                    </a:custGeom>
                    <a:noFill/>
                    <a:ln w="15875" cap="rnd">
                      <a:solidFill>
                        <a:srgbClr val="00B0F0"/>
                      </a:solidFill>
                      <a:prstDash val="solid"/>
                      <a:round/>
                    </a:ln>
                  </p:spPr>
                  <p:txBody>
                    <a:bodyPr rtlCol="0" anchor="ctr"/>
                    <a:lstStyle/>
                    <a:p>
                      <a:endParaRPr lang="en-US" dirty="0">
                        <a:latin typeface="+mj-lt"/>
                      </a:endParaRPr>
                    </a:p>
                  </p:txBody>
                </p:sp>
              </p:grpSp>
              <p:grpSp>
                <p:nvGrpSpPr>
                  <p:cNvPr id="67" name="Graphic 8">
                    <a:extLst>
                      <a:ext uri="{FF2B5EF4-FFF2-40B4-BE49-F238E27FC236}">
                        <a16:creationId xmlns:a16="http://schemas.microsoft.com/office/drawing/2014/main" id="{2008D2A9-E4A6-4144-9F5F-7B592AB26191}"/>
                      </a:ext>
                    </a:extLst>
                  </p:cNvPr>
                  <p:cNvGrpSpPr/>
                  <p:nvPr/>
                </p:nvGrpSpPr>
                <p:grpSpPr>
                  <a:xfrm>
                    <a:off x="11585461" y="6095619"/>
                    <a:ext cx="731824" cy="1875321"/>
                    <a:chOff x="11585461" y="6095619"/>
                    <a:chExt cx="731824" cy="1875321"/>
                  </a:xfrm>
                  <a:noFill/>
                </p:grpSpPr>
                <p:grpSp>
                  <p:nvGrpSpPr>
                    <p:cNvPr id="68" name="Graphic 8">
                      <a:extLst>
                        <a:ext uri="{FF2B5EF4-FFF2-40B4-BE49-F238E27FC236}">
                          <a16:creationId xmlns:a16="http://schemas.microsoft.com/office/drawing/2014/main" id="{2008D2A9-E4A6-4144-9F5F-7B592AB26191}"/>
                        </a:ext>
                      </a:extLst>
                    </p:cNvPr>
                    <p:cNvGrpSpPr/>
                    <p:nvPr/>
                  </p:nvGrpSpPr>
                  <p:grpSpPr>
                    <a:xfrm>
                      <a:off x="11585461" y="6582745"/>
                      <a:ext cx="731824" cy="1388195"/>
                      <a:chOff x="11585461" y="6582745"/>
                      <a:chExt cx="731824" cy="1388195"/>
                    </a:xfrm>
                    <a:noFill/>
                  </p:grpSpPr>
                  <p:sp>
                    <p:nvSpPr>
                      <p:cNvPr id="69" name="Freeform: Shape 68">
                        <a:extLst>
                          <a:ext uri="{FF2B5EF4-FFF2-40B4-BE49-F238E27FC236}">
                            <a16:creationId xmlns:a16="http://schemas.microsoft.com/office/drawing/2014/main" id="{5E6E82F7-3BD3-4711-A606-FE6A2347664C}"/>
                          </a:ext>
                        </a:extLst>
                      </p:cNvPr>
                      <p:cNvSpPr/>
                      <p:nvPr/>
                    </p:nvSpPr>
                    <p:spPr>
                      <a:xfrm>
                        <a:off x="11585461" y="6582745"/>
                        <a:ext cx="141123" cy="725774"/>
                      </a:xfrm>
                      <a:custGeom>
                        <a:avLst/>
                        <a:gdLst>
                          <a:gd name="connsiteX0" fmla="*/ 143895 w 141122"/>
                          <a:gd name="connsiteY0" fmla="*/ 657632 h 725774"/>
                          <a:gd name="connsiteX1" fmla="*/ 72023 w 141122"/>
                          <a:gd name="connsiteY1" fmla="*/ 729504 h 725774"/>
                          <a:gd name="connsiteX2" fmla="*/ 71872 w 141122"/>
                          <a:gd name="connsiteY2" fmla="*/ 729504 h 725774"/>
                          <a:gd name="connsiteX3" fmla="*/ 0 w 141122"/>
                          <a:gd name="connsiteY3" fmla="*/ 657632 h 725774"/>
                          <a:gd name="connsiteX4" fmla="*/ 0 w 141122"/>
                          <a:gd name="connsiteY4" fmla="*/ 143895 h 725774"/>
                          <a:gd name="connsiteX5" fmla="*/ 143895 w 141122"/>
                          <a:gd name="connsiteY5" fmla="*/ 0 h 7257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1122" h="725774">
                            <a:moveTo>
                              <a:pt x="143895" y="657632"/>
                            </a:moveTo>
                            <a:cubicBezTo>
                              <a:pt x="143895" y="697298"/>
                              <a:pt x="111740" y="729504"/>
                              <a:pt x="72023" y="729504"/>
                            </a:cubicBezTo>
                            <a:lnTo>
                              <a:pt x="71872" y="729504"/>
                            </a:lnTo>
                            <a:cubicBezTo>
                              <a:pt x="32207" y="729504"/>
                              <a:pt x="0" y="697348"/>
                              <a:pt x="0" y="657632"/>
                            </a:cubicBezTo>
                            <a:lnTo>
                              <a:pt x="0" y="143895"/>
                            </a:lnTo>
                            <a:cubicBezTo>
                              <a:pt x="0" y="64412"/>
                              <a:pt x="64413" y="0"/>
                              <a:pt x="143895" y="0"/>
                            </a:cubicBezTo>
                          </a:path>
                        </a:pathLst>
                      </a:custGeom>
                      <a:noFill/>
                      <a:ln w="15875" cap="rnd">
                        <a:solidFill>
                          <a:srgbClr val="00B0F0"/>
                        </a:solidFill>
                        <a:prstDash val="solid"/>
                        <a:round/>
                      </a:ln>
                    </p:spPr>
                    <p:txBody>
                      <a:bodyPr rtlCol="0" anchor="ctr"/>
                      <a:lstStyle/>
                      <a:p>
                        <a:endParaRPr lang="en-US" dirty="0">
                          <a:latin typeface="+mj-lt"/>
                        </a:endParaRPr>
                      </a:p>
                    </p:txBody>
                  </p:sp>
                  <p:sp>
                    <p:nvSpPr>
                      <p:cNvPr id="70" name="Freeform: Shape 69">
                        <a:extLst>
                          <a:ext uri="{FF2B5EF4-FFF2-40B4-BE49-F238E27FC236}">
                            <a16:creationId xmlns:a16="http://schemas.microsoft.com/office/drawing/2014/main" id="{35A74BDF-654F-4C0D-B394-DF3F1C89AB4A}"/>
                          </a:ext>
                        </a:extLst>
                      </p:cNvPr>
                      <p:cNvSpPr/>
                      <p:nvPr/>
                    </p:nvSpPr>
                    <p:spPr>
                      <a:xfrm>
                        <a:off x="12176162" y="6582745"/>
                        <a:ext cx="141123" cy="725774"/>
                      </a:xfrm>
                      <a:custGeom>
                        <a:avLst/>
                        <a:gdLst>
                          <a:gd name="connsiteX0" fmla="*/ 0 w 141122"/>
                          <a:gd name="connsiteY0" fmla="*/ 657632 h 725774"/>
                          <a:gd name="connsiteX1" fmla="*/ 71872 w 141122"/>
                          <a:gd name="connsiteY1" fmla="*/ 729504 h 725774"/>
                          <a:gd name="connsiteX2" fmla="*/ 72022 w 141122"/>
                          <a:gd name="connsiteY2" fmla="*/ 729504 h 725774"/>
                          <a:gd name="connsiteX3" fmla="*/ 143894 w 141122"/>
                          <a:gd name="connsiteY3" fmla="*/ 657632 h 725774"/>
                          <a:gd name="connsiteX4" fmla="*/ 143894 w 141122"/>
                          <a:gd name="connsiteY4" fmla="*/ 143895 h 725774"/>
                          <a:gd name="connsiteX5" fmla="*/ 0 w 141122"/>
                          <a:gd name="connsiteY5" fmla="*/ 0 h 7257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1122" h="725774">
                            <a:moveTo>
                              <a:pt x="0" y="657632"/>
                            </a:moveTo>
                            <a:cubicBezTo>
                              <a:pt x="0" y="697298"/>
                              <a:pt x="32155" y="729504"/>
                              <a:pt x="71872" y="729504"/>
                            </a:cubicBezTo>
                            <a:lnTo>
                              <a:pt x="72022" y="729504"/>
                            </a:lnTo>
                            <a:cubicBezTo>
                              <a:pt x="111688" y="729504"/>
                              <a:pt x="143894" y="697348"/>
                              <a:pt x="143894" y="657632"/>
                            </a:cubicBezTo>
                            <a:lnTo>
                              <a:pt x="143894" y="143895"/>
                            </a:lnTo>
                            <a:cubicBezTo>
                              <a:pt x="143894" y="64412"/>
                              <a:pt x="79481" y="0"/>
                              <a:pt x="0" y="0"/>
                            </a:cubicBezTo>
                          </a:path>
                        </a:pathLst>
                      </a:custGeom>
                      <a:noFill/>
                      <a:ln w="15875" cap="rnd">
                        <a:solidFill>
                          <a:srgbClr val="00B0F0"/>
                        </a:solidFill>
                        <a:prstDash val="solid"/>
                        <a:round/>
                      </a:ln>
                    </p:spPr>
                    <p:txBody>
                      <a:bodyPr rtlCol="0" anchor="ctr"/>
                      <a:lstStyle/>
                      <a:p>
                        <a:endParaRPr lang="en-US" dirty="0">
                          <a:latin typeface="+mj-lt"/>
                        </a:endParaRPr>
                      </a:p>
                    </p:txBody>
                  </p:sp>
                  <p:sp>
                    <p:nvSpPr>
                      <p:cNvPr id="71" name="Freeform: Shape 70">
                        <a:extLst>
                          <a:ext uri="{FF2B5EF4-FFF2-40B4-BE49-F238E27FC236}">
                            <a16:creationId xmlns:a16="http://schemas.microsoft.com/office/drawing/2014/main" id="{7815C855-A20D-4452-9FD6-D5655F6EA5D8}"/>
                          </a:ext>
                        </a:extLst>
                      </p:cNvPr>
                      <p:cNvSpPr/>
                      <p:nvPr/>
                    </p:nvSpPr>
                    <p:spPr>
                      <a:xfrm>
                        <a:off x="11729356" y="6582745"/>
                        <a:ext cx="443529" cy="5040"/>
                      </a:xfrm>
                      <a:custGeom>
                        <a:avLst/>
                        <a:gdLst>
                          <a:gd name="connsiteX0" fmla="*/ 446805 w 443528"/>
                          <a:gd name="connsiteY0" fmla="*/ 0 h 0"/>
                          <a:gd name="connsiteX1" fmla="*/ 0 w 443528"/>
                          <a:gd name="connsiteY1" fmla="*/ 0 h 0"/>
                        </a:gdLst>
                        <a:ahLst/>
                        <a:cxnLst>
                          <a:cxn ang="0">
                            <a:pos x="connsiteX0" y="connsiteY0"/>
                          </a:cxn>
                          <a:cxn ang="0">
                            <a:pos x="connsiteX1" y="connsiteY1"/>
                          </a:cxn>
                        </a:cxnLst>
                        <a:rect l="l" t="t" r="r" b="b"/>
                        <a:pathLst>
                          <a:path w="443528">
                            <a:moveTo>
                              <a:pt x="446805" y="0"/>
                            </a:moveTo>
                            <a:lnTo>
                              <a:pt x="0" y="0"/>
                            </a:lnTo>
                          </a:path>
                        </a:pathLst>
                      </a:custGeom>
                      <a:ln w="15875" cap="rnd">
                        <a:solidFill>
                          <a:srgbClr val="00B0F0"/>
                        </a:solidFill>
                        <a:prstDash val="solid"/>
                        <a:round/>
                      </a:ln>
                    </p:spPr>
                    <p:txBody>
                      <a:bodyPr rtlCol="0" anchor="ctr"/>
                      <a:lstStyle/>
                      <a:p>
                        <a:endParaRPr lang="en-US" dirty="0">
                          <a:latin typeface="+mj-lt"/>
                        </a:endParaRPr>
                      </a:p>
                    </p:txBody>
                  </p:sp>
                  <p:sp>
                    <p:nvSpPr>
                      <p:cNvPr id="72" name="Freeform: Shape 71">
                        <a:extLst>
                          <a:ext uri="{FF2B5EF4-FFF2-40B4-BE49-F238E27FC236}">
                            <a16:creationId xmlns:a16="http://schemas.microsoft.com/office/drawing/2014/main" id="{0737267C-DA58-4658-ADFA-A24418769FC9}"/>
                          </a:ext>
                        </a:extLst>
                      </p:cNvPr>
                      <p:cNvSpPr/>
                      <p:nvPr/>
                    </p:nvSpPr>
                    <p:spPr>
                      <a:xfrm>
                        <a:off x="11729356" y="6867158"/>
                        <a:ext cx="443529" cy="1103782"/>
                      </a:xfrm>
                      <a:custGeom>
                        <a:avLst/>
                        <a:gdLst>
                          <a:gd name="connsiteX0" fmla="*/ 0 w 443528"/>
                          <a:gd name="connsiteY0" fmla="*/ 0 h 1103781"/>
                          <a:gd name="connsiteX1" fmla="*/ 0 w 443528"/>
                          <a:gd name="connsiteY1" fmla="*/ 995117 h 1103781"/>
                          <a:gd name="connsiteX2" fmla="*/ 111689 w 443528"/>
                          <a:gd name="connsiteY2" fmla="*/ 1106806 h 1103781"/>
                          <a:gd name="connsiteX3" fmla="*/ 111689 w 443528"/>
                          <a:gd name="connsiteY3" fmla="*/ 1106806 h 1103781"/>
                          <a:gd name="connsiteX4" fmla="*/ 223378 w 443528"/>
                          <a:gd name="connsiteY4" fmla="*/ 995117 h 1103781"/>
                          <a:gd name="connsiteX5" fmla="*/ 223378 w 443528"/>
                          <a:gd name="connsiteY5" fmla="*/ 400890 h 1103781"/>
                          <a:gd name="connsiteX6" fmla="*/ 223378 w 443528"/>
                          <a:gd name="connsiteY6" fmla="*/ 995117 h 1103781"/>
                          <a:gd name="connsiteX7" fmla="*/ 335066 w 443528"/>
                          <a:gd name="connsiteY7" fmla="*/ 1106806 h 1103781"/>
                          <a:gd name="connsiteX8" fmla="*/ 335066 w 443528"/>
                          <a:gd name="connsiteY8" fmla="*/ 1106806 h 1103781"/>
                          <a:gd name="connsiteX9" fmla="*/ 446755 w 443528"/>
                          <a:gd name="connsiteY9" fmla="*/ 995117 h 1103781"/>
                          <a:gd name="connsiteX10" fmla="*/ 446755 w 443528"/>
                          <a:gd name="connsiteY10" fmla="*/ 0 h 11037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43528" h="1103781">
                            <a:moveTo>
                              <a:pt x="0" y="0"/>
                            </a:moveTo>
                            <a:lnTo>
                              <a:pt x="0" y="995117"/>
                            </a:lnTo>
                            <a:cubicBezTo>
                              <a:pt x="0" y="1056808"/>
                              <a:pt x="49997" y="1106806"/>
                              <a:pt x="111689" y="1106806"/>
                            </a:cubicBezTo>
                            <a:lnTo>
                              <a:pt x="111689" y="1106806"/>
                            </a:lnTo>
                            <a:cubicBezTo>
                              <a:pt x="173380" y="1106806"/>
                              <a:pt x="223378" y="1056808"/>
                              <a:pt x="223378" y="995117"/>
                            </a:cubicBezTo>
                            <a:lnTo>
                              <a:pt x="223378" y="400890"/>
                            </a:lnTo>
                            <a:lnTo>
                              <a:pt x="223378" y="995117"/>
                            </a:lnTo>
                            <a:cubicBezTo>
                              <a:pt x="223378" y="1056808"/>
                              <a:pt x="273375" y="1106806"/>
                              <a:pt x="335066" y="1106806"/>
                            </a:cubicBezTo>
                            <a:lnTo>
                              <a:pt x="335066" y="1106806"/>
                            </a:lnTo>
                            <a:cubicBezTo>
                              <a:pt x="396756" y="1106806"/>
                              <a:pt x="446755" y="1056808"/>
                              <a:pt x="446755" y="995117"/>
                            </a:cubicBezTo>
                            <a:lnTo>
                              <a:pt x="446755" y="0"/>
                            </a:lnTo>
                          </a:path>
                        </a:pathLst>
                      </a:custGeom>
                      <a:noFill/>
                      <a:ln w="15875" cap="rnd">
                        <a:solidFill>
                          <a:srgbClr val="00B0F0"/>
                        </a:solidFill>
                        <a:prstDash val="solid"/>
                        <a:round/>
                      </a:ln>
                    </p:spPr>
                    <p:txBody>
                      <a:bodyPr rtlCol="0" anchor="ctr"/>
                      <a:lstStyle/>
                      <a:p>
                        <a:endParaRPr lang="en-US" dirty="0">
                          <a:latin typeface="+mj-lt"/>
                        </a:endParaRPr>
                      </a:p>
                    </p:txBody>
                  </p:sp>
                </p:grpSp>
                <p:sp>
                  <p:nvSpPr>
                    <p:cNvPr id="73" name="Freeform: Shape 72">
                      <a:extLst>
                        <a:ext uri="{FF2B5EF4-FFF2-40B4-BE49-F238E27FC236}">
                          <a16:creationId xmlns:a16="http://schemas.microsoft.com/office/drawing/2014/main" id="{5634411F-BD97-407C-9EF0-2BF1A613AB46}"/>
                        </a:ext>
                      </a:extLst>
                    </p:cNvPr>
                    <p:cNvSpPr/>
                    <p:nvPr/>
                  </p:nvSpPr>
                  <p:spPr>
                    <a:xfrm>
                      <a:off x="11756270" y="6095619"/>
                      <a:ext cx="388088" cy="388088"/>
                    </a:xfrm>
                    <a:custGeom>
                      <a:avLst/>
                      <a:gdLst>
                        <a:gd name="connsiteX0" fmla="*/ 392926 w 388087"/>
                        <a:gd name="connsiteY0" fmla="*/ 196463 h 388087"/>
                        <a:gd name="connsiteX1" fmla="*/ 196463 w 388087"/>
                        <a:gd name="connsiteY1" fmla="*/ 392926 h 388087"/>
                        <a:gd name="connsiteX2" fmla="*/ 0 w 388087"/>
                        <a:gd name="connsiteY2" fmla="*/ 196463 h 388087"/>
                        <a:gd name="connsiteX3" fmla="*/ 196463 w 388087"/>
                        <a:gd name="connsiteY3" fmla="*/ 0 h 388087"/>
                        <a:gd name="connsiteX4" fmla="*/ 392926 w 388087"/>
                        <a:gd name="connsiteY4" fmla="*/ 196463 h 3880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8087" h="388087">
                          <a:moveTo>
                            <a:pt x="392926" y="196463"/>
                          </a:moveTo>
                          <a:cubicBezTo>
                            <a:pt x="392926" y="304967"/>
                            <a:pt x="304967" y="392926"/>
                            <a:pt x="196463" y="392926"/>
                          </a:cubicBezTo>
                          <a:cubicBezTo>
                            <a:pt x="87960" y="392926"/>
                            <a:pt x="0" y="304967"/>
                            <a:pt x="0" y="196463"/>
                          </a:cubicBezTo>
                          <a:cubicBezTo>
                            <a:pt x="0" y="87959"/>
                            <a:pt x="87960" y="0"/>
                            <a:pt x="196463" y="0"/>
                          </a:cubicBezTo>
                          <a:cubicBezTo>
                            <a:pt x="304967" y="0"/>
                            <a:pt x="392926" y="87959"/>
                            <a:pt x="392926" y="196463"/>
                          </a:cubicBezTo>
                          <a:close/>
                        </a:path>
                      </a:pathLst>
                    </a:custGeom>
                    <a:noFill/>
                    <a:ln w="15875" cap="rnd">
                      <a:solidFill>
                        <a:srgbClr val="00B0F0"/>
                      </a:solidFill>
                      <a:prstDash val="solid"/>
                      <a:round/>
                    </a:ln>
                  </p:spPr>
                  <p:txBody>
                    <a:bodyPr rtlCol="0" anchor="ctr"/>
                    <a:lstStyle/>
                    <a:p>
                      <a:endParaRPr lang="en-US" dirty="0">
                        <a:latin typeface="+mj-lt"/>
                      </a:endParaRPr>
                    </a:p>
                  </p:txBody>
                </p:sp>
              </p:grpSp>
              <p:grpSp>
                <p:nvGrpSpPr>
                  <p:cNvPr id="74" name="Graphic 8">
                    <a:extLst>
                      <a:ext uri="{FF2B5EF4-FFF2-40B4-BE49-F238E27FC236}">
                        <a16:creationId xmlns:a16="http://schemas.microsoft.com/office/drawing/2014/main" id="{2008D2A9-E4A6-4144-9F5F-7B592AB26191}"/>
                      </a:ext>
                    </a:extLst>
                  </p:cNvPr>
                  <p:cNvGrpSpPr/>
                  <p:nvPr/>
                </p:nvGrpSpPr>
                <p:grpSpPr>
                  <a:xfrm>
                    <a:off x="10599416" y="6947749"/>
                    <a:ext cx="771135" cy="171363"/>
                    <a:chOff x="10599416" y="6947749"/>
                    <a:chExt cx="771135" cy="171363"/>
                  </a:xfrm>
                  <a:noFill/>
                </p:grpSpPr>
                <p:sp>
                  <p:nvSpPr>
                    <p:cNvPr id="75" name="Freeform: Shape 74">
                      <a:extLst>
                        <a:ext uri="{FF2B5EF4-FFF2-40B4-BE49-F238E27FC236}">
                          <a16:creationId xmlns:a16="http://schemas.microsoft.com/office/drawing/2014/main" id="{86C5021B-8AAD-4AB8-AD32-9A940F732CC3}"/>
                        </a:ext>
                      </a:extLst>
                    </p:cNvPr>
                    <p:cNvSpPr/>
                    <p:nvPr/>
                  </p:nvSpPr>
                  <p:spPr>
                    <a:xfrm>
                      <a:off x="10599416" y="7034791"/>
                      <a:ext cx="771135" cy="5040"/>
                    </a:xfrm>
                    <a:custGeom>
                      <a:avLst/>
                      <a:gdLst>
                        <a:gd name="connsiteX0" fmla="*/ 0 w 771135"/>
                        <a:gd name="connsiteY0" fmla="*/ 0 h 0"/>
                        <a:gd name="connsiteX1" fmla="*/ 773201 w 771135"/>
                        <a:gd name="connsiteY1" fmla="*/ 0 h 0"/>
                      </a:gdLst>
                      <a:ahLst/>
                      <a:cxnLst>
                        <a:cxn ang="0">
                          <a:pos x="connsiteX0" y="connsiteY0"/>
                        </a:cxn>
                        <a:cxn ang="0">
                          <a:pos x="connsiteX1" y="connsiteY1"/>
                        </a:cxn>
                      </a:cxnLst>
                      <a:rect l="l" t="t" r="r" b="b"/>
                      <a:pathLst>
                        <a:path w="771135">
                          <a:moveTo>
                            <a:pt x="0" y="0"/>
                          </a:moveTo>
                          <a:lnTo>
                            <a:pt x="773201" y="0"/>
                          </a:lnTo>
                        </a:path>
                      </a:pathLst>
                    </a:custGeom>
                    <a:ln w="15875" cap="rnd">
                      <a:solidFill>
                        <a:srgbClr val="00B0F0"/>
                      </a:solidFill>
                      <a:prstDash val="solid"/>
                      <a:round/>
                    </a:ln>
                  </p:spPr>
                  <p:txBody>
                    <a:bodyPr rtlCol="0" anchor="ctr"/>
                    <a:lstStyle/>
                    <a:p>
                      <a:endParaRPr lang="en-US" dirty="0">
                        <a:latin typeface="+mj-lt"/>
                      </a:endParaRPr>
                    </a:p>
                  </p:txBody>
                </p:sp>
                <p:grpSp>
                  <p:nvGrpSpPr>
                    <p:cNvPr id="76" name="Graphic 8">
                      <a:extLst>
                        <a:ext uri="{FF2B5EF4-FFF2-40B4-BE49-F238E27FC236}">
                          <a16:creationId xmlns:a16="http://schemas.microsoft.com/office/drawing/2014/main" id="{2008D2A9-E4A6-4144-9F5F-7B592AB26191}"/>
                        </a:ext>
                      </a:extLst>
                    </p:cNvPr>
                    <p:cNvGrpSpPr/>
                    <p:nvPr/>
                  </p:nvGrpSpPr>
                  <p:grpSpPr>
                    <a:xfrm>
                      <a:off x="10599416" y="6947749"/>
                      <a:ext cx="769623" cy="171363"/>
                      <a:chOff x="10599416" y="6947749"/>
                      <a:chExt cx="769623" cy="171363"/>
                    </a:xfrm>
                    <a:noFill/>
                  </p:grpSpPr>
                  <p:sp>
                    <p:nvSpPr>
                      <p:cNvPr id="77" name="Freeform: Shape 76">
                        <a:extLst>
                          <a:ext uri="{FF2B5EF4-FFF2-40B4-BE49-F238E27FC236}">
                            <a16:creationId xmlns:a16="http://schemas.microsoft.com/office/drawing/2014/main" id="{5D585552-5991-40DD-BE77-50A9D2D68131}"/>
                          </a:ext>
                        </a:extLst>
                      </p:cNvPr>
                      <p:cNvSpPr/>
                      <p:nvPr/>
                    </p:nvSpPr>
                    <p:spPr>
                      <a:xfrm>
                        <a:off x="10599416" y="6947749"/>
                        <a:ext cx="105842" cy="171363"/>
                      </a:xfrm>
                      <a:custGeom>
                        <a:avLst/>
                        <a:gdLst>
                          <a:gd name="connsiteX0" fmla="*/ 109420 w 105842"/>
                          <a:gd name="connsiteY0" fmla="*/ 174085 h 171363"/>
                          <a:gd name="connsiteX1" fmla="*/ 0 w 105842"/>
                          <a:gd name="connsiteY1" fmla="*/ 87042 h 171363"/>
                          <a:gd name="connsiteX2" fmla="*/ 109420 w 105842"/>
                          <a:gd name="connsiteY2" fmla="*/ 0 h 171363"/>
                        </a:gdLst>
                        <a:ahLst/>
                        <a:cxnLst>
                          <a:cxn ang="0">
                            <a:pos x="connsiteX0" y="connsiteY0"/>
                          </a:cxn>
                          <a:cxn ang="0">
                            <a:pos x="connsiteX1" y="connsiteY1"/>
                          </a:cxn>
                          <a:cxn ang="0">
                            <a:pos x="connsiteX2" y="connsiteY2"/>
                          </a:cxn>
                        </a:cxnLst>
                        <a:rect l="l" t="t" r="r" b="b"/>
                        <a:pathLst>
                          <a:path w="105842" h="171363">
                            <a:moveTo>
                              <a:pt x="109420" y="174085"/>
                            </a:moveTo>
                            <a:lnTo>
                              <a:pt x="0" y="87042"/>
                            </a:lnTo>
                            <a:lnTo>
                              <a:pt x="109420" y="0"/>
                            </a:lnTo>
                          </a:path>
                        </a:pathLst>
                      </a:custGeom>
                      <a:noFill/>
                      <a:ln w="15875" cap="rnd">
                        <a:solidFill>
                          <a:srgbClr val="00B0F0"/>
                        </a:solidFill>
                        <a:prstDash val="solid"/>
                        <a:round/>
                      </a:ln>
                    </p:spPr>
                    <p:txBody>
                      <a:bodyPr rtlCol="0" anchor="ctr"/>
                      <a:lstStyle/>
                      <a:p>
                        <a:endParaRPr lang="en-US" dirty="0">
                          <a:latin typeface="+mj-lt"/>
                        </a:endParaRPr>
                      </a:p>
                    </p:txBody>
                  </p:sp>
                  <p:sp>
                    <p:nvSpPr>
                      <p:cNvPr id="78" name="Freeform: Shape 77">
                        <a:extLst>
                          <a:ext uri="{FF2B5EF4-FFF2-40B4-BE49-F238E27FC236}">
                            <a16:creationId xmlns:a16="http://schemas.microsoft.com/office/drawing/2014/main" id="{2065FD4E-BCD4-4A4B-8A39-E82B239D736F}"/>
                          </a:ext>
                        </a:extLst>
                      </p:cNvPr>
                      <p:cNvSpPr/>
                      <p:nvPr/>
                    </p:nvSpPr>
                    <p:spPr>
                      <a:xfrm>
                        <a:off x="11263197" y="6947749"/>
                        <a:ext cx="105842" cy="171363"/>
                      </a:xfrm>
                      <a:custGeom>
                        <a:avLst/>
                        <a:gdLst>
                          <a:gd name="connsiteX0" fmla="*/ 0 w 105842"/>
                          <a:gd name="connsiteY0" fmla="*/ 174085 h 171363"/>
                          <a:gd name="connsiteX1" fmla="*/ 109420 w 105842"/>
                          <a:gd name="connsiteY1" fmla="*/ 87042 h 171363"/>
                          <a:gd name="connsiteX2" fmla="*/ 0 w 105842"/>
                          <a:gd name="connsiteY2" fmla="*/ 0 h 171363"/>
                        </a:gdLst>
                        <a:ahLst/>
                        <a:cxnLst>
                          <a:cxn ang="0">
                            <a:pos x="connsiteX0" y="connsiteY0"/>
                          </a:cxn>
                          <a:cxn ang="0">
                            <a:pos x="connsiteX1" y="connsiteY1"/>
                          </a:cxn>
                          <a:cxn ang="0">
                            <a:pos x="connsiteX2" y="connsiteY2"/>
                          </a:cxn>
                        </a:cxnLst>
                        <a:rect l="l" t="t" r="r" b="b"/>
                        <a:pathLst>
                          <a:path w="105842" h="171363">
                            <a:moveTo>
                              <a:pt x="0" y="174085"/>
                            </a:moveTo>
                            <a:lnTo>
                              <a:pt x="109420" y="87042"/>
                            </a:lnTo>
                            <a:lnTo>
                              <a:pt x="0" y="0"/>
                            </a:lnTo>
                          </a:path>
                        </a:pathLst>
                      </a:custGeom>
                      <a:noFill/>
                      <a:ln w="15875" cap="rnd">
                        <a:solidFill>
                          <a:srgbClr val="00B0F0"/>
                        </a:solidFill>
                        <a:prstDash val="solid"/>
                        <a:round/>
                      </a:ln>
                    </p:spPr>
                    <p:txBody>
                      <a:bodyPr rtlCol="0" anchor="ctr"/>
                      <a:lstStyle/>
                      <a:p>
                        <a:endParaRPr lang="en-US" dirty="0">
                          <a:latin typeface="+mj-lt"/>
                        </a:endParaRPr>
                      </a:p>
                    </p:txBody>
                  </p:sp>
                </p:grpSp>
              </p:grpSp>
            </p:grpSp>
          </p:grpSp>
          <p:sp>
            <p:nvSpPr>
              <p:cNvPr id="7" name="TextBox 6">
                <a:extLst>
                  <a:ext uri="{FF2B5EF4-FFF2-40B4-BE49-F238E27FC236}">
                    <a16:creationId xmlns:a16="http://schemas.microsoft.com/office/drawing/2014/main" id="{AB8EAA68-7FB2-470F-BD6E-35D771335AC5}"/>
                  </a:ext>
                </a:extLst>
              </p:cNvPr>
              <p:cNvSpPr txBox="1">
                <a:spLocks/>
              </p:cNvSpPr>
              <p:nvPr/>
            </p:nvSpPr>
            <p:spPr>
              <a:xfrm>
                <a:off x="1695387" y="2800647"/>
                <a:ext cx="1828275" cy="553998"/>
              </a:xfrm>
              <a:prstGeom prst="rect">
                <a:avLst/>
              </a:prstGeom>
              <a:noFill/>
            </p:spPr>
            <p:txBody>
              <a:bodyPr wrap="square" lIns="0" tIns="0" rIns="0" bIns="0" rtlCol="0">
                <a:noAutofit/>
              </a:bodyPr>
              <a:lstStyle/>
              <a:p>
                <a:r>
                  <a:rPr lang="en-US" b="1" dirty="0">
                    <a:solidFill>
                      <a:srgbClr val="002060"/>
                    </a:solidFill>
                    <a:latin typeface="+mj-lt"/>
                    <a:cs typeface="Arial" panose="020B0604020202020204" pitchFamily="34" charset="0"/>
                  </a:rPr>
                  <a:t>Physical distancing</a:t>
                </a:r>
              </a:p>
            </p:txBody>
          </p:sp>
        </p:grpSp>
      </p:grpSp>
      <p:grpSp>
        <p:nvGrpSpPr>
          <p:cNvPr id="83" name="Group 82" descr="Image of washing hands under a faucet">
            <a:extLst>
              <a:ext uri="{FF2B5EF4-FFF2-40B4-BE49-F238E27FC236}">
                <a16:creationId xmlns:a16="http://schemas.microsoft.com/office/drawing/2014/main" id="{F10F8B6E-429C-4F12-9AAB-D1244363195E}"/>
              </a:ext>
            </a:extLst>
          </p:cNvPr>
          <p:cNvGrpSpPr/>
          <p:nvPr/>
        </p:nvGrpSpPr>
        <p:grpSpPr>
          <a:xfrm>
            <a:off x="603863" y="3768018"/>
            <a:ext cx="10651951" cy="995894"/>
            <a:chOff x="603863" y="3808290"/>
            <a:chExt cx="10651951" cy="995894"/>
          </a:xfrm>
        </p:grpSpPr>
        <p:sp>
          <p:nvSpPr>
            <p:cNvPr id="18" name="TextBox 17" descr="Image of hands being washed under a faucet - Handwashing removes pathogens from the hands. While handwashing with soap and water is the best option, alcohol-based hand sanitizer (at least 60 percent ethanol or at least 70 percent isopropanol) may be utilized when handwashing is not available&#10;">
              <a:extLst>
                <a:ext uri="{FF2B5EF4-FFF2-40B4-BE49-F238E27FC236}">
                  <a16:creationId xmlns:a16="http://schemas.microsoft.com/office/drawing/2014/main" id="{07D4E021-0D30-4709-9315-437322E03C6E}"/>
                </a:ext>
              </a:extLst>
            </p:cNvPr>
            <p:cNvSpPr txBox="1">
              <a:spLocks/>
            </p:cNvSpPr>
            <p:nvPr/>
          </p:nvSpPr>
          <p:spPr>
            <a:xfrm>
              <a:off x="3761247" y="3819299"/>
              <a:ext cx="7494567" cy="984885"/>
            </a:xfrm>
            <a:prstGeom prst="rect">
              <a:avLst/>
            </a:prstGeom>
            <a:noFill/>
          </p:spPr>
          <p:txBody>
            <a:bodyPr wrap="square" lIns="0" tIns="0" rIns="0" bIns="0" rtlCol="0">
              <a:spAutoFit/>
            </a:bodyPr>
            <a:lstStyle/>
            <a:p>
              <a:r>
                <a:rPr lang="en-US" sz="1600" dirty="0">
                  <a:latin typeface="+mj-lt"/>
                  <a:cs typeface="Arial" panose="020B0604020202020204" pitchFamily="34" charset="0"/>
                </a:rPr>
                <a:t>Handwashing removes pathogens from the hands. While </a:t>
              </a:r>
              <a:r>
                <a:rPr lang="en-US" sz="1600" b="1" dirty="0">
                  <a:solidFill>
                    <a:srgbClr val="00B0F0"/>
                  </a:solidFill>
                  <a:latin typeface="+mj-lt"/>
                </a:rPr>
                <a:t>handwashing with soap and water is the best option</a:t>
              </a:r>
              <a:r>
                <a:rPr lang="en-US" sz="1600" dirty="0">
                  <a:latin typeface="+mj-lt"/>
                  <a:cs typeface="Arial" panose="020B0604020202020204" pitchFamily="34" charset="0"/>
                </a:rPr>
                <a:t>, alcohol-based hand sanitizer (at least 60 percent ethanol or at least 70 percent isopropanol) may be utilized when handwashing is not available</a:t>
              </a:r>
            </a:p>
          </p:txBody>
        </p:sp>
        <p:grpSp>
          <p:nvGrpSpPr>
            <p:cNvPr id="12" name="Group 11">
              <a:extLst>
                <a:ext uri="{FF2B5EF4-FFF2-40B4-BE49-F238E27FC236}">
                  <a16:creationId xmlns:a16="http://schemas.microsoft.com/office/drawing/2014/main" id="{2127C820-46F9-4035-AE66-C6FFCA998CA0}"/>
                </a:ext>
              </a:extLst>
            </p:cNvPr>
            <p:cNvGrpSpPr/>
            <p:nvPr/>
          </p:nvGrpSpPr>
          <p:grpSpPr>
            <a:xfrm>
              <a:off x="603863" y="3808290"/>
              <a:ext cx="2919799" cy="835452"/>
              <a:chOff x="603863" y="3772991"/>
              <a:chExt cx="2919799" cy="835452"/>
            </a:xfrm>
          </p:grpSpPr>
          <p:grpSp>
            <p:nvGrpSpPr>
              <p:cNvPr id="10" name="Group 9">
                <a:extLst>
                  <a:ext uri="{FF2B5EF4-FFF2-40B4-BE49-F238E27FC236}">
                    <a16:creationId xmlns:a16="http://schemas.microsoft.com/office/drawing/2014/main" id="{CD7F7B39-1942-4B33-B795-A671857F8368}"/>
                  </a:ext>
                </a:extLst>
              </p:cNvPr>
              <p:cNvGrpSpPr/>
              <p:nvPr/>
            </p:nvGrpSpPr>
            <p:grpSpPr>
              <a:xfrm>
                <a:off x="603863" y="3772991"/>
                <a:ext cx="835452" cy="835452"/>
                <a:chOff x="6643782" y="1336956"/>
                <a:chExt cx="1223186" cy="1223186"/>
              </a:xfrm>
            </p:grpSpPr>
            <p:sp>
              <p:nvSpPr>
                <p:cNvPr id="81" name="Oval 80">
                  <a:extLst>
                    <a:ext uri="{FF2B5EF4-FFF2-40B4-BE49-F238E27FC236}">
                      <a16:creationId xmlns:a16="http://schemas.microsoft.com/office/drawing/2014/main" id="{335BA542-EC10-4252-A536-007E933E3F5D}"/>
                    </a:ext>
                  </a:extLst>
                </p:cNvPr>
                <p:cNvSpPr/>
                <p:nvPr/>
              </p:nvSpPr>
              <p:spPr>
                <a:xfrm>
                  <a:off x="6643782" y="1336956"/>
                  <a:ext cx="1223186" cy="1223186"/>
                </a:xfrm>
                <a:prstGeom prst="ellipse">
                  <a:avLst/>
                </a:prstGeom>
                <a:noFill/>
                <a:ln w="6350" cap="sq">
                  <a:solidFill>
                    <a:srgbClr val="002060"/>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endParaRPr lang="en-US" sz="1600" dirty="0">
                    <a:solidFill>
                      <a:schemeClr val="bg1"/>
                    </a:solidFill>
                    <a:latin typeface="+mj-lt"/>
                  </a:endParaRPr>
                </a:p>
              </p:txBody>
            </p:sp>
            <p:grpSp>
              <p:nvGrpSpPr>
                <p:cNvPr id="31" name="Graphic 8">
                  <a:extLst>
                    <a:ext uri="{FF2B5EF4-FFF2-40B4-BE49-F238E27FC236}">
                      <a16:creationId xmlns:a16="http://schemas.microsoft.com/office/drawing/2014/main" id="{2008D2A9-E4A6-4144-9F5F-7B592AB26191}"/>
                    </a:ext>
                  </a:extLst>
                </p:cNvPr>
                <p:cNvGrpSpPr>
                  <a:grpSpLocks/>
                </p:cNvGrpSpPr>
                <p:nvPr/>
              </p:nvGrpSpPr>
              <p:grpSpPr>
                <a:xfrm>
                  <a:off x="6909821" y="1610228"/>
                  <a:ext cx="691109" cy="676642"/>
                  <a:chOff x="187731" y="5710556"/>
                  <a:chExt cx="2701442" cy="2644893"/>
                </a:xfrm>
                <a:noFill/>
              </p:grpSpPr>
              <p:grpSp>
                <p:nvGrpSpPr>
                  <p:cNvPr id="32" name="Graphic 8">
                    <a:extLst>
                      <a:ext uri="{FF2B5EF4-FFF2-40B4-BE49-F238E27FC236}">
                        <a16:creationId xmlns:a16="http://schemas.microsoft.com/office/drawing/2014/main" id="{2008D2A9-E4A6-4144-9F5F-7B592AB26191}"/>
                      </a:ext>
                    </a:extLst>
                  </p:cNvPr>
                  <p:cNvGrpSpPr/>
                  <p:nvPr/>
                </p:nvGrpSpPr>
                <p:grpSpPr>
                  <a:xfrm>
                    <a:off x="1063145" y="6805627"/>
                    <a:ext cx="1654262" cy="1169303"/>
                    <a:chOff x="1063145" y="6805627"/>
                    <a:chExt cx="1654262" cy="1169303"/>
                  </a:xfrm>
                  <a:noFill/>
                </p:grpSpPr>
                <p:sp>
                  <p:nvSpPr>
                    <p:cNvPr id="33" name="Freeform: Shape 32">
                      <a:extLst>
                        <a:ext uri="{FF2B5EF4-FFF2-40B4-BE49-F238E27FC236}">
                          <a16:creationId xmlns:a16="http://schemas.microsoft.com/office/drawing/2014/main" id="{949301D4-97A8-47C0-A399-AF45464DB847}"/>
                        </a:ext>
                      </a:extLst>
                    </p:cNvPr>
                    <p:cNvSpPr/>
                    <p:nvPr/>
                  </p:nvSpPr>
                  <p:spPr>
                    <a:xfrm>
                      <a:off x="1476837" y="6919474"/>
                      <a:ext cx="282246" cy="156243"/>
                    </a:xfrm>
                    <a:custGeom>
                      <a:avLst/>
                      <a:gdLst>
                        <a:gd name="connsiteX0" fmla="*/ 0 w 282245"/>
                        <a:gd name="connsiteY0" fmla="*/ 106346 h 156243"/>
                        <a:gd name="connsiteX1" fmla="*/ 139460 w 282245"/>
                        <a:gd name="connsiteY1" fmla="*/ 0 h 156243"/>
                        <a:gd name="connsiteX2" fmla="*/ 284060 w 282245"/>
                        <a:gd name="connsiteY2" fmla="*/ 144600 h 156243"/>
                        <a:gd name="connsiteX3" fmla="*/ 283405 w 282245"/>
                        <a:gd name="connsiteY3" fmla="*/ 158562 h 156243"/>
                      </a:gdLst>
                      <a:ahLst/>
                      <a:cxnLst>
                        <a:cxn ang="0">
                          <a:pos x="connsiteX0" y="connsiteY0"/>
                        </a:cxn>
                        <a:cxn ang="0">
                          <a:pos x="connsiteX1" y="connsiteY1"/>
                        </a:cxn>
                        <a:cxn ang="0">
                          <a:pos x="connsiteX2" y="connsiteY2"/>
                        </a:cxn>
                        <a:cxn ang="0">
                          <a:pos x="connsiteX3" y="connsiteY3"/>
                        </a:cxn>
                      </a:cxnLst>
                      <a:rect l="l" t="t" r="r" b="b"/>
                      <a:pathLst>
                        <a:path w="282245" h="156243">
                          <a:moveTo>
                            <a:pt x="0" y="106346"/>
                          </a:moveTo>
                          <a:cubicBezTo>
                            <a:pt x="16784" y="45058"/>
                            <a:pt x="72880" y="0"/>
                            <a:pt x="139460" y="0"/>
                          </a:cubicBezTo>
                          <a:cubicBezTo>
                            <a:pt x="219295" y="0"/>
                            <a:pt x="284060" y="64715"/>
                            <a:pt x="284060" y="144600"/>
                          </a:cubicBezTo>
                          <a:cubicBezTo>
                            <a:pt x="284060" y="149288"/>
                            <a:pt x="283858" y="153975"/>
                            <a:pt x="283405" y="158562"/>
                          </a:cubicBezTo>
                        </a:path>
                      </a:pathLst>
                    </a:custGeom>
                    <a:noFill/>
                    <a:ln w="15875" cap="rnd">
                      <a:solidFill>
                        <a:srgbClr val="00B0F0"/>
                      </a:solidFill>
                      <a:prstDash val="solid"/>
                      <a:round/>
                    </a:ln>
                  </p:spPr>
                  <p:txBody>
                    <a:bodyPr rtlCol="0" anchor="ctr"/>
                    <a:lstStyle/>
                    <a:p>
                      <a:endParaRPr lang="en-US" dirty="0">
                        <a:latin typeface="+mj-lt"/>
                      </a:endParaRPr>
                    </a:p>
                  </p:txBody>
                </p:sp>
                <p:sp>
                  <p:nvSpPr>
                    <p:cNvPr id="34" name="Freeform: Shape 33">
                      <a:extLst>
                        <a:ext uri="{FF2B5EF4-FFF2-40B4-BE49-F238E27FC236}">
                          <a16:creationId xmlns:a16="http://schemas.microsoft.com/office/drawing/2014/main" id="{82C9CEE2-30F5-4327-941B-58D5C0CC5A58}"/>
                        </a:ext>
                      </a:extLst>
                    </p:cNvPr>
                    <p:cNvSpPr/>
                    <p:nvPr/>
                  </p:nvSpPr>
                  <p:spPr>
                    <a:xfrm>
                      <a:off x="2576284" y="7246375"/>
                      <a:ext cx="141123" cy="282246"/>
                    </a:xfrm>
                    <a:custGeom>
                      <a:avLst/>
                      <a:gdLst>
                        <a:gd name="connsiteX0" fmla="*/ 0 w 141122"/>
                        <a:gd name="connsiteY0" fmla="*/ 0 h 282245"/>
                        <a:gd name="connsiteX1" fmla="*/ 144600 w 141122"/>
                        <a:gd name="connsiteY1" fmla="*/ 144600 h 282245"/>
                        <a:gd name="connsiteX2" fmla="*/ 24898 w 141122"/>
                        <a:gd name="connsiteY2" fmla="*/ 287084 h 282245"/>
                      </a:gdLst>
                      <a:ahLst/>
                      <a:cxnLst>
                        <a:cxn ang="0">
                          <a:pos x="connsiteX0" y="connsiteY0"/>
                        </a:cxn>
                        <a:cxn ang="0">
                          <a:pos x="connsiteX1" y="connsiteY1"/>
                        </a:cxn>
                        <a:cxn ang="0">
                          <a:pos x="connsiteX2" y="connsiteY2"/>
                        </a:cxn>
                      </a:cxnLst>
                      <a:rect l="l" t="t" r="r" b="b"/>
                      <a:pathLst>
                        <a:path w="141122" h="282245">
                          <a:moveTo>
                            <a:pt x="0" y="0"/>
                          </a:moveTo>
                          <a:cubicBezTo>
                            <a:pt x="79835" y="0"/>
                            <a:pt x="144600" y="64715"/>
                            <a:pt x="144600" y="144600"/>
                          </a:cubicBezTo>
                          <a:cubicBezTo>
                            <a:pt x="144600" y="215968"/>
                            <a:pt x="92889" y="275290"/>
                            <a:pt x="24898" y="287084"/>
                          </a:cubicBezTo>
                        </a:path>
                      </a:pathLst>
                    </a:custGeom>
                    <a:noFill/>
                    <a:ln w="15875" cap="rnd">
                      <a:solidFill>
                        <a:srgbClr val="00B0F0"/>
                      </a:solidFill>
                      <a:prstDash val="solid"/>
                      <a:round/>
                    </a:ln>
                  </p:spPr>
                  <p:txBody>
                    <a:bodyPr rtlCol="0" anchor="ctr"/>
                    <a:lstStyle/>
                    <a:p>
                      <a:endParaRPr lang="en-US" dirty="0">
                        <a:latin typeface="+mj-lt"/>
                      </a:endParaRPr>
                    </a:p>
                  </p:txBody>
                </p:sp>
                <p:sp>
                  <p:nvSpPr>
                    <p:cNvPr id="35" name="Freeform: Shape 34">
                      <a:extLst>
                        <a:ext uri="{FF2B5EF4-FFF2-40B4-BE49-F238E27FC236}">
                          <a16:creationId xmlns:a16="http://schemas.microsoft.com/office/drawing/2014/main" id="{CE35AB8C-A0A3-4C14-9D00-9929BA25F7BA}"/>
                        </a:ext>
                      </a:extLst>
                    </p:cNvPr>
                    <p:cNvSpPr/>
                    <p:nvPr/>
                  </p:nvSpPr>
                  <p:spPr>
                    <a:xfrm>
                      <a:off x="1063145" y="6805627"/>
                      <a:ext cx="1557391" cy="1169303"/>
                    </a:xfrm>
                    <a:custGeom>
                      <a:avLst/>
                      <a:gdLst>
                        <a:gd name="connsiteX0" fmla="*/ 933477 w 1557390"/>
                        <a:gd name="connsiteY0" fmla="*/ 1161885 h 1169303"/>
                        <a:gd name="connsiteX1" fmla="*/ 1167438 w 1557390"/>
                        <a:gd name="connsiteY1" fmla="*/ 1065519 h 1169303"/>
                        <a:gd name="connsiteX2" fmla="*/ 1225198 w 1557390"/>
                        <a:gd name="connsiteY2" fmla="*/ 1092383 h 1169303"/>
                        <a:gd name="connsiteX3" fmla="*/ 1548167 w 1557390"/>
                        <a:gd name="connsiteY3" fmla="*/ 921422 h 1169303"/>
                        <a:gd name="connsiteX4" fmla="*/ 1397720 w 1557390"/>
                        <a:gd name="connsiteY4" fmla="*/ 607122 h 1169303"/>
                        <a:gd name="connsiteX5" fmla="*/ 1511627 w 1557390"/>
                        <a:gd name="connsiteY5" fmla="*/ 440748 h 1169303"/>
                        <a:gd name="connsiteX6" fmla="*/ 1286334 w 1557390"/>
                        <a:gd name="connsiteY6" fmla="*/ 15162 h 1169303"/>
                        <a:gd name="connsiteX7" fmla="*/ 860748 w 1557390"/>
                        <a:gd name="connsiteY7" fmla="*/ 240454 h 1169303"/>
                        <a:gd name="connsiteX8" fmla="*/ 847190 w 1557390"/>
                        <a:gd name="connsiteY8" fmla="*/ 316358 h 1169303"/>
                        <a:gd name="connsiteX9" fmla="*/ 780762 w 1557390"/>
                        <a:gd name="connsiteY9" fmla="*/ 283043 h 1169303"/>
                        <a:gd name="connsiteX10" fmla="*/ 529614 w 1557390"/>
                        <a:gd name="connsiteY10" fmla="*/ 349421 h 1169303"/>
                        <a:gd name="connsiteX11" fmla="*/ 358905 w 1557390"/>
                        <a:gd name="connsiteY11" fmla="*/ 196606 h 1169303"/>
                        <a:gd name="connsiteX12" fmla="*/ 12348 w 1557390"/>
                        <a:gd name="connsiteY12" fmla="*/ 380015 h 1169303"/>
                        <a:gd name="connsiteX13" fmla="*/ 0 w 1557390"/>
                        <a:gd name="connsiteY13" fmla="*/ 460505 h 11693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557390" h="1169303">
                          <a:moveTo>
                            <a:pt x="933477" y="1161885"/>
                          </a:moveTo>
                          <a:cubicBezTo>
                            <a:pt x="1026063" y="1190362"/>
                            <a:pt x="1123438" y="1147874"/>
                            <a:pt x="1167438" y="1065519"/>
                          </a:cubicBezTo>
                          <a:cubicBezTo>
                            <a:pt x="1185331" y="1076405"/>
                            <a:pt x="1204281" y="1085931"/>
                            <a:pt x="1225198" y="1092383"/>
                          </a:cubicBezTo>
                          <a:cubicBezTo>
                            <a:pt x="1361583" y="1134367"/>
                            <a:pt x="1506183" y="1057807"/>
                            <a:pt x="1548167" y="921422"/>
                          </a:cubicBezTo>
                          <a:cubicBezTo>
                            <a:pt x="1587934" y="792295"/>
                            <a:pt x="1520699" y="656868"/>
                            <a:pt x="1397720" y="607122"/>
                          </a:cubicBezTo>
                          <a:cubicBezTo>
                            <a:pt x="1449835" y="565843"/>
                            <a:pt x="1490609" y="509092"/>
                            <a:pt x="1511627" y="440748"/>
                          </a:cubicBezTo>
                          <a:cubicBezTo>
                            <a:pt x="1566967" y="261018"/>
                            <a:pt x="1466064" y="70452"/>
                            <a:pt x="1286334" y="15162"/>
                          </a:cubicBezTo>
                          <a:cubicBezTo>
                            <a:pt x="1106604" y="-40178"/>
                            <a:pt x="916038" y="60724"/>
                            <a:pt x="860748" y="240454"/>
                          </a:cubicBezTo>
                          <a:cubicBezTo>
                            <a:pt x="852986" y="265705"/>
                            <a:pt x="849005" y="291107"/>
                            <a:pt x="847190" y="316358"/>
                          </a:cubicBezTo>
                          <a:cubicBezTo>
                            <a:pt x="827030" y="302548"/>
                            <a:pt x="805307" y="290603"/>
                            <a:pt x="780762" y="283043"/>
                          </a:cubicBezTo>
                          <a:cubicBezTo>
                            <a:pt x="688175" y="254567"/>
                            <a:pt x="592312" y="283850"/>
                            <a:pt x="529614" y="349421"/>
                          </a:cubicBezTo>
                          <a:cubicBezTo>
                            <a:pt x="498163" y="278810"/>
                            <a:pt x="438589" y="221151"/>
                            <a:pt x="358905" y="196606"/>
                          </a:cubicBezTo>
                          <a:cubicBezTo>
                            <a:pt x="212541" y="151547"/>
                            <a:pt x="57407" y="233701"/>
                            <a:pt x="12348" y="380015"/>
                          </a:cubicBezTo>
                          <a:cubicBezTo>
                            <a:pt x="4082" y="406778"/>
                            <a:pt x="101" y="433894"/>
                            <a:pt x="0" y="460505"/>
                          </a:cubicBezTo>
                        </a:path>
                      </a:pathLst>
                    </a:custGeom>
                    <a:noFill/>
                    <a:ln w="15875" cap="rnd">
                      <a:solidFill>
                        <a:srgbClr val="00B0F0"/>
                      </a:solidFill>
                      <a:prstDash val="solid"/>
                      <a:round/>
                    </a:ln>
                  </p:spPr>
                  <p:txBody>
                    <a:bodyPr rtlCol="0" anchor="ctr"/>
                    <a:lstStyle/>
                    <a:p>
                      <a:endParaRPr lang="en-US" dirty="0">
                        <a:latin typeface="+mj-lt"/>
                      </a:endParaRPr>
                    </a:p>
                  </p:txBody>
                </p:sp>
                <p:sp>
                  <p:nvSpPr>
                    <p:cNvPr id="36" name="Freeform: Shape 35">
                      <a:extLst>
                        <a:ext uri="{FF2B5EF4-FFF2-40B4-BE49-F238E27FC236}">
                          <a16:creationId xmlns:a16="http://schemas.microsoft.com/office/drawing/2014/main" id="{D1AA907A-DE8E-4379-9646-05E0D32F12F8}"/>
                        </a:ext>
                      </a:extLst>
                    </p:cNvPr>
                    <p:cNvSpPr/>
                    <p:nvPr/>
                  </p:nvSpPr>
                  <p:spPr>
                    <a:xfrm>
                      <a:off x="1909227" y="7146077"/>
                      <a:ext cx="25200" cy="136083"/>
                    </a:xfrm>
                    <a:custGeom>
                      <a:avLst/>
                      <a:gdLst>
                        <a:gd name="connsiteX0" fmla="*/ 29233 w 25200"/>
                        <a:gd name="connsiteY0" fmla="*/ 138199 h 136082"/>
                        <a:gd name="connsiteX1" fmla="*/ 0 w 25200"/>
                        <a:gd name="connsiteY1" fmla="*/ 0 h 136082"/>
                      </a:gdLst>
                      <a:ahLst/>
                      <a:cxnLst>
                        <a:cxn ang="0">
                          <a:pos x="connsiteX0" y="connsiteY0"/>
                        </a:cxn>
                        <a:cxn ang="0">
                          <a:pos x="connsiteX1" y="connsiteY1"/>
                        </a:cxn>
                      </a:cxnLst>
                      <a:rect l="l" t="t" r="r" b="b"/>
                      <a:pathLst>
                        <a:path w="25200" h="136082">
                          <a:moveTo>
                            <a:pt x="29233" y="138199"/>
                          </a:moveTo>
                          <a:cubicBezTo>
                            <a:pt x="10433" y="95964"/>
                            <a:pt x="0" y="49191"/>
                            <a:pt x="0" y="0"/>
                          </a:cubicBezTo>
                        </a:path>
                      </a:pathLst>
                    </a:custGeom>
                    <a:noFill/>
                    <a:ln w="15875" cap="rnd">
                      <a:solidFill>
                        <a:srgbClr val="00B0F0"/>
                      </a:solidFill>
                      <a:prstDash val="solid"/>
                      <a:round/>
                    </a:ln>
                  </p:spPr>
                  <p:txBody>
                    <a:bodyPr rtlCol="0" anchor="ctr"/>
                    <a:lstStyle/>
                    <a:p>
                      <a:endParaRPr lang="en-US" dirty="0">
                        <a:latin typeface="+mj-lt"/>
                      </a:endParaRPr>
                    </a:p>
                  </p:txBody>
                </p:sp>
              </p:grpSp>
              <p:grpSp>
                <p:nvGrpSpPr>
                  <p:cNvPr id="37" name="Graphic 8">
                    <a:extLst>
                      <a:ext uri="{FF2B5EF4-FFF2-40B4-BE49-F238E27FC236}">
                        <a16:creationId xmlns:a16="http://schemas.microsoft.com/office/drawing/2014/main" id="{2008D2A9-E4A6-4144-9F5F-7B592AB26191}"/>
                      </a:ext>
                    </a:extLst>
                  </p:cNvPr>
                  <p:cNvGrpSpPr/>
                  <p:nvPr/>
                </p:nvGrpSpPr>
                <p:grpSpPr>
                  <a:xfrm>
                    <a:off x="1391709" y="5710556"/>
                    <a:ext cx="1497464" cy="933275"/>
                    <a:chOff x="1391709" y="5710556"/>
                    <a:chExt cx="1497464" cy="933275"/>
                  </a:xfrm>
                  <a:noFill/>
                </p:grpSpPr>
                <p:sp>
                  <p:nvSpPr>
                    <p:cNvPr id="38" name="Freeform: Shape 37">
                      <a:extLst>
                        <a:ext uri="{FF2B5EF4-FFF2-40B4-BE49-F238E27FC236}">
                          <a16:creationId xmlns:a16="http://schemas.microsoft.com/office/drawing/2014/main" id="{38FCAF5A-79DC-418E-83D6-1D51622C5E02}"/>
                        </a:ext>
                      </a:extLst>
                    </p:cNvPr>
                    <p:cNvSpPr/>
                    <p:nvPr/>
                  </p:nvSpPr>
                  <p:spPr>
                    <a:xfrm>
                      <a:off x="2818612" y="5710556"/>
                      <a:ext cx="70561" cy="5040"/>
                    </a:xfrm>
                    <a:custGeom>
                      <a:avLst/>
                      <a:gdLst>
                        <a:gd name="connsiteX0" fmla="*/ 0 w 70561"/>
                        <a:gd name="connsiteY0" fmla="*/ 0 h 0"/>
                        <a:gd name="connsiteX1" fmla="*/ 72578 w 70561"/>
                        <a:gd name="connsiteY1" fmla="*/ 0 h 0"/>
                      </a:gdLst>
                      <a:ahLst/>
                      <a:cxnLst>
                        <a:cxn ang="0">
                          <a:pos x="connsiteX0" y="connsiteY0"/>
                        </a:cxn>
                        <a:cxn ang="0">
                          <a:pos x="connsiteX1" y="connsiteY1"/>
                        </a:cxn>
                      </a:cxnLst>
                      <a:rect l="l" t="t" r="r" b="b"/>
                      <a:pathLst>
                        <a:path w="70561">
                          <a:moveTo>
                            <a:pt x="0" y="0"/>
                          </a:moveTo>
                          <a:lnTo>
                            <a:pt x="72578" y="0"/>
                          </a:lnTo>
                        </a:path>
                      </a:pathLst>
                    </a:custGeom>
                    <a:ln w="15875" cap="rnd">
                      <a:solidFill>
                        <a:srgbClr val="00B0F0"/>
                      </a:solidFill>
                      <a:prstDash val="solid"/>
                      <a:round/>
                    </a:ln>
                  </p:spPr>
                  <p:txBody>
                    <a:bodyPr rtlCol="0" anchor="ctr"/>
                    <a:lstStyle/>
                    <a:p>
                      <a:endParaRPr lang="en-US" dirty="0">
                        <a:latin typeface="+mj-lt"/>
                      </a:endParaRPr>
                    </a:p>
                  </p:txBody>
                </p:sp>
                <p:sp>
                  <p:nvSpPr>
                    <p:cNvPr id="39" name="Freeform: Shape 38">
                      <a:extLst>
                        <a:ext uri="{FF2B5EF4-FFF2-40B4-BE49-F238E27FC236}">
                          <a16:creationId xmlns:a16="http://schemas.microsoft.com/office/drawing/2014/main" id="{A9732A5A-1249-407C-8F77-A5998A8A1816}"/>
                        </a:ext>
                      </a:extLst>
                    </p:cNvPr>
                    <p:cNvSpPr/>
                    <p:nvPr/>
                  </p:nvSpPr>
                  <p:spPr>
                    <a:xfrm>
                      <a:off x="1391709" y="5710556"/>
                      <a:ext cx="1496909" cy="388088"/>
                    </a:xfrm>
                    <a:custGeom>
                      <a:avLst/>
                      <a:gdLst>
                        <a:gd name="connsiteX0" fmla="*/ 1499480 w 1496909"/>
                        <a:gd name="connsiteY0" fmla="*/ 294493 h 388087"/>
                        <a:gd name="connsiteX1" fmla="*/ 531277 w 1496909"/>
                        <a:gd name="connsiteY1" fmla="*/ 294493 h 388087"/>
                        <a:gd name="connsiteX2" fmla="*/ 531277 w 1496909"/>
                        <a:gd name="connsiteY2" fmla="*/ 389398 h 388087"/>
                        <a:gd name="connsiteX3" fmla="*/ 0 w 1496909"/>
                        <a:gd name="connsiteY3" fmla="*/ 389398 h 388087"/>
                        <a:gd name="connsiteX4" fmla="*/ 0 w 1496909"/>
                        <a:gd name="connsiteY4" fmla="*/ 367625 h 388087"/>
                        <a:gd name="connsiteX5" fmla="*/ 367625 w 1496909"/>
                        <a:gd name="connsiteY5" fmla="*/ 0 h 388087"/>
                        <a:gd name="connsiteX6" fmla="*/ 1240116 w 1496909"/>
                        <a:gd name="connsiteY6" fmla="*/ 0 h 3880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96909" h="388087">
                          <a:moveTo>
                            <a:pt x="1499480" y="294493"/>
                          </a:moveTo>
                          <a:lnTo>
                            <a:pt x="531277" y="294493"/>
                          </a:lnTo>
                          <a:lnTo>
                            <a:pt x="531277" y="389398"/>
                          </a:lnTo>
                          <a:lnTo>
                            <a:pt x="0" y="389398"/>
                          </a:lnTo>
                          <a:lnTo>
                            <a:pt x="0" y="367625"/>
                          </a:lnTo>
                          <a:cubicBezTo>
                            <a:pt x="0" y="164610"/>
                            <a:pt x="164559" y="0"/>
                            <a:pt x="367625" y="0"/>
                          </a:cubicBezTo>
                          <a:lnTo>
                            <a:pt x="1240116" y="0"/>
                          </a:lnTo>
                        </a:path>
                      </a:pathLst>
                    </a:custGeom>
                    <a:noFill/>
                    <a:ln w="15875" cap="rnd">
                      <a:solidFill>
                        <a:srgbClr val="00B0F0"/>
                      </a:solidFill>
                      <a:prstDash val="solid"/>
                      <a:round/>
                    </a:ln>
                  </p:spPr>
                  <p:txBody>
                    <a:bodyPr rtlCol="0" anchor="ctr"/>
                    <a:lstStyle/>
                    <a:p>
                      <a:endParaRPr lang="en-US" dirty="0">
                        <a:latin typeface="+mj-lt"/>
                      </a:endParaRPr>
                    </a:p>
                  </p:txBody>
                </p:sp>
                <p:sp>
                  <p:nvSpPr>
                    <p:cNvPr id="40" name="Freeform: Shape 39">
                      <a:extLst>
                        <a:ext uri="{FF2B5EF4-FFF2-40B4-BE49-F238E27FC236}">
                          <a16:creationId xmlns:a16="http://schemas.microsoft.com/office/drawing/2014/main" id="{6DDA4C89-ED0E-4196-AC82-571447EA20CF}"/>
                        </a:ext>
                      </a:extLst>
                    </p:cNvPr>
                    <p:cNvSpPr/>
                    <p:nvPr/>
                  </p:nvSpPr>
                  <p:spPr>
                    <a:xfrm>
                      <a:off x="1471696" y="6099954"/>
                      <a:ext cx="367927" cy="110882"/>
                    </a:xfrm>
                    <a:custGeom>
                      <a:avLst/>
                      <a:gdLst>
                        <a:gd name="connsiteX0" fmla="*/ 111134 w 367927"/>
                        <a:gd name="connsiteY0" fmla="*/ 111134 h 110882"/>
                        <a:gd name="connsiteX1" fmla="*/ 260170 w 367927"/>
                        <a:gd name="connsiteY1" fmla="*/ 111134 h 110882"/>
                        <a:gd name="connsiteX2" fmla="*/ 371304 w 367927"/>
                        <a:gd name="connsiteY2" fmla="*/ 0 h 110882"/>
                        <a:gd name="connsiteX3" fmla="*/ 371304 w 367927"/>
                        <a:gd name="connsiteY3" fmla="*/ 0 h 110882"/>
                        <a:gd name="connsiteX4" fmla="*/ 0 w 367927"/>
                        <a:gd name="connsiteY4" fmla="*/ 0 h 110882"/>
                        <a:gd name="connsiteX5" fmla="*/ 0 w 367927"/>
                        <a:gd name="connsiteY5" fmla="*/ 0 h 110882"/>
                        <a:gd name="connsiteX6" fmla="*/ 111134 w 367927"/>
                        <a:gd name="connsiteY6" fmla="*/ 111134 h 1108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67927" h="110882">
                          <a:moveTo>
                            <a:pt x="111134" y="111134"/>
                          </a:moveTo>
                          <a:lnTo>
                            <a:pt x="260170" y="111134"/>
                          </a:lnTo>
                          <a:cubicBezTo>
                            <a:pt x="321558" y="111134"/>
                            <a:pt x="371304" y="61388"/>
                            <a:pt x="371304" y="0"/>
                          </a:cubicBezTo>
                          <a:lnTo>
                            <a:pt x="371304" y="0"/>
                          </a:lnTo>
                          <a:lnTo>
                            <a:pt x="0" y="0"/>
                          </a:lnTo>
                          <a:lnTo>
                            <a:pt x="0" y="0"/>
                          </a:lnTo>
                          <a:cubicBezTo>
                            <a:pt x="0" y="61388"/>
                            <a:pt x="49746" y="111134"/>
                            <a:pt x="111134" y="111134"/>
                          </a:cubicBezTo>
                          <a:close/>
                        </a:path>
                      </a:pathLst>
                    </a:custGeom>
                    <a:noFill/>
                    <a:ln w="15875" cap="rnd">
                      <a:solidFill>
                        <a:srgbClr val="00B0F0"/>
                      </a:solidFill>
                      <a:prstDash val="solid"/>
                      <a:round/>
                    </a:ln>
                  </p:spPr>
                  <p:txBody>
                    <a:bodyPr rtlCol="0" anchor="ctr"/>
                    <a:lstStyle/>
                    <a:p>
                      <a:endParaRPr lang="en-US" dirty="0">
                        <a:latin typeface="+mj-lt"/>
                      </a:endParaRPr>
                    </a:p>
                  </p:txBody>
                </p:sp>
                <p:grpSp>
                  <p:nvGrpSpPr>
                    <p:cNvPr id="41" name="Graphic 8">
                      <a:extLst>
                        <a:ext uri="{FF2B5EF4-FFF2-40B4-BE49-F238E27FC236}">
                          <a16:creationId xmlns:a16="http://schemas.microsoft.com/office/drawing/2014/main" id="{2008D2A9-E4A6-4144-9F5F-7B592AB26191}"/>
                        </a:ext>
                      </a:extLst>
                    </p:cNvPr>
                    <p:cNvGrpSpPr/>
                    <p:nvPr/>
                  </p:nvGrpSpPr>
                  <p:grpSpPr>
                    <a:xfrm>
                      <a:off x="1439994" y="6326103"/>
                      <a:ext cx="429819" cy="317728"/>
                      <a:chOff x="1439994" y="6326103"/>
                      <a:chExt cx="429819" cy="317728"/>
                    </a:xfrm>
                  </p:grpSpPr>
                  <p:grpSp>
                    <p:nvGrpSpPr>
                      <p:cNvPr id="42" name="Graphic 8">
                        <a:extLst>
                          <a:ext uri="{FF2B5EF4-FFF2-40B4-BE49-F238E27FC236}">
                            <a16:creationId xmlns:a16="http://schemas.microsoft.com/office/drawing/2014/main" id="{2008D2A9-E4A6-4144-9F5F-7B592AB26191}"/>
                          </a:ext>
                        </a:extLst>
                      </p:cNvPr>
                      <p:cNvGrpSpPr/>
                      <p:nvPr/>
                    </p:nvGrpSpPr>
                    <p:grpSpPr>
                      <a:xfrm>
                        <a:off x="1657373" y="6326103"/>
                        <a:ext cx="5040" cy="317728"/>
                        <a:chOff x="1657373" y="6326103"/>
                        <a:chExt cx="5040" cy="317728"/>
                      </a:xfrm>
                    </p:grpSpPr>
                    <p:sp>
                      <p:nvSpPr>
                        <p:cNvPr id="43" name="Freeform: Shape 42">
                          <a:extLst>
                            <a:ext uri="{FF2B5EF4-FFF2-40B4-BE49-F238E27FC236}">
                              <a16:creationId xmlns:a16="http://schemas.microsoft.com/office/drawing/2014/main" id="{4ECF64D0-0403-4414-BAB7-29DB4E64A745}"/>
                            </a:ext>
                          </a:extLst>
                        </p:cNvPr>
                        <p:cNvSpPr/>
                        <p:nvPr/>
                      </p:nvSpPr>
                      <p:spPr>
                        <a:xfrm>
                          <a:off x="1657373" y="6326103"/>
                          <a:ext cx="5040" cy="85682"/>
                        </a:xfrm>
                        <a:custGeom>
                          <a:avLst/>
                          <a:gdLst>
                            <a:gd name="connsiteX0" fmla="*/ 0 w 0"/>
                            <a:gd name="connsiteY0" fmla="*/ 0 h 85681"/>
                            <a:gd name="connsiteX1" fmla="*/ 0 w 0"/>
                            <a:gd name="connsiteY1" fmla="*/ 89311 h 85681"/>
                          </a:gdLst>
                          <a:ahLst/>
                          <a:cxnLst>
                            <a:cxn ang="0">
                              <a:pos x="connsiteX0" y="connsiteY0"/>
                            </a:cxn>
                            <a:cxn ang="0">
                              <a:pos x="connsiteX1" y="connsiteY1"/>
                            </a:cxn>
                          </a:cxnLst>
                          <a:rect l="l" t="t" r="r" b="b"/>
                          <a:pathLst>
                            <a:path h="85681">
                              <a:moveTo>
                                <a:pt x="0" y="0"/>
                              </a:moveTo>
                              <a:lnTo>
                                <a:pt x="0" y="89311"/>
                              </a:lnTo>
                            </a:path>
                          </a:pathLst>
                        </a:custGeom>
                        <a:ln w="15875" cap="rnd">
                          <a:solidFill>
                            <a:srgbClr val="00B0F0"/>
                          </a:solidFill>
                          <a:prstDash val="solid"/>
                          <a:round/>
                        </a:ln>
                      </p:spPr>
                      <p:txBody>
                        <a:bodyPr rtlCol="0" anchor="ctr"/>
                        <a:lstStyle/>
                        <a:p>
                          <a:endParaRPr lang="en-US" dirty="0">
                            <a:latin typeface="+mj-lt"/>
                          </a:endParaRPr>
                        </a:p>
                      </p:txBody>
                    </p:sp>
                    <p:sp>
                      <p:nvSpPr>
                        <p:cNvPr id="44" name="Freeform: Shape 43">
                          <a:extLst>
                            <a:ext uri="{FF2B5EF4-FFF2-40B4-BE49-F238E27FC236}">
                              <a16:creationId xmlns:a16="http://schemas.microsoft.com/office/drawing/2014/main" id="{A3317218-100E-4366-A79C-A3E1A8249908}"/>
                            </a:ext>
                          </a:extLst>
                        </p:cNvPr>
                        <p:cNvSpPr/>
                        <p:nvPr/>
                      </p:nvSpPr>
                      <p:spPr>
                        <a:xfrm>
                          <a:off x="1657373" y="6558149"/>
                          <a:ext cx="5040" cy="85682"/>
                        </a:xfrm>
                        <a:custGeom>
                          <a:avLst/>
                          <a:gdLst>
                            <a:gd name="connsiteX0" fmla="*/ 0 w 0"/>
                            <a:gd name="connsiteY0" fmla="*/ 0 h 85681"/>
                            <a:gd name="connsiteX1" fmla="*/ 0 w 0"/>
                            <a:gd name="connsiteY1" fmla="*/ 89311 h 85681"/>
                          </a:gdLst>
                          <a:ahLst/>
                          <a:cxnLst>
                            <a:cxn ang="0">
                              <a:pos x="connsiteX0" y="connsiteY0"/>
                            </a:cxn>
                            <a:cxn ang="0">
                              <a:pos x="connsiteX1" y="connsiteY1"/>
                            </a:cxn>
                          </a:cxnLst>
                          <a:rect l="l" t="t" r="r" b="b"/>
                          <a:pathLst>
                            <a:path h="85681">
                              <a:moveTo>
                                <a:pt x="0" y="0"/>
                              </a:moveTo>
                              <a:lnTo>
                                <a:pt x="0" y="89311"/>
                              </a:lnTo>
                            </a:path>
                          </a:pathLst>
                        </a:custGeom>
                        <a:ln w="15875" cap="rnd">
                          <a:solidFill>
                            <a:srgbClr val="00B0F0"/>
                          </a:solidFill>
                          <a:prstDash val="solid"/>
                          <a:round/>
                        </a:ln>
                      </p:spPr>
                      <p:txBody>
                        <a:bodyPr rtlCol="0" anchor="ctr"/>
                        <a:lstStyle/>
                        <a:p>
                          <a:endParaRPr lang="en-US" dirty="0">
                            <a:latin typeface="+mj-lt"/>
                          </a:endParaRPr>
                        </a:p>
                      </p:txBody>
                    </p:sp>
                  </p:grpSp>
                  <p:grpSp>
                    <p:nvGrpSpPr>
                      <p:cNvPr id="45" name="Graphic 8">
                        <a:extLst>
                          <a:ext uri="{FF2B5EF4-FFF2-40B4-BE49-F238E27FC236}">
                            <a16:creationId xmlns:a16="http://schemas.microsoft.com/office/drawing/2014/main" id="{2008D2A9-E4A6-4144-9F5F-7B592AB26191}"/>
                          </a:ext>
                        </a:extLst>
                      </p:cNvPr>
                      <p:cNvGrpSpPr/>
                      <p:nvPr/>
                    </p:nvGrpSpPr>
                    <p:grpSpPr>
                      <a:xfrm>
                        <a:off x="1784585" y="6326103"/>
                        <a:ext cx="85228" cy="308404"/>
                        <a:chOff x="1784585" y="6326103"/>
                        <a:chExt cx="85228" cy="308404"/>
                      </a:xfrm>
                    </p:grpSpPr>
                    <p:sp>
                      <p:nvSpPr>
                        <p:cNvPr id="46" name="Freeform: Shape 45">
                          <a:extLst>
                            <a:ext uri="{FF2B5EF4-FFF2-40B4-BE49-F238E27FC236}">
                              <a16:creationId xmlns:a16="http://schemas.microsoft.com/office/drawing/2014/main" id="{09EB50DE-D214-43F8-9F95-6221DB21CB2A}"/>
                            </a:ext>
                          </a:extLst>
                        </p:cNvPr>
                        <p:cNvSpPr/>
                        <p:nvPr/>
                      </p:nvSpPr>
                      <p:spPr>
                        <a:xfrm>
                          <a:off x="1784585" y="6326103"/>
                          <a:ext cx="20160" cy="85682"/>
                        </a:xfrm>
                        <a:custGeom>
                          <a:avLst/>
                          <a:gdLst>
                            <a:gd name="connsiteX0" fmla="*/ 0 w 20160"/>
                            <a:gd name="connsiteY0" fmla="*/ 0 h 85681"/>
                            <a:gd name="connsiteX1" fmla="*/ 25049 w 20160"/>
                            <a:gd name="connsiteY1" fmla="*/ 85732 h 85681"/>
                          </a:gdLst>
                          <a:ahLst/>
                          <a:cxnLst>
                            <a:cxn ang="0">
                              <a:pos x="connsiteX0" y="connsiteY0"/>
                            </a:cxn>
                            <a:cxn ang="0">
                              <a:pos x="connsiteX1" y="connsiteY1"/>
                            </a:cxn>
                          </a:cxnLst>
                          <a:rect l="l" t="t" r="r" b="b"/>
                          <a:pathLst>
                            <a:path w="20160" h="85681">
                              <a:moveTo>
                                <a:pt x="0" y="0"/>
                              </a:moveTo>
                              <a:lnTo>
                                <a:pt x="25049" y="85732"/>
                              </a:lnTo>
                            </a:path>
                          </a:pathLst>
                        </a:custGeom>
                        <a:ln w="15875" cap="rnd">
                          <a:solidFill>
                            <a:srgbClr val="00B0F0"/>
                          </a:solidFill>
                          <a:prstDash val="solid"/>
                          <a:round/>
                        </a:ln>
                      </p:spPr>
                      <p:txBody>
                        <a:bodyPr rtlCol="0" anchor="ctr"/>
                        <a:lstStyle/>
                        <a:p>
                          <a:endParaRPr lang="en-US" dirty="0">
                            <a:latin typeface="+mj-lt"/>
                          </a:endParaRPr>
                        </a:p>
                      </p:txBody>
                    </p:sp>
                    <p:sp>
                      <p:nvSpPr>
                        <p:cNvPr id="47" name="Freeform: Shape 46">
                          <a:extLst>
                            <a:ext uri="{FF2B5EF4-FFF2-40B4-BE49-F238E27FC236}">
                              <a16:creationId xmlns:a16="http://schemas.microsoft.com/office/drawing/2014/main" id="{25737EF0-7BB2-4FC3-9E6A-91AB83E87C18}"/>
                            </a:ext>
                          </a:extLst>
                        </p:cNvPr>
                        <p:cNvSpPr/>
                        <p:nvPr/>
                      </p:nvSpPr>
                      <p:spPr>
                        <a:xfrm>
                          <a:off x="1849653" y="6548825"/>
                          <a:ext cx="20160" cy="85682"/>
                        </a:xfrm>
                        <a:custGeom>
                          <a:avLst/>
                          <a:gdLst>
                            <a:gd name="connsiteX0" fmla="*/ 0 w 20160"/>
                            <a:gd name="connsiteY0" fmla="*/ 0 h 85681"/>
                            <a:gd name="connsiteX1" fmla="*/ 25049 w 20160"/>
                            <a:gd name="connsiteY1" fmla="*/ 85732 h 85681"/>
                          </a:gdLst>
                          <a:ahLst/>
                          <a:cxnLst>
                            <a:cxn ang="0">
                              <a:pos x="connsiteX0" y="connsiteY0"/>
                            </a:cxn>
                            <a:cxn ang="0">
                              <a:pos x="connsiteX1" y="connsiteY1"/>
                            </a:cxn>
                          </a:cxnLst>
                          <a:rect l="l" t="t" r="r" b="b"/>
                          <a:pathLst>
                            <a:path w="20160" h="85681">
                              <a:moveTo>
                                <a:pt x="0" y="0"/>
                              </a:moveTo>
                              <a:lnTo>
                                <a:pt x="25049" y="85732"/>
                              </a:lnTo>
                            </a:path>
                          </a:pathLst>
                        </a:custGeom>
                        <a:ln w="15875" cap="rnd">
                          <a:solidFill>
                            <a:srgbClr val="00B0F0"/>
                          </a:solidFill>
                          <a:prstDash val="solid"/>
                          <a:round/>
                        </a:ln>
                      </p:spPr>
                      <p:txBody>
                        <a:bodyPr rtlCol="0" anchor="ctr"/>
                        <a:lstStyle/>
                        <a:p>
                          <a:endParaRPr lang="en-US" dirty="0">
                            <a:latin typeface="+mj-lt"/>
                          </a:endParaRPr>
                        </a:p>
                      </p:txBody>
                    </p:sp>
                  </p:grpSp>
                  <p:grpSp>
                    <p:nvGrpSpPr>
                      <p:cNvPr id="48" name="Graphic 8">
                        <a:extLst>
                          <a:ext uri="{FF2B5EF4-FFF2-40B4-BE49-F238E27FC236}">
                            <a16:creationId xmlns:a16="http://schemas.microsoft.com/office/drawing/2014/main" id="{2008D2A9-E4A6-4144-9F5F-7B592AB26191}"/>
                          </a:ext>
                        </a:extLst>
                      </p:cNvPr>
                      <p:cNvGrpSpPr/>
                      <p:nvPr/>
                    </p:nvGrpSpPr>
                    <p:grpSpPr>
                      <a:xfrm>
                        <a:off x="1439994" y="6326103"/>
                        <a:ext cx="85227" cy="308404"/>
                        <a:chOff x="1439994" y="6326103"/>
                        <a:chExt cx="85227" cy="308404"/>
                      </a:xfrm>
                    </p:grpSpPr>
                    <p:sp>
                      <p:nvSpPr>
                        <p:cNvPr id="49" name="Freeform: Shape 48">
                          <a:extLst>
                            <a:ext uri="{FF2B5EF4-FFF2-40B4-BE49-F238E27FC236}">
                              <a16:creationId xmlns:a16="http://schemas.microsoft.com/office/drawing/2014/main" id="{F887D26C-B786-462C-AFD0-8170510529B6}"/>
                            </a:ext>
                          </a:extLst>
                        </p:cNvPr>
                        <p:cNvSpPr/>
                        <p:nvPr/>
                      </p:nvSpPr>
                      <p:spPr>
                        <a:xfrm>
                          <a:off x="1505061" y="6326103"/>
                          <a:ext cx="20160" cy="85682"/>
                        </a:xfrm>
                        <a:custGeom>
                          <a:avLst/>
                          <a:gdLst>
                            <a:gd name="connsiteX0" fmla="*/ 25049 w 20160"/>
                            <a:gd name="connsiteY0" fmla="*/ 0 h 85681"/>
                            <a:gd name="connsiteX1" fmla="*/ 0 w 20160"/>
                            <a:gd name="connsiteY1" fmla="*/ 85732 h 85681"/>
                          </a:gdLst>
                          <a:ahLst/>
                          <a:cxnLst>
                            <a:cxn ang="0">
                              <a:pos x="connsiteX0" y="connsiteY0"/>
                            </a:cxn>
                            <a:cxn ang="0">
                              <a:pos x="connsiteX1" y="connsiteY1"/>
                            </a:cxn>
                          </a:cxnLst>
                          <a:rect l="l" t="t" r="r" b="b"/>
                          <a:pathLst>
                            <a:path w="20160" h="85681">
                              <a:moveTo>
                                <a:pt x="25049" y="0"/>
                              </a:moveTo>
                              <a:lnTo>
                                <a:pt x="0" y="85732"/>
                              </a:lnTo>
                            </a:path>
                          </a:pathLst>
                        </a:custGeom>
                        <a:ln w="15875" cap="rnd">
                          <a:solidFill>
                            <a:srgbClr val="00B0F0"/>
                          </a:solidFill>
                          <a:prstDash val="solid"/>
                          <a:round/>
                        </a:ln>
                      </p:spPr>
                      <p:txBody>
                        <a:bodyPr rtlCol="0" anchor="ctr"/>
                        <a:lstStyle/>
                        <a:p>
                          <a:endParaRPr lang="en-US" dirty="0">
                            <a:latin typeface="+mj-lt"/>
                          </a:endParaRPr>
                        </a:p>
                      </p:txBody>
                    </p:sp>
                    <p:sp>
                      <p:nvSpPr>
                        <p:cNvPr id="50" name="Freeform: Shape 49">
                          <a:extLst>
                            <a:ext uri="{FF2B5EF4-FFF2-40B4-BE49-F238E27FC236}">
                              <a16:creationId xmlns:a16="http://schemas.microsoft.com/office/drawing/2014/main" id="{6149C2EB-D77C-4634-B776-BFE06C9591B6}"/>
                            </a:ext>
                          </a:extLst>
                        </p:cNvPr>
                        <p:cNvSpPr/>
                        <p:nvPr/>
                      </p:nvSpPr>
                      <p:spPr>
                        <a:xfrm>
                          <a:off x="1439994" y="6548825"/>
                          <a:ext cx="20160" cy="85682"/>
                        </a:xfrm>
                        <a:custGeom>
                          <a:avLst/>
                          <a:gdLst>
                            <a:gd name="connsiteX0" fmla="*/ 25049 w 20160"/>
                            <a:gd name="connsiteY0" fmla="*/ 0 h 85681"/>
                            <a:gd name="connsiteX1" fmla="*/ 0 w 20160"/>
                            <a:gd name="connsiteY1" fmla="*/ 85732 h 85681"/>
                          </a:gdLst>
                          <a:ahLst/>
                          <a:cxnLst>
                            <a:cxn ang="0">
                              <a:pos x="connsiteX0" y="connsiteY0"/>
                            </a:cxn>
                            <a:cxn ang="0">
                              <a:pos x="connsiteX1" y="connsiteY1"/>
                            </a:cxn>
                          </a:cxnLst>
                          <a:rect l="l" t="t" r="r" b="b"/>
                          <a:pathLst>
                            <a:path w="20160" h="85681">
                              <a:moveTo>
                                <a:pt x="25049" y="0"/>
                              </a:moveTo>
                              <a:lnTo>
                                <a:pt x="0" y="85732"/>
                              </a:lnTo>
                            </a:path>
                          </a:pathLst>
                        </a:custGeom>
                        <a:ln w="15875" cap="rnd">
                          <a:solidFill>
                            <a:srgbClr val="00B0F0"/>
                          </a:solidFill>
                          <a:prstDash val="solid"/>
                          <a:round/>
                        </a:ln>
                      </p:spPr>
                      <p:txBody>
                        <a:bodyPr rtlCol="0" anchor="ctr"/>
                        <a:lstStyle/>
                        <a:p>
                          <a:endParaRPr lang="en-US" dirty="0">
                            <a:latin typeface="+mj-lt"/>
                          </a:endParaRPr>
                        </a:p>
                      </p:txBody>
                    </p:sp>
                  </p:grpSp>
                </p:grpSp>
              </p:grpSp>
              <p:grpSp>
                <p:nvGrpSpPr>
                  <p:cNvPr id="51" name="Graphic 8">
                    <a:extLst>
                      <a:ext uri="{FF2B5EF4-FFF2-40B4-BE49-F238E27FC236}">
                        <a16:creationId xmlns:a16="http://schemas.microsoft.com/office/drawing/2014/main" id="{2008D2A9-E4A6-4144-9F5F-7B592AB26191}"/>
                      </a:ext>
                    </a:extLst>
                  </p:cNvPr>
                  <p:cNvGrpSpPr/>
                  <p:nvPr/>
                </p:nvGrpSpPr>
                <p:grpSpPr>
                  <a:xfrm>
                    <a:off x="187731" y="7208663"/>
                    <a:ext cx="1900117" cy="1146786"/>
                    <a:chOff x="187731" y="7208663"/>
                    <a:chExt cx="1900117" cy="1146786"/>
                  </a:xfrm>
                  <a:noFill/>
                </p:grpSpPr>
                <p:sp>
                  <p:nvSpPr>
                    <p:cNvPr id="52" name="Freeform: Shape 51">
                      <a:extLst>
                        <a:ext uri="{FF2B5EF4-FFF2-40B4-BE49-F238E27FC236}">
                          <a16:creationId xmlns:a16="http://schemas.microsoft.com/office/drawing/2014/main" id="{F492053E-3823-4C77-8772-8B3530C2B28D}"/>
                        </a:ext>
                      </a:extLst>
                    </p:cNvPr>
                    <p:cNvSpPr/>
                    <p:nvPr/>
                  </p:nvSpPr>
                  <p:spPr>
                    <a:xfrm>
                      <a:off x="187731" y="7208663"/>
                      <a:ext cx="1118902" cy="393128"/>
                    </a:xfrm>
                    <a:custGeom>
                      <a:avLst/>
                      <a:gdLst>
                        <a:gd name="connsiteX0" fmla="*/ 0 w 1118902"/>
                        <a:gd name="connsiteY0" fmla="*/ 390519 h 393127"/>
                        <a:gd name="connsiteX1" fmla="*/ 242782 w 1118902"/>
                        <a:gd name="connsiteY1" fmla="*/ 378120 h 393127"/>
                        <a:gd name="connsiteX2" fmla="*/ 585256 w 1118902"/>
                        <a:gd name="connsiteY2" fmla="*/ 220718 h 393127"/>
                        <a:gd name="connsiteX3" fmla="*/ 962810 w 1118902"/>
                        <a:gd name="connsiteY3" fmla="*/ 14023 h 393127"/>
                        <a:gd name="connsiteX4" fmla="*/ 1101564 w 1118902"/>
                        <a:gd name="connsiteY4" fmla="*/ 38417 h 393127"/>
                        <a:gd name="connsiteX5" fmla="*/ 1101564 w 1118902"/>
                        <a:gd name="connsiteY5" fmla="*/ 38417 h 393127"/>
                        <a:gd name="connsiteX6" fmla="*/ 1078632 w 1118902"/>
                        <a:gd name="connsiteY6" fmla="*/ 187756 h 393127"/>
                        <a:gd name="connsiteX7" fmla="*/ 840336 w 1118902"/>
                        <a:gd name="connsiteY7" fmla="*/ 350500 h 3931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18902" h="393127">
                          <a:moveTo>
                            <a:pt x="0" y="390519"/>
                          </a:moveTo>
                          <a:cubicBezTo>
                            <a:pt x="76257" y="392636"/>
                            <a:pt x="149590" y="401557"/>
                            <a:pt x="242782" y="378120"/>
                          </a:cubicBezTo>
                          <a:cubicBezTo>
                            <a:pt x="339904" y="353676"/>
                            <a:pt x="473064" y="287297"/>
                            <a:pt x="585256" y="220718"/>
                          </a:cubicBezTo>
                          <a:cubicBezTo>
                            <a:pt x="772798" y="109432"/>
                            <a:pt x="832020" y="77982"/>
                            <a:pt x="962810" y="14023"/>
                          </a:cubicBezTo>
                          <a:cubicBezTo>
                            <a:pt x="1011397" y="-9716"/>
                            <a:pt x="1068551" y="-4423"/>
                            <a:pt x="1101564" y="38417"/>
                          </a:cubicBezTo>
                          <a:lnTo>
                            <a:pt x="1101564" y="38417"/>
                          </a:lnTo>
                          <a:cubicBezTo>
                            <a:pt x="1137903" y="85643"/>
                            <a:pt x="1127470" y="153634"/>
                            <a:pt x="1078632" y="187756"/>
                          </a:cubicBezTo>
                          <a:lnTo>
                            <a:pt x="840336" y="350500"/>
                          </a:lnTo>
                        </a:path>
                      </a:pathLst>
                    </a:custGeom>
                    <a:noFill/>
                    <a:ln w="15875" cap="rnd">
                      <a:solidFill>
                        <a:srgbClr val="00B0F0"/>
                      </a:solidFill>
                      <a:prstDash val="solid"/>
                      <a:round/>
                    </a:ln>
                  </p:spPr>
                  <p:txBody>
                    <a:bodyPr rtlCol="0" anchor="ctr"/>
                    <a:lstStyle/>
                    <a:p>
                      <a:endParaRPr lang="en-US" dirty="0">
                        <a:latin typeface="+mj-lt"/>
                      </a:endParaRPr>
                    </a:p>
                  </p:txBody>
                </p:sp>
                <p:sp>
                  <p:nvSpPr>
                    <p:cNvPr id="53" name="Freeform: Shape 52">
                      <a:extLst>
                        <a:ext uri="{FF2B5EF4-FFF2-40B4-BE49-F238E27FC236}">
                          <a16:creationId xmlns:a16="http://schemas.microsoft.com/office/drawing/2014/main" id="{EFA344CF-8B29-492C-912C-A5E056B53D5B}"/>
                        </a:ext>
                      </a:extLst>
                    </p:cNvPr>
                    <p:cNvSpPr/>
                    <p:nvPr/>
                  </p:nvSpPr>
                  <p:spPr>
                    <a:xfrm>
                      <a:off x="187731" y="7559113"/>
                      <a:ext cx="1900117" cy="796336"/>
                    </a:xfrm>
                    <a:custGeom>
                      <a:avLst/>
                      <a:gdLst>
                        <a:gd name="connsiteX0" fmla="*/ 840386 w 1900117"/>
                        <a:gd name="connsiteY0" fmla="*/ 0 h 796335"/>
                        <a:gd name="connsiteX1" fmla="*/ 1667366 w 1900117"/>
                        <a:gd name="connsiteY1" fmla="*/ 0 h 796335"/>
                        <a:gd name="connsiteX2" fmla="*/ 1771343 w 1900117"/>
                        <a:gd name="connsiteY2" fmla="*/ 89059 h 796335"/>
                        <a:gd name="connsiteX3" fmla="*/ 1743219 w 1900117"/>
                        <a:gd name="connsiteY3" fmla="*/ 165971 h 796335"/>
                        <a:gd name="connsiteX4" fmla="*/ 1674472 w 1900117"/>
                        <a:gd name="connsiteY4" fmla="*/ 194447 h 796335"/>
                        <a:gd name="connsiteX5" fmla="*/ 1799668 w 1900117"/>
                        <a:gd name="connsiteY5" fmla="*/ 194447 h 796335"/>
                        <a:gd name="connsiteX6" fmla="*/ 1903646 w 1900117"/>
                        <a:gd name="connsiteY6" fmla="*/ 283506 h 796335"/>
                        <a:gd name="connsiteX7" fmla="*/ 1875522 w 1900117"/>
                        <a:gd name="connsiteY7" fmla="*/ 360418 h 796335"/>
                        <a:gd name="connsiteX8" fmla="*/ 1806775 w 1900117"/>
                        <a:gd name="connsiteY8" fmla="*/ 388894 h 796335"/>
                        <a:gd name="connsiteX9" fmla="*/ 1674422 w 1900117"/>
                        <a:gd name="connsiteY9" fmla="*/ 388894 h 796335"/>
                        <a:gd name="connsiteX10" fmla="*/ 1771645 w 1900117"/>
                        <a:gd name="connsiteY10" fmla="*/ 486118 h 796335"/>
                        <a:gd name="connsiteX11" fmla="*/ 1674422 w 1900117"/>
                        <a:gd name="connsiteY11" fmla="*/ 583442 h 796335"/>
                        <a:gd name="connsiteX12" fmla="*/ 1523168 w 1900117"/>
                        <a:gd name="connsiteY12" fmla="*/ 583442 h 796335"/>
                        <a:gd name="connsiteX13" fmla="*/ 1619989 w 1900117"/>
                        <a:gd name="connsiteY13" fmla="*/ 671996 h 796335"/>
                        <a:gd name="connsiteX14" fmla="*/ 1523168 w 1900117"/>
                        <a:gd name="connsiteY14" fmla="*/ 763575 h 796335"/>
                        <a:gd name="connsiteX15" fmla="*/ 701935 w 1900117"/>
                        <a:gd name="connsiteY15" fmla="*/ 796185 h 796335"/>
                        <a:gd name="connsiteX16" fmla="*/ 227964 w 1900117"/>
                        <a:gd name="connsiteY16" fmla="*/ 682782 h 796335"/>
                        <a:gd name="connsiteX17" fmla="*/ 0 w 1900117"/>
                        <a:gd name="connsiteY17" fmla="*/ 670888 h 7963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900117" h="796335">
                          <a:moveTo>
                            <a:pt x="840386" y="0"/>
                          </a:moveTo>
                          <a:lnTo>
                            <a:pt x="1667366" y="0"/>
                          </a:lnTo>
                          <a:cubicBezTo>
                            <a:pt x="1719228" y="0"/>
                            <a:pt x="1767160" y="37398"/>
                            <a:pt x="1771343" y="89059"/>
                          </a:cubicBezTo>
                          <a:cubicBezTo>
                            <a:pt x="1773813" y="119148"/>
                            <a:pt x="1762523" y="146617"/>
                            <a:pt x="1743219" y="165971"/>
                          </a:cubicBezTo>
                          <a:cubicBezTo>
                            <a:pt x="1725579" y="183510"/>
                            <a:pt x="1701235" y="194447"/>
                            <a:pt x="1674472" y="194447"/>
                          </a:cubicBezTo>
                          <a:lnTo>
                            <a:pt x="1799668" y="194447"/>
                          </a:lnTo>
                          <a:cubicBezTo>
                            <a:pt x="1851531" y="194447"/>
                            <a:pt x="1899462" y="231845"/>
                            <a:pt x="1903646" y="283506"/>
                          </a:cubicBezTo>
                          <a:cubicBezTo>
                            <a:pt x="1906115" y="313595"/>
                            <a:pt x="1894825" y="341064"/>
                            <a:pt x="1875522" y="360418"/>
                          </a:cubicBezTo>
                          <a:cubicBezTo>
                            <a:pt x="1857881" y="377957"/>
                            <a:pt x="1833639" y="388894"/>
                            <a:pt x="1806775" y="388894"/>
                          </a:cubicBezTo>
                          <a:lnTo>
                            <a:pt x="1674422" y="388894"/>
                          </a:lnTo>
                          <a:cubicBezTo>
                            <a:pt x="1728048" y="388894"/>
                            <a:pt x="1771645" y="432491"/>
                            <a:pt x="1771645" y="486118"/>
                          </a:cubicBezTo>
                          <a:cubicBezTo>
                            <a:pt x="1771645" y="539845"/>
                            <a:pt x="1728048" y="583442"/>
                            <a:pt x="1674422" y="583442"/>
                          </a:cubicBezTo>
                          <a:lnTo>
                            <a:pt x="1523168" y="583442"/>
                          </a:lnTo>
                          <a:cubicBezTo>
                            <a:pt x="1576795" y="583442"/>
                            <a:pt x="1619989" y="607987"/>
                            <a:pt x="1619989" y="671996"/>
                          </a:cubicBezTo>
                          <a:cubicBezTo>
                            <a:pt x="1619989" y="736006"/>
                            <a:pt x="1555475" y="761761"/>
                            <a:pt x="1523168" y="763575"/>
                          </a:cubicBezTo>
                          <a:cubicBezTo>
                            <a:pt x="1490912" y="765390"/>
                            <a:pt x="924858" y="813775"/>
                            <a:pt x="701935" y="796185"/>
                          </a:cubicBezTo>
                          <a:cubicBezTo>
                            <a:pt x="577444" y="786356"/>
                            <a:pt x="338392" y="702036"/>
                            <a:pt x="227964" y="682782"/>
                          </a:cubicBezTo>
                          <a:cubicBezTo>
                            <a:pt x="127061" y="665192"/>
                            <a:pt x="13003" y="673206"/>
                            <a:pt x="0" y="670888"/>
                          </a:cubicBezTo>
                        </a:path>
                      </a:pathLst>
                    </a:custGeom>
                    <a:noFill/>
                    <a:ln w="15875" cap="rnd">
                      <a:solidFill>
                        <a:srgbClr val="00B0F0"/>
                      </a:solidFill>
                      <a:prstDash val="solid"/>
                      <a:round/>
                    </a:ln>
                  </p:spPr>
                  <p:txBody>
                    <a:bodyPr rtlCol="0" anchor="ctr"/>
                    <a:lstStyle/>
                    <a:p>
                      <a:endParaRPr lang="en-US" dirty="0">
                        <a:latin typeface="+mj-lt"/>
                      </a:endParaRPr>
                    </a:p>
                  </p:txBody>
                </p:sp>
                <p:sp>
                  <p:nvSpPr>
                    <p:cNvPr id="54" name="Freeform: Shape 53">
                      <a:extLst>
                        <a:ext uri="{FF2B5EF4-FFF2-40B4-BE49-F238E27FC236}">
                          <a16:creationId xmlns:a16="http://schemas.microsoft.com/office/drawing/2014/main" id="{39073B97-52F0-4957-96D0-4D51133A4EA6}"/>
                        </a:ext>
                      </a:extLst>
                    </p:cNvPr>
                    <p:cNvSpPr/>
                    <p:nvPr/>
                  </p:nvSpPr>
                  <p:spPr>
                    <a:xfrm>
                      <a:off x="1252250" y="7753560"/>
                      <a:ext cx="609852" cy="5040"/>
                    </a:xfrm>
                    <a:custGeom>
                      <a:avLst/>
                      <a:gdLst>
                        <a:gd name="connsiteX0" fmla="*/ 0 w 609852"/>
                        <a:gd name="connsiteY0" fmla="*/ 454 h 0"/>
                        <a:gd name="connsiteX1" fmla="*/ 609953 w 609852"/>
                        <a:gd name="connsiteY1" fmla="*/ 0 h 0"/>
                      </a:gdLst>
                      <a:ahLst/>
                      <a:cxnLst>
                        <a:cxn ang="0">
                          <a:pos x="connsiteX0" y="connsiteY0"/>
                        </a:cxn>
                        <a:cxn ang="0">
                          <a:pos x="connsiteX1" y="connsiteY1"/>
                        </a:cxn>
                      </a:cxnLst>
                      <a:rect l="l" t="t" r="r" b="b"/>
                      <a:pathLst>
                        <a:path w="609852">
                          <a:moveTo>
                            <a:pt x="0" y="454"/>
                          </a:moveTo>
                          <a:lnTo>
                            <a:pt x="609953" y="0"/>
                          </a:lnTo>
                        </a:path>
                      </a:pathLst>
                    </a:custGeom>
                    <a:ln w="15875" cap="rnd">
                      <a:solidFill>
                        <a:srgbClr val="00B0F0"/>
                      </a:solidFill>
                      <a:prstDash val="solid"/>
                      <a:round/>
                    </a:ln>
                  </p:spPr>
                  <p:txBody>
                    <a:bodyPr rtlCol="0" anchor="ctr"/>
                    <a:lstStyle/>
                    <a:p>
                      <a:endParaRPr lang="en-US" dirty="0">
                        <a:latin typeface="+mj-lt"/>
                      </a:endParaRPr>
                    </a:p>
                  </p:txBody>
                </p:sp>
                <p:sp>
                  <p:nvSpPr>
                    <p:cNvPr id="55" name="Freeform: Shape 54">
                      <a:extLst>
                        <a:ext uri="{FF2B5EF4-FFF2-40B4-BE49-F238E27FC236}">
                          <a16:creationId xmlns:a16="http://schemas.microsoft.com/office/drawing/2014/main" id="{5BA1B9A7-59DE-46D1-A821-FF2509236E74}"/>
                        </a:ext>
                      </a:extLst>
                    </p:cNvPr>
                    <p:cNvSpPr/>
                    <p:nvPr/>
                  </p:nvSpPr>
                  <p:spPr>
                    <a:xfrm>
                      <a:off x="1252250" y="7947957"/>
                      <a:ext cx="609852" cy="5040"/>
                    </a:xfrm>
                    <a:custGeom>
                      <a:avLst/>
                      <a:gdLst>
                        <a:gd name="connsiteX0" fmla="*/ 0 w 609852"/>
                        <a:gd name="connsiteY0" fmla="*/ 9425 h 5040"/>
                        <a:gd name="connsiteX1" fmla="*/ 609953 w 609852"/>
                        <a:gd name="connsiteY1" fmla="*/ 0 h 5040"/>
                      </a:gdLst>
                      <a:ahLst/>
                      <a:cxnLst>
                        <a:cxn ang="0">
                          <a:pos x="connsiteX0" y="connsiteY0"/>
                        </a:cxn>
                        <a:cxn ang="0">
                          <a:pos x="connsiteX1" y="connsiteY1"/>
                        </a:cxn>
                      </a:cxnLst>
                      <a:rect l="l" t="t" r="r" b="b"/>
                      <a:pathLst>
                        <a:path w="609852" h="5040">
                          <a:moveTo>
                            <a:pt x="0" y="9425"/>
                          </a:moveTo>
                          <a:lnTo>
                            <a:pt x="609953" y="0"/>
                          </a:lnTo>
                        </a:path>
                      </a:pathLst>
                    </a:custGeom>
                    <a:ln w="15875" cap="rnd">
                      <a:solidFill>
                        <a:srgbClr val="00B0F0"/>
                      </a:solidFill>
                      <a:prstDash val="solid"/>
                      <a:round/>
                    </a:ln>
                  </p:spPr>
                  <p:txBody>
                    <a:bodyPr rtlCol="0" anchor="ctr"/>
                    <a:lstStyle/>
                    <a:p>
                      <a:endParaRPr lang="en-US" dirty="0">
                        <a:latin typeface="+mj-lt"/>
                      </a:endParaRPr>
                    </a:p>
                  </p:txBody>
                </p:sp>
                <p:sp>
                  <p:nvSpPr>
                    <p:cNvPr id="56" name="Freeform: Shape 55">
                      <a:extLst>
                        <a:ext uri="{FF2B5EF4-FFF2-40B4-BE49-F238E27FC236}">
                          <a16:creationId xmlns:a16="http://schemas.microsoft.com/office/drawing/2014/main" id="{FD7921AE-FB26-48F0-ACE9-0CB7E1AE43F7}"/>
                        </a:ext>
                      </a:extLst>
                    </p:cNvPr>
                    <p:cNvSpPr/>
                    <p:nvPr/>
                  </p:nvSpPr>
                  <p:spPr>
                    <a:xfrm>
                      <a:off x="1239700" y="8142555"/>
                      <a:ext cx="473769" cy="15120"/>
                    </a:xfrm>
                    <a:custGeom>
                      <a:avLst/>
                      <a:gdLst>
                        <a:gd name="connsiteX0" fmla="*/ 0 w 473769"/>
                        <a:gd name="connsiteY0" fmla="*/ 15171 h 15120"/>
                        <a:gd name="connsiteX1" fmla="*/ 474021 w 473769"/>
                        <a:gd name="connsiteY1" fmla="*/ 0 h 15120"/>
                      </a:gdLst>
                      <a:ahLst/>
                      <a:cxnLst>
                        <a:cxn ang="0">
                          <a:pos x="connsiteX0" y="connsiteY0"/>
                        </a:cxn>
                        <a:cxn ang="0">
                          <a:pos x="connsiteX1" y="connsiteY1"/>
                        </a:cxn>
                      </a:cxnLst>
                      <a:rect l="l" t="t" r="r" b="b"/>
                      <a:pathLst>
                        <a:path w="473769" h="15120">
                          <a:moveTo>
                            <a:pt x="0" y="15171"/>
                          </a:moveTo>
                          <a:lnTo>
                            <a:pt x="474021" y="0"/>
                          </a:lnTo>
                        </a:path>
                      </a:pathLst>
                    </a:custGeom>
                    <a:ln w="15875" cap="rnd">
                      <a:solidFill>
                        <a:srgbClr val="00B0F0"/>
                      </a:solidFill>
                      <a:prstDash val="solid"/>
                      <a:round/>
                    </a:ln>
                  </p:spPr>
                  <p:txBody>
                    <a:bodyPr rtlCol="0" anchor="ctr"/>
                    <a:lstStyle/>
                    <a:p>
                      <a:endParaRPr lang="en-US" dirty="0">
                        <a:latin typeface="+mj-lt"/>
                      </a:endParaRPr>
                    </a:p>
                  </p:txBody>
                </p:sp>
              </p:grpSp>
              <p:sp>
                <p:nvSpPr>
                  <p:cNvPr id="57" name="Freeform: Shape 56">
                    <a:extLst>
                      <a:ext uri="{FF2B5EF4-FFF2-40B4-BE49-F238E27FC236}">
                        <a16:creationId xmlns:a16="http://schemas.microsoft.com/office/drawing/2014/main" id="{116641B7-8A94-46A1-A651-A7F6E735F200}"/>
                      </a:ext>
                    </a:extLst>
                  </p:cNvPr>
                  <p:cNvSpPr/>
                  <p:nvPr/>
                </p:nvSpPr>
                <p:spPr>
                  <a:xfrm>
                    <a:off x="974188" y="6647460"/>
                    <a:ext cx="176403" cy="176404"/>
                  </a:xfrm>
                  <a:custGeom>
                    <a:avLst/>
                    <a:gdLst>
                      <a:gd name="connsiteX0" fmla="*/ 178016 w 176403"/>
                      <a:gd name="connsiteY0" fmla="*/ 89008 h 176403"/>
                      <a:gd name="connsiteX1" fmla="*/ 89008 w 176403"/>
                      <a:gd name="connsiteY1" fmla="*/ 178016 h 176403"/>
                      <a:gd name="connsiteX2" fmla="*/ 0 w 176403"/>
                      <a:gd name="connsiteY2" fmla="*/ 89008 h 176403"/>
                      <a:gd name="connsiteX3" fmla="*/ 89008 w 176403"/>
                      <a:gd name="connsiteY3" fmla="*/ 0 h 176403"/>
                      <a:gd name="connsiteX4" fmla="*/ 178016 w 176403"/>
                      <a:gd name="connsiteY4" fmla="*/ 89008 h 1764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6403" h="176403">
                        <a:moveTo>
                          <a:pt x="178016" y="89008"/>
                        </a:moveTo>
                        <a:cubicBezTo>
                          <a:pt x="178016" y="138166"/>
                          <a:pt x="138166" y="178016"/>
                          <a:pt x="89008" y="178016"/>
                        </a:cubicBezTo>
                        <a:cubicBezTo>
                          <a:pt x="39850" y="178016"/>
                          <a:pt x="0" y="138166"/>
                          <a:pt x="0" y="89008"/>
                        </a:cubicBezTo>
                        <a:cubicBezTo>
                          <a:pt x="0" y="39850"/>
                          <a:pt x="39850" y="0"/>
                          <a:pt x="89008" y="0"/>
                        </a:cubicBezTo>
                        <a:cubicBezTo>
                          <a:pt x="138166" y="0"/>
                          <a:pt x="178016" y="39850"/>
                          <a:pt x="178016" y="89008"/>
                        </a:cubicBezTo>
                        <a:close/>
                      </a:path>
                    </a:pathLst>
                  </a:custGeom>
                  <a:noFill/>
                  <a:ln w="15875" cap="rnd">
                    <a:solidFill>
                      <a:srgbClr val="00B0F0"/>
                    </a:solidFill>
                    <a:prstDash val="solid"/>
                    <a:round/>
                  </a:ln>
                </p:spPr>
                <p:txBody>
                  <a:bodyPr rtlCol="0" anchor="ctr"/>
                  <a:lstStyle/>
                  <a:p>
                    <a:endParaRPr lang="en-US" dirty="0">
                      <a:latin typeface="+mj-lt"/>
                    </a:endParaRPr>
                  </a:p>
                </p:txBody>
              </p:sp>
              <p:sp>
                <p:nvSpPr>
                  <p:cNvPr id="58" name="Freeform: Shape 57">
                    <a:extLst>
                      <a:ext uri="{FF2B5EF4-FFF2-40B4-BE49-F238E27FC236}">
                        <a16:creationId xmlns:a16="http://schemas.microsoft.com/office/drawing/2014/main" id="{C7479396-717F-42E8-990C-4C5E20ACF162}"/>
                      </a:ext>
                    </a:extLst>
                  </p:cNvPr>
                  <p:cNvSpPr/>
                  <p:nvPr/>
                </p:nvSpPr>
                <p:spPr>
                  <a:xfrm>
                    <a:off x="2253718" y="8170528"/>
                    <a:ext cx="176403" cy="176404"/>
                  </a:xfrm>
                  <a:custGeom>
                    <a:avLst/>
                    <a:gdLst>
                      <a:gd name="connsiteX0" fmla="*/ 178016 w 176403"/>
                      <a:gd name="connsiteY0" fmla="*/ 89008 h 176403"/>
                      <a:gd name="connsiteX1" fmla="*/ 89008 w 176403"/>
                      <a:gd name="connsiteY1" fmla="*/ 178016 h 176403"/>
                      <a:gd name="connsiteX2" fmla="*/ 0 w 176403"/>
                      <a:gd name="connsiteY2" fmla="*/ 89008 h 176403"/>
                      <a:gd name="connsiteX3" fmla="*/ 89008 w 176403"/>
                      <a:gd name="connsiteY3" fmla="*/ 0 h 176403"/>
                      <a:gd name="connsiteX4" fmla="*/ 178016 w 176403"/>
                      <a:gd name="connsiteY4" fmla="*/ 89008 h 1764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6403" h="176403">
                        <a:moveTo>
                          <a:pt x="178016" y="89008"/>
                        </a:moveTo>
                        <a:cubicBezTo>
                          <a:pt x="178016" y="138166"/>
                          <a:pt x="138166" y="178016"/>
                          <a:pt x="89008" y="178016"/>
                        </a:cubicBezTo>
                        <a:cubicBezTo>
                          <a:pt x="39850" y="178016"/>
                          <a:pt x="0" y="138166"/>
                          <a:pt x="0" y="89008"/>
                        </a:cubicBezTo>
                        <a:cubicBezTo>
                          <a:pt x="0" y="39850"/>
                          <a:pt x="39850" y="0"/>
                          <a:pt x="89008" y="0"/>
                        </a:cubicBezTo>
                        <a:cubicBezTo>
                          <a:pt x="138166" y="0"/>
                          <a:pt x="178016" y="39850"/>
                          <a:pt x="178016" y="89008"/>
                        </a:cubicBezTo>
                        <a:close/>
                      </a:path>
                    </a:pathLst>
                  </a:custGeom>
                  <a:noFill/>
                  <a:ln w="15875" cap="rnd">
                    <a:solidFill>
                      <a:srgbClr val="00B0F0"/>
                    </a:solidFill>
                    <a:prstDash val="solid"/>
                    <a:round/>
                  </a:ln>
                </p:spPr>
                <p:txBody>
                  <a:bodyPr rtlCol="0" anchor="ctr"/>
                  <a:lstStyle/>
                  <a:p>
                    <a:endParaRPr lang="en-US" dirty="0">
                      <a:latin typeface="+mj-lt"/>
                    </a:endParaRPr>
                  </a:p>
                </p:txBody>
              </p:sp>
            </p:grpSp>
          </p:grpSp>
          <p:sp>
            <p:nvSpPr>
              <p:cNvPr id="8" name="TextBox 7">
                <a:extLst>
                  <a:ext uri="{FF2B5EF4-FFF2-40B4-BE49-F238E27FC236}">
                    <a16:creationId xmlns:a16="http://schemas.microsoft.com/office/drawing/2014/main" id="{70991451-AAA5-443B-9BD4-C5D9D89E3A6C}"/>
                  </a:ext>
                </a:extLst>
              </p:cNvPr>
              <p:cNvSpPr txBox="1">
                <a:spLocks/>
              </p:cNvSpPr>
              <p:nvPr/>
            </p:nvSpPr>
            <p:spPr>
              <a:xfrm>
                <a:off x="1695387" y="3913718"/>
                <a:ext cx="1828275" cy="553998"/>
              </a:xfrm>
              <a:prstGeom prst="rect">
                <a:avLst/>
              </a:prstGeom>
              <a:noFill/>
            </p:spPr>
            <p:txBody>
              <a:bodyPr wrap="square" lIns="0" tIns="0" rIns="0" bIns="0" rtlCol="0">
                <a:noAutofit/>
              </a:bodyPr>
              <a:lstStyle/>
              <a:p>
                <a:r>
                  <a:rPr lang="en-US" b="1" dirty="0">
                    <a:solidFill>
                      <a:srgbClr val="002060"/>
                    </a:solidFill>
                    <a:latin typeface="+mj-lt"/>
                    <a:cs typeface="Arial" panose="020B0604020202020204" pitchFamily="34" charset="0"/>
                  </a:rPr>
                  <a:t>Handwashing / hand sanitizing </a:t>
                </a:r>
              </a:p>
            </p:txBody>
          </p:sp>
        </p:grpSp>
      </p:grpSp>
      <p:grpSp>
        <p:nvGrpSpPr>
          <p:cNvPr id="84" name="Group 83" descr="Image of a home - Stay home when sick">
            <a:extLst>
              <a:ext uri="{FF2B5EF4-FFF2-40B4-BE49-F238E27FC236}">
                <a16:creationId xmlns:a16="http://schemas.microsoft.com/office/drawing/2014/main" id="{C9D31C76-3603-4EE2-B553-0014AE204633}"/>
              </a:ext>
            </a:extLst>
          </p:cNvPr>
          <p:cNvGrpSpPr/>
          <p:nvPr/>
        </p:nvGrpSpPr>
        <p:grpSpPr>
          <a:xfrm>
            <a:off x="603863" y="4886061"/>
            <a:ext cx="10674146" cy="835452"/>
            <a:chOff x="603863" y="4886061"/>
            <a:chExt cx="10674146" cy="835452"/>
          </a:xfrm>
        </p:grpSpPr>
        <p:sp>
          <p:nvSpPr>
            <p:cNvPr id="90" name="TextBox 89" descr="Students and educators should stay home if they are sick or have had close contact with a person diagnosed with COVID-19&#10;">
              <a:extLst>
                <a:ext uri="{FF2B5EF4-FFF2-40B4-BE49-F238E27FC236}">
                  <a16:creationId xmlns:a16="http://schemas.microsoft.com/office/drawing/2014/main" id="{A32D8860-DF44-42DC-8958-C1BE2F14729D}"/>
                </a:ext>
              </a:extLst>
            </p:cNvPr>
            <p:cNvSpPr txBox="1">
              <a:spLocks/>
            </p:cNvSpPr>
            <p:nvPr/>
          </p:nvSpPr>
          <p:spPr>
            <a:xfrm>
              <a:off x="3783442" y="5057566"/>
              <a:ext cx="7494567" cy="492443"/>
            </a:xfrm>
            <a:prstGeom prst="rect">
              <a:avLst/>
            </a:prstGeom>
            <a:noFill/>
          </p:spPr>
          <p:txBody>
            <a:bodyPr wrap="square" lIns="0" tIns="0" rIns="0" bIns="0" rtlCol="0">
              <a:spAutoFit/>
            </a:bodyPr>
            <a:lstStyle/>
            <a:p>
              <a:r>
                <a:rPr lang="en-US" sz="1600" b="1" dirty="0">
                  <a:solidFill>
                    <a:srgbClr val="00B0F0"/>
                  </a:solidFill>
                  <a:latin typeface="+mj-lt"/>
                </a:rPr>
                <a:t>Students and educators should stay home if they are sick </a:t>
              </a:r>
              <a:r>
                <a:rPr lang="en-US" sz="1600" dirty="0">
                  <a:latin typeface="+mj-lt"/>
                  <a:cs typeface="Arial" panose="020B0604020202020204" pitchFamily="34" charset="0"/>
                </a:rPr>
                <a:t>or have had close contact with a person diagnosed with COVID-19</a:t>
              </a:r>
            </a:p>
          </p:txBody>
        </p:sp>
        <p:grpSp>
          <p:nvGrpSpPr>
            <p:cNvPr id="13" name="Group 12">
              <a:extLst>
                <a:ext uri="{FF2B5EF4-FFF2-40B4-BE49-F238E27FC236}">
                  <a16:creationId xmlns:a16="http://schemas.microsoft.com/office/drawing/2014/main" id="{FDDEC6E0-5829-47FF-83F4-3585B26758ED}"/>
                </a:ext>
              </a:extLst>
            </p:cNvPr>
            <p:cNvGrpSpPr/>
            <p:nvPr/>
          </p:nvGrpSpPr>
          <p:grpSpPr>
            <a:xfrm>
              <a:off x="603863" y="4886061"/>
              <a:ext cx="2929233" cy="835452"/>
              <a:chOff x="603863" y="4886061"/>
              <a:chExt cx="2929233" cy="835452"/>
            </a:xfrm>
          </p:grpSpPr>
          <p:sp>
            <p:nvSpPr>
              <p:cNvPr id="88" name="TextBox 87" descr="Students and educators should stay home if they are sick or have had close contact with a person diagnosed with COVID-19&#10;">
                <a:extLst>
                  <a:ext uri="{FF2B5EF4-FFF2-40B4-BE49-F238E27FC236}">
                    <a16:creationId xmlns:a16="http://schemas.microsoft.com/office/drawing/2014/main" id="{56BB9F88-D6BD-4D72-932B-E2AFAB8B93E5}"/>
                  </a:ext>
                </a:extLst>
              </p:cNvPr>
              <p:cNvSpPr txBox="1">
                <a:spLocks/>
              </p:cNvSpPr>
              <p:nvPr/>
            </p:nvSpPr>
            <p:spPr>
              <a:xfrm>
                <a:off x="1704821" y="5026788"/>
                <a:ext cx="1828275" cy="553998"/>
              </a:xfrm>
              <a:prstGeom prst="rect">
                <a:avLst/>
              </a:prstGeom>
              <a:noFill/>
            </p:spPr>
            <p:txBody>
              <a:bodyPr wrap="square" lIns="0" tIns="0" rIns="0" bIns="0" rtlCol="0">
                <a:noAutofit/>
              </a:bodyPr>
              <a:lstStyle/>
              <a:p>
                <a:r>
                  <a:rPr lang="en-US" b="1" dirty="0">
                    <a:solidFill>
                      <a:srgbClr val="002060"/>
                    </a:solidFill>
                    <a:latin typeface="+mj-lt"/>
                    <a:cs typeface="Arial" panose="020B0604020202020204" pitchFamily="34" charset="0"/>
                  </a:rPr>
                  <a:t>Staying home when sick</a:t>
                </a:r>
              </a:p>
            </p:txBody>
          </p:sp>
          <p:grpSp>
            <p:nvGrpSpPr>
              <p:cNvPr id="15" name="Group 14">
                <a:extLst>
                  <a:ext uri="{FF2B5EF4-FFF2-40B4-BE49-F238E27FC236}">
                    <a16:creationId xmlns:a16="http://schemas.microsoft.com/office/drawing/2014/main" id="{6B352635-5B4A-4FF4-90F7-148981910D7E}"/>
                  </a:ext>
                </a:extLst>
              </p:cNvPr>
              <p:cNvGrpSpPr/>
              <p:nvPr/>
            </p:nvGrpSpPr>
            <p:grpSpPr>
              <a:xfrm>
                <a:off x="603863" y="4886061"/>
                <a:ext cx="835452" cy="835452"/>
                <a:chOff x="9423349" y="1336956"/>
                <a:chExt cx="1223186" cy="1223186"/>
              </a:xfrm>
            </p:grpSpPr>
            <p:sp>
              <p:nvSpPr>
                <p:cNvPr id="96" name="Oval 95">
                  <a:extLst>
                    <a:ext uri="{FF2B5EF4-FFF2-40B4-BE49-F238E27FC236}">
                      <a16:creationId xmlns:a16="http://schemas.microsoft.com/office/drawing/2014/main" id="{C9B6E5A3-E541-4C06-9E5E-4BEE8F3E9571}"/>
                    </a:ext>
                  </a:extLst>
                </p:cNvPr>
                <p:cNvSpPr/>
                <p:nvPr/>
              </p:nvSpPr>
              <p:spPr>
                <a:xfrm>
                  <a:off x="9423349" y="1336956"/>
                  <a:ext cx="1223186" cy="1223186"/>
                </a:xfrm>
                <a:prstGeom prst="ellipse">
                  <a:avLst/>
                </a:prstGeom>
                <a:noFill/>
                <a:ln w="6350" cap="sq">
                  <a:solidFill>
                    <a:srgbClr val="002060"/>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endParaRPr lang="en-US" sz="1600" dirty="0">
                    <a:solidFill>
                      <a:schemeClr val="bg1"/>
                    </a:solidFill>
                    <a:latin typeface="+mj-lt"/>
                  </a:endParaRPr>
                </a:p>
              </p:txBody>
            </p:sp>
            <p:sp>
              <p:nvSpPr>
                <p:cNvPr id="97" name="Freeform: Shape 96">
                  <a:extLst>
                    <a:ext uri="{FF2B5EF4-FFF2-40B4-BE49-F238E27FC236}">
                      <a16:creationId xmlns:a16="http://schemas.microsoft.com/office/drawing/2014/main" id="{42E1B8AC-A3FC-4F90-924C-1F5CED8E2656}"/>
                    </a:ext>
                  </a:extLst>
                </p:cNvPr>
                <p:cNvSpPr>
                  <a:spLocks/>
                </p:cNvSpPr>
                <p:nvPr/>
              </p:nvSpPr>
              <p:spPr>
                <a:xfrm>
                  <a:off x="9708325" y="1595480"/>
                  <a:ext cx="691109" cy="676642"/>
                </a:xfrm>
                <a:custGeom>
                  <a:avLst/>
                  <a:gdLst>
                    <a:gd name="connsiteX0" fmla="*/ 799761 w 1599521"/>
                    <a:gd name="connsiteY0" fmla="*/ 0 h 1603034"/>
                    <a:gd name="connsiteX1" fmla="*/ 822886 w 1599521"/>
                    <a:gd name="connsiteY1" fmla="*/ 5787 h 1603034"/>
                    <a:gd name="connsiteX2" fmla="*/ 1108102 w 1599521"/>
                    <a:gd name="connsiteY2" fmla="*/ 291286 h 1603034"/>
                    <a:gd name="connsiteX3" fmla="*/ 1108102 w 1599521"/>
                    <a:gd name="connsiteY3" fmla="*/ 152394 h 1603034"/>
                    <a:gd name="connsiteX4" fmla="*/ 1138936 w 1599521"/>
                    <a:gd name="connsiteY4" fmla="*/ 121530 h 1603034"/>
                    <a:gd name="connsiteX5" fmla="*/ 1323941 w 1599521"/>
                    <a:gd name="connsiteY5" fmla="*/ 121530 h 1603034"/>
                    <a:gd name="connsiteX6" fmla="*/ 1354775 w 1599521"/>
                    <a:gd name="connsiteY6" fmla="*/ 152394 h 1603034"/>
                    <a:gd name="connsiteX7" fmla="*/ 1354775 w 1599521"/>
                    <a:gd name="connsiteY7" fmla="*/ 538203 h 1603034"/>
                    <a:gd name="connsiteX8" fmla="*/ 1593740 w 1599521"/>
                    <a:gd name="connsiteY8" fmla="*/ 777404 h 1603034"/>
                    <a:gd name="connsiteX9" fmla="*/ 1593740 w 1599521"/>
                    <a:gd name="connsiteY9" fmla="*/ 823701 h 1603034"/>
                    <a:gd name="connsiteX10" fmla="*/ 1470403 w 1599521"/>
                    <a:gd name="connsiteY10" fmla="*/ 947160 h 1603034"/>
                    <a:gd name="connsiteX11" fmla="*/ 1447277 w 1599521"/>
                    <a:gd name="connsiteY11" fmla="*/ 954876 h 1603034"/>
                    <a:gd name="connsiteX12" fmla="*/ 1424152 w 1599521"/>
                    <a:gd name="connsiteY12" fmla="*/ 947160 h 1603034"/>
                    <a:gd name="connsiteX13" fmla="*/ 1416443 w 1599521"/>
                    <a:gd name="connsiteY13" fmla="*/ 939444 h 1603034"/>
                    <a:gd name="connsiteX14" fmla="*/ 1416443 w 1599521"/>
                    <a:gd name="connsiteY14" fmla="*/ 1510440 h 1603034"/>
                    <a:gd name="connsiteX15" fmla="*/ 1323941 w 1599521"/>
                    <a:gd name="connsiteY15" fmla="*/ 1603034 h 1603034"/>
                    <a:gd name="connsiteX16" fmla="*/ 275580 w 1599521"/>
                    <a:gd name="connsiteY16" fmla="*/ 1603034 h 1603034"/>
                    <a:gd name="connsiteX17" fmla="*/ 183077 w 1599521"/>
                    <a:gd name="connsiteY17" fmla="*/ 1510440 h 1603034"/>
                    <a:gd name="connsiteX18" fmla="*/ 183077 w 1599521"/>
                    <a:gd name="connsiteY18" fmla="*/ 939444 h 1603034"/>
                    <a:gd name="connsiteX19" fmla="*/ 175369 w 1599521"/>
                    <a:gd name="connsiteY19" fmla="*/ 947160 h 1603034"/>
                    <a:gd name="connsiteX20" fmla="*/ 129117 w 1599521"/>
                    <a:gd name="connsiteY20" fmla="*/ 947160 h 1603034"/>
                    <a:gd name="connsiteX21" fmla="*/ 5781 w 1599521"/>
                    <a:gd name="connsiteY21" fmla="*/ 823701 h 1603034"/>
                    <a:gd name="connsiteX22" fmla="*/ 5781 w 1599521"/>
                    <a:gd name="connsiteY22" fmla="*/ 777404 h 1603034"/>
                    <a:gd name="connsiteX23" fmla="*/ 776635 w 1599521"/>
                    <a:gd name="connsiteY23" fmla="*/ 5787 h 1603034"/>
                    <a:gd name="connsiteX24" fmla="*/ 799761 w 1599521"/>
                    <a:gd name="connsiteY24" fmla="*/ 0 h 1603034"/>
                    <a:gd name="connsiteX25" fmla="*/ 549894 w 1599521"/>
                    <a:gd name="connsiteY25" fmla="*/ 609165 h 1603034"/>
                    <a:gd name="connsiteX26" fmla="*/ 549894 w 1599521"/>
                    <a:gd name="connsiteY26" fmla="*/ 827133 h 1603034"/>
                    <a:gd name="connsiteX27" fmla="*/ 331926 w 1599521"/>
                    <a:gd name="connsiteY27" fmla="*/ 827133 h 1603034"/>
                    <a:gd name="connsiteX28" fmla="*/ 331926 w 1599521"/>
                    <a:gd name="connsiteY28" fmla="*/ 965355 h 1603034"/>
                    <a:gd name="connsiteX29" fmla="*/ 549894 w 1599521"/>
                    <a:gd name="connsiteY29" fmla="*/ 965355 h 1603034"/>
                    <a:gd name="connsiteX30" fmla="*/ 549894 w 1599521"/>
                    <a:gd name="connsiteY30" fmla="*/ 1183323 h 1603034"/>
                    <a:gd name="connsiteX31" fmla="*/ 730647 w 1599521"/>
                    <a:gd name="connsiteY31" fmla="*/ 1183323 h 1603034"/>
                    <a:gd name="connsiteX32" fmla="*/ 730647 w 1599521"/>
                    <a:gd name="connsiteY32" fmla="*/ 965355 h 1603034"/>
                    <a:gd name="connsiteX33" fmla="*/ 948615 w 1599521"/>
                    <a:gd name="connsiteY33" fmla="*/ 965355 h 1603034"/>
                    <a:gd name="connsiteX34" fmla="*/ 948615 w 1599521"/>
                    <a:gd name="connsiteY34" fmla="*/ 827133 h 1603034"/>
                    <a:gd name="connsiteX35" fmla="*/ 730647 w 1599521"/>
                    <a:gd name="connsiteY35" fmla="*/ 827133 h 1603034"/>
                    <a:gd name="connsiteX36" fmla="*/ 730647 w 1599521"/>
                    <a:gd name="connsiteY36" fmla="*/ 609165 h 1603034"/>
                    <a:gd name="connsiteX37" fmla="*/ 549894 w 1599521"/>
                    <a:gd name="connsiteY37" fmla="*/ 609165 h 16030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599521" h="1603034">
                      <a:moveTo>
                        <a:pt x="799761" y="0"/>
                      </a:moveTo>
                      <a:cubicBezTo>
                        <a:pt x="807469" y="0"/>
                        <a:pt x="815178" y="1929"/>
                        <a:pt x="822886" y="5787"/>
                      </a:cubicBezTo>
                      <a:cubicBezTo>
                        <a:pt x="822886" y="5787"/>
                        <a:pt x="822886" y="5787"/>
                        <a:pt x="1108102" y="291286"/>
                      </a:cubicBezTo>
                      <a:cubicBezTo>
                        <a:pt x="1108102" y="291286"/>
                        <a:pt x="1108102" y="291286"/>
                        <a:pt x="1108102" y="152394"/>
                      </a:cubicBezTo>
                      <a:cubicBezTo>
                        <a:pt x="1108102" y="136962"/>
                        <a:pt x="1123519" y="121530"/>
                        <a:pt x="1138936" y="121530"/>
                      </a:cubicBezTo>
                      <a:cubicBezTo>
                        <a:pt x="1138936" y="121530"/>
                        <a:pt x="1138936" y="121530"/>
                        <a:pt x="1323941" y="121530"/>
                      </a:cubicBezTo>
                      <a:cubicBezTo>
                        <a:pt x="1339358" y="121530"/>
                        <a:pt x="1354775" y="136962"/>
                        <a:pt x="1354775" y="152394"/>
                      </a:cubicBezTo>
                      <a:cubicBezTo>
                        <a:pt x="1354775" y="152394"/>
                        <a:pt x="1354775" y="152394"/>
                        <a:pt x="1354775" y="538203"/>
                      </a:cubicBezTo>
                      <a:cubicBezTo>
                        <a:pt x="1354775" y="538203"/>
                        <a:pt x="1354775" y="538203"/>
                        <a:pt x="1593740" y="777404"/>
                      </a:cubicBezTo>
                      <a:cubicBezTo>
                        <a:pt x="1601448" y="792836"/>
                        <a:pt x="1601448" y="808269"/>
                        <a:pt x="1593740" y="823701"/>
                      </a:cubicBezTo>
                      <a:cubicBezTo>
                        <a:pt x="1593740" y="823701"/>
                        <a:pt x="1593740" y="823701"/>
                        <a:pt x="1470403" y="947160"/>
                      </a:cubicBezTo>
                      <a:cubicBezTo>
                        <a:pt x="1462694" y="954876"/>
                        <a:pt x="1454986" y="954876"/>
                        <a:pt x="1447277" y="954876"/>
                      </a:cubicBezTo>
                      <a:cubicBezTo>
                        <a:pt x="1439569" y="954876"/>
                        <a:pt x="1431860" y="954876"/>
                        <a:pt x="1424152" y="947160"/>
                      </a:cubicBezTo>
                      <a:cubicBezTo>
                        <a:pt x="1424152" y="947160"/>
                        <a:pt x="1424152" y="947160"/>
                        <a:pt x="1416443" y="939444"/>
                      </a:cubicBezTo>
                      <a:cubicBezTo>
                        <a:pt x="1416443" y="939444"/>
                        <a:pt x="1416443" y="939444"/>
                        <a:pt x="1416443" y="1510440"/>
                      </a:cubicBezTo>
                      <a:cubicBezTo>
                        <a:pt x="1416443" y="1564453"/>
                        <a:pt x="1377901" y="1603034"/>
                        <a:pt x="1323941" y="1603034"/>
                      </a:cubicBezTo>
                      <a:cubicBezTo>
                        <a:pt x="1323941" y="1603034"/>
                        <a:pt x="1323941" y="1603034"/>
                        <a:pt x="275580" y="1603034"/>
                      </a:cubicBezTo>
                      <a:cubicBezTo>
                        <a:pt x="221620" y="1603034"/>
                        <a:pt x="183077" y="1564453"/>
                        <a:pt x="183077" y="1510440"/>
                      </a:cubicBezTo>
                      <a:cubicBezTo>
                        <a:pt x="183077" y="1510440"/>
                        <a:pt x="183077" y="1510440"/>
                        <a:pt x="183077" y="939444"/>
                      </a:cubicBezTo>
                      <a:cubicBezTo>
                        <a:pt x="183077" y="939444"/>
                        <a:pt x="183077" y="939444"/>
                        <a:pt x="175369" y="947160"/>
                      </a:cubicBezTo>
                      <a:cubicBezTo>
                        <a:pt x="159951" y="954876"/>
                        <a:pt x="144534" y="954876"/>
                        <a:pt x="129117" y="947160"/>
                      </a:cubicBezTo>
                      <a:cubicBezTo>
                        <a:pt x="129117" y="947160"/>
                        <a:pt x="129117" y="947160"/>
                        <a:pt x="5781" y="823701"/>
                      </a:cubicBezTo>
                      <a:cubicBezTo>
                        <a:pt x="-1928" y="808269"/>
                        <a:pt x="-1928" y="792836"/>
                        <a:pt x="5781" y="777404"/>
                      </a:cubicBezTo>
                      <a:cubicBezTo>
                        <a:pt x="5781" y="777404"/>
                        <a:pt x="5781" y="777404"/>
                        <a:pt x="776635" y="5787"/>
                      </a:cubicBezTo>
                      <a:cubicBezTo>
                        <a:pt x="784344" y="1929"/>
                        <a:pt x="792052" y="0"/>
                        <a:pt x="799761" y="0"/>
                      </a:cubicBezTo>
                      <a:close/>
                      <a:moveTo>
                        <a:pt x="549894" y="609165"/>
                      </a:moveTo>
                      <a:lnTo>
                        <a:pt x="549894" y="827133"/>
                      </a:lnTo>
                      <a:lnTo>
                        <a:pt x="331926" y="827133"/>
                      </a:lnTo>
                      <a:lnTo>
                        <a:pt x="331926" y="965355"/>
                      </a:lnTo>
                      <a:lnTo>
                        <a:pt x="549894" y="965355"/>
                      </a:lnTo>
                      <a:lnTo>
                        <a:pt x="549894" y="1183323"/>
                      </a:lnTo>
                      <a:lnTo>
                        <a:pt x="730647" y="1183323"/>
                      </a:lnTo>
                      <a:lnTo>
                        <a:pt x="730647" y="965355"/>
                      </a:lnTo>
                      <a:lnTo>
                        <a:pt x="948615" y="965355"/>
                      </a:lnTo>
                      <a:lnTo>
                        <a:pt x="948615" y="827133"/>
                      </a:lnTo>
                      <a:lnTo>
                        <a:pt x="730647" y="827133"/>
                      </a:lnTo>
                      <a:lnTo>
                        <a:pt x="730647" y="609165"/>
                      </a:lnTo>
                      <a:lnTo>
                        <a:pt x="549894" y="609165"/>
                      </a:lnTo>
                      <a:close/>
                    </a:path>
                  </a:pathLst>
                </a:custGeom>
                <a:noFill/>
                <a:ln w="127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dirty="0">
                    <a:solidFill>
                      <a:schemeClr val="tx1"/>
                    </a:solidFill>
                    <a:latin typeface="+mj-lt"/>
                  </a:endParaRPr>
                </a:p>
              </p:txBody>
            </p:sp>
          </p:grpSp>
        </p:grpSp>
      </p:grpSp>
      <p:sp>
        <p:nvSpPr>
          <p:cNvPr id="102" name="4. Footnote">
            <a:extLst>
              <a:ext uri="{FF2B5EF4-FFF2-40B4-BE49-F238E27FC236}">
                <a16:creationId xmlns:a16="http://schemas.microsoft.com/office/drawing/2014/main" id="{214AB9F0-C134-46FD-ACD5-56189CF205CD}"/>
              </a:ext>
            </a:extLst>
          </p:cNvPr>
          <p:cNvSpPr txBox="1">
            <a:spLocks/>
          </p:cNvSpPr>
          <p:nvPr>
            <p:custDataLst>
              <p:tags r:id="rId4"/>
            </p:custDataLst>
          </p:nvPr>
        </p:nvSpPr>
        <p:spPr>
          <a:xfrm>
            <a:off x="553972" y="6181002"/>
            <a:ext cx="10365148" cy="123111"/>
          </a:xfrm>
          <a:prstGeom prst="rect">
            <a:avLst/>
          </a:prstGeom>
          <a:noFill/>
        </p:spPr>
        <p:txBody>
          <a:bodyPr wrap="square" lIns="0" tIns="0" rIns="0" bIns="0" rtlCol="0" anchor="b">
            <a:noAutofit/>
          </a:bodyPr>
          <a:lstStyle>
            <a:defPPr>
              <a:defRPr lang="en-US"/>
            </a:defPPr>
            <a:lvl1pPr marL="203200" marR="0" lvl="0" indent="-212725" fontAlgn="auto">
              <a:lnSpc>
                <a:spcPct val="100000"/>
              </a:lnSpc>
              <a:spcBef>
                <a:spcPts val="0"/>
              </a:spcBef>
              <a:spcAft>
                <a:spcPts val="0"/>
              </a:spcAft>
              <a:buClrTx/>
              <a:buSzTx/>
              <a:buFontTx/>
              <a:buNone/>
              <a:tabLst/>
              <a:defRPr sz="800">
                <a:cs typeface="Arial" panose="020B0604020202020204" pitchFamily="34" charset="0"/>
              </a:defRPr>
            </a:lvl1pPr>
          </a:lstStyle>
          <a:p>
            <a:pPr lvl="0"/>
            <a:r>
              <a:rPr lang="en-US" dirty="0">
                <a:latin typeface="+mj-lt"/>
              </a:rPr>
              <a:t>1.	https://gh.bmj.com/content/bmjgh/5/5/e002794.full.pdf</a:t>
            </a:r>
          </a:p>
        </p:txBody>
      </p:sp>
      <p:cxnSp>
        <p:nvCxnSpPr>
          <p:cNvPr id="103" name="Straight Connector 102">
            <a:extLst>
              <a:ext uri="{FF2B5EF4-FFF2-40B4-BE49-F238E27FC236}">
                <a16:creationId xmlns:a16="http://schemas.microsoft.com/office/drawing/2014/main" id="{9C24CB98-5EFF-4A7C-9F48-F431B4AC5968}"/>
              </a:ext>
              <a:ext uri="{C183D7F6-B498-43B3-948B-1728B52AA6E4}">
                <adec:decorative xmlns:adec="http://schemas.microsoft.com/office/drawing/2017/decorative" val="1"/>
              </a:ext>
            </a:extLst>
          </p:cNvPr>
          <p:cNvCxnSpPr>
            <a:cxnSpLocks/>
          </p:cNvCxnSpPr>
          <p:nvPr/>
        </p:nvCxnSpPr>
        <p:spPr>
          <a:xfrm>
            <a:off x="1695386" y="2531904"/>
            <a:ext cx="9509760" cy="0"/>
          </a:xfrm>
          <a:prstGeom prst="line">
            <a:avLst/>
          </a:prstGeom>
          <a:ln w="6350" cap="flat">
            <a:solidFill>
              <a:srgbClr val="B3B3B3"/>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104" name="Straight Connector 103">
            <a:extLst>
              <a:ext uri="{FF2B5EF4-FFF2-40B4-BE49-F238E27FC236}">
                <a16:creationId xmlns:a16="http://schemas.microsoft.com/office/drawing/2014/main" id="{80776906-7B53-4B5A-BE36-AF2657DF33DB}"/>
              </a:ext>
              <a:ext uri="{C183D7F6-B498-43B3-948B-1728B52AA6E4}">
                <adec:decorative xmlns:adec="http://schemas.microsoft.com/office/drawing/2017/decorative" val="1"/>
              </a:ext>
            </a:extLst>
          </p:cNvPr>
          <p:cNvCxnSpPr>
            <a:cxnSpLocks/>
          </p:cNvCxnSpPr>
          <p:nvPr/>
        </p:nvCxnSpPr>
        <p:spPr>
          <a:xfrm>
            <a:off x="1695386" y="3709824"/>
            <a:ext cx="9509760" cy="0"/>
          </a:xfrm>
          <a:prstGeom prst="line">
            <a:avLst/>
          </a:prstGeom>
          <a:ln w="6350" cap="flat">
            <a:solidFill>
              <a:srgbClr val="B3B3B3"/>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105" name="Straight Connector 104">
            <a:extLst>
              <a:ext uri="{FF2B5EF4-FFF2-40B4-BE49-F238E27FC236}">
                <a16:creationId xmlns:a16="http://schemas.microsoft.com/office/drawing/2014/main" id="{5F76BD91-E7FC-4648-931F-1E61738C572D}"/>
              </a:ext>
              <a:ext uri="{C183D7F6-B498-43B3-948B-1728B52AA6E4}">
                <adec:decorative xmlns:adec="http://schemas.microsoft.com/office/drawing/2017/decorative" val="1"/>
              </a:ext>
            </a:extLst>
          </p:cNvPr>
          <p:cNvCxnSpPr>
            <a:cxnSpLocks/>
          </p:cNvCxnSpPr>
          <p:nvPr/>
        </p:nvCxnSpPr>
        <p:spPr>
          <a:xfrm>
            <a:off x="1695386" y="4872179"/>
            <a:ext cx="9509760" cy="0"/>
          </a:xfrm>
          <a:prstGeom prst="line">
            <a:avLst/>
          </a:prstGeom>
          <a:ln w="6350" cap="flat">
            <a:solidFill>
              <a:srgbClr val="B3B3B3"/>
            </a:solidFill>
            <a:miter lim="800000"/>
            <a:tailEnd type="non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4383649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4" name="Object 6" descr="Slide discussing Review of medical literature suggests that children are less susceptible to and less likely to transmit COVID-19 " hidden="1">
            <a:extLst>
              <a:ext uri="{FF2B5EF4-FFF2-40B4-BE49-F238E27FC236}">
                <a16:creationId xmlns:a16="http://schemas.microsoft.com/office/drawing/2014/main" id="{86C92FC0-F88F-42FF-8F07-93315C71A92A}"/>
              </a:ext>
            </a:extLst>
          </p:cNvPr>
          <p:cNvGraphicFramePr>
            <a:graphicFrameLocks noChangeAspect="1"/>
          </p:cNvGraphicFramePr>
          <p:nvPr>
            <p:custDataLst>
              <p:tags r:id="rId2"/>
            </p:custDataLst>
            <p:extLst>
              <p:ext uri="{D42A27DB-BD31-4B8C-83A1-F6EECF244321}">
                <p14:modId xmlns:p14="http://schemas.microsoft.com/office/powerpoint/2010/main" val="2972854756"/>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37899" name="think-cell Slide" r:id="rId5" imgW="395" imgH="394" progId="TCLayout.ActiveDocument.1">
                  <p:embed/>
                </p:oleObj>
              </mc:Choice>
              <mc:Fallback>
                <p:oleObj name="think-cell Slide" r:id="rId5" imgW="395" imgH="394" progId="TCLayout.ActiveDocument.1">
                  <p:embed/>
                  <p:pic>
                    <p:nvPicPr>
                      <p:cNvPr id="14" name="Object 6" hidden="1">
                        <a:extLst>
                          <a:ext uri="{FF2B5EF4-FFF2-40B4-BE49-F238E27FC236}">
                            <a16:creationId xmlns:a16="http://schemas.microsoft.com/office/drawing/2014/main" id="{86C92FC0-F88F-42FF-8F07-93315C71A92A}"/>
                          </a:ext>
                        </a:extLst>
                      </p:cNvPr>
                      <p:cNvPicPr/>
                      <p:nvPr/>
                    </p:nvPicPr>
                    <p:blipFill>
                      <a:blip r:embed="rId6"/>
                      <a:stretch>
                        <a:fillRect/>
                      </a:stretch>
                    </p:blipFill>
                    <p:spPr>
                      <a:xfrm>
                        <a:off x="1588" y="1588"/>
                        <a:ext cx="1588" cy="1588"/>
                      </a:xfrm>
                      <a:prstGeom prst="rect">
                        <a:avLst/>
                      </a:prstGeom>
                    </p:spPr>
                  </p:pic>
                </p:oleObj>
              </mc:Fallback>
            </mc:AlternateContent>
          </a:graphicData>
        </a:graphic>
      </p:graphicFrame>
      <p:sp>
        <p:nvSpPr>
          <p:cNvPr id="15" name="Rectangle 1" hidden="1">
            <a:extLst>
              <a:ext uri="{FF2B5EF4-FFF2-40B4-BE49-F238E27FC236}">
                <a16:creationId xmlns:a16="http://schemas.microsoft.com/office/drawing/2014/main" id="{2C772FF5-1370-4166-B7B2-D69867355BBE}"/>
              </a:ext>
              <a:ext uri="{C183D7F6-B498-43B3-948B-1728B52AA6E4}">
                <adec:decorative xmlns:adec="http://schemas.microsoft.com/office/drawing/2017/decorative" val="1"/>
              </a:ext>
            </a:extLst>
          </p:cNvPr>
          <p:cNvSpPr/>
          <p:nvPr>
            <p:custDataLst>
              <p:tags r:id="rId3"/>
            </p:custDataLst>
          </p:nvPr>
        </p:nvSpPr>
        <p:spPr>
          <a:xfrm>
            <a:off x="0" y="0"/>
            <a:ext cx="158750" cy="158750"/>
          </a:xfrm>
          <a:prstGeom prst="rect">
            <a:avLst/>
          </a:prstGeom>
          <a:solidFill>
            <a:schemeClr val="accent1"/>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spcBef>
                <a:spcPts val="300"/>
              </a:spcBef>
              <a:spcAft>
                <a:spcPts val="300"/>
              </a:spcAft>
            </a:pPr>
            <a:endParaRPr lang="en-US" sz="2500" b="1" dirty="0">
              <a:solidFill>
                <a:schemeClr val="bg1"/>
              </a:solidFill>
              <a:latin typeface="Arial" panose="020B0604020202020204" pitchFamily="34" charset="0"/>
              <a:ea typeface="+mj-ea"/>
              <a:cs typeface="Arial" panose="020B0604020202020204" pitchFamily="34" charset="0"/>
              <a:sym typeface="Arial" panose="020B0604020202020204" pitchFamily="34" charset="0"/>
            </a:endParaRPr>
          </a:p>
        </p:txBody>
      </p:sp>
      <p:sp>
        <p:nvSpPr>
          <p:cNvPr id="4" name="Title 3">
            <a:extLst>
              <a:ext uri="{FF2B5EF4-FFF2-40B4-BE49-F238E27FC236}">
                <a16:creationId xmlns:a16="http://schemas.microsoft.com/office/drawing/2014/main" id="{A65AB9B7-4C24-46A2-ACD8-053054C2C529}"/>
              </a:ext>
            </a:extLst>
          </p:cNvPr>
          <p:cNvSpPr>
            <a:spLocks noGrp="1"/>
          </p:cNvSpPr>
          <p:nvPr>
            <p:ph type="title"/>
          </p:nvPr>
        </p:nvSpPr>
        <p:spPr>
          <a:xfrm>
            <a:off x="554736" y="380928"/>
            <a:ext cx="11082528" cy="615553"/>
          </a:xfrm>
        </p:spPr>
        <p:txBody>
          <a:bodyPr/>
          <a:lstStyle/>
          <a:p>
            <a:r>
              <a:rPr lang="en-US" sz="2000" dirty="0">
                <a:cs typeface="Arial" panose="020B0604020202020204" pitchFamily="34" charset="0"/>
              </a:rPr>
              <a:t>Review of medical literature suggests that children are less susceptible to and less likely to transmit COVID-19 </a:t>
            </a:r>
          </a:p>
        </p:txBody>
      </p:sp>
      <p:sp>
        <p:nvSpPr>
          <p:cNvPr id="7" name="TextBox 6">
            <a:extLst>
              <a:ext uri="{FF2B5EF4-FFF2-40B4-BE49-F238E27FC236}">
                <a16:creationId xmlns:a16="http://schemas.microsoft.com/office/drawing/2014/main" id="{75248E68-DA4B-4A05-AEC5-7610F0B7B19A}"/>
              </a:ext>
            </a:extLst>
          </p:cNvPr>
          <p:cNvSpPr txBox="1"/>
          <p:nvPr/>
        </p:nvSpPr>
        <p:spPr>
          <a:xfrm>
            <a:off x="638776" y="1353670"/>
            <a:ext cx="10739751" cy="3585597"/>
          </a:xfrm>
          <a:prstGeom prst="rect">
            <a:avLst/>
          </a:prstGeom>
        </p:spPr>
        <p:txBody>
          <a:bodyPr vert="horz" wrap="square" lIns="0" tIns="0" rIns="0" bIns="0" rtlCol="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5425">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42913" lvl="2" indent="-214313">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8488" lvl="3" indent="-152400">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7563" lvl="4" indent="-147638">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marL="3175" lvl="1" indent="0">
              <a:buNone/>
            </a:pPr>
            <a:r>
              <a:rPr lang="en-US" sz="1800" b="1" dirty="0">
                <a:solidFill>
                  <a:srgbClr val="00B0F0"/>
                </a:solidFill>
                <a:latin typeface="+mj-lt"/>
              </a:rPr>
              <a:t>Schools do not appear to have played a major role in COVID-19 transmission</a:t>
            </a:r>
          </a:p>
          <a:p>
            <a:pPr lvl="2">
              <a:buFont typeface="Arial" panose="020B0604020202020204" pitchFamily="34" charset="0"/>
              <a:buChar char="•"/>
            </a:pPr>
            <a:r>
              <a:rPr lang="en-US" dirty="0">
                <a:latin typeface="+mj-lt"/>
              </a:rPr>
              <a:t>In a review of COVID clusters, only ~4% (8 of 210) involved school transmission</a:t>
            </a:r>
            <a:r>
              <a:rPr lang="en-US" baseline="30000" dirty="0">
                <a:latin typeface="+mj-lt"/>
              </a:rPr>
              <a:t>1</a:t>
            </a:r>
          </a:p>
          <a:p>
            <a:pPr marL="3175" lvl="1" indent="0">
              <a:buNone/>
            </a:pPr>
            <a:endParaRPr lang="en-US" sz="800" b="1" dirty="0">
              <a:latin typeface="+mj-lt"/>
            </a:endParaRPr>
          </a:p>
          <a:p>
            <a:pPr marL="3175" lvl="1" indent="0">
              <a:buNone/>
            </a:pPr>
            <a:r>
              <a:rPr lang="en-US" sz="1800" b="1" dirty="0">
                <a:solidFill>
                  <a:srgbClr val="00B0F0"/>
                </a:solidFill>
                <a:latin typeface="+mj-lt"/>
              </a:rPr>
              <a:t>In general, rates of COVID-19 infection are lower for children than for adults</a:t>
            </a:r>
          </a:p>
          <a:p>
            <a:pPr lvl="2">
              <a:buFont typeface="Arial" panose="020B0604020202020204" pitchFamily="34" charset="0"/>
              <a:buChar char="•"/>
            </a:pPr>
            <a:r>
              <a:rPr lang="en-US" dirty="0">
                <a:latin typeface="+mj-lt"/>
              </a:rPr>
              <a:t>Based on an analysis of data from six countries, children under 20 are half as susceptible to COVID-19 infection than adults</a:t>
            </a:r>
            <a:r>
              <a:rPr lang="en-US" baseline="30000" dirty="0">
                <a:latin typeface="+mj-lt"/>
              </a:rPr>
              <a:t>2</a:t>
            </a:r>
            <a:endParaRPr lang="en-US" dirty="0">
              <a:latin typeface="+mj-lt"/>
            </a:endParaRPr>
          </a:p>
          <a:p>
            <a:pPr marL="3175" lvl="1" indent="0">
              <a:buNone/>
            </a:pPr>
            <a:endParaRPr lang="en-US" sz="800" b="1" dirty="0">
              <a:latin typeface="+mj-lt"/>
            </a:endParaRPr>
          </a:p>
          <a:p>
            <a:pPr marL="3175" lvl="1" indent="0">
              <a:buNone/>
            </a:pPr>
            <a:r>
              <a:rPr lang="en-US" sz="1800" b="1" dirty="0">
                <a:solidFill>
                  <a:srgbClr val="00B0F0"/>
                </a:solidFill>
                <a:latin typeface="+mj-lt"/>
              </a:rPr>
              <a:t>If exposed, children may be less likely to become infected with COVID-19</a:t>
            </a:r>
          </a:p>
          <a:p>
            <a:pPr lvl="2">
              <a:buFont typeface="Arial" panose="020B0604020202020204" pitchFamily="34" charset="0"/>
              <a:buChar char="•"/>
            </a:pPr>
            <a:r>
              <a:rPr lang="en-US" dirty="0"/>
              <a:t>In China, in households with COVID-19 exposure, children under the age of 18 were infected at a rate of 4% compared with 17% for adults.</a:t>
            </a:r>
            <a:r>
              <a:rPr lang="en-US" baseline="30000" dirty="0">
                <a:latin typeface="+mj-lt"/>
              </a:rPr>
              <a:t>3 </a:t>
            </a:r>
          </a:p>
          <a:p>
            <a:pPr marL="228600" lvl="2" indent="0">
              <a:buNone/>
            </a:pPr>
            <a:endParaRPr lang="en-US" sz="800" b="1" dirty="0">
              <a:solidFill>
                <a:srgbClr val="C00000"/>
              </a:solidFill>
              <a:latin typeface="+mj-lt"/>
            </a:endParaRPr>
          </a:p>
          <a:p>
            <a:pPr marL="3175" lvl="1" indent="0">
              <a:buNone/>
            </a:pPr>
            <a:r>
              <a:rPr lang="en-US" sz="1800" b="1" dirty="0">
                <a:solidFill>
                  <a:srgbClr val="00B0F0"/>
                </a:solidFill>
                <a:latin typeface="+mj-lt"/>
              </a:rPr>
              <a:t>If infected, children may be less likely to infect others with COVID-19</a:t>
            </a:r>
          </a:p>
          <a:p>
            <a:pPr lvl="2">
              <a:buFont typeface="Arial" panose="020B0604020202020204" pitchFamily="34" charset="0"/>
              <a:buChar char="•"/>
            </a:pPr>
            <a:r>
              <a:rPr lang="en-US" dirty="0"/>
              <a:t>In Switzerland, a study of household clusters found that only 8% had a child as the index case. In nearly 80% of the cases, the child got COVID-19 from an adult family member.</a:t>
            </a:r>
            <a:r>
              <a:rPr lang="en-US" sz="1200" baseline="30000" dirty="0"/>
              <a:t> 4</a:t>
            </a:r>
          </a:p>
        </p:txBody>
      </p:sp>
      <p:sp>
        <p:nvSpPr>
          <p:cNvPr id="11" name="TextBox 10">
            <a:extLst>
              <a:ext uri="{FF2B5EF4-FFF2-40B4-BE49-F238E27FC236}">
                <a16:creationId xmlns:a16="http://schemas.microsoft.com/office/drawing/2014/main" id="{2C4D256B-643A-453B-8135-E94C7A1B630D}"/>
              </a:ext>
            </a:extLst>
          </p:cNvPr>
          <p:cNvSpPr txBox="1"/>
          <p:nvPr/>
        </p:nvSpPr>
        <p:spPr>
          <a:xfrm>
            <a:off x="676876" y="5874727"/>
            <a:ext cx="11184924" cy="423193"/>
          </a:xfrm>
          <a:prstGeom prst="rect">
            <a:avLst/>
          </a:prstGeom>
        </p:spPr>
        <p:txBody>
          <a:bodyPr vert="horz" wrap="square" lIns="0" tIns="0" rIns="0" bIns="0" rtlCol="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5425">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42913" lvl="2" indent="-214313">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8488" lvl="3" indent="-152400">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7563" lvl="4" indent="-147638">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marL="3175" lvl="1" indent="0">
              <a:buNone/>
            </a:pPr>
            <a:r>
              <a:rPr lang="en-US" sz="500" dirty="0">
                <a:latin typeface="+mj-lt"/>
              </a:rPr>
              <a:t>1 Leclerc, Q. J., Fuller, N. M., Knight, L. E., Funk, S., Knight, G. M., &amp; CMMID COVID-19 Working Group. (2020). What settings have been linked to SARS-CoV-2 transmission clusters?. </a:t>
            </a:r>
            <a:r>
              <a:rPr lang="en-US" sz="500" i="1" dirty="0">
                <a:latin typeface="+mj-lt"/>
              </a:rPr>
              <a:t>Wellcome Open Research</a:t>
            </a:r>
            <a:r>
              <a:rPr lang="en-US" sz="500" dirty="0">
                <a:latin typeface="+mj-lt"/>
              </a:rPr>
              <a:t>, 5(83), 83. Available at </a:t>
            </a:r>
            <a:r>
              <a:rPr lang="en-US" sz="500" dirty="0">
                <a:latin typeface="+mj-lt"/>
                <a:hlinkClick r:id="rId7"/>
              </a:rPr>
              <a:t>https://wellcomeopenresearch.org/articles/5-83/v2</a:t>
            </a:r>
            <a:endParaRPr lang="en-US" sz="500" dirty="0">
              <a:latin typeface="+mj-lt"/>
            </a:endParaRPr>
          </a:p>
          <a:p>
            <a:pPr marL="3175" lvl="1" indent="0">
              <a:buNone/>
            </a:pPr>
            <a:r>
              <a:rPr lang="en-US" sz="500" dirty="0">
                <a:latin typeface="+mj-lt"/>
              </a:rPr>
              <a:t>2 Davies, N.G., Klepac, P., Liu, Y. et al. Age-dependent effects in the transmission and control of COVID-19 epidemics. Nat Med (2020). https://doi.org/10.1038/s41591-020-0962-9</a:t>
            </a:r>
          </a:p>
          <a:p>
            <a:pPr marL="3175" lvl="1" indent="0">
              <a:buNone/>
            </a:pPr>
            <a:r>
              <a:rPr lang="en-US" sz="500" dirty="0">
                <a:latin typeface="+mj-lt"/>
              </a:rPr>
              <a:t>3 Wei Li, Bo Zhang, Jianhua Lu, </a:t>
            </a:r>
            <a:r>
              <a:rPr lang="en-US" sz="500" dirty="0" err="1">
                <a:latin typeface="+mj-lt"/>
              </a:rPr>
              <a:t>Shihua</a:t>
            </a:r>
            <a:r>
              <a:rPr lang="en-US" sz="500" dirty="0">
                <a:latin typeface="+mj-lt"/>
              </a:rPr>
              <a:t> Liu, </a:t>
            </a:r>
            <a:r>
              <a:rPr lang="en-US" sz="500" dirty="0" err="1">
                <a:latin typeface="+mj-lt"/>
              </a:rPr>
              <a:t>Zhiqiang</a:t>
            </a:r>
            <a:r>
              <a:rPr lang="en-US" sz="500" dirty="0">
                <a:latin typeface="+mj-lt"/>
              </a:rPr>
              <a:t> Chang, Cao Peng, Xinghua Liu, Peng Zhang, Yan Ling, </a:t>
            </a:r>
            <a:r>
              <a:rPr lang="en-US" sz="500" dirty="0" err="1">
                <a:latin typeface="+mj-lt"/>
              </a:rPr>
              <a:t>Kaixiong</a:t>
            </a:r>
            <a:r>
              <a:rPr lang="en-US" sz="500" dirty="0">
                <a:latin typeface="+mj-lt"/>
              </a:rPr>
              <a:t> Tao, </a:t>
            </a:r>
            <a:r>
              <a:rPr lang="en-US" sz="500" dirty="0" err="1">
                <a:latin typeface="+mj-lt"/>
              </a:rPr>
              <a:t>Jianying</a:t>
            </a:r>
            <a:r>
              <a:rPr lang="en-US" sz="500" dirty="0">
                <a:latin typeface="+mj-lt"/>
              </a:rPr>
              <a:t> Chen, Characteristics of Household Transmission of COVID-19, Clinical Infectious Diseases, , ciaa450, https://doi.org/10.1093/cid/cia450</a:t>
            </a:r>
          </a:p>
          <a:p>
            <a:pPr marL="3175" lvl="1" indent="0">
              <a:buNone/>
            </a:pPr>
            <a:r>
              <a:rPr lang="en-US" sz="500" dirty="0">
                <a:latin typeface="+mj-lt"/>
              </a:rPr>
              <a:t>4 </a:t>
            </a:r>
            <a:r>
              <a:rPr lang="en-US" sz="500" dirty="0" err="1">
                <a:latin typeface="+mj-lt"/>
              </a:rPr>
              <a:t>Posfay</a:t>
            </a:r>
            <a:r>
              <a:rPr lang="en-US" sz="500" dirty="0">
                <a:latin typeface="+mj-lt"/>
              </a:rPr>
              <a:t> Barbe, C., Wagner, N., </a:t>
            </a:r>
            <a:r>
              <a:rPr lang="en-US" sz="500" dirty="0" err="1">
                <a:latin typeface="+mj-lt"/>
              </a:rPr>
              <a:t>Gauthey</a:t>
            </a:r>
            <a:r>
              <a:rPr lang="en-US" sz="500" dirty="0">
                <a:latin typeface="+mj-lt"/>
              </a:rPr>
              <a:t>, M., Moussaoui, D., </a:t>
            </a:r>
            <a:r>
              <a:rPr lang="en-US" sz="500" dirty="0" err="1">
                <a:latin typeface="+mj-lt"/>
              </a:rPr>
              <a:t>Loevy</a:t>
            </a:r>
            <a:r>
              <a:rPr lang="en-US" sz="500" dirty="0">
                <a:latin typeface="+mj-lt"/>
              </a:rPr>
              <a:t>, N., Diana, A., &amp; </a:t>
            </a:r>
            <a:r>
              <a:rPr lang="en-US" sz="500" dirty="0" err="1">
                <a:latin typeface="+mj-lt"/>
              </a:rPr>
              <a:t>L'Huillier</a:t>
            </a:r>
            <a:r>
              <a:rPr lang="en-US" sz="500" dirty="0">
                <a:latin typeface="+mj-lt"/>
              </a:rPr>
              <a:t>, A. (2020). COVID-19 in Children and the Dynamics of Infection in Families. Pediatrics, e20201576. Available at https://pediatrics.aappublications.org/content/early/2020/05/22/peds.2020-1576 </a:t>
            </a:r>
          </a:p>
        </p:txBody>
      </p:sp>
      <p:grpSp>
        <p:nvGrpSpPr>
          <p:cNvPr id="6" name="Group 5">
            <a:extLst>
              <a:ext uri="{FF2B5EF4-FFF2-40B4-BE49-F238E27FC236}">
                <a16:creationId xmlns:a16="http://schemas.microsoft.com/office/drawing/2014/main" id="{F9484632-7B2E-4A09-8B5E-6C4B2116480E}"/>
              </a:ext>
              <a:ext uri="{C183D7F6-B498-43B3-948B-1728B52AA6E4}">
                <adec:decorative xmlns:adec="http://schemas.microsoft.com/office/drawing/2017/decorative" val="1"/>
              </a:ext>
            </a:extLst>
          </p:cNvPr>
          <p:cNvGrpSpPr/>
          <p:nvPr/>
        </p:nvGrpSpPr>
        <p:grpSpPr>
          <a:xfrm>
            <a:off x="11823700" y="0"/>
            <a:ext cx="76200" cy="6750579"/>
            <a:chOff x="11823700" y="0"/>
            <a:chExt cx="76200" cy="6750579"/>
          </a:xfrm>
          <a:solidFill>
            <a:srgbClr val="FFC000"/>
          </a:solidFill>
        </p:grpSpPr>
        <p:sp>
          <p:nvSpPr>
            <p:cNvPr id="8" name="Rectangle 7">
              <a:extLst>
                <a:ext uri="{FF2B5EF4-FFF2-40B4-BE49-F238E27FC236}">
                  <a16:creationId xmlns:a16="http://schemas.microsoft.com/office/drawing/2014/main" id="{37920A85-1CA9-4F66-AE21-B540B4EEC951}"/>
                </a:ext>
              </a:extLst>
            </p:cNvPr>
            <p:cNvSpPr/>
            <p:nvPr/>
          </p:nvSpPr>
          <p:spPr>
            <a:xfrm>
              <a:off x="11823700" y="0"/>
              <a:ext cx="76200" cy="5620438"/>
            </a:xfrm>
            <a:prstGeom prst="rect">
              <a:avLst/>
            </a:prstGeom>
            <a:grp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endParaRPr lang="en-US" sz="1600" dirty="0">
                <a:solidFill>
                  <a:schemeClr val="bg1"/>
                </a:solidFill>
                <a:latin typeface="+mj-lt"/>
              </a:endParaRPr>
            </a:p>
          </p:txBody>
        </p:sp>
        <p:sp>
          <p:nvSpPr>
            <p:cNvPr id="9" name="Rectangle 8">
              <a:extLst>
                <a:ext uri="{FF2B5EF4-FFF2-40B4-BE49-F238E27FC236}">
                  <a16:creationId xmlns:a16="http://schemas.microsoft.com/office/drawing/2014/main" id="{DE85520F-A690-4462-BE70-6A95EA240E3E}"/>
                </a:ext>
              </a:extLst>
            </p:cNvPr>
            <p:cNvSpPr/>
            <p:nvPr/>
          </p:nvSpPr>
          <p:spPr>
            <a:xfrm>
              <a:off x="11823700" y="5695650"/>
              <a:ext cx="76200" cy="301502"/>
            </a:xfrm>
            <a:prstGeom prst="rect">
              <a:avLst/>
            </a:prstGeom>
            <a:grp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endParaRPr lang="en-US" sz="1600" dirty="0">
                <a:solidFill>
                  <a:schemeClr val="bg1"/>
                </a:solidFill>
                <a:latin typeface="+mj-lt"/>
              </a:endParaRPr>
            </a:p>
          </p:txBody>
        </p:sp>
        <p:sp>
          <p:nvSpPr>
            <p:cNvPr id="10" name="Rectangle 9">
              <a:extLst>
                <a:ext uri="{FF2B5EF4-FFF2-40B4-BE49-F238E27FC236}">
                  <a16:creationId xmlns:a16="http://schemas.microsoft.com/office/drawing/2014/main" id="{7232E45C-6936-44F1-B332-DE3D39B959A0}"/>
                </a:ext>
              </a:extLst>
            </p:cNvPr>
            <p:cNvSpPr/>
            <p:nvPr/>
          </p:nvSpPr>
          <p:spPr>
            <a:xfrm>
              <a:off x="11823700" y="6072364"/>
              <a:ext cx="76200" cy="301502"/>
            </a:xfrm>
            <a:prstGeom prst="rect">
              <a:avLst/>
            </a:prstGeom>
            <a:grp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endParaRPr lang="en-US" sz="1600" dirty="0">
                <a:solidFill>
                  <a:schemeClr val="bg1"/>
                </a:solidFill>
                <a:latin typeface="+mj-lt"/>
              </a:endParaRPr>
            </a:p>
          </p:txBody>
        </p:sp>
        <p:sp>
          <p:nvSpPr>
            <p:cNvPr id="12" name="Rectangle 11">
              <a:extLst>
                <a:ext uri="{FF2B5EF4-FFF2-40B4-BE49-F238E27FC236}">
                  <a16:creationId xmlns:a16="http://schemas.microsoft.com/office/drawing/2014/main" id="{B9EC0E44-902F-435E-99E7-57C4D1140076}"/>
                </a:ext>
              </a:extLst>
            </p:cNvPr>
            <p:cNvSpPr/>
            <p:nvPr/>
          </p:nvSpPr>
          <p:spPr>
            <a:xfrm>
              <a:off x="11823700" y="6449077"/>
              <a:ext cx="76200" cy="301502"/>
            </a:xfrm>
            <a:prstGeom prst="rect">
              <a:avLst/>
            </a:prstGeom>
            <a:grp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endParaRPr lang="en-US" sz="1600" dirty="0">
                <a:solidFill>
                  <a:schemeClr val="bg1"/>
                </a:solidFill>
                <a:latin typeface="+mj-lt"/>
              </a:endParaRPr>
            </a:p>
          </p:txBody>
        </p:sp>
      </p:grpSp>
    </p:spTree>
    <p:extLst>
      <p:ext uri="{BB962C8B-B14F-4D97-AF65-F5344CB8AC3E}">
        <p14:creationId xmlns:p14="http://schemas.microsoft.com/office/powerpoint/2010/main" val="72244217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4" name="Object 6" descr="Slide discussing that each District and school needs to plan for three possibilities on the continuum of reopening" hidden="1">
            <a:extLst>
              <a:ext uri="{FF2B5EF4-FFF2-40B4-BE49-F238E27FC236}">
                <a16:creationId xmlns:a16="http://schemas.microsoft.com/office/drawing/2014/main" id="{35CF711B-59D1-48CE-800E-C6CA1FF031E3}"/>
              </a:ext>
            </a:extLst>
          </p:cNvPr>
          <p:cNvGraphicFramePr>
            <a:graphicFrameLocks noChangeAspect="1"/>
          </p:cNvGraphicFramePr>
          <p:nvPr>
            <p:custDataLst>
              <p:tags r:id="rId2"/>
            </p:custDataLst>
            <p:extLst>
              <p:ext uri="{D42A27DB-BD31-4B8C-83A1-F6EECF244321}">
                <p14:modId xmlns:p14="http://schemas.microsoft.com/office/powerpoint/2010/main" val="1030394481"/>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38923" name="think-cell Slide" r:id="rId11" imgW="395" imgH="394" progId="TCLayout.ActiveDocument.1">
                  <p:embed/>
                </p:oleObj>
              </mc:Choice>
              <mc:Fallback>
                <p:oleObj name="think-cell Slide" r:id="rId11" imgW="395" imgH="394" progId="TCLayout.ActiveDocument.1">
                  <p:embed/>
                  <p:pic>
                    <p:nvPicPr>
                      <p:cNvPr id="34" name="Object 6" hidden="1">
                        <a:extLst>
                          <a:ext uri="{FF2B5EF4-FFF2-40B4-BE49-F238E27FC236}">
                            <a16:creationId xmlns:a16="http://schemas.microsoft.com/office/drawing/2014/main" id="{35CF711B-59D1-48CE-800E-C6CA1FF031E3}"/>
                          </a:ext>
                        </a:extLst>
                      </p:cNvPr>
                      <p:cNvPicPr/>
                      <p:nvPr/>
                    </p:nvPicPr>
                    <p:blipFill>
                      <a:blip r:embed="rId12"/>
                      <a:stretch>
                        <a:fillRect/>
                      </a:stretch>
                    </p:blipFill>
                    <p:spPr>
                      <a:xfrm>
                        <a:off x="1588" y="1588"/>
                        <a:ext cx="1588" cy="1588"/>
                      </a:xfrm>
                      <a:prstGeom prst="rect">
                        <a:avLst/>
                      </a:prstGeom>
                    </p:spPr>
                  </p:pic>
                </p:oleObj>
              </mc:Fallback>
            </mc:AlternateContent>
          </a:graphicData>
        </a:graphic>
      </p:graphicFrame>
      <p:sp>
        <p:nvSpPr>
          <p:cNvPr id="38" name="Rectangle 1" hidden="1">
            <a:extLst>
              <a:ext uri="{FF2B5EF4-FFF2-40B4-BE49-F238E27FC236}">
                <a16:creationId xmlns:a16="http://schemas.microsoft.com/office/drawing/2014/main" id="{DE0414F1-B5F7-48F5-A424-E36EC76A3B81}"/>
              </a:ext>
              <a:ext uri="{C183D7F6-B498-43B3-948B-1728B52AA6E4}">
                <adec:decorative xmlns:adec="http://schemas.microsoft.com/office/drawing/2017/decorative" val="1"/>
              </a:ext>
            </a:extLst>
          </p:cNvPr>
          <p:cNvSpPr/>
          <p:nvPr>
            <p:custDataLst>
              <p:tags r:id="rId3"/>
            </p:custDataLst>
          </p:nvPr>
        </p:nvSpPr>
        <p:spPr>
          <a:xfrm>
            <a:off x="0" y="0"/>
            <a:ext cx="158750" cy="158750"/>
          </a:xfrm>
          <a:prstGeom prst="rect">
            <a:avLst/>
          </a:prstGeom>
          <a:solidFill>
            <a:schemeClr val="accent1"/>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spcBef>
                <a:spcPts val="300"/>
              </a:spcBef>
              <a:spcAft>
                <a:spcPts val="300"/>
              </a:spcAft>
            </a:pPr>
            <a:endParaRPr lang="en-US" sz="2500" b="1" dirty="0">
              <a:solidFill>
                <a:schemeClr val="bg1"/>
              </a:solidFill>
              <a:latin typeface="Arial" panose="020B0604020202020204" pitchFamily="34" charset="0"/>
              <a:ea typeface="+mj-ea"/>
              <a:cs typeface="+mj-cs"/>
              <a:sym typeface="Arial" panose="020B0604020202020204" pitchFamily="34" charset="0"/>
            </a:endParaRPr>
          </a:p>
        </p:txBody>
      </p:sp>
      <p:sp>
        <p:nvSpPr>
          <p:cNvPr id="2" name="2. Slide Title" descr="Each district and school needs to plan for three possibilities on the continuum of reopening">
            <a:extLst>
              <a:ext uri="{FF2B5EF4-FFF2-40B4-BE49-F238E27FC236}">
                <a16:creationId xmlns:a16="http://schemas.microsoft.com/office/drawing/2014/main" id="{4CD23303-4F78-4B8A-A971-490F4CD1ED17}"/>
              </a:ext>
            </a:extLst>
          </p:cNvPr>
          <p:cNvSpPr txBox="1">
            <a:spLocks/>
          </p:cNvSpPr>
          <p:nvPr>
            <p:custDataLst>
              <p:tags r:id="rId4"/>
            </p:custDataLst>
          </p:nvPr>
        </p:nvSpPr>
        <p:spPr>
          <a:xfrm>
            <a:off x="257175" y="238858"/>
            <a:ext cx="10667194" cy="384721"/>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pPr>
            <a:endParaRPr lang="en-US" sz="2000" b="1" dirty="0">
              <a:solidFill>
                <a:srgbClr val="002060"/>
              </a:solidFill>
              <a:latin typeface="+mn-lt"/>
              <a:cs typeface="Arial" panose="020B0604020202020204" pitchFamily="34" charset="0"/>
            </a:endParaRPr>
          </a:p>
        </p:txBody>
      </p:sp>
      <p:sp>
        <p:nvSpPr>
          <p:cNvPr id="35" name="Title 34" descr="Each district and school needs to plan for three possibilities on the continuum of reopening">
            <a:extLst>
              <a:ext uri="{FF2B5EF4-FFF2-40B4-BE49-F238E27FC236}">
                <a16:creationId xmlns:a16="http://schemas.microsoft.com/office/drawing/2014/main" id="{2FA481A1-A707-40ED-9A49-B88A7FC0F449}"/>
              </a:ext>
            </a:extLst>
          </p:cNvPr>
          <p:cNvSpPr>
            <a:spLocks noGrp="1"/>
          </p:cNvSpPr>
          <p:nvPr>
            <p:ph type="title"/>
          </p:nvPr>
        </p:nvSpPr>
        <p:spPr>
          <a:xfrm>
            <a:off x="539750" y="354370"/>
            <a:ext cx="11082528" cy="307777"/>
          </a:xfrm>
        </p:spPr>
        <p:txBody>
          <a:bodyPr/>
          <a:lstStyle/>
          <a:p>
            <a:r>
              <a:rPr lang="en-US" sz="2000" dirty="0">
                <a:latin typeface="+mn-lt"/>
                <a:cs typeface="Arial" panose="020B0604020202020204" pitchFamily="34" charset="0"/>
              </a:rPr>
              <a:t>Each district and school needs to plan for three </a:t>
            </a:r>
            <a:r>
              <a:rPr lang="en-US" sz="2000" dirty="0">
                <a:latin typeface="+mn-lt"/>
              </a:rPr>
              <a:t>possibilities on the continuum of reopening</a:t>
            </a:r>
          </a:p>
        </p:txBody>
      </p:sp>
      <p:grpSp>
        <p:nvGrpSpPr>
          <p:cNvPr id="36" name="Group 35">
            <a:extLst>
              <a:ext uri="{FF2B5EF4-FFF2-40B4-BE49-F238E27FC236}">
                <a16:creationId xmlns:a16="http://schemas.microsoft.com/office/drawing/2014/main" id="{0D1D7E4B-6D3E-491A-B6DC-AEDE607077C4}"/>
              </a:ext>
              <a:ext uri="{C183D7F6-B498-43B3-948B-1728B52AA6E4}">
                <adec:decorative xmlns:adec="http://schemas.microsoft.com/office/drawing/2017/decorative" val="1"/>
              </a:ext>
            </a:extLst>
          </p:cNvPr>
          <p:cNvGrpSpPr/>
          <p:nvPr/>
        </p:nvGrpSpPr>
        <p:grpSpPr>
          <a:xfrm>
            <a:off x="11823700" y="0"/>
            <a:ext cx="76200" cy="6750579"/>
            <a:chOff x="11823700" y="0"/>
            <a:chExt cx="76200" cy="6750579"/>
          </a:xfrm>
          <a:solidFill>
            <a:srgbClr val="FFC000"/>
          </a:solidFill>
        </p:grpSpPr>
        <p:sp>
          <p:nvSpPr>
            <p:cNvPr id="37" name="Rectangle 36">
              <a:extLst>
                <a:ext uri="{FF2B5EF4-FFF2-40B4-BE49-F238E27FC236}">
                  <a16:creationId xmlns:a16="http://schemas.microsoft.com/office/drawing/2014/main" id="{050FAD17-B25E-4AD7-BC92-AD0BE9ABAA80}"/>
                </a:ext>
              </a:extLst>
            </p:cNvPr>
            <p:cNvSpPr/>
            <p:nvPr/>
          </p:nvSpPr>
          <p:spPr>
            <a:xfrm>
              <a:off x="11823700" y="0"/>
              <a:ext cx="76200" cy="5620438"/>
            </a:xfrm>
            <a:prstGeom prst="rect">
              <a:avLst/>
            </a:prstGeom>
            <a:grp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endParaRPr lang="en-US" sz="1600" dirty="0">
                <a:solidFill>
                  <a:schemeClr val="bg1"/>
                </a:solidFill>
              </a:endParaRPr>
            </a:p>
          </p:txBody>
        </p:sp>
        <p:sp>
          <p:nvSpPr>
            <p:cNvPr id="39" name="Rectangle 38">
              <a:extLst>
                <a:ext uri="{FF2B5EF4-FFF2-40B4-BE49-F238E27FC236}">
                  <a16:creationId xmlns:a16="http://schemas.microsoft.com/office/drawing/2014/main" id="{39E9A420-73A0-4E5E-94FD-5777DE22659F}"/>
                </a:ext>
              </a:extLst>
            </p:cNvPr>
            <p:cNvSpPr/>
            <p:nvPr/>
          </p:nvSpPr>
          <p:spPr>
            <a:xfrm>
              <a:off x="11823700" y="5695650"/>
              <a:ext cx="76200" cy="301502"/>
            </a:xfrm>
            <a:prstGeom prst="rect">
              <a:avLst/>
            </a:prstGeom>
            <a:grp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endParaRPr lang="en-US" sz="1600" dirty="0">
                <a:solidFill>
                  <a:schemeClr val="bg1"/>
                </a:solidFill>
              </a:endParaRPr>
            </a:p>
          </p:txBody>
        </p:sp>
        <p:sp>
          <p:nvSpPr>
            <p:cNvPr id="40" name="Rectangle 39">
              <a:extLst>
                <a:ext uri="{FF2B5EF4-FFF2-40B4-BE49-F238E27FC236}">
                  <a16:creationId xmlns:a16="http://schemas.microsoft.com/office/drawing/2014/main" id="{74D32010-5DBD-4336-A0BB-FDCBB5C67051}"/>
                </a:ext>
              </a:extLst>
            </p:cNvPr>
            <p:cNvSpPr/>
            <p:nvPr/>
          </p:nvSpPr>
          <p:spPr>
            <a:xfrm>
              <a:off x="11823700" y="6072364"/>
              <a:ext cx="76200" cy="301502"/>
            </a:xfrm>
            <a:prstGeom prst="rect">
              <a:avLst/>
            </a:prstGeom>
            <a:grp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endParaRPr lang="en-US" sz="1600" dirty="0">
                <a:solidFill>
                  <a:schemeClr val="bg1"/>
                </a:solidFill>
              </a:endParaRPr>
            </a:p>
          </p:txBody>
        </p:sp>
        <p:sp>
          <p:nvSpPr>
            <p:cNvPr id="41" name="Rectangle 40">
              <a:extLst>
                <a:ext uri="{FF2B5EF4-FFF2-40B4-BE49-F238E27FC236}">
                  <a16:creationId xmlns:a16="http://schemas.microsoft.com/office/drawing/2014/main" id="{1616A0B6-DD75-45E3-AC7A-90AD277A6A82}"/>
                </a:ext>
              </a:extLst>
            </p:cNvPr>
            <p:cNvSpPr/>
            <p:nvPr/>
          </p:nvSpPr>
          <p:spPr>
            <a:xfrm>
              <a:off x="11823700" y="6449077"/>
              <a:ext cx="76200" cy="301502"/>
            </a:xfrm>
            <a:prstGeom prst="rect">
              <a:avLst/>
            </a:prstGeom>
            <a:grp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endParaRPr lang="en-US" sz="1600" dirty="0">
                <a:solidFill>
                  <a:schemeClr val="bg1"/>
                </a:solidFill>
              </a:endParaRPr>
            </a:p>
          </p:txBody>
        </p:sp>
      </p:grpSp>
      <p:cxnSp>
        <p:nvCxnSpPr>
          <p:cNvPr id="42" name="Straight Arrow Connector 41" descr="arrow going from left to right with on the left Heath and Safety Requirements, in the middle reopening plans and on the right Upcoming DESE Guidance">
            <a:extLst>
              <a:ext uri="{FF2B5EF4-FFF2-40B4-BE49-F238E27FC236}">
                <a16:creationId xmlns:a16="http://schemas.microsoft.com/office/drawing/2014/main" id="{0F073A7A-4632-42D0-A91B-41E80D7D4861}"/>
              </a:ext>
            </a:extLst>
          </p:cNvPr>
          <p:cNvCxnSpPr>
            <a:cxnSpLocks/>
          </p:cNvCxnSpPr>
          <p:nvPr/>
        </p:nvCxnSpPr>
        <p:spPr>
          <a:xfrm>
            <a:off x="554736" y="1632317"/>
            <a:ext cx="10745982" cy="0"/>
          </a:xfrm>
          <a:prstGeom prst="straightConnector1">
            <a:avLst/>
          </a:prstGeom>
          <a:ln w="44450" cap="flat">
            <a:solidFill>
              <a:srgbClr val="B3B3B3"/>
            </a:solidFill>
            <a:miter lim="800000"/>
            <a:tailEnd type="arrow" w="lg" len="lg"/>
          </a:ln>
        </p:spPr>
        <p:style>
          <a:lnRef idx="1">
            <a:schemeClr val="accent1"/>
          </a:lnRef>
          <a:fillRef idx="0">
            <a:schemeClr val="accent1"/>
          </a:fillRef>
          <a:effectRef idx="0">
            <a:schemeClr val="accent1"/>
          </a:effectRef>
          <a:fontRef idx="minor">
            <a:schemeClr val="tx1"/>
          </a:fontRef>
        </p:style>
      </p:cxnSp>
      <p:sp>
        <p:nvSpPr>
          <p:cNvPr id="43" name="TextBox 42">
            <a:extLst>
              <a:ext uri="{FF2B5EF4-FFF2-40B4-BE49-F238E27FC236}">
                <a16:creationId xmlns:a16="http://schemas.microsoft.com/office/drawing/2014/main" id="{2A6ED59E-C782-4460-995E-A3C1ED678F48}"/>
              </a:ext>
            </a:extLst>
          </p:cNvPr>
          <p:cNvSpPr txBox="1">
            <a:spLocks/>
          </p:cNvSpPr>
          <p:nvPr/>
        </p:nvSpPr>
        <p:spPr>
          <a:xfrm>
            <a:off x="7817119" y="1217775"/>
            <a:ext cx="3289909" cy="215444"/>
          </a:xfrm>
          <a:prstGeom prst="rect">
            <a:avLst/>
          </a:prstGeom>
        </p:spPr>
        <p:txBody>
          <a:bodyPr vert="horz" wrap="square" lIns="0" tIns="0" rIns="0" bIns="0" rtlCol="0" anchor="ctr" anchorCtr="1">
            <a:no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5425">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42913" lvl="2" indent="-214313">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8488" lvl="3" indent="-152400">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7563" lvl="4" indent="-147638">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algn="ctr"/>
            <a:r>
              <a:rPr lang="en-US" sz="1400" dirty="0"/>
              <a:t>Upcoming DESE Guidance</a:t>
            </a:r>
          </a:p>
        </p:txBody>
      </p:sp>
      <p:sp>
        <p:nvSpPr>
          <p:cNvPr id="44" name="TextBox 43">
            <a:extLst>
              <a:ext uri="{FF2B5EF4-FFF2-40B4-BE49-F238E27FC236}">
                <a16:creationId xmlns:a16="http://schemas.microsoft.com/office/drawing/2014/main" id="{A290DFCF-A409-4A78-B668-535327D5D50D}"/>
              </a:ext>
            </a:extLst>
          </p:cNvPr>
          <p:cNvSpPr txBox="1">
            <a:spLocks/>
          </p:cNvSpPr>
          <p:nvPr/>
        </p:nvSpPr>
        <p:spPr>
          <a:xfrm>
            <a:off x="4235021" y="1217775"/>
            <a:ext cx="3289909" cy="215444"/>
          </a:xfrm>
          <a:prstGeom prst="rect">
            <a:avLst/>
          </a:prstGeom>
        </p:spPr>
        <p:txBody>
          <a:bodyPr vert="horz" wrap="square" lIns="0" tIns="0" rIns="0" bIns="0" rtlCol="0" anchor="ctr" anchorCtr="1">
            <a:noAutofit/>
          </a:bodyPr>
          <a:lstStyle>
            <a:defPPr>
              <a:defRPr lang="en-US"/>
            </a:defPPr>
            <a:lvl1pPr lvl="0" indent="0" algn="ctr">
              <a:lnSpc>
                <a:spcPct val="100000"/>
              </a:lnSpc>
              <a:spcBef>
                <a:spcPts val="300"/>
              </a:spcBef>
              <a:spcAft>
                <a:spcPts val="300"/>
              </a:spcAft>
              <a:buClr>
                <a:schemeClr val="tx1"/>
              </a:buClr>
              <a:buSzPct val="100000"/>
              <a:buFont typeface="Segoe UI" panose="020B0502040204020203" pitchFamily="34" charset="0"/>
              <a:buChar char="​"/>
              <a:defRPr sz="1600" b="1">
                <a:solidFill>
                  <a:schemeClr val="accent1"/>
                </a:solidFill>
                <a:cs typeface="Arial" panose="020B0604020202020204" pitchFamily="34" charset="0"/>
              </a:defRPr>
            </a:lvl1pPr>
            <a:lvl2pPr marL="228600" lvl="1" indent="-225425">
              <a:lnSpc>
                <a:spcPct val="100000"/>
              </a:lnSpc>
              <a:spcBef>
                <a:spcPts val="0"/>
              </a:spcBef>
              <a:spcAft>
                <a:spcPts val="300"/>
              </a:spcAft>
              <a:buClr>
                <a:schemeClr val="tx1"/>
              </a:buClr>
              <a:buSzPct val="110000"/>
              <a:buFont typeface="Wingdings" panose="05000000000000000000" pitchFamily="2" charset="2"/>
              <a:buChar char=""/>
              <a:defRPr sz="1600"/>
            </a:lvl2pPr>
            <a:lvl3pPr marL="442913" lvl="2" indent="-214313">
              <a:lnSpc>
                <a:spcPct val="100000"/>
              </a:lnSpc>
              <a:spcBef>
                <a:spcPts val="0"/>
              </a:spcBef>
              <a:spcAft>
                <a:spcPts val="300"/>
              </a:spcAft>
              <a:buClr>
                <a:schemeClr val="tx1"/>
              </a:buClr>
              <a:buSzPct val="110000"/>
              <a:buFont typeface="Arial" panose="020B0604020202020204" pitchFamily="34" charset="0"/>
              <a:buChar char="‒"/>
              <a:defRPr sz="1600"/>
            </a:lvl3pPr>
            <a:lvl4pPr marL="598488" lvl="3" indent="-152400">
              <a:lnSpc>
                <a:spcPct val="100000"/>
              </a:lnSpc>
              <a:spcBef>
                <a:spcPts val="0"/>
              </a:spcBef>
              <a:spcAft>
                <a:spcPts val="300"/>
              </a:spcAft>
              <a:buClr>
                <a:schemeClr val="tx1"/>
              </a:buClr>
              <a:buSzPct val="100000"/>
              <a:buFont typeface="Arial" panose="020B0604020202020204" pitchFamily="34" charset="0"/>
              <a:buChar char="•"/>
              <a:defRPr sz="1600"/>
            </a:lvl4pPr>
            <a:lvl5pPr marL="817563" lvl="4" indent="-147638">
              <a:lnSpc>
                <a:spcPct val="100000"/>
              </a:lnSpc>
              <a:spcBef>
                <a:spcPts val="0"/>
              </a:spcBef>
              <a:spcAft>
                <a:spcPts val="300"/>
              </a:spcAft>
              <a:buClr>
                <a:schemeClr val="tx1"/>
              </a:buClr>
              <a:buSzPct val="100000"/>
              <a:buFont typeface="Arial" panose="020B0604020202020204" pitchFamily="34" charset="0"/>
              <a:buChar char="̶"/>
              <a:defRPr sz="160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1400" dirty="0">
                <a:solidFill>
                  <a:srgbClr val="00B0F0"/>
                </a:solidFill>
              </a:rPr>
              <a:t>Reopening Plans</a:t>
            </a:r>
          </a:p>
        </p:txBody>
      </p:sp>
      <p:sp>
        <p:nvSpPr>
          <p:cNvPr id="45" name="TextBox 44">
            <a:extLst>
              <a:ext uri="{FF2B5EF4-FFF2-40B4-BE49-F238E27FC236}">
                <a16:creationId xmlns:a16="http://schemas.microsoft.com/office/drawing/2014/main" id="{8C97521B-E945-4630-A792-BEC14F3FA676}"/>
              </a:ext>
            </a:extLst>
          </p:cNvPr>
          <p:cNvSpPr txBox="1">
            <a:spLocks/>
          </p:cNvSpPr>
          <p:nvPr/>
        </p:nvSpPr>
        <p:spPr>
          <a:xfrm>
            <a:off x="652922" y="1217775"/>
            <a:ext cx="3289909" cy="215444"/>
          </a:xfrm>
          <a:prstGeom prst="rect">
            <a:avLst/>
          </a:prstGeom>
        </p:spPr>
        <p:txBody>
          <a:bodyPr vert="horz" wrap="square" lIns="0" tIns="0" rIns="0" bIns="0" rtlCol="0" anchor="ctr" anchorCtr="1">
            <a:noAutofit/>
          </a:bodyPr>
          <a:lstStyle>
            <a:defPPr>
              <a:defRPr lang="en-US"/>
            </a:defPPr>
            <a:lvl1pPr lvl="0" indent="0" algn="ctr">
              <a:lnSpc>
                <a:spcPct val="100000"/>
              </a:lnSpc>
              <a:spcBef>
                <a:spcPts val="300"/>
              </a:spcBef>
              <a:spcAft>
                <a:spcPts val="300"/>
              </a:spcAft>
              <a:buClr>
                <a:schemeClr val="tx1"/>
              </a:buClr>
              <a:buSzPct val="100000"/>
              <a:buFont typeface="Segoe UI" panose="020B0502040204020203" pitchFamily="34" charset="0"/>
              <a:buChar char="​"/>
              <a:defRPr sz="1600">
                <a:cs typeface="Arial" panose="020B0604020202020204" pitchFamily="34" charset="0"/>
              </a:defRPr>
            </a:lvl1pPr>
            <a:lvl2pPr marL="228600" lvl="1" indent="-225425">
              <a:lnSpc>
                <a:spcPct val="100000"/>
              </a:lnSpc>
              <a:spcBef>
                <a:spcPts val="0"/>
              </a:spcBef>
              <a:spcAft>
                <a:spcPts val="300"/>
              </a:spcAft>
              <a:buClr>
                <a:schemeClr val="tx1"/>
              </a:buClr>
              <a:buSzPct val="110000"/>
              <a:buFont typeface="Wingdings" panose="05000000000000000000" pitchFamily="2" charset="2"/>
              <a:buChar char=""/>
              <a:defRPr sz="1600"/>
            </a:lvl2pPr>
            <a:lvl3pPr marL="442913" lvl="2" indent="-214313">
              <a:lnSpc>
                <a:spcPct val="100000"/>
              </a:lnSpc>
              <a:spcBef>
                <a:spcPts val="0"/>
              </a:spcBef>
              <a:spcAft>
                <a:spcPts val="300"/>
              </a:spcAft>
              <a:buClr>
                <a:schemeClr val="tx1"/>
              </a:buClr>
              <a:buSzPct val="110000"/>
              <a:buFont typeface="Arial" panose="020B0604020202020204" pitchFamily="34" charset="0"/>
              <a:buChar char="‒"/>
              <a:defRPr sz="1600"/>
            </a:lvl3pPr>
            <a:lvl4pPr marL="598488" lvl="3" indent="-152400">
              <a:lnSpc>
                <a:spcPct val="100000"/>
              </a:lnSpc>
              <a:spcBef>
                <a:spcPts val="0"/>
              </a:spcBef>
              <a:spcAft>
                <a:spcPts val="300"/>
              </a:spcAft>
              <a:buClr>
                <a:schemeClr val="tx1"/>
              </a:buClr>
              <a:buSzPct val="100000"/>
              <a:buFont typeface="Arial" panose="020B0604020202020204" pitchFamily="34" charset="0"/>
              <a:buChar char="•"/>
              <a:defRPr sz="1600"/>
            </a:lvl4pPr>
            <a:lvl5pPr marL="817563" lvl="4" indent="-147638">
              <a:lnSpc>
                <a:spcPct val="100000"/>
              </a:lnSpc>
              <a:spcBef>
                <a:spcPts val="0"/>
              </a:spcBef>
              <a:spcAft>
                <a:spcPts val="300"/>
              </a:spcAft>
              <a:buClr>
                <a:schemeClr val="tx1"/>
              </a:buClr>
              <a:buSzPct val="100000"/>
              <a:buFont typeface="Arial" panose="020B0604020202020204" pitchFamily="34" charset="0"/>
              <a:buChar char="̶"/>
              <a:defRPr sz="160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1400" dirty="0"/>
              <a:t>Health &amp; Safety Requirements</a:t>
            </a:r>
          </a:p>
        </p:txBody>
      </p:sp>
      <p:sp>
        <p:nvSpPr>
          <p:cNvPr id="46" name="Oval 45" descr="bullet point on arrow">
            <a:extLst>
              <a:ext uri="{FF2B5EF4-FFF2-40B4-BE49-F238E27FC236}">
                <a16:creationId xmlns:a16="http://schemas.microsoft.com/office/drawing/2014/main" id="{EF822A0B-B615-43AB-93A7-B35583873264}"/>
              </a:ext>
            </a:extLst>
          </p:cNvPr>
          <p:cNvSpPr/>
          <p:nvPr/>
        </p:nvSpPr>
        <p:spPr>
          <a:xfrm>
            <a:off x="2161229" y="1495670"/>
            <a:ext cx="273294" cy="273294"/>
          </a:xfrm>
          <a:prstGeom prst="ellipse">
            <a:avLst/>
          </a:prstGeom>
          <a:solidFill>
            <a:srgbClr val="B3B3B3"/>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endParaRPr lang="en-US" sz="1400" dirty="0">
              <a:solidFill>
                <a:schemeClr val="bg1"/>
              </a:solidFill>
            </a:endParaRPr>
          </a:p>
        </p:txBody>
      </p:sp>
      <p:sp>
        <p:nvSpPr>
          <p:cNvPr id="47" name="Oval 46" descr="bullet point on arrow">
            <a:extLst>
              <a:ext uri="{FF2B5EF4-FFF2-40B4-BE49-F238E27FC236}">
                <a16:creationId xmlns:a16="http://schemas.microsoft.com/office/drawing/2014/main" id="{5DF447E5-CC15-40D3-8B83-FCD24912892A}"/>
              </a:ext>
            </a:extLst>
          </p:cNvPr>
          <p:cNvSpPr/>
          <p:nvPr/>
        </p:nvSpPr>
        <p:spPr>
          <a:xfrm>
            <a:off x="5743328" y="1495670"/>
            <a:ext cx="273294" cy="273294"/>
          </a:xfrm>
          <a:prstGeom prst="ellipse">
            <a:avLst/>
          </a:prstGeom>
          <a:solidFill>
            <a:srgbClr val="00B0F0"/>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endParaRPr lang="en-US" sz="1400" dirty="0">
              <a:solidFill>
                <a:schemeClr val="bg1"/>
              </a:solidFill>
            </a:endParaRPr>
          </a:p>
        </p:txBody>
      </p:sp>
      <p:sp>
        <p:nvSpPr>
          <p:cNvPr id="48" name="Oval 47" descr="bullet point on arrow">
            <a:extLst>
              <a:ext uri="{FF2B5EF4-FFF2-40B4-BE49-F238E27FC236}">
                <a16:creationId xmlns:a16="http://schemas.microsoft.com/office/drawing/2014/main" id="{923FC158-08DC-463A-87E5-B68B59A88896}"/>
              </a:ext>
            </a:extLst>
          </p:cNvPr>
          <p:cNvSpPr/>
          <p:nvPr/>
        </p:nvSpPr>
        <p:spPr>
          <a:xfrm>
            <a:off x="9325426" y="1495670"/>
            <a:ext cx="273294" cy="273294"/>
          </a:xfrm>
          <a:prstGeom prst="ellipse">
            <a:avLst/>
          </a:prstGeom>
          <a:solidFill>
            <a:srgbClr val="B3B3B3"/>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endParaRPr lang="en-US" sz="1400" dirty="0">
              <a:solidFill>
                <a:schemeClr val="bg1"/>
              </a:solidFill>
            </a:endParaRPr>
          </a:p>
        </p:txBody>
      </p:sp>
      <p:sp>
        <p:nvSpPr>
          <p:cNvPr id="51" name="Rectangle 50">
            <a:extLst>
              <a:ext uri="{FF2B5EF4-FFF2-40B4-BE49-F238E27FC236}">
                <a16:creationId xmlns:a16="http://schemas.microsoft.com/office/drawing/2014/main" id="{A5BAC43F-14F6-4AF6-B407-133A26A2B64D}"/>
              </a:ext>
            </a:extLst>
          </p:cNvPr>
          <p:cNvSpPr>
            <a:spLocks/>
          </p:cNvSpPr>
          <p:nvPr/>
        </p:nvSpPr>
        <p:spPr>
          <a:xfrm>
            <a:off x="8770942" y="3475807"/>
            <a:ext cx="2649913" cy="307777"/>
          </a:xfrm>
          <a:prstGeom prst="rect">
            <a:avLst/>
          </a:prstGeom>
        </p:spPr>
        <p:txBody>
          <a:bodyPr wrap="square">
            <a:spAutoFit/>
          </a:bodyPr>
          <a:lstStyle/>
          <a:p>
            <a:r>
              <a:rPr lang="en-US" sz="1400" dirty="0">
                <a:cs typeface="Arial" panose="020B0604020202020204" pitchFamily="34" charset="0"/>
              </a:rPr>
              <a:t>Learning takes place remotely</a:t>
            </a:r>
          </a:p>
        </p:txBody>
      </p:sp>
      <p:sp>
        <p:nvSpPr>
          <p:cNvPr id="52" name="Rectangle 51">
            <a:extLst>
              <a:ext uri="{FF2B5EF4-FFF2-40B4-BE49-F238E27FC236}">
                <a16:creationId xmlns:a16="http://schemas.microsoft.com/office/drawing/2014/main" id="{594DB32C-2EA4-49C5-9DF4-269E24589A74}"/>
              </a:ext>
            </a:extLst>
          </p:cNvPr>
          <p:cNvSpPr>
            <a:spLocks/>
          </p:cNvSpPr>
          <p:nvPr/>
        </p:nvSpPr>
        <p:spPr>
          <a:xfrm>
            <a:off x="3597798" y="3475807"/>
            <a:ext cx="2586569" cy="523220"/>
          </a:xfrm>
          <a:prstGeom prst="rect">
            <a:avLst/>
          </a:prstGeom>
        </p:spPr>
        <p:txBody>
          <a:bodyPr wrap="square">
            <a:spAutoFit/>
          </a:bodyPr>
          <a:lstStyle/>
          <a:p>
            <a:r>
              <a:rPr lang="en-US" sz="1400" dirty="0">
                <a:cs typeface="Arial" panose="020B0604020202020204" pitchFamily="34" charset="0"/>
              </a:rPr>
              <a:t>Students learn in-person with new safety requirements</a:t>
            </a:r>
          </a:p>
        </p:txBody>
      </p:sp>
      <p:sp>
        <p:nvSpPr>
          <p:cNvPr id="53" name="Rectangle 52">
            <a:extLst>
              <a:ext uri="{FF2B5EF4-FFF2-40B4-BE49-F238E27FC236}">
                <a16:creationId xmlns:a16="http://schemas.microsoft.com/office/drawing/2014/main" id="{7C19DF89-A7ED-4355-8DAE-D20B1689CCEC}"/>
              </a:ext>
            </a:extLst>
          </p:cNvPr>
          <p:cNvSpPr>
            <a:spLocks/>
          </p:cNvSpPr>
          <p:nvPr/>
        </p:nvSpPr>
        <p:spPr>
          <a:xfrm>
            <a:off x="6184371" y="3475807"/>
            <a:ext cx="2469678" cy="523220"/>
          </a:xfrm>
          <a:prstGeom prst="rect">
            <a:avLst/>
          </a:prstGeom>
        </p:spPr>
        <p:txBody>
          <a:bodyPr wrap="square">
            <a:spAutoFit/>
          </a:bodyPr>
          <a:lstStyle/>
          <a:p>
            <a:r>
              <a:rPr lang="en-US" sz="1400" dirty="0">
                <a:cs typeface="Arial" panose="020B0604020202020204" pitchFamily="34" charset="0"/>
              </a:rPr>
              <a:t>Students learn both in-person and remote</a:t>
            </a:r>
          </a:p>
        </p:txBody>
      </p:sp>
      <p:cxnSp>
        <p:nvCxnSpPr>
          <p:cNvPr id="54" name="LineContentSeparatorDefaultVertical 18">
            <a:extLst>
              <a:ext uri="{FF2B5EF4-FFF2-40B4-BE49-F238E27FC236}">
                <a16:creationId xmlns:a16="http://schemas.microsoft.com/office/drawing/2014/main" id="{24B4E782-58B2-476D-ADB3-514C07A39DF2}"/>
              </a:ext>
              <a:ext uri="{C183D7F6-B498-43B3-948B-1728B52AA6E4}">
                <adec:decorative xmlns:adec="http://schemas.microsoft.com/office/drawing/2017/decorative" val="1"/>
              </a:ext>
            </a:extLst>
          </p:cNvPr>
          <p:cNvCxnSpPr>
            <a:cxnSpLocks/>
          </p:cNvCxnSpPr>
          <p:nvPr>
            <p:custDataLst>
              <p:tags r:id="rId5"/>
            </p:custDataLst>
          </p:nvPr>
        </p:nvCxnSpPr>
        <p:spPr>
          <a:xfrm>
            <a:off x="3400544" y="2395250"/>
            <a:ext cx="0" cy="3160192"/>
          </a:xfrm>
          <a:prstGeom prst="straightConnector1">
            <a:avLst/>
          </a:prstGeom>
          <a:ln w="6350" cap="flat">
            <a:solidFill>
              <a:srgbClr val="B3B3B3"/>
            </a:solidFill>
            <a:prstDash val="dash"/>
            <a:miter lim="800000"/>
            <a:tailEnd type="none"/>
          </a:ln>
        </p:spPr>
        <p:style>
          <a:lnRef idx="1">
            <a:schemeClr val="accent1"/>
          </a:lnRef>
          <a:fillRef idx="0">
            <a:schemeClr val="accent1"/>
          </a:fillRef>
          <a:effectRef idx="0">
            <a:schemeClr val="accent1"/>
          </a:effectRef>
          <a:fontRef idx="minor">
            <a:schemeClr val="tx1"/>
          </a:fontRef>
        </p:style>
      </p:cxnSp>
      <p:cxnSp>
        <p:nvCxnSpPr>
          <p:cNvPr id="55" name="LineBasicImpact 39">
            <a:extLst>
              <a:ext uri="{FF2B5EF4-FFF2-40B4-BE49-F238E27FC236}">
                <a16:creationId xmlns:a16="http://schemas.microsoft.com/office/drawing/2014/main" id="{E594ABDB-EDC0-400A-A24A-B0715C9085E4}"/>
              </a:ext>
              <a:ext uri="{C183D7F6-B498-43B3-948B-1728B52AA6E4}">
                <adec:decorative xmlns:adec="http://schemas.microsoft.com/office/drawing/2017/decorative" val="1"/>
              </a:ext>
            </a:extLst>
          </p:cNvPr>
          <p:cNvCxnSpPr>
            <a:cxnSpLocks/>
            <a:stCxn id="56" idx="3"/>
            <a:endCxn id="59" idx="1"/>
          </p:cNvCxnSpPr>
          <p:nvPr>
            <p:custDataLst>
              <p:tags r:id="rId6"/>
            </p:custDataLst>
          </p:nvPr>
        </p:nvCxnSpPr>
        <p:spPr>
          <a:xfrm>
            <a:off x="3233171" y="3024850"/>
            <a:ext cx="5617104" cy="0"/>
          </a:xfrm>
          <a:prstGeom prst="straightConnector1">
            <a:avLst/>
          </a:prstGeom>
          <a:ln w="19050" cap="flat">
            <a:solidFill>
              <a:schemeClr val="accent3"/>
            </a:solidFill>
            <a:miter lim="800000"/>
            <a:tailEnd type="none"/>
          </a:ln>
        </p:spPr>
        <p:style>
          <a:lnRef idx="1">
            <a:schemeClr val="accent1"/>
          </a:lnRef>
          <a:fillRef idx="0">
            <a:schemeClr val="accent1"/>
          </a:fillRef>
          <a:effectRef idx="0">
            <a:schemeClr val="accent1"/>
          </a:effectRef>
          <a:fontRef idx="minor">
            <a:schemeClr val="tx1"/>
          </a:fontRef>
        </p:style>
      </p:cxnSp>
      <p:sp>
        <p:nvSpPr>
          <p:cNvPr id="56" name="TextBox 55">
            <a:extLst>
              <a:ext uri="{FF2B5EF4-FFF2-40B4-BE49-F238E27FC236}">
                <a16:creationId xmlns:a16="http://schemas.microsoft.com/office/drawing/2014/main" id="{A196C7C3-995B-4EAA-92E6-7A67E96C8D5C}"/>
              </a:ext>
            </a:extLst>
          </p:cNvPr>
          <p:cNvSpPr txBox="1">
            <a:spLocks/>
          </p:cNvSpPr>
          <p:nvPr/>
        </p:nvSpPr>
        <p:spPr>
          <a:xfrm>
            <a:off x="929913" y="2609728"/>
            <a:ext cx="2303258" cy="830243"/>
          </a:xfrm>
          <a:prstGeom prst="rect">
            <a:avLst/>
          </a:prstGeom>
          <a:solidFill>
            <a:srgbClr val="E6E6E6"/>
          </a:solidFill>
          <a:ln w="19050">
            <a:solidFill>
              <a:srgbClr val="00B050"/>
            </a:solidFill>
            <a:prstDash val="dash"/>
          </a:ln>
        </p:spPr>
        <p:txBody>
          <a:bodyPr vert="horz" wrap="square" lIns="182880" tIns="182880" rIns="182880" bIns="182880" rtlCol="0" anchor="ctr">
            <a:no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5425">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42913" lvl="2" indent="-214313">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8488" lvl="3" indent="-152400">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7563" lvl="4" indent="-147638">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algn="ctr">
              <a:spcBef>
                <a:spcPts val="0"/>
              </a:spcBef>
              <a:spcAft>
                <a:spcPts val="400"/>
              </a:spcAft>
            </a:pPr>
            <a:r>
              <a:rPr lang="en-US" sz="1400" b="1" dirty="0">
                <a:solidFill>
                  <a:srgbClr val="008A3E"/>
                </a:solidFill>
              </a:rPr>
              <a:t>Return without restrictions</a:t>
            </a:r>
            <a:endParaRPr lang="en-US" sz="1400" dirty="0">
              <a:solidFill>
                <a:srgbClr val="008A3E"/>
              </a:solidFill>
            </a:endParaRPr>
          </a:p>
        </p:txBody>
      </p:sp>
      <p:sp>
        <p:nvSpPr>
          <p:cNvPr id="57" name="TextBox 56">
            <a:extLst>
              <a:ext uri="{FF2B5EF4-FFF2-40B4-BE49-F238E27FC236}">
                <a16:creationId xmlns:a16="http://schemas.microsoft.com/office/drawing/2014/main" id="{F446343C-C07F-40CD-BF6F-BD8A649E03F0}"/>
              </a:ext>
            </a:extLst>
          </p:cNvPr>
          <p:cNvSpPr txBox="1">
            <a:spLocks/>
          </p:cNvSpPr>
          <p:nvPr/>
        </p:nvSpPr>
        <p:spPr>
          <a:xfrm>
            <a:off x="3570034" y="2609728"/>
            <a:ext cx="2303258" cy="830243"/>
          </a:xfrm>
          <a:prstGeom prst="rect">
            <a:avLst/>
          </a:prstGeom>
          <a:solidFill>
            <a:srgbClr val="437FF7"/>
          </a:solidFill>
          <a:ln w="19050">
            <a:noFill/>
            <a:prstDash val="dash"/>
          </a:ln>
        </p:spPr>
        <p:txBody>
          <a:bodyPr vert="horz" wrap="square" lIns="182880" tIns="182880" rIns="182880" bIns="182880" rtlCol="0" anchor="ctr">
            <a:no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5425">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42913" lvl="2" indent="-214313">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8488" lvl="3" indent="-152400">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7563" lvl="4" indent="-147638">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algn="ctr">
              <a:spcBef>
                <a:spcPts val="0"/>
              </a:spcBef>
              <a:spcAft>
                <a:spcPts val="400"/>
              </a:spcAft>
            </a:pPr>
            <a:r>
              <a:rPr lang="en-US" sz="1400" b="1" dirty="0">
                <a:solidFill>
                  <a:schemeClr val="bg1"/>
                </a:solidFill>
              </a:rPr>
              <a:t>In-person learning with new safety requirements</a:t>
            </a:r>
            <a:endParaRPr lang="en-US" sz="1400" dirty="0">
              <a:solidFill>
                <a:schemeClr val="bg1"/>
              </a:solidFill>
            </a:endParaRPr>
          </a:p>
        </p:txBody>
      </p:sp>
      <p:sp>
        <p:nvSpPr>
          <p:cNvPr id="58" name="TextBox 57">
            <a:extLst>
              <a:ext uri="{FF2B5EF4-FFF2-40B4-BE49-F238E27FC236}">
                <a16:creationId xmlns:a16="http://schemas.microsoft.com/office/drawing/2014/main" id="{9606FBCA-0502-48FD-BB2D-657717120F12}"/>
              </a:ext>
            </a:extLst>
          </p:cNvPr>
          <p:cNvSpPr txBox="1">
            <a:spLocks/>
          </p:cNvSpPr>
          <p:nvPr/>
        </p:nvSpPr>
        <p:spPr>
          <a:xfrm>
            <a:off x="6210155" y="2609728"/>
            <a:ext cx="2303258" cy="830243"/>
          </a:xfrm>
          <a:prstGeom prst="rect">
            <a:avLst/>
          </a:prstGeom>
          <a:solidFill>
            <a:srgbClr val="4E36FC"/>
          </a:solidFill>
          <a:ln w="19050">
            <a:noFill/>
            <a:prstDash val="dash"/>
          </a:ln>
        </p:spPr>
        <p:txBody>
          <a:bodyPr vert="horz" wrap="square" lIns="182880" tIns="182880" rIns="182880" bIns="182880" rtlCol="0" anchor="ctr">
            <a:no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5425">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42913" lvl="2" indent="-214313">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8488" lvl="3" indent="-152400">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7563" lvl="4" indent="-147638">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algn="ctr">
              <a:spcBef>
                <a:spcPts val="0"/>
              </a:spcBef>
              <a:spcAft>
                <a:spcPts val="400"/>
              </a:spcAft>
            </a:pPr>
            <a:r>
              <a:rPr lang="en-US" sz="1400" b="1" dirty="0">
                <a:solidFill>
                  <a:schemeClr val="bg1"/>
                </a:solidFill>
              </a:rPr>
              <a:t>Hybrid learning</a:t>
            </a:r>
            <a:endParaRPr lang="en-US" sz="1400" dirty="0">
              <a:solidFill>
                <a:schemeClr val="bg1"/>
              </a:solidFill>
            </a:endParaRPr>
          </a:p>
        </p:txBody>
      </p:sp>
      <p:sp>
        <p:nvSpPr>
          <p:cNvPr id="59" name="TextBox 58">
            <a:extLst>
              <a:ext uri="{FF2B5EF4-FFF2-40B4-BE49-F238E27FC236}">
                <a16:creationId xmlns:a16="http://schemas.microsoft.com/office/drawing/2014/main" id="{63F015B1-6874-4B20-B78D-627C446D0528}"/>
              </a:ext>
            </a:extLst>
          </p:cNvPr>
          <p:cNvSpPr txBox="1">
            <a:spLocks/>
          </p:cNvSpPr>
          <p:nvPr/>
        </p:nvSpPr>
        <p:spPr>
          <a:xfrm>
            <a:off x="8850275" y="2609728"/>
            <a:ext cx="2303258" cy="830243"/>
          </a:xfrm>
          <a:prstGeom prst="rect">
            <a:avLst/>
          </a:prstGeom>
          <a:solidFill>
            <a:srgbClr val="8114F8"/>
          </a:solidFill>
          <a:ln w="19050">
            <a:noFill/>
            <a:prstDash val="dash"/>
          </a:ln>
        </p:spPr>
        <p:txBody>
          <a:bodyPr vert="horz" wrap="square" lIns="182880" tIns="182880" rIns="182880" bIns="182880" rtlCol="0" anchor="ctr">
            <a:no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5425">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42913" lvl="2" indent="-214313">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8488" lvl="3" indent="-152400">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7563" lvl="4" indent="-147638">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algn="ctr">
              <a:spcBef>
                <a:spcPts val="0"/>
              </a:spcBef>
              <a:spcAft>
                <a:spcPts val="400"/>
              </a:spcAft>
            </a:pPr>
            <a:r>
              <a:rPr lang="en-US" sz="1400" b="1" dirty="0">
                <a:solidFill>
                  <a:schemeClr val="bg1"/>
                </a:solidFill>
              </a:rPr>
              <a:t>Remote learning</a:t>
            </a:r>
            <a:endParaRPr lang="en-US" sz="1400" dirty="0">
              <a:solidFill>
                <a:schemeClr val="bg1"/>
              </a:solidFill>
            </a:endParaRPr>
          </a:p>
        </p:txBody>
      </p:sp>
      <p:sp>
        <p:nvSpPr>
          <p:cNvPr id="60" name="Rectangle 59">
            <a:extLst>
              <a:ext uri="{FF2B5EF4-FFF2-40B4-BE49-F238E27FC236}">
                <a16:creationId xmlns:a16="http://schemas.microsoft.com/office/drawing/2014/main" id="{36D076AF-6B04-4C2A-9D81-694389D9B7E0}"/>
              </a:ext>
            </a:extLst>
          </p:cNvPr>
          <p:cNvSpPr>
            <a:spLocks/>
          </p:cNvSpPr>
          <p:nvPr/>
        </p:nvSpPr>
        <p:spPr>
          <a:xfrm>
            <a:off x="971628" y="3475807"/>
            <a:ext cx="2219827" cy="523220"/>
          </a:xfrm>
          <a:prstGeom prst="rect">
            <a:avLst/>
          </a:prstGeom>
        </p:spPr>
        <p:txBody>
          <a:bodyPr wrap="square">
            <a:spAutoFit/>
          </a:bodyPr>
          <a:lstStyle/>
          <a:p>
            <a:r>
              <a:rPr lang="en-US" sz="1400" dirty="0">
                <a:cs typeface="Arial" panose="020B0604020202020204" pitchFamily="34" charset="0"/>
              </a:rPr>
              <a:t>Students return in-person and restrictions are lifted</a:t>
            </a:r>
          </a:p>
        </p:txBody>
      </p:sp>
      <p:sp>
        <p:nvSpPr>
          <p:cNvPr id="61" name="TrackerNumWhite 35">
            <a:extLst>
              <a:ext uri="{FF2B5EF4-FFF2-40B4-BE49-F238E27FC236}">
                <a16:creationId xmlns:a16="http://schemas.microsoft.com/office/drawing/2014/main" id="{70FB9D72-CF14-4083-95C2-7C5DD713D593}"/>
              </a:ext>
            </a:extLst>
          </p:cNvPr>
          <p:cNvSpPr/>
          <p:nvPr>
            <p:custDataLst>
              <p:tags r:id="rId7"/>
            </p:custDataLst>
          </p:nvPr>
        </p:nvSpPr>
        <p:spPr>
          <a:xfrm>
            <a:off x="3553555" y="2634486"/>
            <a:ext cx="279340" cy="279340"/>
          </a:xfrm>
          <a:prstGeom prst="ellipse">
            <a:avLst/>
          </a:prstGeom>
          <a:solidFill>
            <a:schemeClr val="bg1"/>
          </a:solidFill>
          <a:ln w="6350" cap="sq">
            <a:solidFill>
              <a:schemeClr val="tx1"/>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1" forceAA="0" compatLnSpc="1">
            <a:prstTxWarp prst="textNoShape">
              <a:avLst/>
            </a:prstTxWarp>
            <a:noAutofit/>
          </a:bodyPr>
          <a:lstStyle/>
          <a:p>
            <a:pPr algn="ctr">
              <a:spcBef>
                <a:spcPts val="300"/>
              </a:spcBef>
              <a:spcAft>
                <a:spcPts val="300"/>
              </a:spcAft>
            </a:pPr>
            <a:r>
              <a:rPr lang="en-US" sz="1400" dirty="0">
                <a:solidFill>
                  <a:schemeClr val="tx1"/>
                </a:solidFill>
                <a:cs typeface="Arial" panose="020B0604020202020204" pitchFamily="34" charset="0"/>
              </a:rPr>
              <a:t>1</a:t>
            </a:r>
          </a:p>
        </p:txBody>
      </p:sp>
      <p:sp>
        <p:nvSpPr>
          <p:cNvPr id="62" name="TrackerNumWhite 35">
            <a:extLst>
              <a:ext uri="{FF2B5EF4-FFF2-40B4-BE49-F238E27FC236}">
                <a16:creationId xmlns:a16="http://schemas.microsoft.com/office/drawing/2014/main" id="{DC639415-AF9A-4781-BBEF-3F5A26499BCC}"/>
              </a:ext>
            </a:extLst>
          </p:cNvPr>
          <p:cNvSpPr/>
          <p:nvPr>
            <p:custDataLst>
              <p:tags r:id="rId8"/>
            </p:custDataLst>
          </p:nvPr>
        </p:nvSpPr>
        <p:spPr>
          <a:xfrm>
            <a:off x="6226117" y="2634486"/>
            <a:ext cx="279340" cy="279340"/>
          </a:xfrm>
          <a:prstGeom prst="ellipse">
            <a:avLst/>
          </a:prstGeom>
          <a:solidFill>
            <a:schemeClr val="bg1"/>
          </a:solidFill>
          <a:ln w="6350" cap="sq">
            <a:solidFill>
              <a:schemeClr val="tx1"/>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1" forceAA="0" compatLnSpc="1">
            <a:prstTxWarp prst="textNoShape">
              <a:avLst/>
            </a:prstTxWarp>
            <a:noAutofit/>
          </a:bodyPr>
          <a:lstStyle/>
          <a:p>
            <a:pPr algn="ctr">
              <a:spcBef>
                <a:spcPts val="300"/>
              </a:spcBef>
              <a:spcAft>
                <a:spcPts val="300"/>
              </a:spcAft>
            </a:pPr>
            <a:r>
              <a:rPr lang="en-US" sz="1400" dirty="0">
                <a:solidFill>
                  <a:schemeClr val="tx1"/>
                </a:solidFill>
                <a:cs typeface="Arial" panose="020B0604020202020204" pitchFamily="34" charset="0"/>
              </a:rPr>
              <a:t>2</a:t>
            </a:r>
          </a:p>
        </p:txBody>
      </p:sp>
      <p:sp>
        <p:nvSpPr>
          <p:cNvPr id="63" name="TrackerNumWhite 35">
            <a:extLst>
              <a:ext uri="{FF2B5EF4-FFF2-40B4-BE49-F238E27FC236}">
                <a16:creationId xmlns:a16="http://schemas.microsoft.com/office/drawing/2014/main" id="{21317214-A00F-4D01-B70F-5F267EA70F19}"/>
              </a:ext>
            </a:extLst>
          </p:cNvPr>
          <p:cNvSpPr/>
          <p:nvPr>
            <p:custDataLst>
              <p:tags r:id="rId9"/>
            </p:custDataLst>
          </p:nvPr>
        </p:nvSpPr>
        <p:spPr>
          <a:xfrm>
            <a:off x="8875061" y="2634486"/>
            <a:ext cx="279340" cy="279340"/>
          </a:xfrm>
          <a:prstGeom prst="ellipse">
            <a:avLst/>
          </a:prstGeom>
          <a:solidFill>
            <a:schemeClr val="bg1"/>
          </a:solidFill>
          <a:ln w="6350" cap="sq">
            <a:solidFill>
              <a:schemeClr val="tx1"/>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1" forceAA="0" compatLnSpc="1">
            <a:prstTxWarp prst="textNoShape">
              <a:avLst/>
            </a:prstTxWarp>
            <a:noAutofit/>
          </a:bodyPr>
          <a:lstStyle/>
          <a:p>
            <a:pPr algn="ctr">
              <a:spcBef>
                <a:spcPts val="300"/>
              </a:spcBef>
              <a:spcAft>
                <a:spcPts val="300"/>
              </a:spcAft>
            </a:pPr>
            <a:r>
              <a:rPr lang="en-US" sz="1400" dirty="0">
                <a:solidFill>
                  <a:schemeClr val="tx1"/>
                </a:solidFill>
                <a:cs typeface="Arial" panose="020B0604020202020204" pitchFamily="34" charset="0"/>
              </a:rPr>
              <a:t>3</a:t>
            </a:r>
          </a:p>
        </p:txBody>
      </p:sp>
      <p:grpSp>
        <p:nvGrpSpPr>
          <p:cNvPr id="64" name="Group 63" descr="Continuum of fall reopening models&#10;">
            <a:extLst>
              <a:ext uri="{FF2B5EF4-FFF2-40B4-BE49-F238E27FC236}">
                <a16:creationId xmlns:a16="http://schemas.microsoft.com/office/drawing/2014/main" id="{02DB84DC-49D1-4A86-9621-944667176339}"/>
              </a:ext>
            </a:extLst>
          </p:cNvPr>
          <p:cNvGrpSpPr/>
          <p:nvPr/>
        </p:nvGrpSpPr>
        <p:grpSpPr>
          <a:xfrm>
            <a:off x="678634" y="2035518"/>
            <a:ext cx="10474899" cy="307777"/>
            <a:chOff x="2194560" y="1259230"/>
            <a:chExt cx="4365545" cy="235918"/>
          </a:xfrm>
        </p:grpSpPr>
        <p:cxnSp>
          <p:nvCxnSpPr>
            <p:cNvPr id="65" name="Straight Connector 64">
              <a:extLst>
                <a:ext uri="{FF2B5EF4-FFF2-40B4-BE49-F238E27FC236}">
                  <a16:creationId xmlns:a16="http://schemas.microsoft.com/office/drawing/2014/main" id="{45115875-985B-483E-87EC-4251F001ABEF}"/>
                </a:ext>
              </a:extLst>
            </p:cNvPr>
            <p:cNvCxnSpPr>
              <a:cxnSpLocks/>
            </p:cNvCxnSpPr>
            <p:nvPr/>
          </p:nvCxnSpPr>
          <p:spPr>
            <a:xfrm>
              <a:off x="2194560" y="1397467"/>
              <a:ext cx="4365545" cy="0"/>
            </a:xfrm>
            <a:prstGeom prst="line">
              <a:avLst/>
            </a:prstGeom>
            <a:ln w="19050">
              <a:solidFill>
                <a:srgbClr val="00B0F0"/>
              </a:solidFill>
            </a:ln>
          </p:spPr>
          <p:style>
            <a:lnRef idx="1">
              <a:schemeClr val="accent1"/>
            </a:lnRef>
            <a:fillRef idx="0">
              <a:schemeClr val="accent1"/>
            </a:fillRef>
            <a:effectRef idx="0">
              <a:schemeClr val="accent1"/>
            </a:effectRef>
            <a:fontRef idx="minor">
              <a:schemeClr val="tx1"/>
            </a:fontRef>
          </p:style>
        </p:cxnSp>
        <p:sp>
          <p:nvSpPr>
            <p:cNvPr id="66" name="TextBox 65">
              <a:extLst>
                <a:ext uri="{FF2B5EF4-FFF2-40B4-BE49-F238E27FC236}">
                  <a16:creationId xmlns:a16="http://schemas.microsoft.com/office/drawing/2014/main" id="{11B53971-9B03-4653-8CCC-79CCF11BCC38}"/>
                </a:ext>
              </a:extLst>
            </p:cNvPr>
            <p:cNvSpPr txBox="1"/>
            <p:nvPr/>
          </p:nvSpPr>
          <p:spPr>
            <a:xfrm>
              <a:off x="3670414" y="1259230"/>
              <a:ext cx="1413836" cy="235918"/>
            </a:xfrm>
            <a:prstGeom prst="rect">
              <a:avLst/>
            </a:prstGeom>
            <a:solidFill>
              <a:schemeClr val="bg1"/>
            </a:solidFill>
          </p:spPr>
          <p:txBody>
            <a:bodyPr wrap="square" rtlCol="0">
              <a:spAutoFit/>
            </a:bodyPr>
            <a:lstStyle/>
            <a:p>
              <a:pPr algn="ctr"/>
              <a:r>
                <a:rPr lang="en-US" sz="1400" b="1" dirty="0">
                  <a:solidFill>
                    <a:srgbClr val="002060"/>
                  </a:solidFill>
                  <a:cs typeface="Arial" panose="020B0604020202020204" pitchFamily="34" charset="0"/>
                </a:rPr>
                <a:t>Continuum of fall reopening models</a:t>
              </a:r>
            </a:p>
          </p:txBody>
        </p:sp>
      </p:grpSp>
      <p:sp>
        <p:nvSpPr>
          <p:cNvPr id="3" name="Rectangle 2">
            <a:extLst>
              <a:ext uri="{FF2B5EF4-FFF2-40B4-BE49-F238E27FC236}">
                <a16:creationId xmlns:a16="http://schemas.microsoft.com/office/drawing/2014/main" id="{ECAF7EAA-67EA-450D-9BA8-A0DB1638292B}"/>
              </a:ext>
            </a:extLst>
          </p:cNvPr>
          <p:cNvSpPr/>
          <p:nvPr/>
        </p:nvSpPr>
        <p:spPr>
          <a:xfrm>
            <a:off x="3570034" y="4072073"/>
            <a:ext cx="2303256" cy="1169551"/>
          </a:xfrm>
          <a:prstGeom prst="rect">
            <a:avLst/>
          </a:prstGeom>
        </p:spPr>
        <p:txBody>
          <a:bodyPr wrap="square">
            <a:spAutoFit/>
          </a:bodyPr>
          <a:lstStyle/>
          <a:p>
            <a:r>
              <a:rPr lang="en-US" sz="1400" b="1" dirty="0">
                <a:cs typeface="Arial" panose="020B0604020202020204" pitchFamily="34" charset="0"/>
              </a:rPr>
              <a:t>Our goal for fall: to get as many students as possible back into schools for in-person learning – safely</a:t>
            </a:r>
          </a:p>
        </p:txBody>
      </p:sp>
      <p:sp>
        <p:nvSpPr>
          <p:cNvPr id="67" name="Rectangle 66">
            <a:extLst>
              <a:ext uri="{FF2B5EF4-FFF2-40B4-BE49-F238E27FC236}">
                <a16:creationId xmlns:a16="http://schemas.microsoft.com/office/drawing/2014/main" id="{D17DE6C2-89B6-411B-9C29-8F52FF4D789F}"/>
              </a:ext>
            </a:extLst>
          </p:cNvPr>
          <p:cNvSpPr>
            <a:spLocks/>
          </p:cNvSpPr>
          <p:nvPr/>
        </p:nvSpPr>
        <p:spPr>
          <a:xfrm>
            <a:off x="6126944" y="4072073"/>
            <a:ext cx="2586569" cy="1384995"/>
          </a:xfrm>
          <a:prstGeom prst="rect">
            <a:avLst/>
          </a:prstGeom>
        </p:spPr>
        <p:txBody>
          <a:bodyPr wrap="square">
            <a:spAutoFit/>
          </a:bodyPr>
          <a:lstStyle/>
          <a:p>
            <a:pPr marL="3175" lvl="1">
              <a:spcAft>
                <a:spcPts val="300"/>
              </a:spcAft>
              <a:buClr>
                <a:schemeClr val="tx1"/>
              </a:buClr>
              <a:buSzPct val="110000"/>
            </a:pPr>
            <a:r>
              <a:rPr lang="en-US" sz="1400" b="1" dirty="0"/>
              <a:t>Available in the event districts/schools are unable to bring all students back to school despite best efforts, or in case of COVID-19 related circumstances</a:t>
            </a:r>
          </a:p>
        </p:txBody>
      </p:sp>
      <p:sp>
        <p:nvSpPr>
          <p:cNvPr id="70" name="Rectangle 69">
            <a:extLst>
              <a:ext uri="{FF2B5EF4-FFF2-40B4-BE49-F238E27FC236}">
                <a16:creationId xmlns:a16="http://schemas.microsoft.com/office/drawing/2014/main" id="{AA1DDAE9-CC03-49BF-941D-FD43E5E6AF3C}"/>
              </a:ext>
            </a:extLst>
          </p:cNvPr>
          <p:cNvSpPr>
            <a:spLocks/>
          </p:cNvSpPr>
          <p:nvPr/>
        </p:nvSpPr>
        <p:spPr>
          <a:xfrm>
            <a:off x="8833274" y="4072073"/>
            <a:ext cx="2469678" cy="1384995"/>
          </a:xfrm>
          <a:prstGeom prst="rect">
            <a:avLst/>
          </a:prstGeom>
        </p:spPr>
        <p:txBody>
          <a:bodyPr wrap="square">
            <a:spAutoFit/>
          </a:bodyPr>
          <a:lstStyle/>
          <a:p>
            <a:pPr marL="3175" lvl="1">
              <a:spcAft>
                <a:spcPts val="300"/>
              </a:spcAft>
              <a:buClr>
                <a:schemeClr val="tx1"/>
              </a:buClr>
              <a:buSzPct val="110000"/>
            </a:pPr>
            <a:r>
              <a:rPr lang="en-US" sz="1400" b="1" dirty="0"/>
              <a:t>Available for individual students who cannot yet return in-person and for all students in the event of future closures due to COVID-19</a:t>
            </a:r>
          </a:p>
        </p:txBody>
      </p:sp>
      <p:sp>
        <p:nvSpPr>
          <p:cNvPr id="4" name="Rectangle 3">
            <a:extLst>
              <a:ext uri="{FF2B5EF4-FFF2-40B4-BE49-F238E27FC236}">
                <a16:creationId xmlns:a16="http://schemas.microsoft.com/office/drawing/2014/main" id="{6846130E-508D-443D-8489-5630B7242E2B}"/>
              </a:ext>
            </a:extLst>
          </p:cNvPr>
          <p:cNvSpPr/>
          <p:nvPr/>
        </p:nvSpPr>
        <p:spPr>
          <a:xfrm>
            <a:off x="3570034" y="5727486"/>
            <a:ext cx="7583499" cy="523203"/>
          </a:xfrm>
          <a:prstGeom prst="rect">
            <a:avLst/>
          </a:prstGeom>
          <a:solidFill>
            <a:schemeClr val="bg1"/>
          </a:solidFill>
          <a:ln w="28575" cap="sq">
            <a:solidFill>
              <a:srgbClr val="00B0F0"/>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400" dirty="0">
                <a:solidFill>
                  <a:srgbClr val="002060"/>
                </a:solidFill>
              </a:rPr>
              <a:t>Across all three models all districts and schools need a plan for how special populations will receive necessary services and accommodations</a:t>
            </a:r>
          </a:p>
        </p:txBody>
      </p:sp>
    </p:spTree>
    <p:extLst>
      <p:ext uri="{BB962C8B-B14F-4D97-AF65-F5344CB8AC3E}">
        <p14:creationId xmlns:p14="http://schemas.microsoft.com/office/powerpoint/2010/main" val="89254653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5" name="Object 6" descr="Slide discussing " hidden="1">
            <a:extLst>
              <a:ext uri="{FF2B5EF4-FFF2-40B4-BE49-F238E27FC236}">
                <a16:creationId xmlns:a16="http://schemas.microsoft.com/office/drawing/2014/main" id="{061DC0C0-A078-4DE3-B4FF-B7B7BC3FB4FE}"/>
              </a:ext>
            </a:extLst>
          </p:cNvPr>
          <p:cNvGraphicFramePr>
            <a:graphicFrameLocks noChangeAspect="1"/>
          </p:cNvGraphicFramePr>
          <p:nvPr>
            <p:custDataLst>
              <p:tags r:id="rId2"/>
            </p:custDataLst>
            <p:extLst>
              <p:ext uri="{D42A27DB-BD31-4B8C-83A1-F6EECF244321}">
                <p14:modId xmlns:p14="http://schemas.microsoft.com/office/powerpoint/2010/main" val="2891407540"/>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39948" name="think-cell Slide" r:id="rId5" imgW="395" imgH="394" progId="TCLayout.ActiveDocument.1">
                  <p:embed/>
                </p:oleObj>
              </mc:Choice>
              <mc:Fallback>
                <p:oleObj name="think-cell Slide" r:id="rId5" imgW="395" imgH="394" progId="TCLayout.ActiveDocument.1">
                  <p:embed/>
                  <p:pic>
                    <p:nvPicPr>
                      <p:cNvPr id="35" name="Object 6" hidden="1">
                        <a:extLst>
                          <a:ext uri="{FF2B5EF4-FFF2-40B4-BE49-F238E27FC236}">
                            <a16:creationId xmlns:a16="http://schemas.microsoft.com/office/drawing/2014/main" id="{061DC0C0-A078-4DE3-B4FF-B7B7BC3FB4FE}"/>
                          </a:ext>
                        </a:extLst>
                      </p:cNvPr>
                      <p:cNvPicPr/>
                      <p:nvPr/>
                    </p:nvPicPr>
                    <p:blipFill>
                      <a:blip r:embed="rId6"/>
                      <a:stretch>
                        <a:fillRect/>
                      </a:stretch>
                    </p:blipFill>
                    <p:spPr>
                      <a:xfrm>
                        <a:off x="1588" y="1588"/>
                        <a:ext cx="1588" cy="1588"/>
                      </a:xfrm>
                      <a:prstGeom prst="rect">
                        <a:avLst/>
                      </a:prstGeom>
                    </p:spPr>
                  </p:pic>
                </p:oleObj>
              </mc:Fallback>
            </mc:AlternateContent>
          </a:graphicData>
        </a:graphic>
      </p:graphicFrame>
      <p:sp>
        <p:nvSpPr>
          <p:cNvPr id="40" name="Rectangle 1" descr="Slide discussing Districts and schools will be required to submit their comprehensive fall reopening plans (all three models) to DESE in August" hidden="1">
            <a:extLst>
              <a:ext uri="{FF2B5EF4-FFF2-40B4-BE49-F238E27FC236}">
                <a16:creationId xmlns:a16="http://schemas.microsoft.com/office/drawing/2014/main" id="{6D6FABF0-E27D-4E3F-BBC2-F9383413E6FA}"/>
              </a:ext>
            </a:extLst>
          </p:cNvPr>
          <p:cNvSpPr/>
          <p:nvPr>
            <p:custDataLst>
              <p:tags r:id="rId3"/>
            </p:custDataLst>
          </p:nvPr>
        </p:nvSpPr>
        <p:spPr>
          <a:xfrm>
            <a:off x="0" y="0"/>
            <a:ext cx="158750" cy="158750"/>
          </a:xfrm>
          <a:prstGeom prst="rect">
            <a:avLst/>
          </a:prstGeom>
          <a:solidFill>
            <a:schemeClr val="accent1"/>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spcBef>
                <a:spcPts val="300"/>
              </a:spcBef>
              <a:spcAft>
                <a:spcPts val="300"/>
              </a:spcAft>
            </a:pPr>
            <a:endParaRPr lang="en-US" sz="2500" b="1" dirty="0">
              <a:solidFill>
                <a:schemeClr val="bg1"/>
              </a:solidFill>
              <a:latin typeface="Arial" panose="020B0604020202020204" pitchFamily="34" charset="0"/>
              <a:ea typeface="+mj-ea"/>
              <a:cs typeface="+mj-cs"/>
              <a:sym typeface="Arial" panose="020B0604020202020204" pitchFamily="34" charset="0"/>
            </a:endParaRPr>
          </a:p>
        </p:txBody>
      </p:sp>
      <p:sp>
        <p:nvSpPr>
          <p:cNvPr id="37" name="Title 36" descr="Districts and schools will be required to submit their comprehensive fall reopening plans (all three models) to DESE in August">
            <a:extLst>
              <a:ext uri="{FF2B5EF4-FFF2-40B4-BE49-F238E27FC236}">
                <a16:creationId xmlns:a16="http://schemas.microsoft.com/office/drawing/2014/main" id="{419575C4-A648-4BB9-8C5F-80E30B5D0EA0}"/>
              </a:ext>
            </a:extLst>
          </p:cNvPr>
          <p:cNvSpPr>
            <a:spLocks noGrp="1"/>
          </p:cNvSpPr>
          <p:nvPr>
            <p:ph type="title"/>
          </p:nvPr>
        </p:nvSpPr>
        <p:spPr>
          <a:xfrm>
            <a:off x="554736" y="374351"/>
            <a:ext cx="11082528" cy="615553"/>
          </a:xfrm>
          <a:noFill/>
          <a:ln/>
          <a:extLst>
            <a:ext uri="{909E8E84-426E-40DD-AFC4-6F175D3DCCD1}">
              <a14:hiddenFill xmlns:a14="http://schemas.microsoft.com/office/drawing/2010/main">
                <a:solidFill>
                  <a:srgbClr val="FFFFFF"/>
                </a:solidFill>
              </a14:hiddenFill>
            </a:ext>
          </a:extLst>
        </p:spPr>
        <p:txBody>
          <a:bodyPr wrap="square" anchor="b" anchorCtr="0">
            <a:spAutoFit/>
          </a:bodyPr>
          <a:lstStyle/>
          <a:p>
            <a:r>
              <a:rPr lang="en-US" sz="2000" dirty="0">
                <a:latin typeface="+mn-lt"/>
              </a:rPr>
              <a:t>Districts and schools will be required to submit their comprehensive fall reopening plans (all three models) to DESE in August</a:t>
            </a:r>
          </a:p>
        </p:txBody>
      </p:sp>
      <p:sp>
        <p:nvSpPr>
          <p:cNvPr id="132" name="Rectangle 131">
            <a:extLst>
              <a:ext uri="{FF2B5EF4-FFF2-40B4-BE49-F238E27FC236}">
                <a16:creationId xmlns:a16="http://schemas.microsoft.com/office/drawing/2014/main" id="{03C824BB-B254-41E8-8CD7-CE77FF7B17B0}"/>
              </a:ext>
            </a:extLst>
          </p:cNvPr>
          <p:cNvSpPr/>
          <p:nvPr/>
        </p:nvSpPr>
        <p:spPr>
          <a:xfrm>
            <a:off x="2584305" y="5719684"/>
            <a:ext cx="6686844" cy="684151"/>
          </a:xfrm>
          <a:prstGeom prst="rect">
            <a:avLst/>
          </a:prstGeom>
          <a:solidFill>
            <a:schemeClr val="bg1"/>
          </a:solidFill>
          <a:ln w="28575" cap="sq">
            <a:solidFill>
              <a:srgbClr val="00B0F0"/>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r>
              <a:rPr lang="en-US" b="1" dirty="0">
                <a:solidFill>
                  <a:srgbClr val="002060"/>
                </a:solidFill>
                <a:cs typeface="Arial" panose="020B0604020202020204" pitchFamily="34" charset="0"/>
              </a:rPr>
              <a:t>DESE will provide more guidance to districts shortly</a:t>
            </a:r>
          </a:p>
        </p:txBody>
      </p:sp>
      <p:grpSp>
        <p:nvGrpSpPr>
          <p:cNvPr id="28" name="Group 27">
            <a:extLst>
              <a:ext uri="{FF2B5EF4-FFF2-40B4-BE49-F238E27FC236}">
                <a16:creationId xmlns:a16="http://schemas.microsoft.com/office/drawing/2014/main" id="{7D0660E7-8CF6-4AC4-875B-EAD1B6B86B00}"/>
              </a:ext>
              <a:ext uri="{C183D7F6-B498-43B3-948B-1728B52AA6E4}">
                <adec:decorative xmlns:adec="http://schemas.microsoft.com/office/drawing/2017/decorative" val="1"/>
              </a:ext>
            </a:extLst>
          </p:cNvPr>
          <p:cNvGrpSpPr/>
          <p:nvPr/>
        </p:nvGrpSpPr>
        <p:grpSpPr>
          <a:xfrm>
            <a:off x="11823700" y="0"/>
            <a:ext cx="76200" cy="6750579"/>
            <a:chOff x="11823700" y="0"/>
            <a:chExt cx="76200" cy="6750579"/>
          </a:xfrm>
          <a:solidFill>
            <a:srgbClr val="FFC000"/>
          </a:solidFill>
        </p:grpSpPr>
        <p:sp>
          <p:nvSpPr>
            <p:cNvPr id="31" name="Rectangle 30">
              <a:extLst>
                <a:ext uri="{FF2B5EF4-FFF2-40B4-BE49-F238E27FC236}">
                  <a16:creationId xmlns:a16="http://schemas.microsoft.com/office/drawing/2014/main" id="{5A8AF81F-7988-41EC-988B-D1C2BA9DAD9D}"/>
                </a:ext>
              </a:extLst>
            </p:cNvPr>
            <p:cNvSpPr/>
            <p:nvPr/>
          </p:nvSpPr>
          <p:spPr>
            <a:xfrm>
              <a:off x="11823700" y="0"/>
              <a:ext cx="76200" cy="5620438"/>
            </a:xfrm>
            <a:prstGeom prst="rect">
              <a:avLst/>
            </a:prstGeom>
            <a:grp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endParaRPr lang="en-US" sz="1600" dirty="0">
                <a:solidFill>
                  <a:schemeClr val="bg1"/>
                </a:solidFill>
              </a:endParaRPr>
            </a:p>
          </p:txBody>
        </p:sp>
        <p:sp>
          <p:nvSpPr>
            <p:cNvPr id="32" name="Rectangle 31">
              <a:extLst>
                <a:ext uri="{FF2B5EF4-FFF2-40B4-BE49-F238E27FC236}">
                  <a16:creationId xmlns:a16="http://schemas.microsoft.com/office/drawing/2014/main" id="{BAC5B0CC-F593-4BA0-8D95-C0AB8A1FD0CA}"/>
                </a:ext>
              </a:extLst>
            </p:cNvPr>
            <p:cNvSpPr/>
            <p:nvPr/>
          </p:nvSpPr>
          <p:spPr>
            <a:xfrm>
              <a:off x="11823700" y="5695650"/>
              <a:ext cx="76200" cy="301502"/>
            </a:xfrm>
            <a:prstGeom prst="rect">
              <a:avLst/>
            </a:prstGeom>
            <a:grp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endParaRPr lang="en-US" sz="1600" dirty="0">
                <a:solidFill>
                  <a:schemeClr val="bg1"/>
                </a:solidFill>
              </a:endParaRPr>
            </a:p>
          </p:txBody>
        </p:sp>
        <p:sp>
          <p:nvSpPr>
            <p:cNvPr id="33" name="Rectangle 32">
              <a:extLst>
                <a:ext uri="{FF2B5EF4-FFF2-40B4-BE49-F238E27FC236}">
                  <a16:creationId xmlns:a16="http://schemas.microsoft.com/office/drawing/2014/main" id="{788019D3-E9BE-44AA-856D-94DCAF062A9F}"/>
                </a:ext>
              </a:extLst>
            </p:cNvPr>
            <p:cNvSpPr/>
            <p:nvPr/>
          </p:nvSpPr>
          <p:spPr>
            <a:xfrm>
              <a:off x="11823700" y="6072364"/>
              <a:ext cx="76200" cy="301502"/>
            </a:xfrm>
            <a:prstGeom prst="rect">
              <a:avLst/>
            </a:prstGeom>
            <a:grp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endParaRPr lang="en-US" sz="1600" dirty="0">
                <a:solidFill>
                  <a:schemeClr val="bg1"/>
                </a:solidFill>
              </a:endParaRPr>
            </a:p>
          </p:txBody>
        </p:sp>
        <p:sp>
          <p:nvSpPr>
            <p:cNvPr id="38" name="Rectangle 37">
              <a:extLst>
                <a:ext uri="{FF2B5EF4-FFF2-40B4-BE49-F238E27FC236}">
                  <a16:creationId xmlns:a16="http://schemas.microsoft.com/office/drawing/2014/main" id="{F38D63DA-3DBB-4FAE-800A-2092A38A7A95}"/>
                </a:ext>
              </a:extLst>
            </p:cNvPr>
            <p:cNvSpPr/>
            <p:nvPr/>
          </p:nvSpPr>
          <p:spPr>
            <a:xfrm>
              <a:off x="11823700" y="6449077"/>
              <a:ext cx="76200" cy="301502"/>
            </a:xfrm>
            <a:prstGeom prst="rect">
              <a:avLst/>
            </a:prstGeom>
            <a:grp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endParaRPr lang="en-US" sz="1600" dirty="0">
                <a:solidFill>
                  <a:schemeClr val="bg1"/>
                </a:solidFill>
              </a:endParaRPr>
            </a:p>
          </p:txBody>
        </p:sp>
      </p:grpSp>
      <p:grpSp>
        <p:nvGrpSpPr>
          <p:cNvPr id="6" name="Group 5" descr="Arrow from left to right with on the left, health and safety requirements bullet, middle bullet named reopening plans, and bullet on the right for upcoming DESE guidance&#10;">
            <a:extLst>
              <a:ext uri="{FF2B5EF4-FFF2-40B4-BE49-F238E27FC236}">
                <a16:creationId xmlns:a16="http://schemas.microsoft.com/office/drawing/2014/main" id="{5B74EDA7-2864-43B0-927A-471330947A6D}"/>
              </a:ext>
            </a:extLst>
          </p:cNvPr>
          <p:cNvGrpSpPr/>
          <p:nvPr/>
        </p:nvGrpSpPr>
        <p:grpSpPr>
          <a:xfrm>
            <a:off x="554736" y="1560998"/>
            <a:ext cx="10745982" cy="551189"/>
            <a:chOff x="554736" y="1560998"/>
            <a:chExt cx="10745982" cy="551189"/>
          </a:xfrm>
        </p:grpSpPr>
        <p:cxnSp>
          <p:nvCxnSpPr>
            <p:cNvPr id="39" name="Straight Arrow Connector 38">
              <a:extLst>
                <a:ext uri="{FF2B5EF4-FFF2-40B4-BE49-F238E27FC236}">
                  <a16:creationId xmlns:a16="http://schemas.microsoft.com/office/drawing/2014/main" id="{9B4AC339-B287-434B-8A17-5BEC3341A325}"/>
                </a:ext>
              </a:extLst>
            </p:cNvPr>
            <p:cNvCxnSpPr>
              <a:cxnSpLocks/>
            </p:cNvCxnSpPr>
            <p:nvPr/>
          </p:nvCxnSpPr>
          <p:spPr>
            <a:xfrm>
              <a:off x="554736" y="1975540"/>
              <a:ext cx="10745982" cy="0"/>
            </a:xfrm>
            <a:prstGeom prst="straightConnector1">
              <a:avLst/>
            </a:prstGeom>
            <a:ln w="44450" cap="flat">
              <a:solidFill>
                <a:srgbClr val="B3B3B3"/>
              </a:solidFill>
              <a:miter lim="800000"/>
              <a:tailEnd type="arrow" w="lg" len="lg"/>
            </a:ln>
          </p:spPr>
          <p:style>
            <a:lnRef idx="1">
              <a:schemeClr val="accent1"/>
            </a:lnRef>
            <a:fillRef idx="0">
              <a:schemeClr val="accent1"/>
            </a:fillRef>
            <a:effectRef idx="0">
              <a:schemeClr val="accent1"/>
            </a:effectRef>
            <a:fontRef idx="minor">
              <a:schemeClr val="tx1"/>
            </a:fontRef>
          </p:style>
        </p:cxnSp>
        <p:sp>
          <p:nvSpPr>
            <p:cNvPr id="41" name="TextBox 40">
              <a:extLst>
                <a:ext uri="{FF2B5EF4-FFF2-40B4-BE49-F238E27FC236}">
                  <a16:creationId xmlns:a16="http://schemas.microsoft.com/office/drawing/2014/main" id="{6DDA5968-8871-4C00-B919-B24B0DC6CE84}"/>
                </a:ext>
              </a:extLst>
            </p:cNvPr>
            <p:cNvSpPr txBox="1">
              <a:spLocks/>
            </p:cNvSpPr>
            <p:nvPr/>
          </p:nvSpPr>
          <p:spPr>
            <a:xfrm>
              <a:off x="7817119" y="1560998"/>
              <a:ext cx="3289909" cy="215444"/>
            </a:xfrm>
            <a:prstGeom prst="rect">
              <a:avLst/>
            </a:prstGeom>
          </p:spPr>
          <p:txBody>
            <a:bodyPr vert="horz" wrap="square" lIns="0" tIns="0" rIns="0" bIns="0" rtlCol="0" anchor="ctr" anchorCtr="1">
              <a:no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5425">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42913" lvl="2" indent="-214313">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8488" lvl="3" indent="-152400">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7563" lvl="4" indent="-147638">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algn="ctr"/>
              <a:r>
                <a:rPr lang="en-US" dirty="0"/>
                <a:t>Upcoming DESE Guidance</a:t>
              </a:r>
            </a:p>
          </p:txBody>
        </p:sp>
        <p:sp>
          <p:nvSpPr>
            <p:cNvPr id="42" name="TextBox 41">
              <a:extLst>
                <a:ext uri="{FF2B5EF4-FFF2-40B4-BE49-F238E27FC236}">
                  <a16:creationId xmlns:a16="http://schemas.microsoft.com/office/drawing/2014/main" id="{153F55F2-4DF1-4115-B915-8184B118FFD8}"/>
                </a:ext>
              </a:extLst>
            </p:cNvPr>
            <p:cNvSpPr txBox="1">
              <a:spLocks/>
            </p:cNvSpPr>
            <p:nvPr/>
          </p:nvSpPr>
          <p:spPr>
            <a:xfrm>
              <a:off x="4235021" y="1560998"/>
              <a:ext cx="3289909" cy="215444"/>
            </a:xfrm>
            <a:prstGeom prst="rect">
              <a:avLst/>
            </a:prstGeom>
          </p:spPr>
          <p:txBody>
            <a:bodyPr vert="horz" wrap="square" lIns="0" tIns="0" rIns="0" bIns="0" rtlCol="0" anchor="ctr" anchorCtr="1">
              <a:noAutofit/>
            </a:bodyPr>
            <a:lstStyle>
              <a:defPPr>
                <a:defRPr lang="en-US"/>
              </a:defPPr>
              <a:lvl1pPr lvl="0" indent="0" algn="ctr">
                <a:lnSpc>
                  <a:spcPct val="100000"/>
                </a:lnSpc>
                <a:spcBef>
                  <a:spcPts val="300"/>
                </a:spcBef>
                <a:spcAft>
                  <a:spcPts val="300"/>
                </a:spcAft>
                <a:buClr>
                  <a:schemeClr val="tx1"/>
                </a:buClr>
                <a:buSzPct val="100000"/>
                <a:buFont typeface="Segoe UI" panose="020B0502040204020203" pitchFamily="34" charset="0"/>
                <a:buChar char="​"/>
                <a:defRPr sz="1600" b="1">
                  <a:solidFill>
                    <a:schemeClr val="accent1"/>
                  </a:solidFill>
                  <a:cs typeface="Arial" panose="020B0604020202020204" pitchFamily="34" charset="0"/>
                </a:defRPr>
              </a:lvl1pPr>
              <a:lvl2pPr marL="228600" lvl="1" indent="-225425">
                <a:lnSpc>
                  <a:spcPct val="100000"/>
                </a:lnSpc>
                <a:spcBef>
                  <a:spcPts val="0"/>
                </a:spcBef>
                <a:spcAft>
                  <a:spcPts val="300"/>
                </a:spcAft>
                <a:buClr>
                  <a:schemeClr val="tx1"/>
                </a:buClr>
                <a:buSzPct val="110000"/>
                <a:buFont typeface="Wingdings" panose="05000000000000000000" pitchFamily="2" charset="2"/>
                <a:buChar char=""/>
                <a:defRPr sz="1600"/>
              </a:lvl2pPr>
              <a:lvl3pPr marL="442913" lvl="2" indent="-214313">
                <a:lnSpc>
                  <a:spcPct val="100000"/>
                </a:lnSpc>
                <a:spcBef>
                  <a:spcPts val="0"/>
                </a:spcBef>
                <a:spcAft>
                  <a:spcPts val="300"/>
                </a:spcAft>
                <a:buClr>
                  <a:schemeClr val="tx1"/>
                </a:buClr>
                <a:buSzPct val="110000"/>
                <a:buFont typeface="Arial" panose="020B0604020202020204" pitchFamily="34" charset="0"/>
                <a:buChar char="‒"/>
                <a:defRPr sz="1600"/>
              </a:lvl3pPr>
              <a:lvl4pPr marL="598488" lvl="3" indent="-152400">
                <a:lnSpc>
                  <a:spcPct val="100000"/>
                </a:lnSpc>
                <a:spcBef>
                  <a:spcPts val="0"/>
                </a:spcBef>
                <a:spcAft>
                  <a:spcPts val="300"/>
                </a:spcAft>
                <a:buClr>
                  <a:schemeClr val="tx1"/>
                </a:buClr>
                <a:buSzPct val="100000"/>
                <a:buFont typeface="Arial" panose="020B0604020202020204" pitchFamily="34" charset="0"/>
                <a:buChar char="•"/>
                <a:defRPr sz="1600"/>
              </a:lvl4pPr>
              <a:lvl5pPr marL="817563" lvl="4" indent="-147638">
                <a:lnSpc>
                  <a:spcPct val="100000"/>
                </a:lnSpc>
                <a:spcBef>
                  <a:spcPts val="0"/>
                </a:spcBef>
                <a:spcAft>
                  <a:spcPts val="300"/>
                </a:spcAft>
                <a:buClr>
                  <a:schemeClr val="tx1"/>
                </a:buClr>
                <a:buSzPct val="100000"/>
                <a:buFont typeface="Arial" panose="020B0604020202020204" pitchFamily="34" charset="0"/>
                <a:buChar char="̶"/>
                <a:defRPr sz="160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dirty="0">
                  <a:solidFill>
                    <a:srgbClr val="00B0F0"/>
                  </a:solidFill>
                </a:rPr>
                <a:t>Reopening Plans</a:t>
              </a:r>
            </a:p>
          </p:txBody>
        </p:sp>
        <p:sp>
          <p:nvSpPr>
            <p:cNvPr id="43" name="TextBox 42">
              <a:extLst>
                <a:ext uri="{FF2B5EF4-FFF2-40B4-BE49-F238E27FC236}">
                  <a16:creationId xmlns:a16="http://schemas.microsoft.com/office/drawing/2014/main" id="{A6A1A91C-DF09-499C-B6AB-5FC63F0EF059}"/>
                </a:ext>
              </a:extLst>
            </p:cNvPr>
            <p:cNvSpPr txBox="1">
              <a:spLocks/>
            </p:cNvSpPr>
            <p:nvPr/>
          </p:nvSpPr>
          <p:spPr>
            <a:xfrm>
              <a:off x="652922" y="1560998"/>
              <a:ext cx="3289909" cy="215444"/>
            </a:xfrm>
            <a:prstGeom prst="rect">
              <a:avLst/>
            </a:prstGeom>
          </p:spPr>
          <p:txBody>
            <a:bodyPr vert="horz" wrap="square" lIns="0" tIns="0" rIns="0" bIns="0" rtlCol="0" anchor="ctr" anchorCtr="1">
              <a:noAutofit/>
            </a:bodyPr>
            <a:lstStyle>
              <a:defPPr>
                <a:defRPr lang="en-US"/>
              </a:defPPr>
              <a:lvl1pPr lvl="0" indent="0" algn="ctr">
                <a:lnSpc>
                  <a:spcPct val="100000"/>
                </a:lnSpc>
                <a:spcBef>
                  <a:spcPts val="300"/>
                </a:spcBef>
                <a:spcAft>
                  <a:spcPts val="300"/>
                </a:spcAft>
                <a:buClr>
                  <a:schemeClr val="tx1"/>
                </a:buClr>
                <a:buSzPct val="100000"/>
                <a:buFont typeface="Segoe UI" panose="020B0502040204020203" pitchFamily="34" charset="0"/>
                <a:buChar char="​"/>
                <a:defRPr sz="1600">
                  <a:cs typeface="Arial" panose="020B0604020202020204" pitchFamily="34" charset="0"/>
                </a:defRPr>
              </a:lvl1pPr>
              <a:lvl2pPr marL="228600" lvl="1" indent="-225425">
                <a:lnSpc>
                  <a:spcPct val="100000"/>
                </a:lnSpc>
                <a:spcBef>
                  <a:spcPts val="0"/>
                </a:spcBef>
                <a:spcAft>
                  <a:spcPts val="300"/>
                </a:spcAft>
                <a:buClr>
                  <a:schemeClr val="tx1"/>
                </a:buClr>
                <a:buSzPct val="110000"/>
                <a:buFont typeface="Wingdings" panose="05000000000000000000" pitchFamily="2" charset="2"/>
                <a:buChar char=""/>
                <a:defRPr sz="1600"/>
              </a:lvl2pPr>
              <a:lvl3pPr marL="442913" lvl="2" indent="-214313">
                <a:lnSpc>
                  <a:spcPct val="100000"/>
                </a:lnSpc>
                <a:spcBef>
                  <a:spcPts val="0"/>
                </a:spcBef>
                <a:spcAft>
                  <a:spcPts val="300"/>
                </a:spcAft>
                <a:buClr>
                  <a:schemeClr val="tx1"/>
                </a:buClr>
                <a:buSzPct val="110000"/>
                <a:buFont typeface="Arial" panose="020B0604020202020204" pitchFamily="34" charset="0"/>
                <a:buChar char="‒"/>
                <a:defRPr sz="1600"/>
              </a:lvl3pPr>
              <a:lvl4pPr marL="598488" lvl="3" indent="-152400">
                <a:lnSpc>
                  <a:spcPct val="100000"/>
                </a:lnSpc>
                <a:spcBef>
                  <a:spcPts val="0"/>
                </a:spcBef>
                <a:spcAft>
                  <a:spcPts val="300"/>
                </a:spcAft>
                <a:buClr>
                  <a:schemeClr val="tx1"/>
                </a:buClr>
                <a:buSzPct val="100000"/>
                <a:buFont typeface="Arial" panose="020B0604020202020204" pitchFamily="34" charset="0"/>
                <a:buChar char="•"/>
                <a:defRPr sz="1600"/>
              </a:lvl4pPr>
              <a:lvl5pPr marL="817563" lvl="4" indent="-147638">
                <a:lnSpc>
                  <a:spcPct val="100000"/>
                </a:lnSpc>
                <a:spcBef>
                  <a:spcPts val="0"/>
                </a:spcBef>
                <a:spcAft>
                  <a:spcPts val="300"/>
                </a:spcAft>
                <a:buClr>
                  <a:schemeClr val="tx1"/>
                </a:buClr>
                <a:buSzPct val="100000"/>
                <a:buFont typeface="Arial" panose="020B0604020202020204" pitchFamily="34" charset="0"/>
                <a:buChar char="̶"/>
                <a:defRPr sz="160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dirty="0"/>
                <a:t>Health &amp; Safety Requirements</a:t>
              </a:r>
            </a:p>
          </p:txBody>
        </p:sp>
        <p:sp>
          <p:nvSpPr>
            <p:cNvPr id="44" name="Oval 43">
              <a:extLst>
                <a:ext uri="{FF2B5EF4-FFF2-40B4-BE49-F238E27FC236}">
                  <a16:creationId xmlns:a16="http://schemas.microsoft.com/office/drawing/2014/main" id="{B03C0B07-5B3B-4B07-840F-C2EB87B1869A}"/>
                </a:ext>
              </a:extLst>
            </p:cNvPr>
            <p:cNvSpPr/>
            <p:nvPr/>
          </p:nvSpPr>
          <p:spPr>
            <a:xfrm>
              <a:off x="2161229" y="1838893"/>
              <a:ext cx="273294" cy="273294"/>
            </a:xfrm>
            <a:prstGeom prst="ellipse">
              <a:avLst/>
            </a:prstGeom>
            <a:solidFill>
              <a:srgbClr val="B3B3B3"/>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endParaRPr lang="en-US" sz="1600" dirty="0">
                <a:solidFill>
                  <a:schemeClr val="bg1"/>
                </a:solidFill>
              </a:endParaRPr>
            </a:p>
          </p:txBody>
        </p:sp>
        <p:sp>
          <p:nvSpPr>
            <p:cNvPr id="45" name="Oval 44">
              <a:extLst>
                <a:ext uri="{FF2B5EF4-FFF2-40B4-BE49-F238E27FC236}">
                  <a16:creationId xmlns:a16="http://schemas.microsoft.com/office/drawing/2014/main" id="{00814DC2-00D7-4802-9BE2-3840E7773B61}"/>
                </a:ext>
              </a:extLst>
            </p:cNvPr>
            <p:cNvSpPr/>
            <p:nvPr/>
          </p:nvSpPr>
          <p:spPr>
            <a:xfrm>
              <a:off x="5743328" y="1838893"/>
              <a:ext cx="273294" cy="273294"/>
            </a:xfrm>
            <a:prstGeom prst="ellipse">
              <a:avLst/>
            </a:prstGeom>
            <a:solidFill>
              <a:srgbClr val="00B0F0"/>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endParaRPr lang="en-US" sz="1600" dirty="0">
                <a:solidFill>
                  <a:srgbClr val="00B0F0"/>
                </a:solidFill>
              </a:endParaRPr>
            </a:p>
          </p:txBody>
        </p:sp>
        <p:sp>
          <p:nvSpPr>
            <p:cNvPr id="46" name="Oval 45">
              <a:extLst>
                <a:ext uri="{FF2B5EF4-FFF2-40B4-BE49-F238E27FC236}">
                  <a16:creationId xmlns:a16="http://schemas.microsoft.com/office/drawing/2014/main" id="{04D505E6-D7EB-43E0-A8ED-55D3D838791B}"/>
                </a:ext>
              </a:extLst>
            </p:cNvPr>
            <p:cNvSpPr/>
            <p:nvPr/>
          </p:nvSpPr>
          <p:spPr>
            <a:xfrm>
              <a:off x="9325426" y="1838893"/>
              <a:ext cx="273294" cy="273294"/>
            </a:xfrm>
            <a:prstGeom prst="ellipse">
              <a:avLst/>
            </a:prstGeom>
            <a:solidFill>
              <a:srgbClr val="B3B3B3"/>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endParaRPr lang="en-US" sz="1600" dirty="0">
                <a:solidFill>
                  <a:schemeClr val="bg1"/>
                </a:solidFill>
              </a:endParaRPr>
            </a:p>
          </p:txBody>
        </p:sp>
      </p:grpSp>
      <p:grpSp>
        <p:nvGrpSpPr>
          <p:cNvPr id="5" name="Group 4" descr="August calendar noting that ">
            <a:extLst>
              <a:ext uri="{FF2B5EF4-FFF2-40B4-BE49-F238E27FC236}">
                <a16:creationId xmlns:a16="http://schemas.microsoft.com/office/drawing/2014/main" id="{64EFAE38-159B-4DB0-9082-74AB1A71ACBF}"/>
              </a:ext>
            </a:extLst>
          </p:cNvPr>
          <p:cNvGrpSpPr/>
          <p:nvPr/>
        </p:nvGrpSpPr>
        <p:grpSpPr>
          <a:xfrm>
            <a:off x="3400717" y="2395789"/>
            <a:ext cx="5054020" cy="2957354"/>
            <a:chOff x="1899799" y="2634579"/>
            <a:chExt cx="5054020" cy="2957354"/>
          </a:xfrm>
        </p:grpSpPr>
        <p:grpSp>
          <p:nvGrpSpPr>
            <p:cNvPr id="4" name="Group 3">
              <a:extLst>
                <a:ext uri="{FF2B5EF4-FFF2-40B4-BE49-F238E27FC236}">
                  <a16:creationId xmlns:a16="http://schemas.microsoft.com/office/drawing/2014/main" id="{9E4B3EBE-95D2-4C04-92F2-C0B6C2E598E6}"/>
                </a:ext>
              </a:extLst>
            </p:cNvPr>
            <p:cNvGrpSpPr/>
            <p:nvPr/>
          </p:nvGrpSpPr>
          <p:grpSpPr>
            <a:xfrm>
              <a:off x="2619375" y="2634579"/>
              <a:ext cx="4334444" cy="2957354"/>
              <a:chOff x="2619375" y="2634579"/>
              <a:chExt cx="4334444" cy="2957354"/>
            </a:xfrm>
          </p:grpSpPr>
          <p:grpSp>
            <p:nvGrpSpPr>
              <p:cNvPr id="56" name="Group 55">
                <a:extLst>
                  <a:ext uri="{FF2B5EF4-FFF2-40B4-BE49-F238E27FC236}">
                    <a16:creationId xmlns:a16="http://schemas.microsoft.com/office/drawing/2014/main" id="{CA1C6F78-E0C8-44FD-BE5B-8DFB0ABC4DF5}"/>
                  </a:ext>
                </a:extLst>
              </p:cNvPr>
              <p:cNvGrpSpPr/>
              <p:nvPr/>
            </p:nvGrpSpPr>
            <p:grpSpPr>
              <a:xfrm>
                <a:off x="2619375" y="2634579"/>
                <a:ext cx="4334443" cy="2957354"/>
                <a:chOff x="2240306" y="1219955"/>
                <a:chExt cx="6786855" cy="4371978"/>
              </a:xfrm>
            </p:grpSpPr>
            <p:sp>
              <p:nvSpPr>
                <p:cNvPr id="57" name="Isosceles Triangle 56">
                  <a:extLst>
                    <a:ext uri="{FF2B5EF4-FFF2-40B4-BE49-F238E27FC236}">
                      <a16:creationId xmlns:a16="http://schemas.microsoft.com/office/drawing/2014/main" id="{24E5DB2A-96A0-43C0-9A05-4690B6D53851}"/>
                    </a:ext>
                  </a:extLst>
                </p:cNvPr>
                <p:cNvSpPr/>
                <p:nvPr/>
              </p:nvSpPr>
              <p:spPr>
                <a:xfrm rot="16200000">
                  <a:off x="1030630" y="2429632"/>
                  <a:ext cx="4371977" cy="1952625"/>
                </a:xfrm>
                <a:prstGeom prst="triangle">
                  <a:avLst/>
                </a:prstGeom>
                <a:solidFill>
                  <a:srgbClr val="E7E6E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alibri" panose="020F0502020204030204"/>
                    <a:ea typeface="+mn-ea"/>
                    <a:cs typeface="Arial" panose="020B0604020202020204" pitchFamily="34" charset="0"/>
                  </a:endParaRPr>
                </a:p>
              </p:txBody>
            </p:sp>
            <p:sp>
              <p:nvSpPr>
                <p:cNvPr id="58" name="Rectangle 57">
                  <a:extLst>
                    <a:ext uri="{FF2B5EF4-FFF2-40B4-BE49-F238E27FC236}">
                      <a16:creationId xmlns:a16="http://schemas.microsoft.com/office/drawing/2014/main" id="{2EC34926-8D1E-4782-92F4-3FE0EEEC0D5E}"/>
                    </a:ext>
                  </a:extLst>
                </p:cNvPr>
                <p:cNvSpPr/>
                <p:nvPr/>
              </p:nvSpPr>
              <p:spPr>
                <a:xfrm>
                  <a:off x="4192932" y="1219955"/>
                  <a:ext cx="4834229" cy="4371978"/>
                </a:xfrm>
                <a:prstGeom prst="rect">
                  <a:avLst/>
                </a:prstGeom>
                <a:solidFill>
                  <a:srgbClr val="E7E6E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alibri" panose="020F0502020204030204"/>
                    <a:ea typeface="+mn-ea"/>
                    <a:cs typeface="Arial" panose="020B0604020202020204" pitchFamily="34" charset="0"/>
                  </a:endParaRPr>
                </a:p>
              </p:txBody>
            </p:sp>
          </p:grpSp>
          <p:sp>
            <p:nvSpPr>
              <p:cNvPr id="29" name="Rectangle 28" descr="Districts and schools will be required to submit their comprehensive fall reopening plans for all three models to DESE&#10;">
                <a:extLst>
                  <a:ext uri="{FF2B5EF4-FFF2-40B4-BE49-F238E27FC236}">
                    <a16:creationId xmlns:a16="http://schemas.microsoft.com/office/drawing/2014/main" id="{178E6216-91EC-4BBB-BFB3-3615299B0FF0}"/>
                  </a:ext>
                </a:extLst>
              </p:cNvPr>
              <p:cNvSpPr>
                <a:spLocks/>
              </p:cNvSpPr>
              <p:nvPr/>
            </p:nvSpPr>
            <p:spPr>
              <a:xfrm>
                <a:off x="3623809" y="3302961"/>
                <a:ext cx="3330010" cy="1538883"/>
              </a:xfrm>
              <a:prstGeom prst="rect">
                <a:avLst/>
              </a:prstGeom>
            </p:spPr>
            <p:txBody>
              <a:bodyPr wrap="square" lIns="0" tIns="0" rIns="0" bIns="0">
                <a:spAutoFit/>
              </a:bodyPr>
              <a:lstStyle/>
              <a:p>
                <a:pPr>
                  <a:buClr>
                    <a:schemeClr val="tx1"/>
                  </a:buClr>
                </a:pPr>
                <a:r>
                  <a:rPr lang="en-US" sz="2000" dirty="0">
                    <a:cs typeface="Arial" panose="020B0604020202020204" pitchFamily="34" charset="0"/>
                  </a:rPr>
                  <a:t>Districts and schools will be required to </a:t>
                </a:r>
                <a:r>
                  <a:rPr lang="en-US" sz="2000" b="1" dirty="0">
                    <a:solidFill>
                      <a:srgbClr val="00B0F0"/>
                    </a:solidFill>
                    <a:cs typeface="Arial" panose="020B0604020202020204" pitchFamily="34" charset="0"/>
                  </a:rPr>
                  <a:t>submit their comprehensive fall reopening plans for all three models </a:t>
                </a:r>
                <a:r>
                  <a:rPr lang="en-US" sz="2000" dirty="0">
                    <a:cs typeface="Arial" panose="020B0604020202020204" pitchFamily="34" charset="0"/>
                  </a:rPr>
                  <a:t>to DESE</a:t>
                </a:r>
              </a:p>
            </p:txBody>
          </p:sp>
        </p:grpSp>
        <p:grpSp>
          <p:nvGrpSpPr>
            <p:cNvPr id="2" name="Group 1">
              <a:extLst>
                <a:ext uri="{FF2B5EF4-FFF2-40B4-BE49-F238E27FC236}">
                  <a16:creationId xmlns:a16="http://schemas.microsoft.com/office/drawing/2014/main" id="{6DE69CAB-2402-491C-855E-19ED5CA8E5EB}"/>
                </a:ext>
              </a:extLst>
            </p:cNvPr>
            <p:cNvGrpSpPr/>
            <p:nvPr/>
          </p:nvGrpSpPr>
          <p:grpSpPr>
            <a:xfrm>
              <a:off x="1899799" y="3404066"/>
              <a:ext cx="1271176" cy="1361230"/>
              <a:chOff x="1031415" y="3441988"/>
              <a:chExt cx="1271176" cy="1361230"/>
            </a:xfrm>
          </p:grpSpPr>
          <p:sp>
            <p:nvSpPr>
              <p:cNvPr id="104" name="Freeform: Shape 103">
                <a:extLst>
                  <a:ext uri="{FF2B5EF4-FFF2-40B4-BE49-F238E27FC236}">
                    <a16:creationId xmlns:a16="http://schemas.microsoft.com/office/drawing/2014/main" id="{39C6D301-15AC-4E3D-80C6-799D02F271B4}"/>
                  </a:ext>
                </a:extLst>
              </p:cNvPr>
              <p:cNvSpPr/>
              <p:nvPr/>
            </p:nvSpPr>
            <p:spPr>
              <a:xfrm>
                <a:off x="1178301" y="3447454"/>
                <a:ext cx="1088570" cy="103673"/>
              </a:xfrm>
              <a:custGeom>
                <a:avLst/>
                <a:gdLst>
                  <a:gd name="connsiteX0" fmla="*/ 119696 w 1088569"/>
                  <a:gd name="connsiteY0" fmla="*/ 105370 h 103673"/>
                  <a:gd name="connsiteX1" fmla="*/ 0 w 1088569"/>
                  <a:gd name="connsiteY1" fmla="*/ 105370 h 103673"/>
                  <a:gd name="connsiteX2" fmla="*/ 0 w 1088569"/>
                  <a:gd name="connsiteY2" fmla="*/ 28934 h 103673"/>
                  <a:gd name="connsiteX3" fmla="*/ 15221 w 1088569"/>
                  <a:gd name="connsiteY3" fmla="*/ 895 h 103673"/>
                  <a:gd name="connsiteX4" fmla="*/ 98113 w 1088569"/>
                  <a:gd name="connsiteY4" fmla="*/ 83787 h 103673"/>
                  <a:gd name="connsiteX5" fmla="*/ 163003 w 1088569"/>
                  <a:gd name="connsiteY5" fmla="*/ 83787 h 103673"/>
                  <a:gd name="connsiteX6" fmla="*/ 178459 w 1088569"/>
                  <a:gd name="connsiteY6" fmla="*/ 1178 h 103673"/>
                  <a:gd name="connsiteX7" fmla="*/ 269362 w 1088569"/>
                  <a:gd name="connsiteY7" fmla="*/ 92081 h 103673"/>
                  <a:gd name="connsiteX8" fmla="*/ 325958 w 1088569"/>
                  <a:gd name="connsiteY8" fmla="*/ 92081 h 103673"/>
                  <a:gd name="connsiteX9" fmla="*/ 341227 w 1088569"/>
                  <a:gd name="connsiteY9" fmla="*/ 942 h 103673"/>
                  <a:gd name="connsiteX10" fmla="*/ 434297 w 1088569"/>
                  <a:gd name="connsiteY10" fmla="*/ 94013 h 103673"/>
                  <a:gd name="connsiteX11" fmla="*/ 488914 w 1088569"/>
                  <a:gd name="connsiteY11" fmla="*/ 94013 h 103673"/>
                  <a:gd name="connsiteX12" fmla="*/ 504229 w 1088569"/>
                  <a:gd name="connsiteY12" fmla="*/ 990 h 103673"/>
                  <a:gd name="connsiteX13" fmla="*/ 596263 w 1088569"/>
                  <a:gd name="connsiteY13" fmla="*/ 93023 h 103673"/>
                  <a:gd name="connsiteX14" fmla="*/ 651916 w 1088569"/>
                  <a:gd name="connsiteY14" fmla="*/ 93023 h 103673"/>
                  <a:gd name="connsiteX15" fmla="*/ 668222 w 1088569"/>
                  <a:gd name="connsiteY15" fmla="*/ 2121 h 103673"/>
                  <a:gd name="connsiteX16" fmla="*/ 756768 w 1088569"/>
                  <a:gd name="connsiteY16" fmla="*/ 90620 h 103673"/>
                  <a:gd name="connsiteX17" fmla="*/ 814872 w 1088569"/>
                  <a:gd name="connsiteY17" fmla="*/ 90620 h 103673"/>
                  <a:gd name="connsiteX18" fmla="*/ 829481 w 1088569"/>
                  <a:gd name="connsiteY18" fmla="*/ 283 h 103673"/>
                  <a:gd name="connsiteX19" fmla="*/ 918498 w 1088569"/>
                  <a:gd name="connsiteY19" fmla="*/ 89348 h 103673"/>
                  <a:gd name="connsiteX20" fmla="*/ 977828 w 1088569"/>
                  <a:gd name="connsiteY20" fmla="*/ 89348 h 103673"/>
                  <a:gd name="connsiteX21" fmla="*/ 992059 w 1088569"/>
                  <a:gd name="connsiteY21" fmla="*/ 0 h 103673"/>
                  <a:gd name="connsiteX22" fmla="*/ 1088711 w 1088569"/>
                  <a:gd name="connsiteY22" fmla="*/ 96605 h 103673"/>
                  <a:gd name="connsiteX23" fmla="*/ 119696 w 1088569"/>
                  <a:gd name="connsiteY23" fmla="*/ 105370 h 1036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088569" h="103673">
                    <a:moveTo>
                      <a:pt x="119696" y="105370"/>
                    </a:moveTo>
                    <a:lnTo>
                      <a:pt x="0" y="105370"/>
                    </a:lnTo>
                    <a:lnTo>
                      <a:pt x="0" y="28934"/>
                    </a:lnTo>
                    <a:lnTo>
                      <a:pt x="15221" y="895"/>
                    </a:lnTo>
                    <a:lnTo>
                      <a:pt x="98113" y="83787"/>
                    </a:lnTo>
                    <a:lnTo>
                      <a:pt x="163003" y="83787"/>
                    </a:lnTo>
                    <a:lnTo>
                      <a:pt x="178459" y="1178"/>
                    </a:lnTo>
                    <a:lnTo>
                      <a:pt x="269362" y="92081"/>
                    </a:lnTo>
                    <a:lnTo>
                      <a:pt x="325958" y="92081"/>
                    </a:lnTo>
                    <a:lnTo>
                      <a:pt x="341227" y="942"/>
                    </a:lnTo>
                    <a:lnTo>
                      <a:pt x="434297" y="94013"/>
                    </a:lnTo>
                    <a:lnTo>
                      <a:pt x="488914" y="94013"/>
                    </a:lnTo>
                    <a:lnTo>
                      <a:pt x="504229" y="990"/>
                    </a:lnTo>
                    <a:lnTo>
                      <a:pt x="596263" y="93023"/>
                    </a:lnTo>
                    <a:lnTo>
                      <a:pt x="651916" y="93023"/>
                    </a:lnTo>
                    <a:lnTo>
                      <a:pt x="668222" y="2121"/>
                    </a:lnTo>
                    <a:lnTo>
                      <a:pt x="756768" y="90620"/>
                    </a:lnTo>
                    <a:lnTo>
                      <a:pt x="814872" y="90620"/>
                    </a:lnTo>
                    <a:lnTo>
                      <a:pt x="829481" y="283"/>
                    </a:lnTo>
                    <a:lnTo>
                      <a:pt x="918498" y="89348"/>
                    </a:lnTo>
                    <a:lnTo>
                      <a:pt x="977828" y="89348"/>
                    </a:lnTo>
                    <a:lnTo>
                      <a:pt x="992059" y="0"/>
                    </a:lnTo>
                    <a:lnTo>
                      <a:pt x="1088711" y="96605"/>
                    </a:lnTo>
                    <a:lnTo>
                      <a:pt x="119696" y="105370"/>
                    </a:lnTo>
                    <a:close/>
                  </a:path>
                </a:pathLst>
              </a:custGeom>
              <a:solidFill>
                <a:srgbClr val="7BC6D4"/>
              </a:solidFill>
              <a:ln w="4692" cap="flat">
                <a:solidFill>
                  <a:srgbClr val="00B0F0"/>
                </a:solidFill>
                <a:prstDash val="solid"/>
                <a:miter/>
              </a:ln>
            </p:spPr>
            <p:txBody>
              <a:bodyPr rtlCol="0" anchor="ctr"/>
              <a:lstStyle/>
              <a:p>
                <a:endParaRPr lang="en-US" dirty="0"/>
              </a:p>
            </p:txBody>
          </p:sp>
          <p:sp>
            <p:nvSpPr>
              <p:cNvPr id="105" name="Freeform: Shape 104">
                <a:extLst>
                  <a:ext uri="{FF2B5EF4-FFF2-40B4-BE49-F238E27FC236}">
                    <a16:creationId xmlns:a16="http://schemas.microsoft.com/office/drawing/2014/main" id="{4CB0D806-C955-4456-95D7-625440C4E10C}"/>
                  </a:ext>
                </a:extLst>
              </p:cNvPr>
              <p:cNvSpPr/>
              <p:nvPr/>
            </p:nvSpPr>
            <p:spPr>
              <a:xfrm>
                <a:off x="1031415" y="3940845"/>
                <a:ext cx="1267642" cy="862373"/>
              </a:xfrm>
              <a:custGeom>
                <a:avLst/>
                <a:gdLst>
                  <a:gd name="connsiteX0" fmla="*/ 0 w 1267641"/>
                  <a:gd name="connsiteY0" fmla="*/ 0 h 862373"/>
                  <a:gd name="connsiteX1" fmla="*/ 0 w 1267641"/>
                  <a:gd name="connsiteY1" fmla="*/ 630663 h 862373"/>
                  <a:gd name="connsiteX2" fmla="*/ 0 w 1267641"/>
                  <a:gd name="connsiteY2" fmla="*/ 819490 h 862373"/>
                  <a:gd name="connsiteX3" fmla="*/ 13336 w 1267641"/>
                  <a:gd name="connsiteY3" fmla="*/ 851582 h 862373"/>
                  <a:gd name="connsiteX4" fmla="*/ 45428 w 1267641"/>
                  <a:gd name="connsiteY4" fmla="*/ 864965 h 862373"/>
                  <a:gd name="connsiteX5" fmla="*/ 234255 w 1267641"/>
                  <a:gd name="connsiteY5" fmla="*/ 864965 h 862373"/>
                  <a:gd name="connsiteX6" fmla="*/ 1037393 w 1267641"/>
                  <a:gd name="connsiteY6" fmla="*/ 864965 h 862373"/>
                  <a:gd name="connsiteX7" fmla="*/ 1226219 w 1267641"/>
                  <a:gd name="connsiteY7" fmla="*/ 864965 h 862373"/>
                  <a:gd name="connsiteX8" fmla="*/ 1258311 w 1267641"/>
                  <a:gd name="connsiteY8" fmla="*/ 851582 h 862373"/>
                  <a:gd name="connsiteX9" fmla="*/ 1271647 w 1267641"/>
                  <a:gd name="connsiteY9" fmla="*/ 819490 h 862373"/>
                  <a:gd name="connsiteX10" fmla="*/ 1271647 w 1267641"/>
                  <a:gd name="connsiteY10" fmla="*/ 630663 h 862373"/>
                  <a:gd name="connsiteX11" fmla="*/ 1271647 w 1267641"/>
                  <a:gd name="connsiteY11" fmla="*/ 0 h 862373"/>
                  <a:gd name="connsiteX12" fmla="*/ 0 w 1267641"/>
                  <a:gd name="connsiteY12" fmla="*/ 0 h 862373"/>
                  <a:gd name="connsiteX13" fmla="*/ 0 w 1267641"/>
                  <a:gd name="connsiteY13" fmla="*/ 0 h 8623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267641" h="862373">
                    <a:moveTo>
                      <a:pt x="0" y="0"/>
                    </a:moveTo>
                    <a:lnTo>
                      <a:pt x="0" y="630663"/>
                    </a:lnTo>
                    <a:lnTo>
                      <a:pt x="0" y="819490"/>
                    </a:lnTo>
                    <a:cubicBezTo>
                      <a:pt x="0" y="831978"/>
                      <a:pt x="5089" y="843335"/>
                      <a:pt x="13336" y="851582"/>
                    </a:cubicBezTo>
                    <a:cubicBezTo>
                      <a:pt x="21583" y="859829"/>
                      <a:pt x="32940" y="864965"/>
                      <a:pt x="45428" y="864965"/>
                    </a:cubicBezTo>
                    <a:lnTo>
                      <a:pt x="234255" y="864965"/>
                    </a:lnTo>
                    <a:lnTo>
                      <a:pt x="1037393" y="864965"/>
                    </a:lnTo>
                    <a:lnTo>
                      <a:pt x="1226219" y="864965"/>
                    </a:lnTo>
                    <a:cubicBezTo>
                      <a:pt x="1238707" y="864965"/>
                      <a:pt x="1250111" y="859829"/>
                      <a:pt x="1258311" y="851582"/>
                    </a:cubicBezTo>
                    <a:cubicBezTo>
                      <a:pt x="1266558" y="843335"/>
                      <a:pt x="1271647" y="831978"/>
                      <a:pt x="1271647" y="819490"/>
                    </a:cubicBezTo>
                    <a:lnTo>
                      <a:pt x="1271647" y="630663"/>
                    </a:lnTo>
                    <a:lnTo>
                      <a:pt x="1271647" y="0"/>
                    </a:lnTo>
                    <a:lnTo>
                      <a:pt x="0" y="0"/>
                    </a:lnTo>
                    <a:lnTo>
                      <a:pt x="0" y="0"/>
                    </a:lnTo>
                    <a:close/>
                  </a:path>
                </a:pathLst>
              </a:custGeom>
              <a:solidFill>
                <a:schemeClr val="bg1">
                  <a:lumMod val="85000"/>
                </a:schemeClr>
              </a:solidFill>
              <a:ln w="4692" cap="flat">
                <a:solidFill>
                  <a:srgbClr val="00B0F0"/>
                </a:solidFill>
                <a:prstDash val="solid"/>
                <a:miter/>
              </a:ln>
            </p:spPr>
            <p:txBody>
              <a:bodyPr rtlCol="0" anchor="ctr"/>
              <a:lstStyle/>
              <a:p>
                <a:endParaRPr lang="en-US" dirty="0"/>
              </a:p>
            </p:txBody>
          </p:sp>
          <p:sp>
            <p:nvSpPr>
              <p:cNvPr id="106" name="Freeform: Shape 105">
                <a:extLst>
                  <a:ext uri="{FF2B5EF4-FFF2-40B4-BE49-F238E27FC236}">
                    <a16:creationId xmlns:a16="http://schemas.microsoft.com/office/drawing/2014/main" id="{E445882E-653E-400A-B94B-A84569A3C607}"/>
                  </a:ext>
                </a:extLst>
              </p:cNvPr>
              <p:cNvSpPr/>
              <p:nvPr/>
            </p:nvSpPr>
            <p:spPr>
              <a:xfrm>
                <a:off x="1031415" y="3878547"/>
                <a:ext cx="1267642" cy="862373"/>
              </a:xfrm>
              <a:custGeom>
                <a:avLst/>
                <a:gdLst>
                  <a:gd name="connsiteX0" fmla="*/ 0 w 1267641"/>
                  <a:gd name="connsiteY0" fmla="*/ 0 h 862373"/>
                  <a:gd name="connsiteX1" fmla="*/ 0 w 1267641"/>
                  <a:gd name="connsiteY1" fmla="*/ 630663 h 862373"/>
                  <a:gd name="connsiteX2" fmla="*/ 0 w 1267641"/>
                  <a:gd name="connsiteY2" fmla="*/ 819490 h 862373"/>
                  <a:gd name="connsiteX3" fmla="*/ 13336 w 1267641"/>
                  <a:gd name="connsiteY3" fmla="*/ 851582 h 862373"/>
                  <a:gd name="connsiteX4" fmla="*/ 45428 w 1267641"/>
                  <a:gd name="connsiteY4" fmla="*/ 864965 h 862373"/>
                  <a:gd name="connsiteX5" fmla="*/ 234255 w 1267641"/>
                  <a:gd name="connsiteY5" fmla="*/ 864965 h 862373"/>
                  <a:gd name="connsiteX6" fmla="*/ 1037393 w 1267641"/>
                  <a:gd name="connsiteY6" fmla="*/ 864965 h 862373"/>
                  <a:gd name="connsiteX7" fmla="*/ 1226219 w 1267641"/>
                  <a:gd name="connsiteY7" fmla="*/ 864965 h 862373"/>
                  <a:gd name="connsiteX8" fmla="*/ 1258311 w 1267641"/>
                  <a:gd name="connsiteY8" fmla="*/ 851582 h 862373"/>
                  <a:gd name="connsiteX9" fmla="*/ 1271647 w 1267641"/>
                  <a:gd name="connsiteY9" fmla="*/ 819490 h 862373"/>
                  <a:gd name="connsiteX10" fmla="*/ 1271647 w 1267641"/>
                  <a:gd name="connsiteY10" fmla="*/ 630663 h 862373"/>
                  <a:gd name="connsiteX11" fmla="*/ 1271647 w 1267641"/>
                  <a:gd name="connsiteY11" fmla="*/ 0 h 862373"/>
                  <a:gd name="connsiteX12" fmla="*/ 0 w 1267641"/>
                  <a:gd name="connsiteY12" fmla="*/ 0 h 862373"/>
                  <a:gd name="connsiteX13" fmla="*/ 0 w 1267641"/>
                  <a:gd name="connsiteY13" fmla="*/ 0 h 8623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267641" h="862373">
                    <a:moveTo>
                      <a:pt x="0" y="0"/>
                    </a:moveTo>
                    <a:lnTo>
                      <a:pt x="0" y="630663"/>
                    </a:lnTo>
                    <a:lnTo>
                      <a:pt x="0" y="819490"/>
                    </a:lnTo>
                    <a:cubicBezTo>
                      <a:pt x="0" y="831978"/>
                      <a:pt x="5089" y="843335"/>
                      <a:pt x="13336" y="851582"/>
                    </a:cubicBezTo>
                    <a:cubicBezTo>
                      <a:pt x="21583" y="859829"/>
                      <a:pt x="32940" y="864965"/>
                      <a:pt x="45428" y="864965"/>
                    </a:cubicBezTo>
                    <a:lnTo>
                      <a:pt x="234255" y="864965"/>
                    </a:lnTo>
                    <a:lnTo>
                      <a:pt x="1037393" y="864965"/>
                    </a:lnTo>
                    <a:lnTo>
                      <a:pt x="1226219" y="864965"/>
                    </a:lnTo>
                    <a:cubicBezTo>
                      <a:pt x="1238707" y="864965"/>
                      <a:pt x="1250111" y="859829"/>
                      <a:pt x="1258311" y="851582"/>
                    </a:cubicBezTo>
                    <a:cubicBezTo>
                      <a:pt x="1266558" y="843335"/>
                      <a:pt x="1271647" y="831978"/>
                      <a:pt x="1271647" y="819490"/>
                    </a:cubicBezTo>
                    <a:lnTo>
                      <a:pt x="1271647" y="630663"/>
                    </a:lnTo>
                    <a:lnTo>
                      <a:pt x="1271647" y="0"/>
                    </a:lnTo>
                    <a:lnTo>
                      <a:pt x="0" y="0"/>
                    </a:lnTo>
                    <a:lnTo>
                      <a:pt x="0" y="0"/>
                    </a:lnTo>
                    <a:close/>
                  </a:path>
                </a:pathLst>
              </a:custGeom>
              <a:solidFill>
                <a:schemeClr val="bg1">
                  <a:lumMod val="95000"/>
                </a:schemeClr>
              </a:solidFill>
              <a:ln w="4692" cap="flat">
                <a:solidFill>
                  <a:srgbClr val="00B0F0"/>
                </a:solidFill>
                <a:prstDash val="solid"/>
                <a:miter/>
              </a:ln>
            </p:spPr>
            <p:txBody>
              <a:bodyPr rtlCol="0" anchor="ctr"/>
              <a:lstStyle/>
              <a:p>
                <a:endParaRPr lang="en-US" dirty="0"/>
              </a:p>
            </p:txBody>
          </p:sp>
          <p:sp>
            <p:nvSpPr>
              <p:cNvPr id="107" name="Freeform: Shape 106">
                <a:extLst>
                  <a:ext uri="{FF2B5EF4-FFF2-40B4-BE49-F238E27FC236}">
                    <a16:creationId xmlns:a16="http://schemas.microsoft.com/office/drawing/2014/main" id="{169003EC-6262-43F8-88AF-EB9C1433279A}"/>
                  </a:ext>
                </a:extLst>
              </p:cNvPr>
              <p:cNvSpPr/>
              <p:nvPr/>
            </p:nvSpPr>
            <p:spPr>
              <a:xfrm>
                <a:off x="1031415" y="3878547"/>
                <a:ext cx="1267642" cy="862373"/>
              </a:xfrm>
              <a:custGeom>
                <a:avLst/>
                <a:gdLst>
                  <a:gd name="connsiteX0" fmla="*/ 0 w 1267641"/>
                  <a:gd name="connsiteY0" fmla="*/ 0 h 862373"/>
                  <a:gd name="connsiteX1" fmla="*/ 0 w 1267641"/>
                  <a:gd name="connsiteY1" fmla="*/ 819490 h 862373"/>
                  <a:gd name="connsiteX2" fmla="*/ 13336 w 1267641"/>
                  <a:gd name="connsiteY2" fmla="*/ 851582 h 862373"/>
                  <a:gd name="connsiteX3" fmla="*/ 45428 w 1267641"/>
                  <a:gd name="connsiteY3" fmla="*/ 864965 h 862373"/>
                  <a:gd name="connsiteX4" fmla="*/ 1077967 w 1267641"/>
                  <a:gd name="connsiteY4" fmla="*/ 864965 h 862373"/>
                  <a:gd name="connsiteX5" fmla="*/ 1271600 w 1267641"/>
                  <a:gd name="connsiteY5" fmla="*/ 671332 h 862373"/>
                  <a:gd name="connsiteX6" fmla="*/ 1271600 w 1267641"/>
                  <a:gd name="connsiteY6" fmla="*/ 0 h 862373"/>
                  <a:gd name="connsiteX7" fmla="*/ 0 w 1267641"/>
                  <a:gd name="connsiteY7" fmla="*/ 0 h 862373"/>
                  <a:gd name="connsiteX8" fmla="*/ 0 w 1267641"/>
                  <a:gd name="connsiteY8" fmla="*/ 0 h 8623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67641" h="862373">
                    <a:moveTo>
                      <a:pt x="0" y="0"/>
                    </a:moveTo>
                    <a:lnTo>
                      <a:pt x="0" y="819490"/>
                    </a:lnTo>
                    <a:cubicBezTo>
                      <a:pt x="0" y="831978"/>
                      <a:pt x="5089" y="843335"/>
                      <a:pt x="13336" y="851582"/>
                    </a:cubicBezTo>
                    <a:cubicBezTo>
                      <a:pt x="21583" y="859829"/>
                      <a:pt x="32940" y="864965"/>
                      <a:pt x="45428" y="864965"/>
                    </a:cubicBezTo>
                    <a:lnTo>
                      <a:pt x="1077967" y="864965"/>
                    </a:lnTo>
                    <a:lnTo>
                      <a:pt x="1271600" y="671332"/>
                    </a:lnTo>
                    <a:lnTo>
                      <a:pt x="1271600" y="0"/>
                    </a:lnTo>
                    <a:lnTo>
                      <a:pt x="0" y="0"/>
                    </a:lnTo>
                    <a:lnTo>
                      <a:pt x="0" y="0"/>
                    </a:lnTo>
                    <a:close/>
                  </a:path>
                </a:pathLst>
              </a:custGeom>
              <a:solidFill>
                <a:schemeClr val="bg1"/>
              </a:solidFill>
              <a:ln w="4692" cap="flat">
                <a:solidFill>
                  <a:srgbClr val="00B0F0"/>
                </a:solidFill>
                <a:prstDash val="solid"/>
                <a:miter/>
              </a:ln>
            </p:spPr>
            <p:txBody>
              <a:bodyPr rtlCol="0" anchor="ctr"/>
              <a:lstStyle/>
              <a:p>
                <a:endParaRPr lang="en-US" dirty="0"/>
              </a:p>
            </p:txBody>
          </p:sp>
          <p:sp>
            <p:nvSpPr>
              <p:cNvPr id="108" name="Freeform: Shape 107">
                <a:extLst>
                  <a:ext uri="{FF2B5EF4-FFF2-40B4-BE49-F238E27FC236}">
                    <a16:creationId xmlns:a16="http://schemas.microsoft.com/office/drawing/2014/main" id="{361255F7-4842-4B2B-B27B-41BA9E54D88E}"/>
                  </a:ext>
                </a:extLst>
              </p:cNvPr>
              <p:cNvSpPr/>
              <p:nvPr/>
            </p:nvSpPr>
            <p:spPr>
              <a:xfrm>
                <a:off x="1031415" y="3518046"/>
                <a:ext cx="1267642" cy="358144"/>
              </a:xfrm>
              <a:custGeom>
                <a:avLst/>
                <a:gdLst>
                  <a:gd name="connsiteX0" fmla="*/ 45428 w 1267641"/>
                  <a:gd name="connsiteY0" fmla="*/ 0 h 358144"/>
                  <a:gd name="connsiteX1" fmla="*/ 1226172 w 1267641"/>
                  <a:gd name="connsiteY1" fmla="*/ 0 h 358144"/>
                  <a:gd name="connsiteX2" fmla="*/ 1271600 w 1267641"/>
                  <a:gd name="connsiteY2" fmla="*/ 53769 h 358144"/>
                  <a:gd name="connsiteX3" fmla="*/ 1271600 w 1267641"/>
                  <a:gd name="connsiteY3" fmla="*/ 360500 h 358144"/>
                  <a:gd name="connsiteX4" fmla="*/ 0 w 1267641"/>
                  <a:gd name="connsiteY4" fmla="*/ 360500 h 358144"/>
                  <a:gd name="connsiteX5" fmla="*/ 0 w 1267641"/>
                  <a:gd name="connsiteY5" fmla="*/ 53769 h 358144"/>
                  <a:gd name="connsiteX6" fmla="*/ 45428 w 1267641"/>
                  <a:gd name="connsiteY6" fmla="*/ 0 h 358144"/>
                  <a:gd name="connsiteX7" fmla="*/ 45428 w 1267641"/>
                  <a:gd name="connsiteY7" fmla="*/ 0 h 358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67641" h="358144">
                    <a:moveTo>
                      <a:pt x="45428" y="0"/>
                    </a:moveTo>
                    <a:lnTo>
                      <a:pt x="1226172" y="0"/>
                    </a:lnTo>
                    <a:cubicBezTo>
                      <a:pt x="1251148" y="0"/>
                      <a:pt x="1271600" y="24175"/>
                      <a:pt x="1271600" y="53769"/>
                    </a:cubicBezTo>
                    <a:lnTo>
                      <a:pt x="1271600" y="360500"/>
                    </a:lnTo>
                    <a:lnTo>
                      <a:pt x="0" y="360500"/>
                    </a:lnTo>
                    <a:lnTo>
                      <a:pt x="0" y="53769"/>
                    </a:lnTo>
                    <a:cubicBezTo>
                      <a:pt x="0" y="24175"/>
                      <a:pt x="20452" y="0"/>
                      <a:pt x="45428" y="0"/>
                    </a:cubicBezTo>
                    <a:lnTo>
                      <a:pt x="45428" y="0"/>
                    </a:lnTo>
                    <a:close/>
                  </a:path>
                </a:pathLst>
              </a:custGeom>
              <a:solidFill>
                <a:srgbClr val="00B0F0"/>
              </a:solidFill>
              <a:ln w="4692" cap="flat">
                <a:solidFill>
                  <a:srgbClr val="00B0F0"/>
                </a:solidFill>
                <a:prstDash val="solid"/>
                <a:miter/>
              </a:ln>
            </p:spPr>
            <p:txBody>
              <a:bodyPr rtlCol="0" anchor="ctr"/>
              <a:lstStyle/>
              <a:p>
                <a:endParaRPr lang="en-US" dirty="0"/>
              </a:p>
            </p:txBody>
          </p:sp>
          <p:sp>
            <p:nvSpPr>
              <p:cNvPr id="109" name="Freeform: Shape 108">
                <a:extLst>
                  <a:ext uri="{FF2B5EF4-FFF2-40B4-BE49-F238E27FC236}">
                    <a16:creationId xmlns:a16="http://schemas.microsoft.com/office/drawing/2014/main" id="{1754B9CC-8D09-416E-B960-B76DE3D7FB3B}"/>
                  </a:ext>
                </a:extLst>
              </p:cNvPr>
              <p:cNvSpPr/>
              <p:nvPr/>
            </p:nvSpPr>
            <p:spPr>
              <a:xfrm>
                <a:off x="1307610" y="3549808"/>
                <a:ext cx="65974" cy="65974"/>
              </a:xfrm>
              <a:custGeom>
                <a:avLst/>
                <a:gdLst>
                  <a:gd name="connsiteX0" fmla="*/ 33694 w 65973"/>
                  <a:gd name="connsiteY0" fmla="*/ 0 h 65973"/>
                  <a:gd name="connsiteX1" fmla="*/ 67388 w 65973"/>
                  <a:gd name="connsiteY1" fmla="*/ 33694 h 65973"/>
                  <a:gd name="connsiteX2" fmla="*/ 33694 w 65973"/>
                  <a:gd name="connsiteY2" fmla="*/ 67388 h 65973"/>
                  <a:gd name="connsiteX3" fmla="*/ 0 w 65973"/>
                  <a:gd name="connsiteY3" fmla="*/ 33694 h 65973"/>
                  <a:gd name="connsiteX4" fmla="*/ 33694 w 65973"/>
                  <a:gd name="connsiteY4" fmla="*/ 0 h 65973"/>
                  <a:gd name="connsiteX5" fmla="*/ 33694 w 65973"/>
                  <a:gd name="connsiteY5" fmla="*/ 0 h 659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5973" h="65973">
                    <a:moveTo>
                      <a:pt x="33694" y="0"/>
                    </a:moveTo>
                    <a:cubicBezTo>
                      <a:pt x="52308" y="0"/>
                      <a:pt x="67388" y="15080"/>
                      <a:pt x="67388" y="33694"/>
                    </a:cubicBezTo>
                    <a:cubicBezTo>
                      <a:pt x="67388" y="52308"/>
                      <a:pt x="52308" y="67388"/>
                      <a:pt x="33694" y="67388"/>
                    </a:cubicBezTo>
                    <a:cubicBezTo>
                      <a:pt x="15080" y="67388"/>
                      <a:pt x="0" y="52308"/>
                      <a:pt x="0" y="33694"/>
                    </a:cubicBezTo>
                    <a:cubicBezTo>
                      <a:pt x="-47" y="15080"/>
                      <a:pt x="15080" y="0"/>
                      <a:pt x="33694" y="0"/>
                    </a:cubicBezTo>
                    <a:lnTo>
                      <a:pt x="33694" y="0"/>
                    </a:lnTo>
                    <a:close/>
                  </a:path>
                </a:pathLst>
              </a:custGeom>
              <a:solidFill>
                <a:srgbClr val="FFFFFF"/>
              </a:solidFill>
              <a:ln w="4692" cap="flat">
                <a:solidFill>
                  <a:srgbClr val="00B0F0"/>
                </a:solidFill>
                <a:prstDash val="solid"/>
                <a:miter/>
              </a:ln>
            </p:spPr>
            <p:txBody>
              <a:bodyPr rtlCol="0" anchor="ctr"/>
              <a:lstStyle/>
              <a:p>
                <a:endParaRPr lang="en-US" dirty="0"/>
              </a:p>
            </p:txBody>
          </p:sp>
          <p:sp>
            <p:nvSpPr>
              <p:cNvPr id="110" name="Freeform: Shape 109">
                <a:extLst>
                  <a:ext uri="{FF2B5EF4-FFF2-40B4-BE49-F238E27FC236}">
                    <a16:creationId xmlns:a16="http://schemas.microsoft.com/office/drawing/2014/main" id="{C91AF3CB-1485-45E8-8A38-EDC55051BD4D}"/>
                  </a:ext>
                </a:extLst>
              </p:cNvPr>
              <p:cNvSpPr/>
              <p:nvPr/>
            </p:nvSpPr>
            <p:spPr>
              <a:xfrm>
                <a:off x="1319862" y="3441988"/>
                <a:ext cx="42412" cy="150798"/>
              </a:xfrm>
              <a:custGeom>
                <a:avLst/>
                <a:gdLst>
                  <a:gd name="connsiteX0" fmla="*/ 21442 w 42411"/>
                  <a:gd name="connsiteY0" fmla="*/ 0 h 150797"/>
                  <a:gd name="connsiteX1" fmla="*/ 21442 w 42411"/>
                  <a:gd name="connsiteY1" fmla="*/ 0 h 150797"/>
                  <a:gd name="connsiteX2" fmla="*/ 42883 w 42411"/>
                  <a:gd name="connsiteY2" fmla="*/ 21442 h 150797"/>
                  <a:gd name="connsiteX3" fmla="*/ 42883 w 42411"/>
                  <a:gd name="connsiteY3" fmla="*/ 132985 h 150797"/>
                  <a:gd name="connsiteX4" fmla="*/ 21442 w 42411"/>
                  <a:gd name="connsiteY4" fmla="*/ 154426 h 150797"/>
                  <a:gd name="connsiteX5" fmla="*/ 21442 w 42411"/>
                  <a:gd name="connsiteY5" fmla="*/ 154426 h 150797"/>
                  <a:gd name="connsiteX6" fmla="*/ 0 w 42411"/>
                  <a:gd name="connsiteY6" fmla="*/ 132985 h 150797"/>
                  <a:gd name="connsiteX7" fmla="*/ 0 w 42411"/>
                  <a:gd name="connsiteY7" fmla="*/ 21442 h 150797"/>
                  <a:gd name="connsiteX8" fmla="*/ 21442 w 42411"/>
                  <a:gd name="connsiteY8" fmla="*/ 0 h 150797"/>
                  <a:gd name="connsiteX9" fmla="*/ 21442 w 42411"/>
                  <a:gd name="connsiteY9" fmla="*/ 0 h 1507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411" h="150797">
                    <a:moveTo>
                      <a:pt x="21442" y="0"/>
                    </a:moveTo>
                    <a:lnTo>
                      <a:pt x="21442" y="0"/>
                    </a:lnTo>
                    <a:cubicBezTo>
                      <a:pt x="33223" y="0"/>
                      <a:pt x="42883" y="9660"/>
                      <a:pt x="42883" y="21442"/>
                    </a:cubicBezTo>
                    <a:lnTo>
                      <a:pt x="42883" y="132985"/>
                    </a:lnTo>
                    <a:cubicBezTo>
                      <a:pt x="42883" y="144766"/>
                      <a:pt x="33223" y="154426"/>
                      <a:pt x="21442" y="154426"/>
                    </a:cubicBezTo>
                    <a:lnTo>
                      <a:pt x="21442" y="154426"/>
                    </a:lnTo>
                    <a:cubicBezTo>
                      <a:pt x="9660" y="154426"/>
                      <a:pt x="0" y="144766"/>
                      <a:pt x="0" y="132985"/>
                    </a:cubicBezTo>
                    <a:lnTo>
                      <a:pt x="0" y="21442"/>
                    </a:lnTo>
                    <a:cubicBezTo>
                      <a:pt x="0" y="9660"/>
                      <a:pt x="9613" y="0"/>
                      <a:pt x="21442" y="0"/>
                    </a:cubicBezTo>
                    <a:lnTo>
                      <a:pt x="21442" y="0"/>
                    </a:lnTo>
                    <a:close/>
                  </a:path>
                </a:pathLst>
              </a:custGeom>
              <a:solidFill>
                <a:srgbClr val="455B78"/>
              </a:solidFill>
              <a:ln w="4692" cap="flat">
                <a:solidFill>
                  <a:srgbClr val="00B0F0"/>
                </a:solidFill>
                <a:prstDash val="solid"/>
                <a:miter/>
              </a:ln>
            </p:spPr>
            <p:txBody>
              <a:bodyPr rtlCol="0" anchor="ctr"/>
              <a:lstStyle/>
              <a:p>
                <a:endParaRPr lang="en-US" dirty="0"/>
              </a:p>
            </p:txBody>
          </p:sp>
          <p:sp>
            <p:nvSpPr>
              <p:cNvPr id="111" name="Freeform: Shape 110">
                <a:extLst>
                  <a:ext uri="{FF2B5EF4-FFF2-40B4-BE49-F238E27FC236}">
                    <a16:creationId xmlns:a16="http://schemas.microsoft.com/office/drawing/2014/main" id="{D8F2FB0B-9D6B-4B22-91BD-0E4D5AEF2010}"/>
                  </a:ext>
                </a:extLst>
              </p:cNvPr>
              <p:cNvSpPr/>
              <p:nvPr/>
            </p:nvSpPr>
            <p:spPr>
              <a:xfrm>
                <a:off x="1470566" y="3549808"/>
                <a:ext cx="65974" cy="65974"/>
              </a:xfrm>
              <a:custGeom>
                <a:avLst/>
                <a:gdLst>
                  <a:gd name="connsiteX0" fmla="*/ 33694 w 65973"/>
                  <a:gd name="connsiteY0" fmla="*/ 0 h 65973"/>
                  <a:gd name="connsiteX1" fmla="*/ 67388 w 65973"/>
                  <a:gd name="connsiteY1" fmla="*/ 33694 h 65973"/>
                  <a:gd name="connsiteX2" fmla="*/ 33694 w 65973"/>
                  <a:gd name="connsiteY2" fmla="*/ 67388 h 65973"/>
                  <a:gd name="connsiteX3" fmla="*/ 0 w 65973"/>
                  <a:gd name="connsiteY3" fmla="*/ 33694 h 65973"/>
                  <a:gd name="connsiteX4" fmla="*/ 33694 w 65973"/>
                  <a:gd name="connsiteY4" fmla="*/ 0 h 65973"/>
                  <a:gd name="connsiteX5" fmla="*/ 33694 w 65973"/>
                  <a:gd name="connsiteY5" fmla="*/ 0 h 659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5973" h="65973">
                    <a:moveTo>
                      <a:pt x="33694" y="0"/>
                    </a:moveTo>
                    <a:cubicBezTo>
                      <a:pt x="52308" y="0"/>
                      <a:pt x="67388" y="15080"/>
                      <a:pt x="67388" y="33694"/>
                    </a:cubicBezTo>
                    <a:cubicBezTo>
                      <a:pt x="67388" y="52308"/>
                      <a:pt x="52308" y="67388"/>
                      <a:pt x="33694" y="67388"/>
                    </a:cubicBezTo>
                    <a:cubicBezTo>
                      <a:pt x="15080" y="67388"/>
                      <a:pt x="0" y="52308"/>
                      <a:pt x="0" y="33694"/>
                    </a:cubicBezTo>
                    <a:cubicBezTo>
                      <a:pt x="0" y="15080"/>
                      <a:pt x="15080" y="0"/>
                      <a:pt x="33694" y="0"/>
                    </a:cubicBezTo>
                    <a:lnTo>
                      <a:pt x="33694" y="0"/>
                    </a:lnTo>
                    <a:close/>
                  </a:path>
                </a:pathLst>
              </a:custGeom>
              <a:solidFill>
                <a:srgbClr val="FFFFFF"/>
              </a:solidFill>
              <a:ln w="4692" cap="flat">
                <a:solidFill>
                  <a:srgbClr val="00B0F0"/>
                </a:solidFill>
                <a:prstDash val="solid"/>
                <a:miter/>
              </a:ln>
            </p:spPr>
            <p:txBody>
              <a:bodyPr rtlCol="0" anchor="ctr"/>
              <a:lstStyle/>
              <a:p>
                <a:endParaRPr lang="en-US" dirty="0"/>
              </a:p>
            </p:txBody>
          </p:sp>
          <p:sp>
            <p:nvSpPr>
              <p:cNvPr id="112" name="Freeform: Shape 111">
                <a:extLst>
                  <a:ext uri="{FF2B5EF4-FFF2-40B4-BE49-F238E27FC236}">
                    <a16:creationId xmlns:a16="http://schemas.microsoft.com/office/drawing/2014/main" id="{F8E17089-B14C-4D72-A701-0B616714F9D2}"/>
                  </a:ext>
                </a:extLst>
              </p:cNvPr>
              <p:cNvSpPr/>
              <p:nvPr/>
            </p:nvSpPr>
            <p:spPr>
              <a:xfrm>
                <a:off x="1482818" y="3441988"/>
                <a:ext cx="42412" cy="150798"/>
              </a:xfrm>
              <a:custGeom>
                <a:avLst/>
                <a:gdLst>
                  <a:gd name="connsiteX0" fmla="*/ 21442 w 42411"/>
                  <a:gd name="connsiteY0" fmla="*/ 0 h 150797"/>
                  <a:gd name="connsiteX1" fmla="*/ 21442 w 42411"/>
                  <a:gd name="connsiteY1" fmla="*/ 0 h 150797"/>
                  <a:gd name="connsiteX2" fmla="*/ 42883 w 42411"/>
                  <a:gd name="connsiteY2" fmla="*/ 21442 h 150797"/>
                  <a:gd name="connsiteX3" fmla="*/ 42883 w 42411"/>
                  <a:gd name="connsiteY3" fmla="*/ 132985 h 150797"/>
                  <a:gd name="connsiteX4" fmla="*/ 21442 w 42411"/>
                  <a:gd name="connsiteY4" fmla="*/ 154426 h 150797"/>
                  <a:gd name="connsiteX5" fmla="*/ 21442 w 42411"/>
                  <a:gd name="connsiteY5" fmla="*/ 154426 h 150797"/>
                  <a:gd name="connsiteX6" fmla="*/ 0 w 42411"/>
                  <a:gd name="connsiteY6" fmla="*/ 132985 h 150797"/>
                  <a:gd name="connsiteX7" fmla="*/ 0 w 42411"/>
                  <a:gd name="connsiteY7" fmla="*/ 21442 h 150797"/>
                  <a:gd name="connsiteX8" fmla="*/ 21442 w 42411"/>
                  <a:gd name="connsiteY8" fmla="*/ 0 h 150797"/>
                  <a:gd name="connsiteX9" fmla="*/ 21442 w 42411"/>
                  <a:gd name="connsiteY9" fmla="*/ 0 h 1507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411" h="150797">
                    <a:moveTo>
                      <a:pt x="21442" y="0"/>
                    </a:moveTo>
                    <a:lnTo>
                      <a:pt x="21442" y="0"/>
                    </a:lnTo>
                    <a:cubicBezTo>
                      <a:pt x="33223" y="0"/>
                      <a:pt x="42883" y="9660"/>
                      <a:pt x="42883" y="21442"/>
                    </a:cubicBezTo>
                    <a:lnTo>
                      <a:pt x="42883" y="132985"/>
                    </a:lnTo>
                    <a:cubicBezTo>
                      <a:pt x="42883" y="144766"/>
                      <a:pt x="33223" y="154426"/>
                      <a:pt x="21442" y="154426"/>
                    </a:cubicBezTo>
                    <a:lnTo>
                      <a:pt x="21442" y="154426"/>
                    </a:lnTo>
                    <a:cubicBezTo>
                      <a:pt x="9660" y="154426"/>
                      <a:pt x="0" y="144766"/>
                      <a:pt x="0" y="132985"/>
                    </a:cubicBezTo>
                    <a:lnTo>
                      <a:pt x="0" y="21442"/>
                    </a:lnTo>
                    <a:cubicBezTo>
                      <a:pt x="0" y="9660"/>
                      <a:pt x="9660" y="0"/>
                      <a:pt x="21442" y="0"/>
                    </a:cubicBezTo>
                    <a:lnTo>
                      <a:pt x="21442" y="0"/>
                    </a:lnTo>
                    <a:close/>
                  </a:path>
                </a:pathLst>
              </a:custGeom>
              <a:solidFill>
                <a:srgbClr val="455B78"/>
              </a:solidFill>
              <a:ln w="4692" cap="flat">
                <a:solidFill>
                  <a:srgbClr val="00B0F0"/>
                </a:solidFill>
                <a:prstDash val="solid"/>
                <a:miter/>
              </a:ln>
            </p:spPr>
            <p:txBody>
              <a:bodyPr rtlCol="0" anchor="ctr"/>
              <a:lstStyle/>
              <a:p>
                <a:endParaRPr lang="en-US" dirty="0"/>
              </a:p>
            </p:txBody>
          </p:sp>
          <p:sp>
            <p:nvSpPr>
              <p:cNvPr id="113" name="Freeform: Shape 112">
                <a:extLst>
                  <a:ext uri="{FF2B5EF4-FFF2-40B4-BE49-F238E27FC236}">
                    <a16:creationId xmlns:a16="http://schemas.microsoft.com/office/drawing/2014/main" id="{6839EC2B-7D6B-473C-9E15-1E974B2FD319}"/>
                  </a:ext>
                </a:extLst>
              </p:cNvPr>
              <p:cNvSpPr/>
              <p:nvPr/>
            </p:nvSpPr>
            <p:spPr>
              <a:xfrm>
                <a:off x="1633521" y="3549808"/>
                <a:ext cx="65974" cy="65974"/>
              </a:xfrm>
              <a:custGeom>
                <a:avLst/>
                <a:gdLst>
                  <a:gd name="connsiteX0" fmla="*/ 33694 w 65973"/>
                  <a:gd name="connsiteY0" fmla="*/ 0 h 65973"/>
                  <a:gd name="connsiteX1" fmla="*/ 67388 w 65973"/>
                  <a:gd name="connsiteY1" fmla="*/ 33694 h 65973"/>
                  <a:gd name="connsiteX2" fmla="*/ 33694 w 65973"/>
                  <a:gd name="connsiteY2" fmla="*/ 67388 h 65973"/>
                  <a:gd name="connsiteX3" fmla="*/ 0 w 65973"/>
                  <a:gd name="connsiteY3" fmla="*/ 33694 h 65973"/>
                  <a:gd name="connsiteX4" fmla="*/ 33694 w 65973"/>
                  <a:gd name="connsiteY4" fmla="*/ 0 h 65973"/>
                  <a:gd name="connsiteX5" fmla="*/ 33694 w 65973"/>
                  <a:gd name="connsiteY5" fmla="*/ 0 h 659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5973" h="65973">
                    <a:moveTo>
                      <a:pt x="33694" y="0"/>
                    </a:moveTo>
                    <a:cubicBezTo>
                      <a:pt x="52308" y="0"/>
                      <a:pt x="67388" y="15080"/>
                      <a:pt x="67388" y="33694"/>
                    </a:cubicBezTo>
                    <a:cubicBezTo>
                      <a:pt x="67388" y="52308"/>
                      <a:pt x="52308" y="67388"/>
                      <a:pt x="33694" y="67388"/>
                    </a:cubicBezTo>
                    <a:cubicBezTo>
                      <a:pt x="15080" y="67388"/>
                      <a:pt x="0" y="52308"/>
                      <a:pt x="0" y="33694"/>
                    </a:cubicBezTo>
                    <a:cubicBezTo>
                      <a:pt x="0" y="15080"/>
                      <a:pt x="15080" y="0"/>
                      <a:pt x="33694" y="0"/>
                    </a:cubicBezTo>
                    <a:lnTo>
                      <a:pt x="33694" y="0"/>
                    </a:lnTo>
                    <a:close/>
                  </a:path>
                </a:pathLst>
              </a:custGeom>
              <a:solidFill>
                <a:srgbClr val="FFFFFF"/>
              </a:solidFill>
              <a:ln w="4692" cap="flat">
                <a:solidFill>
                  <a:srgbClr val="00B0F0"/>
                </a:solidFill>
                <a:prstDash val="solid"/>
                <a:miter/>
              </a:ln>
            </p:spPr>
            <p:txBody>
              <a:bodyPr rtlCol="0" anchor="ctr"/>
              <a:lstStyle/>
              <a:p>
                <a:endParaRPr lang="en-US" dirty="0"/>
              </a:p>
            </p:txBody>
          </p:sp>
          <p:sp>
            <p:nvSpPr>
              <p:cNvPr id="114" name="Freeform: Shape 113">
                <a:extLst>
                  <a:ext uri="{FF2B5EF4-FFF2-40B4-BE49-F238E27FC236}">
                    <a16:creationId xmlns:a16="http://schemas.microsoft.com/office/drawing/2014/main" id="{B6C8BAAF-EE83-43B5-AD5F-C3B53037FFC4}"/>
                  </a:ext>
                </a:extLst>
              </p:cNvPr>
              <p:cNvSpPr/>
              <p:nvPr/>
            </p:nvSpPr>
            <p:spPr>
              <a:xfrm>
                <a:off x="1645773" y="3441988"/>
                <a:ext cx="42412" cy="150798"/>
              </a:xfrm>
              <a:custGeom>
                <a:avLst/>
                <a:gdLst>
                  <a:gd name="connsiteX0" fmla="*/ 21442 w 42411"/>
                  <a:gd name="connsiteY0" fmla="*/ 0 h 150797"/>
                  <a:gd name="connsiteX1" fmla="*/ 21442 w 42411"/>
                  <a:gd name="connsiteY1" fmla="*/ 0 h 150797"/>
                  <a:gd name="connsiteX2" fmla="*/ 42883 w 42411"/>
                  <a:gd name="connsiteY2" fmla="*/ 21442 h 150797"/>
                  <a:gd name="connsiteX3" fmla="*/ 42883 w 42411"/>
                  <a:gd name="connsiteY3" fmla="*/ 132985 h 150797"/>
                  <a:gd name="connsiteX4" fmla="*/ 21442 w 42411"/>
                  <a:gd name="connsiteY4" fmla="*/ 154426 h 150797"/>
                  <a:gd name="connsiteX5" fmla="*/ 21442 w 42411"/>
                  <a:gd name="connsiteY5" fmla="*/ 154426 h 150797"/>
                  <a:gd name="connsiteX6" fmla="*/ 0 w 42411"/>
                  <a:gd name="connsiteY6" fmla="*/ 132985 h 150797"/>
                  <a:gd name="connsiteX7" fmla="*/ 0 w 42411"/>
                  <a:gd name="connsiteY7" fmla="*/ 21442 h 150797"/>
                  <a:gd name="connsiteX8" fmla="*/ 21442 w 42411"/>
                  <a:gd name="connsiteY8" fmla="*/ 0 h 150797"/>
                  <a:gd name="connsiteX9" fmla="*/ 21442 w 42411"/>
                  <a:gd name="connsiteY9" fmla="*/ 0 h 1507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411" h="150797">
                    <a:moveTo>
                      <a:pt x="21442" y="0"/>
                    </a:moveTo>
                    <a:lnTo>
                      <a:pt x="21442" y="0"/>
                    </a:lnTo>
                    <a:cubicBezTo>
                      <a:pt x="33223" y="0"/>
                      <a:pt x="42883" y="9660"/>
                      <a:pt x="42883" y="21442"/>
                    </a:cubicBezTo>
                    <a:lnTo>
                      <a:pt x="42883" y="132985"/>
                    </a:lnTo>
                    <a:cubicBezTo>
                      <a:pt x="42883" y="144766"/>
                      <a:pt x="33223" y="154426"/>
                      <a:pt x="21442" y="154426"/>
                    </a:cubicBezTo>
                    <a:lnTo>
                      <a:pt x="21442" y="154426"/>
                    </a:lnTo>
                    <a:cubicBezTo>
                      <a:pt x="9660" y="154426"/>
                      <a:pt x="0" y="144766"/>
                      <a:pt x="0" y="132985"/>
                    </a:cubicBezTo>
                    <a:lnTo>
                      <a:pt x="0" y="21442"/>
                    </a:lnTo>
                    <a:cubicBezTo>
                      <a:pt x="47" y="9660"/>
                      <a:pt x="9660" y="0"/>
                      <a:pt x="21442" y="0"/>
                    </a:cubicBezTo>
                    <a:lnTo>
                      <a:pt x="21442" y="0"/>
                    </a:lnTo>
                    <a:close/>
                  </a:path>
                </a:pathLst>
              </a:custGeom>
              <a:solidFill>
                <a:srgbClr val="455B78"/>
              </a:solidFill>
              <a:ln w="4692" cap="flat">
                <a:solidFill>
                  <a:srgbClr val="00B0F0"/>
                </a:solidFill>
                <a:prstDash val="solid"/>
                <a:miter/>
              </a:ln>
            </p:spPr>
            <p:txBody>
              <a:bodyPr rtlCol="0" anchor="ctr"/>
              <a:lstStyle/>
              <a:p>
                <a:endParaRPr lang="en-US" dirty="0"/>
              </a:p>
            </p:txBody>
          </p:sp>
          <p:sp>
            <p:nvSpPr>
              <p:cNvPr id="115" name="Freeform: Shape 114">
                <a:extLst>
                  <a:ext uri="{FF2B5EF4-FFF2-40B4-BE49-F238E27FC236}">
                    <a16:creationId xmlns:a16="http://schemas.microsoft.com/office/drawing/2014/main" id="{B11183B6-8CB5-4D1E-986D-C9C3B07AB093}"/>
                  </a:ext>
                </a:extLst>
              </p:cNvPr>
              <p:cNvSpPr/>
              <p:nvPr/>
            </p:nvSpPr>
            <p:spPr>
              <a:xfrm>
                <a:off x="1796524" y="3549808"/>
                <a:ext cx="65974" cy="65974"/>
              </a:xfrm>
              <a:custGeom>
                <a:avLst/>
                <a:gdLst>
                  <a:gd name="connsiteX0" fmla="*/ 33694 w 65973"/>
                  <a:gd name="connsiteY0" fmla="*/ 0 h 65973"/>
                  <a:gd name="connsiteX1" fmla="*/ 67388 w 65973"/>
                  <a:gd name="connsiteY1" fmla="*/ 33694 h 65973"/>
                  <a:gd name="connsiteX2" fmla="*/ 33694 w 65973"/>
                  <a:gd name="connsiteY2" fmla="*/ 67388 h 65973"/>
                  <a:gd name="connsiteX3" fmla="*/ 0 w 65973"/>
                  <a:gd name="connsiteY3" fmla="*/ 33694 h 65973"/>
                  <a:gd name="connsiteX4" fmla="*/ 33694 w 65973"/>
                  <a:gd name="connsiteY4" fmla="*/ 0 h 65973"/>
                  <a:gd name="connsiteX5" fmla="*/ 33694 w 65973"/>
                  <a:gd name="connsiteY5" fmla="*/ 0 h 659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5973" h="65973">
                    <a:moveTo>
                      <a:pt x="33694" y="0"/>
                    </a:moveTo>
                    <a:cubicBezTo>
                      <a:pt x="52308" y="0"/>
                      <a:pt x="67388" y="15080"/>
                      <a:pt x="67388" y="33694"/>
                    </a:cubicBezTo>
                    <a:cubicBezTo>
                      <a:pt x="67388" y="52308"/>
                      <a:pt x="52308" y="67388"/>
                      <a:pt x="33694" y="67388"/>
                    </a:cubicBezTo>
                    <a:cubicBezTo>
                      <a:pt x="15080" y="67388"/>
                      <a:pt x="0" y="52308"/>
                      <a:pt x="0" y="33694"/>
                    </a:cubicBezTo>
                    <a:cubicBezTo>
                      <a:pt x="0" y="15080"/>
                      <a:pt x="15080" y="0"/>
                      <a:pt x="33694" y="0"/>
                    </a:cubicBezTo>
                    <a:lnTo>
                      <a:pt x="33694" y="0"/>
                    </a:lnTo>
                    <a:close/>
                  </a:path>
                </a:pathLst>
              </a:custGeom>
              <a:solidFill>
                <a:srgbClr val="FFFFFF"/>
              </a:solidFill>
              <a:ln w="4692" cap="flat">
                <a:solidFill>
                  <a:srgbClr val="00B0F0"/>
                </a:solidFill>
                <a:prstDash val="solid"/>
                <a:miter/>
              </a:ln>
            </p:spPr>
            <p:txBody>
              <a:bodyPr rtlCol="0" anchor="ctr"/>
              <a:lstStyle/>
              <a:p>
                <a:endParaRPr lang="en-US" dirty="0"/>
              </a:p>
            </p:txBody>
          </p:sp>
          <p:sp>
            <p:nvSpPr>
              <p:cNvPr id="116" name="Freeform: Shape 115">
                <a:extLst>
                  <a:ext uri="{FF2B5EF4-FFF2-40B4-BE49-F238E27FC236}">
                    <a16:creationId xmlns:a16="http://schemas.microsoft.com/office/drawing/2014/main" id="{F6EFF1AC-A9EA-403A-BD96-D5FBFDFA5442}"/>
                  </a:ext>
                </a:extLst>
              </p:cNvPr>
              <p:cNvSpPr/>
              <p:nvPr/>
            </p:nvSpPr>
            <p:spPr>
              <a:xfrm>
                <a:off x="1808776" y="3441988"/>
                <a:ext cx="42412" cy="150798"/>
              </a:xfrm>
              <a:custGeom>
                <a:avLst/>
                <a:gdLst>
                  <a:gd name="connsiteX0" fmla="*/ 21441 w 42411"/>
                  <a:gd name="connsiteY0" fmla="*/ 0 h 150797"/>
                  <a:gd name="connsiteX1" fmla="*/ 21441 w 42411"/>
                  <a:gd name="connsiteY1" fmla="*/ 0 h 150797"/>
                  <a:gd name="connsiteX2" fmla="*/ 42883 w 42411"/>
                  <a:gd name="connsiteY2" fmla="*/ 21442 h 150797"/>
                  <a:gd name="connsiteX3" fmla="*/ 42883 w 42411"/>
                  <a:gd name="connsiteY3" fmla="*/ 132985 h 150797"/>
                  <a:gd name="connsiteX4" fmla="*/ 21441 w 42411"/>
                  <a:gd name="connsiteY4" fmla="*/ 154426 h 150797"/>
                  <a:gd name="connsiteX5" fmla="*/ 21441 w 42411"/>
                  <a:gd name="connsiteY5" fmla="*/ 154426 h 150797"/>
                  <a:gd name="connsiteX6" fmla="*/ 0 w 42411"/>
                  <a:gd name="connsiteY6" fmla="*/ 132985 h 150797"/>
                  <a:gd name="connsiteX7" fmla="*/ 0 w 42411"/>
                  <a:gd name="connsiteY7" fmla="*/ 21442 h 150797"/>
                  <a:gd name="connsiteX8" fmla="*/ 21441 w 42411"/>
                  <a:gd name="connsiteY8" fmla="*/ 0 h 150797"/>
                  <a:gd name="connsiteX9" fmla="*/ 21441 w 42411"/>
                  <a:gd name="connsiteY9" fmla="*/ 0 h 1507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411" h="150797">
                    <a:moveTo>
                      <a:pt x="21441" y="0"/>
                    </a:moveTo>
                    <a:lnTo>
                      <a:pt x="21441" y="0"/>
                    </a:lnTo>
                    <a:cubicBezTo>
                      <a:pt x="33223" y="0"/>
                      <a:pt x="42883" y="9660"/>
                      <a:pt x="42883" y="21442"/>
                    </a:cubicBezTo>
                    <a:lnTo>
                      <a:pt x="42883" y="132985"/>
                    </a:lnTo>
                    <a:cubicBezTo>
                      <a:pt x="42883" y="144766"/>
                      <a:pt x="33223" y="154426"/>
                      <a:pt x="21441" y="154426"/>
                    </a:cubicBezTo>
                    <a:lnTo>
                      <a:pt x="21441" y="154426"/>
                    </a:lnTo>
                    <a:cubicBezTo>
                      <a:pt x="9660" y="154426"/>
                      <a:pt x="0" y="144766"/>
                      <a:pt x="0" y="132985"/>
                    </a:cubicBezTo>
                    <a:lnTo>
                      <a:pt x="0" y="21442"/>
                    </a:lnTo>
                    <a:cubicBezTo>
                      <a:pt x="0" y="9660"/>
                      <a:pt x="9660" y="0"/>
                      <a:pt x="21441" y="0"/>
                    </a:cubicBezTo>
                    <a:lnTo>
                      <a:pt x="21441" y="0"/>
                    </a:lnTo>
                    <a:close/>
                  </a:path>
                </a:pathLst>
              </a:custGeom>
              <a:solidFill>
                <a:srgbClr val="455B78"/>
              </a:solidFill>
              <a:ln w="4692" cap="flat">
                <a:solidFill>
                  <a:srgbClr val="00B0F0"/>
                </a:solidFill>
                <a:prstDash val="solid"/>
                <a:miter/>
              </a:ln>
            </p:spPr>
            <p:txBody>
              <a:bodyPr rtlCol="0" anchor="ctr"/>
              <a:lstStyle/>
              <a:p>
                <a:endParaRPr lang="en-US" dirty="0"/>
              </a:p>
            </p:txBody>
          </p:sp>
          <p:sp>
            <p:nvSpPr>
              <p:cNvPr id="117" name="Freeform: Shape 116">
                <a:extLst>
                  <a:ext uri="{FF2B5EF4-FFF2-40B4-BE49-F238E27FC236}">
                    <a16:creationId xmlns:a16="http://schemas.microsoft.com/office/drawing/2014/main" id="{1A2C8DF3-11C6-4C29-9C20-B2A767E6E8D6}"/>
                  </a:ext>
                </a:extLst>
              </p:cNvPr>
              <p:cNvSpPr/>
              <p:nvPr/>
            </p:nvSpPr>
            <p:spPr>
              <a:xfrm>
                <a:off x="1959479" y="3549808"/>
                <a:ext cx="65974" cy="65974"/>
              </a:xfrm>
              <a:custGeom>
                <a:avLst/>
                <a:gdLst>
                  <a:gd name="connsiteX0" fmla="*/ 33694 w 65973"/>
                  <a:gd name="connsiteY0" fmla="*/ 0 h 65973"/>
                  <a:gd name="connsiteX1" fmla="*/ 67388 w 65973"/>
                  <a:gd name="connsiteY1" fmla="*/ 33694 h 65973"/>
                  <a:gd name="connsiteX2" fmla="*/ 33694 w 65973"/>
                  <a:gd name="connsiteY2" fmla="*/ 67388 h 65973"/>
                  <a:gd name="connsiteX3" fmla="*/ 0 w 65973"/>
                  <a:gd name="connsiteY3" fmla="*/ 33694 h 65973"/>
                  <a:gd name="connsiteX4" fmla="*/ 33694 w 65973"/>
                  <a:gd name="connsiteY4" fmla="*/ 0 h 65973"/>
                  <a:gd name="connsiteX5" fmla="*/ 33694 w 65973"/>
                  <a:gd name="connsiteY5" fmla="*/ 0 h 659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5973" h="65973">
                    <a:moveTo>
                      <a:pt x="33694" y="0"/>
                    </a:moveTo>
                    <a:cubicBezTo>
                      <a:pt x="52308" y="0"/>
                      <a:pt x="67388" y="15080"/>
                      <a:pt x="67388" y="33694"/>
                    </a:cubicBezTo>
                    <a:cubicBezTo>
                      <a:pt x="67388" y="52308"/>
                      <a:pt x="52308" y="67388"/>
                      <a:pt x="33694" y="67388"/>
                    </a:cubicBezTo>
                    <a:cubicBezTo>
                      <a:pt x="15080" y="67388"/>
                      <a:pt x="0" y="52308"/>
                      <a:pt x="0" y="33694"/>
                    </a:cubicBezTo>
                    <a:cubicBezTo>
                      <a:pt x="0" y="15080"/>
                      <a:pt x="15080" y="0"/>
                      <a:pt x="33694" y="0"/>
                    </a:cubicBezTo>
                    <a:lnTo>
                      <a:pt x="33694" y="0"/>
                    </a:lnTo>
                    <a:close/>
                  </a:path>
                </a:pathLst>
              </a:custGeom>
              <a:solidFill>
                <a:srgbClr val="FFFFFF"/>
              </a:solidFill>
              <a:ln w="4692" cap="flat">
                <a:solidFill>
                  <a:srgbClr val="00B0F0"/>
                </a:solidFill>
                <a:prstDash val="solid"/>
                <a:miter/>
              </a:ln>
            </p:spPr>
            <p:txBody>
              <a:bodyPr rtlCol="0" anchor="ctr"/>
              <a:lstStyle/>
              <a:p>
                <a:endParaRPr lang="en-US" dirty="0"/>
              </a:p>
            </p:txBody>
          </p:sp>
          <p:sp>
            <p:nvSpPr>
              <p:cNvPr id="118" name="Freeform: Shape 117">
                <a:extLst>
                  <a:ext uri="{FF2B5EF4-FFF2-40B4-BE49-F238E27FC236}">
                    <a16:creationId xmlns:a16="http://schemas.microsoft.com/office/drawing/2014/main" id="{EA054654-99F6-408C-95C4-4708FDF90247}"/>
                  </a:ext>
                </a:extLst>
              </p:cNvPr>
              <p:cNvSpPr/>
              <p:nvPr/>
            </p:nvSpPr>
            <p:spPr>
              <a:xfrm>
                <a:off x="1971732" y="3441988"/>
                <a:ext cx="42412" cy="150798"/>
              </a:xfrm>
              <a:custGeom>
                <a:avLst/>
                <a:gdLst>
                  <a:gd name="connsiteX0" fmla="*/ 21442 w 42411"/>
                  <a:gd name="connsiteY0" fmla="*/ 0 h 150797"/>
                  <a:gd name="connsiteX1" fmla="*/ 21442 w 42411"/>
                  <a:gd name="connsiteY1" fmla="*/ 0 h 150797"/>
                  <a:gd name="connsiteX2" fmla="*/ 42883 w 42411"/>
                  <a:gd name="connsiteY2" fmla="*/ 21442 h 150797"/>
                  <a:gd name="connsiteX3" fmla="*/ 42883 w 42411"/>
                  <a:gd name="connsiteY3" fmla="*/ 132985 h 150797"/>
                  <a:gd name="connsiteX4" fmla="*/ 21442 w 42411"/>
                  <a:gd name="connsiteY4" fmla="*/ 154426 h 150797"/>
                  <a:gd name="connsiteX5" fmla="*/ 21442 w 42411"/>
                  <a:gd name="connsiteY5" fmla="*/ 154426 h 150797"/>
                  <a:gd name="connsiteX6" fmla="*/ 0 w 42411"/>
                  <a:gd name="connsiteY6" fmla="*/ 132985 h 150797"/>
                  <a:gd name="connsiteX7" fmla="*/ 0 w 42411"/>
                  <a:gd name="connsiteY7" fmla="*/ 21442 h 150797"/>
                  <a:gd name="connsiteX8" fmla="*/ 21442 w 42411"/>
                  <a:gd name="connsiteY8" fmla="*/ 0 h 150797"/>
                  <a:gd name="connsiteX9" fmla="*/ 21442 w 42411"/>
                  <a:gd name="connsiteY9" fmla="*/ 0 h 1507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411" h="150797">
                    <a:moveTo>
                      <a:pt x="21442" y="0"/>
                    </a:moveTo>
                    <a:lnTo>
                      <a:pt x="21442" y="0"/>
                    </a:lnTo>
                    <a:cubicBezTo>
                      <a:pt x="33223" y="0"/>
                      <a:pt x="42883" y="9660"/>
                      <a:pt x="42883" y="21442"/>
                    </a:cubicBezTo>
                    <a:lnTo>
                      <a:pt x="42883" y="132985"/>
                    </a:lnTo>
                    <a:cubicBezTo>
                      <a:pt x="42883" y="144766"/>
                      <a:pt x="33223" y="154426"/>
                      <a:pt x="21442" y="154426"/>
                    </a:cubicBezTo>
                    <a:lnTo>
                      <a:pt x="21442" y="154426"/>
                    </a:lnTo>
                    <a:cubicBezTo>
                      <a:pt x="9660" y="154426"/>
                      <a:pt x="0" y="144766"/>
                      <a:pt x="0" y="132985"/>
                    </a:cubicBezTo>
                    <a:lnTo>
                      <a:pt x="0" y="21442"/>
                    </a:lnTo>
                    <a:cubicBezTo>
                      <a:pt x="0" y="9660"/>
                      <a:pt x="9660" y="0"/>
                      <a:pt x="21442" y="0"/>
                    </a:cubicBezTo>
                    <a:lnTo>
                      <a:pt x="21442" y="0"/>
                    </a:lnTo>
                    <a:close/>
                  </a:path>
                </a:pathLst>
              </a:custGeom>
              <a:solidFill>
                <a:srgbClr val="455B78"/>
              </a:solidFill>
              <a:ln w="4692" cap="flat">
                <a:solidFill>
                  <a:srgbClr val="00B0F0"/>
                </a:solidFill>
                <a:prstDash val="solid"/>
                <a:miter/>
              </a:ln>
            </p:spPr>
            <p:txBody>
              <a:bodyPr rtlCol="0" anchor="ctr"/>
              <a:lstStyle/>
              <a:p>
                <a:endParaRPr lang="en-US" dirty="0"/>
              </a:p>
            </p:txBody>
          </p:sp>
          <p:sp>
            <p:nvSpPr>
              <p:cNvPr id="119" name="Freeform: Shape 118">
                <a:extLst>
                  <a:ext uri="{FF2B5EF4-FFF2-40B4-BE49-F238E27FC236}">
                    <a16:creationId xmlns:a16="http://schemas.microsoft.com/office/drawing/2014/main" id="{C4A14872-04A9-4936-BF2C-754985AB0BBA}"/>
                  </a:ext>
                </a:extLst>
              </p:cNvPr>
              <p:cNvSpPr/>
              <p:nvPr/>
            </p:nvSpPr>
            <p:spPr>
              <a:xfrm>
                <a:off x="1144607" y="3549808"/>
                <a:ext cx="65974" cy="65974"/>
              </a:xfrm>
              <a:custGeom>
                <a:avLst/>
                <a:gdLst>
                  <a:gd name="connsiteX0" fmla="*/ 33694 w 65973"/>
                  <a:gd name="connsiteY0" fmla="*/ 0 h 65973"/>
                  <a:gd name="connsiteX1" fmla="*/ 67388 w 65973"/>
                  <a:gd name="connsiteY1" fmla="*/ 33694 h 65973"/>
                  <a:gd name="connsiteX2" fmla="*/ 33694 w 65973"/>
                  <a:gd name="connsiteY2" fmla="*/ 67388 h 65973"/>
                  <a:gd name="connsiteX3" fmla="*/ 0 w 65973"/>
                  <a:gd name="connsiteY3" fmla="*/ 33694 h 65973"/>
                  <a:gd name="connsiteX4" fmla="*/ 33694 w 65973"/>
                  <a:gd name="connsiteY4" fmla="*/ 0 h 65973"/>
                  <a:gd name="connsiteX5" fmla="*/ 33694 w 65973"/>
                  <a:gd name="connsiteY5" fmla="*/ 0 h 659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5973" h="65973">
                    <a:moveTo>
                      <a:pt x="33694" y="0"/>
                    </a:moveTo>
                    <a:cubicBezTo>
                      <a:pt x="52308" y="0"/>
                      <a:pt x="67388" y="15080"/>
                      <a:pt x="67388" y="33694"/>
                    </a:cubicBezTo>
                    <a:cubicBezTo>
                      <a:pt x="67388" y="52308"/>
                      <a:pt x="52308" y="67388"/>
                      <a:pt x="33694" y="67388"/>
                    </a:cubicBezTo>
                    <a:cubicBezTo>
                      <a:pt x="15080" y="67388"/>
                      <a:pt x="0" y="52308"/>
                      <a:pt x="0" y="33694"/>
                    </a:cubicBezTo>
                    <a:cubicBezTo>
                      <a:pt x="0" y="15080"/>
                      <a:pt x="15080" y="0"/>
                      <a:pt x="33694" y="0"/>
                    </a:cubicBezTo>
                    <a:lnTo>
                      <a:pt x="33694" y="0"/>
                    </a:lnTo>
                    <a:close/>
                  </a:path>
                </a:pathLst>
              </a:custGeom>
              <a:solidFill>
                <a:srgbClr val="FFFFFF"/>
              </a:solidFill>
              <a:ln w="4692" cap="flat">
                <a:solidFill>
                  <a:srgbClr val="00B0F0"/>
                </a:solidFill>
                <a:prstDash val="solid"/>
                <a:miter/>
              </a:ln>
            </p:spPr>
            <p:txBody>
              <a:bodyPr rtlCol="0" anchor="ctr"/>
              <a:lstStyle/>
              <a:p>
                <a:endParaRPr lang="en-US" dirty="0"/>
              </a:p>
            </p:txBody>
          </p:sp>
          <p:sp>
            <p:nvSpPr>
              <p:cNvPr id="120" name="Freeform: Shape 119">
                <a:extLst>
                  <a:ext uri="{FF2B5EF4-FFF2-40B4-BE49-F238E27FC236}">
                    <a16:creationId xmlns:a16="http://schemas.microsoft.com/office/drawing/2014/main" id="{AB8AC261-2E01-41E7-8F66-2182326429A8}"/>
                  </a:ext>
                </a:extLst>
              </p:cNvPr>
              <p:cNvSpPr/>
              <p:nvPr/>
            </p:nvSpPr>
            <p:spPr>
              <a:xfrm>
                <a:off x="1156860" y="3441988"/>
                <a:ext cx="42412" cy="150798"/>
              </a:xfrm>
              <a:custGeom>
                <a:avLst/>
                <a:gdLst>
                  <a:gd name="connsiteX0" fmla="*/ 21442 w 42411"/>
                  <a:gd name="connsiteY0" fmla="*/ 0 h 150797"/>
                  <a:gd name="connsiteX1" fmla="*/ 21442 w 42411"/>
                  <a:gd name="connsiteY1" fmla="*/ 0 h 150797"/>
                  <a:gd name="connsiteX2" fmla="*/ 42883 w 42411"/>
                  <a:gd name="connsiteY2" fmla="*/ 21442 h 150797"/>
                  <a:gd name="connsiteX3" fmla="*/ 42883 w 42411"/>
                  <a:gd name="connsiteY3" fmla="*/ 132985 h 150797"/>
                  <a:gd name="connsiteX4" fmla="*/ 21442 w 42411"/>
                  <a:gd name="connsiteY4" fmla="*/ 154426 h 150797"/>
                  <a:gd name="connsiteX5" fmla="*/ 21442 w 42411"/>
                  <a:gd name="connsiteY5" fmla="*/ 154426 h 150797"/>
                  <a:gd name="connsiteX6" fmla="*/ 0 w 42411"/>
                  <a:gd name="connsiteY6" fmla="*/ 132985 h 150797"/>
                  <a:gd name="connsiteX7" fmla="*/ 0 w 42411"/>
                  <a:gd name="connsiteY7" fmla="*/ 21442 h 150797"/>
                  <a:gd name="connsiteX8" fmla="*/ 21442 w 42411"/>
                  <a:gd name="connsiteY8" fmla="*/ 0 h 150797"/>
                  <a:gd name="connsiteX9" fmla="*/ 21442 w 42411"/>
                  <a:gd name="connsiteY9" fmla="*/ 0 h 1507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411" h="150797">
                    <a:moveTo>
                      <a:pt x="21442" y="0"/>
                    </a:moveTo>
                    <a:lnTo>
                      <a:pt x="21442" y="0"/>
                    </a:lnTo>
                    <a:cubicBezTo>
                      <a:pt x="33223" y="0"/>
                      <a:pt x="42883" y="9660"/>
                      <a:pt x="42883" y="21442"/>
                    </a:cubicBezTo>
                    <a:lnTo>
                      <a:pt x="42883" y="132985"/>
                    </a:lnTo>
                    <a:cubicBezTo>
                      <a:pt x="42883" y="144766"/>
                      <a:pt x="33223" y="154426"/>
                      <a:pt x="21442" y="154426"/>
                    </a:cubicBezTo>
                    <a:lnTo>
                      <a:pt x="21442" y="154426"/>
                    </a:lnTo>
                    <a:cubicBezTo>
                      <a:pt x="9660" y="154426"/>
                      <a:pt x="0" y="144766"/>
                      <a:pt x="0" y="132985"/>
                    </a:cubicBezTo>
                    <a:lnTo>
                      <a:pt x="0" y="21442"/>
                    </a:lnTo>
                    <a:cubicBezTo>
                      <a:pt x="0" y="9660"/>
                      <a:pt x="9660" y="0"/>
                      <a:pt x="21442" y="0"/>
                    </a:cubicBezTo>
                    <a:lnTo>
                      <a:pt x="21442" y="0"/>
                    </a:lnTo>
                    <a:close/>
                  </a:path>
                </a:pathLst>
              </a:custGeom>
              <a:solidFill>
                <a:srgbClr val="455B78"/>
              </a:solidFill>
              <a:ln w="4692" cap="flat">
                <a:solidFill>
                  <a:srgbClr val="00B0F0"/>
                </a:solidFill>
                <a:prstDash val="solid"/>
                <a:miter/>
              </a:ln>
            </p:spPr>
            <p:txBody>
              <a:bodyPr rtlCol="0" anchor="ctr"/>
              <a:lstStyle/>
              <a:p>
                <a:endParaRPr lang="en-US" dirty="0"/>
              </a:p>
            </p:txBody>
          </p:sp>
          <p:sp>
            <p:nvSpPr>
              <p:cNvPr id="121" name="Freeform: Shape 120">
                <a:extLst>
                  <a:ext uri="{FF2B5EF4-FFF2-40B4-BE49-F238E27FC236}">
                    <a16:creationId xmlns:a16="http://schemas.microsoft.com/office/drawing/2014/main" id="{C81A950F-067B-4754-A74C-AF72105BA117}"/>
                  </a:ext>
                </a:extLst>
              </p:cNvPr>
              <p:cNvSpPr/>
              <p:nvPr/>
            </p:nvSpPr>
            <p:spPr>
              <a:xfrm>
                <a:off x="1178301" y="3441988"/>
                <a:ext cx="18850" cy="150798"/>
              </a:xfrm>
              <a:custGeom>
                <a:avLst/>
                <a:gdLst>
                  <a:gd name="connsiteX0" fmla="*/ 0 w 18849"/>
                  <a:gd name="connsiteY0" fmla="*/ 0 h 150797"/>
                  <a:gd name="connsiteX1" fmla="*/ 0 w 18849"/>
                  <a:gd name="connsiteY1" fmla="*/ 0 h 150797"/>
                  <a:gd name="connsiteX2" fmla="*/ 21442 w 18849"/>
                  <a:gd name="connsiteY2" fmla="*/ 21442 h 150797"/>
                  <a:gd name="connsiteX3" fmla="*/ 21442 w 18849"/>
                  <a:gd name="connsiteY3" fmla="*/ 132985 h 150797"/>
                  <a:gd name="connsiteX4" fmla="*/ 0 w 18849"/>
                  <a:gd name="connsiteY4" fmla="*/ 154426 h 150797"/>
                  <a:gd name="connsiteX5" fmla="*/ 0 w 18849"/>
                  <a:gd name="connsiteY5" fmla="*/ 154426 h 150797"/>
                  <a:gd name="connsiteX6" fmla="*/ 0 w 18849"/>
                  <a:gd name="connsiteY6" fmla="*/ 0 h 150797"/>
                  <a:gd name="connsiteX7" fmla="*/ 0 w 18849"/>
                  <a:gd name="connsiteY7" fmla="*/ 0 h 1507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8849" h="150797">
                    <a:moveTo>
                      <a:pt x="0" y="0"/>
                    </a:moveTo>
                    <a:lnTo>
                      <a:pt x="0" y="0"/>
                    </a:lnTo>
                    <a:cubicBezTo>
                      <a:pt x="11781" y="0"/>
                      <a:pt x="21442" y="9660"/>
                      <a:pt x="21442" y="21442"/>
                    </a:cubicBezTo>
                    <a:lnTo>
                      <a:pt x="21442" y="132985"/>
                    </a:lnTo>
                    <a:cubicBezTo>
                      <a:pt x="21442" y="144766"/>
                      <a:pt x="11781" y="154426"/>
                      <a:pt x="0" y="154426"/>
                    </a:cubicBezTo>
                    <a:lnTo>
                      <a:pt x="0" y="154426"/>
                    </a:lnTo>
                    <a:lnTo>
                      <a:pt x="0" y="0"/>
                    </a:lnTo>
                    <a:lnTo>
                      <a:pt x="0" y="0"/>
                    </a:lnTo>
                    <a:close/>
                  </a:path>
                </a:pathLst>
              </a:custGeom>
              <a:solidFill>
                <a:srgbClr val="304969"/>
              </a:solidFill>
              <a:ln w="4692" cap="flat">
                <a:solidFill>
                  <a:srgbClr val="00B0F0"/>
                </a:solidFill>
                <a:prstDash val="solid"/>
                <a:miter/>
              </a:ln>
            </p:spPr>
            <p:txBody>
              <a:bodyPr rtlCol="0" anchor="ctr"/>
              <a:lstStyle/>
              <a:p>
                <a:endParaRPr lang="en-US" dirty="0"/>
              </a:p>
            </p:txBody>
          </p:sp>
          <p:sp>
            <p:nvSpPr>
              <p:cNvPr id="122" name="Freeform: Shape 121">
                <a:extLst>
                  <a:ext uri="{FF2B5EF4-FFF2-40B4-BE49-F238E27FC236}">
                    <a16:creationId xmlns:a16="http://schemas.microsoft.com/office/drawing/2014/main" id="{41D6BB1A-EC33-43B1-A40F-FA94477A3AEF}"/>
                  </a:ext>
                </a:extLst>
              </p:cNvPr>
              <p:cNvSpPr/>
              <p:nvPr/>
            </p:nvSpPr>
            <p:spPr>
              <a:xfrm>
                <a:off x="2122435" y="3549808"/>
                <a:ext cx="65974" cy="65974"/>
              </a:xfrm>
              <a:custGeom>
                <a:avLst/>
                <a:gdLst>
                  <a:gd name="connsiteX0" fmla="*/ 33694 w 65973"/>
                  <a:gd name="connsiteY0" fmla="*/ 0 h 65973"/>
                  <a:gd name="connsiteX1" fmla="*/ 67388 w 65973"/>
                  <a:gd name="connsiteY1" fmla="*/ 33694 h 65973"/>
                  <a:gd name="connsiteX2" fmla="*/ 33694 w 65973"/>
                  <a:gd name="connsiteY2" fmla="*/ 67388 h 65973"/>
                  <a:gd name="connsiteX3" fmla="*/ 0 w 65973"/>
                  <a:gd name="connsiteY3" fmla="*/ 33694 h 65973"/>
                  <a:gd name="connsiteX4" fmla="*/ 33694 w 65973"/>
                  <a:gd name="connsiteY4" fmla="*/ 0 h 65973"/>
                  <a:gd name="connsiteX5" fmla="*/ 33694 w 65973"/>
                  <a:gd name="connsiteY5" fmla="*/ 0 h 659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5973" h="65973">
                    <a:moveTo>
                      <a:pt x="33694" y="0"/>
                    </a:moveTo>
                    <a:cubicBezTo>
                      <a:pt x="52308" y="0"/>
                      <a:pt x="67388" y="15080"/>
                      <a:pt x="67388" y="33694"/>
                    </a:cubicBezTo>
                    <a:cubicBezTo>
                      <a:pt x="67388" y="52308"/>
                      <a:pt x="52308" y="67388"/>
                      <a:pt x="33694" y="67388"/>
                    </a:cubicBezTo>
                    <a:cubicBezTo>
                      <a:pt x="15080" y="67388"/>
                      <a:pt x="0" y="52308"/>
                      <a:pt x="0" y="33694"/>
                    </a:cubicBezTo>
                    <a:cubicBezTo>
                      <a:pt x="0" y="15080"/>
                      <a:pt x="15127" y="0"/>
                      <a:pt x="33694" y="0"/>
                    </a:cubicBezTo>
                    <a:lnTo>
                      <a:pt x="33694" y="0"/>
                    </a:lnTo>
                    <a:close/>
                  </a:path>
                </a:pathLst>
              </a:custGeom>
              <a:solidFill>
                <a:srgbClr val="FFFFFF"/>
              </a:solidFill>
              <a:ln w="4692" cap="flat">
                <a:solidFill>
                  <a:srgbClr val="00B0F0"/>
                </a:solidFill>
                <a:prstDash val="solid"/>
                <a:miter/>
              </a:ln>
            </p:spPr>
            <p:txBody>
              <a:bodyPr rtlCol="0" anchor="ctr"/>
              <a:lstStyle/>
              <a:p>
                <a:endParaRPr lang="en-US" dirty="0"/>
              </a:p>
            </p:txBody>
          </p:sp>
          <p:sp>
            <p:nvSpPr>
              <p:cNvPr id="123" name="Freeform: Shape 122">
                <a:extLst>
                  <a:ext uri="{FF2B5EF4-FFF2-40B4-BE49-F238E27FC236}">
                    <a16:creationId xmlns:a16="http://schemas.microsoft.com/office/drawing/2014/main" id="{8FF8CDF1-E300-4398-9CE7-2ADB567AA764}"/>
                  </a:ext>
                </a:extLst>
              </p:cNvPr>
              <p:cNvSpPr/>
              <p:nvPr/>
            </p:nvSpPr>
            <p:spPr>
              <a:xfrm>
                <a:off x="2134687" y="3441988"/>
                <a:ext cx="42412" cy="150798"/>
              </a:xfrm>
              <a:custGeom>
                <a:avLst/>
                <a:gdLst>
                  <a:gd name="connsiteX0" fmla="*/ 21442 w 42411"/>
                  <a:gd name="connsiteY0" fmla="*/ 0 h 150797"/>
                  <a:gd name="connsiteX1" fmla="*/ 21442 w 42411"/>
                  <a:gd name="connsiteY1" fmla="*/ 0 h 150797"/>
                  <a:gd name="connsiteX2" fmla="*/ 42883 w 42411"/>
                  <a:gd name="connsiteY2" fmla="*/ 21442 h 150797"/>
                  <a:gd name="connsiteX3" fmla="*/ 42883 w 42411"/>
                  <a:gd name="connsiteY3" fmla="*/ 132985 h 150797"/>
                  <a:gd name="connsiteX4" fmla="*/ 21442 w 42411"/>
                  <a:gd name="connsiteY4" fmla="*/ 154426 h 150797"/>
                  <a:gd name="connsiteX5" fmla="*/ 21442 w 42411"/>
                  <a:gd name="connsiteY5" fmla="*/ 154426 h 150797"/>
                  <a:gd name="connsiteX6" fmla="*/ 0 w 42411"/>
                  <a:gd name="connsiteY6" fmla="*/ 132985 h 150797"/>
                  <a:gd name="connsiteX7" fmla="*/ 0 w 42411"/>
                  <a:gd name="connsiteY7" fmla="*/ 21442 h 150797"/>
                  <a:gd name="connsiteX8" fmla="*/ 21442 w 42411"/>
                  <a:gd name="connsiteY8" fmla="*/ 0 h 150797"/>
                  <a:gd name="connsiteX9" fmla="*/ 21442 w 42411"/>
                  <a:gd name="connsiteY9" fmla="*/ 0 h 1507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411" h="150797">
                    <a:moveTo>
                      <a:pt x="21442" y="0"/>
                    </a:moveTo>
                    <a:lnTo>
                      <a:pt x="21442" y="0"/>
                    </a:lnTo>
                    <a:cubicBezTo>
                      <a:pt x="33223" y="0"/>
                      <a:pt x="42883" y="9660"/>
                      <a:pt x="42883" y="21442"/>
                    </a:cubicBezTo>
                    <a:lnTo>
                      <a:pt x="42883" y="132985"/>
                    </a:lnTo>
                    <a:cubicBezTo>
                      <a:pt x="42883" y="144766"/>
                      <a:pt x="33223" y="154426"/>
                      <a:pt x="21442" y="154426"/>
                    </a:cubicBezTo>
                    <a:lnTo>
                      <a:pt x="21442" y="154426"/>
                    </a:lnTo>
                    <a:cubicBezTo>
                      <a:pt x="9660" y="154426"/>
                      <a:pt x="0" y="144766"/>
                      <a:pt x="0" y="132985"/>
                    </a:cubicBezTo>
                    <a:lnTo>
                      <a:pt x="0" y="21442"/>
                    </a:lnTo>
                    <a:cubicBezTo>
                      <a:pt x="47" y="9660"/>
                      <a:pt x="9660" y="0"/>
                      <a:pt x="21442" y="0"/>
                    </a:cubicBezTo>
                    <a:lnTo>
                      <a:pt x="21442" y="0"/>
                    </a:lnTo>
                    <a:close/>
                  </a:path>
                </a:pathLst>
              </a:custGeom>
              <a:solidFill>
                <a:srgbClr val="455B78"/>
              </a:solidFill>
              <a:ln w="4692" cap="flat">
                <a:solidFill>
                  <a:srgbClr val="00B0F0"/>
                </a:solidFill>
                <a:prstDash val="solid"/>
                <a:miter/>
              </a:ln>
            </p:spPr>
            <p:txBody>
              <a:bodyPr rtlCol="0" anchor="ctr"/>
              <a:lstStyle/>
              <a:p>
                <a:endParaRPr lang="en-US" dirty="0"/>
              </a:p>
            </p:txBody>
          </p:sp>
          <p:sp>
            <p:nvSpPr>
              <p:cNvPr id="124" name="Freeform: Shape 123">
                <a:extLst>
                  <a:ext uri="{FF2B5EF4-FFF2-40B4-BE49-F238E27FC236}">
                    <a16:creationId xmlns:a16="http://schemas.microsoft.com/office/drawing/2014/main" id="{ED97429E-78BC-4D15-888E-76C1D0D59504}"/>
                  </a:ext>
                </a:extLst>
              </p:cNvPr>
              <p:cNvSpPr/>
              <p:nvPr/>
            </p:nvSpPr>
            <p:spPr>
              <a:xfrm>
                <a:off x="2109382" y="4549831"/>
                <a:ext cx="193209" cy="193209"/>
              </a:xfrm>
              <a:custGeom>
                <a:avLst/>
                <a:gdLst>
                  <a:gd name="connsiteX0" fmla="*/ 193681 w 193209"/>
                  <a:gd name="connsiteY0" fmla="*/ 0 h 193209"/>
                  <a:gd name="connsiteX1" fmla="*/ 33694 w 193209"/>
                  <a:gd name="connsiteY1" fmla="*/ 0 h 193209"/>
                  <a:gd name="connsiteX2" fmla="*/ 0 w 193209"/>
                  <a:gd name="connsiteY2" fmla="*/ 33694 h 193209"/>
                  <a:gd name="connsiteX3" fmla="*/ 0 w 193209"/>
                  <a:gd name="connsiteY3" fmla="*/ 193681 h 193209"/>
                  <a:gd name="connsiteX4" fmla="*/ 193681 w 193209"/>
                  <a:gd name="connsiteY4" fmla="*/ 0 h 193209"/>
                  <a:gd name="connsiteX5" fmla="*/ 193681 w 193209"/>
                  <a:gd name="connsiteY5" fmla="*/ 0 h 1932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93209" h="193209">
                    <a:moveTo>
                      <a:pt x="193681" y="0"/>
                    </a:moveTo>
                    <a:lnTo>
                      <a:pt x="33694" y="0"/>
                    </a:lnTo>
                    <a:cubicBezTo>
                      <a:pt x="15174" y="0"/>
                      <a:pt x="0" y="15174"/>
                      <a:pt x="0" y="33694"/>
                    </a:cubicBezTo>
                    <a:lnTo>
                      <a:pt x="0" y="193681"/>
                    </a:lnTo>
                    <a:lnTo>
                      <a:pt x="193681" y="0"/>
                    </a:lnTo>
                    <a:lnTo>
                      <a:pt x="193681" y="0"/>
                    </a:lnTo>
                    <a:close/>
                  </a:path>
                </a:pathLst>
              </a:custGeom>
              <a:solidFill>
                <a:schemeClr val="bg1">
                  <a:lumMod val="85000"/>
                </a:schemeClr>
              </a:solidFill>
              <a:ln w="4692" cap="flat">
                <a:noFill/>
                <a:prstDash val="solid"/>
                <a:miter/>
              </a:ln>
            </p:spPr>
            <p:txBody>
              <a:bodyPr rtlCol="0" anchor="ctr"/>
              <a:lstStyle/>
              <a:p>
                <a:endParaRPr lang="en-US" dirty="0"/>
              </a:p>
            </p:txBody>
          </p:sp>
          <p:sp>
            <p:nvSpPr>
              <p:cNvPr id="125" name="Freeform: Shape 124">
                <a:extLst>
                  <a:ext uri="{FF2B5EF4-FFF2-40B4-BE49-F238E27FC236}">
                    <a16:creationId xmlns:a16="http://schemas.microsoft.com/office/drawing/2014/main" id="{B65C52BF-6EAE-471C-A285-5D36131AE97E}"/>
                  </a:ext>
                </a:extLst>
              </p:cNvPr>
              <p:cNvSpPr/>
              <p:nvPr/>
            </p:nvSpPr>
            <p:spPr>
              <a:xfrm>
                <a:off x="1031415" y="3875908"/>
                <a:ext cx="1267642" cy="32987"/>
              </a:xfrm>
              <a:custGeom>
                <a:avLst/>
                <a:gdLst>
                  <a:gd name="connsiteX0" fmla="*/ 0 w 1267641"/>
                  <a:gd name="connsiteY0" fmla="*/ 0 h 32986"/>
                  <a:gd name="connsiteX1" fmla="*/ 1271647 w 1267641"/>
                  <a:gd name="connsiteY1" fmla="*/ 0 h 32986"/>
                  <a:gd name="connsiteX2" fmla="*/ 1271647 w 1267641"/>
                  <a:gd name="connsiteY2" fmla="*/ 34825 h 32986"/>
                  <a:gd name="connsiteX3" fmla="*/ 0 w 1267641"/>
                  <a:gd name="connsiteY3" fmla="*/ 34825 h 32986"/>
                  <a:gd name="connsiteX4" fmla="*/ 0 w 1267641"/>
                  <a:gd name="connsiteY4" fmla="*/ 0 h 329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7641" h="32986">
                    <a:moveTo>
                      <a:pt x="0" y="0"/>
                    </a:moveTo>
                    <a:lnTo>
                      <a:pt x="1271647" y="0"/>
                    </a:lnTo>
                    <a:lnTo>
                      <a:pt x="1271647" y="34825"/>
                    </a:lnTo>
                    <a:lnTo>
                      <a:pt x="0" y="34825"/>
                    </a:lnTo>
                    <a:lnTo>
                      <a:pt x="0" y="0"/>
                    </a:lnTo>
                    <a:close/>
                  </a:path>
                </a:pathLst>
              </a:custGeom>
              <a:solidFill>
                <a:srgbClr val="FFC000"/>
              </a:solidFill>
              <a:ln w="4692" cap="flat">
                <a:solidFill>
                  <a:srgbClr val="00B0F0"/>
                </a:solidFill>
                <a:prstDash val="solid"/>
                <a:miter/>
              </a:ln>
            </p:spPr>
            <p:txBody>
              <a:bodyPr rtlCol="0" anchor="ctr"/>
              <a:lstStyle/>
              <a:p>
                <a:endParaRPr lang="en-US" dirty="0"/>
              </a:p>
            </p:txBody>
          </p:sp>
          <p:sp>
            <p:nvSpPr>
              <p:cNvPr id="126" name="Freeform: Shape 125">
                <a:extLst>
                  <a:ext uri="{FF2B5EF4-FFF2-40B4-BE49-F238E27FC236}">
                    <a16:creationId xmlns:a16="http://schemas.microsoft.com/office/drawing/2014/main" id="{8DF72F44-F51A-43CF-8E78-A73F1BCDFDF1}"/>
                  </a:ext>
                </a:extLst>
              </p:cNvPr>
              <p:cNvSpPr/>
              <p:nvPr/>
            </p:nvSpPr>
            <p:spPr>
              <a:xfrm>
                <a:off x="1341304" y="3441988"/>
                <a:ext cx="18850" cy="150798"/>
              </a:xfrm>
              <a:custGeom>
                <a:avLst/>
                <a:gdLst>
                  <a:gd name="connsiteX0" fmla="*/ 0 w 18849"/>
                  <a:gd name="connsiteY0" fmla="*/ 0 h 150797"/>
                  <a:gd name="connsiteX1" fmla="*/ 0 w 18849"/>
                  <a:gd name="connsiteY1" fmla="*/ 0 h 150797"/>
                  <a:gd name="connsiteX2" fmla="*/ 21442 w 18849"/>
                  <a:gd name="connsiteY2" fmla="*/ 21442 h 150797"/>
                  <a:gd name="connsiteX3" fmla="*/ 21442 w 18849"/>
                  <a:gd name="connsiteY3" fmla="*/ 132985 h 150797"/>
                  <a:gd name="connsiteX4" fmla="*/ 0 w 18849"/>
                  <a:gd name="connsiteY4" fmla="*/ 154426 h 150797"/>
                  <a:gd name="connsiteX5" fmla="*/ 0 w 18849"/>
                  <a:gd name="connsiteY5" fmla="*/ 154426 h 150797"/>
                  <a:gd name="connsiteX6" fmla="*/ 0 w 18849"/>
                  <a:gd name="connsiteY6" fmla="*/ 0 h 150797"/>
                  <a:gd name="connsiteX7" fmla="*/ 0 w 18849"/>
                  <a:gd name="connsiteY7" fmla="*/ 0 h 1507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8849" h="150797">
                    <a:moveTo>
                      <a:pt x="0" y="0"/>
                    </a:moveTo>
                    <a:lnTo>
                      <a:pt x="0" y="0"/>
                    </a:lnTo>
                    <a:cubicBezTo>
                      <a:pt x="11781" y="0"/>
                      <a:pt x="21442" y="9660"/>
                      <a:pt x="21442" y="21442"/>
                    </a:cubicBezTo>
                    <a:lnTo>
                      <a:pt x="21442" y="132985"/>
                    </a:lnTo>
                    <a:cubicBezTo>
                      <a:pt x="21442" y="144766"/>
                      <a:pt x="11781" y="154426"/>
                      <a:pt x="0" y="154426"/>
                    </a:cubicBezTo>
                    <a:lnTo>
                      <a:pt x="0" y="154426"/>
                    </a:lnTo>
                    <a:lnTo>
                      <a:pt x="0" y="0"/>
                    </a:lnTo>
                    <a:lnTo>
                      <a:pt x="0" y="0"/>
                    </a:lnTo>
                    <a:close/>
                  </a:path>
                </a:pathLst>
              </a:custGeom>
              <a:solidFill>
                <a:srgbClr val="304969"/>
              </a:solidFill>
              <a:ln w="4692" cap="flat">
                <a:solidFill>
                  <a:srgbClr val="00B0F0"/>
                </a:solidFill>
                <a:prstDash val="solid"/>
                <a:miter/>
              </a:ln>
            </p:spPr>
            <p:txBody>
              <a:bodyPr rtlCol="0" anchor="ctr"/>
              <a:lstStyle/>
              <a:p>
                <a:endParaRPr lang="en-US" dirty="0"/>
              </a:p>
            </p:txBody>
          </p:sp>
          <p:sp>
            <p:nvSpPr>
              <p:cNvPr id="127" name="Freeform: Shape 126">
                <a:extLst>
                  <a:ext uri="{FF2B5EF4-FFF2-40B4-BE49-F238E27FC236}">
                    <a16:creationId xmlns:a16="http://schemas.microsoft.com/office/drawing/2014/main" id="{40992249-5E2F-4AED-80D9-4F25A5ADD61C}"/>
                  </a:ext>
                </a:extLst>
              </p:cNvPr>
              <p:cNvSpPr/>
              <p:nvPr/>
            </p:nvSpPr>
            <p:spPr>
              <a:xfrm>
                <a:off x="1504259" y="3441988"/>
                <a:ext cx="18850" cy="150798"/>
              </a:xfrm>
              <a:custGeom>
                <a:avLst/>
                <a:gdLst>
                  <a:gd name="connsiteX0" fmla="*/ 0 w 18849"/>
                  <a:gd name="connsiteY0" fmla="*/ 0 h 150797"/>
                  <a:gd name="connsiteX1" fmla="*/ 0 w 18849"/>
                  <a:gd name="connsiteY1" fmla="*/ 0 h 150797"/>
                  <a:gd name="connsiteX2" fmla="*/ 21442 w 18849"/>
                  <a:gd name="connsiteY2" fmla="*/ 21442 h 150797"/>
                  <a:gd name="connsiteX3" fmla="*/ 21442 w 18849"/>
                  <a:gd name="connsiteY3" fmla="*/ 132985 h 150797"/>
                  <a:gd name="connsiteX4" fmla="*/ 0 w 18849"/>
                  <a:gd name="connsiteY4" fmla="*/ 154426 h 150797"/>
                  <a:gd name="connsiteX5" fmla="*/ 0 w 18849"/>
                  <a:gd name="connsiteY5" fmla="*/ 154426 h 150797"/>
                  <a:gd name="connsiteX6" fmla="*/ 0 w 18849"/>
                  <a:gd name="connsiteY6" fmla="*/ 0 h 150797"/>
                  <a:gd name="connsiteX7" fmla="*/ 0 w 18849"/>
                  <a:gd name="connsiteY7" fmla="*/ 0 h 1507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8849" h="150797">
                    <a:moveTo>
                      <a:pt x="0" y="0"/>
                    </a:moveTo>
                    <a:lnTo>
                      <a:pt x="0" y="0"/>
                    </a:lnTo>
                    <a:cubicBezTo>
                      <a:pt x="11781" y="0"/>
                      <a:pt x="21442" y="9660"/>
                      <a:pt x="21442" y="21442"/>
                    </a:cubicBezTo>
                    <a:lnTo>
                      <a:pt x="21442" y="132985"/>
                    </a:lnTo>
                    <a:cubicBezTo>
                      <a:pt x="21442" y="144766"/>
                      <a:pt x="11781" y="154426"/>
                      <a:pt x="0" y="154426"/>
                    </a:cubicBezTo>
                    <a:lnTo>
                      <a:pt x="0" y="154426"/>
                    </a:lnTo>
                    <a:lnTo>
                      <a:pt x="0" y="0"/>
                    </a:lnTo>
                    <a:lnTo>
                      <a:pt x="0" y="0"/>
                    </a:lnTo>
                    <a:close/>
                  </a:path>
                </a:pathLst>
              </a:custGeom>
              <a:solidFill>
                <a:srgbClr val="304969"/>
              </a:solidFill>
              <a:ln w="4692" cap="flat">
                <a:solidFill>
                  <a:srgbClr val="00B0F0"/>
                </a:solidFill>
                <a:prstDash val="solid"/>
                <a:miter/>
              </a:ln>
            </p:spPr>
            <p:txBody>
              <a:bodyPr rtlCol="0" anchor="ctr"/>
              <a:lstStyle/>
              <a:p>
                <a:endParaRPr lang="en-US" dirty="0"/>
              </a:p>
            </p:txBody>
          </p:sp>
          <p:sp>
            <p:nvSpPr>
              <p:cNvPr id="128" name="Freeform: Shape 127">
                <a:extLst>
                  <a:ext uri="{FF2B5EF4-FFF2-40B4-BE49-F238E27FC236}">
                    <a16:creationId xmlns:a16="http://schemas.microsoft.com/office/drawing/2014/main" id="{0A553F33-9476-4F7E-8F61-965A371535E6}"/>
                  </a:ext>
                </a:extLst>
              </p:cNvPr>
              <p:cNvSpPr/>
              <p:nvPr/>
            </p:nvSpPr>
            <p:spPr>
              <a:xfrm>
                <a:off x="1667215" y="3441988"/>
                <a:ext cx="18850" cy="150798"/>
              </a:xfrm>
              <a:custGeom>
                <a:avLst/>
                <a:gdLst>
                  <a:gd name="connsiteX0" fmla="*/ 0 w 18849"/>
                  <a:gd name="connsiteY0" fmla="*/ 0 h 150797"/>
                  <a:gd name="connsiteX1" fmla="*/ 0 w 18849"/>
                  <a:gd name="connsiteY1" fmla="*/ 0 h 150797"/>
                  <a:gd name="connsiteX2" fmla="*/ 21442 w 18849"/>
                  <a:gd name="connsiteY2" fmla="*/ 21442 h 150797"/>
                  <a:gd name="connsiteX3" fmla="*/ 21442 w 18849"/>
                  <a:gd name="connsiteY3" fmla="*/ 132985 h 150797"/>
                  <a:gd name="connsiteX4" fmla="*/ 0 w 18849"/>
                  <a:gd name="connsiteY4" fmla="*/ 154426 h 150797"/>
                  <a:gd name="connsiteX5" fmla="*/ 0 w 18849"/>
                  <a:gd name="connsiteY5" fmla="*/ 154426 h 150797"/>
                  <a:gd name="connsiteX6" fmla="*/ 0 w 18849"/>
                  <a:gd name="connsiteY6" fmla="*/ 0 h 150797"/>
                  <a:gd name="connsiteX7" fmla="*/ 0 w 18849"/>
                  <a:gd name="connsiteY7" fmla="*/ 0 h 1507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8849" h="150797">
                    <a:moveTo>
                      <a:pt x="0" y="0"/>
                    </a:moveTo>
                    <a:lnTo>
                      <a:pt x="0" y="0"/>
                    </a:lnTo>
                    <a:cubicBezTo>
                      <a:pt x="11781" y="0"/>
                      <a:pt x="21442" y="9660"/>
                      <a:pt x="21442" y="21442"/>
                    </a:cubicBezTo>
                    <a:lnTo>
                      <a:pt x="21442" y="132985"/>
                    </a:lnTo>
                    <a:cubicBezTo>
                      <a:pt x="21442" y="144766"/>
                      <a:pt x="11781" y="154426"/>
                      <a:pt x="0" y="154426"/>
                    </a:cubicBezTo>
                    <a:lnTo>
                      <a:pt x="0" y="154426"/>
                    </a:lnTo>
                    <a:lnTo>
                      <a:pt x="0" y="0"/>
                    </a:lnTo>
                    <a:lnTo>
                      <a:pt x="0" y="0"/>
                    </a:lnTo>
                    <a:close/>
                  </a:path>
                </a:pathLst>
              </a:custGeom>
              <a:solidFill>
                <a:srgbClr val="304969"/>
              </a:solidFill>
              <a:ln w="4692" cap="flat">
                <a:solidFill>
                  <a:srgbClr val="00B0F0"/>
                </a:solidFill>
                <a:prstDash val="solid"/>
                <a:miter/>
              </a:ln>
            </p:spPr>
            <p:txBody>
              <a:bodyPr rtlCol="0" anchor="ctr"/>
              <a:lstStyle/>
              <a:p>
                <a:endParaRPr lang="en-US" dirty="0"/>
              </a:p>
            </p:txBody>
          </p:sp>
          <p:sp>
            <p:nvSpPr>
              <p:cNvPr id="129" name="Freeform: Shape 128">
                <a:extLst>
                  <a:ext uri="{FF2B5EF4-FFF2-40B4-BE49-F238E27FC236}">
                    <a16:creationId xmlns:a16="http://schemas.microsoft.com/office/drawing/2014/main" id="{B5F292AF-5357-4E01-B894-28712C453A97}"/>
                  </a:ext>
                </a:extLst>
              </p:cNvPr>
              <p:cNvSpPr/>
              <p:nvPr/>
            </p:nvSpPr>
            <p:spPr>
              <a:xfrm>
                <a:off x="1830218" y="3441988"/>
                <a:ext cx="18850" cy="150798"/>
              </a:xfrm>
              <a:custGeom>
                <a:avLst/>
                <a:gdLst>
                  <a:gd name="connsiteX0" fmla="*/ 0 w 18849"/>
                  <a:gd name="connsiteY0" fmla="*/ 0 h 150797"/>
                  <a:gd name="connsiteX1" fmla="*/ 0 w 18849"/>
                  <a:gd name="connsiteY1" fmla="*/ 0 h 150797"/>
                  <a:gd name="connsiteX2" fmla="*/ 21442 w 18849"/>
                  <a:gd name="connsiteY2" fmla="*/ 21442 h 150797"/>
                  <a:gd name="connsiteX3" fmla="*/ 21442 w 18849"/>
                  <a:gd name="connsiteY3" fmla="*/ 132985 h 150797"/>
                  <a:gd name="connsiteX4" fmla="*/ 0 w 18849"/>
                  <a:gd name="connsiteY4" fmla="*/ 154426 h 150797"/>
                  <a:gd name="connsiteX5" fmla="*/ 0 w 18849"/>
                  <a:gd name="connsiteY5" fmla="*/ 154426 h 150797"/>
                  <a:gd name="connsiteX6" fmla="*/ 0 w 18849"/>
                  <a:gd name="connsiteY6" fmla="*/ 0 h 150797"/>
                  <a:gd name="connsiteX7" fmla="*/ 0 w 18849"/>
                  <a:gd name="connsiteY7" fmla="*/ 0 h 1507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8849" h="150797">
                    <a:moveTo>
                      <a:pt x="0" y="0"/>
                    </a:moveTo>
                    <a:lnTo>
                      <a:pt x="0" y="0"/>
                    </a:lnTo>
                    <a:cubicBezTo>
                      <a:pt x="11781" y="0"/>
                      <a:pt x="21442" y="9660"/>
                      <a:pt x="21442" y="21442"/>
                    </a:cubicBezTo>
                    <a:lnTo>
                      <a:pt x="21442" y="132985"/>
                    </a:lnTo>
                    <a:cubicBezTo>
                      <a:pt x="21442" y="144766"/>
                      <a:pt x="11781" y="154426"/>
                      <a:pt x="0" y="154426"/>
                    </a:cubicBezTo>
                    <a:lnTo>
                      <a:pt x="0" y="154426"/>
                    </a:lnTo>
                    <a:lnTo>
                      <a:pt x="0" y="0"/>
                    </a:lnTo>
                    <a:lnTo>
                      <a:pt x="0" y="0"/>
                    </a:lnTo>
                    <a:close/>
                  </a:path>
                </a:pathLst>
              </a:custGeom>
              <a:solidFill>
                <a:srgbClr val="304969"/>
              </a:solidFill>
              <a:ln w="4692" cap="flat">
                <a:solidFill>
                  <a:srgbClr val="00B0F0"/>
                </a:solidFill>
                <a:prstDash val="solid"/>
                <a:miter/>
              </a:ln>
            </p:spPr>
            <p:txBody>
              <a:bodyPr rtlCol="0" anchor="ctr"/>
              <a:lstStyle/>
              <a:p>
                <a:endParaRPr lang="en-US" dirty="0"/>
              </a:p>
            </p:txBody>
          </p:sp>
          <p:sp>
            <p:nvSpPr>
              <p:cNvPr id="130" name="Freeform: Shape 129">
                <a:extLst>
                  <a:ext uri="{FF2B5EF4-FFF2-40B4-BE49-F238E27FC236}">
                    <a16:creationId xmlns:a16="http://schemas.microsoft.com/office/drawing/2014/main" id="{257BB8A4-6249-408F-B631-BE513026B7D3}"/>
                  </a:ext>
                </a:extLst>
              </p:cNvPr>
              <p:cNvSpPr/>
              <p:nvPr/>
            </p:nvSpPr>
            <p:spPr>
              <a:xfrm>
                <a:off x="1993173" y="3441988"/>
                <a:ext cx="18850" cy="150798"/>
              </a:xfrm>
              <a:custGeom>
                <a:avLst/>
                <a:gdLst>
                  <a:gd name="connsiteX0" fmla="*/ 0 w 18849"/>
                  <a:gd name="connsiteY0" fmla="*/ 0 h 150797"/>
                  <a:gd name="connsiteX1" fmla="*/ 0 w 18849"/>
                  <a:gd name="connsiteY1" fmla="*/ 0 h 150797"/>
                  <a:gd name="connsiteX2" fmla="*/ 21442 w 18849"/>
                  <a:gd name="connsiteY2" fmla="*/ 21442 h 150797"/>
                  <a:gd name="connsiteX3" fmla="*/ 21442 w 18849"/>
                  <a:gd name="connsiteY3" fmla="*/ 132985 h 150797"/>
                  <a:gd name="connsiteX4" fmla="*/ 0 w 18849"/>
                  <a:gd name="connsiteY4" fmla="*/ 154426 h 150797"/>
                  <a:gd name="connsiteX5" fmla="*/ 0 w 18849"/>
                  <a:gd name="connsiteY5" fmla="*/ 154426 h 150797"/>
                  <a:gd name="connsiteX6" fmla="*/ 0 w 18849"/>
                  <a:gd name="connsiteY6" fmla="*/ 0 h 150797"/>
                  <a:gd name="connsiteX7" fmla="*/ 0 w 18849"/>
                  <a:gd name="connsiteY7" fmla="*/ 0 h 1507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8849" h="150797">
                    <a:moveTo>
                      <a:pt x="0" y="0"/>
                    </a:moveTo>
                    <a:lnTo>
                      <a:pt x="0" y="0"/>
                    </a:lnTo>
                    <a:cubicBezTo>
                      <a:pt x="11781" y="0"/>
                      <a:pt x="21442" y="9660"/>
                      <a:pt x="21442" y="21442"/>
                    </a:cubicBezTo>
                    <a:lnTo>
                      <a:pt x="21442" y="132985"/>
                    </a:lnTo>
                    <a:cubicBezTo>
                      <a:pt x="21442" y="144766"/>
                      <a:pt x="11781" y="154426"/>
                      <a:pt x="0" y="154426"/>
                    </a:cubicBezTo>
                    <a:lnTo>
                      <a:pt x="0" y="154426"/>
                    </a:lnTo>
                    <a:lnTo>
                      <a:pt x="0" y="0"/>
                    </a:lnTo>
                    <a:lnTo>
                      <a:pt x="0" y="0"/>
                    </a:lnTo>
                    <a:close/>
                  </a:path>
                </a:pathLst>
              </a:custGeom>
              <a:solidFill>
                <a:srgbClr val="304969"/>
              </a:solidFill>
              <a:ln w="4692" cap="flat">
                <a:solidFill>
                  <a:srgbClr val="00B0F0"/>
                </a:solidFill>
                <a:prstDash val="solid"/>
                <a:miter/>
              </a:ln>
            </p:spPr>
            <p:txBody>
              <a:bodyPr rtlCol="0" anchor="ctr"/>
              <a:lstStyle/>
              <a:p>
                <a:endParaRPr lang="en-US" dirty="0"/>
              </a:p>
            </p:txBody>
          </p:sp>
          <p:sp>
            <p:nvSpPr>
              <p:cNvPr id="131" name="Freeform: Shape 130">
                <a:extLst>
                  <a:ext uri="{FF2B5EF4-FFF2-40B4-BE49-F238E27FC236}">
                    <a16:creationId xmlns:a16="http://schemas.microsoft.com/office/drawing/2014/main" id="{0EE0CE36-E3B3-4B3D-8C2A-CBF9362A3D1F}"/>
                  </a:ext>
                </a:extLst>
              </p:cNvPr>
              <p:cNvSpPr/>
              <p:nvPr/>
            </p:nvSpPr>
            <p:spPr>
              <a:xfrm>
                <a:off x="2156129" y="3441988"/>
                <a:ext cx="18850" cy="150798"/>
              </a:xfrm>
              <a:custGeom>
                <a:avLst/>
                <a:gdLst>
                  <a:gd name="connsiteX0" fmla="*/ 0 w 18849"/>
                  <a:gd name="connsiteY0" fmla="*/ 0 h 150797"/>
                  <a:gd name="connsiteX1" fmla="*/ 0 w 18849"/>
                  <a:gd name="connsiteY1" fmla="*/ 0 h 150797"/>
                  <a:gd name="connsiteX2" fmla="*/ 21442 w 18849"/>
                  <a:gd name="connsiteY2" fmla="*/ 21442 h 150797"/>
                  <a:gd name="connsiteX3" fmla="*/ 21442 w 18849"/>
                  <a:gd name="connsiteY3" fmla="*/ 132985 h 150797"/>
                  <a:gd name="connsiteX4" fmla="*/ 0 w 18849"/>
                  <a:gd name="connsiteY4" fmla="*/ 154426 h 150797"/>
                  <a:gd name="connsiteX5" fmla="*/ 0 w 18849"/>
                  <a:gd name="connsiteY5" fmla="*/ 154426 h 150797"/>
                  <a:gd name="connsiteX6" fmla="*/ 0 w 18849"/>
                  <a:gd name="connsiteY6" fmla="*/ 0 h 150797"/>
                  <a:gd name="connsiteX7" fmla="*/ 0 w 18849"/>
                  <a:gd name="connsiteY7" fmla="*/ 0 h 1507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8849" h="150797">
                    <a:moveTo>
                      <a:pt x="0" y="0"/>
                    </a:moveTo>
                    <a:lnTo>
                      <a:pt x="0" y="0"/>
                    </a:lnTo>
                    <a:cubicBezTo>
                      <a:pt x="11781" y="0"/>
                      <a:pt x="21442" y="9660"/>
                      <a:pt x="21442" y="21442"/>
                    </a:cubicBezTo>
                    <a:lnTo>
                      <a:pt x="21442" y="132985"/>
                    </a:lnTo>
                    <a:cubicBezTo>
                      <a:pt x="21442" y="144766"/>
                      <a:pt x="11781" y="154426"/>
                      <a:pt x="0" y="154426"/>
                    </a:cubicBezTo>
                    <a:lnTo>
                      <a:pt x="0" y="154426"/>
                    </a:lnTo>
                    <a:lnTo>
                      <a:pt x="0" y="0"/>
                    </a:lnTo>
                    <a:lnTo>
                      <a:pt x="0" y="0"/>
                    </a:lnTo>
                    <a:close/>
                  </a:path>
                </a:pathLst>
              </a:custGeom>
              <a:solidFill>
                <a:srgbClr val="304969"/>
              </a:solidFill>
              <a:ln w="4692" cap="flat">
                <a:solidFill>
                  <a:srgbClr val="00B0F0"/>
                </a:solidFill>
                <a:prstDash val="solid"/>
                <a:miter/>
              </a:ln>
            </p:spPr>
            <p:txBody>
              <a:bodyPr rtlCol="0" anchor="ctr"/>
              <a:lstStyle/>
              <a:p>
                <a:endParaRPr lang="en-US" dirty="0"/>
              </a:p>
            </p:txBody>
          </p:sp>
          <p:sp>
            <p:nvSpPr>
              <p:cNvPr id="102" name="TextBox 101">
                <a:extLst>
                  <a:ext uri="{FF2B5EF4-FFF2-40B4-BE49-F238E27FC236}">
                    <a16:creationId xmlns:a16="http://schemas.microsoft.com/office/drawing/2014/main" id="{6BB456B2-DF18-4000-888B-065FDA521F72}"/>
                  </a:ext>
                </a:extLst>
              </p:cNvPr>
              <p:cNvSpPr txBox="1"/>
              <p:nvPr/>
            </p:nvSpPr>
            <p:spPr>
              <a:xfrm>
                <a:off x="1169058" y="4135026"/>
                <a:ext cx="995891" cy="246221"/>
              </a:xfrm>
              <a:prstGeom prst="rect">
                <a:avLst/>
              </a:prstGeom>
              <a:ln>
                <a:noFill/>
              </a:ln>
            </p:spPr>
            <p:txBody>
              <a:bodyPr vert="horz" wrap="square" lIns="0" tIns="0" rIns="0" bIns="0" rtlCol="0" anchor="ctr" anchorCtr="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5425">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42913" lvl="2" indent="-214313">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8488" lvl="3" indent="-152400">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7563" lvl="4" indent="-147638">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algn="ctr">
                  <a:buClr>
                    <a:schemeClr val="bg1"/>
                  </a:buClr>
                </a:pPr>
                <a:r>
                  <a:rPr lang="en-US" b="1" dirty="0">
                    <a:solidFill>
                      <a:srgbClr val="002060"/>
                    </a:solidFill>
                  </a:rPr>
                  <a:t>AUGUST</a:t>
                </a:r>
              </a:p>
            </p:txBody>
          </p:sp>
          <p:sp>
            <p:nvSpPr>
              <p:cNvPr id="103" name="TextBox 102">
                <a:extLst>
                  <a:ext uri="{FF2B5EF4-FFF2-40B4-BE49-F238E27FC236}">
                    <a16:creationId xmlns:a16="http://schemas.microsoft.com/office/drawing/2014/main" id="{A673EF68-BE56-4C7E-BA02-901123B665D8}"/>
                  </a:ext>
                </a:extLst>
              </p:cNvPr>
              <p:cNvSpPr txBox="1"/>
              <p:nvPr/>
            </p:nvSpPr>
            <p:spPr>
              <a:xfrm>
                <a:off x="1122407" y="4087464"/>
                <a:ext cx="1089192" cy="430887"/>
              </a:xfrm>
              <a:prstGeom prst="rect">
                <a:avLst/>
              </a:prstGeom>
              <a:ln>
                <a:noFill/>
              </a:ln>
            </p:spPr>
            <p:txBody>
              <a:bodyPr vert="horz" wrap="square" lIns="0" tIns="0" rIns="0" bIns="0" rtlCol="0" anchor="ctr" anchorCtr="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5425">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42913" lvl="2" indent="-214313">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8488" lvl="3" indent="-152400">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7563" lvl="4" indent="-147638">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algn="ctr"/>
                <a:endParaRPr lang="en-US" sz="2800" b="1" dirty="0"/>
              </a:p>
            </p:txBody>
          </p:sp>
        </p:grpSp>
      </p:grpSp>
    </p:spTree>
    <p:extLst>
      <p:ext uri="{BB962C8B-B14F-4D97-AF65-F5344CB8AC3E}">
        <p14:creationId xmlns:p14="http://schemas.microsoft.com/office/powerpoint/2010/main" val="151149104"/>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EE4P_STYLE_ID" val="c90ee1e1-c015-415f-8aa1-dd21303cc84c"/>
  <p:tag name="NEWVI" val="true"/>
  <p:tag name="TEMPLATELASTEDITTED" val="2019-02-25 12:05 PM"/>
  <p:tag name="TEMPLATECREATED" val="2019-02-27 01:18 PM"/>
  <p:tag name="TEMPLATEVERSION" val="3"/>
  <p:tag name="BLUEONEFOURTHTITLEFONTCOLORFIXED" val="true"/>
  <p:tag name="DARKLAYOUTNAMESCHANGEDTOCONTRAST" val="true"/>
  <p:tag name="CTFIXED" val="Yes"/>
  <p:tag name="THINKCELLPRESENTATIONDONOTDELETE" val="&lt;?xml version=&quot;1.0&quot; encoding=&quot;UTF-16&quot; standalone=&quot;yes&quot;?&gt;&lt;root reqver=&quot;25060&quot;&gt;&lt;version val=&quot;28094&quot;/&gt;&lt;CPresentation id=&quot;1&quot;&gt;&lt;m_precDefaultNumber&gt;&lt;m_yearfmt&gt;&lt;begin val=&quot;0&quot;/&gt;&lt;end val=&quot;4&quot;/&gt;&lt;/m_yearfmt&gt;&lt;/m_precDefaultNumber&gt;&lt;m_precDefaultPercent&gt;&lt;m_yearfmt&gt;&lt;begin val=&quot;0&quot;/&gt;&lt;end val=&quot;4&quot;/&gt;&lt;/m_yearfmt&gt;&lt;/m_precDefaultPercent&gt;&lt;m_precDefaultDate&gt;&lt;m_bNumberIsYear val=&quot;0&quot;/&gt;&lt;m_strFormatTime&gt;%d-%1-%Y&lt;/m_strFormatTime&gt;&lt;m_yearfmt&gt;&lt;begin val=&quot;0&quot;/&gt;&lt;end val=&quot;0&quot;/&gt;&lt;/m_yearfmt&gt;&lt;/m_precDefaultDate&gt;&lt;m_precDefaultYear&gt;&lt;m_bNumberIsYear val=&quot;0&quot;/&gt;&lt;m_strFormatTime&gt;%Y&lt;/m_strFormatTime&gt;&lt;m_yearfmt&gt;&lt;begin val=&quot;0&quot;/&gt;&lt;end val=&quot;0&quot;/&gt;&lt;/m_yearfmt&gt;&lt;/m_precDefaultYear&gt;&lt;m_precDefaultQuarter&gt;&lt;m_bNumberIsYear val=&quot;0&quot;/&gt;&lt;m_strFormatTime&gt;Q%5&lt;/m_strFormatTime&gt;&lt;m_yearfmt&gt;&lt;begin val=&quot;0&quot;/&gt;&lt;end val=&quot;4&quot;/&gt;&lt;/m_yearfmt&gt;&lt;/m_precDefaultQuarter&gt;&lt;m_precDefaultMonth&gt;&lt;m_bNumberIsYear val=&quot;0&quot;/&gt;&lt;m_strFormatTime&gt;%1&lt;/m_strFormatTime&gt;&lt;m_yearfmt&gt;&lt;begin val=&quot;0&quot;/&gt;&lt;end val=&quot;4&quot;/&gt;&lt;/m_yearfmt&gt;&lt;/m_precDefaultMonth&gt;&lt;m_precDefaultWeek&gt;&lt;m_bNumberIsYear val=&quot;0&quot;/&gt;&lt;m_strFormatTime&gt;%4&lt;/m_strFormatTime&gt;&lt;m_yearfmt&gt;&lt;begin val=&quot;0&quot;/&gt;&lt;end val=&quot;4&quot;/&gt;&lt;/m_yearfmt&gt;&lt;/m_precDefaultWeek&gt;&lt;m_precDefaultDay&gt;&lt;m_bNumberIsYear val=&quot;0&quot;/&gt;&lt;m_strFormatTime&gt;%d&lt;/m_strFormatTime&gt;&lt;m_yearfmt&gt;&lt;begin val=&quot;0&quot;/&gt;&lt;end val=&quot;4&quot;/&gt;&lt;/m_yearfmt&gt;&lt;/m_precDefaultDay&gt;&lt;m_mruColor&gt;&lt;m_vecMRU length=&quot;0&quot;/&gt;&lt;/m_mruColor&gt;&lt;m_eweekdayFirstOfWeek val=&quot;2&quot;/&gt;&lt;m_eweekdayFirstOfWorkweek val=&quot;2&quot;/&gt;&lt;m_eweekdayFirstOfWeekend val=&quot;7&quot;/&gt;&lt;/CPresentation&gt;&lt;/root&gt;"/>
  <p:tag name="TEMPLATELASTEDITED" val="2020-06-11 10:03 PM"/>
  <p:tag name="THINKCELLUNDODONOTDELETE" val="0"/>
</p:tagLst>
</file>

<file path=ppt/tags/tag10.xml><?xml version="1.0" encoding="utf-8"?>
<p:tagLst xmlns:a="http://schemas.openxmlformats.org/drawingml/2006/main" xmlns:r="http://schemas.openxmlformats.org/officeDocument/2006/relationships" xmlns:p="http://schemas.openxmlformats.org/presentationml/2006/main">
  <p:tag name="NAME" val="Moon"/>
</p:tagLst>
</file>

<file path=ppt/tags/tag100.xml><?xml version="1.0" encoding="utf-8"?>
<p:tagLst xmlns:a="http://schemas.openxmlformats.org/drawingml/2006/main" xmlns:r="http://schemas.openxmlformats.org/officeDocument/2006/relationships" xmlns:p="http://schemas.openxmlformats.org/presentationml/2006/main">
  <p:tag name="SHAPENAME" val="1. On-page tracker"/>
</p:tagLst>
</file>

<file path=ppt/tags/tag101.xml><?xml version="1.0" encoding="utf-8"?>
<p:tagLst xmlns:a="http://schemas.openxmlformats.org/drawingml/2006/main" xmlns:r="http://schemas.openxmlformats.org/officeDocument/2006/relationships" xmlns:p="http://schemas.openxmlformats.org/presentationml/2006/main">
  <p:tag name="SHAPENAME" val="5. Source"/>
</p:tagLst>
</file>

<file path=ppt/tags/tag10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03.xml><?xml version="1.0" encoding="utf-8"?>
<p:tagLst xmlns:a="http://schemas.openxmlformats.org/drawingml/2006/main" xmlns:r="http://schemas.openxmlformats.org/officeDocument/2006/relationships" xmlns:p="http://schemas.openxmlformats.org/presentationml/2006/main">
  <p:tag name="THINKCELLSHAPEDONOTDELETE" val="txNguF4Gw2mJIhuiFXm5tKQ"/>
</p:tagLst>
</file>

<file path=ppt/tags/tag104.xml><?xml version="1.0" encoding="utf-8"?>
<p:tagLst xmlns:a="http://schemas.openxmlformats.org/drawingml/2006/main" xmlns:r="http://schemas.openxmlformats.org/officeDocument/2006/relationships" xmlns:p="http://schemas.openxmlformats.org/presentationml/2006/main">
  <p:tag name="SHAPENAME" val="Slide Number"/>
</p:tagLst>
</file>

<file path=ppt/tags/tag105.xml><?xml version="1.0" encoding="utf-8"?>
<p:tagLst xmlns:a="http://schemas.openxmlformats.org/drawingml/2006/main" xmlns:r="http://schemas.openxmlformats.org/officeDocument/2006/relationships" xmlns:p="http://schemas.openxmlformats.org/presentationml/2006/main">
  <p:tag name="SHAPENAME" val="2. Slide Title"/>
</p:tagLst>
</file>

<file path=ppt/tags/tag106.xml><?xml version="1.0" encoding="utf-8"?>
<p:tagLst xmlns:a="http://schemas.openxmlformats.org/drawingml/2006/main" xmlns:r="http://schemas.openxmlformats.org/officeDocument/2006/relationships" xmlns:p="http://schemas.openxmlformats.org/presentationml/2006/main">
  <p:tag name="SHAPENAME" val="5. Source"/>
</p:tagLst>
</file>

<file path=ppt/tags/tag107.xml><?xml version="1.0" encoding="utf-8"?>
<p:tagLst xmlns:a="http://schemas.openxmlformats.org/drawingml/2006/main" xmlns:r="http://schemas.openxmlformats.org/officeDocument/2006/relationships" xmlns:p="http://schemas.openxmlformats.org/presentationml/2006/main">
  <p:tag name="SHAPENAME" val="1. On-page tracker"/>
</p:tagLst>
</file>

<file path=ppt/tags/tag10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09.xml><?xml version="1.0" encoding="utf-8"?>
<p:tagLst xmlns:a="http://schemas.openxmlformats.org/drawingml/2006/main" xmlns:r="http://schemas.openxmlformats.org/officeDocument/2006/relationships" xmlns:p="http://schemas.openxmlformats.org/presentationml/2006/main">
  <p:tag name="SHAPENAME" val="Slide Number"/>
</p:tagLst>
</file>

<file path=ppt/tags/tag11.xml><?xml version="1.0" encoding="utf-8"?>
<p:tagLst xmlns:a="http://schemas.openxmlformats.org/drawingml/2006/main" xmlns:r="http://schemas.openxmlformats.org/officeDocument/2006/relationships" xmlns:p="http://schemas.openxmlformats.org/presentationml/2006/main">
  <p:tag name="NAME" val="Moon"/>
</p:tagLst>
</file>

<file path=ppt/tags/tag110.xml><?xml version="1.0" encoding="utf-8"?>
<p:tagLst xmlns:a="http://schemas.openxmlformats.org/drawingml/2006/main" xmlns:r="http://schemas.openxmlformats.org/officeDocument/2006/relationships" xmlns:p="http://schemas.openxmlformats.org/presentationml/2006/main">
  <p:tag name="SHAPENAME" val="1. On-page tracker"/>
</p:tagLst>
</file>

<file path=ppt/tags/tag111.xml><?xml version="1.0" encoding="utf-8"?>
<p:tagLst xmlns:a="http://schemas.openxmlformats.org/drawingml/2006/main" xmlns:r="http://schemas.openxmlformats.org/officeDocument/2006/relationships" xmlns:p="http://schemas.openxmlformats.org/presentationml/2006/main">
  <p:tag name="SHAPENAME" val="5. Source"/>
</p:tagLst>
</file>

<file path=ppt/tags/tag11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1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14.xml><?xml version="1.0" encoding="utf-8"?>
<p:tagLst xmlns:a="http://schemas.openxmlformats.org/drawingml/2006/main" xmlns:r="http://schemas.openxmlformats.org/officeDocument/2006/relationships" xmlns:p="http://schemas.openxmlformats.org/presentationml/2006/main">
  <p:tag name="THINKCELLSHAPEDONOTDELETE" val="tZRYLYSbLzP8DsqQ5_IDvMg"/>
</p:tagLst>
</file>

<file path=ppt/tags/tag115.xml><?xml version="1.0" encoding="utf-8"?>
<p:tagLst xmlns:a="http://schemas.openxmlformats.org/drawingml/2006/main" xmlns:r="http://schemas.openxmlformats.org/officeDocument/2006/relationships" xmlns:p="http://schemas.openxmlformats.org/presentationml/2006/main">
  <p:tag name="SHAPENAME" val="2. Slide Title"/>
</p:tagLst>
</file>

<file path=ppt/tags/tag116.xml><?xml version="1.0" encoding="utf-8"?>
<p:tagLst xmlns:a="http://schemas.openxmlformats.org/drawingml/2006/main" xmlns:r="http://schemas.openxmlformats.org/officeDocument/2006/relationships" xmlns:p="http://schemas.openxmlformats.org/presentationml/2006/main">
  <p:tag name="SHAPENAME" val="Grid"/>
</p:tagLst>
</file>

<file path=ppt/tags/tag117.xml><?xml version="1.0" encoding="utf-8"?>
<p:tagLst xmlns:a="http://schemas.openxmlformats.org/drawingml/2006/main" xmlns:r="http://schemas.openxmlformats.org/officeDocument/2006/relationships" xmlns:p="http://schemas.openxmlformats.org/presentationml/2006/main">
  <p:tag name="NAME" val="ACET"/>
</p:tagLst>
</file>

<file path=ppt/tags/tag118.xml><?xml version="1.0" encoding="utf-8"?>
<p:tagLst xmlns:a="http://schemas.openxmlformats.org/drawingml/2006/main" xmlns:r="http://schemas.openxmlformats.org/officeDocument/2006/relationships" xmlns:p="http://schemas.openxmlformats.org/presentationml/2006/main">
  <p:tag name="SHAPENAME" val="4. Footnote"/>
</p:tagLst>
</file>

<file path=ppt/tags/tag119.xml><?xml version="1.0" encoding="utf-8"?>
<p:tagLst xmlns:a="http://schemas.openxmlformats.org/drawingml/2006/main" xmlns:r="http://schemas.openxmlformats.org/officeDocument/2006/relationships" xmlns:p="http://schemas.openxmlformats.org/presentationml/2006/main">
  <p:tag name="NAME" val="Moon"/>
</p:tagLst>
</file>

<file path=ppt/tags/tag12.xml><?xml version="1.0" encoding="utf-8"?>
<p:tagLst xmlns:a="http://schemas.openxmlformats.org/drawingml/2006/main" xmlns:r="http://schemas.openxmlformats.org/officeDocument/2006/relationships" xmlns:p="http://schemas.openxmlformats.org/presentationml/2006/main">
  <p:tag name="ANGLE" val="5"/>
</p:tagLst>
</file>

<file path=ppt/tags/tag120.xml><?xml version="1.0" encoding="utf-8"?>
<p:tagLst xmlns:a="http://schemas.openxmlformats.org/drawingml/2006/main" xmlns:r="http://schemas.openxmlformats.org/officeDocument/2006/relationships" xmlns:p="http://schemas.openxmlformats.org/presentationml/2006/main">
  <p:tag name="NAME" val="Moon"/>
</p:tagLst>
</file>

<file path=ppt/tags/tag121.xml><?xml version="1.0" encoding="utf-8"?>
<p:tagLst xmlns:a="http://schemas.openxmlformats.org/drawingml/2006/main" xmlns:r="http://schemas.openxmlformats.org/officeDocument/2006/relationships" xmlns:p="http://schemas.openxmlformats.org/presentationml/2006/main">
  <p:tag name="NAME" val="Moon"/>
</p:tagLst>
</file>

<file path=ppt/tags/tag122.xml><?xml version="1.0" encoding="utf-8"?>
<p:tagLst xmlns:a="http://schemas.openxmlformats.org/drawingml/2006/main" xmlns:r="http://schemas.openxmlformats.org/officeDocument/2006/relationships" xmlns:p="http://schemas.openxmlformats.org/presentationml/2006/main">
  <p:tag name="NAME" val="Moon"/>
</p:tagLst>
</file>

<file path=ppt/tags/tag123.xml><?xml version="1.0" encoding="utf-8"?>
<p:tagLst xmlns:a="http://schemas.openxmlformats.org/drawingml/2006/main" xmlns:r="http://schemas.openxmlformats.org/officeDocument/2006/relationships" xmlns:p="http://schemas.openxmlformats.org/presentationml/2006/main">
  <p:tag name="NAME" val="Moon"/>
</p:tagLst>
</file>

<file path=ppt/tags/tag124.xml><?xml version="1.0" encoding="utf-8"?>
<p:tagLst xmlns:a="http://schemas.openxmlformats.org/drawingml/2006/main" xmlns:r="http://schemas.openxmlformats.org/officeDocument/2006/relationships" xmlns:p="http://schemas.openxmlformats.org/presentationml/2006/main">
  <p:tag name="ANGLE" val="5"/>
</p:tagLst>
</file>

<file path=ppt/tags/tag125.xml><?xml version="1.0" encoding="utf-8"?>
<p:tagLst xmlns:a="http://schemas.openxmlformats.org/drawingml/2006/main" xmlns:r="http://schemas.openxmlformats.org/officeDocument/2006/relationships" xmlns:p="http://schemas.openxmlformats.org/presentationml/2006/main">
  <p:tag name="ANGLE" val="5"/>
</p:tagLst>
</file>

<file path=ppt/tags/tag126.xml><?xml version="1.0" encoding="utf-8"?>
<p:tagLst xmlns:a="http://schemas.openxmlformats.org/drawingml/2006/main" xmlns:r="http://schemas.openxmlformats.org/officeDocument/2006/relationships" xmlns:p="http://schemas.openxmlformats.org/presentationml/2006/main">
  <p:tag name="ANGLE" val="4"/>
</p:tagLst>
</file>

<file path=ppt/tags/tag127.xml><?xml version="1.0" encoding="utf-8"?>
<p:tagLst xmlns:a="http://schemas.openxmlformats.org/drawingml/2006/main" xmlns:r="http://schemas.openxmlformats.org/officeDocument/2006/relationships" xmlns:p="http://schemas.openxmlformats.org/presentationml/2006/main">
  <p:tag name="ANGLE" val="4"/>
</p:tagLst>
</file>

<file path=ppt/tags/tag128.xml><?xml version="1.0" encoding="utf-8"?>
<p:tagLst xmlns:a="http://schemas.openxmlformats.org/drawingml/2006/main" xmlns:r="http://schemas.openxmlformats.org/officeDocument/2006/relationships" xmlns:p="http://schemas.openxmlformats.org/presentationml/2006/main">
  <p:tag name="ANGLE" val="3"/>
</p:tagLst>
</file>

<file path=ppt/tags/tag129.xml><?xml version="1.0" encoding="utf-8"?>
<p:tagLst xmlns:a="http://schemas.openxmlformats.org/drawingml/2006/main" xmlns:r="http://schemas.openxmlformats.org/officeDocument/2006/relationships" xmlns:p="http://schemas.openxmlformats.org/presentationml/2006/main">
  <p:tag name="ANGLE" val="3"/>
</p:tagLst>
</file>

<file path=ppt/tags/tag13.xml><?xml version="1.0" encoding="utf-8"?>
<p:tagLst xmlns:a="http://schemas.openxmlformats.org/drawingml/2006/main" xmlns:r="http://schemas.openxmlformats.org/officeDocument/2006/relationships" xmlns:p="http://schemas.openxmlformats.org/presentationml/2006/main">
  <p:tag name="ANGLE" val="5"/>
</p:tagLst>
</file>

<file path=ppt/tags/tag130.xml><?xml version="1.0" encoding="utf-8"?>
<p:tagLst xmlns:a="http://schemas.openxmlformats.org/drawingml/2006/main" xmlns:r="http://schemas.openxmlformats.org/officeDocument/2006/relationships" xmlns:p="http://schemas.openxmlformats.org/presentationml/2006/main">
  <p:tag name="ANGLE" val="2"/>
</p:tagLst>
</file>

<file path=ppt/tags/tag131.xml><?xml version="1.0" encoding="utf-8"?>
<p:tagLst xmlns:a="http://schemas.openxmlformats.org/drawingml/2006/main" xmlns:r="http://schemas.openxmlformats.org/officeDocument/2006/relationships" xmlns:p="http://schemas.openxmlformats.org/presentationml/2006/main">
  <p:tag name="ANGLE" val="2"/>
</p:tagLst>
</file>

<file path=ppt/tags/tag132.xml><?xml version="1.0" encoding="utf-8"?>
<p:tagLst xmlns:a="http://schemas.openxmlformats.org/drawingml/2006/main" xmlns:r="http://schemas.openxmlformats.org/officeDocument/2006/relationships" xmlns:p="http://schemas.openxmlformats.org/presentationml/2006/main">
  <p:tag name="ANGLE" val="1"/>
</p:tagLst>
</file>

<file path=ppt/tags/tag133.xml><?xml version="1.0" encoding="utf-8"?>
<p:tagLst xmlns:a="http://schemas.openxmlformats.org/drawingml/2006/main" xmlns:r="http://schemas.openxmlformats.org/officeDocument/2006/relationships" xmlns:p="http://schemas.openxmlformats.org/presentationml/2006/main">
  <p:tag name="ANGLE" val="1"/>
</p:tagLst>
</file>

<file path=ppt/tags/tag13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35.xml><?xml version="1.0" encoding="utf-8"?>
<p:tagLst xmlns:a="http://schemas.openxmlformats.org/drawingml/2006/main" xmlns:r="http://schemas.openxmlformats.org/officeDocument/2006/relationships" xmlns:p="http://schemas.openxmlformats.org/presentationml/2006/main">
  <p:tag name="SHAPENAME" val="Documenttype"/>
</p:tagLst>
</file>

<file path=ppt/tags/tag136.xml><?xml version="1.0" encoding="utf-8"?>
<p:tagLst xmlns:a="http://schemas.openxmlformats.org/drawingml/2006/main" xmlns:r="http://schemas.openxmlformats.org/officeDocument/2006/relationships" xmlns:p="http://schemas.openxmlformats.org/presentationml/2006/main">
  <p:tag name="SHAPENAME" val="Subtitle"/>
</p:tagLst>
</file>

<file path=ppt/tags/tag137.xml><?xml version="1.0" encoding="utf-8"?>
<p:tagLst xmlns:a="http://schemas.openxmlformats.org/drawingml/2006/main" xmlns:r="http://schemas.openxmlformats.org/officeDocument/2006/relationships" xmlns:p="http://schemas.openxmlformats.org/presentationml/2006/main">
  <p:tag name="SHAPENAME" val="Title"/>
</p:tagLst>
</file>

<file path=ppt/tags/tag13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39.xml><?xml version="1.0" encoding="utf-8"?>
<p:tagLst xmlns:a="http://schemas.openxmlformats.org/drawingml/2006/main" xmlns:r="http://schemas.openxmlformats.org/officeDocument/2006/relationships" xmlns:p="http://schemas.openxmlformats.org/presentationml/2006/main">
  <p:tag name="THINKCELLSHAPEDONOTDELETE" val="tJvgJTIPPebpo6irFSQqHlA"/>
</p:tagLst>
</file>

<file path=ppt/tags/tag14.xml><?xml version="1.0" encoding="utf-8"?>
<p:tagLst xmlns:a="http://schemas.openxmlformats.org/drawingml/2006/main" xmlns:r="http://schemas.openxmlformats.org/officeDocument/2006/relationships" xmlns:p="http://schemas.openxmlformats.org/presentationml/2006/main">
  <p:tag name="ANGLE" val="4"/>
</p:tagLst>
</file>

<file path=ppt/tags/tag140.xml><?xml version="1.0" encoding="utf-8"?>
<p:tagLst xmlns:a="http://schemas.openxmlformats.org/drawingml/2006/main" xmlns:r="http://schemas.openxmlformats.org/officeDocument/2006/relationships" xmlns:p="http://schemas.openxmlformats.org/presentationml/2006/main">
  <p:tag name="SHAPENAME" val="2. Slide Title"/>
</p:tagLst>
</file>

<file path=ppt/tags/tag141.xml><?xml version="1.0" encoding="utf-8"?>
<p:tagLst xmlns:a="http://schemas.openxmlformats.org/drawingml/2006/main" xmlns:r="http://schemas.openxmlformats.org/officeDocument/2006/relationships" xmlns:p="http://schemas.openxmlformats.org/presentationml/2006/main">
  <p:tag name="SHAPENAME" val="3. Subtitle"/>
</p:tagLst>
</file>

<file path=ppt/tags/tag142.xml><?xml version="1.0" encoding="utf-8"?>
<p:tagLst xmlns:a="http://schemas.openxmlformats.org/drawingml/2006/main" xmlns:r="http://schemas.openxmlformats.org/officeDocument/2006/relationships" xmlns:p="http://schemas.openxmlformats.org/presentationml/2006/main">
  <p:tag name="SHAPENAME" val="Slide Number"/>
</p:tagLst>
</file>

<file path=ppt/tags/tag143.xml><?xml version="1.0" encoding="utf-8"?>
<p:tagLst xmlns:a="http://schemas.openxmlformats.org/drawingml/2006/main" xmlns:r="http://schemas.openxmlformats.org/officeDocument/2006/relationships" xmlns:p="http://schemas.openxmlformats.org/presentationml/2006/main">
  <p:tag name="SHAPENAME" val="1. On-page tracker"/>
</p:tagLst>
</file>

<file path=ppt/tags/tag14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45.xml><?xml version="1.0" encoding="utf-8"?>
<p:tagLst xmlns:a="http://schemas.openxmlformats.org/drawingml/2006/main" xmlns:r="http://schemas.openxmlformats.org/officeDocument/2006/relationships" xmlns:p="http://schemas.openxmlformats.org/presentationml/2006/main">
  <p:tag name="THINKCELLSHAPEDONOTDELETE" val="tJvgJTIPPebpo6irFSQqHlA"/>
</p:tagLst>
</file>

<file path=ppt/tags/tag146.xml><?xml version="1.0" encoding="utf-8"?>
<p:tagLst xmlns:a="http://schemas.openxmlformats.org/drawingml/2006/main" xmlns:r="http://schemas.openxmlformats.org/officeDocument/2006/relationships" xmlns:p="http://schemas.openxmlformats.org/presentationml/2006/main">
  <p:tag name="SHAPENAME" val="5. Source"/>
</p:tagLst>
</file>

<file path=ppt/tags/tag14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48.xml><?xml version="1.0" encoding="utf-8"?>
<p:tagLst xmlns:a="http://schemas.openxmlformats.org/drawingml/2006/main" xmlns:r="http://schemas.openxmlformats.org/officeDocument/2006/relationships" xmlns:p="http://schemas.openxmlformats.org/presentationml/2006/main">
  <p:tag name="THINKCELLSHAPEDONOTDELETE" val="tFWrJZYiK81Dqg3AKqhPXmQ"/>
</p:tagLst>
</file>

<file path=ppt/tags/tag149.xml><?xml version="1.0" encoding="utf-8"?>
<p:tagLst xmlns:a="http://schemas.openxmlformats.org/drawingml/2006/main" xmlns:r="http://schemas.openxmlformats.org/officeDocument/2006/relationships" xmlns:p="http://schemas.openxmlformats.org/presentationml/2006/main">
  <p:tag name="SHAPENAME" val="2. Slide Title"/>
</p:tagLst>
</file>

<file path=ppt/tags/tag15.xml><?xml version="1.0" encoding="utf-8"?>
<p:tagLst xmlns:a="http://schemas.openxmlformats.org/drawingml/2006/main" xmlns:r="http://schemas.openxmlformats.org/officeDocument/2006/relationships" xmlns:p="http://schemas.openxmlformats.org/presentationml/2006/main">
  <p:tag name="ANGLE" val="4"/>
</p:tagLst>
</file>

<file path=ppt/tags/tag150.xml><?xml version="1.0" encoding="utf-8"?>
<p:tagLst xmlns:a="http://schemas.openxmlformats.org/drawingml/2006/main" xmlns:r="http://schemas.openxmlformats.org/officeDocument/2006/relationships" xmlns:p="http://schemas.openxmlformats.org/presentationml/2006/main">
  <p:tag name="SHAPENAME" val="Slide Number"/>
</p:tagLst>
</file>

<file path=ppt/tags/tag151.xml><?xml version="1.0" encoding="utf-8"?>
<p:tagLst xmlns:a="http://schemas.openxmlformats.org/drawingml/2006/main" xmlns:r="http://schemas.openxmlformats.org/officeDocument/2006/relationships" xmlns:p="http://schemas.openxmlformats.org/presentationml/2006/main">
  <p:tag name="SHAPENAME" val="1. On-page tracker"/>
</p:tagLst>
</file>

<file path=ppt/tags/tag152.xml><?xml version="1.0" encoding="utf-8"?>
<p:tagLst xmlns:a="http://schemas.openxmlformats.org/drawingml/2006/main" xmlns:r="http://schemas.openxmlformats.org/officeDocument/2006/relationships" xmlns:p="http://schemas.openxmlformats.org/presentationml/2006/main">
  <p:tag name="SHAPENAME" val="5. Source"/>
</p:tagLst>
</file>

<file path=ppt/tags/tag15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54.xml><?xml version="1.0" encoding="utf-8"?>
<p:tagLst xmlns:a="http://schemas.openxmlformats.org/drawingml/2006/main" xmlns:r="http://schemas.openxmlformats.org/officeDocument/2006/relationships" xmlns:p="http://schemas.openxmlformats.org/presentationml/2006/main">
  <p:tag name="THINKCELLSHAPEDONOTDELETE" val="tTqRLcqlXddAIBcoL4_FmkA"/>
</p:tagLst>
</file>

<file path=ppt/tags/tag155.xml><?xml version="1.0" encoding="utf-8"?>
<p:tagLst xmlns:a="http://schemas.openxmlformats.org/drawingml/2006/main" xmlns:r="http://schemas.openxmlformats.org/officeDocument/2006/relationships" xmlns:p="http://schemas.openxmlformats.org/presentationml/2006/main">
  <p:tag name="SHAPENAME" val="2. Slide Title"/>
</p:tagLst>
</file>

<file path=ppt/tags/tag156.xml><?xml version="1.0" encoding="utf-8"?>
<p:tagLst xmlns:a="http://schemas.openxmlformats.org/drawingml/2006/main" xmlns:r="http://schemas.openxmlformats.org/officeDocument/2006/relationships" xmlns:p="http://schemas.openxmlformats.org/presentationml/2006/main">
  <p:tag name="SHAPENAME" val="Slide Number"/>
</p:tagLst>
</file>

<file path=ppt/tags/tag157.xml><?xml version="1.0" encoding="utf-8"?>
<p:tagLst xmlns:a="http://schemas.openxmlformats.org/drawingml/2006/main" xmlns:r="http://schemas.openxmlformats.org/officeDocument/2006/relationships" xmlns:p="http://schemas.openxmlformats.org/presentationml/2006/main">
  <p:tag name="SHAPENAME" val="1. On-page tracker"/>
</p:tagLst>
</file>

<file path=ppt/tags/tag158.xml><?xml version="1.0" encoding="utf-8"?>
<p:tagLst xmlns:a="http://schemas.openxmlformats.org/drawingml/2006/main" xmlns:r="http://schemas.openxmlformats.org/officeDocument/2006/relationships" xmlns:p="http://schemas.openxmlformats.org/presentationml/2006/main">
  <p:tag name="SHAPENAME" val="5. Source"/>
</p:tagLst>
</file>

<file path=ppt/tags/tag15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6.xml><?xml version="1.0" encoding="utf-8"?>
<p:tagLst xmlns:a="http://schemas.openxmlformats.org/drawingml/2006/main" xmlns:r="http://schemas.openxmlformats.org/officeDocument/2006/relationships" xmlns:p="http://schemas.openxmlformats.org/presentationml/2006/main">
  <p:tag name="ANGLE" val="3"/>
</p:tagLst>
</file>

<file path=ppt/tags/tag160.xml><?xml version="1.0" encoding="utf-8"?>
<p:tagLst xmlns:a="http://schemas.openxmlformats.org/drawingml/2006/main" xmlns:r="http://schemas.openxmlformats.org/officeDocument/2006/relationships" xmlns:p="http://schemas.openxmlformats.org/presentationml/2006/main">
  <p:tag name="THINKCELLSHAPEDONOTDELETE" val="tzFTi586bxaRXNGLyq6cjUQ"/>
</p:tagLst>
</file>

<file path=ppt/tags/tag161.xml><?xml version="1.0" encoding="utf-8"?>
<p:tagLst xmlns:a="http://schemas.openxmlformats.org/drawingml/2006/main" xmlns:r="http://schemas.openxmlformats.org/officeDocument/2006/relationships" xmlns:p="http://schemas.openxmlformats.org/presentationml/2006/main">
  <p:tag name="SHAPENAME" val="2. Slide Title"/>
</p:tagLst>
</file>

<file path=ppt/tags/tag162.xml><?xml version="1.0" encoding="utf-8"?>
<p:tagLst xmlns:a="http://schemas.openxmlformats.org/drawingml/2006/main" xmlns:r="http://schemas.openxmlformats.org/officeDocument/2006/relationships" xmlns:p="http://schemas.openxmlformats.org/presentationml/2006/main">
  <p:tag name="SHAPENAME" val="Slide Number"/>
</p:tagLst>
</file>

<file path=ppt/tags/tag163.xml><?xml version="1.0" encoding="utf-8"?>
<p:tagLst xmlns:a="http://schemas.openxmlformats.org/drawingml/2006/main" xmlns:r="http://schemas.openxmlformats.org/officeDocument/2006/relationships" xmlns:p="http://schemas.openxmlformats.org/presentationml/2006/main">
  <p:tag name="SHAPENAME" val="1. On-page tracker"/>
</p:tagLst>
</file>

<file path=ppt/tags/tag164.xml><?xml version="1.0" encoding="utf-8"?>
<p:tagLst xmlns:a="http://schemas.openxmlformats.org/drawingml/2006/main" xmlns:r="http://schemas.openxmlformats.org/officeDocument/2006/relationships" xmlns:p="http://schemas.openxmlformats.org/presentationml/2006/main">
  <p:tag name="SHAPENAME" val="5. Source"/>
</p:tagLst>
</file>

<file path=ppt/tags/tag16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66.xml><?xml version="1.0" encoding="utf-8"?>
<p:tagLst xmlns:a="http://schemas.openxmlformats.org/drawingml/2006/main" xmlns:r="http://schemas.openxmlformats.org/officeDocument/2006/relationships" xmlns:p="http://schemas.openxmlformats.org/presentationml/2006/main">
  <p:tag name="THINKCELLSHAPEDONOTDELETE" val="tfRnDxEIFDMpZ7XFucXEwcQ"/>
</p:tagLst>
</file>

<file path=ppt/tags/tag167.xml><?xml version="1.0" encoding="utf-8"?>
<p:tagLst xmlns:a="http://schemas.openxmlformats.org/drawingml/2006/main" xmlns:r="http://schemas.openxmlformats.org/officeDocument/2006/relationships" xmlns:p="http://schemas.openxmlformats.org/presentationml/2006/main">
  <p:tag name="SHAPENAME" val="2. Slide Title"/>
</p:tagLst>
</file>

<file path=ppt/tags/tag168.xml><?xml version="1.0" encoding="utf-8"?>
<p:tagLst xmlns:a="http://schemas.openxmlformats.org/drawingml/2006/main" xmlns:r="http://schemas.openxmlformats.org/officeDocument/2006/relationships" xmlns:p="http://schemas.openxmlformats.org/presentationml/2006/main">
  <p:tag name="SHAPENAME" val="3. Subtitle"/>
</p:tagLst>
</file>

<file path=ppt/tags/tag169.xml><?xml version="1.0" encoding="utf-8"?>
<p:tagLst xmlns:a="http://schemas.openxmlformats.org/drawingml/2006/main" xmlns:r="http://schemas.openxmlformats.org/officeDocument/2006/relationships" xmlns:p="http://schemas.openxmlformats.org/presentationml/2006/main">
  <p:tag name="SHAPENAME" val="Slide Number"/>
</p:tagLst>
</file>

<file path=ppt/tags/tag17.xml><?xml version="1.0" encoding="utf-8"?>
<p:tagLst xmlns:a="http://schemas.openxmlformats.org/drawingml/2006/main" xmlns:r="http://schemas.openxmlformats.org/officeDocument/2006/relationships" xmlns:p="http://schemas.openxmlformats.org/presentationml/2006/main">
  <p:tag name="ANGLE" val="3"/>
</p:tagLst>
</file>

<file path=ppt/tags/tag170.xml><?xml version="1.0" encoding="utf-8"?>
<p:tagLst xmlns:a="http://schemas.openxmlformats.org/drawingml/2006/main" xmlns:r="http://schemas.openxmlformats.org/officeDocument/2006/relationships" xmlns:p="http://schemas.openxmlformats.org/presentationml/2006/main">
  <p:tag name="SHAPENAME" val="1. On-page tracker"/>
</p:tagLst>
</file>

<file path=ppt/tags/tag171.xml><?xml version="1.0" encoding="utf-8"?>
<p:tagLst xmlns:a="http://schemas.openxmlformats.org/drawingml/2006/main" xmlns:r="http://schemas.openxmlformats.org/officeDocument/2006/relationships" xmlns:p="http://schemas.openxmlformats.org/presentationml/2006/main">
  <p:tag name="SHAPENAME" val="5. Source"/>
</p:tagLst>
</file>

<file path=ppt/tags/tag17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73.xml><?xml version="1.0" encoding="utf-8"?>
<p:tagLst xmlns:a="http://schemas.openxmlformats.org/drawingml/2006/main" xmlns:r="http://schemas.openxmlformats.org/officeDocument/2006/relationships" xmlns:p="http://schemas.openxmlformats.org/presentationml/2006/main">
  <p:tag name="THINKCELLSHAPEDONOTDELETE" val="tMlpk7TYHRxaIHe6.SUx9jg"/>
</p:tagLst>
</file>

<file path=ppt/tags/tag174.xml><?xml version="1.0" encoding="utf-8"?>
<p:tagLst xmlns:a="http://schemas.openxmlformats.org/drawingml/2006/main" xmlns:r="http://schemas.openxmlformats.org/officeDocument/2006/relationships" xmlns:p="http://schemas.openxmlformats.org/presentationml/2006/main">
  <p:tag name="SHAPENAME" val="RectangleDark"/>
</p:tagLst>
</file>

<file path=ppt/tags/tag175.xml><?xml version="1.0" encoding="utf-8"?>
<p:tagLst xmlns:a="http://schemas.openxmlformats.org/drawingml/2006/main" xmlns:r="http://schemas.openxmlformats.org/officeDocument/2006/relationships" xmlns:p="http://schemas.openxmlformats.org/presentationml/2006/main">
  <p:tag name="SHAPENAME" val="Slide Number"/>
</p:tagLst>
</file>

<file path=ppt/tags/tag176.xml><?xml version="1.0" encoding="utf-8"?>
<p:tagLst xmlns:a="http://schemas.openxmlformats.org/drawingml/2006/main" xmlns:r="http://schemas.openxmlformats.org/officeDocument/2006/relationships" xmlns:p="http://schemas.openxmlformats.org/presentationml/2006/main">
  <p:tag name="SHAPENAME" val="2. Slide Title"/>
</p:tagLst>
</file>

<file path=ppt/tags/tag177.xml><?xml version="1.0" encoding="utf-8"?>
<p:tagLst xmlns:a="http://schemas.openxmlformats.org/drawingml/2006/main" xmlns:r="http://schemas.openxmlformats.org/officeDocument/2006/relationships" xmlns:p="http://schemas.openxmlformats.org/presentationml/2006/main">
  <p:tag name="SHAPENAME" val="3. Subtitle"/>
</p:tagLst>
</file>

<file path=ppt/tags/tag178.xml><?xml version="1.0" encoding="utf-8"?>
<p:tagLst xmlns:a="http://schemas.openxmlformats.org/drawingml/2006/main" xmlns:r="http://schemas.openxmlformats.org/officeDocument/2006/relationships" xmlns:p="http://schemas.openxmlformats.org/presentationml/2006/main">
  <p:tag name="SHAPENAME" val="1. On-page tracker"/>
</p:tagLst>
</file>

<file path=ppt/tags/tag179.xml><?xml version="1.0" encoding="utf-8"?>
<p:tagLst xmlns:a="http://schemas.openxmlformats.org/drawingml/2006/main" xmlns:r="http://schemas.openxmlformats.org/officeDocument/2006/relationships" xmlns:p="http://schemas.openxmlformats.org/presentationml/2006/main">
  <p:tag name="SHAPENAME" val="5. Source"/>
</p:tagLst>
</file>

<file path=ppt/tags/tag18.xml><?xml version="1.0" encoding="utf-8"?>
<p:tagLst xmlns:a="http://schemas.openxmlformats.org/drawingml/2006/main" xmlns:r="http://schemas.openxmlformats.org/officeDocument/2006/relationships" xmlns:p="http://schemas.openxmlformats.org/presentationml/2006/main">
  <p:tag name="ANGLE" val="2"/>
</p:tagLst>
</file>

<file path=ppt/tags/tag18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81.xml><?xml version="1.0" encoding="utf-8"?>
<p:tagLst xmlns:a="http://schemas.openxmlformats.org/drawingml/2006/main" xmlns:r="http://schemas.openxmlformats.org/officeDocument/2006/relationships" xmlns:p="http://schemas.openxmlformats.org/presentationml/2006/main">
  <p:tag name="THINKCELLSHAPEDONOTDELETE" val="tyA0evTD9FXplcSqw.av8MA"/>
</p:tagLst>
</file>

<file path=ppt/tags/tag182.xml><?xml version="1.0" encoding="utf-8"?>
<p:tagLst xmlns:a="http://schemas.openxmlformats.org/drawingml/2006/main" xmlns:r="http://schemas.openxmlformats.org/officeDocument/2006/relationships" xmlns:p="http://schemas.openxmlformats.org/presentationml/2006/main">
  <p:tag name="SHAPENAME" val="RectangleDark"/>
</p:tagLst>
</file>

<file path=ppt/tags/tag183.xml><?xml version="1.0" encoding="utf-8"?>
<p:tagLst xmlns:a="http://schemas.openxmlformats.org/drawingml/2006/main" xmlns:r="http://schemas.openxmlformats.org/officeDocument/2006/relationships" xmlns:p="http://schemas.openxmlformats.org/presentationml/2006/main">
  <p:tag name="SHAPENAME" val="Slide Number"/>
</p:tagLst>
</file>

<file path=ppt/tags/tag184.xml><?xml version="1.0" encoding="utf-8"?>
<p:tagLst xmlns:a="http://schemas.openxmlformats.org/drawingml/2006/main" xmlns:r="http://schemas.openxmlformats.org/officeDocument/2006/relationships" xmlns:p="http://schemas.openxmlformats.org/presentationml/2006/main">
  <p:tag name="SHAPENAME" val="2. Slide Title"/>
</p:tagLst>
</file>

<file path=ppt/tags/tag185.xml><?xml version="1.0" encoding="utf-8"?>
<p:tagLst xmlns:a="http://schemas.openxmlformats.org/drawingml/2006/main" xmlns:r="http://schemas.openxmlformats.org/officeDocument/2006/relationships" xmlns:p="http://schemas.openxmlformats.org/presentationml/2006/main">
  <p:tag name="SHAPENAME" val="3. Subtitle"/>
</p:tagLst>
</file>

<file path=ppt/tags/tag186.xml><?xml version="1.0" encoding="utf-8"?>
<p:tagLst xmlns:a="http://schemas.openxmlformats.org/drawingml/2006/main" xmlns:r="http://schemas.openxmlformats.org/officeDocument/2006/relationships" xmlns:p="http://schemas.openxmlformats.org/presentationml/2006/main">
  <p:tag name="SHAPENAME" val="1. On-page tracker"/>
</p:tagLst>
</file>

<file path=ppt/tags/tag187.xml><?xml version="1.0" encoding="utf-8"?>
<p:tagLst xmlns:a="http://schemas.openxmlformats.org/drawingml/2006/main" xmlns:r="http://schemas.openxmlformats.org/officeDocument/2006/relationships" xmlns:p="http://schemas.openxmlformats.org/presentationml/2006/main">
  <p:tag name="SHAPENAME" val="5. Source"/>
</p:tagLst>
</file>

<file path=ppt/tags/tag18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89.xml><?xml version="1.0" encoding="utf-8"?>
<p:tagLst xmlns:a="http://schemas.openxmlformats.org/drawingml/2006/main" xmlns:r="http://schemas.openxmlformats.org/officeDocument/2006/relationships" xmlns:p="http://schemas.openxmlformats.org/presentationml/2006/main">
  <p:tag name="THINKCELLSHAPEDONOTDELETE" val="t2DWhDmC1QbRmt16_uxlW7g"/>
</p:tagLst>
</file>

<file path=ppt/tags/tag19.xml><?xml version="1.0" encoding="utf-8"?>
<p:tagLst xmlns:a="http://schemas.openxmlformats.org/drawingml/2006/main" xmlns:r="http://schemas.openxmlformats.org/officeDocument/2006/relationships" xmlns:p="http://schemas.openxmlformats.org/presentationml/2006/main">
  <p:tag name="ANGLE" val="2"/>
</p:tagLst>
</file>

<file path=ppt/tags/tag190.xml><?xml version="1.0" encoding="utf-8"?>
<p:tagLst xmlns:a="http://schemas.openxmlformats.org/drawingml/2006/main" xmlns:r="http://schemas.openxmlformats.org/officeDocument/2006/relationships" xmlns:p="http://schemas.openxmlformats.org/presentationml/2006/main">
  <p:tag name="SHAPENAME" val="RectangleDark"/>
</p:tagLst>
</file>

<file path=ppt/tags/tag191.xml><?xml version="1.0" encoding="utf-8"?>
<p:tagLst xmlns:a="http://schemas.openxmlformats.org/drawingml/2006/main" xmlns:r="http://schemas.openxmlformats.org/officeDocument/2006/relationships" xmlns:p="http://schemas.openxmlformats.org/presentationml/2006/main">
  <p:tag name="SHAPENAME" val="Slide Number"/>
</p:tagLst>
</file>

<file path=ppt/tags/tag192.xml><?xml version="1.0" encoding="utf-8"?>
<p:tagLst xmlns:a="http://schemas.openxmlformats.org/drawingml/2006/main" xmlns:r="http://schemas.openxmlformats.org/officeDocument/2006/relationships" xmlns:p="http://schemas.openxmlformats.org/presentationml/2006/main">
  <p:tag name="SHAPENAME" val="2. Slide Title"/>
</p:tagLst>
</file>

<file path=ppt/tags/tag193.xml><?xml version="1.0" encoding="utf-8"?>
<p:tagLst xmlns:a="http://schemas.openxmlformats.org/drawingml/2006/main" xmlns:r="http://schemas.openxmlformats.org/officeDocument/2006/relationships" xmlns:p="http://schemas.openxmlformats.org/presentationml/2006/main">
  <p:tag name="SHAPENAME" val="3. Subtitle"/>
</p:tagLst>
</file>

<file path=ppt/tags/tag194.xml><?xml version="1.0" encoding="utf-8"?>
<p:tagLst xmlns:a="http://schemas.openxmlformats.org/drawingml/2006/main" xmlns:r="http://schemas.openxmlformats.org/officeDocument/2006/relationships" xmlns:p="http://schemas.openxmlformats.org/presentationml/2006/main">
  <p:tag name="SHAPENAME" val="1. On-page tracker"/>
</p:tagLst>
</file>

<file path=ppt/tags/tag195.xml><?xml version="1.0" encoding="utf-8"?>
<p:tagLst xmlns:a="http://schemas.openxmlformats.org/drawingml/2006/main" xmlns:r="http://schemas.openxmlformats.org/officeDocument/2006/relationships" xmlns:p="http://schemas.openxmlformats.org/presentationml/2006/main">
  <p:tag name="SHAPENAME" val="5. Source"/>
</p:tagLst>
</file>

<file path=ppt/tags/tag19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97.xml><?xml version="1.0" encoding="utf-8"?>
<p:tagLst xmlns:a="http://schemas.openxmlformats.org/drawingml/2006/main" xmlns:r="http://schemas.openxmlformats.org/officeDocument/2006/relationships" xmlns:p="http://schemas.openxmlformats.org/presentationml/2006/main">
  <p:tag name="THINKCELLSHAPEDONOTDELETE" val="t7MQWNAe6aOZs3iPRT_1kIw"/>
</p:tagLst>
</file>

<file path=ppt/tags/tag198.xml><?xml version="1.0" encoding="utf-8"?>
<p:tagLst xmlns:a="http://schemas.openxmlformats.org/drawingml/2006/main" xmlns:r="http://schemas.openxmlformats.org/officeDocument/2006/relationships" xmlns:p="http://schemas.openxmlformats.org/presentationml/2006/main">
  <p:tag name="SHAPENAME" val="2. Slide Title"/>
</p:tagLst>
</file>

<file path=ppt/tags/tag199.xml><?xml version="1.0" encoding="utf-8"?>
<p:tagLst xmlns:a="http://schemas.openxmlformats.org/drawingml/2006/main" xmlns:r="http://schemas.openxmlformats.org/officeDocument/2006/relationships" xmlns:p="http://schemas.openxmlformats.org/presentationml/2006/main">
  <p:tag name="SHAPENAME" val="RectangleDark"/>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0.xml><?xml version="1.0" encoding="utf-8"?>
<p:tagLst xmlns:a="http://schemas.openxmlformats.org/drawingml/2006/main" xmlns:r="http://schemas.openxmlformats.org/officeDocument/2006/relationships" xmlns:p="http://schemas.openxmlformats.org/presentationml/2006/main">
  <p:tag name="ANGLE" val="1"/>
</p:tagLst>
</file>

<file path=ppt/tags/tag200.xml><?xml version="1.0" encoding="utf-8"?>
<p:tagLst xmlns:a="http://schemas.openxmlformats.org/drawingml/2006/main" xmlns:r="http://schemas.openxmlformats.org/officeDocument/2006/relationships" xmlns:p="http://schemas.openxmlformats.org/presentationml/2006/main">
  <p:tag name="SHAPENAME" val="Slide Number"/>
</p:tagLst>
</file>

<file path=ppt/tags/tag201.xml><?xml version="1.0" encoding="utf-8"?>
<p:tagLst xmlns:a="http://schemas.openxmlformats.org/drawingml/2006/main" xmlns:r="http://schemas.openxmlformats.org/officeDocument/2006/relationships" xmlns:p="http://schemas.openxmlformats.org/presentationml/2006/main">
  <p:tag name="SHAPENAME" val="3. Subtitle"/>
</p:tagLst>
</file>

<file path=ppt/tags/tag202.xml><?xml version="1.0" encoding="utf-8"?>
<p:tagLst xmlns:a="http://schemas.openxmlformats.org/drawingml/2006/main" xmlns:r="http://schemas.openxmlformats.org/officeDocument/2006/relationships" xmlns:p="http://schemas.openxmlformats.org/presentationml/2006/main">
  <p:tag name="SHAPENAME" val="1. On-page tracker"/>
</p:tagLst>
</file>

<file path=ppt/tags/tag203.xml><?xml version="1.0" encoding="utf-8"?>
<p:tagLst xmlns:a="http://schemas.openxmlformats.org/drawingml/2006/main" xmlns:r="http://schemas.openxmlformats.org/officeDocument/2006/relationships" xmlns:p="http://schemas.openxmlformats.org/presentationml/2006/main">
  <p:tag name="SHAPENAME" val="5. Source"/>
</p:tagLst>
</file>

<file path=ppt/tags/tag20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05.xml><?xml version="1.0" encoding="utf-8"?>
<p:tagLst xmlns:a="http://schemas.openxmlformats.org/drawingml/2006/main" xmlns:r="http://schemas.openxmlformats.org/officeDocument/2006/relationships" xmlns:p="http://schemas.openxmlformats.org/presentationml/2006/main">
  <p:tag name="THINKCELLSHAPEDONOTDELETE" val="tBgETb3D.HcKF_v3xSvBqjg"/>
</p:tagLst>
</file>

<file path=ppt/tags/tag206.xml><?xml version="1.0" encoding="utf-8"?>
<p:tagLst xmlns:a="http://schemas.openxmlformats.org/drawingml/2006/main" xmlns:r="http://schemas.openxmlformats.org/officeDocument/2006/relationships" xmlns:p="http://schemas.openxmlformats.org/presentationml/2006/main">
  <p:tag name="SHAPENAME" val="RectangleLight"/>
</p:tagLst>
</file>

<file path=ppt/tags/tag207.xml><?xml version="1.0" encoding="utf-8"?>
<p:tagLst xmlns:a="http://schemas.openxmlformats.org/drawingml/2006/main" xmlns:r="http://schemas.openxmlformats.org/officeDocument/2006/relationships" xmlns:p="http://schemas.openxmlformats.org/presentationml/2006/main">
  <p:tag name="SHAPENAME" val="Slide Number"/>
</p:tagLst>
</file>

<file path=ppt/tags/tag208.xml><?xml version="1.0" encoding="utf-8"?>
<p:tagLst xmlns:a="http://schemas.openxmlformats.org/drawingml/2006/main" xmlns:r="http://schemas.openxmlformats.org/officeDocument/2006/relationships" xmlns:p="http://schemas.openxmlformats.org/presentationml/2006/main">
  <p:tag name="SHAPENAME" val="2. Slide Title"/>
</p:tagLst>
</file>

<file path=ppt/tags/tag209.xml><?xml version="1.0" encoding="utf-8"?>
<p:tagLst xmlns:a="http://schemas.openxmlformats.org/drawingml/2006/main" xmlns:r="http://schemas.openxmlformats.org/officeDocument/2006/relationships" xmlns:p="http://schemas.openxmlformats.org/presentationml/2006/main">
  <p:tag name="SHAPENAME" val="3. Subtitle"/>
</p:tagLst>
</file>

<file path=ppt/tags/tag21.xml><?xml version="1.0" encoding="utf-8"?>
<p:tagLst xmlns:a="http://schemas.openxmlformats.org/drawingml/2006/main" xmlns:r="http://schemas.openxmlformats.org/officeDocument/2006/relationships" xmlns:p="http://schemas.openxmlformats.org/presentationml/2006/main">
  <p:tag name="ANGLE" val="1"/>
</p:tagLst>
</file>

<file path=ppt/tags/tag210.xml><?xml version="1.0" encoding="utf-8"?>
<p:tagLst xmlns:a="http://schemas.openxmlformats.org/drawingml/2006/main" xmlns:r="http://schemas.openxmlformats.org/officeDocument/2006/relationships" xmlns:p="http://schemas.openxmlformats.org/presentationml/2006/main">
  <p:tag name="SHAPENAME" val="1. On-page tracker"/>
</p:tagLst>
</file>

<file path=ppt/tags/tag211.xml><?xml version="1.0" encoding="utf-8"?>
<p:tagLst xmlns:a="http://schemas.openxmlformats.org/drawingml/2006/main" xmlns:r="http://schemas.openxmlformats.org/officeDocument/2006/relationships" xmlns:p="http://schemas.openxmlformats.org/presentationml/2006/main">
  <p:tag name="SHAPENAME" val="5. Source"/>
</p:tagLst>
</file>

<file path=ppt/tags/tag21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13.xml><?xml version="1.0" encoding="utf-8"?>
<p:tagLst xmlns:a="http://schemas.openxmlformats.org/drawingml/2006/main" xmlns:r="http://schemas.openxmlformats.org/officeDocument/2006/relationships" xmlns:p="http://schemas.openxmlformats.org/presentationml/2006/main">
  <p:tag name="THINKCELLSHAPEDONOTDELETE" val="tRw4BZlnvKEO9ZCIa9.28.w"/>
</p:tagLst>
</file>

<file path=ppt/tags/tag214.xml><?xml version="1.0" encoding="utf-8"?>
<p:tagLst xmlns:a="http://schemas.openxmlformats.org/drawingml/2006/main" xmlns:r="http://schemas.openxmlformats.org/officeDocument/2006/relationships" xmlns:p="http://schemas.openxmlformats.org/presentationml/2006/main">
  <p:tag name="SHAPENAME" val="Slide Number"/>
</p:tagLst>
</file>

<file path=ppt/tags/tag215.xml><?xml version="1.0" encoding="utf-8"?>
<p:tagLst xmlns:a="http://schemas.openxmlformats.org/drawingml/2006/main" xmlns:r="http://schemas.openxmlformats.org/officeDocument/2006/relationships" xmlns:p="http://schemas.openxmlformats.org/presentationml/2006/main">
  <p:tag name="SHAPENAME" val="2. Slide Title"/>
</p:tagLst>
</file>

<file path=ppt/tags/tag216.xml><?xml version="1.0" encoding="utf-8"?>
<p:tagLst xmlns:a="http://schemas.openxmlformats.org/drawingml/2006/main" xmlns:r="http://schemas.openxmlformats.org/officeDocument/2006/relationships" xmlns:p="http://schemas.openxmlformats.org/presentationml/2006/main">
  <p:tag name="SHAPENAME" val="1. On-page tracker"/>
</p:tagLst>
</file>

<file path=ppt/tags/tag217.xml><?xml version="1.0" encoding="utf-8"?>
<p:tagLst xmlns:a="http://schemas.openxmlformats.org/drawingml/2006/main" xmlns:r="http://schemas.openxmlformats.org/officeDocument/2006/relationships" xmlns:p="http://schemas.openxmlformats.org/presentationml/2006/main">
  <p:tag name="SHAPENAME" val="5. Source"/>
</p:tagLst>
</file>

<file path=ppt/tags/tag21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19.xml><?xml version="1.0" encoding="utf-8"?>
<p:tagLst xmlns:a="http://schemas.openxmlformats.org/drawingml/2006/main" xmlns:r="http://schemas.openxmlformats.org/officeDocument/2006/relationships" xmlns:p="http://schemas.openxmlformats.org/presentationml/2006/main">
  <p:tag name="SHAPENAME" val="Slide Number"/>
</p:tagLst>
</file>

<file path=ppt/tags/tag2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20.xml><?xml version="1.0" encoding="utf-8"?>
<p:tagLst xmlns:a="http://schemas.openxmlformats.org/drawingml/2006/main" xmlns:r="http://schemas.openxmlformats.org/officeDocument/2006/relationships" xmlns:p="http://schemas.openxmlformats.org/presentationml/2006/main">
  <p:tag name="SHAPENAME" val="1. On-page tracker"/>
</p:tagLst>
</file>

<file path=ppt/tags/tag221.xml><?xml version="1.0" encoding="utf-8"?>
<p:tagLst xmlns:a="http://schemas.openxmlformats.org/drawingml/2006/main" xmlns:r="http://schemas.openxmlformats.org/officeDocument/2006/relationships" xmlns:p="http://schemas.openxmlformats.org/presentationml/2006/main">
  <p:tag name="SHAPENAME" val="5. Source"/>
</p:tagLst>
</file>

<file path=ppt/tags/tag22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23.xml><?xml version="1.0" encoding="utf-8"?>
<p:tagLst xmlns:a="http://schemas.openxmlformats.org/drawingml/2006/main" xmlns:r="http://schemas.openxmlformats.org/officeDocument/2006/relationships" xmlns:p="http://schemas.openxmlformats.org/presentationml/2006/main">
  <p:tag name="SLIDETYPE" val="TitleWhite"/>
</p:tagLst>
</file>

<file path=ppt/tags/tag22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25.xml><?xml version="1.0" encoding="utf-8"?>
<p:tagLst xmlns:a="http://schemas.openxmlformats.org/drawingml/2006/main" xmlns:r="http://schemas.openxmlformats.org/officeDocument/2006/relationships" xmlns:p="http://schemas.openxmlformats.org/presentationml/2006/main">
  <p:tag name="SHAPENAME" val="Documenttype"/>
</p:tagLst>
</file>

<file path=ppt/tags/tag226.xml><?xml version="1.0" encoding="utf-8"?>
<p:tagLst xmlns:a="http://schemas.openxmlformats.org/drawingml/2006/main" xmlns:r="http://schemas.openxmlformats.org/officeDocument/2006/relationships" xmlns:p="http://schemas.openxmlformats.org/presentationml/2006/main">
  <p:tag name="SHAPENAME" val="Documenttype"/>
</p:tagLst>
</file>

<file path=ppt/tags/tag227.xml><?xml version="1.0" encoding="utf-8"?>
<p:tagLst xmlns:a="http://schemas.openxmlformats.org/drawingml/2006/main" xmlns:r="http://schemas.openxmlformats.org/officeDocument/2006/relationships" xmlns:p="http://schemas.openxmlformats.org/presentationml/2006/main">
  <p:tag name="SHAPENAME" val="Title"/>
</p:tagLst>
</file>

<file path=ppt/tags/tag228.xml><?xml version="1.0" encoding="utf-8"?>
<p:tagLst xmlns:a="http://schemas.openxmlformats.org/drawingml/2006/main" xmlns:r="http://schemas.openxmlformats.org/officeDocument/2006/relationships" xmlns:p="http://schemas.openxmlformats.org/presentationml/2006/main">
  <p:tag name="THINKCELLSHAPEDONOTDELETE" val="taXr8WAgv0cG5g7IkN2Kntg"/>
</p:tagLst>
</file>

<file path=ppt/tags/tag229.xml><?xml version="1.0" encoding="utf-8"?>
<p:tagLst xmlns:a="http://schemas.openxmlformats.org/drawingml/2006/main" xmlns:r="http://schemas.openxmlformats.org/officeDocument/2006/relationships" xmlns:p="http://schemas.openxmlformats.org/presentationml/2006/main">
  <p:tag name="SHAPENAME" val="2. Slide Title"/>
</p:tagLst>
</file>

<file path=ppt/tags/tag23.xml><?xml version="1.0" encoding="utf-8"?>
<p:tagLst xmlns:a="http://schemas.openxmlformats.org/drawingml/2006/main" xmlns:r="http://schemas.openxmlformats.org/officeDocument/2006/relationships" xmlns:p="http://schemas.openxmlformats.org/presentationml/2006/main">
  <p:tag name="THINKCELLSHAPEDONOTDELETE" val="tWz9_f.d6YGbJCbK0.Pg2_A"/>
</p:tagLst>
</file>

<file path=ppt/tags/tag230.xml><?xml version="1.0" encoding="utf-8"?>
<p:tagLst xmlns:a="http://schemas.openxmlformats.org/drawingml/2006/main" xmlns:r="http://schemas.openxmlformats.org/officeDocument/2006/relationships" xmlns:p="http://schemas.openxmlformats.org/presentationml/2006/main">
  <p:tag name="SHAPENAME" val="Slide Number"/>
</p:tagLst>
</file>

<file path=ppt/tags/tag231.xml><?xml version="1.0" encoding="utf-8"?>
<p:tagLst xmlns:a="http://schemas.openxmlformats.org/drawingml/2006/main" xmlns:r="http://schemas.openxmlformats.org/officeDocument/2006/relationships" xmlns:p="http://schemas.openxmlformats.org/presentationml/2006/main">
  <p:tag name="SHAPENAME" val="2. Slide Title"/>
</p:tagLst>
</file>

<file path=ppt/tags/tag232.xml><?xml version="1.0" encoding="utf-8"?>
<p:tagLst xmlns:a="http://schemas.openxmlformats.org/drawingml/2006/main" xmlns:r="http://schemas.openxmlformats.org/officeDocument/2006/relationships" xmlns:p="http://schemas.openxmlformats.org/presentationml/2006/main">
  <p:tag name="SHAPENAME" val="2. Slide Title"/>
</p:tagLst>
</file>

<file path=ppt/tags/tag23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34.xml><?xml version="1.0" encoding="utf-8"?>
<p:tagLst xmlns:a="http://schemas.openxmlformats.org/drawingml/2006/main" xmlns:r="http://schemas.openxmlformats.org/officeDocument/2006/relationships" xmlns:p="http://schemas.openxmlformats.org/presentationml/2006/main">
  <p:tag name="THINKCELLSHAPEDONOTDELETE" val="tDUdkq230VF0TWeKEpxvgGQ"/>
</p:tagLst>
</file>

<file path=ppt/tags/tag235.xml><?xml version="1.0" encoding="utf-8"?>
<p:tagLst xmlns:a="http://schemas.openxmlformats.org/drawingml/2006/main" xmlns:r="http://schemas.openxmlformats.org/officeDocument/2006/relationships" xmlns:p="http://schemas.openxmlformats.org/presentationml/2006/main">
  <p:tag name="SHAPENAME" val="2. Slide Title"/>
</p:tagLst>
</file>

<file path=ppt/tags/tag236.xml><?xml version="1.0" encoding="utf-8"?>
<p:tagLst xmlns:a="http://schemas.openxmlformats.org/drawingml/2006/main" xmlns:r="http://schemas.openxmlformats.org/officeDocument/2006/relationships" xmlns:p="http://schemas.openxmlformats.org/presentationml/2006/main">
  <p:tag name="NAME" val="CustomIcon"/>
</p:tagLst>
</file>

<file path=ppt/tags/tag23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38.xml><?xml version="1.0" encoding="utf-8"?>
<p:tagLst xmlns:a="http://schemas.openxmlformats.org/drawingml/2006/main" xmlns:r="http://schemas.openxmlformats.org/officeDocument/2006/relationships" xmlns:p="http://schemas.openxmlformats.org/presentationml/2006/main">
  <p:tag name="SHAPENAME" val="Slide Number"/>
</p:tagLst>
</file>

<file path=ppt/tags/tag239.xml><?xml version="1.0" encoding="utf-8"?>
<p:tagLst xmlns:a="http://schemas.openxmlformats.org/drawingml/2006/main" xmlns:r="http://schemas.openxmlformats.org/officeDocument/2006/relationships" xmlns:p="http://schemas.openxmlformats.org/presentationml/2006/main">
  <p:tag name="NAME" val="CustomIcon"/>
</p:tagLst>
</file>

<file path=ppt/tags/tag24.xml><?xml version="1.0" encoding="utf-8"?>
<p:tagLst xmlns:a="http://schemas.openxmlformats.org/drawingml/2006/main" xmlns:r="http://schemas.openxmlformats.org/officeDocument/2006/relationships" xmlns:p="http://schemas.openxmlformats.org/presentationml/2006/main">
  <p:tag name="SHAPENAME" val="Documenttype"/>
</p:tagLst>
</file>

<file path=ppt/tags/tag240.xml><?xml version="1.0" encoding="utf-8"?>
<p:tagLst xmlns:a="http://schemas.openxmlformats.org/drawingml/2006/main" xmlns:r="http://schemas.openxmlformats.org/officeDocument/2006/relationships" xmlns:p="http://schemas.openxmlformats.org/presentationml/2006/main">
  <p:tag name="NAME" val="CustomIcon"/>
</p:tagLst>
</file>

<file path=ppt/tags/tag241.xml><?xml version="1.0" encoding="utf-8"?>
<p:tagLst xmlns:a="http://schemas.openxmlformats.org/drawingml/2006/main" xmlns:r="http://schemas.openxmlformats.org/officeDocument/2006/relationships" xmlns:p="http://schemas.openxmlformats.org/presentationml/2006/main">
  <p:tag name="NAME" val="CustomIcon"/>
</p:tagLst>
</file>

<file path=ppt/tags/tag242.xml><?xml version="1.0" encoding="utf-8"?>
<p:tagLst xmlns:a="http://schemas.openxmlformats.org/drawingml/2006/main" xmlns:r="http://schemas.openxmlformats.org/officeDocument/2006/relationships" xmlns:p="http://schemas.openxmlformats.org/presentationml/2006/main">
  <p:tag name="NAME" val="CustomIcon"/>
</p:tagLst>
</file>

<file path=ppt/tags/tag24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44.xml><?xml version="1.0" encoding="utf-8"?>
<p:tagLst xmlns:a="http://schemas.openxmlformats.org/drawingml/2006/main" xmlns:r="http://schemas.openxmlformats.org/officeDocument/2006/relationships" xmlns:p="http://schemas.openxmlformats.org/presentationml/2006/main">
  <p:tag name="THINKCELLSHAPEDONOTDELETE" val="tv4VALRxDEdcimp.iNPoyjg"/>
</p:tagLst>
</file>

<file path=ppt/tags/tag245.xml><?xml version="1.0" encoding="utf-8"?>
<p:tagLst xmlns:a="http://schemas.openxmlformats.org/drawingml/2006/main" xmlns:r="http://schemas.openxmlformats.org/officeDocument/2006/relationships" xmlns:p="http://schemas.openxmlformats.org/presentationml/2006/main">
  <p:tag name="SHAPENAME" val="4. Footnote"/>
</p:tagLst>
</file>

<file path=ppt/tags/tag24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47.xml><?xml version="1.0" encoding="utf-8"?>
<p:tagLst xmlns:a="http://schemas.openxmlformats.org/drawingml/2006/main" xmlns:r="http://schemas.openxmlformats.org/officeDocument/2006/relationships" xmlns:p="http://schemas.openxmlformats.org/presentationml/2006/main">
  <p:tag name="THINKCELLSHAPEDONOTDELETE" val="tfkz6aaY_3YLYUtbJMntxaQ"/>
</p:tagLst>
</file>

<file path=ppt/tags/tag24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49.xml><?xml version="1.0" encoding="utf-8"?>
<p:tagLst xmlns:a="http://schemas.openxmlformats.org/drawingml/2006/main" xmlns:r="http://schemas.openxmlformats.org/officeDocument/2006/relationships" xmlns:p="http://schemas.openxmlformats.org/presentationml/2006/main">
  <p:tag name="THINKCELLSHAPEDONOTDELETE" val="tMU.o0W0eGAm.z5Uj4YjvtQ"/>
</p:tagLst>
</file>

<file path=ppt/tags/tag25.xml><?xml version="1.0" encoding="utf-8"?>
<p:tagLst xmlns:a="http://schemas.openxmlformats.org/drawingml/2006/main" xmlns:r="http://schemas.openxmlformats.org/officeDocument/2006/relationships" xmlns:p="http://schemas.openxmlformats.org/presentationml/2006/main">
  <p:tag name="SHAPENAME" val="Subtitle"/>
</p:tagLst>
</file>

<file path=ppt/tags/tag250.xml><?xml version="1.0" encoding="utf-8"?>
<p:tagLst xmlns:a="http://schemas.openxmlformats.org/drawingml/2006/main" xmlns:r="http://schemas.openxmlformats.org/officeDocument/2006/relationships" xmlns:p="http://schemas.openxmlformats.org/presentationml/2006/main">
  <p:tag name="SHAPENAME" val="2. Slide Title"/>
</p:tagLst>
</file>

<file path=ppt/tags/tag251.xml><?xml version="1.0" encoding="utf-8"?>
<p:tagLst xmlns:a="http://schemas.openxmlformats.org/drawingml/2006/main" xmlns:r="http://schemas.openxmlformats.org/officeDocument/2006/relationships" xmlns:p="http://schemas.openxmlformats.org/presentationml/2006/main">
  <p:tag name="NAME" val="LineContentSeparatorDefaultVertical"/>
</p:tagLst>
</file>

<file path=ppt/tags/tag252.xml><?xml version="1.0" encoding="utf-8"?>
<p:tagLst xmlns:a="http://schemas.openxmlformats.org/drawingml/2006/main" xmlns:r="http://schemas.openxmlformats.org/officeDocument/2006/relationships" xmlns:p="http://schemas.openxmlformats.org/presentationml/2006/main">
  <p:tag name="NAME" val="LineBasicImpact"/>
</p:tagLst>
</file>

<file path=ppt/tags/tag253.xml><?xml version="1.0" encoding="utf-8"?>
<p:tagLst xmlns:a="http://schemas.openxmlformats.org/drawingml/2006/main" xmlns:r="http://schemas.openxmlformats.org/officeDocument/2006/relationships" xmlns:p="http://schemas.openxmlformats.org/presentationml/2006/main">
  <p:tag name="NAME" val="TrackerNumWhite"/>
</p:tagLst>
</file>

<file path=ppt/tags/tag254.xml><?xml version="1.0" encoding="utf-8"?>
<p:tagLst xmlns:a="http://schemas.openxmlformats.org/drawingml/2006/main" xmlns:r="http://schemas.openxmlformats.org/officeDocument/2006/relationships" xmlns:p="http://schemas.openxmlformats.org/presentationml/2006/main">
  <p:tag name="NAME" val="TrackerNumWhite"/>
</p:tagLst>
</file>

<file path=ppt/tags/tag255.xml><?xml version="1.0" encoding="utf-8"?>
<p:tagLst xmlns:a="http://schemas.openxmlformats.org/drawingml/2006/main" xmlns:r="http://schemas.openxmlformats.org/officeDocument/2006/relationships" xmlns:p="http://schemas.openxmlformats.org/presentationml/2006/main">
  <p:tag name="NAME" val="TrackerNumWhite"/>
</p:tagLst>
</file>

<file path=ppt/tags/tag25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57.xml><?xml version="1.0" encoding="utf-8"?>
<p:tagLst xmlns:a="http://schemas.openxmlformats.org/drawingml/2006/main" xmlns:r="http://schemas.openxmlformats.org/officeDocument/2006/relationships" xmlns:p="http://schemas.openxmlformats.org/presentationml/2006/main">
  <p:tag name="THINKCELLSHAPEDONOTDELETE" val="tvon9VJ65CHP4MFPhZ_z7Gg"/>
</p:tagLst>
</file>

<file path=ppt/tags/tag25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59.xml><?xml version="1.0" encoding="utf-8"?>
<p:tagLst xmlns:a="http://schemas.openxmlformats.org/drawingml/2006/main" xmlns:r="http://schemas.openxmlformats.org/officeDocument/2006/relationships" xmlns:p="http://schemas.openxmlformats.org/presentationml/2006/main">
  <p:tag name="THINKCELLSHAPEDONOTDELETE" val="tmDUCszc20koDbmSwNG0bMQ"/>
</p:tagLst>
</file>

<file path=ppt/tags/tag26.xml><?xml version="1.0" encoding="utf-8"?>
<p:tagLst xmlns:a="http://schemas.openxmlformats.org/drawingml/2006/main" xmlns:r="http://schemas.openxmlformats.org/officeDocument/2006/relationships" xmlns:p="http://schemas.openxmlformats.org/presentationml/2006/main">
  <p:tag name="SHAPENAME" val="Title"/>
</p:tagLst>
</file>

<file path=ppt/tags/tag260.xml><?xml version="1.0" encoding="utf-8"?>
<p:tagLst xmlns:a="http://schemas.openxmlformats.org/drawingml/2006/main" xmlns:r="http://schemas.openxmlformats.org/officeDocument/2006/relationships" xmlns:p="http://schemas.openxmlformats.org/presentationml/2006/main">
  <p:tag name="SHAPENAME" val="2. Slide Title"/>
</p:tagLst>
</file>

<file path=ppt/tags/tag2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8.xml><?xml version="1.0" encoding="utf-8"?>
<p:tagLst xmlns:a="http://schemas.openxmlformats.org/drawingml/2006/main" xmlns:r="http://schemas.openxmlformats.org/officeDocument/2006/relationships" xmlns:p="http://schemas.openxmlformats.org/presentationml/2006/main">
  <p:tag name="THINKCELLSHAPEDONOTDELETE" val="t4.oZbb0sXNdu8BCibsgsUw"/>
</p:tagLst>
</file>

<file path=ppt/tags/tag29.xml><?xml version="1.0" encoding="utf-8"?>
<p:tagLst xmlns:a="http://schemas.openxmlformats.org/drawingml/2006/main" xmlns:r="http://schemas.openxmlformats.org/officeDocument/2006/relationships" xmlns:p="http://schemas.openxmlformats.org/presentationml/2006/main">
  <p:tag name="SHAPENAME" val="2. Slide Title"/>
</p:tagLst>
</file>

<file path=ppt/tags/tag3.xml><?xml version="1.0" encoding="utf-8"?>
<p:tagLst xmlns:a="http://schemas.openxmlformats.org/drawingml/2006/main" xmlns:r="http://schemas.openxmlformats.org/officeDocument/2006/relationships" xmlns:p="http://schemas.openxmlformats.org/presentationml/2006/main">
  <p:tag name="THINKCELLSHAPEDONOTDELETE" val="txcgoWEzLgA0_64VDvMxGGg"/>
</p:tagLst>
</file>

<file path=ppt/tags/tag30.xml><?xml version="1.0" encoding="utf-8"?>
<p:tagLst xmlns:a="http://schemas.openxmlformats.org/drawingml/2006/main" xmlns:r="http://schemas.openxmlformats.org/officeDocument/2006/relationships" xmlns:p="http://schemas.openxmlformats.org/presentationml/2006/main">
  <p:tag name="SHAPENAME" val="3. Subtitle"/>
</p:tagLst>
</file>

<file path=ppt/tags/tag31.xml><?xml version="1.0" encoding="utf-8"?>
<p:tagLst xmlns:a="http://schemas.openxmlformats.org/drawingml/2006/main" xmlns:r="http://schemas.openxmlformats.org/officeDocument/2006/relationships" xmlns:p="http://schemas.openxmlformats.org/presentationml/2006/main">
  <p:tag name="SHAPENAME" val="Slide Number"/>
</p:tagLst>
</file>

<file path=ppt/tags/tag32.xml><?xml version="1.0" encoding="utf-8"?>
<p:tagLst xmlns:a="http://schemas.openxmlformats.org/drawingml/2006/main" xmlns:r="http://schemas.openxmlformats.org/officeDocument/2006/relationships" xmlns:p="http://schemas.openxmlformats.org/presentationml/2006/main">
  <p:tag name="SHAPENAME" val="5. Source"/>
</p:tagLst>
</file>

<file path=ppt/tags/tag33.xml><?xml version="1.0" encoding="utf-8"?>
<p:tagLst xmlns:a="http://schemas.openxmlformats.org/drawingml/2006/main" xmlns:r="http://schemas.openxmlformats.org/officeDocument/2006/relationships" xmlns:p="http://schemas.openxmlformats.org/presentationml/2006/main">
  <p:tag name="SHAPENAME" val="1. On-page tracker"/>
</p:tagLst>
</file>

<file path=ppt/tags/tag3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5.xml><?xml version="1.0" encoding="utf-8"?>
<p:tagLst xmlns:a="http://schemas.openxmlformats.org/drawingml/2006/main" xmlns:r="http://schemas.openxmlformats.org/officeDocument/2006/relationships" xmlns:p="http://schemas.openxmlformats.org/presentationml/2006/main">
  <p:tag name="THINKCELLSHAPEDONOTDELETE" val="t4.oZbb0sXNdu8BCibsgsUw"/>
</p:tagLst>
</file>

<file path=ppt/tags/tag36.xml><?xml version="1.0" encoding="utf-8"?>
<p:tagLst xmlns:a="http://schemas.openxmlformats.org/drawingml/2006/main" xmlns:r="http://schemas.openxmlformats.org/officeDocument/2006/relationships" xmlns:p="http://schemas.openxmlformats.org/presentationml/2006/main">
  <p:tag name="SHAPENAME" val="5. Source"/>
</p:tagLst>
</file>

<file path=ppt/tags/tag3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8.xml><?xml version="1.0" encoding="utf-8"?>
<p:tagLst xmlns:a="http://schemas.openxmlformats.org/drawingml/2006/main" xmlns:r="http://schemas.openxmlformats.org/officeDocument/2006/relationships" xmlns:p="http://schemas.openxmlformats.org/presentationml/2006/main">
  <p:tag name="THINKCELLSHAPEDONOTDELETE" val="trZ96ctUUqJsGDCugslwBCg"/>
</p:tagLst>
</file>

<file path=ppt/tags/tag39.xml><?xml version="1.0" encoding="utf-8"?>
<p:tagLst xmlns:a="http://schemas.openxmlformats.org/drawingml/2006/main" xmlns:r="http://schemas.openxmlformats.org/officeDocument/2006/relationships" xmlns:p="http://schemas.openxmlformats.org/presentationml/2006/main">
  <p:tag name="SHAPENAME" val="2. Slide Title"/>
</p:tagLst>
</file>

<file path=ppt/tags/tag4.xml><?xml version="1.0" encoding="utf-8"?>
<p:tagLst xmlns:a="http://schemas.openxmlformats.org/drawingml/2006/main" xmlns:r="http://schemas.openxmlformats.org/officeDocument/2006/relationships" xmlns:p="http://schemas.openxmlformats.org/presentationml/2006/main">
  <p:tag name="SHAPENAME" val="4. Footnote"/>
</p:tagLst>
</file>

<file path=ppt/tags/tag40.xml><?xml version="1.0" encoding="utf-8"?>
<p:tagLst xmlns:a="http://schemas.openxmlformats.org/drawingml/2006/main" xmlns:r="http://schemas.openxmlformats.org/officeDocument/2006/relationships" xmlns:p="http://schemas.openxmlformats.org/presentationml/2006/main">
  <p:tag name="SHAPENAME" val="Slide Number"/>
</p:tagLst>
</file>

<file path=ppt/tags/tag41.xml><?xml version="1.0" encoding="utf-8"?>
<p:tagLst xmlns:a="http://schemas.openxmlformats.org/drawingml/2006/main" xmlns:r="http://schemas.openxmlformats.org/officeDocument/2006/relationships" xmlns:p="http://schemas.openxmlformats.org/presentationml/2006/main">
  <p:tag name="SHAPENAME" val="1. On-page tracker"/>
</p:tagLst>
</file>

<file path=ppt/tags/tag42.xml><?xml version="1.0" encoding="utf-8"?>
<p:tagLst xmlns:a="http://schemas.openxmlformats.org/drawingml/2006/main" xmlns:r="http://schemas.openxmlformats.org/officeDocument/2006/relationships" xmlns:p="http://schemas.openxmlformats.org/presentationml/2006/main">
  <p:tag name="SHAPENAME" val="5. Source"/>
</p:tagLst>
</file>

<file path=ppt/tags/tag4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4.xml><?xml version="1.0" encoding="utf-8"?>
<p:tagLst xmlns:a="http://schemas.openxmlformats.org/drawingml/2006/main" xmlns:r="http://schemas.openxmlformats.org/officeDocument/2006/relationships" xmlns:p="http://schemas.openxmlformats.org/presentationml/2006/main">
  <p:tag name="THINKCELLSHAPEDONOTDELETE" val="tAvhTnprpZIIVVQCOTQtpLw"/>
</p:tagLst>
</file>

<file path=ppt/tags/tag45.xml><?xml version="1.0" encoding="utf-8"?>
<p:tagLst xmlns:a="http://schemas.openxmlformats.org/drawingml/2006/main" xmlns:r="http://schemas.openxmlformats.org/officeDocument/2006/relationships" xmlns:p="http://schemas.openxmlformats.org/presentationml/2006/main">
  <p:tag name="SHAPENAME" val="2. Slide Title"/>
</p:tagLst>
</file>

<file path=ppt/tags/tag46.xml><?xml version="1.0" encoding="utf-8"?>
<p:tagLst xmlns:a="http://schemas.openxmlformats.org/drawingml/2006/main" xmlns:r="http://schemas.openxmlformats.org/officeDocument/2006/relationships" xmlns:p="http://schemas.openxmlformats.org/presentationml/2006/main">
  <p:tag name="SHAPENAME" val="Slide Number"/>
</p:tagLst>
</file>

<file path=ppt/tags/tag47.xml><?xml version="1.0" encoding="utf-8"?>
<p:tagLst xmlns:a="http://schemas.openxmlformats.org/drawingml/2006/main" xmlns:r="http://schemas.openxmlformats.org/officeDocument/2006/relationships" xmlns:p="http://schemas.openxmlformats.org/presentationml/2006/main">
  <p:tag name="SHAPENAME" val="1. On-page tracker"/>
</p:tagLst>
</file>

<file path=ppt/tags/tag48.xml><?xml version="1.0" encoding="utf-8"?>
<p:tagLst xmlns:a="http://schemas.openxmlformats.org/drawingml/2006/main" xmlns:r="http://schemas.openxmlformats.org/officeDocument/2006/relationships" xmlns:p="http://schemas.openxmlformats.org/presentationml/2006/main">
  <p:tag name="SHAPENAME" val="5. Source"/>
</p:tagLst>
</file>

<file path=ppt/tags/tag4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xml><?xml version="1.0" encoding="utf-8"?>
<p:tagLst xmlns:a="http://schemas.openxmlformats.org/drawingml/2006/main" xmlns:r="http://schemas.openxmlformats.org/officeDocument/2006/relationships" xmlns:p="http://schemas.openxmlformats.org/presentationml/2006/main">
  <p:tag name="SHAPENAME" val="2. Slide Title"/>
</p:tagLst>
</file>

<file path=ppt/tags/tag50.xml><?xml version="1.0" encoding="utf-8"?>
<p:tagLst xmlns:a="http://schemas.openxmlformats.org/drawingml/2006/main" xmlns:r="http://schemas.openxmlformats.org/officeDocument/2006/relationships" xmlns:p="http://schemas.openxmlformats.org/presentationml/2006/main">
  <p:tag name="THINKCELLSHAPEDONOTDELETE" val="tVvs3CU0mhZ0iF9VK3Gc_gQ"/>
</p:tagLst>
</file>

<file path=ppt/tags/tag51.xml><?xml version="1.0" encoding="utf-8"?>
<p:tagLst xmlns:a="http://schemas.openxmlformats.org/drawingml/2006/main" xmlns:r="http://schemas.openxmlformats.org/officeDocument/2006/relationships" xmlns:p="http://schemas.openxmlformats.org/presentationml/2006/main">
  <p:tag name="SHAPENAME" val="2. Slide Title"/>
</p:tagLst>
</file>

<file path=ppt/tags/tag52.xml><?xml version="1.0" encoding="utf-8"?>
<p:tagLst xmlns:a="http://schemas.openxmlformats.org/drawingml/2006/main" xmlns:r="http://schemas.openxmlformats.org/officeDocument/2006/relationships" xmlns:p="http://schemas.openxmlformats.org/presentationml/2006/main">
  <p:tag name="SHAPENAME" val="Slide Number"/>
</p:tagLst>
</file>

<file path=ppt/tags/tag53.xml><?xml version="1.0" encoding="utf-8"?>
<p:tagLst xmlns:a="http://schemas.openxmlformats.org/drawingml/2006/main" xmlns:r="http://schemas.openxmlformats.org/officeDocument/2006/relationships" xmlns:p="http://schemas.openxmlformats.org/presentationml/2006/main">
  <p:tag name="SHAPENAME" val="1. On-page tracker"/>
</p:tagLst>
</file>

<file path=ppt/tags/tag54.xml><?xml version="1.0" encoding="utf-8"?>
<p:tagLst xmlns:a="http://schemas.openxmlformats.org/drawingml/2006/main" xmlns:r="http://schemas.openxmlformats.org/officeDocument/2006/relationships" xmlns:p="http://schemas.openxmlformats.org/presentationml/2006/main">
  <p:tag name="SHAPENAME" val="5. Source"/>
</p:tagLst>
</file>

<file path=ppt/tags/tag5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6.xml><?xml version="1.0" encoding="utf-8"?>
<p:tagLst xmlns:a="http://schemas.openxmlformats.org/drawingml/2006/main" xmlns:r="http://schemas.openxmlformats.org/officeDocument/2006/relationships" xmlns:p="http://schemas.openxmlformats.org/presentationml/2006/main">
  <p:tag name="THINKCELLSHAPEDONOTDELETE" val="tNrcAbB4u0quRffFN3bn3Xw"/>
</p:tagLst>
</file>

<file path=ppt/tags/tag57.xml><?xml version="1.0" encoding="utf-8"?>
<p:tagLst xmlns:a="http://schemas.openxmlformats.org/drawingml/2006/main" xmlns:r="http://schemas.openxmlformats.org/officeDocument/2006/relationships" xmlns:p="http://schemas.openxmlformats.org/presentationml/2006/main">
  <p:tag name="SHAPENAME" val="2. Slide Title"/>
</p:tagLst>
</file>

<file path=ppt/tags/tag58.xml><?xml version="1.0" encoding="utf-8"?>
<p:tagLst xmlns:a="http://schemas.openxmlformats.org/drawingml/2006/main" xmlns:r="http://schemas.openxmlformats.org/officeDocument/2006/relationships" xmlns:p="http://schemas.openxmlformats.org/presentationml/2006/main">
  <p:tag name="SHAPENAME" val="3. Subtitle"/>
</p:tagLst>
</file>

<file path=ppt/tags/tag59.xml><?xml version="1.0" encoding="utf-8"?>
<p:tagLst xmlns:a="http://schemas.openxmlformats.org/drawingml/2006/main" xmlns:r="http://schemas.openxmlformats.org/officeDocument/2006/relationships" xmlns:p="http://schemas.openxmlformats.org/presentationml/2006/main">
  <p:tag name="SHAPENAME" val="Slide Number"/>
</p:tagLst>
</file>

<file path=ppt/tags/tag6.xml><?xml version="1.0" encoding="utf-8"?>
<p:tagLst xmlns:a="http://schemas.openxmlformats.org/drawingml/2006/main" xmlns:r="http://schemas.openxmlformats.org/officeDocument/2006/relationships" xmlns:p="http://schemas.openxmlformats.org/presentationml/2006/main">
  <p:tag name="NAME" val="ACET"/>
</p:tagLst>
</file>

<file path=ppt/tags/tag60.xml><?xml version="1.0" encoding="utf-8"?>
<p:tagLst xmlns:a="http://schemas.openxmlformats.org/drawingml/2006/main" xmlns:r="http://schemas.openxmlformats.org/officeDocument/2006/relationships" xmlns:p="http://schemas.openxmlformats.org/presentationml/2006/main">
  <p:tag name="SHAPENAME" val="1. On-page tracker"/>
</p:tagLst>
</file>

<file path=ppt/tags/tag61.xml><?xml version="1.0" encoding="utf-8"?>
<p:tagLst xmlns:a="http://schemas.openxmlformats.org/drawingml/2006/main" xmlns:r="http://schemas.openxmlformats.org/officeDocument/2006/relationships" xmlns:p="http://schemas.openxmlformats.org/presentationml/2006/main">
  <p:tag name="SHAPENAME" val="5. Source"/>
</p:tagLst>
</file>

<file path=ppt/tags/tag6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3.xml><?xml version="1.0" encoding="utf-8"?>
<p:tagLst xmlns:a="http://schemas.openxmlformats.org/drawingml/2006/main" xmlns:r="http://schemas.openxmlformats.org/officeDocument/2006/relationships" xmlns:p="http://schemas.openxmlformats.org/presentationml/2006/main">
  <p:tag name="THINKCELLSHAPEDONOTDELETE" val="tYG_9mniplMrafceMpP.Qwg"/>
</p:tagLst>
</file>

<file path=ppt/tags/tag64.xml><?xml version="1.0" encoding="utf-8"?>
<p:tagLst xmlns:a="http://schemas.openxmlformats.org/drawingml/2006/main" xmlns:r="http://schemas.openxmlformats.org/officeDocument/2006/relationships" xmlns:p="http://schemas.openxmlformats.org/presentationml/2006/main">
  <p:tag name="SHAPENAME" val="RectangleLight"/>
</p:tagLst>
</file>

<file path=ppt/tags/tag65.xml><?xml version="1.0" encoding="utf-8"?>
<p:tagLst xmlns:a="http://schemas.openxmlformats.org/drawingml/2006/main" xmlns:r="http://schemas.openxmlformats.org/officeDocument/2006/relationships" xmlns:p="http://schemas.openxmlformats.org/presentationml/2006/main">
  <p:tag name="SHAPENAME" val="Slide Number"/>
</p:tagLst>
</file>

<file path=ppt/tags/tag66.xml><?xml version="1.0" encoding="utf-8"?>
<p:tagLst xmlns:a="http://schemas.openxmlformats.org/drawingml/2006/main" xmlns:r="http://schemas.openxmlformats.org/officeDocument/2006/relationships" xmlns:p="http://schemas.openxmlformats.org/presentationml/2006/main">
  <p:tag name="SHAPENAME" val="2. Slide Title"/>
</p:tagLst>
</file>

<file path=ppt/tags/tag67.xml><?xml version="1.0" encoding="utf-8"?>
<p:tagLst xmlns:a="http://schemas.openxmlformats.org/drawingml/2006/main" xmlns:r="http://schemas.openxmlformats.org/officeDocument/2006/relationships" xmlns:p="http://schemas.openxmlformats.org/presentationml/2006/main">
  <p:tag name="SHAPENAME" val="3. Subtitle"/>
</p:tagLst>
</file>

<file path=ppt/tags/tag68.xml><?xml version="1.0" encoding="utf-8"?>
<p:tagLst xmlns:a="http://schemas.openxmlformats.org/drawingml/2006/main" xmlns:r="http://schemas.openxmlformats.org/officeDocument/2006/relationships" xmlns:p="http://schemas.openxmlformats.org/presentationml/2006/main">
  <p:tag name="SHAPENAME" val="5. Source"/>
</p:tagLst>
</file>

<file path=ppt/tags/tag69.xml><?xml version="1.0" encoding="utf-8"?>
<p:tagLst xmlns:a="http://schemas.openxmlformats.org/drawingml/2006/main" xmlns:r="http://schemas.openxmlformats.org/officeDocument/2006/relationships" xmlns:p="http://schemas.openxmlformats.org/presentationml/2006/main">
  <p:tag name="SHAPENAME" val="1. On-page tracker"/>
</p:tagLst>
</file>

<file path=ppt/tags/tag7.xml><?xml version="1.0" encoding="utf-8"?>
<p:tagLst xmlns:a="http://schemas.openxmlformats.org/drawingml/2006/main" xmlns:r="http://schemas.openxmlformats.org/officeDocument/2006/relationships" xmlns:p="http://schemas.openxmlformats.org/presentationml/2006/main">
  <p:tag name="NAME" val="Moon"/>
</p:tagLst>
</file>

<file path=ppt/tags/tag7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71.xml><?xml version="1.0" encoding="utf-8"?>
<p:tagLst xmlns:a="http://schemas.openxmlformats.org/drawingml/2006/main" xmlns:r="http://schemas.openxmlformats.org/officeDocument/2006/relationships" xmlns:p="http://schemas.openxmlformats.org/presentationml/2006/main">
  <p:tag name="THINKCELLSHAPEDONOTDELETE" val="tHbEQ8aI7AKzsdxigcAG3ZA"/>
</p:tagLst>
</file>

<file path=ppt/tags/tag72.xml><?xml version="1.0" encoding="utf-8"?>
<p:tagLst xmlns:a="http://schemas.openxmlformats.org/drawingml/2006/main" xmlns:r="http://schemas.openxmlformats.org/officeDocument/2006/relationships" xmlns:p="http://schemas.openxmlformats.org/presentationml/2006/main">
  <p:tag name="SHAPENAME" val="RectangleLight"/>
</p:tagLst>
</file>

<file path=ppt/tags/tag73.xml><?xml version="1.0" encoding="utf-8"?>
<p:tagLst xmlns:a="http://schemas.openxmlformats.org/drawingml/2006/main" xmlns:r="http://schemas.openxmlformats.org/officeDocument/2006/relationships" xmlns:p="http://schemas.openxmlformats.org/presentationml/2006/main">
  <p:tag name="SHAPENAME" val="Slide Number"/>
</p:tagLst>
</file>

<file path=ppt/tags/tag74.xml><?xml version="1.0" encoding="utf-8"?>
<p:tagLst xmlns:a="http://schemas.openxmlformats.org/drawingml/2006/main" xmlns:r="http://schemas.openxmlformats.org/officeDocument/2006/relationships" xmlns:p="http://schemas.openxmlformats.org/presentationml/2006/main">
  <p:tag name="SHAPENAME" val="2. Slide Title"/>
</p:tagLst>
</file>

<file path=ppt/tags/tag75.xml><?xml version="1.0" encoding="utf-8"?>
<p:tagLst xmlns:a="http://schemas.openxmlformats.org/drawingml/2006/main" xmlns:r="http://schemas.openxmlformats.org/officeDocument/2006/relationships" xmlns:p="http://schemas.openxmlformats.org/presentationml/2006/main">
  <p:tag name="SHAPENAME" val="3. Subtitle"/>
</p:tagLst>
</file>

<file path=ppt/tags/tag76.xml><?xml version="1.0" encoding="utf-8"?>
<p:tagLst xmlns:a="http://schemas.openxmlformats.org/drawingml/2006/main" xmlns:r="http://schemas.openxmlformats.org/officeDocument/2006/relationships" xmlns:p="http://schemas.openxmlformats.org/presentationml/2006/main">
  <p:tag name="SHAPENAME" val="1. On-page tracker"/>
</p:tagLst>
</file>

<file path=ppt/tags/tag77.xml><?xml version="1.0" encoding="utf-8"?>
<p:tagLst xmlns:a="http://schemas.openxmlformats.org/drawingml/2006/main" xmlns:r="http://schemas.openxmlformats.org/officeDocument/2006/relationships" xmlns:p="http://schemas.openxmlformats.org/presentationml/2006/main">
  <p:tag name="SHAPENAME" val="5. Source"/>
</p:tagLst>
</file>

<file path=ppt/tags/tag7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79.xml><?xml version="1.0" encoding="utf-8"?>
<p:tagLst xmlns:a="http://schemas.openxmlformats.org/drawingml/2006/main" xmlns:r="http://schemas.openxmlformats.org/officeDocument/2006/relationships" xmlns:p="http://schemas.openxmlformats.org/presentationml/2006/main">
  <p:tag name="THINKCELLSHAPEDONOTDELETE" val="tBLvs1S2qnQw1aA01IUaglg"/>
</p:tagLst>
</file>

<file path=ppt/tags/tag8.xml><?xml version="1.0" encoding="utf-8"?>
<p:tagLst xmlns:a="http://schemas.openxmlformats.org/drawingml/2006/main" xmlns:r="http://schemas.openxmlformats.org/officeDocument/2006/relationships" xmlns:p="http://schemas.openxmlformats.org/presentationml/2006/main">
  <p:tag name="NAME" val="Moon"/>
</p:tagLst>
</file>

<file path=ppt/tags/tag80.xml><?xml version="1.0" encoding="utf-8"?>
<p:tagLst xmlns:a="http://schemas.openxmlformats.org/drawingml/2006/main" xmlns:r="http://schemas.openxmlformats.org/officeDocument/2006/relationships" xmlns:p="http://schemas.openxmlformats.org/presentationml/2006/main">
  <p:tag name="SHAPENAME" val="RectangleLight"/>
</p:tagLst>
</file>

<file path=ppt/tags/tag81.xml><?xml version="1.0" encoding="utf-8"?>
<p:tagLst xmlns:a="http://schemas.openxmlformats.org/drawingml/2006/main" xmlns:r="http://schemas.openxmlformats.org/officeDocument/2006/relationships" xmlns:p="http://schemas.openxmlformats.org/presentationml/2006/main">
  <p:tag name="SHAPENAME" val="Slide Number"/>
</p:tagLst>
</file>

<file path=ppt/tags/tag82.xml><?xml version="1.0" encoding="utf-8"?>
<p:tagLst xmlns:a="http://schemas.openxmlformats.org/drawingml/2006/main" xmlns:r="http://schemas.openxmlformats.org/officeDocument/2006/relationships" xmlns:p="http://schemas.openxmlformats.org/presentationml/2006/main">
  <p:tag name="SHAPENAME" val="2. Slide Title"/>
</p:tagLst>
</file>

<file path=ppt/tags/tag83.xml><?xml version="1.0" encoding="utf-8"?>
<p:tagLst xmlns:a="http://schemas.openxmlformats.org/drawingml/2006/main" xmlns:r="http://schemas.openxmlformats.org/officeDocument/2006/relationships" xmlns:p="http://schemas.openxmlformats.org/presentationml/2006/main">
  <p:tag name="SHAPENAME" val="3. Subtitle"/>
</p:tagLst>
</file>

<file path=ppt/tags/tag84.xml><?xml version="1.0" encoding="utf-8"?>
<p:tagLst xmlns:a="http://schemas.openxmlformats.org/drawingml/2006/main" xmlns:r="http://schemas.openxmlformats.org/officeDocument/2006/relationships" xmlns:p="http://schemas.openxmlformats.org/presentationml/2006/main">
  <p:tag name="SHAPENAME" val="5. Source"/>
</p:tagLst>
</file>

<file path=ppt/tags/tag85.xml><?xml version="1.0" encoding="utf-8"?>
<p:tagLst xmlns:a="http://schemas.openxmlformats.org/drawingml/2006/main" xmlns:r="http://schemas.openxmlformats.org/officeDocument/2006/relationships" xmlns:p="http://schemas.openxmlformats.org/presentationml/2006/main">
  <p:tag name="SHAPENAME" val="1. On-page tracker"/>
</p:tagLst>
</file>

<file path=ppt/tags/tag8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87.xml><?xml version="1.0" encoding="utf-8"?>
<p:tagLst xmlns:a="http://schemas.openxmlformats.org/drawingml/2006/main" xmlns:r="http://schemas.openxmlformats.org/officeDocument/2006/relationships" xmlns:p="http://schemas.openxmlformats.org/presentationml/2006/main">
  <p:tag name="THINKCELLSHAPEDONOTDELETE" val="tqUyDlDqWonv3hoAx.p9Rsw"/>
</p:tagLst>
</file>

<file path=ppt/tags/tag88.xml><?xml version="1.0" encoding="utf-8"?>
<p:tagLst xmlns:a="http://schemas.openxmlformats.org/drawingml/2006/main" xmlns:r="http://schemas.openxmlformats.org/officeDocument/2006/relationships" xmlns:p="http://schemas.openxmlformats.org/presentationml/2006/main">
  <p:tag name="SHAPENAME" val="2. Slide Title"/>
</p:tagLst>
</file>

<file path=ppt/tags/tag89.xml><?xml version="1.0" encoding="utf-8"?>
<p:tagLst xmlns:a="http://schemas.openxmlformats.org/drawingml/2006/main" xmlns:r="http://schemas.openxmlformats.org/officeDocument/2006/relationships" xmlns:p="http://schemas.openxmlformats.org/presentationml/2006/main">
  <p:tag name="SHAPENAME" val="RectangleLight"/>
</p:tagLst>
</file>

<file path=ppt/tags/tag9.xml><?xml version="1.0" encoding="utf-8"?>
<p:tagLst xmlns:a="http://schemas.openxmlformats.org/drawingml/2006/main" xmlns:r="http://schemas.openxmlformats.org/officeDocument/2006/relationships" xmlns:p="http://schemas.openxmlformats.org/presentationml/2006/main">
  <p:tag name="NAME" val="Moon"/>
</p:tagLst>
</file>

<file path=ppt/tags/tag90.xml><?xml version="1.0" encoding="utf-8"?>
<p:tagLst xmlns:a="http://schemas.openxmlformats.org/drawingml/2006/main" xmlns:r="http://schemas.openxmlformats.org/officeDocument/2006/relationships" xmlns:p="http://schemas.openxmlformats.org/presentationml/2006/main">
  <p:tag name="SHAPENAME" val="Slide Number"/>
</p:tagLst>
</file>

<file path=ppt/tags/tag91.xml><?xml version="1.0" encoding="utf-8"?>
<p:tagLst xmlns:a="http://schemas.openxmlformats.org/drawingml/2006/main" xmlns:r="http://schemas.openxmlformats.org/officeDocument/2006/relationships" xmlns:p="http://schemas.openxmlformats.org/presentationml/2006/main">
  <p:tag name="SHAPENAME" val="3. Subtitle"/>
</p:tagLst>
</file>

<file path=ppt/tags/tag92.xml><?xml version="1.0" encoding="utf-8"?>
<p:tagLst xmlns:a="http://schemas.openxmlformats.org/drawingml/2006/main" xmlns:r="http://schemas.openxmlformats.org/officeDocument/2006/relationships" xmlns:p="http://schemas.openxmlformats.org/presentationml/2006/main">
  <p:tag name="SHAPENAME" val="1. On-page tracker"/>
</p:tagLst>
</file>

<file path=ppt/tags/tag93.xml><?xml version="1.0" encoding="utf-8"?>
<p:tagLst xmlns:a="http://schemas.openxmlformats.org/drawingml/2006/main" xmlns:r="http://schemas.openxmlformats.org/officeDocument/2006/relationships" xmlns:p="http://schemas.openxmlformats.org/presentationml/2006/main">
  <p:tag name="SHAPENAME" val="5. Source"/>
</p:tagLst>
</file>

<file path=ppt/tags/tag9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95.xml><?xml version="1.0" encoding="utf-8"?>
<p:tagLst xmlns:a="http://schemas.openxmlformats.org/drawingml/2006/main" xmlns:r="http://schemas.openxmlformats.org/officeDocument/2006/relationships" xmlns:p="http://schemas.openxmlformats.org/presentationml/2006/main">
  <p:tag name="THINKCELLSHAPEDONOTDELETE" val="to9xgrPArEB1mEiMOhB5KGA"/>
</p:tagLst>
</file>

<file path=ppt/tags/tag96.xml><?xml version="1.0" encoding="utf-8"?>
<p:tagLst xmlns:a="http://schemas.openxmlformats.org/drawingml/2006/main" xmlns:r="http://schemas.openxmlformats.org/officeDocument/2006/relationships" xmlns:p="http://schemas.openxmlformats.org/presentationml/2006/main">
  <p:tag name="SHAPENAME" val="RectangleLight"/>
</p:tagLst>
</file>

<file path=ppt/tags/tag97.xml><?xml version="1.0" encoding="utf-8"?>
<p:tagLst xmlns:a="http://schemas.openxmlformats.org/drawingml/2006/main" xmlns:r="http://schemas.openxmlformats.org/officeDocument/2006/relationships" xmlns:p="http://schemas.openxmlformats.org/presentationml/2006/main">
  <p:tag name="SHAPENAME" val="Slide Number"/>
</p:tagLst>
</file>

<file path=ppt/tags/tag98.xml><?xml version="1.0" encoding="utf-8"?>
<p:tagLst xmlns:a="http://schemas.openxmlformats.org/drawingml/2006/main" xmlns:r="http://schemas.openxmlformats.org/officeDocument/2006/relationships" xmlns:p="http://schemas.openxmlformats.org/presentationml/2006/main">
  <p:tag name="SHAPENAME" val="2. Slide Title"/>
</p:tagLst>
</file>

<file path=ppt/tags/tag99.xml><?xml version="1.0" encoding="utf-8"?>
<p:tagLst xmlns:a="http://schemas.openxmlformats.org/drawingml/2006/main" xmlns:r="http://schemas.openxmlformats.org/officeDocument/2006/relationships" xmlns:p="http://schemas.openxmlformats.org/presentationml/2006/main">
  <p:tag name="SHAPENAME" val="3. Subtitle"/>
</p:tagLst>
</file>

<file path=ppt/theme/theme1.xml><?xml version="1.0" encoding="utf-8"?>
<a:theme xmlns:a="http://schemas.openxmlformats.org/drawingml/2006/main" name="White">
  <a:themeElements>
    <a:clrScheme name="Scheme1">
      <a:dk1>
        <a:srgbClr val="000000"/>
      </a:dk1>
      <a:lt1>
        <a:srgbClr val="FFFFFF"/>
      </a:lt1>
      <a:dk2>
        <a:srgbClr val="FFFFFF"/>
      </a:dk2>
      <a:lt2>
        <a:srgbClr val="FFFFFF"/>
      </a:lt2>
      <a:accent1>
        <a:srgbClr val="164685"/>
      </a:accent1>
      <a:accent2>
        <a:srgbClr val="6FA2E7"/>
      </a:accent2>
      <a:accent3>
        <a:srgbClr val="236ED3"/>
      </a:accent3>
      <a:accent4>
        <a:srgbClr val="E38526"/>
      </a:accent4>
      <a:accent5>
        <a:srgbClr val="FBC525"/>
      </a:accent5>
      <a:accent6>
        <a:srgbClr val="DDDDDD"/>
      </a:accent6>
      <a:hlink>
        <a:srgbClr val="0000FF"/>
      </a:hlink>
      <a:folHlink>
        <a:srgbClr val="800080"/>
      </a:folHlink>
    </a:clrScheme>
    <a:fontScheme name="Custom">
      <a:majorFont>
        <a:latin typeface="Arial"/>
        <a:ea typeface=""/>
        <a:cs typeface=""/>
      </a:majorFont>
      <a:minorFont>
        <a:latin typeface="Arial"/>
        <a:ea typeface=""/>
        <a:cs typeface=""/>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w="6350" cap="sq">
          <a:noFill/>
          <a:miter lim="800000"/>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spcBef>
            <a:spcPts val="300"/>
          </a:spcBef>
          <a:spcAft>
            <a:spcPts val="300"/>
          </a:spcAft>
          <a:defRPr sz="1600" dirty="0" err="1">
            <a:solidFill>
              <a:schemeClr val="bg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w="6350" cap="flat">
          <a:solidFill>
            <a:schemeClr val="tx1"/>
          </a:solidFill>
          <a:miter lim="800000"/>
          <a:tailEnd type="none"/>
        </a:ln>
      </a:spPr>
      <a:bodyPr/>
      <a:lstStyle/>
      <a:style>
        <a:lnRef idx="1">
          <a:schemeClr val="accent1"/>
        </a:lnRef>
        <a:fillRef idx="0">
          <a:schemeClr val="accent1"/>
        </a:fillRef>
        <a:effectRef idx="0">
          <a:schemeClr val="accent1"/>
        </a:effectRef>
        <a:fontRef idx="minor">
          <a:schemeClr val="tx1"/>
        </a:fontRef>
      </a:style>
    </a:lnDef>
    <a:txDef>
      <a:spPr>
        <a:ln w="6350">
          <a:noFill/>
          <a:miter lim="800000"/>
        </a:ln>
      </a:spPr>
      <a:bodyPr vert="horz" wrap="square" lIns="0" tIns="0" rIns="0" bIns="0" rtlCol="0">
        <a:noAutofit/>
      </a:bodyPr>
      <a:lstStyle>
        <a:defPPr algn="l">
          <a:spcBef>
            <a:spcPts val="300"/>
          </a:spcBef>
          <a:spcAft>
            <a:spcPts val="300"/>
          </a:spcAft>
          <a:buNone/>
          <a:defRPr sz="1600" dirty="0" smtClean="0"/>
        </a:defPPr>
      </a:lstStyle>
    </a:txDef>
  </a:objectDefaults>
  <a:extraClrSchemeLst>
    <a:extraClrScheme>
      <a:clrScheme name="Scheme1">
        <a:dk1>
          <a:srgbClr val="000000"/>
        </a:dk1>
        <a:lt1>
          <a:srgbClr val="FFFFFF"/>
        </a:lt1>
        <a:dk2>
          <a:srgbClr val="FFFFFF"/>
        </a:dk2>
        <a:lt2>
          <a:srgbClr val="FFFFFF"/>
        </a:lt2>
        <a:accent1>
          <a:srgbClr val="164685"/>
        </a:accent1>
        <a:accent2>
          <a:srgbClr val="6FA2E7"/>
        </a:accent2>
        <a:accent3>
          <a:srgbClr val="236ED3"/>
        </a:accent3>
        <a:accent4>
          <a:srgbClr val="E38526"/>
        </a:accent4>
        <a:accent5>
          <a:srgbClr val="FBC525"/>
        </a:accent5>
        <a:accent6>
          <a:srgbClr val="DDDDDD"/>
        </a:accent6>
        <a:hlink>
          <a:srgbClr val="0000FF"/>
        </a:hlink>
        <a:folHlink>
          <a:srgbClr val="800080"/>
        </a:folHlink>
      </a:clrScheme>
    </a:extraClrScheme>
  </a:extraClrSchemeLst>
  <a:custClrLst>
    <a:custClr name="Dark Gray">
      <a:srgbClr val="4D4D4D"/>
    </a:custClr>
    <a:custClr name="Mid Gray">
      <a:srgbClr val="7F7F7F"/>
    </a:custClr>
    <a:custClr name="Light Gray">
      <a:srgbClr val="B3B3B3"/>
    </a:custClr>
    <a:custClr name="Super Light Gray">
      <a:srgbClr val="D0D0D0"/>
    </a:custClr>
    <a:custClr name="Pale Gray">
      <a:srgbClr val="E6E6E6"/>
    </a:custClr>
  </a:custClrLst>
  <a:extLst>
    <a:ext uri="{05A4C25C-085E-4340-85A3-A5531E510DB2}">
      <thm15:themeFamily xmlns:thm15="http://schemas.microsoft.com/office/thememl/2012/main" name="DG1459_OFF_v1.potx" id="{F8B1FE3F-210F-487E-AA6D-DC2EC7D78CED}" vid="{C9EC3CA1-566D-4391-B32D-191059091750}"/>
    </a:ext>
  </a:extLst>
</a:theme>
</file>

<file path=ppt/theme/theme2.xml><?xml version="1.0" encoding="utf-8"?>
<a:theme xmlns:a="http://schemas.openxmlformats.org/drawingml/2006/main" name="Contrast">
  <a:themeElements>
    <a:clrScheme name="Scheme2">
      <a:dk1>
        <a:srgbClr val="FFFFFF"/>
      </a:dk1>
      <a:lt1>
        <a:srgbClr val="164685"/>
      </a:lt1>
      <a:dk2>
        <a:srgbClr val="000000"/>
      </a:dk2>
      <a:lt2>
        <a:srgbClr val="000000"/>
      </a:lt2>
      <a:accent1>
        <a:srgbClr val="FFFFFF"/>
      </a:accent1>
      <a:accent2>
        <a:srgbClr val="6FA2E7"/>
      </a:accent2>
      <a:accent3>
        <a:srgbClr val="236ED3"/>
      </a:accent3>
      <a:accent4>
        <a:srgbClr val="E38526"/>
      </a:accent4>
      <a:accent5>
        <a:srgbClr val="FBC525"/>
      </a:accent5>
      <a:accent6>
        <a:srgbClr val="DDDDDD"/>
      </a:accent6>
      <a:hlink>
        <a:srgbClr val="0000FF"/>
      </a:hlink>
      <a:folHlink>
        <a:srgbClr val="800080"/>
      </a:folHlink>
    </a:clrScheme>
    <a:fontScheme name="Custom">
      <a:majorFont>
        <a:latin typeface="Arial"/>
        <a:ea typeface=""/>
        <a:cs typeface=""/>
      </a:majorFont>
      <a:minorFont>
        <a:latin typeface="Arial"/>
        <a:ea typeface=""/>
        <a:cs typeface=""/>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tx1"/>
        </a:solidFill>
        <a:ln w="6350" cap="sq">
          <a:noFill/>
          <a:miter lim="800000"/>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spcBef>
            <a:spcPts val="300"/>
          </a:spcBef>
          <a:spcAft>
            <a:spcPts val="300"/>
          </a:spcAft>
          <a:defRPr sz="1600" dirty="0" err="1" smtClean="0">
            <a:solidFill>
              <a:schemeClr val="bg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w="6350" cap="flat">
          <a:solidFill>
            <a:schemeClr val="tx1"/>
          </a:solidFill>
          <a:miter lim="800000"/>
          <a:tailEnd type="none"/>
        </a:ln>
      </a:spPr>
      <a:bodyPr/>
      <a:lstStyle/>
      <a:style>
        <a:lnRef idx="1">
          <a:schemeClr val="accent1"/>
        </a:lnRef>
        <a:fillRef idx="0">
          <a:schemeClr val="accent1"/>
        </a:fillRef>
        <a:effectRef idx="0">
          <a:schemeClr val="accent1"/>
        </a:effectRef>
        <a:fontRef idx="minor">
          <a:schemeClr val="tx1"/>
        </a:fontRef>
      </a:style>
    </a:lnDef>
    <a:txDef>
      <a:spPr>
        <a:ln w="6350">
          <a:noFill/>
          <a:miter lim="800000"/>
        </a:ln>
      </a:spPr>
      <a:bodyPr vert="horz" wrap="square" lIns="0" tIns="0" rIns="0" bIns="0" rtlCol="0">
        <a:noAutofit/>
      </a:bodyPr>
      <a:lstStyle>
        <a:defPPr algn="l">
          <a:spcBef>
            <a:spcPts val="300"/>
          </a:spcBef>
          <a:spcAft>
            <a:spcPts val="300"/>
          </a:spcAft>
          <a:buNone/>
          <a:defRPr sz="1600" dirty="0" smtClean="0"/>
        </a:defPPr>
      </a:lstStyle>
    </a:txDef>
  </a:objectDefaults>
  <a:extraClrSchemeLst>
    <a:extraClrScheme>
      <a:clrScheme name="Scheme2">
        <a:dk1>
          <a:srgbClr val="FFFFFF"/>
        </a:dk1>
        <a:lt1>
          <a:srgbClr val="164685"/>
        </a:lt1>
        <a:dk2>
          <a:srgbClr val="000000"/>
        </a:dk2>
        <a:lt2>
          <a:srgbClr val="000000"/>
        </a:lt2>
        <a:accent1>
          <a:srgbClr val="FFFFFF"/>
        </a:accent1>
        <a:accent2>
          <a:srgbClr val="6FA2E7"/>
        </a:accent2>
        <a:accent3>
          <a:srgbClr val="236ED3"/>
        </a:accent3>
        <a:accent4>
          <a:srgbClr val="E38526"/>
        </a:accent4>
        <a:accent5>
          <a:srgbClr val="FBC525"/>
        </a:accent5>
        <a:accent6>
          <a:srgbClr val="DDDDDD"/>
        </a:accent6>
        <a:hlink>
          <a:srgbClr val="0000FF"/>
        </a:hlink>
        <a:folHlink>
          <a:srgbClr val="800080"/>
        </a:folHlink>
      </a:clrScheme>
    </a:extraClrScheme>
  </a:extraClrSchemeLst>
  <a:custClrLst>
    <a:custClr name="Dark Gray">
      <a:srgbClr val="4D4D4D"/>
    </a:custClr>
    <a:custClr name="Mid Gray">
      <a:srgbClr val="7F7F7F"/>
    </a:custClr>
    <a:custClr name="Light Gray">
      <a:srgbClr val="B3B3B3"/>
    </a:custClr>
    <a:custClr name="Super Light Gray">
      <a:srgbClr val="D0D0D0"/>
    </a:custClr>
    <a:custClr name="Pale Gray">
      <a:srgbClr val="E6E6E6"/>
    </a:custClr>
  </a:custClrLst>
  <a:extLst>
    <a:ext uri="{05A4C25C-085E-4340-85A3-A5531E510DB2}">
      <thm15:themeFamily xmlns:thm15="http://schemas.microsoft.com/office/thememl/2012/main" name="DG1459_OFF_v1.potx" id="{F8B1FE3F-210F-487E-AA6D-DC2EC7D78CED}" vid="{5E2D40CA-853F-4F65-850D-42D06D6F21E6}"/>
    </a:ext>
  </a:extLst>
</a:theme>
</file>

<file path=ppt/theme/theme3.xml><?xml version="1.0" encoding="utf-8"?>
<a:theme xmlns:a="http://schemas.openxmlformats.org/drawingml/2006/main" name="Office Theme">
  <a:themeElements>
    <a:clrScheme name="Custom Scheme">
      <a:dk1>
        <a:srgbClr val="000000"/>
      </a:dk1>
      <a:lt1>
        <a:srgbClr val="FFFFFF"/>
      </a:lt1>
      <a:dk2>
        <a:srgbClr val="051C2C"/>
      </a:dk2>
      <a:lt2>
        <a:srgbClr val="FFFFFF"/>
      </a:lt2>
      <a:accent1>
        <a:srgbClr val="051C2C"/>
      </a:accent1>
      <a:accent2>
        <a:srgbClr val="00A9F4"/>
      </a:accent2>
      <a:accent3>
        <a:srgbClr val="1F40E6"/>
      </a:accent3>
      <a:accent4>
        <a:srgbClr val="AAE6F0"/>
      </a:accent4>
      <a:accent5>
        <a:srgbClr val="3C96B4"/>
      </a:accent5>
      <a:accent6>
        <a:srgbClr val="AFC3FF"/>
      </a:accent6>
      <a:hlink>
        <a:srgbClr val="00A9F4"/>
      </a:hlink>
      <a:folHlink>
        <a:srgbClr val="00A9F4"/>
      </a:folHlink>
    </a:clrScheme>
    <a:fontScheme name="Custom Scheme Fonts">
      <a:majorFont>
        <a:latin typeface="Georgia"/>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Custom Scheme">
      <a:dk1>
        <a:srgbClr val="000000"/>
      </a:dk1>
      <a:lt1>
        <a:srgbClr val="FFFFFF"/>
      </a:lt1>
      <a:dk2>
        <a:srgbClr val="051C2C"/>
      </a:dk2>
      <a:lt2>
        <a:srgbClr val="FFFFFF"/>
      </a:lt2>
      <a:accent1>
        <a:srgbClr val="051C2C"/>
      </a:accent1>
      <a:accent2>
        <a:srgbClr val="00A9F4"/>
      </a:accent2>
      <a:accent3>
        <a:srgbClr val="1F40E6"/>
      </a:accent3>
      <a:accent4>
        <a:srgbClr val="AAE6F0"/>
      </a:accent4>
      <a:accent5>
        <a:srgbClr val="3C96B4"/>
      </a:accent5>
      <a:accent6>
        <a:srgbClr val="AFC3FF"/>
      </a:accent6>
      <a:hlink>
        <a:srgbClr val="00A9F4"/>
      </a:hlink>
      <a:folHlink>
        <a:srgbClr val="00A9F4"/>
      </a:folHlink>
    </a:clrScheme>
    <a:fontScheme name="Custom Scheme2 Fonts">
      <a:majorFont>
        <a:latin typeface="Georgia"/>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p:properties xmlns:p="http://schemas.microsoft.com/office/2006/metadata/properties" xmlns:xsi="http://www.w3.org/2001/XMLSchema-instance" xmlns:pc="http://schemas.microsoft.com/office/infopath/2007/PartnerControls">
  <documentManagement>
    <_vti_RoutingExistingProperties xmlns="0a4e05da-b9bc-4326-ad73-01ef31b95567" xsi:nil="true"/>
    <_dlc_DocIdPersistId xmlns="733efe1c-5bbe-4968-87dc-d400e65c879f">true</_dlc_DocIdPersistId>
    <_dlc_DocId xmlns="733efe1c-5bbe-4968-87dc-d400e65c879f">DESE-231-61921</_dlc_DocId>
    <_dlc_DocIdUrl xmlns="733efe1c-5bbe-4968-87dc-d400e65c879f">
      <Url>https://sharepoint.doemass.org/ese/webteam/cps/_layouts/DocIdRedir.aspx?ID=DESE-231-61921</Url>
      <Description>DESE-231-61921</Description>
    </_dlc_DocIdUrl>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524261BFE874874F899C38CF9C771BFF" ma:contentTypeVersion="7" ma:contentTypeDescription="Create a new document." ma:contentTypeScope="" ma:versionID="1a175f6fd76af162c8631baf02b0c7de">
  <xsd:schema xmlns:xsd="http://www.w3.org/2001/XMLSchema" xmlns:xs="http://www.w3.org/2001/XMLSchema" xmlns:p="http://schemas.microsoft.com/office/2006/metadata/properties" xmlns:ns2="0a4e05da-b9bc-4326-ad73-01ef31b95567" xmlns:ns3="733efe1c-5bbe-4968-87dc-d400e65c879f" targetNamespace="http://schemas.microsoft.com/office/2006/metadata/properties" ma:root="true" ma:fieldsID="18e3a758e1be3a571da4157f53c3d381" ns2:_="" ns3:_="">
    <xsd:import namespace="0a4e05da-b9bc-4326-ad73-01ef31b95567"/>
    <xsd:import namespace="733efe1c-5bbe-4968-87dc-d400e65c879f"/>
    <xsd:element name="properties">
      <xsd:complexType>
        <xsd:sequence>
          <xsd:element name="documentManagement">
            <xsd:complexType>
              <xsd:all>
                <xsd:element ref="ns2:_vti_RoutingExistingProperties" minOccurs="0"/>
                <xsd:element ref="ns3:_dlc_DocId" minOccurs="0"/>
                <xsd:element ref="ns3:_dlc_DocIdUrl" minOccurs="0"/>
                <xsd:element ref="ns3:_dlc_DocIdPersistId"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a4e05da-b9bc-4326-ad73-01ef31b95567" elementFormDefault="qualified">
    <xsd:import namespace="http://schemas.microsoft.com/office/2006/documentManagement/types"/>
    <xsd:import namespace="http://schemas.microsoft.com/office/infopath/2007/PartnerControls"/>
    <xsd:element name="_vti_RoutingExistingProperties" ma:index="8" nillable="true" ma:displayName="Original Properties" ma:description="" ma:hidden="true" ma:internalName="_vti_RoutingExistingProperties">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733efe1c-5bbe-4968-87dc-d400e65c879f" elementFormDefault="qualified">
    <xsd:import namespace="http://schemas.microsoft.com/office/2006/documentManagement/types"/>
    <xsd:import namespace="http://schemas.microsoft.com/office/infopath/2007/PartnerControls"/>
    <xsd:element name="_dlc_DocId" ma:index="9" nillable="true" ma:displayName="Document ID Value" ma:description="The value of the document ID assigned to this item." ma:indexed="true" ma:internalName="_dlc_DocId" ma:readOnly="true">
      <xsd:simpleType>
        <xsd:restriction base="dms:Text"/>
      </xsd:simpleType>
    </xsd:element>
    <xsd:element name="_dlc_DocIdUrl" ma:index="10"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1" nillable="true" ma:displayName="Persist ID" ma:description="Keep ID on add." ma:hidden="true" ma:internalName="_dlc_DocIdPersistId" ma:readOnly="true">
      <xsd:simpleType>
        <xsd:restriction base="dms:Boolea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spe:Receivers xmlns:spe="http://schemas.microsoft.com/sharepoint/events">
  <Receiver>
    <Name>Document ID Generator</Name>
    <Synchronization>Synchronous</Synchronization>
    <Type>10001</Type>
    <SequenceNumber>1000</SequenceNumber>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10002</Type>
    <SequenceNumber>1001</SequenceNumber>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10004</Type>
    <SequenceNumber>1002</SequenceNumber>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10006</Type>
    <SequenceNumber>1003</SequenceNumber>
    <Assembly>Microsoft.Office.DocumentManagement, Version=14.0.0.0, Culture=neutral, PublicKeyToken=71e9bce111e9429c</Assembly>
    <Class>Microsoft.Office.DocumentManagement.Internal.DocIdHandler</Class>
    <Data/>
    <Filter/>
  </Receiver>
</spe:Receivers>
</file>

<file path=customXml/item4.xml><?xml version="1.0" encoding="utf-8"?>
<?mso-contentType ?>
<FormTemplates xmlns="http://schemas.microsoft.com/sharepoint/v3/contenttype/forms">
  <Display>DocumentLibraryForm</Display>
  <Edit>DropOffZoneRoutingForm</Edit>
  <New>DocumentLibraryForm</New>
</FormTemplates>
</file>

<file path=customXml/itemProps1.xml><?xml version="1.0" encoding="utf-8"?>
<ds:datastoreItem xmlns:ds="http://schemas.openxmlformats.org/officeDocument/2006/customXml" ds:itemID="{6C604F78-A4B5-4AA6-8C9A-2AB6BBC19869}">
  <ds:schemaRefs>
    <ds:schemaRef ds:uri="0a4e05da-b9bc-4326-ad73-01ef31b95567"/>
    <ds:schemaRef ds:uri="http://purl.org/dc/terms/"/>
    <ds:schemaRef ds:uri="733efe1c-5bbe-4968-87dc-d400e65c879f"/>
    <ds:schemaRef ds:uri="http://purl.org/dc/dcmitype/"/>
    <ds:schemaRef ds:uri="http://schemas.microsoft.com/office/infopath/2007/PartnerControls"/>
    <ds:schemaRef ds:uri="http://purl.org/dc/elements/1.1/"/>
    <ds:schemaRef ds:uri="http://schemas.microsoft.com/office/2006/metadata/properties"/>
    <ds:schemaRef ds:uri="http://schemas.microsoft.com/office/2006/documentManagement/types"/>
    <ds:schemaRef ds:uri="http://schemas.openxmlformats.org/package/2006/metadata/core-properties"/>
    <ds:schemaRef ds:uri="http://www.w3.org/XML/1998/namespace"/>
  </ds:schemaRefs>
</ds:datastoreItem>
</file>

<file path=customXml/itemProps2.xml><?xml version="1.0" encoding="utf-8"?>
<ds:datastoreItem xmlns:ds="http://schemas.openxmlformats.org/officeDocument/2006/customXml" ds:itemID="{F8EDDFF0-95C4-4E93-AB8F-850579241BC6}">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0a4e05da-b9bc-4326-ad73-01ef31b95567"/>
    <ds:schemaRef ds:uri="733efe1c-5bbe-4968-87dc-d400e65c879f"/>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BC5F8CC5-C45E-43B6-98C5-9C8E4268E29C}">
  <ds:schemaRefs>
    <ds:schemaRef ds:uri="http://schemas.microsoft.com/sharepoint/events"/>
  </ds:schemaRefs>
</ds:datastoreItem>
</file>

<file path=customXml/itemProps4.xml><?xml version="1.0" encoding="utf-8"?>
<ds:datastoreItem xmlns:ds="http://schemas.openxmlformats.org/officeDocument/2006/customXml" ds:itemID="{18886EE0-737E-43C8-B800-FEC0DE239835}">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20200622 Initial Fall Memo summary v1</Template>
  <TotalTime>1375</TotalTime>
  <Words>1261</Words>
  <Application>Microsoft Office PowerPoint</Application>
  <PresentationFormat>Widescreen</PresentationFormat>
  <Paragraphs>114</Paragraphs>
  <Slides>10</Slides>
  <Notes>2</Notes>
  <HiddenSlides>0</HiddenSlides>
  <MMClips>0</MMClips>
  <ScaleCrop>false</ScaleCrop>
  <HeadingPairs>
    <vt:vector size="8" baseType="variant">
      <vt:variant>
        <vt:lpstr>Fonts Used</vt:lpstr>
      </vt:variant>
      <vt:variant>
        <vt:i4>4</vt:i4>
      </vt:variant>
      <vt:variant>
        <vt:lpstr>Theme</vt:lpstr>
      </vt:variant>
      <vt:variant>
        <vt:i4>2</vt:i4>
      </vt:variant>
      <vt:variant>
        <vt:lpstr>Embedded OLE Servers</vt:lpstr>
      </vt:variant>
      <vt:variant>
        <vt:i4>1</vt:i4>
      </vt:variant>
      <vt:variant>
        <vt:lpstr>Slide Titles</vt:lpstr>
      </vt:variant>
      <vt:variant>
        <vt:i4>10</vt:i4>
      </vt:variant>
    </vt:vector>
  </HeadingPairs>
  <TitlesOfParts>
    <vt:vector size="17" baseType="lpstr">
      <vt:lpstr>Arial</vt:lpstr>
      <vt:lpstr>Wingdings</vt:lpstr>
      <vt:lpstr>Calibri</vt:lpstr>
      <vt:lpstr>Segoe UI</vt:lpstr>
      <vt:lpstr>White</vt:lpstr>
      <vt:lpstr>Contrast</vt:lpstr>
      <vt:lpstr>think-cell Slide</vt:lpstr>
      <vt:lpstr>Initial Fall Reopening Guidance</vt:lpstr>
      <vt:lpstr>Stakeholder Engagement</vt:lpstr>
      <vt:lpstr>Table of Contents</vt:lpstr>
      <vt:lpstr>DESE is asking districts to prioritize the safe return of students to in-person school settings to maximize learning and address students’ holistic needs </vt:lpstr>
      <vt:lpstr>Our philosophy and approach balances COVID-19 related health and safety risks with risks of keeping students out of school</vt:lpstr>
      <vt:lpstr>Getting students and educators back to school in-person, safely, relies on a combination of strategies, including key health and safety measures</vt:lpstr>
      <vt:lpstr>Review of medical literature suggests that children are less susceptible to and less likely to transmit COVID-19 </vt:lpstr>
      <vt:lpstr>Each district and school needs to plan for three possibilities on the continuum of reopening</vt:lpstr>
      <vt:lpstr>Districts and schools will be required to submit their comprehensive fall reopening plans (all three models) to DESE in August</vt:lpstr>
      <vt:lpstr>To facilitate planning, DESE is working on additional, comprehensive guidance for districts on the following topics</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Initial Fall Reopening Guidance Presentation, June 25, 2020</dc:title>
  <dc:subject/>
  <dc:creator>DESE</dc:creator>
  <cp:keywords/>
  <dc:description/>
  <cp:lastModifiedBy>Zou, Dong (EOE)</cp:lastModifiedBy>
  <cp:revision>370</cp:revision>
  <cp:lastPrinted>2020-06-25T12:22:26Z</cp:lastPrinted>
  <dcterms:created xsi:type="dcterms:W3CDTF">2020-06-22T13:41:15Z</dcterms:created>
  <dcterms:modified xsi:type="dcterms:W3CDTF">2020-07-20T14:51:06Z</dcterms:modified>
  <cp:category/>
  <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etadate">
    <vt:lpwstr>Jun 29 2020</vt:lpwstr>
  </property>
</Properties>
</file>