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115.xml" ContentType="application/vnd.openxmlformats-officedocument.presentationml.tags+xml"/>
  <Override PartName="/ppt/tags/tag116.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5"/>
    <p:sldMasterId id="2147483687" r:id="rId6"/>
  </p:sldMasterIdLst>
  <p:notesMasterIdLst>
    <p:notesMasterId r:id="rId9"/>
  </p:notesMasterIdLst>
  <p:handoutMasterIdLst>
    <p:handoutMasterId r:id="rId10"/>
  </p:handoutMasterIdLst>
  <p:sldIdLst>
    <p:sldId id="2145705590" r:id="rId7"/>
    <p:sldId id="2145705587" r:id="rId8"/>
  </p:sldIdLst>
  <p:sldSz cx="12192000" cy="6858000"/>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amp; content" id="{AEEF91B5-C040-418C-A7EF-D396E8C5FE21}">
          <p14:sldIdLst>
            <p14:sldId id="2145705590"/>
            <p14:sldId id="2145705587"/>
          </p14:sldIdLst>
        </p14:section>
        <p14:section name="Basic text box" id="{DCD4DD07-CAF7-4E7A-9DCD-CDE5ABF2F349}">
          <p14:sldIdLst/>
        </p14:section>
        <p14:section name="Infographics" id="{C4E083B3-F14A-4392-9B82-0F42DAC53658}">
          <p14:sldIdLst/>
        </p14:section>
        <p14:section name="End &amp; Contact" id="{7D930A8E-F6E7-47DF-97AA-43BE2C93C7FD}">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Rastogi-Kelly, Vandana (DESE)" initials="R(" lastIdx="2" clrIdx="6">
    <p:extLst>
      <p:ext uri="{19B8F6BF-5375-455C-9EA6-DF929625EA0E}">
        <p15:presenceInfo xmlns:p15="http://schemas.microsoft.com/office/powerpoint/2012/main" userId="S::vandana.r.rastogi-kelly@mass.gov::04ea3925-efd3-4cb6-91ff-2bb834262727" providerId="AD"/>
      </p:ext>
    </p:extLst>
  </p:cmAuthor>
  <p:cmAuthor id="1" name="Marchese, Nina (DESE)" initials="M(" lastIdx="8" clrIdx="0">
    <p:extLst>
      <p:ext uri="{19B8F6BF-5375-455C-9EA6-DF929625EA0E}">
        <p15:presenceInfo xmlns:p15="http://schemas.microsoft.com/office/powerpoint/2012/main" userId="S::nina.m.marchese@mass.gov::c064ef28-27b3-4c11-bd04-f9be75850966" providerId="AD"/>
      </p:ext>
    </p:extLst>
  </p:cmAuthor>
  <p:cmAuthor id="8" name="Camacho, Jamie L. (DESE)" initials="C(" lastIdx="1" clrIdx="7">
    <p:extLst>
      <p:ext uri="{19B8F6BF-5375-455C-9EA6-DF929625EA0E}">
        <p15:presenceInfo xmlns:p15="http://schemas.microsoft.com/office/powerpoint/2012/main" userId="S::jamie.l.camacho@mass.gov::21f49f1e-e593-4860-b32e-bdd5656b5338" providerId="AD"/>
      </p:ext>
    </p:extLst>
  </p:cmAuthor>
  <p:cmAuthor id="2" name="Cote, Andrea (DESE)" initials="C(" lastIdx="2" clrIdx="1">
    <p:extLst>
      <p:ext uri="{19B8F6BF-5375-455C-9EA6-DF929625EA0E}">
        <p15:presenceInfo xmlns:p15="http://schemas.microsoft.com/office/powerpoint/2012/main" userId="S::andrea.j.cote@mass.gov::2daef489-b5e8-4fe6-8a49-16de58dc3def" providerId="AD"/>
      </p:ext>
    </p:extLst>
  </p:cmAuthor>
  <p:cmAuthor id="9" name="April.Rist" initials="Ap" lastIdx="1" clrIdx="8">
    <p:extLst>
      <p:ext uri="{19B8F6BF-5375-455C-9EA6-DF929625EA0E}">
        <p15:presenceInfo xmlns:p15="http://schemas.microsoft.com/office/powerpoint/2012/main" userId="S::april.rist_ssosma.org#ext#@massgov.onmicrosoft.com::3e763295-8668-49fb-9654-3f4606d19e17" providerId="AD"/>
      </p:ext>
    </p:extLst>
  </p:cmAuthor>
  <p:cmAuthor id="3" name="Alvarez, Iraida (DESE)" initials="A(" lastIdx="27" clrIdx="2">
    <p:extLst>
      <p:ext uri="{19B8F6BF-5375-455C-9EA6-DF929625EA0E}">
        <p15:presenceInfo xmlns:p15="http://schemas.microsoft.com/office/powerpoint/2012/main" userId="S::iraida.j.alvarez@mass.gov::66b89c24-7507-40c7-9620-66ed0feaf784" providerId="AD"/>
      </p:ext>
    </p:extLst>
  </p:cmAuthor>
  <p:cmAuthor id="10" name="April Rist" initials="AR" lastIdx="3" clrIdx="9">
    <p:extLst>
      <p:ext uri="{19B8F6BF-5375-455C-9EA6-DF929625EA0E}">
        <p15:presenceInfo xmlns:p15="http://schemas.microsoft.com/office/powerpoint/2012/main" userId="S::arist@lpvec.org::2e87416d-317a-47c3-bd73-da4794f60f51" providerId="AD"/>
      </p:ext>
    </p:extLst>
  </p:cmAuthor>
  <p:cmAuthor id="4" name="Johnston, Russell (DESE)" initials="J(" lastIdx="9" clrIdx="3">
    <p:extLst>
      <p:ext uri="{19B8F6BF-5375-455C-9EA6-DF929625EA0E}">
        <p15:presenceInfo xmlns:p15="http://schemas.microsoft.com/office/powerpoint/2012/main" userId="S::russell.johnston@mass.gov::7c120461-dde6-4347-b09f-f9c0472c7017" providerId="AD"/>
      </p:ext>
    </p:extLst>
  </p:cmAuthor>
  <p:cmAuthor id="11" name="McMahon, Erin K." initials="MEK" lastIdx="1" clrIdx="10">
    <p:extLst>
      <p:ext uri="{19B8F6BF-5375-455C-9EA6-DF929625EA0E}">
        <p15:presenceInfo xmlns:p15="http://schemas.microsoft.com/office/powerpoint/2012/main" userId="S::erin.k.mcmahon@mass.gov::2ec7950c-90d5-4ed4-8535-d580c3159c0a" providerId="AD"/>
      </p:ext>
    </p:extLst>
  </p:cmAuthor>
  <p:cmAuthor id="5" name="Viviani, Lauren (DESE)" initials="V(" lastIdx="4" clrIdx="4">
    <p:extLst>
      <p:ext uri="{19B8F6BF-5375-455C-9EA6-DF929625EA0E}">
        <p15:presenceInfo xmlns:p15="http://schemas.microsoft.com/office/powerpoint/2012/main" userId="S::lauren.m.viviani@mass.gov::a2788da4-dd76-4dfc-998f-31fcce3f4a22" providerId="AD"/>
      </p:ext>
    </p:extLst>
  </p:cmAuthor>
  <p:cmAuthor id="6" name="Valentine, Teri (DESE)" initials="V(" lastIdx="2" clrIdx="5">
    <p:extLst>
      <p:ext uri="{19B8F6BF-5375-455C-9EA6-DF929625EA0E}">
        <p15:presenceInfo xmlns:p15="http://schemas.microsoft.com/office/powerpoint/2012/main" userId="S::teri.w.valentine@mass.gov::03feb773-6935-44ed-b6af-bbadae39694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852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3304" autoAdjust="0"/>
  </p:normalViewPr>
  <p:slideViewPr>
    <p:cSldViewPr snapToGrid="0">
      <p:cViewPr varScale="1">
        <p:scale>
          <a:sx n="62" d="100"/>
          <a:sy n="62" d="100"/>
        </p:scale>
        <p:origin x="90" y="77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6ED4749-19D8-4E36-90F7-E6B451044019}"/>
              </a:ext>
            </a:extLst>
          </p:cNvPr>
          <p:cNvSpPr>
            <a:spLocks noGrp="1"/>
          </p:cNvSpPr>
          <p:nvPr>
            <p:ph type="hdr" sz="quarter"/>
          </p:nvPr>
        </p:nvSpPr>
        <p:spPr>
          <a:xfrm>
            <a:off x="0" y="0"/>
            <a:ext cx="3105348" cy="474208"/>
          </a:xfrm>
          <a:prstGeom prst="rect">
            <a:avLst/>
          </a:prstGeom>
        </p:spPr>
        <p:txBody>
          <a:bodyPr vert="horz" lIns="94947" tIns="47474" rIns="94947" bIns="47474"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9A48534B-5D3C-4807-A728-1CB2BECA5F71}"/>
              </a:ext>
            </a:extLst>
          </p:cNvPr>
          <p:cNvSpPr>
            <a:spLocks noGrp="1"/>
          </p:cNvSpPr>
          <p:nvPr>
            <p:ph type="dt" sz="quarter" idx="1"/>
          </p:nvPr>
        </p:nvSpPr>
        <p:spPr>
          <a:xfrm>
            <a:off x="4059181" y="0"/>
            <a:ext cx="3105348" cy="474208"/>
          </a:xfrm>
          <a:prstGeom prst="rect">
            <a:avLst/>
          </a:prstGeom>
        </p:spPr>
        <p:txBody>
          <a:bodyPr vert="horz" lIns="94947" tIns="47474" rIns="94947" bIns="47474" rtlCol="0"/>
          <a:lstStyle>
            <a:lvl1pPr algn="r">
              <a:defRPr sz="1200"/>
            </a:lvl1pPr>
          </a:lstStyle>
          <a:p>
            <a:fld id="{B49EE748-B40B-414E-BAA7-F3C486CFB5C1}" type="datetimeFigureOut">
              <a:rPr lang="zh-CN" altLang="en-US" smtClean="0"/>
              <a:pPr/>
              <a:t>2020/8/12</a:t>
            </a:fld>
            <a:endParaRPr lang="zh-CN" altLang="en-US"/>
          </a:p>
        </p:txBody>
      </p:sp>
      <p:sp>
        <p:nvSpPr>
          <p:cNvPr id="4" name="页脚占位符 3">
            <a:extLst>
              <a:ext uri="{FF2B5EF4-FFF2-40B4-BE49-F238E27FC236}">
                <a16:creationId xmlns:a16="http://schemas.microsoft.com/office/drawing/2014/main" id="{97F99B70-1AD7-4C7C-A906-8B56C25C43B0}"/>
              </a:ext>
            </a:extLst>
          </p:cNvPr>
          <p:cNvSpPr>
            <a:spLocks noGrp="1"/>
          </p:cNvSpPr>
          <p:nvPr>
            <p:ph type="ftr" sz="quarter" idx="2"/>
          </p:nvPr>
        </p:nvSpPr>
        <p:spPr>
          <a:xfrm>
            <a:off x="0" y="8977134"/>
            <a:ext cx="3105348" cy="474207"/>
          </a:xfrm>
          <a:prstGeom prst="rect">
            <a:avLst/>
          </a:prstGeom>
        </p:spPr>
        <p:txBody>
          <a:bodyPr vert="horz" lIns="94947" tIns="47474" rIns="94947" bIns="47474"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320F0F0-CF1A-496E-BED7-9E4922DA6A09}"/>
              </a:ext>
            </a:extLst>
          </p:cNvPr>
          <p:cNvSpPr>
            <a:spLocks noGrp="1"/>
          </p:cNvSpPr>
          <p:nvPr>
            <p:ph type="sldNum" sz="quarter" idx="3"/>
          </p:nvPr>
        </p:nvSpPr>
        <p:spPr>
          <a:xfrm>
            <a:off x="4059181" y="8977134"/>
            <a:ext cx="3105348" cy="474207"/>
          </a:xfrm>
          <a:prstGeom prst="rect">
            <a:avLst/>
          </a:prstGeom>
        </p:spPr>
        <p:txBody>
          <a:bodyPr vert="horz" lIns="94947" tIns="47474" rIns="94947" bIns="47474" rtlCol="0" anchor="b"/>
          <a:lstStyle>
            <a:lvl1pPr algn="r">
              <a:defRPr sz="1200"/>
            </a:lvl1pPr>
          </a:lstStyle>
          <a:p>
            <a:fld id="{C418C9F7-038D-4319-89ED-950335481415}" type="slidenum">
              <a:rPr lang="zh-CN" altLang="en-US" smtClean="0"/>
              <a:pPr/>
              <a:t>‹#›</a:t>
            </a:fld>
            <a:endParaRPr lang="zh-CN" altLang="en-US"/>
          </a:p>
        </p:txBody>
      </p:sp>
    </p:spTree>
    <p:extLst>
      <p:ext uri="{BB962C8B-B14F-4D97-AF65-F5344CB8AC3E}">
        <p14:creationId xmlns:p14="http://schemas.microsoft.com/office/powerpoint/2010/main" val="3949396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05348" cy="474208"/>
          </a:xfrm>
          <a:prstGeom prst="rect">
            <a:avLst/>
          </a:prstGeom>
        </p:spPr>
        <p:txBody>
          <a:bodyPr vert="horz" lIns="94947" tIns="47474" rIns="94947" bIns="47474" rtlCol="0"/>
          <a:lstStyle>
            <a:lvl1pPr algn="l">
              <a:defRPr sz="1200"/>
            </a:lvl1pPr>
          </a:lstStyle>
          <a:p>
            <a:endParaRPr lang="zh-CN" altLang="en-US"/>
          </a:p>
        </p:txBody>
      </p:sp>
      <p:sp>
        <p:nvSpPr>
          <p:cNvPr id="3" name="日期占位符 2"/>
          <p:cNvSpPr>
            <a:spLocks noGrp="1"/>
          </p:cNvSpPr>
          <p:nvPr>
            <p:ph type="dt" idx="1"/>
          </p:nvPr>
        </p:nvSpPr>
        <p:spPr>
          <a:xfrm>
            <a:off x="4059181" y="0"/>
            <a:ext cx="3105348" cy="474208"/>
          </a:xfrm>
          <a:prstGeom prst="rect">
            <a:avLst/>
          </a:prstGeom>
        </p:spPr>
        <p:txBody>
          <a:bodyPr vert="horz" lIns="94947" tIns="47474" rIns="94947" bIns="47474" rtlCol="0"/>
          <a:lstStyle>
            <a:lvl1pPr algn="r">
              <a:defRPr sz="1200"/>
            </a:lvl1pPr>
          </a:lstStyle>
          <a:p>
            <a:fld id="{27A38425-D63F-4DFC-BD0C-2F1E5D93D1F4}" type="datetimeFigureOut">
              <a:rPr lang="zh-CN" altLang="en-US" smtClean="0"/>
              <a:pPr/>
              <a:t>2020/8/12</a:t>
            </a:fld>
            <a:endParaRPr lang="zh-CN" altLang="en-US"/>
          </a:p>
        </p:txBody>
      </p:sp>
      <p:sp>
        <p:nvSpPr>
          <p:cNvPr id="4" name="幻灯片图像占位符 3"/>
          <p:cNvSpPr>
            <a:spLocks noGrp="1" noRot="1" noChangeAspect="1"/>
          </p:cNvSpPr>
          <p:nvPr>
            <p:ph type="sldImg" idx="2"/>
          </p:nvPr>
        </p:nvSpPr>
        <p:spPr>
          <a:xfrm>
            <a:off x="747713" y="1181100"/>
            <a:ext cx="5670550" cy="3189288"/>
          </a:xfrm>
          <a:prstGeom prst="rect">
            <a:avLst/>
          </a:prstGeom>
          <a:noFill/>
          <a:ln w="12700">
            <a:solidFill>
              <a:prstClr val="black"/>
            </a:solidFill>
          </a:ln>
        </p:spPr>
        <p:txBody>
          <a:bodyPr vert="horz" lIns="94947" tIns="47474" rIns="94947" bIns="47474" rtlCol="0" anchor="ctr"/>
          <a:lstStyle/>
          <a:p>
            <a:endParaRPr lang="zh-CN" altLang="en-US"/>
          </a:p>
        </p:txBody>
      </p:sp>
      <p:sp>
        <p:nvSpPr>
          <p:cNvPr id="5" name="备注占位符 4"/>
          <p:cNvSpPr>
            <a:spLocks noGrp="1"/>
          </p:cNvSpPr>
          <p:nvPr>
            <p:ph type="body" sz="quarter" idx="3"/>
          </p:nvPr>
        </p:nvSpPr>
        <p:spPr>
          <a:xfrm>
            <a:off x="716619" y="4548457"/>
            <a:ext cx="5732949" cy="3721466"/>
          </a:xfrm>
          <a:prstGeom prst="rect">
            <a:avLst/>
          </a:prstGeom>
        </p:spPr>
        <p:txBody>
          <a:bodyPr vert="horz" lIns="94947" tIns="47474" rIns="94947" bIns="47474"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977134"/>
            <a:ext cx="3105348" cy="474207"/>
          </a:xfrm>
          <a:prstGeom prst="rect">
            <a:avLst/>
          </a:prstGeom>
        </p:spPr>
        <p:txBody>
          <a:bodyPr vert="horz" lIns="94947" tIns="47474" rIns="94947" bIns="47474"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59181" y="8977134"/>
            <a:ext cx="3105348" cy="474207"/>
          </a:xfrm>
          <a:prstGeom prst="rect">
            <a:avLst/>
          </a:prstGeom>
        </p:spPr>
        <p:txBody>
          <a:bodyPr vert="horz" lIns="94947" tIns="47474" rIns="94947" bIns="47474" rtlCol="0" anchor="b"/>
          <a:lstStyle>
            <a:lvl1pPr algn="r">
              <a:defRPr sz="1200"/>
            </a:lvl1pPr>
          </a:lstStyle>
          <a:p>
            <a:fld id="{ADCCD5AF-71CD-4C88-AC55-E7BE057B2D3C}" type="slidenum">
              <a:rPr lang="zh-CN" altLang="en-US" smtClean="0"/>
              <a:pPr/>
              <a:t>‹#›</a:t>
            </a:fld>
            <a:endParaRPr lang="zh-CN" altLang="en-US"/>
          </a:p>
        </p:txBody>
      </p:sp>
    </p:spTree>
    <p:extLst>
      <p:ext uri="{BB962C8B-B14F-4D97-AF65-F5344CB8AC3E}">
        <p14:creationId xmlns:p14="http://schemas.microsoft.com/office/powerpoint/2010/main" val="3678583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vmlDrawing" Target="../drawings/vmlDrawing2.vml"/><Relationship Id="rId6" Type="http://schemas.openxmlformats.org/officeDocument/2006/relationships/tags" Target="../tags/tag26.xml"/><Relationship Id="rId11" Type="http://schemas.openxmlformats.org/officeDocument/2006/relationships/image" Target="../media/image2.emf"/><Relationship Id="rId5" Type="http://schemas.openxmlformats.org/officeDocument/2006/relationships/tags" Target="../tags/tag25.xml"/><Relationship Id="rId10" Type="http://schemas.openxmlformats.org/officeDocument/2006/relationships/oleObject" Target="../embeddings/oleObject2.bin"/><Relationship Id="rId4" Type="http://schemas.openxmlformats.org/officeDocument/2006/relationships/tags" Target="../tags/tag24.xml"/><Relationship Id="rId9"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2.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image" Target="../media/image2.emf"/><Relationship Id="rId2" Type="http://schemas.openxmlformats.org/officeDocument/2006/relationships/tags" Target="../tags/tag86.xml"/><Relationship Id="rId1" Type="http://schemas.openxmlformats.org/officeDocument/2006/relationships/vmlDrawing" Target="../drawings/vmlDrawing11.vml"/><Relationship Id="rId6" Type="http://schemas.openxmlformats.org/officeDocument/2006/relationships/tags" Target="../tags/tag90.xml"/><Relationship Id="rId11" Type="http://schemas.openxmlformats.org/officeDocument/2006/relationships/oleObject" Target="../embeddings/oleObject11.bin"/><Relationship Id="rId5" Type="http://schemas.openxmlformats.org/officeDocument/2006/relationships/tags" Target="../tags/tag89.xml"/><Relationship Id="rId10" Type="http://schemas.openxmlformats.org/officeDocument/2006/relationships/slideMaster" Target="../slideMasters/slideMaster1.xml"/><Relationship Id="rId4" Type="http://schemas.openxmlformats.org/officeDocument/2006/relationships/tags" Target="../tags/tag88.xml"/><Relationship Id="rId9" Type="http://schemas.openxmlformats.org/officeDocument/2006/relationships/tags" Target="../tags/tag9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image" Target="../media/image3.emf"/><Relationship Id="rId2" Type="http://schemas.openxmlformats.org/officeDocument/2006/relationships/tags" Target="../tags/tag94.xml"/><Relationship Id="rId1" Type="http://schemas.openxmlformats.org/officeDocument/2006/relationships/vmlDrawing" Target="../drawings/vmlDrawing12.vml"/><Relationship Id="rId6" Type="http://schemas.openxmlformats.org/officeDocument/2006/relationships/tags" Target="../tags/tag98.xml"/><Relationship Id="rId11" Type="http://schemas.openxmlformats.org/officeDocument/2006/relationships/oleObject" Target="../embeddings/oleObject12.bin"/><Relationship Id="rId5" Type="http://schemas.openxmlformats.org/officeDocument/2006/relationships/tags" Target="../tags/tag97.xml"/><Relationship Id="rId10" Type="http://schemas.openxmlformats.org/officeDocument/2006/relationships/slideMaster" Target="../slideMasters/slideMaster1.xml"/><Relationship Id="rId4" Type="http://schemas.openxmlformats.org/officeDocument/2006/relationships/tags" Target="../tags/tag96.xml"/><Relationship Id="rId9" Type="http://schemas.openxmlformats.org/officeDocument/2006/relationships/tags" Target="../tags/tag101.xm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vmlDrawing" Target="../drawings/vmlDrawing13.vml"/><Relationship Id="rId6" Type="http://schemas.openxmlformats.org/officeDocument/2006/relationships/tags" Target="../tags/tag106.xml"/><Relationship Id="rId5" Type="http://schemas.openxmlformats.org/officeDocument/2006/relationships/tags" Target="../tags/tag105.xml"/><Relationship Id="rId10" Type="http://schemas.openxmlformats.org/officeDocument/2006/relationships/image" Target="../media/image1.emf"/><Relationship Id="rId4" Type="http://schemas.openxmlformats.org/officeDocument/2006/relationships/tags" Target="../tags/tag104.xml"/><Relationship Id="rId9" Type="http://schemas.openxmlformats.org/officeDocument/2006/relationships/oleObject" Target="../embeddings/oleObject13.bin"/></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109.xml"/><Relationship Id="rId7" Type="http://schemas.openxmlformats.org/officeDocument/2006/relationships/oleObject" Target="../embeddings/oleObject14.bin"/><Relationship Id="rId2" Type="http://schemas.openxmlformats.org/officeDocument/2006/relationships/tags" Target="../tags/tag108.xml"/><Relationship Id="rId1" Type="http://schemas.openxmlformats.org/officeDocument/2006/relationships/vmlDrawing" Target="../drawings/vmlDrawing14.vml"/><Relationship Id="rId6" Type="http://schemas.openxmlformats.org/officeDocument/2006/relationships/slideMaster" Target="../slideMasters/slideMaster1.xml"/><Relationship Id="rId5" Type="http://schemas.openxmlformats.org/officeDocument/2006/relationships/tags" Target="../tags/tag111.xml"/><Relationship Id="rId4" Type="http://schemas.openxmlformats.org/officeDocument/2006/relationships/tags" Target="../tags/tag11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image" Target="../media/image2.emf"/><Relationship Id="rId2" Type="http://schemas.openxmlformats.org/officeDocument/2006/relationships/tags" Target="../tags/tag112.xml"/><Relationship Id="rId1" Type="http://schemas.openxmlformats.org/officeDocument/2006/relationships/vmlDrawing" Target="../drawings/vmlDrawing15.vml"/><Relationship Id="rId6" Type="http://schemas.openxmlformats.org/officeDocument/2006/relationships/oleObject" Target="../embeddings/oleObject15.bin"/><Relationship Id="rId5" Type="http://schemas.openxmlformats.org/officeDocument/2006/relationships/slideMaster" Target="../slideMasters/slideMaster1.xml"/><Relationship Id="rId4" Type="http://schemas.openxmlformats.org/officeDocument/2006/relationships/tags" Target="../tags/tag1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vmlDrawing" Target="../drawings/vmlDrawing3.vml"/><Relationship Id="rId6" Type="http://schemas.openxmlformats.org/officeDocument/2006/relationships/tags" Target="../tags/tag33.xml"/><Relationship Id="rId11" Type="http://schemas.openxmlformats.org/officeDocument/2006/relationships/image" Target="../media/image1.emf"/><Relationship Id="rId5" Type="http://schemas.openxmlformats.org/officeDocument/2006/relationships/tags" Target="../tags/tag32.xml"/><Relationship Id="rId10" Type="http://schemas.openxmlformats.org/officeDocument/2006/relationships/oleObject" Target="../embeddings/oleObject3.bin"/><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vmlDrawing" Target="../drawings/vmlDrawing16.vml"/><Relationship Id="rId6" Type="http://schemas.openxmlformats.org/officeDocument/2006/relationships/image" Target="../media/image4.emf"/><Relationship Id="rId5" Type="http://schemas.openxmlformats.org/officeDocument/2006/relationships/oleObject" Target="../embeddings/oleObject16.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vmlDrawing" Target="../drawings/vmlDrawing4.vml"/><Relationship Id="rId6" Type="http://schemas.openxmlformats.org/officeDocument/2006/relationships/tags" Target="../tags/tag40.xml"/><Relationship Id="rId5" Type="http://schemas.openxmlformats.org/officeDocument/2006/relationships/tags" Target="../tags/tag39.xml"/><Relationship Id="rId10" Type="http://schemas.openxmlformats.org/officeDocument/2006/relationships/image" Target="../media/image2.emf"/><Relationship Id="rId4" Type="http://schemas.openxmlformats.org/officeDocument/2006/relationships/tags" Target="../tags/tag38.xml"/><Relationship Id="rId9"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vmlDrawing" Target="../drawings/vmlDrawing5.vml"/><Relationship Id="rId6" Type="http://schemas.openxmlformats.org/officeDocument/2006/relationships/tags" Target="../tags/tag46.xml"/><Relationship Id="rId11" Type="http://schemas.openxmlformats.org/officeDocument/2006/relationships/image" Target="../media/image2.emf"/><Relationship Id="rId5" Type="http://schemas.openxmlformats.org/officeDocument/2006/relationships/tags" Target="../tags/tag45.xml"/><Relationship Id="rId10" Type="http://schemas.openxmlformats.org/officeDocument/2006/relationships/oleObject" Target="../embeddings/oleObject5.bin"/><Relationship Id="rId4" Type="http://schemas.openxmlformats.org/officeDocument/2006/relationships/tags" Target="../tags/tag44.xml"/><Relationship Id="rId9"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vmlDrawing" Target="../drawings/vmlDrawing6.v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image" Target="../media/image2.emf"/><Relationship Id="rId4" Type="http://schemas.openxmlformats.org/officeDocument/2006/relationships/tags" Target="../tags/tag51.xml"/><Relationship Id="rId9"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vmlDrawing" Target="../drawings/vmlDrawing7.vml"/><Relationship Id="rId6" Type="http://schemas.openxmlformats.org/officeDocument/2006/relationships/tags" Target="../tags/tag59.xml"/><Relationship Id="rId11" Type="http://schemas.openxmlformats.org/officeDocument/2006/relationships/image" Target="../media/image2.emf"/><Relationship Id="rId5" Type="http://schemas.openxmlformats.org/officeDocument/2006/relationships/tags" Target="../tags/tag58.xml"/><Relationship Id="rId10" Type="http://schemas.openxmlformats.org/officeDocument/2006/relationships/oleObject" Target="../embeddings/oleObject7.bin"/><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image" Target="../media/image3.emf"/><Relationship Id="rId2" Type="http://schemas.openxmlformats.org/officeDocument/2006/relationships/tags" Target="../tags/tag62.xml"/><Relationship Id="rId1" Type="http://schemas.openxmlformats.org/officeDocument/2006/relationships/vmlDrawing" Target="../drawings/vmlDrawing8.vml"/><Relationship Id="rId6" Type="http://schemas.openxmlformats.org/officeDocument/2006/relationships/tags" Target="../tags/tag66.xml"/><Relationship Id="rId11" Type="http://schemas.openxmlformats.org/officeDocument/2006/relationships/oleObject" Target="../embeddings/oleObject8.bin"/><Relationship Id="rId5" Type="http://schemas.openxmlformats.org/officeDocument/2006/relationships/tags" Target="../tags/tag65.xml"/><Relationship Id="rId10" Type="http://schemas.openxmlformats.org/officeDocument/2006/relationships/slideMaster" Target="../slideMasters/slideMaster1.xml"/><Relationship Id="rId4" Type="http://schemas.openxmlformats.org/officeDocument/2006/relationships/tags" Target="../tags/tag64.xml"/><Relationship Id="rId9" Type="http://schemas.openxmlformats.org/officeDocument/2006/relationships/tags" Target="../tags/tag69.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image" Target="../media/image3.emf"/><Relationship Id="rId2" Type="http://schemas.openxmlformats.org/officeDocument/2006/relationships/tags" Target="../tags/tag70.xml"/><Relationship Id="rId1" Type="http://schemas.openxmlformats.org/officeDocument/2006/relationships/vmlDrawing" Target="../drawings/vmlDrawing9.vml"/><Relationship Id="rId6" Type="http://schemas.openxmlformats.org/officeDocument/2006/relationships/tags" Target="../tags/tag74.xml"/><Relationship Id="rId11" Type="http://schemas.openxmlformats.org/officeDocument/2006/relationships/oleObject" Target="../embeddings/oleObject9.bin"/><Relationship Id="rId5" Type="http://schemas.openxmlformats.org/officeDocument/2006/relationships/tags" Target="../tags/tag73.xml"/><Relationship Id="rId10" Type="http://schemas.openxmlformats.org/officeDocument/2006/relationships/slideMaster" Target="../slideMasters/slideMaster1.xml"/><Relationship Id="rId4" Type="http://schemas.openxmlformats.org/officeDocument/2006/relationships/tags" Target="../tags/tag72.xml"/><Relationship Id="rId9" Type="http://schemas.openxmlformats.org/officeDocument/2006/relationships/tags" Target="../tags/tag77.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84.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image" Target="../media/image2.emf"/><Relationship Id="rId2" Type="http://schemas.openxmlformats.org/officeDocument/2006/relationships/tags" Target="../tags/tag78.xml"/><Relationship Id="rId1" Type="http://schemas.openxmlformats.org/officeDocument/2006/relationships/vmlDrawing" Target="../drawings/vmlDrawing10.vml"/><Relationship Id="rId6" Type="http://schemas.openxmlformats.org/officeDocument/2006/relationships/tags" Target="../tags/tag82.xml"/><Relationship Id="rId11" Type="http://schemas.openxmlformats.org/officeDocument/2006/relationships/oleObject" Target="../embeddings/oleObject10.bin"/><Relationship Id="rId5" Type="http://schemas.openxmlformats.org/officeDocument/2006/relationships/tags" Target="../tags/tag81.xml"/><Relationship Id="rId10" Type="http://schemas.openxmlformats.org/officeDocument/2006/relationships/slideMaster" Target="../slideMasters/slideMaster1.xml"/><Relationship Id="rId4" Type="http://schemas.openxmlformats.org/officeDocument/2006/relationships/tags" Target="../tags/tag80.xml"/><Relationship Id="rId9" Type="http://schemas.openxmlformats.org/officeDocument/2006/relationships/tags" Target="../tags/tag8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F9F2487-C04B-4E89-A85F-F145412FF7CC}"/>
              </a:ext>
            </a:extLst>
          </p:cNvPr>
          <p:cNvGraphicFramePr>
            <a:graphicFrameLocks noChangeAspect="1"/>
          </p:cNvGraphicFramePr>
          <p:nvPr userDrawn="1">
            <p:custDataLst>
              <p:tags r:id="rId2"/>
            </p:custDataLst>
            <p:extLst>
              <p:ext uri="{D42A27DB-BD31-4B8C-83A1-F6EECF244321}">
                <p14:modId xmlns:p14="http://schemas.microsoft.com/office/powerpoint/2010/main" val="1193634783"/>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4121"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1F9F2487-C04B-4E89-A85F-F145412FF7CC}"/>
                          </a:ext>
                        </a:extLst>
                      </p:cNvPr>
                      <p:cNvPicPr/>
                      <p:nvPr/>
                    </p:nvPicPr>
                    <p:blipFill>
                      <a:blip r:embed="rId11"/>
                      <a:stretch>
                        <a:fillRect/>
                      </a:stretch>
                    </p:blipFill>
                    <p:spPr>
                      <a:xfrm>
                        <a:off x="2118" y="1588"/>
                        <a:ext cx="2117"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65956CE3-D200-4AF9-99E3-3BD7CEED13D2}"/>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34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7" name="Title">
            <a:extLst>
              <a:ext uri="{FF2B5EF4-FFF2-40B4-BE49-F238E27FC236}">
                <a16:creationId xmlns:a16="http://schemas.microsoft.com/office/drawing/2014/main" id="{EC187452-EF26-4A49-8688-4231C110BE03}"/>
              </a:ext>
            </a:extLst>
          </p:cNvPr>
          <p:cNvSpPr>
            <a:spLocks noGrp="1"/>
          </p:cNvSpPr>
          <p:nvPr>
            <p:ph type="title"/>
            <p:custDataLst>
              <p:tags r:id="rId4"/>
            </p:custDataLst>
          </p:nvPr>
        </p:nvSpPr>
        <p:spPr>
          <a:xfrm>
            <a:off x="549486" y="2406303"/>
            <a:ext cx="9983836" cy="523220"/>
          </a:xfr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spAutoFit/>
          </a:bodyPr>
          <a:lstStyle>
            <a:lvl1pPr>
              <a:defRPr lang="en-US" sz="3400" dirty="0"/>
            </a:lvl1pPr>
          </a:lstStyle>
          <a:p>
            <a:pPr lvl="0"/>
            <a:r>
              <a:rPr lang="en-US"/>
              <a:t>Click to edit Master title style</a:t>
            </a:r>
            <a:endParaRPr lang="en-US" dirty="0"/>
          </a:p>
        </p:txBody>
      </p:sp>
      <p:sp>
        <p:nvSpPr>
          <p:cNvPr id="8" name="Documenttype">
            <a:extLst>
              <a:ext uri="{FF2B5EF4-FFF2-40B4-BE49-F238E27FC236}">
                <a16:creationId xmlns:a16="http://schemas.microsoft.com/office/drawing/2014/main" id="{352FE74A-18F1-4E97-9130-944A69675F90}"/>
              </a:ext>
            </a:extLst>
          </p:cNvPr>
          <p:cNvSpPr>
            <a:spLocks noGrp="1"/>
          </p:cNvSpPr>
          <p:nvPr>
            <p:ph type="body" sz="quarter" idx="13" hasCustomPrompt="1"/>
            <p:custDataLst>
              <p:tags r:id="rId5"/>
            </p:custDataLst>
          </p:nvPr>
        </p:nvSpPr>
        <p:spPr>
          <a:xfrm>
            <a:off x="549485" y="4539678"/>
            <a:ext cx="9981467"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dirty="0"/>
            </a:lvl1pPr>
          </a:lstStyle>
          <a:p>
            <a:pPr lvl="0"/>
            <a:r>
              <a:rPr lang="en-US" dirty="0"/>
              <a:t>Edit date or title/role</a:t>
            </a:r>
          </a:p>
        </p:txBody>
      </p:sp>
      <p:sp>
        <p:nvSpPr>
          <p:cNvPr id="9" name="Subtitle">
            <a:extLst>
              <a:ext uri="{FF2B5EF4-FFF2-40B4-BE49-F238E27FC236}">
                <a16:creationId xmlns:a16="http://schemas.microsoft.com/office/drawing/2014/main" id="{FD5DF6FA-4E98-4564-8E2E-E3C01BE738EC}"/>
              </a:ext>
            </a:extLst>
          </p:cNvPr>
          <p:cNvSpPr>
            <a:spLocks noGrp="1"/>
          </p:cNvSpPr>
          <p:nvPr>
            <p:ph type="subTitle" idx="1"/>
            <p:custDataLst>
              <p:tags r:id="rId6"/>
            </p:custDataLst>
          </p:nvPr>
        </p:nvSpPr>
        <p:spPr>
          <a:xfrm>
            <a:off x="549485" y="3611491"/>
            <a:ext cx="9981467" cy="24622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a:defRPr lang="en-US" sz="1600" dirty="0"/>
            </a:lvl1pPr>
          </a:lstStyle>
          <a:p>
            <a:pPr lvl="0"/>
            <a:r>
              <a:rPr lang="en-US"/>
              <a:t>Click to edit Master subtitle style</a:t>
            </a:r>
            <a:endParaRPr lang="en-US" dirty="0"/>
          </a:p>
        </p:txBody>
      </p:sp>
      <p:sp>
        <p:nvSpPr>
          <p:cNvPr id="10" name="Documenttype">
            <a:extLst>
              <a:ext uri="{FF2B5EF4-FFF2-40B4-BE49-F238E27FC236}">
                <a16:creationId xmlns:a16="http://schemas.microsoft.com/office/drawing/2014/main" id="{C75C7875-9F5B-4F8C-8843-0F48FA31017B}"/>
              </a:ext>
            </a:extLst>
          </p:cNvPr>
          <p:cNvSpPr txBox="1">
            <a:spLocks/>
          </p:cNvSpPr>
          <p:nvPr userDrawn="1">
            <p:custDataLst>
              <p:tags r:id="rId7"/>
            </p:custDataLst>
          </p:nvPr>
        </p:nvSpPr>
        <p:spPr>
          <a:xfrm>
            <a:off x="7924801" y="5791113"/>
            <a:ext cx="3828828" cy="365213"/>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None/>
              <a:defRPr sz="1400" kern="1200">
                <a:solidFill>
                  <a:schemeClr val="tx1"/>
                </a:solidFill>
                <a:latin typeface="+mn-lt"/>
                <a:ea typeface="+mn-ea"/>
                <a:cs typeface="Arial" panose="020B0604020202020204" pitchFamily="34" charset="0"/>
              </a:defRPr>
            </a:lvl1pPr>
            <a:lvl2pPr marL="115888" indent="0" algn="l" defTabSz="914400" rtl="0" eaLnBrk="1" latinLnBrk="0" hangingPunct="1">
              <a:lnSpc>
                <a:spcPct val="100000"/>
              </a:lnSpc>
              <a:spcBef>
                <a:spcPts val="0"/>
              </a:spcBef>
              <a:spcAft>
                <a:spcPts val="300"/>
              </a:spcAft>
              <a:buFont typeface="Wingdings" panose="05000000000000000000" pitchFamily="2" charset="2"/>
              <a:buNone/>
              <a:defRPr sz="1600" kern="1200">
                <a:solidFill>
                  <a:schemeClr val="bg1"/>
                </a:solidFill>
                <a:latin typeface="+mn-lt"/>
                <a:ea typeface="+mn-ea"/>
                <a:cs typeface="Arial" panose="020B0604020202020204" pitchFamily="34" charset="0"/>
              </a:defRPr>
            </a:lvl2pPr>
            <a:lvl3pPr marL="466344" indent="0" algn="l" defTabSz="914400" rtl="0" eaLnBrk="1" latinLnBrk="0" hangingPunct="1">
              <a:lnSpc>
                <a:spcPct val="100000"/>
              </a:lnSpc>
              <a:spcBef>
                <a:spcPts val="0"/>
              </a:spcBef>
              <a:spcAft>
                <a:spcPts val="300"/>
              </a:spcAft>
              <a:buFont typeface="Arial" panose="020B0604020202020204" pitchFamily="34" charset="0"/>
              <a:buNone/>
              <a:defRPr sz="1600" kern="1200">
                <a:solidFill>
                  <a:schemeClr val="bg1"/>
                </a:solidFill>
                <a:latin typeface="+mn-lt"/>
                <a:ea typeface="+mn-ea"/>
                <a:cs typeface="Arial" panose="020B0604020202020204" pitchFamily="34" charset="0"/>
              </a:defRPr>
            </a:lvl3pPr>
            <a:lvl4pPr marL="813816" indent="0" algn="l" defTabSz="914400" rtl="0" eaLnBrk="1" latinLnBrk="0" hangingPunct="1">
              <a:lnSpc>
                <a:spcPct val="100000"/>
              </a:lnSpc>
              <a:spcBef>
                <a:spcPts val="0"/>
              </a:spcBef>
              <a:spcAft>
                <a:spcPts val="300"/>
              </a:spcAft>
              <a:buFont typeface="Arial" panose="020B0604020202020204" pitchFamily="34" charset="0"/>
              <a:buNone/>
              <a:defRPr sz="1600" kern="1200">
                <a:solidFill>
                  <a:schemeClr val="bg1"/>
                </a:solidFill>
                <a:latin typeface="+mn-lt"/>
                <a:ea typeface="+mn-ea"/>
                <a:cs typeface="Arial" panose="020B0604020202020204" pitchFamily="34" charset="0"/>
              </a:defRPr>
            </a:lvl4pPr>
            <a:lvl5pPr marL="1161288" indent="0" algn="l" defTabSz="914400" rtl="0" eaLnBrk="1" latinLnBrk="0" hangingPunct="1">
              <a:lnSpc>
                <a:spcPct val="100000"/>
              </a:lnSpc>
              <a:spcBef>
                <a:spcPts val="0"/>
              </a:spcBef>
              <a:spcAft>
                <a:spcPts val="300"/>
              </a:spcAft>
              <a:buSzPct val="100000"/>
              <a:buFont typeface="Arial" panose="020B0604020202020204" pitchFamily="34" charset="0"/>
              <a:buNone/>
              <a:defRPr sz="1600" kern="1200">
                <a:solidFill>
                  <a:schemeClr val="bg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50" i="1" dirty="0"/>
              <a:t>“This deck does not constitute legal, medical, accounting, tax, or other regulated advice, such as professional advice normally provided by licensed or certified practitioners.”</a:t>
            </a:r>
          </a:p>
        </p:txBody>
      </p:sp>
      <p:sp>
        <p:nvSpPr>
          <p:cNvPr id="11" name="Documenttype">
            <a:extLst>
              <a:ext uri="{FF2B5EF4-FFF2-40B4-BE49-F238E27FC236}">
                <a16:creationId xmlns:a16="http://schemas.microsoft.com/office/drawing/2014/main" id="{0B8B8608-922F-4E1E-AED3-C353CE198888}"/>
              </a:ext>
            </a:extLst>
          </p:cNvPr>
          <p:cNvSpPr txBox="1">
            <a:spLocks/>
          </p:cNvSpPr>
          <p:nvPr userDrawn="1">
            <p:custDataLst>
              <p:tags r:id="rId8"/>
            </p:custDataLst>
          </p:nvPr>
        </p:nvSpPr>
        <p:spPr>
          <a:xfrm>
            <a:off x="549486" y="5791113"/>
            <a:ext cx="3828828" cy="365213"/>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None/>
              <a:defRPr sz="1400" kern="1200">
                <a:solidFill>
                  <a:schemeClr val="tx1"/>
                </a:solidFill>
                <a:latin typeface="+mn-lt"/>
                <a:ea typeface="+mn-ea"/>
                <a:cs typeface="Arial" panose="020B0604020202020204" pitchFamily="34" charset="0"/>
              </a:defRPr>
            </a:lvl1pPr>
            <a:lvl2pPr marL="115888" indent="0" algn="l" defTabSz="914400" rtl="0" eaLnBrk="1" latinLnBrk="0" hangingPunct="1">
              <a:lnSpc>
                <a:spcPct val="100000"/>
              </a:lnSpc>
              <a:spcBef>
                <a:spcPts val="0"/>
              </a:spcBef>
              <a:spcAft>
                <a:spcPts val="300"/>
              </a:spcAft>
              <a:buFont typeface="Wingdings" panose="05000000000000000000" pitchFamily="2" charset="2"/>
              <a:buNone/>
              <a:defRPr sz="1600" kern="1200">
                <a:solidFill>
                  <a:schemeClr val="bg1"/>
                </a:solidFill>
                <a:latin typeface="+mn-lt"/>
                <a:ea typeface="+mn-ea"/>
                <a:cs typeface="Arial" panose="020B0604020202020204" pitchFamily="34" charset="0"/>
              </a:defRPr>
            </a:lvl2pPr>
            <a:lvl3pPr marL="466344" indent="0" algn="l" defTabSz="914400" rtl="0" eaLnBrk="1" latinLnBrk="0" hangingPunct="1">
              <a:lnSpc>
                <a:spcPct val="100000"/>
              </a:lnSpc>
              <a:spcBef>
                <a:spcPts val="0"/>
              </a:spcBef>
              <a:spcAft>
                <a:spcPts val="300"/>
              </a:spcAft>
              <a:buFont typeface="Arial" panose="020B0604020202020204" pitchFamily="34" charset="0"/>
              <a:buNone/>
              <a:defRPr sz="1600" kern="1200">
                <a:solidFill>
                  <a:schemeClr val="bg1"/>
                </a:solidFill>
                <a:latin typeface="+mn-lt"/>
                <a:ea typeface="+mn-ea"/>
                <a:cs typeface="Arial" panose="020B0604020202020204" pitchFamily="34" charset="0"/>
              </a:defRPr>
            </a:lvl3pPr>
            <a:lvl4pPr marL="813816" indent="0" algn="l" defTabSz="914400" rtl="0" eaLnBrk="1" latinLnBrk="0" hangingPunct="1">
              <a:lnSpc>
                <a:spcPct val="100000"/>
              </a:lnSpc>
              <a:spcBef>
                <a:spcPts val="0"/>
              </a:spcBef>
              <a:spcAft>
                <a:spcPts val="300"/>
              </a:spcAft>
              <a:buFont typeface="Arial" panose="020B0604020202020204" pitchFamily="34" charset="0"/>
              <a:buNone/>
              <a:defRPr sz="1600" kern="1200">
                <a:solidFill>
                  <a:schemeClr val="bg1"/>
                </a:solidFill>
                <a:latin typeface="+mn-lt"/>
                <a:ea typeface="+mn-ea"/>
                <a:cs typeface="Arial" panose="020B0604020202020204" pitchFamily="34" charset="0"/>
              </a:defRPr>
            </a:lvl4pPr>
            <a:lvl5pPr marL="1161288" indent="0" algn="l" defTabSz="914400" rtl="0" eaLnBrk="1" latinLnBrk="0" hangingPunct="1">
              <a:lnSpc>
                <a:spcPct val="100000"/>
              </a:lnSpc>
              <a:spcBef>
                <a:spcPts val="0"/>
              </a:spcBef>
              <a:spcAft>
                <a:spcPts val="300"/>
              </a:spcAft>
              <a:buSzPct val="100000"/>
              <a:buFont typeface="Arial" panose="020B0604020202020204" pitchFamily="34" charset="0"/>
              <a:buNone/>
              <a:defRPr sz="1600" kern="1200">
                <a:solidFill>
                  <a:schemeClr val="bg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50" i="1" dirty="0"/>
              <a:t>Confidential, Draft and Pre-Decisional</a:t>
            </a:r>
          </a:p>
        </p:txBody>
      </p:sp>
    </p:spTree>
    <p:extLst>
      <p:ext uri="{BB962C8B-B14F-4D97-AF65-F5344CB8AC3E}">
        <p14:creationId xmlns:p14="http://schemas.microsoft.com/office/powerpoint/2010/main" val="1528365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C874AD5-EF74-4210-B94F-F40285F6D1E0}"/>
              </a:ext>
            </a:extLst>
          </p:cNvPr>
          <p:cNvGraphicFramePr>
            <a:graphicFrameLocks noChangeAspect="1"/>
          </p:cNvGraphicFramePr>
          <p:nvPr userDrawn="1">
            <p:custDataLst>
              <p:tags r:id="rId2"/>
            </p:custDataLst>
            <p:extLst>
              <p:ext uri="{D42A27DB-BD31-4B8C-83A1-F6EECF244321}">
                <p14:modId xmlns:p14="http://schemas.microsoft.com/office/powerpoint/2010/main" val="2527024240"/>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3337" name="think-cell Slide" r:id="rId11" imgW="592" imgH="591" progId="TCLayout.ActiveDocument.1">
                  <p:embed/>
                </p:oleObj>
              </mc:Choice>
              <mc:Fallback>
                <p:oleObj name="think-cell Slide" r:id="rId11" imgW="592" imgH="591" progId="TCLayout.ActiveDocument.1">
                  <p:embed/>
                  <p:pic>
                    <p:nvPicPr>
                      <p:cNvPr id="3" name="Object 2" hidden="1">
                        <a:extLst>
                          <a:ext uri="{FF2B5EF4-FFF2-40B4-BE49-F238E27FC236}">
                            <a16:creationId xmlns:a16="http://schemas.microsoft.com/office/drawing/2014/main" id="{3C874AD5-EF74-4210-B94F-F40285F6D1E0}"/>
                          </a:ext>
                        </a:extLst>
                      </p:cNvPr>
                      <p:cNvPicPr/>
                      <p:nvPr/>
                    </p:nvPicPr>
                    <p:blipFill>
                      <a:blip r:embed="rId12"/>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D1DF5CE8-D561-43C7-AB94-A5D89A58CD8A}"/>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7830312" y="0"/>
            <a:ext cx="4361688" cy="6858000"/>
          </a:xfrm>
          <a:prstGeom prst="rect">
            <a:avLst/>
          </a:prstGeom>
          <a:solidFill>
            <a:srgbClr val="DBE3F9"/>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1350" dirty="0">
              <a:solidFill>
                <a:srgbClr val="F0F0F0"/>
              </a:solidFill>
              <a:latin typeface="Arial" panose="020B0604020202020204" pitchFamily="34" charset="0"/>
            </a:endParaRPr>
          </a:p>
        </p:txBody>
      </p:sp>
      <p:sp>
        <p:nvSpPr>
          <p:cNvPr id="10" name="5. Source" hidden="1">
            <a:extLst>
              <a:ext uri="{FF2B5EF4-FFF2-40B4-BE49-F238E27FC236}">
                <a16:creationId xmlns:a16="http://schemas.microsoft.com/office/drawing/2014/main" id="{D3CEBF83-E241-4D4D-9783-E5C68CC3AF4E}"/>
              </a:ext>
            </a:extLst>
          </p:cNvPr>
          <p:cNvSpPr txBox="1">
            <a:spLocks/>
          </p:cNvSpPr>
          <p:nvPr userDrawn="1">
            <p:custDataLst>
              <p:tags r:id="rId5"/>
            </p:custDataLst>
          </p:nvPr>
        </p:nvSpPr>
        <p:spPr>
          <a:xfrm>
            <a:off x="554737" y="6501670"/>
            <a:ext cx="6967303" cy="123111"/>
          </a:xfrm>
          <a:prstGeom prst="rect">
            <a:avLst/>
          </a:prstGeom>
        </p:spPr>
        <p:txBody>
          <a:bodyPr vert="horz" wrap="square" lIns="0" tIns="0" rIns="0" bIns="0" rtlCol="0" anchor="b">
            <a:no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1" name="1. On-page tracker">
            <a:extLst>
              <a:ext uri="{FF2B5EF4-FFF2-40B4-BE49-F238E27FC236}">
                <a16:creationId xmlns:a16="http://schemas.microsoft.com/office/drawing/2014/main" id="{14B1AC38-9340-4F04-B7F9-727A4C198432}"/>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2" name="2. Slide Title">
            <a:extLst>
              <a:ext uri="{FF2B5EF4-FFF2-40B4-BE49-F238E27FC236}">
                <a16:creationId xmlns:a16="http://schemas.microsoft.com/office/drawing/2014/main" id="{E0989CC3-989C-4053-8FFF-166827696BD9}"/>
              </a:ext>
            </a:extLst>
          </p:cNvPr>
          <p:cNvSpPr>
            <a:spLocks noGrp="1"/>
          </p:cNvSpPr>
          <p:nvPr>
            <p:ph type="title"/>
            <p:custDataLst>
              <p:tags r:id="rId7"/>
            </p:custDataLst>
          </p:nvPr>
        </p:nvSpPr>
        <p:spPr>
          <a:xfrm>
            <a:off x="554737" y="173736"/>
            <a:ext cx="6967303" cy="338554"/>
          </a:xfrm>
        </p:spPr>
        <p:txBody>
          <a:bodyPr anchor="t">
            <a:noAutofit/>
          </a:bodyPr>
          <a:lstStyle/>
          <a:p>
            <a:r>
              <a:rPr lang="en-US"/>
              <a:t>Click to edit Master title style</a:t>
            </a:r>
            <a:endParaRPr lang="en-US" dirty="0"/>
          </a:p>
        </p:txBody>
      </p:sp>
      <p:sp>
        <p:nvSpPr>
          <p:cNvPr id="13" name="3. Subtitle">
            <a:extLst>
              <a:ext uri="{FF2B5EF4-FFF2-40B4-BE49-F238E27FC236}">
                <a16:creationId xmlns:a16="http://schemas.microsoft.com/office/drawing/2014/main" id="{74755987-3A66-4AF7-AF0A-FD37AD28002D}"/>
              </a:ext>
            </a:extLst>
          </p:cNvPr>
          <p:cNvSpPr>
            <a:spLocks noGrp="1"/>
          </p:cNvSpPr>
          <p:nvPr>
            <p:ph type="subTitle" idx="1"/>
            <p:custDataLst>
              <p:tags r:id="rId8"/>
            </p:custDataLst>
          </p:nvPr>
        </p:nvSpPr>
        <p:spPr>
          <a:xfrm>
            <a:off x="554737" y="525929"/>
            <a:ext cx="6967303" cy="246221"/>
          </a:xfrm>
          <a:prstGeom prst="rect">
            <a:avLst/>
          </a:prstGeom>
        </p:spPr>
        <p:txBody>
          <a:bodyPr wrap="square">
            <a:noAutofit/>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Slide Number">
            <a:extLst>
              <a:ext uri="{FF2B5EF4-FFF2-40B4-BE49-F238E27FC236}">
                <a16:creationId xmlns:a16="http://schemas.microsoft.com/office/drawing/2014/main" id="{DA176909-1827-47A3-9269-999921D650E9}"/>
              </a:ext>
            </a:extLst>
          </p:cNvPr>
          <p:cNvSpPr>
            <a:spLocks noChangeArrowheads="1"/>
          </p:cNvSpPr>
          <p:nvPr userDrawn="1">
            <p:custDataLst>
              <p:tags r:id="rId9"/>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5" name="Documenttype">
            <a:extLst>
              <a:ext uri="{FF2B5EF4-FFF2-40B4-BE49-F238E27FC236}">
                <a16:creationId xmlns:a16="http://schemas.microsoft.com/office/drawing/2014/main" id="{E7EE37E3-110B-4CCF-BDA9-78DE4A64FA36}"/>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02836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4 ">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F7114D8-6025-4386-BA96-B034FE6B3CDB}"/>
              </a:ext>
            </a:extLst>
          </p:cNvPr>
          <p:cNvGraphicFramePr>
            <a:graphicFrameLocks noChangeAspect="1"/>
          </p:cNvGraphicFramePr>
          <p:nvPr userDrawn="1">
            <p:custDataLst>
              <p:tags r:id="rId2"/>
            </p:custDataLst>
            <p:extLst>
              <p:ext uri="{D42A27DB-BD31-4B8C-83A1-F6EECF244321}">
                <p14:modId xmlns:p14="http://schemas.microsoft.com/office/powerpoint/2010/main" val="969160778"/>
              </p:ext>
            </p:ext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spid="_x0000_s14361" name="think-cell Slide" r:id="rId11" imgW="413" imgH="416" progId="TCLayout.ActiveDocument.1">
                  <p:embed/>
                </p:oleObj>
              </mc:Choice>
              <mc:Fallback>
                <p:oleObj name="think-cell Slide" r:id="rId11" imgW="413" imgH="416" progId="TCLayout.ActiveDocument.1">
                  <p:embed/>
                  <p:pic>
                    <p:nvPicPr>
                      <p:cNvPr id="3" name="Object 2" hidden="1">
                        <a:extLst>
                          <a:ext uri="{FF2B5EF4-FFF2-40B4-BE49-F238E27FC236}">
                            <a16:creationId xmlns:a16="http://schemas.microsoft.com/office/drawing/2014/main" id="{9F7114D8-6025-4386-BA96-B034FE6B3CDB}"/>
                          </a:ext>
                        </a:extLst>
                      </p:cNvPr>
                      <p:cNvPicPr/>
                      <p:nvPr/>
                    </p:nvPicPr>
                    <p:blipFill>
                      <a:blip r:embed="rId12"/>
                      <a:stretch>
                        <a:fillRect/>
                      </a:stretch>
                    </p:blipFill>
                    <p:spPr>
                      <a:xfrm>
                        <a:off x="1589"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8CB8AD3-3DED-4C3C-8856-6127F6F35972}"/>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23" name="RectangleLight">
            <a:extLst>
              <a:ext uri="{FF2B5EF4-FFF2-40B4-BE49-F238E27FC236}">
                <a16:creationId xmlns:a16="http://schemas.microsoft.com/office/drawing/2014/main" id="{A80E2F68-4ED6-42EF-9858-2FE4B1382825}"/>
              </a:ext>
            </a:extLst>
          </p:cNvPr>
          <p:cNvSpPr/>
          <p:nvPr userDrawn="1">
            <p:custDataLst>
              <p:tags r:id="rId4"/>
            </p:custDataLst>
          </p:nvPr>
        </p:nvSpPr>
        <p:spPr bwMode="ltGray">
          <a:xfrm>
            <a:off x="8781416" y="0"/>
            <a:ext cx="3410584" cy="6858000"/>
          </a:xfrm>
          <a:prstGeom prst="rect">
            <a:avLst/>
          </a:prstGeom>
          <a:solidFill>
            <a:srgbClr val="DBE3F9"/>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0F0F0"/>
              </a:solidFill>
              <a:effectLst/>
              <a:uLnTx/>
              <a:uFillTx/>
              <a:latin typeface="Arial" panose="020B0604020202020204" pitchFamily="34" charset="0"/>
              <a:ea typeface="+mn-ea"/>
              <a:cs typeface="+mn-cs"/>
            </a:endParaRPr>
          </a:p>
        </p:txBody>
      </p:sp>
      <p:sp>
        <p:nvSpPr>
          <p:cNvPr id="10" name="5. Source" hidden="1">
            <a:extLst>
              <a:ext uri="{FF2B5EF4-FFF2-40B4-BE49-F238E27FC236}">
                <a16:creationId xmlns:a16="http://schemas.microsoft.com/office/drawing/2014/main" id="{4E3119B5-3D7F-4B88-8761-E5447BB52B0A}"/>
              </a:ext>
            </a:extLst>
          </p:cNvPr>
          <p:cNvSpPr txBox="1">
            <a:spLocks/>
          </p:cNvSpPr>
          <p:nvPr userDrawn="1">
            <p:custDataLst>
              <p:tags r:id="rId5"/>
            </p:custDataLst>
          </p:nvPr>
        </p:nvSpPr>
        <p:spPr>
          <a:xfrm>
            <a:off x="554735" y="6501670"/>
            <a:ext cx="7924800" cy="123111"/>
          </a:xfrm>
          <a:prstGeom prst="rect">
            <a:avLst/>
          </a:prstGeom>
        </p:spPr>
        <p:txBody>
          <a:bodyPr vert="horz" wrap="square" lIns="0" tIns="0" rIns="0" bIns="0" rtlCol="0" anchor="b">
            <a:no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noProof="0" dirty="0"/>
              <a:t>Source: …</a:t>
            </a:r>
          </a:p>
        </p:txBody>
      </p:sp>
      <p:sp>
        <p:nvSpPr>
          <p:cNvPr id="11" name="1. On-page tracker">
            <a:extLst>
              <a:ext uri="{FF2B5EF4-FFF2-40B4-BE49-F238E27FC236}">
                <a16:creationId xmlns:a16="http://schemas.microsoft.com/office/drawing/2014/main" id="{82B2936D-0579-49C0-B9F2-C28424031296}"/>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2" name="2. Slide Title">
            <a:extLst>
              <a:ext uri="{FF2B5EF4-FFF2-40B4-BE49-F238E27FC236}">
                <a16:creationId xmlns:a16="http://schemas.microsoft.com/office/drawing/2014/main" id="{126BA874-D683-4AD6-9136-C6CB0A000745}"/>
              </a:ext>
            </a:extLst>
          </p:cNvPr>
          <p:cNvSpPr>
            <a:spLocks noGrp="1"/>
          </p:cNvSpPr>
          <p:nvPr>
            <p:ph type="title"/>
            <p:custDataLst>
              <p:tags r:id="rId7"/>
            </p:custDataLst>
          </p:nvPr>
        </p:nvSpPr>
        <p:spPr>
          <a:xfrm>
            <a:off x="554736" y="173736"/>
            <a:ext cx="7924800" cy="338554"/>
          </a:xfrm>
        </p:spPr>
        <p:txBody>
          <a:bodyPr vert="horz" wrap="square" lIns="0" tIns="0" rIns="0" bIns="0" rtlCol="0" anchor="t" anchorCtr="0">
            <a:noAutofit/>
          </a:bodyPr>
          <a:lstStyle>
            <a:lvl1pPr>
              <a:defRPr lang="en-US" dirty="0"/>
            </a:lvl1pPr>
          </a:lstStyle>
          <a:p>
            <a:pPr lvl="0"/>
            <a:r>
              <a:rPr lang="en-US"/>
              <a:t>Click to edit Master title style</a:t>
            </a:r>
            <a:endParaRPr lang="en-US" dirty="0"/>
          </a:p>
        </p:txBody>
      </p:sp>
      <p:sp>
        <p:nvSpPr>
          <p:cNvPr id="13" name="3. Subtitle">
            <a:extLst>
              <a:ext uri="{FF2B5EF4-FFF2-40B4-BE49-F238E27FC236}">
                <a16:creationId xmlns:a16="http://schemas.microsoft.com/office/drawing/2014/main" id="{014A53DA-65EF-4EBF-B2CC-035C915C32E5}"/>
              </a:ext>
            </a:extLst>
          </p:cNvPr>
          <p:cNvSpPr>
            <a:spLocks noGrp="1"/>
          </p:cNvSpPr>
          <p:nvPr>
            <p:ph type="subTitle" idx="1"/>
            <p:custDataLst>
              <p:tags r:id="rId8"/>
            </p:custDataLst>
          </p:nvPr>
        </p:nvSpPr>
        <p:spPr>
          <a:xfrm>
            <a:off x="554736" y="525929"/>
            <a:ext cx="7924800" cy="246221"/>
          </a:xfrm>
          <a:prstGeom prst="rect">
            <a:avLst/>
          </a:prstGeom>
        </p:spPr>
        <p:txBody>
          <a:bodyPr vert="horz" wrap="square" lIns="0" tIns="0" rIns="0" bIns="0" rtlCol="0">
            <a:noAutofit/>
          </a:bodyPr>
          <a:lstStyle>
            <a:lvl1pPr>
              <a:defRPr lang="en-US" sz="1600" dirty="0"/>
            </a:lvl1pPr>
          </a:lstStyle>
          <a:p>
            <a:pPr lvl="0">
              <a:buNone/>
            </a:pPr>
            <a:r>
              <a:rPr lang="en-US"/>
              <a:t>Click to edit Master subtitle style</a:t>
            </a:r>
            <a:endParaRPr lang="en-US" dirty="0"/>
          </a:p>
        </p:txBody>
      </p:sp>
      <p:sp>
        <p:nvSpPr>
          <p:cNvPr id="14" name="Slide Number">
            <a:extLst>
              <a:ext uri="{FF2B5EF4-FFF2-40B4-BE49-F238E27FC236}">
                <a16:creationId xmlns:a16="http://schemas.microsoft.com/office/drawing/2014/main" id="{FC049C98-96F1-4F55-B79F-1572DAC8C7DA}"/>
              </a:ext>
            </a:extLst>
          </p:cNvPr>
          <p:cNvSpPr>
            <a:spLocks noChangeArrowheads="1"/>
          </p:cNvSpPr>
          <p:nvPr userDrawn="1">
            <p:custDataLst>
              <p:tags r:id="rId9"/>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5" name="Documenttype">
            <a:extLst>
              <a:ext uri="{FF2B5EF4-FFF2-40B4-BE49-F238E27FC236}">
                <a16:creationId xmlns:a16="http://schemas.microsoft.com/office/drawing/2014/main" id="{61C2D8E6-F8F1-4FA3-994A-119390ACFF51}"/>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390465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AB36C25-3154-4643-A5D1-40C663C7617E}"/>
              </a:ext>
            </a:extLst>
          </p:cNvPr>
          <p:cNvGraphicFramePr>
            <a:graphicFrameLocks noChangeAspect="1"/>
          </p:cNvGraphicFramePr>
          <p:nvPr userDrawn="1">
            <p:custDataLst>
              <p:tags r:id="rId2"/>
            </p:custDataLst>
            <p:extLst>
              <p:ext uri="{D42A27DB-BD31-4B8C-83A1-F6EECF244321}">
                <p14:modId xmlns:p14="http://schemas.microsoft.com/office/powerpoint/2010/main" val="4120065833"/>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5385" name="think-cell Slide" r:id="rId9" imgW="572" imgH="588" progId="TCLayout.ActiveDocument.1">
                  <p:embed/>
                </p:oleObj>
              </mc:Choice>
              <mc:Fallback>
                <p:oleObj name="think-cell Slide" r:id="rId9" imgW="572" imgH="588" progId="TCLayout.ActiveDocument.1">
                  <p:embed/>
                  <p:pic>
                    <p:nvPicPr>
                      <p:cNvPr id="3" name="Object 2" hidden="1">
                        <a:extLst>
                          <a:ext uri="{FF2B5EF4-FFF2-40B4-BE49-F238E27FC236}">
                            <a16:creationId xmlns:a16="http://schemas.microsoft.com/office/drawing/2014/main" id="{3AB36C25-3154-4643-A5D1-40C663C7617E}"/>
                          </a:ext>
                        </a:extLst>
                      </p:cNvPr>
                      <p:cNvPicPr/>
                      <p:nvPr/>
                    </p:nvPicPr>
                    <p:blipFill>
                      <a:blip r:embed="rId10"/>
                      <a:stretch>
                        <a:fillRect/>
                      </a:stretch>
                    </p:blipFill>
                    <p:spPr>
                      <a:xfrm>
                        <a:off x="2118" y="1588"/>
                        <a:ext cx="2117"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261CA95-BAC8-4094-B77C-B413C63AA452}"/>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4"/>
            </p:custDataLst>
          </p:nvPr>
        </p:nvSpPr>
        <p:spPr>
          <a:xfrm>
            <a:off x="554736" y="173736"/>
            <a:ext cx="11082528" cy="338554"/>
          </a:xfrm>
        </p:spPr>
        <p:txBody>
          <a:bodyPr vert="horz" wrap="square" lIns="0" tIns="0" rIns="0" bIns="0" rtlCol="0" anchor="t" anchorCtr="0">
            <a:spAutoFit/>
          </a:bodyPr>
          <a:lstStyle>
            <a:lvl1pPr>
              <a:defRPr lang="en-US" dirty="0"/>
            </a:lvl1pPr>
          </a:lstStyle>
          <a:p>
            <a:pPr lvl="0"/>
            <a:r>
              <a:rPr lang="en-US"/>
              <a:t>Click to edit Master title style</a:t>
            </a:r>
            <a:endParaRPr lang="en-US" dirty="0"/>
          </a:p>
        </p:txBody>
      </p:sp>
      <p:sp>
        <p:nvSpPr>
          <p:cNvPr id="11" name="5. Source" hidden="1">
            <a:extLst>
              <a:ext uri="{FF2B5EF4-FFF2-40B4-BE49-F238E27FC236}">
                <a16:creationId xmlns:a16="http://schemas.microsoft.com/office/drawing/2014/main" id="{E3C08BE2-DFA5-4DF3-81CF-C757EBD94F23}"/>
              </a:ext>
            </a:extLst>
          </p:cNvPr>
          <p:cNvSpPr txBox="1"/>
          <p:nvPr userDrawn="1">
            <p:custDataLst>
              <p:tags r:id="rId5"/>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2" name="1. On-page tracker">
            <a:extLst>
              <a:ext uri="{FF2B5EF4-FFF2-40B4-BE49-F238E27FC236}">
                <a16:creationId xmlns:a16="http://schemas.microsoft.com/office/drawing/2014/main" id="{7765112B-94E4-48E7-B473-F1F8C57D1D83}"/>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0" name="Slide Number">
            <a:extLst>
              <a:ext uri="{FF2B5EF4-FFF2-40B4-BE49-F238E27FC236}">
                <a16:creationId xmlns:a16="http://schemas.microsoft.com/office/drawing/2014/main" id="{BFF4B3B8-EB8B-4398-9258-E4FEB2757327}"/>
              </a:ext>
            </a:extLst>
          </p:cNvPr>
          <p:cNvSpPr>
            <a:spLocks noChangeArrowheads="1"/>
          </p:cNvSpPr>
          <p:nvPr userDrawn="1">
            <p:custDataLst>
              <p:tags r:id="rId7"/>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9" name="Documenttype">
            <a:extLst>
              <a:ext uri="{FF2B5EF4-FFF2-40B4-BE49-F238E27FC236}">
                <a16:creationId xmlns:a16="http://schemas.microsoft.com/office/drawing/2014/main" id="{1A6FC294-D020-45FF-B13F-B960E542BFDC}"/>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2242845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45F7C92-D5CD-4EDC-B5FB-B32BFADF4AE5}"/>
              </a:ext>
            </a:extLst>
          </p:cNvPr>
          <p:cNvGraphicFramePr>
            <a:graphicFrameLocks noChangeAspect="1"/>
          </p:cNvGraphicFramePr>
          <p:nvPr userDrawn="1">
            <p:custDataLst>
              <p:tags r:id="rId2"/>
            </p:custDataLst>
            <p:extLst>
              <p:ext uri="{D42A27DB-BD31-4B8C-83A1-F6EECF244321}">
                <p14:modId xmlns:p14="http://schemas.microsoft.com/office/powerpoint/2010/main" val="4199829210"/>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6409" name="think-cell Slide" r:id="rId7" imgW="592" imgH="591" progId="TCLayout.ActiveDocument.1">
                  <p:embed/>
                </p:oleObj>
              </mc:Choice>
              <mc:Fallback>
                <p:oleObj name="think-cell Slide" r:id="rId7" imgW="592" imgH="591" progId="TCLayout.ActiveDocument.1">
                  <p:embed/>
                  <p:pic>
                    <p:nvPicPr>
                      <p:cNvPr id="2" name="Object 1" hidden="1">
                        <a:extLst>
                          <a:ext uri="{FF2B5EF4-FFF2-40B4-BE49-F238E27FC236}">
                            <a16:creationId xmlns:a16="http://schemas.microsoft.com/office/drawing/2014/main" id="{B45F7C92-D5CD-4EDC-B5FB-B32BFADF4AE5}"/>
                          </a:ext>
                        </a:extLst>
                      </p:cNvPr>
                      <p:cNvPicPr/>
                      <p:nvPr/>
                    </p:nvPicPr>
                    <p:blipFill>
                      <a:blip r:embed="rId8"/>
                      <a:stretch>
                        <a:fillRect/>
                      </a:stretch>
                    </p:blipFill>
                    <p:spPr>
                      <a:xfrm>
                        <a:off x="2118" y="1588"/>
                        <a:ext cx="2117" cy="1588"/>
                      </a:xfrm>
                      <a:prstGeom prst="rect">
                        <a:avLst/>
                      </a:prstGeom>
                    </p:spPr>
                  </p:pic>
                </p:oleObj>
              </mc:Fallback>
            </mc:AlternateContent>
          </a:graphicData>
        </a:graphic>
      </p:graphicFrame>
      <p:sp>
        <p:nvSpPr>
          <p:cNvPr id="7" name="5. Source" hidden="1">
            <a:extLst>
              <a:ext uri="{FF2B5EF4-FFF2-40B4-BE49-F238E27FC236}">
                <a16:creationId xmlns:a16="http://schemas.microsoft.com/office/drawing/2014/main" id="{0047C437-9378-4088-A289-F201ABA447D1}"/>
              </a:ext>
            </a:extLst>
          </p:cNvPr>
          <p:cNvSpPr txBox="1"/>
          <p:nvPr userDrawn="1">
            <p:custDataLst>
              <p:tags r:id="rId3"/>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8" name="1. On-page tracker">
            <a:extLst>
              <a:ext uri="{FF2B5EF4-FFF2-40B4-BE49-F238E27FC236}">
                <a16:creationId xmlns:a16="http://schemas.microsoft.com/office/drawing/2014/main" id="{33AE1560-579C-459C-A40A-D7865DE59B15}"/>
              </a:ext>
            </a:extLst>
          </p:cNvPr>
          <p:cNvSpPr>
            <a:spLocks noGrp="1"/>
          </p:cNvSpPr>
          <p:nvPr>
            <p:ph type="body" sz="quarter" idx="10" hasCustomPrompt="1"/>
            <p:custDataLst>
              <p:tags r:id="rId4"/>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9" name="Slide Number">
            <a:extLst>
              <a:ext uri="{FF2B5EF4-FFF2-40B4-BE49-F238E27FC236}">
                <a16:creationId xmlns:a16="http://schemas.microsoft.com/office/drawing/2014/main" id="{E882B8BD-EE7D-4A81-AADC-1A688E7F0FDA}"/>
              </a:ext>
            </a:extLst>
          </p:cNvPr>
          <p:cNvSpPr>
            <a:spLocks noChangeArrowheads="1"/>
          </p:cNvSpPr>
          <p:nvPr userDrawn="1">
            <p:custDataLst>
              <p:tags r:id="rId5"/>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0" name="Documenttype">
            <a:extLst>
              <a:ext uri="{FF2B5EF4-FFF2-40B4-BE49-F238E27FC236}">
                <a16:creationId xmlns:a16="http://schemas.microsoft.com/office/drawing/2014/main" id="{253ABF71-6503-4C48-B2E1-8F33E6AC9ABD}"/>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62568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graphicFrame>
        <p:nvGraphicFramePr>
          <p:cNvPr id="2" name="Object 2" hidden="1">
            <a:extLst>
              <a:ext uri="{FF2B5EF4-FFF2-40B4-BE49-F238E27FC236}">
                <a16:creationId xmlns:a16="http://schemas.microsoft.com/office/drawing/2014/main" id="{1C6EC4AA-6C84-4EF6-AF4D-BE24FEED672F}"/>
              </a:ext>
            </a:extLst>
          </p:cNvPr>
          <p:cNvGraphicFramePr>
            <a:graphicFrameLocks noChangeAspect="1"/>
          </p:cNvGraphicFramePr>
          <p:nvPr userDrawn="1">
            <p:custDataLst>
              <p:tags r:id="rId2"/>
            </p:custDataLst>
            <p:extLst>
              <p:ext uri="{D42A27DB-BD31-4B8C-83A1-F6EECF244321}">
                <p14:modId xmlns:p14="http://schemas.microsoft.com/office/powerpoint/2010/main" val="711729961"/>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7433" name="think-cell Slide" r:id="rId6" imgW="592" imgH="591" progId="TCLayout.ActiveDocument.1">
                  <p:embed/>
                </p:oleObj>
              </mc:Choice>
              <mc:Fallback>
                <p:oleObj name="think-cell Slide" r:id="rId6" imgW="592" imgH="591" progId="TCLayout.ActiveDocument.1">
                  <p:embed/>
                  <p:pic>
                    <p:nvPicPr>
                      <p:cNvPr id="2" name="Object 2" hidden="1">
                        <a:extLst>
                          <a:ext uri="{FF2B5EF4-FFF2-40B4-BE49-F238E27FC236}">
                            <a16:creationId xmlns:a16="http://schemas.microsoft.com/office/drawing/2014/main" id="{1C6EC4AA-6C84-4EF6-AF4D-BE24FEED672F}"/>
                          </a:ext>
                        </a:extLst>
                      </p:cNvPr>
                      <p:cNvPicPr/>
                      <p:nvPr/>
                    </p:nvPicPr>
                    <p:blipFill>
                      <a:blip r:embed="rId7"/>
                      <a:stretch>
                        <a:fillRect/>
                      </a:stretch>
                    </p:blipFill>
                    <p:spPr>
                      <a:xfrm>
                        <a:off x="2118" y="1588"/>
                        <a:ext cx="2117" cy="1588"/>
                      </a:xfrm>
                      <a:prstGeom prst="rect">
                        <a:avLst/>
                      </a:prstGeom>
                    </p:spPr>
                  </p:pic>
                </p:oleObj>
              </mc:Fallback>
            </mc:AlternateContent>
          </a:graphicData>
        </a:graphic>
      </p:graphicFrame>
      <p:sp>
        <p:nvSpPr>
          <p:cNvPr id="8" name="5. Source" hidden="1">
            <a:extLst>
              <a:ext uri="{FF2B5EF4-FFF2-40B4-BE49-F238E27FC236}">
                <a16:creationId xmlns:a16="http://schemas.microsoft.com/office/drawing/2014/main" id="{E4946286-E3E6-424F-8C6C-3D00E8A0D3D0}"/>
              </a:ext>
            </a:extLst>
          </p:cNvPr>
          <p:cNvSpPr txBox="1"/>
          <p:nvPr userDrawn="1">
            <p:custDataLst>
              <p:tags r:id="rId3"/>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7" name="Slide Number">
            <a:extLst>
              <a:ext uri="{FF2B5EF4-FFF2-40B4-BE49-F238E27FC236}">
                <a16:creationId xmlns:a16="http://schemas.microsoft.com/office/drawing/2014/main" id="{10773ED9-681A-4C23-9D46-B6F2680699C5}"/>
              </a:ext>
            </a:extLst>
          </p:cNvPr>
          <p:cNvSpPr>
            <a:spLocks noChangeArrowheads="1"/>
          </p:cNvSpPr>
          <p:nvPr userDrawn="1">
            <p:custDataLst>
              <p:tags r:id="rId4"/>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6" name="Documenttype">
            <a:extLst>
              <a:ext uri="{FF2B5EF4-FFF2-40B4-BE49-F238E27FC236}">
                <a16:creationId xmlns:a16="http://schemas.microsoft.com/office/drawing/2014/main" id="{B44DD919-5728-4942-B695-1A8A92813B5B}"/>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854663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0C49C-969E-4589-85F2-A582461221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AA259A-FF9F-4B17-B14B-7C49A5FD74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3810F2-0716-4DBB-8179-6FB5032FECEC}"/>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961B8072-0A06-4B85-957F-F76191A9A9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DD8BA-F313-41E3-B0AC-E2EBD086DB5C}"/>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361833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97E6E-C7FE-46BB-9280-CA9B057B50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3A4061-63E2-44CE-B85D-7DEBA91EF9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4E5856-76B3-47E2-9EB3-4D8F61A768BF}"/>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0A2B5A97-2234-41EE-8397-901087B65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2B9F9D-10DC-4BF1-BD16-FE721CCEF261}"/>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433669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6DA7C-14E7-4C91-9C67-FDB4842418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9BF32D-455B-4C5B-BB5F-9114051635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770395-090E-442A-949E-8662378958B3}"/>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54E5C1E5-2EF5-4933-8B24-BFA7D7FA68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CAF13F-1E89-4021-8090-94B045463899}"/>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25040103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EC7AC-D805-494C-982A-E985D7204D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F0BB92-643E-4F2F-805F-1CC8DD385E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F7C402-B3AD-4F00-B9EE-ABD626A4D7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EC481E-C297-4561-86E4-E7B680680FA5}"/>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6" name="Footer Placeholder 5">
            <a:extLst>
              <a:ext uri="{FF2B5EF4-FFF2-40B4-BE49-F238E27FC236}">
                <a16:creationId xmlns:a16="http://schemas.microsoft.com/office/drawing/2014/main" id="{A2E09EAA-7C86-4F3B-846A-39AB01583D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18BD52-D7B2-4992-92DF-CC6FCF3580FE}"/>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1583893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CE540-450E-4FD2-98BD-A6B7025F6A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B3610B-8BA7-47BC-A45D-7223C24B1B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50FA00-9A72-4E70-B2A5-1F690A055A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571C26-F0AD-4D91-BD01-E68D8AFB95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F7A8F01-768E-4244-8AA8-C05CFA1CE40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B919217-39B0-4C26-9A3C-37947A5D1706}"/>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8" name="Footer Placeholder 7">
            <a:extLst>
              <a:ext uri="{FF2B5EF4-FFF2-40B4-BE49-F238E27FC236}">
                <a16:creationId xmlns:a16="http://schemas.microsoft.com/office/drawing/2014/main" id="{B68B6112-17D5-44D9-AD3F-B6FADA14D0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DCD30D-C59B-4306-8B2A-126796F3A96F}"/>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3489409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306E269-83F5-4510-A180-109E926BB41B}"/>
              </a:ext>
            </a:extLst>
          </p:cNvPr>
          <p:cNvGraphicFramePr>
            <a:graphicFrameLocks noChangeAspect="1"/>
          </p:cNvGraphicFramePr>
          <p:nvPr userDrawn="1">
            <p:custDataLst>
              <p:tags r:id="rId2"/>
            </p:custDataLst>
            <p:extLst>
              <p:ext uri="{D42A27DB-BD31-4B8C-83A1-F6EECF244321}">
                <p14:modId xmlns:p14="http://schemas.microsoft.com/office/powerpoint/2010/main" val="828096381"/>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5145" name="think-cell Slide" r:id="rId10" imgW="572" imgH="588" progId="TCLayout.ActiveDocument.1">
                  <p:embed/>
                </p:oleObj>
              </mc:Choice>
              <mc:Fallback>
                <p:oleObj name="think-cell Slide" r:id="rId10" imgW="572" imgH="588" progId="TCLayout.ActiveDocument.1">
                  <p:embed/>
                  <p:pic>
                    <p:nvPicPr>
                      <p:cNvPr id="3" name="Object 2" hidden="1">
                        <a:extLst>
                          <a:ext uri="{FF2B5EF4-FFF2-40B4-BE49-F238E27FC236}">
                            <a16:creationId xmlns:a16="http://schemas.microsoft.com/office/drawing/2014/main" id="{5306E269-83F5-4510-A180-109E926BB41B}"/>
                          </a:ext>
                        </a:extLst>
                      </p:cNvPr>
                      <p:cNvPicPr/>
                      <p:nvPr/>
                    </p:nvPicPr>
                    <p:blipFill>
                      <a:blip r:embed="rId11"/>
                      <a:stretch>
                        <a:fillRect/>
                      </a:stretch>
                    </p:blipFill>
                    <p:spPr>
                      <a:xfrm>
                        <a:off x="2118" y="1588"/>
                        <a:ext cx="2117"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6743208-2407-42A5-AA96-0B30899A9CB9}"/>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8" name="3. Subtitle">
            <a:extLst>
              <a:ext uri="{FF2B5EF4-FFF2-40B4-BE49-F238E27FC236}">
                <a16:creationId xmlns:a16="http://schemas.microsoft.com/office/drawing/2014/main" id="{EE021D34-D41C-4EE9-A72D-F8D1E4D69428}"/>
              </a:ext>
            </a:extLst>
          </p:cNvPr>
          <p:cNvSpPr>
            <a:spLocks noGrp="1"/>
          </p:cNvSpPr>
          <p:nvPr>
            <p:ph type="subTitle" idx="1"/>
            <p:custDataLst>
              <p:tags r:id="rId4"/>
            </p:custDataLst>
          </p:nvPr>
        </p:nvSpPr>
        <p:spPr>
          <a:xfrm>
            <a:off x="554736" y="525929"/>
            <a:ext cx="11082528" cy="246221"/>
          </a:xfrm>
          <a:prstGeom prst="rect">
            <a:avLst/>
          </a:prstGeom>
        </p:spPr>
        <p:txBody>
          <a:bodyPr vert="horz" wrap="square" lIns="0" tIns="0" rIns="0" bIns="0" rtlCol="0">
            <a:spAutoFit/>
          </a:bodyPr>
          <a:lstStyle>
            <a:lvl1pPr>
              <a:defRPr lang="en-US" sz="1600" dirty="0"/>
            </a:lvl1pPr>
          </a:lstStyle>
          <a:p>
            <a:pPr lvl="0">
              <a:buNone/>
            </a:pPr>
            <a:r>
              <a:rPr lang="en-US"/>
              <a:t>Click to edit Master subtitle style</a:t>
            </a:r>
            <a:endParaRPr lang="en-US" dirty="0"/>
          </a:p>
        </p:txBody>
      </p:sp>
      <p:sp>
        <p:nvSpPr>
          <p:cNvPr id="17" name="2. Slide Title">
            <a:extLst>
              <a:ext uri="{FF2B5EF4-FFF2-40B4-BE49-F238E27FC236}">
                <a16:creationId xmlns:a16="http://schemas.microsoft.com/office/drawing/2014/main" id="{2A02F3DA-248E-4A50-B54D-BAD18BAB3254}"/>
              </a:ext>
            </a:extLst>
          </p:cNvPr>
          <p:cNvSpPr>
            <a:spLocks noGrp="1"/>
          </p:cNvSpPr>
          <p:nvPr>
            <p:ph type="title"/>
            <p:custDataLst>
              <p:tags r:id="rId5"/>
            </p:custDataLst>
          </p:nvPr>
        </p:nvSpPr>
        <p:spPr>
          <a:xfrm>
            <a:off x="554736" y="173736"/>
            <a:ext cx="11082528" cy="338554"/>
          </a:xfrm>
        </p:spPr>
        <p:txBody>
          <a:bodyPr vert="horz" wrap="square" lIns="0" tIns="0" rIns="0" bIns="0" rtlCol="0" anchor="t" anchorCtr="0">
            <a:spAutoFit/>
          </a:bodyPr>
          <a:lstStyle>
            <a:lvl1pPr>
              <a:defRPr lang="en-US" dirty="0"/>
            </a:lvl1pPr>
          </a:lstStyle>
          <a:p>
            <a:pPr lvl="0"/>
            <a:r>
              <a:rPr lang="en-US"/>
              <a:t>Click to edit Master title style</a:t>
            </a:r>
            <a:endParaRPr lang="en-US" dirty="0"/>
          </a:p>
        </p:txBody>
      </p:sp>
      <p:sp>
        <p:nvSpPr>
          <p:cNvPr id="9" name="Slide Number">
            <a:extLst>
              <a:ext uri="{FF2B5EF4-FFF2-40B4-BE49-F238E27FC236}">
                <a16:creationId xmlns:a16="http://schemas.microsoft.com/office/drawing/2014/main" id="{3D1A1691-03F4-4B0C-8CAB-F8163BA54877}"/>
              </a:ext>
            </a:extLst>
          </p:cNvPr>
          <p:cNvSpPr>
            <a:spLocks noChangeArrowheads="1"/>
          </p:cNvSpPr>
          <p:nvPr userDrawn="1">
            <p:custDataLst>
              <p:tags r:id="rId6"/>
            </p:custDataLst>
          </p:nvPr>
        </p:nvSpPr>
        <p:spPr bwMode="ltGray">
          <a:xfrm>
            <a:off x="11301984" y="666942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b="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b="0" dirty="0">
              <a:solidFill>
                <a:schemeClr val="tx1"/>
              </a:solidFill>
              <a:latin typeface="+mn-lt"/>
              <a:ea typeface="+mn-ea"/>
              <a:cs typeface="Arial" panose="020B0604020202020204" pitchFamily="34" charset="0"/>
            </a:endParaRPr>
          </a:p>
        </p:txBody>
      </p:sp>
      <p:sp>
        <p:nvSpPr>
          <p:cNvPr id="10" name="5. Source" hidden="1">
            <a:extLst>
              <a:ext uri="{FF2B5EF4-FFF2-40B4-BE49-F238E27FC236}">
                <a16:creationId xmlns:a16="http://schemas.microsoft.com/office/drawing/2014/main" id="{2D9802C1-17F2-4D5F-804F-01991074A31F}"/>
              </a:ext>
            </a:extLst>
          </p:cNvPr>
          <p:cNvSpPr txBox="1"/>
          <p:nvPr userDrawn="1">
            <p:custDataLst>
              <p:tags r:id="rId7"/>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1" name="1. On-page tracker">
            <a:extLst>
              <a:ext uri="{FF2B5EF4-FFF2-40B4-BE49-F238E27FC236}">
                <a16:creationId xmlns:a16="http://schemas.microsoft.com/office/drawing/2014/main" id="{DDE7FD00-47B4-4101-9C87-415DAC08A938}"/>
              </a:ext>
            </a:extLst>
          </p:cNvPr>
          <p:cNvSpPr>
            <a:spLocks noGrp="1"/>
          </p:cNvSpPr>
          <p:nvPr>
            <p:ph type="body" sz="quarter" idx="10" hasCustomPrompt="1"/>
            <p:custDataLst>
              <p:tags r:id="rId8"/>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3" name="Documenttype">
            <a:extLst>
              <a:ext uri="{FF2B5EF4-FFF2-40B4-BE49-F238E27FC236}">
                <a16:creationId xmlns:a16="http://schemas.microsoft.com/office/drawing/2014/main" id="{335AEFB6-D0FB-42BD-A7D9-B038003F9038}"/>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2394967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9192-A11E-47D8-8E17-79143FF4D27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D5FD41-FE56-436E-A091-2C6C14685867}"/>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4" name="Footer Placeholder 3">
            <a:extLst>
              <a:ext uri="{FF2B5EF4-FFF2-40B4-BE49-F238E27FC236}">
                <a16:creationId xmlns:a16="http://schemas.microsoft.com/office/drawing/2014/main" id="{210E39D4-44CF-40AB-B5AF-13C36EBC79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0517FA-E484-49A9-B7E4-B3E283BDC181}"/>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3757214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A0638F-A4B0-477E-8160-DE8C1E4175AC}"/>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3" name="Footer Placeholder 2">
            <a:extLst>
              <a:ext uri="{FF2B5EF4-FFF2-40B4-BE49-F238E27FC236}">
                <a16:creationId xmlns:a16="http://schemas.microsoft.com/office/drawing/2014/main" id="{FB133E1A-ECB3-4691-BFD3-04EE9E5F3A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F9579DA-2B37-44D2-AAE5-8C61F515CFC7}"/>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2550149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5FE1-1A5C-4BBA-91D2-26447640BB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F0CE78-77C1-4F36-80B3-CFBD906FB0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9060D2-F3E6-408A-AAE9-12CA724B4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D6279D-F4EA-4150-9B73-FAD63BDD28CE}"/>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6" name="Footer Placeholder 5">
            <a:extLst>
              <a:ext uri="{FF2B5EF4-FFF2-40B4-BE49-F238E27FC236}">
                <a16:creationId xmlns:a16="http://schemas.microsoft.com/office/drawing/2014/main" id="{2D502365-81A1-4852-A0E2-AB3353C808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9A89B-BAF2-4192-88E4-6AB41A37DFA1}"/>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35818535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61390-59FA-4FEB-BBC7-A47ED74857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025884-FAC4-41E3-B319-CC0983DC07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6B7FE1-713F-4FDD-B398-417AE4BDEF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095E89-E76C-4C6C-9D87-7FB9D3764C51}"/>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6" name="Footer Placeholder 5">
            <a:extLst>
              <a:ext uri="{FF2B5EF4-FFF2-40B4-BE49-F238E27FC236}">
                <a16:creationId xmlns:a16="http://schemas.microsoft.com/office/drawing/2014/main" id="{6CACBE7C-6522-4B6A-9F62-DA4BB21C94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32D424-DC7A-4596-B925-33412A1C63B0}"/>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3669909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C280C-39D9-4246-9D57-3B923ECEB3A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0731825-1844-425D-870A-FF30A800D4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38DEA7-87D4-47EE-824C-06326DECC4AE}"/>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A6CEDBC5-9425-4898-9002-92EBAB457F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E68909-A5D1-4F72-816C-D580851519EB}"/>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27789263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62CA65-8CE4-41AD-A899-3E4F3044D8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17AF72-051B-4BBA-94A1-75BEC3C1076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CCC32-26D7-4A7B-BF4F-D31D79218190}"/>
              </a:ext>
            </a:extLst>
          </p:cNvPr>
          <p:cNvSpPr>
            <a:spLocks noGrp="1"/>
          </p:cNvSpPr>
          <p:nvPr>
            <p:ph type="dt" sz="half" idx="10"/>
          </p:nvPr>
        </p:nvSpPr>
        <p:spPr/>
        <p:txBody>
          <a:body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1C87A1F1-35E7-4CB8-B37A-2CD19F61D4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3ABD12-4B95-48B4-9C05-66DA80CBFCBF}"/>
              </a:ext>
            </a:extLst>
          </p:cNvPr>
          <p:cNvSpPr>
            <a:spLocks noGrp="1"/>
          </p:cNvSpPr>
          <p:nvPr>
            <p:ph type="sldNum" sz="quarter" idx="12"/>
          </p:nvPr>
        </p:nvSpPr>
        <p:spPr/>
        <p:txBody>
          <a:bodyPr/>
          <a:lstStyle/>
          <a:p>
            <a:fld id="{F9255259-1F53-4493-A9BB-251DB4B14124}" type="slidenum">
              <a:rPr lang="en-US" smtClean="0"/>
              <a:t>‹#›</a:t>
            </a:fld>
            <a:endParaRPr lang="en-US"/>
          </a:p>
        </p:txBody>
      </p:sp>
    </p:spTree>
    <p:extLst>
      <p:ext uri="{BB962C8B-B14F-4D97-AF65-F5344CB8AC3E}">
        <p14:creationId xmlns:p14="http://schemas.microsoft.com/office/powerpoint/2010/main" val="6341782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lue Boxes">
    <p:spTree>
      <p:nvGrpSpPr>
        <p:cNvPr id="1" name=""/>
        <p:cNvGrpSpPr/>
        <p:nvPr/>
      </p:nvGrpSpPr>
      <p:grpSpPr>
        <a:xfrm>
          <a:off x="0" y="0"/>
          <a:ext cx="0" cy="0"/>
          <a:chOff x="0" y="0"/>
          <a:chExt cx="0" cy="0"/>
        </a:xfrm>
      </p:grpSpPr>
      <p:graphicFrame>
        <p:nvGraphicFramePr>
          <p:cNvPr id="28" name="Object 27" hidden="1"/>
          <p:cNvGraphicFramePr>
            <a:graphicFrameLocks noChangeAspect="1"/>
          </p:cNvGraphicFramePr>
          <p:nvPr userDrawn="1">
            <p:custDataLst>
              <p:tags r:id="rId2"/>
            </p:custData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22549" name="think-cell Slide" r:id="rId5" imgW="270" imgH="270" progId="TCLayout.ActiveDocument.1">
                  <p:embed/>
                </p:oleObj>
              </mc:Choice>
              <mc:Fallback>
                <p:oleObj name="think-cell Slide" r:id="rId5" imgW="270" imgH="270" progId="TCLayout.ActiveDocument.1">
                  <p:embed/>
                  <p:pic>
                    <p:nvPicPr>
                      <p:cNvPr id="28" name="Object 27" hidden="1"/>
                      <p:cNvPicPr/>
                      <p:nvPr/>
                    </p:nvPicPr>
                    <p:blipFill>
                      <a:blip r:embed="rId6"/>
                      <a:stretch>
                        <a:fillRect/>
                      </a:stretch>
                    </p:blipFill>
                    <p:spPr>
                      <a:xfrm>
                        <a:off x="2118" y="1588"/>
                        <a:ext cx="2117" cy="1588"/>
                      </a:xfrm>
                      <a:prstGeom prst="rect">
                        <a:avLst/>
                      </a:prstGeom>
                    </p:spPr>
                  </p:pic>
                </p:oleObj>
              </mc:Fallback>
            </mc:AlternateContent>
          </a:graphicData>
        </a:graphic>
      </p:graphicFrame>
      <p:sp>
        <p:nvSpPr>
          <p:cNvPr id="5" name="Rectangle 4" hidden="1"/>
          <p:cNvSpPr/>
          <p:nvPr userDrawn="1">
            <p:custDataLst>
              <p:tags r:id="rId3"/>
            </p:custDataLst>
          </p:nvPr>
        </p:nvSpPr>
        <p:spPr>
          <a:xfrm>
            <a:off x="0" y="0"/>
            <a:ext cx="211667"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endParaRPr lang="en-US" sz="1900" b="1" i="0" baseline="0" dirty="0">
              <a:latin typeface="Arial"/>
              <a:ea typeface="+mj-ea"/>
              <a:cs typeface="Arial"/>
              <a:sym typeface="Arial"/>
            </a:endParaRPr>
          </a:p>
        </p:txBody>
      </p:sp>
      <p:sp>
        <p:nvSpPr>
          <p:cNvPr id="2" name="Title 1"/>
          <p:cNvSpPr>
            <a:spLocks noGrp="1"/>
          </p:cNvSpPr>
          <p:nvPr>
            <p:ph type="title"/>
          </p:nvPr>
        </p:nvSpPr>
        <p:spPr>
          <a:xfrm>
            <a:off x="231648" y="237744"/>
            <a:ext cx="11655552" cy="292388"/>
          </a:xfrm>
        </p:spPr>
        <p:txBody>
          <a:bodyPr/>
          <a:lstStyle/>
          <a:p>
            <a:r>
              <a:rPr lang="en-US"/>
              <a:t>Click to edit Master title style</a:t>
            </a:r>
            <a:endParaRPr lang="en-US" dirty="0"/>
          </a:p>
        </p:txBody>
      </p:sp>
      <p:sp>
        <p:nvSpPr>
          <p:cNvPr id="21" name="Text Placeholder 5"/>
          <p:cNvSpPr>
            <a:spLocks noGrp="1"/>
          </p:cNvSpPr>
          <p:nvPr>
            <p:ph type="body" sz="quarter" idx="10" hasCustomPrompt="1"/>
          </p:nvPr>
        </p:nvSpPr>
        <p:spPr>
          <a:xfrm>
            <a:off x="304800" y="1371600"/>
            <a:ext cx="2316480" cy="990600"/>
          </a:xfrm>
          <a:solidFill>
            <a:schemeClr val="accent1"/>
          </a:solidFill>
        </p:spPr>
        <p:txBody>
          <a:bodyPr anchor="ctr">
            <a:noAutofit/>
          </a:bodyPr>
          <a:lstStyle>
            <a:lvl1pPr algn="ctr">
              <a:defRPr baseline="0"/>
            </a:lvl1pPr>
          </a:lstStyle>
          <a:p>
            <a:pPr lvl="0"/>
            <a:r>
              <a:rPr lang="en-US" dirty="0"/>
              <a:t>Add Text</a:t>
            </a:r>
          </a:p>
        </p:txBody>
      </p:sp>
      <p:sp>
        <p:nvSpPr>
          <p:cNvPr id="22" name="Text Placeholder 5"/>
          <p:cNvSpPr>
            <a:spLocks noGrp="1"/>
          </p:cNvSpPr>
          <p:nvPr>
            <p:ph type="body" sz="quarter" idx="11" hasCustomPrompt="1"/>
          </p:nvPr>
        </p:nvSpPr>
        <p:spPr>
          <a:xfrm>
            <a:off x="304800" y="2565400"/>
            <a:ext cx="2316480" cy="990600"/>
          </a:xfrm>
          <a:solidFill>
            <a:schemeClr val="accent1"/>
          </a:solidFill>
        </p:spPr>
        <p:txBody>
          <a:bodyPr anchor="ctr">
            <a:noAutofit/>
          </a:bodyPr>
          <a:lstStyle>
            <a:lvl1pPr algn="ctr">
              <a:defRPr baseline="0"/>
            </a:lvl1pPr>
          </a:lstStyle>
          <a:p>
            <a:pPr lvl="0"/>
            <a:r>
              <a:rPr lang="en-US" dirty="0"/>
              <a:t>Add Text</a:t>
            </a:r>
          </a:p>
        </p:txBody>
      </p:sp>
      <p:sp>
        <p:nvSpPr>
          <p:cNvPr id="23" name="Text Placeholder 5"/>
          <p:cNvSpPr>
            <a:spLocks noGrp="1"/>
          </p:cNvSpPr>
          <p:nvPr>
            <p:ph type="body" sz="quarter" idx="12" hasCustomPrompt="1"/>
          </p:nvPr>
        </p:nvSpPr>
        <p:spPr>
          <a:xfrm>
            <a:off x="304800" y="3759200"/>
            <a:ext cx="2316480" cy="990600"/>
          </a:xfrm>
          <a:solidFill>
            <a:schemeClr val="accent1"/>
          </a:solidFill>
        </p:spPr>
        <p:txBody>
          <a:bodyPr anchor="ctr">
            <a:noAutofit/>
          </a:bodyPr>
          <a:lstStyle>
            <a:lvl1pPr algn="ctr">
              <a:defRPr baseline="0"/>
            </a:lvl1pPr>
          </a:lstStyle>
          <a:p>
            <a:pPr lvl="0"/>
            <a:r>
              <a:rPr lang="en-US" dirty="0"/>
              <a:t>Add Text</a:t>
            </a:r>
          </a:p>
        </p:txBody>
      </p:sp>
      <p:sp>
        <p:nvSpPr>
          <p:cNvPr id="24" name="Text Placeholder 5"/>
          <p:cNvSpPr>
            <a:spLocks noGrp="1"/>
          </p:cNvSpPr>
          <p:nvPr>
            <p:ph type="body" sz="quarter" idx="13" hasCustomPrompt="1"/>
          </p:nvPr>
        </p:nvSpPr>
        <p:spPr>
          <a:xfrm>
            <a:off x="304800" y="4953000"/>
            <a:ext cx="2316480" cy="990600"/>
          </a:xfrm>
          <a:solidFill>
            <a:schemeClr val="accent1"/>
          </a:solidFill>
        </p:spPr>
        <p:txBody>
          <a:bodyPr anchor="ctr">
            <a:noAutofit/>
          </a:bodyPr>
          <a:lstStyle>
            <a:lvl1pPr algn="ctr">
              <a:defRPr baseline="0"/>
            </a:lvl1pPr>
          </a:lstStyle>
          <a:p>
            <a:pPr lvl="0"/>
            <a:r>
              <a:rPr lang="en-US" dirty="0"/>
              <a:t>Add Text</a:t>
            </a:r>
          </a:p>
        </p:txBody>
      </p:sp>
      <p:sp>
        <p:nvSpPr>
          <p:cNvPr id="25" name="Text Placeholder 23"/>
          <p:cNvSpPr>
            <a:spLocks noGrp="1"/>
          </p:cNvSpPr>
          <p:nvPr>
            <p:ph type="body" sz="quarter" idx="14" hasCustomPrompt="1"/>
          </p:nvPr>
        </p:nvSpPr>
        <p:spPr>
          <a:xfrm>
            <a:off x="3048000" y="944434"/>
            <a:ext cx="1009251" cy="338554"/>
          </a:xfrm>
        </p:spPr>
        <p:txBody>
          <a:bodyPr wrap="square" lIns="91440" tIns="45720" rIns="91440" bIns="45720" anchor="t" anchorCtr="0"/>
          <a:lstStyle>
            <a:lvl1pPr>
              <a:defRPr baseline="0"/>
            </a:lvl1pPr>
          </a:lstStyle>
          <a:p>
            <a:pPr lvl="0"/>
            <a:r>
              <a:rPr lang="en-US" dirty="0"/>
              <a:t>Item 1</a:t>
            </a:r>
          </a:p>
        </p:txBody>
      </p:sp>
      <p:sp>
        <p:nvSpPr>
          <p:cNvPr id="26" name="Text Placeholder 23"/>
          <p:cNvSpPr>
            <a:spLocks noGrp="1"/>
          </p:cNvSpPr>
          <p:nvPr>
            <p:ph type="body" sz="quarter" idx="15" hasCustomPrompt="1"/>
          </p:nvPr>
        </p:nvSpPr>
        <p:spPr>
          <a:xfrm>
            <a:off x="6248400" y="944434"/>
            <a:ext cx="1009251" cy="338554"/>
          </a:xfrm>
        </p:spPr>
        <p:txBody>
          <a:bodyPr wrap="square" lIns="91440" tIns="45720" rIns="91440" bIns="45720" anchor="t" anchorCtr="0"/>
          <a:lstStyle>
            <a:lvl1pPr>
              <a:defRPr baseline="0"/>
            </a:lvl1pPr>
          </a:lstStyle>
          <a:p>
            <a:pPr lvl="0"/>
            <a:r>
              <a:rPr lang="en-US" dirty="0"/>
              <a:t>Item 2</a:t>
            </a:r>
          </a:p>
        </p:txBody>
      </p:sp>
      <p:sp>
        <p:nvSpPr>
          <p:cNvPr id="27" name="Text Placeholder 23"/>
          <p:cNvSpPr>
            <a:spLocks noGrp="1"/>
          </p:cNvSpPr>
          <p:nvPr>
            <p:ph type="body" sz="quarter" idx="16" hasCustomPrompt="1"/>
          </p:nvPr>
        </p:nvSpPr>
        <p:spPr>
          <a:xfrm>
            <a:off x="9448800" y="944434"/>
            <a:ext cx="1009251" cy="338554"/>
          </a:xfrm>
        </p:spPr>
        <p:txBody>
          <a:bodyPr wrap="square" lIns="91440" tIns="45720" rIns="91440" bIns="45720" anchor="t" anchorCtr="0"/>
          <a:lstStyle>
            <a:lvl1pPr>
              <a:defRPr baseline="0"/>
            </a:lvl1pPr>
          </a:lstStyle>
          <a:p>
            <a:pPr lvl="0"/>
            <a:r>
              <a:rPr lang="en-US" dirty="0"/>
              <a:t>Item 3</a:t>
            </a:r>
          </a:p>
        </p:txBody>
      </p:sp>
      <p:sp>
        <p:nvSpPr>
          <p:cNvPr id="4" name="Text Placeholder 3"/>
          <p:cNvSpPr>
            <a:spLocks noGrp="1"/>
          </p:cNvSpPr>
          <p:nvPr>
            <p:ph type="body" sz="quarter" idx="17"/>
          </p:nvPr>
        </p:nvSpPr>
        <p:spPr>
          <a:xfrm>
            <a:off x="3454400" y="1752601"/>
            <a:ext cx="3869008" cy="1323439"/>
          </a:xfrm>
        </p:spPr>
        <p:txBody>
          <a:bodyPr wrap="square"/>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5750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op Left">
    <p:spTree>
      <p:nvGrpSpPr>
        <p:cNvPr id="1" name=""/>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B2D7514F-25FA-4E78-87EA-9310B631553C}"/>
              </a:ext>
            </a:extLst>
          </p:cNvPr>
          <p:cNvGraphicFramePr>
            <a:graphicFrameLocks noChangeAspect="1"/>
          </p:cNvGraphicFramePr>
          <p:nvPr userDrawn="1">
            <p:custDataLst>
              <p:tags r:id="rId2"/>
            </p:custDataLst>
            <p:extLst>
              <p:ext uri="{D42A27DB-BD31-4B8C-83A1-F6EECF244321}">
                <p14:modId xmlns:p14="http://schemas.microsoft.com/office/powerpoint/2010/main" val="1549501798"/>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6169" name="think-cell Slide" r:id="rId9" imgW="592" imgH="591" progId="TCLayout.ActiveDocument.1">
                  <p:embed/>
                </p:oleObj>
              </mc:Choice>
              <mc:Fallback>
                <p:oleObj name="think-cell Slide" r:id="rId9" imgW="592" imgH="591" progId="TCLayout.ActiveDocument.1">
                  <p:embed/>
                  <p:pic>
                    <p:nvPicPr>
                      <p:cNvPr id="5" name="Object 2" hidden="1">
                        <a:extLst>
                          <a:ext uri="{FF2B5EF4-FFF2-40B4-BE49-F238E27FC236}">
                            <a16:creationId xmlns:a16="http://schemas.microsoft.com/office/drawing/2014/main" id="{B2D7514F-25FA-4E78-87EA-9310B631553C}"/>
                          </a:ext>
                        </a:extLst>
                      </p:cNvPr>
                      <p:cNvPicPr/>
                      <p:nvPr/>
                    </p:nvPicPr>
                    <p:blipFill>
                      <a:blip r:embed="rId10"/>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A22841F1-1D64-4B85-BE8E-90E9A69032D7}"/>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4" name="Slide Number">
            <a:extLst>
              <a:ext uri="{FF2B5EF4-FFF2-40B4-BE49-F238E27FC236}">
                <a16:creationId xmlns:a16="http://schemas.microsoft.com/office/drawing/2014/main" id="{734B9D0F-511D-4CA0-B397-BC4944905EF5}"/>
              </a:ext>
            </a:extLst>
          </p:cNvPr>
          <p:cNvSpPr>
            <a:spLocks noChangeArrowheads="1"/>
          </p:cNvSpPr>
          <p:nvPr userDrawn="1">
            <p:custDataLst>
              <p:tags r:id="rId4"/>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6" name="5. Source" hidden="1">
            <a:extLst>
              <a:ext uri="{FF2B5EF4-FFF2-40B4-BE49-F238E27FC236}">
                <a16:creationId xmlns:a16="http://schemas.microsoft.com/office/drawing/2014/main" id="{A8B4F948-0FE2-4D04-9E39-993C069D1792}"/>
              </a:ext>
            </a:extLst>
          </p:cNvPr>
          <p:cNvSpPr txBox="1"/>
          <p:nvPr userDrawn="1">
            <p:custDataLst>
              <p:tags r:id="rId5"/>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8" name="1. On-page tracker">
            <a:extLst>
              <a:ext uri="{FF2B5EF4-FFF2-40B4-BE49-F238E27FC236}">
                <a16:creationId xmlns:a16="http://schemas.microsoft.com/office/drawing/2014/main" id="{9CB91F29-3E8E-4E50-9B98-43F571F5A08E}"/>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9" name="2. Slide Title">
            <a:extLst>
              <a:ext uri="{FF2B5EF4-FFF2-40B4-BE49-F238E27FC236}">
                <a16:creationId xmlns:a16="http://schemas.microsoft.com/office/drawing/2014/main" id="{EEB17CCB-26D9-483F-95BA-B527BFDD8A81}"/>
              </a:ext>
            </a:extLst>
          </p:cNvPr>
          <p:cNvSpPr>
            <a:spLocks noGrp="1"/>
          </p:cNvSpPr>
          <p:nvPr>
            <p:ph type="title"/>
            <p:custDataLst>
              <p:tags r:id="rId7"/>
            </p:custDataLst>
          </p:nvPr>
        </p:nvSpPr>
        <p:spPr>
          <a:xfrm>
            <a:off x="554736" y="1706565"/>
            <a:ext cx="3813048" cy="677108"/>
          </a:xfrm>
        </p:spPr>
        <p:txBody>
          <a:bodyPr anchor="t">
            <a:spAutoFit/>
          </a:bodyPr>
          <a:lstStyle>
            <a:lvl1pPr>
              <a:defRPr>
                <a:ln w="6350" cap="flat">
                  <a:noFill/>
                  <a:miter lim="800000"/>
                </a:ln>
              </a:defRPr>
            </a:lvl1pPr>
          </a:lstStyle>
          <a:p>
            <a:r>
              <a:rPr lang="en-US"/>
              <a:t>Click to edit Master title style</a:t>
            </a:r>
            <a:endParaRPr lang="en-US" dirty="0"/>
          </a:p>
        </p:txBody>
      </p:sp>
      <p:sp>
        <p:nvSpPr>
          <p:cNvPr id="10" name="Documenttype">
            <a:extLst>
              <a:ext uri="{FF2B5EF4-FFF2-40B4-BE49-F238E27FC236}">
                <a16:creationId xmlns:a16="http://schemas.microsoft.com/office/drawing/2014/main" id="{9F978F88-888E-4902-AE4E-763730DFD54F}"/>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689710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 Left">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F2127110-9E20-4E63-ACC1-B73E30E4EFC4}"/>
              </a:ext>
            </a:extLst>
          </p:cNvPr>
          <p:cNvGraphicFramePr>
            <a:graphicFrameLocks noChangeAspect="1"/>
          </p:cNvGraphicFramePr>
          <p:nvPr userDrawn="1">
            <p:custDataLst>
              <p:tags r:id="rId2"/>
            </p:custDataLst>
            <p:extLst>
              <p:ext uri="{D42A27DB-BD31-4B8C-83A1-F6EECF244321}">
                <p14:modId xmlns:p14="http://schemas.microsoft.com/office/powerpoint/2010/main" val="1205640206"/>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7193" name="think-cell Slide" r:id="rId10" imgW="592" imgH="591" progId="TCLayout.ActiveDocument.1">
                  <p:embed/>
                </p:oleObj>
              </mc:Choice>
              <mc:Fallback>
                <p:oleObj name="think-cell Slide" r:id="rId10" imgW="592" imgH="591" progId="TCLayout.ActiveDocument.1">
                  <p:embed/>
                  <p:pic>
                    <p:nvPicPr>
                      <p:cNvPr id="4" name="Object 2" hidden="1">
                        <a:extLst>
                          <a:ext uri="{FF2B5EF4-FFF2-40B4-BE49-F238E27FC236}">
                            <a16:creationId xmlns:a16="http://schemas.microsoft.com/office/drawing/2014/main" id="{F2127110-9E20-4E63-ACC1-B73E30E4EFC4}"/>
                          </a:ext>
                        </a:extLst>
                      </p:cNvPr>
                      <p:cNvPicPr/>
                      <p:nvPr/>
                    </p:nvPicPr>
                    <p:blipFill>
                      <a:blip r:embed="rId11"/>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EFDF5F6E-91B7-43FD-B50F-BF43CDA9D087}"/>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6" name="Slide Number">
            <a:extLst>
              <a:ext uri="{FF2B5EF4-FFF2-40B4-BE49-F238E27FC236}">
                <a16:creationId xmlns:a16="http://schemas.microsoft.com/office/drawing/2014/main" id="{C372AF80-95E2-4967-843F-6B78079F3DAC}"/>
              </a:ext>
            </a:extLst>
          </p:cNvPr>
          <p:cNvSpPr>
            <a:spLocks noChangeArrowheads="1"/>
          </p:cNvSpPr>
          <p:nvPr userDrawn="1">
            <p:custDataLst>
              <p:tags r:id="rId4"/>
            </p:custDataLst>
          </p:nvPr>
        </p:nvSpPr>
        <p:spPr bwMode="ltGray">
          <a:xfrm>
            <a:off x="11301984" y="6501670"/>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7" name="5. Source" hidden="1">
            <a:extLst>
              <a:ext uri="{FF2B5EF4-FFF2-40B4-BE49-F238E27FC236}">
                <a16:creationId xmlns:a16="http://schemas.microsoft.com/office/drawing/2014/main" id="{B107E86E-11CB-41EA-8315-43579BB9C69D}"/>
              </a:ext>
            </a:extLst>
          </p:cNvPr>
          <p:cNvSpPr txBox="1"/>
          <p:nvPr userDrawn="1">
            <p:custDataLst>
              <p:tags r:id="rId5"/>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8" name="1. On-page tracker">
            <a:extLst>
              <a:ext uri="{FF2B5EF4-FFF2-40B4-BE49-F238E27FC236}">
                <a16:creationId xmlns:a16="http://schemas.microsoft.com/office/drawing/2014/main" id="{6C43D9FF-C745-43A0-B707-D5AB591FB4EC}"/>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0" name="2. Slide Title">
            <a:extLst>
              <a:ext uri="{FF2B5EF4-FFF2-40B4-BE49-F238E27FC236}">
                <a16:creationId xmlns:a16="http://schemas.microsoft.com/office/drawing/2014/main" id="{544AA57B-050A-470F-B9D0-A7EB19B84B12}"/>
              </a:ext>
            </a:extLst>
          </p:cNvPr>
          <p:cNvSpPr>
            <a:spLocks noGrp="1"/>
          </p:cNvSpPr>
          <p:nvPr>
            <p:ph type="title"/>
            <p:custDataLst>
              <p:tags r:id="rId7"/>
            </p:custDataLst>
          </p:nvPr>
        </p:nvSpPr>
        <p:spPr>
          <a:xfrm>
            <a:off x="554736" y="3090450"/>
            <a:ext cx="5065776" cy="677108"/>
          </a:xfrm>
        </p:spPr>
        <p:txBody>
          <a:bodyPr rIns="365760" anchor="ctr">
            <a:noAutofit/>
          </a:bodyPr>
          <a:lstStyle>
            <a:lvl1pPr>
              <a:defRPr>
                <a:ln w="6350" cap="flat">
                  <a:noFill/>
                  <a:miter lim="800000"/>
                </a:ln>
              </a:defRPr>
            </a:lvl1pPr>
          </a:lstStyle>
          <a:p>
            <a:r>
              <a:rPr lang="en-US"/>
              <a:t>Click to edit Master title style</a:t>
            </a:r>
            <a:endParaRPr lang="en-US" dirty="0"/>
          </a:p>
        </p:txBody>
      </p:sp>
      <p:sp>
        <p:nvSpPr>
          <p:cNvPr id="9" name="Slide Number">
            <a:extLst>
              <a:ext uri="{FF2B5EF4-FFF2-40B4-BE49-F238E27FC236}">
                <a16:creationId xmlns:a16="http://schemas.microsoft.com/office/drawing/2014/main" id="{D55D8EEB-2BE1-4282-98D8-53EF303E8282}"/>
              </a:ext>
            </a:extLst>
          </p:cNvPr>
          <p:cNvSpPr>
            <a:spLocks noChangeArrowheads="1"/>
          </p:cNvSpPr>
          <p:nvPr userDrawn="1">
            <p:custDataLst>
              <p:tags r:id="rId8"/>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3" name="Documenttype">
            <a:extLst>
              <a:ext uri="{FF2B5EF4-FFF2-40B4-BE49-F238E27FC236}">
                <a16:creationId xmlns:a16="http://schemas.microsoft.com/office/drawing/2014/main" id="{FF46468E-B5D9-4D46-B53F-92250D42CD9A}"/>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677287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6E78EB6-BD2E-4D6E-862A-ED6E403B39AB}"/>
              </a:ext>
            </a:extLst>
          </p:cNvPr>
          <p:cNvGraphicFramePr>
            <a:graphicFrameLocks noChangeAspect="1"/>
          </p:cNvGraphicFramePr>
          <p:nvPr userDrawn="1">
            <p:custDataLst>
              <p:tags r:id="rId2"/>
            </p:custDataLst>
            <p:extLst>
              <p:ext uri="{D42A27DB-BD31-4B8C-83A1-F6EECF244321}">
                <p14:modId xmlns:p14="http://schemas.microsoft.com/office/powerpoint/2010/main" val="1149921506"/>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8217" name="think-cell Slide" r:id="rId9" imgW="592" imgH="591" progId="TCLayout.ActiveDocument.1">
                  <p:embed/>
                </p:oleObj>
              </mc:Choice>
              <mc:Fallback>
                <p:oleObj name="think-cell Slide" r:id="rId9" imgW="592" imgH="591" progId="TCLayout.ActiveDocument.1">
                  <p:embed/>
                  <p:pic>
                    <p:nvPicPr>
                      <p:cNvPr id="3" name="Object 2" hidden="1">
                        <a:extLst>
                          <a:ext uri="{FF2B5EF4-FFF2-40B4-BE49-F238E27FC236}">
                            <a16:creationId xmlns:a16="http://schemas.microsoft.com/office/drawing/2014/main" id="{F6E78EB6-BD2E-4D6E-862A-ED6E403B39AB}"/>
                          </a:ext>
                        </a:extLst>
                      </p:cNvPr>
                      <p:cNvPicPr/>
                      <p:nvPr/>
                    </p:nvPicPr>
                    <p:blipFill>
                      <a:blip r:embed="rId10"/>
                      <a:stretch>
                        <a:fillRect/>
                      </a:stretch>
                    </p:blipFill>
                    <p:spPr>
                      <a:xfrm>
                        <a:off x="2118" y="1588"/>
                        <a:ext cx="2117"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BAE6BAF-DF7E-4BB6-8200-BAE77C25D76A}"/>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3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9" name="5. Source" hidden="1">
            <a:extLst>
              <a:ext uri="{FF2B5EF4-FFF2-40B4-BE49-F238E27FC236}">
                <a16:creationId xmlns:a16="http://schemas.microsoft.com/office/drawing/2014/main" id="{27C40733-AAB6-4B1C-9ABF-846569264BB2}"/>
              </a:ext>
            </a:extLst>
          </p:cNvPr>
          <p:cNvSpPr txBox="1"/>
          <p:nvPr userDrawn="1">
            <p:custDataLst>
              <p:tags r:id="rId4"/>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0" name="1. On-page tracker">
            <a:extLst>
              <a:ext uri="{FF2B5EF4-FFF2-40B4-BE49-F238E27FC236}">
                <a16:creationId xmlns:a16="http://schemas.microsoft.com/office/drawing/2014/main" id="{438FBD4B-CFE7-4BEF-A65B-0A0DFEA034F9}"/>
              </a:ext>
            </a:extLst>
          </p:cNvPr>
          <p:cNvSpPr>
            <a:spLocks noGrp="1"/>
          </p:cNvSpPr>
          <p:nvPr>
            <p:ph type="body" sz="quarter" idx="10" hasCustomPrompt="1"/>
            <p:custDataLst>
              <p:tags r:id="rId5"/>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1" name="2. Slide Title">
            <a:extLst>
              <a:ext uri="{FF2B5EF4-FFF2-40B4-BE49-F238E27FC236}">
                <a16:creationId xmlns:a16="http://schemas.microsoft.com/office/drawing/2014/main" id="{984AEBFE-694A-4920-8CC4-377AC0DC09A3}"/>
              </a:ext>
            </a:extLst>
          </p:cNvPr>
          <p:cNvSpPr>
            <a:spLocks noGrp="1"/>
          </p:cNvSpPr>
          <p:nvPr>
            <p:ph type="title"/>
            <p:custDataLst>
              <p:tags r:id="rId6"/>
            </p:custDataLst>
          </p:nvPr>
        </p:nvSpPr>
        <p:spPr>
          <a:xfrm>
            <a:off x="554736" y="4919246"/>
            <a:ext cx="11082528" cy="338554"/>
          </a:xfrm>
        </p:spPr>
        <p:txBody>
          <a:bodyPr anchor="b"/>
          <a:lstStyle>
            <a:lvl1pPr>
              <a:defRPr sz="2200"/>
            </a:lvl1pPr>
          </a:lstStyle>
          <a:p>
            <a:r>
              <a:rPr lang="en-US"/>
              <a:t>Click to edit Master title style</a:t>
            </a:r>
            <a:endParaRPr lang="en-US" dirty="0"/>
          </a:p>
        </p:txBody>
      </p:sp>
      <p:sp>
        <p:nvSpPr>
          <p:cNvPr id="15" name="Slide Number">
            <a:extLst>
              <a:ext uri="{FF2B5EF4-FFF2-40B4-BE49-F238E27FC236}">
                <a16:creationId xmlns:a16="http://schemas.microsoft.com/office/drawing/2014/main" id="{971BC29E-3439-42EF-857A-06339F96CBBC}"/>
              </a:ext>
            </a:extLst>
          </p:cNvPr>
          <p:cNvSpPr>
            <a:spLocks noChangeArrowheads="1"/>
          </p:cNvSpPr>
          <p:nvPr userDrawn="1">
            <p:custDataLst>
              <p:tags r:id="rId7"/>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2" name="Documenttype">
            <a:extLst>
              <a:ext uri="{FF2B5EF4-FFF2-40B4-BE49-F238E27FC236}">
                <a16:creationId xmlns:a16="http://schemas.microsoft.com/office/drawing/2014/main" id="{37CB39DD-EF4E-42C9-A79F-7772D544B1BC}"/>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2646465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22EA9AE-E627-47C3-91DC-8CA9CDA2B2CB}"/>
              </a:ext>
            </a:extLst>
          </p:cNvPr>
          <p:cNvGraphicFramePr>
            <a:graphicFrameLocks noChangeAspect="1"/>
          </p:cNvGraphicFramePr>
          <p:nvPr userDrawn="1">
            <p:custDataLst>
              <p:tags r:id="rId2"/>
            </p:custDataLst>
            <p:extLst>
              <p:ext uri="{D42A27DB-BD31-4B8C-83A1-F6EECF244321}">
                <p14:modId xmlns:p14="http://schemas.microsoft.com/office/powerpoint/2010/main" val="3452357197"/>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9241" name="think-cell Slide" r:id="rId10" imgW="592" imgH="591" progId="TCLayout.ActiveDocument.1">
                  <p:embed/>
                </p:oleObj>
              </mc:Choice>
              <mc:Fallback>
                <p:oleObj name="think-cell Slide" r:id="rId10" imgW="592" imgH="591" progId="TCLayout.ActiveDocument.1">
                  <p:embed/>
                  <p:pic>
                    <p:nvPicPr>
                      <p:cNvPr id="3" name="Object 2" hidden="1">
                        <a:extLst>
                          <a:ext uri="{FF2B5EF4-FFF2-40B4-BE49-F238E27FC236}">
                            <a16:creationId xmlns:a16="http://schemas.microsoft.com/office/drawing/2014/main" id="{522EA9AE-E627-47C3-91DC-8CA9CDA2B2CB}"/>
                          </a:ext>
                        </a:extLst>
                      </p:cNvPr>
                      <p:cNvPicPr/>
                      <p:nvPr/>
                    </p:nvPicPr>
                    <p:blipFill>
                      <a:blip r:embed="rId11"/>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A21939BA-D839-448F-8D61-AD5761E2CB65}"/>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5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11" name="5. Source" hidden="1">
            <a:extLst>
              <a:ext uri="{FF2B5EF4-FFF2-40B4-BE49-F238E27FC236}">
                <a16:creationId xmlns:a16="http://schemas.microsoft.com/office/drawing/2014/main" id="{6C9713CF-4FEA-4739-B0A0-6B196442AEE6}"/>
              </a:ext>
            </a:extLst>
          </p:cNvPr>
          <p:cNvSpPr txBox="1"/>
          <p:nvPr userDrawn="1">
            <p:custDataLst>
              <p:tags r:id="rId4"/>
            </p:custDataLst>
          </p:nvPr>
        </p:nvSpPr>
        <p:spPr>
          <a:xfrm>
            <a:off x="554737" y="6501670"/>
            <a:ext cx="6469209" cy="123111"/>
          </a:xfrm>
          <a:prstGeom prst="rect">
            <a:avLst/>
          </a:prstGeom>
        </p:spPr>
        <p:txBody>
          <a:bodyPr vert="horz" wrap="square" lIns="0" tIns="0" rIns="0" bIns="0" rtlCol="0" anchor="b">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2" name="1. On-page tracker">
            <a:extLst>
              <a:ext uri="{FF2B5EF4-FFF2-40B4-BE49-F238E27FC236}">
                <a16:creationId xmlns:a16="http://schemas.microsoft.com/office/drawing/2014/main" id="{128368CE-BC61-4E6B-9355-7EB40FD80480}"/>
              </a:ext>
            </a:extLst>
          </p:cNvPr>
          <p:cNvSpPr>
            <a:spLocks noGrp="1"/>
          </p:cNvSpPr>
          <p:nvPr>
            <p:ph type="body" sz="quarter" idx="10" hasCustomPrompt="1"/>
            <p:custDataLst>
              <p:tags r:id="rId5"/>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3" name="2. Slide Title">
            <a:extLst>
              <a:ext uri="{FF2B5EF4-FFF2-40B4-BE49-F238E27FC236}">
                <a16:creationId xmlns:a16="http://schemas.microsoft.com/office/drawing/2014/main" id="{DDFB2F31-2EDC-46B3-BDCC-C30160A548A0}"/>
              </a:ext>
            </a:extLst>
          </p:cNvPr>
          <p:cNvSpPr>
            <a:spLocks noGrp="1"/>
          </p:cNvSpPr>
          <p:nvPr>
            <p:ph type="title"/>
            <p:custDataLst>
              <p:tags r:id="rId6"/>
            </p:custDataLst>
          </p:nvPr>
        </p:nvSpPr>
        <p:spPr>
          <a:xfrm>
            <a:off x="1505712" y="3841050"/>
            <a:ext cx="9180576" cy="330796"/>
          </a:xfrm>
        </p:spPr>
        <p:txBody>
          <a:bodyPr anchor="b" anchorCtr="0">
            <a:spAutoFit/>
          </a:bodyPr>
          <a:lstStyle>
            <a:lvl1pPr>
              <a:lnSpc>
                <a:spcPct val="105000"/>
              </a:lnSpc>
              <a:defRPr sz="2200"/>
            </a:lvl1pPr>
          </a:lstStyle>
          <a:p>
            <a:r>
              <a:rPr lang="en-US"/>
              <a:t>Click to edit Master title style</a:t>
            </a:r>
            <a:endParaRPr lang="en-US" dirty="0"/>
          </a:p>
        </p:txBody>
      </p:sp>
      <p:sp>
        <p:nvSpPr>
          <p:cNvPr id="14" name="3. Subtitle">
            <a:extLst>
              <a:ext uri="{FF2B5EF4-FFF2-40B4-BE49-F238E27FC236}">
                <a16:creationId xmlns:a16="http://schemas.microsoft.com/office/drawing/2014/main" id="{09099F88-5FFB-4FF9-8B62-5EF51181A824}"/>
              </a:ext>
            </a:extLst>
          </p:cNvPr>
          <p:cNvSpPr>
            <a:spLocks noGrp="1"/>
          </p:cNvSpPr>
          <p:nvPr>
            <p:ph type="subTitle" idx="1" hasCustomPrompt="1"/>
            <p:custDataLst>
              <p:tags r:id="rId7"/>
            </p:custDataLst>
          </p:nvPr>
        </p:nvSpPr>
        <p:spPr>
          <a:xfrm>
            <a:off x="1505712" y="4284631"/>
            <a:ext cx="9180576" cy="246221"/>
          </a:xfrm>
          <a:prstGeom prst="rect">
            <a:avLst/>
          </a:prstGeom>
        </p:spPr>
        <p:txBody>
          <a:bodyPr wrap="square">
            <a:spAutoFit/>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quote source</a:t>
            </a:r>
          </a:p>
        </p:txBody>
      </p:sp>
      <p:sp>
        <p:nvSpPr>
          <p:cNvPr id="16" name="Slide Number">
            <a:extLst>
              <a:ext uri="{FF2B5EF4-FFF2-40B4-BE49-F238E27FC236}">
                <a16:creationId xmlns:a16="http://schemas.microsoft.com/office/drawing/2014/main" id="{24794E3C-7711-4AF2-84E5-0B386A07C845}"/>
              </a:ext>
            </a:extLst>
          </p:cNvPr>
          <p:cNvSpPr>
            <a:spLocks noChangeArrowheads="1"/>
          </p:cNvSpPr>
          <p:nvPr userDrawn="1">
            <p:custDataLst>
              <p:tags r:id="rId8"/>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0" name="Documenttype">
            <a:extLst>
              <a:ext uri="{FF2B5EF4-FFF2-40B4-BE49-F238E27FC236}">
                <a16:creationId xmlns:a16="http://schemas.microsoft.com/office/drawing/2014/main" id="{FD552472-5C1D-460A-A4B4-6CF2E8B85AE3}"/>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2253035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
    <p:spTree>
      <p:nvGrpSpPr>
        <p:cNvPr id="1" name=""/>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F17934EB-F2F5-451C-8BFA-F1B57B7FE8F2}"/>
              </a:ext>
            </a:extLst>
          </p:cNvPr>
          <p:cNvGraphicFramePr>
            <a:graphicFrameLocks noChangeAspect="1"/>
          </p:cNvGraphicFramePr>
          <p:nvPr userDrawn="1">
            <p:custDataLst>
              <p:tags r:id="rId2"/>
            </p:custDataLst>
            <p:extLst>
              <p:ext uri="{D42A27DB-BD31-4B8C-83A1-F6EECF244321}">
                <p14:modId xmlns:p14="http://schemas.microsoft.com/office/powerpoint/2010/main" val="430797260"/>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0265" name="think-cell Slide" r:id="rId11" imgW="413" imgH="416" progId="TCLayout.ActiveDocument.1">
                  <p:embed/>
                </p:oleObj>
              </mc:Choice>
              <mc:Fallback>
                <p:oleObj name="think-cell Slide" r:id="rId11" imgW="413" imgH="416" progId="TCLayout.ActiveDocument.1">
                  <p:embed/>
                  <p:pic>
                    <p:nvPicPr>
                      <p:cNvPr id="5" name="Object 2" hidden="1">
                        <a:extLst>
                          <a:ext uri="{FF2B5EF4-FFF2-40B4-BE49-F238E27FC236}">
                            <a16:creationId xmlns:a16="http://schemas.microsoft.com/office/drawing/2014/main" id="{F17934EB-F2F5-451C-8BFA-F1B57B7FE8F2}"/>
                          </a:ext>
                        </a:extLst>
                      </p:cNvPr>
                      <p:cNvPicPr/>
                      <p:nvPr/>
                    </p:nvPicPr>
                    <p:blipFill>
                      <a:blip r:embed="rId12"/>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A2994B40-DF0F-4EE0-8098-73DBD5C3F7E7}"/>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4"/>
            </p:custDataLst>
          </p:nvPr>
        </p:nvSpPr>
        <p:spPr bwMode="blackGray">
          <a:xfrm>
            <a:off x="3413760" y="0"/>
            <a:ext cx="8778240" cy="6858000"/>
          </a:xfrm>
          <a:prstGeom prst="rect">
            <a:avLst/>
          </a:prstGeom>
          <a:solidFill>
            <a:srgbClr val="DBE3F9"/>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1350" dirty="0">
              <a:solidFill>
                <a:srgbClr val="F0F0F0"/>
              </a:solidFill>
              <a:latin typeface="Arial" panose="020B0604020202020204" pitchFamily="34" charset="0"/>
            </a:endParaRPr>
          </a:p>
        </p:txBody>
      </p:sp>
      <p:sp>
        <p:nvSpPr>
          <p:cNvPr id="10" name="5. Source" hidden="1">
            <a:extLst>
              <a:ext uri="{FF2B5EF4-FFF2-40B4-BE49-F238E27FC236}">
                <a16:creationId xmlns:a16="http://schemas.microsoft.com/office/drawing/2014/main" id="{71220653-0E59-43CC-9608-6D9E9A9A645B}"/>
              </a:ext>
            </a:extLst>
          </p:cNvPr>
          <p:cNvSpPr txBox="1">
            <a:spLocks/>
          </p:cNvSpPr>
          <p:nvPr userDrawn="1">
            <p:custDataLst>
              <p:tags r:id="rId5"/>
            </p:custDataLst>
          </p:nvPr>
        </p:nvSpPr>
        <p:spPr>
          <a:xfrm>
            <a:off x="554737" y="6501670"/>
            <a:ext cx="2521119" cy="123111"/>
          </a:xfrm>
          <a:prstGeom prst="rect">
            <a:avLst/>
          </a:prstGeom>
        </p:spPr>
        <p:txBody>
          <a:bodyPr vert="horz" wrap="square" lIns="0" tIns="0" rIns="0" bIns="0" rtlCol="0" anchor="b">
            <a:no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1" name="1. On-page tracker">
            <a:extLst>
              <a:ext uri="{FF2B5EF4-FFF2-40B4-BE49-F238E27FC236}">
                <a16:creationId xmlns:a16="http://schemas.microsoft.com/office/drawing/2014/main" id="{1C94DE74-BFF3-427D-B1EB-6EC01224A215}"/>
              </a:ext>
            </a:extLst>
          </p:cNvPr>
          <p:cNvSpPr>
            <a:spLocks noGrp="1"/>
          </p:cNvSpPr>
          <p:nvPr>
            <p:ph type="body" sz="quarter" idx="10" hasCustomPrompt="1"/>
            <p:custDataLst>
              <p:tags r:id="rId6"/>
            </p:custDataLst>
          </p:nvPr>
        </p:nvSpPr>
        <p:spPr>
          <a:xfrm>
            <a:off x="554738" y="41598"/>
            <a:ext cx="2521119" cy="123111"/>
          </a:xfrm>
          <a:prstGeom prst="rect">
            <a:avLst/>
          </a:prstGeom>
          <a:ln w="6350">
            <a:noFill/>
            <a:miter lim="800000"/>
          </a:ln>
        </p:spPr>
        <p:txBody>
          <a:bodyPr vert="horz" wrap="square" lIns="0" tIns="0" rIns="0" bIns="0" rtlCol="0">
            <a:noAutofit/>
          </a:bodyPr>
          <a:lstStyle>
            <a:lvl1pPr>
              <a:defRPr lang="en-US" sz="800" b="0" dirty="0">
                <a:cs typeface="+mn-cs"/>
              </a:defRPr>
            </a:lvl1pPr>
          </a:lstStyle>
          <a:p>
            <a:pPr lvl="0"/>
            <a:r>
              <a:rPr lang="en-US" dirty="0"/>
              <a:t>Add tracker</a:t>
            </a:r>
          </a:p>
        </p:txBody>
      </p:sp>
      <p:sp>
        <p:nvSpPr>
          <p:cNvPr id="12" name="3. Subtitle">
            <a:extLst>
              <a:ext uri="{FF2B5EF4-FFF2-40B4-BE49-F238E27FC236}">
                <a16:creationId xmlns:a16="http://schemas.microsoft.com/office/drawing/2014/main" id="{B7EC052A-7EEB-4E98-B92D-8E3E6C89311C}"/>
              </a:ext>
            </a:extLst>
          </p:cNvPr>
          <p:cNvSpPr>
            <a:spLocks noGrp="1"/>
          </p:cNvSpPr>
          <p:nvPr>
            <p:ph type="subTitle" idx="1"/>
            <p:custDataLst>
              <p:tags r:id="rId7"/>
            </p:custDataLst>
          </p:nvPr>
        </p:nvSpPr>
        <p:spPr>
          <a:xfrm>
            <a:off x="548218" y="3636553"/>
            <a:ext cx="2521119" cy="492443"/>
          </a:xfrm>
        </p:spPr>
        <p:txBody>
          <a:bodyPr wrap="square">
            <a:noAutofit/>
          </a:bodyPr>
          <a:lstStyle>
            <a:lvl1pPr marL="0" indent="0" algn="l">
              <a:buNone/>
              <a:defRPr sz="1600" b="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13" name="2. Slide Title">
            <a:extLst>
              <a:ext uri="{FF2B5EF4-FFF2-40B4-BE49-F238E27FC236}">
                <a16:creationId xmlns:a16="http://schemas.microsoft.com/office/drawing/2014/main" id="{6EDF22DC-CFC6-49A3-985F-D21B951A77A3}"/>
              </a:ext>
            </a:extLst>
          </p:cNvPr>
          <p:cNvSpPr>
            <a:spLocks noGrp="1"/>
          </p:cNvSpPr>
          <p:nvPr>
            <p:ph type="title"/>
            <p:custDataLst>
              <p:tags r:id="rId8"/>
            </p:custDataLst>
          </p:nvPr>
        </p:nvSpPr>
        <p:spPr>
          <a:xfrm>
            <a:off x="548218" y="2502262"/>
            <a:ext cx="2521119" cy="1015663"/>
          </a:xfrm>
        </p:spPr>
        <p:txBody>
          <a:bodyPr anchor="b">
            <a:noAutofit/>
          </a:bodyPr>
          <a:lstStyle>
            <a:lvl1pPr>
              <a:defRPr>
                <a:solidFill>
                  <a:schemeClr val="tx1"/>
                </a:solidFill>
              </a:defRPr>
            </a:lvl1pPr>
          </a:lstStyle>
          <a:p>
            <a:r>
              <a:rPr lang="en-US"/>
              <a:t>Click to edit Master title style</a:t>
            </a:r>
            <a:endParaRPr lang="en-US" dirty="0"/>
          </a:p>
        </p:txBody>
      </p:sp>
      <p:sp>
        <p:nvSpPr>
          <p:cNvPr id="14" name="Slide Number">
            <a:extLst>
              <a:ext uri="{FF2B5EF4-FFF2-40B4-BE49-F238E27FC236}">
                <a16:creationId xmlns:a16="http://schemas.microsoft.com/office/drawing/2014/main" id="{F463310E-A1CE-491A-A58B-9DF9FAD834F7}"/>
              </a:ext>
            </a:extLst>
          </p:cNvPr>
          <p:cNvSpPr>
            <a:spLocks noChangeArrowheads="1"/>
          </p:cNvSpPr>
          <p:nvPr userDrawn="1">
            <p:custDataLst>
              <p:tags r:id="rId9"/>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5" name="Documenttype">
            <a:extLst>
              <a:ext uri="{FF2B5EF4-FFF2-40B4-BE49-F238E27FC236}">
                <a16:creationId xmlns:a16="http://schemas.microsoft.com/office/drawing/2014/main" id="{2419FD05-7C22-4B7B-A703-31F91DCDD9EF}"/>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3367496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3">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E317DDE9-4510-4ADA-BC78-E96D24597826}"/>
              </a:ext>
            </a:extLst>
          </p:cNvPr>
          <p:cNvGraphicFramePr>
            <a:graphicFrameLocks noChangeAspect="1"/>
          </p:cNvGraphicFramePr>
          <p:nvPr userDrawn="1">
            <p:custDataLst>
              <p:tags r:id="rId2"/>
            </p:custDataLst>
            <p:extLst>
              <p:ext uri="{D42A27DB-BD31-4B8C-83A1-F6EECF244321}">
                <p14:modId xmlns:p14="http://schemas.microsoft.com/office/powerpoint/2010/main" val="1284336723"/>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1289" name="think-cell Slide" r:id="rId11" imgW="413" imgH="416" progId="TCLayout.ActiveDocument.1">
                  <p:embed/>
                </p:oleObj>
              </mc:Choice>
              <mc:Fallback>
                <p:oleObj name="think-cell Slide" r:id="rId11" imgW="413" imgH="416" progId="TCLayout.ActiveDocument.1">
                  <p:embed/>
                  <p:pic>
                    <p:nvPicPr>
                      <p:cNvPr id="4" name="Object 2" hidden="1">
                        <a:extLst>
                          <a:ext uri="{FF2B5EF4-FFF2-40B4-BE49-F238E27FC236}">
                            <a16:creationId xmlns:a16="http://schemas.microsoft.com/office/drawing/2014/main" id="{E317DDE9-4510-4ADA-BC78-E96D24597826}"/>
                          </a:ext>
                        </a:extLst>
                      </p:cNvPr>
                      <p:cNvPicPr/>
                      <p:nvPr/>
                    </p:nvPicPr>
                    <p:blipFill>
                      <a:blip r:embed="rId12"/>
                      <a:stretch>
                        <a:fillRect/>
                      </a:stretch>
                    </p:blipFill>
                    <p:spPr>
                      <a:xfrm>
                        <a:off x="2118" y="1588"/>
                        <a:ext cx="2117" cy="1588"/>
                      </a:xfrm>
                      <a:prstGeom prst="rect">
                        <a:avLst/>
                      </a:prstGeom>
                    </p:spPr>
                  </p:pic>
                </p:oleObj>
              </mc:Fallback>
            </mc:AlternateContent>
          </a:graphicData>
        </a:graphic>
      </p:graphicFrame>
      <p:sp>
        <p:nvSpPr>
          <p:cNvPr id="5" name="Rectangle 3" hidden="1">
            <a:extLst>
              <a:ext uri="{FF2B5EF4-FFF2-40B4-BE49-F238E27FC236}">
                <a16:creationId xmlns:a16="http://schemas.microsoft.com/office/drawing/2014/main" id="{30D7698A-7001-41A3-B997-323E2D93DCCC}"/>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6" name="RectangleLight">
            <a:extLst>
              <a:ext uri="{FF2B5EF4-FFF2-40B4-BE49-F238E27FC236}">
                <a16:creationId xmlns:a16="http://schemas.microsoft.com/office/drawing/2014/main" id="{3FA229FA-A3E6-464F-8FAE-54175450EBEB}"/>
              </a:ext>
            </a:extLst>
          </p:cNvPr>
          <p:cNvSpPr/>
          <p:nvPr userDrawn="1">
            <p:custDataLst>
              <p:tags r:id="rId4"/>
            </p:custDataLst>
          </p:nvPr>
        </p:nvSpPr>
        <p:spPr bwMode="blackGray">
          <a:xfrm>
            <a:off x="4364736" y="0"/>
            <a:ext cx="7827264" cy="6858000"/>
          </a:xfrm>
          <a:prstGeom prst="rect">
            <a:avLst/>
          </a:prstGeom>
          <a:solidFill>
            <a:srgbClr val="DBE3F9"/>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1350" dirty="0">
              <a:solidFill>
                <a:srgbClr val="F0F0F0"/>
              </a:solidFill>
              <a:latin typeface="Arial" panose="020B0604020202020204" pitchFamily="34" charset="0"/>
            </a:endParaRPr>
          </a:p>
        </p:txBody>
      </p:sp>
      <p:sp>
        <p:nvSpPr>
          <p:cNvPr id="10" name="5. Source" hidden="1">
            <a:extLst>
              <a:ext uri="{FF2B5EF4-FFF2-40B4-BE49-F238E27FC236}">
                <a16:creationId xmlns:a16="http://schemas.microsoft.com/office/drawing/2014/main" id="{9E8DABE5-6099-4D42-9730-B3FED1A8FD55}"/>
              </a:ext>
            </a:extLst>
          </p:cNvPr>
          <p:cNvSpPr txBox="1">
            <a:spLocks/>
          </p:cNvSpPr>
          <p:nvPr userDrawn="1">
            <p:custDataLst>
              <p:tags r:id="rId5"/>
            </p:custDataLst>
          </p:nvPr>
        </p:nvSpPr>
        <p:spPr>
          <a:xfrm>
            <a:off x="554737" y="6501670"/>
            <a:ext cx="3476007" cy="123111"/>
          </a:xfrm>
          <a:prstGeom prst="rect">
            <a:avLst/>
          </a:prstGeom>
        </p:spPr>
        <p:txBody>
          <a:bodyPr vert="horz" wrap="square" lIns="0" tIns="0" rIns="0" bIns="0" rtlCol="0" anchor="b">
            <a:no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1" name="1. On-page tracker">
            <a:extLst>
              <a:ext uri="{FF2B5EF4-FFF2-40B4-BE49-F238E27FC236}">
                <a16:creationId xmlns:a16="http://schemas.microsoft.com/office/drawing/2014/main" id="{F2D8FBFF-13B8-4394-9AF5-D206F6B8DF0D}"/>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2" name="2. Slide Title">
            <a:extLst>
              <a:ext uri="{FF2B5EF4-FFF2-40B4-BE49-F238E27FC236}">
                <a16:creationId xmlns:a16="http://schemas.microsoft.com/office/drawing/2014/main" id="{28C5B63D-E9C7-4AF1-8B9D-DBEF74F2CE52}"/>
              </a:ext>
            </a:extLst>
          </p:cNvPr>
          <p:cNvSpPr>
            <a:spLocks noGrp="1"/>
          </p:cNvSpPr>
          <p:nvPr>
            <p:ph type="title"/>
            <p:custDataLst>
              <p:tags r:id="rId7"/>
            </p:custDataLst>
          </p:nvPr>
        </p:nvSpPr>
        <p:spPr>
          <a:xfrm>
            <a:off x="548218" y="2840816"/>
            <a:ext cx="3476007" cy="677108"/>
          </a:xfrm>
        </p:spPr>
        <p:txBody>
          <a:bodyPr anchor="b">
            <a:noAutofit/>
          </a:bodyPr>
          <a:lstStyle>
            <a:lvl1pPr>
              <a:defRPr>
                <a:solidFill>
                  <a:schemeClr val="tx1"/>
                </a:solidFill>
              </a:defRPr>
            </a:lvl1pPr>
          </a:lstStyle>
          <a:p>
            <a:r>
              <a:rPr lang="en-US"/>
              <a:t>Click to edit Master title style</a:t>
            </a:r>
            <a:endParaRPr lang="en-US" dirty="0"/>
          </a:p>
        </p:txBody>
      </p:sp>
      <p:sp>
        <p:nvSpPr>
          <p:cNvPr id="13" name="3. Subtitle">
            <a:extLst>
              <a:ext uri="{FF2B5EF4-FFF2-40B4-BE49-F238E27FC236}">
                <a16:creationId xmlns:a16="http://schemas.microsoft.com/office/drawing/2014/main" id="{C302CFF5-7D13-40E9-B0FB-8BC438F87D7F}"/>
              </a:ext>
            </a:extLst>
          </p:cNvPr>
          <p:cNvSpPr>
            <a:spLocks noGrp="1"/>
          </p:cNvSpPr>
          <p:nvPr>
            <p:ph type="subTitle" idx="1"/>
            <p:custDataLst>
              <p:tags r:id="rId8"/>
            </p:custDataLst>
          </p:nvPr>
        </p:nvSpPr>
        <p:spPr>
          <a:xfrm>
            <a:off x="548217" y="3636553"/>
            <a:ext cx="3462528" cy="492443"/>
          </a:xfrm>
        </p:spPr>
        <p:txBody>
          <a:bodyPr wrap="square">
            <a:noAutofit/>
          </a:bodyPr>
          <a:lstStyle>
            <a:lvl1pPr marL="0" indent="0" algn="l">
              <a:buNone/>
              <a:defRPr sz="1600" b="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14" name="Slide Number">
            <a:extLst>
              <a:ext uri="{FF2B5EF4-FFF2-40B4-BE49-F238E27FC236}">
                <a16:creationId xmlns:a16="http://schemas.microsoft.com/office/drawing/2014/main" id="{297D7C76-C65E-4CC9-A67E-4696F7C9613D}"/>
              </a:ext>
            </a:extLst>
          </p:cNvPr>
          <p:cNvSpPr>
            <a:spLocks noChangeArrowheads="1"/>
          </p:cNvSpPr>
          <p:nvPr userDrawn="1">
            <p:custDataLst>
              <p:tags r:id="rId9"/>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5" name="Documenttype">
            <a:extLst>
              <a:ext uri="{FF2B5EF4-FFF2-40B4-BE49-F238E27FC236}">
                <a16:creationId xmlns:a16="http://schemas.microsoft.com/office/drawing/2014/main" id="{F3F73D64-B470-4557-8F79-8782F469C850}"/>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427085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E8063F9-BD79-4AC7-AE37-FA41373B03AA}"/>
              </a:ext>
            </a:extLst>
          </p:cNvPr>
          <p:cNvGraphicFramePr>
            <a:graphicFrameLocks noChangeAspect="1"/>
          </p:cNvGraphicFramePr>
          <p:nvPr userDrawn="1">
            <p:custDataLst>
              <p:tags r:id="rId2"/>
            </p:custDataLst>
            <p:extLst>
              <p:ext uri="{D42A27DB-BD31-4B8C-83A1-F6EECF244321}">
                <p14:modId xmlns:p14="http://schemas.microsoft.com/office/powerpoint/2010/main" val="2372652286"/>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12313" name="think-cell Slide" r:id="rId11" imgW="592" imgH="591" progId="TCLayout.ActiveDocument.1">
                  <p:embed/>
                </p:oleObj>
              </mc:Choice>
              <mc:Fallback>
                <p:oleObj name="think-cell Slide" r:id="rId11" imgW="592" imgH="591" progId="TCLayout.ActiveDocument.1">
                  <p:embed/>
                  <p:pic>
                    <p:nvPicPr>
                      <p:cNvPr id="3" name="Object 2" hidden="1">
                        <a:extLst>
                          <a:ext uri="{FF2B5EF4-FFF2-40B4-BE49-F238E27FC236}">
                            <a16:creationId xmlns:a16="http://schemas.microsoft.com/office/drawing/2014/main" id="{AE8063F9-BD79-4AC7-AE37-FA41373B03AA}"/>
                          </a:ext>
                        </a:extLst>
                      </p:cNvPr>
                      <p:cNvPicPr/>
                      <p:nvPr/>
                    </p:nvPicPr>
                    <p:blipFill>
                      <a:blip r:embed="rId12"/>
                      <a:stretch>
                        <a:fillRect/>
                      </a:stretch>
                    </p:blipFill>
                    <p:spPr>
                      <a:xfrm>
                        <a:off x="2118" y="1588"/>
                        <a:ext cx="2117" cy="1588"/>
                      </a:xfrm>
                      <a:prstGeom prst="rect">
                        <a:avLst/>
                      </a:prstGeom>
                    </p:spPr>
                  </p:pic>
                </p:oleObj>
              </mc:Fallback>
            </mc:AlternateContent>
          </a:graphicData>
        </a:graphic>
      </p:graphicFrame>
      <p:sp>
        <p:nvSpPr>
          <p:cNvPr id="2" name="Rectangle 3" hidden="1">
            <a:extLst>
              <a:ext uri="{FF2B5EF4-FFF2-40B4-BE49-F238E27FC236}">
                <a16:creationId xmlns:a16="http://schemas.microsoft.com/office/drawing/2014/main" id="{7D5CD0B7-78F0-4D90-8217-39B2ABEF29EA}"/>
              </a:ext>
            </a:extLst>
          </p:cNvPr>
          <p:cNvSpPr/>
          <p:nvPr userDrawn="1">
            <p:custDataLst>
              <p:tags r:id="rId3"/>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6092952" y="0"/>
            <a:ext cx="6099048" cy="6858000"/>
          </a:xfrm>
          <a:prstGeom prst="rect">
            <a:avLst/>
          </a:prstGeom>
          <a:solidFill>
            <a:srgbClr val="DBE3F9"/>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1350" dirty="0">
              <a:solidFill>
                <a:srgbClr val="F0F0F0"/>
              </a:solidFill>
              <a:latin typeface="Arial" panose="020B0604020202020204" pitchFamily="34" charset="0"/>
            </a:endParaRPr>
          </a:p>
        </p:txBody>
      </p:sp>
      <p:sp>
        <p:nvSpPr>
          <p:cNvPr id="10" name="5. Source" hidden="1">
            <a:extLst>
              <a:ext uri="{FF2B5EF4-FFF2-40B4-BE49-F238E27FC236}">
                <a16:creationId xmlns:a16="http://schemas.microsoft.com/office/drawing/2014/main" id="{0AB58A89-F6F4-4862-B0B6-9B56563426ED}"/>
              </a:ext>
            </a:extLst>
          </p:cNvPr>
          <p:cNvSpPr txBox="1">
            <a:spLocks/>
          </p:cNvSpPr>
          <p:nvPr userDrawn="1">
            <p:custDataLst>
              <p:tags r:id="rId5"/>
            </p:custDataLst>
          </p:nvPr>
        </p:nvSpPr>
        <p:spPr>
          <a:xfrm>
            <a:off x="554737" y="6501670"/>
            <a:ext cx="5159180" cy="123111"/>
          </a:xfrm>
          <a:prstGeom prst="rect">
            <a:avLst/>
          </a:prstGeom>
        </p:spPr>
        <p:txBody>
          <a:bodyPr vert="horz" wrap="square" lIns="0" tIns="0" rIns="0" bIns="0" rtlCol="0" anchor="b">
            <a:no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800" dirty="0"/>
              <a:t>Source: …</a:t>
            </a:r>
          </a:p>
        </p:txBody>
      </p:sp>
      <p:sp>
        <p:nvSpPr>
          <p:cNvPr id="11" name="1. On-page tracker">
            <a:extLst>
              <a:ext uri="{FF2B5EF4-FFF2-40B4-BE49-F238E27FC236}">
                <a16:creationId xmlns:a16="http://schemas.microsoft.com/office/drawing/2014/main" id="{80C43D9A-8871-4E21-8014-7D0511A34A5D}"/>
              </a:ext>
            </a:extLst>
          </p:cNvPr>
          <p:cNvSpPr>
            <a:spLocks noGrp="1"/>
          </p:cNvSpPr>
          <p:nvPr>
            <p:ph type="body" sz="quarter" idx="10" hasCustomPrompt="1"/>
            <p:custDataLst>
              <p:tags r:id="rId6"/>
            </p:custDataLst>
          </p:nvPr>
        </p:nvSpPr>
        <p:spPr>
          <a:xfrm>
            <a:off x="554736" y="41598"/>
            <a:ext cx="3687064"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a:r>
              <a:rPr lang="en-US" dirty="0"/>
              <a:t>Add tracker</a:t>
            </a:r>
          </a:p>
        </p:txBody>
      </p:sp>
      <p:sp>
        <p:nvSpPr>
          <p:cNvPr id="12" name="2. Slide Title">
            <a:extLst>
              <a:ext uri="{FF2B5EF4-FFF2-40B4-BE49-F238E27FC236}">
                <a16:creationId xmlns:a16="http://schemas.microsoft.com/office/drawing/2014/main" id="{D0AE5B54-AB0E-4484-9346-E286DDC6EE22}"/>
              </a:ext>
            </a:extLst>
          </p:cNvPr>
          <p:cNvSpPr>
            <a:spLocks noGrp="1"/>
          </p:cNvSpPr>
          <p:nvPr>
            <p:ph type="title"/>
            <p:custDataLst>
              <p:tags r:id="rId7"/>
            </p:custDataLst>
          </p:nvPr>
        </p:nvSpPr>
        <p:spPr>
          <a:xfrm>
            <a:off x="554737" y="173736"/>
            <a:ext cx="5159180" cy="338554"/>
          </a:xfrm>
        </p:spPr>
        <p:txBody>
          <a:bodyPr wrap="square">
            <a:spAutoFit/>
          </a:bodyPr>
          <a:lstStyle/>
          <a:p>
            <a:r>
              <a:rPr lang="en-US"/>
              <a:t>Click to edit Master title style</a:t>
            </a:r>
            <a:endParaRPr lang="en-US" dirty="0"/>
          </a:p>
        </p:txBody>
      </p:sp>
      <p:sp>
        <p:nvSpPr>
          <p:cNvPr id="13" name="3. Subtitle">
            <a:extLst>
              <a:ext uri="{FF2B5EF4-FFF2-40B4-BE49-F238E27FC236}">
                <a16:creationId xmlns:a16="http://schemas.microsoft.com/office/drawing/2014/main" id="{515FD66B-17DF-4FD2-AACA-1776A1723322}"/>
              </a:ext>
            </a:extLst>
          </p:cNvPr>
          <p:cNvSpPr>
            <a:spLocks noGrp="1"/>
          </p:cNvSpPr>
          <p:nvPr>
            <p:ph type="subTitle" idx="1"/>
            <p:custDataLst>
              <p:tags r:id="rId8"/>
            </p:custDataLst>
          </p:nvPr>
        </p:nvSpPr>
        <p:spPr>
          <a:xfrm>
            <a:off x="554737" y="525929"/>
            <a:ext cx="5159180" cy="246221"/>
          </a:xfrm>
          <a:prstGeom prst="rect">
            <a:avLst/>
          </a:prstGeom>
        </p:spPr>
        <p:txBody>
          <a:bodyPr wrap="square">
            <a:noAutofit/>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Slide Number">
            <a:extLst>
              <a:ext uri="{FF2B5EF4-FFF2-40B4-BE49-F238E27FC236}">
                <a16:creationId xmlns:a16="http://schemas.microsoft.com/office/drawing/2014/main" id="{D0AA6CB2-9326-44D6-9F1F-EBBC1FF32956}"/>
              </a:ext>
            </a:extLst>
          </p:cNvPr>
          <p:cNvSpPr>
            <a:spLocks noChangeArrowheads="1"/>
          </p:cNvSpPr>
          <p:nvPr userDrawn="1">
            <p:custDataLst>
              <p:tags r:id="rId9"/>
            </p:custDataLst>
          </p:nvPr>
        </p:nvSpPr>
        <p:spPr bwMode="ltGray">
          <a:xfrm>
            <a:off x="11301984" y="6637675"/>
            <a:ext cx="325501" cy="123111"/>
          </a:xfrm>
          <a:prstGeom prst="rect">
            <a:avLst/>
          </a:prstGeom>
          <a:noFill/>
          <a:ln w="9525" algn="ctr">
            <a:noFill/>
            <a:miter lim="800000"/>
            <a:headEnd/>
            <a:tailEnd/>
          </a:ln>
          <a:effectLst/>
        </p:spPr>
        <p:txBody>
          <a:bodyPr wrap="square" lIns="0" tIns="0" rIns="0" bIns="0" anchor="b">
            <a:spAutoFit/>
          </a:bodyPr>
          <a:lstStyle/>
          <a:p>
            <a:pPr algn="r" defTabSz="458047" fontAlgn="auto">
              <a:spcBef>
                <a:spcPts val="0"/>
              </a:spcBef>
              <a:spcAft>
                <a:spcPts val="0"/>
              </a:spcAft>
              <a:defRPr/>
            </a:pPr>
            <a:fld id="{4ABDCABE-3F10-B64C-92F1-862014417034}" type="slidenum">
              <a:rPr lang="en-US" sz="800" smtClean="0">
                <a:solidFill>
                  <a:schemeClr val="tx1"/>
                </a:solidFill>
                <a:latin typeface="+mn-lt"/>
                <a:ea typeface="+mn-ea"/>
                <a:cs typeface="Arial" panose="020B0604020202020204" pitchFamily="34" charset="0"/>
              </a:rPr>
              <a:pPr algn="r" defTabSz="458047" fontAlgn="auto">
                <a:spcBef>
                  <a:spcPts val="0"/>
                </a:spcBef>
                <a:spcAft>
                  <a:spcPts val="0"/>
                </a:spcAft>
                <a:defRPr/>
              </a:pPr>
              <a:t>‹#›</a:t>
            </a:fld>
            <a:endParaRPr lang="en-US" sz="800" dirty="0">
              <a:solidFill>
                <a:schemeClr val="tx1"/>
              </a:solidFill>
              <a:latin typeface="+mn-lt"/>
              <a:ea typeface="+mn-ea"/>
              <a:cs typeface="Arial" panose="020B0604020202020204" pitchFamily="34" charset="0"/>
            </a:endParaRPr>
          </a:p>
        </p:txBody>
      </p:sp>
      <p:sp>
        <p:nvSpPr>
          <p:cNvPr id="15" name="Documenttype">
            <a:extLst>
              <a:ext uri="{FF2B5EF4-FFF2-40B4-BE49-F238E27FC236}">
                <a16:creationId xmlns:a16="http://schemas.microsoft.com/office/drawing/2014/main" id="{B76ACF59-02C1-479D-897F-32A99C4BF1B1}"/>
              </a:ext>
            </a:extLst>
          </p:cNvPr>
          <p:cNvSpPr txBox="1">
            <a:spLocks/>
          </p:cNvSpPr>
          <p:nvPr userDrawn="1"/>
        </p:nvSpPr>
        <p:spPr>
          <a:xfrm>
            <a:off x="412973" y="6427335"/>
            <a:ext cx="3828828" cy="365213"/>
          </a:xfrm>
          <a:prstGeom prst="rect">
            <a:avLst/>
          </a:prstGeom>
        </p:spPr>
        <p:txBody>
          <a:bodyPr vert="horz" wrap="square" lIns="0" tIns="0" rIns="0" bIns="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i="1" dirty="0">
                <a:solidFill>
                  <a:schemeClr val="tx1">
                    <a:lumMod val="65000"/>
                    <a:lumOff val="35000"/>
                  </a:schemeClr>
                </a:solidFill>
              </a:rPr>
              <a:t>Confidential, Draft and Pre-Decisional</a:t>
            </a:r>
          </a:p>
        </p:txBody>
      </p:sp>
    </p:spTree>
    <p:extLst>
      <p:ext uri="{BB962C8B-B14F-4D97-AF65-F5344CB8AC3E}">
        <p14:creationId xmlns:p14="http://schemas.microsoft.com/office/powerpoint/2010/main" val="1140662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26" Type="http://schemas.openxmlformats.org/officeDocument/2006/relationships/tags" Target="../tags/tag10.xml"/><Relationship Id="rId39"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tags" Target="../tags/tag5.xml"/><Relationship Id="rId34" Type="http://schemas.openxmlformats.org/officeDocument/2006/relationships/tags" Target="../tags/tag18.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5" Type="http://schemas.openxmlformats.org/officeDocument/2006/relationships/tags" Target="../tags/tag9.xml"/><Relationship Id="rId33" Type="http://schemas.openxmlformats.org/officeDocument/2006/relationships/tags" Target="../tags/tag17.xml"/><Relationship Id="rId38"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tags" Target="../tags/tag4.xml"/><Relationship Id="rId29" Type="http://schemas.openxmlformats.org/officeDocument/2006/relationships/tags" Target="../tags/tag1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8.xml"/><Relationship Id="rId32" Type="http://schemas.openxmlformats.org/officeDocument/2006/relationships/tags" Target="../tags/tag16.xml"/><Relationship Id="rId37" Type="http://schemas.openxmlformats.org/officeDocument/2006/relationships/tags" Target="../tags/tag21.xml"/><Relationship Id="rId5" Type="http://schemas.openxmlformats.org/officeDocument/2006/relationships/slideLayout" Target="../slideLayouts/slideLayout5.xml"/><Relationship Id="rId15" Type="http://schemas.openxmlformats.org/officeDocument/2006/relationships/theme" Target="../theme/theme1.xml"/><Relationship Id="rId23" Type="http://schemas.openxmlformats.org/officeDocument/2006/relationships/tags" Target="../tags/tag7.xml"/><Relationship Id="rId28" Type="http://schemas.openxmlformats.org/officeDocument/2006/relationships/tags" Target="../tags/tag12.xml"/><Relationship Id="rId36" Type="http://schemas.openxmlformats.org/officeDocument/2006/relationships/tags" Target="../tags/tag20.xml"/><Relationship Id="rId10" Type="http://schemas.openxmlformats.org/officeDocument/2006/relationships/slideLayout" Target="../slideLayouts/slideLayout10.xml"/><Relationship Id="rId19" Type="http://schemas.openxmlformats.org/officeDocument/2006/relationships/tags" Target="../tags/tag3.xml"/><Relationship Id="rId31" Type="http://schemas.openxmlformats.org/officeDocument/2006/relationships/tags" Target="../tags/tag1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6.xml"/><Relationship Id="rId27" Type="http://schemas.openxmlformats.org/officeDocument/2006/relationships/tags" Target="../tags/tag11.xml"/><Relationship Id="rId30" Type="http://schemas.openxmlformats.org/officeDocument/2006/relationships/tags" Target="../tags/tag14.xml"/><Relationship Id="rId35" Type="http://schemas.openxmlformats.org/officeDocument/2006/relationships/tags" Target="../tags/tag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8963AA3D-EFA3-4938-9D41-C8DDC03F7827}"/>
              </a:ext>
            </a:extLst>
          </p:cNvPr>
          <p:cNvGraphicFramePr>
            <a:graphicFrameLocks noChangeAspect="1"/>
          </p:cNvGraphicFramePr>
          <p:nvPr userDrawn="1">
            <p:custDataLst>
              <p:tags r:id="rId17"/>
            </p:custDataLst>
            <p:extLst>
              <p:ext uri="{D42A27DB-BD31-4B8C-83A1-F6EECF244321}">
                <p14:modId xmlns:p14="http://schemas.microsoft.com/office/powerpoint/2010/main" val="4221253220"/>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3097" name="think-cell Slide" r:id="rId38" imgW="572" imgH="588" progId="TCLayout.ActiveDocument.1">
                  <p:embed/>
                </p:oleObj>
              </mc:Choice>
              <mc:Fallback>
                <p:oleObj name="think-cell Slide" r:id="rId38" imgW="572" imgH="588" progId="TCLayout.ActiveDocument.1">
                  <p:embed/>
                  <p:pic>
                    <p:nvPicPr>
                      <p:cNvPr id="5" name="Object 2" hidden="1">
                        <a:extLst>
                          <a:ext uri="{FF2B5EF4-FFF2-40B4-BE49-F238E27FC236}">
                            <a16:creationId xmlns:a16="http://schemas.microsoft.com/office/drawing/2014/main" id="{8963AA3D-EFA3-4938-9D41-C8DDC03F7827}"/>
                          </a:ext>
                        </a:extLst>
                      </p:cNvPr>
                      <p:cNvPicPr/>
                      <p:nvPr/>
                    </p:nvPicPr>
                    <p:blipFill>
                      <a:blip r:embed="rId39"/>
                      <a:stretch>
                        <a:fillRect/>
                      </a:stretch>
                    </p:blipFill>
                    <p:spPr>
                      <a:xfrm>
                        <a:off x="2118" y="1588"/>
                        <a:ext cx="2117" cy="1588"/>
                      </a:xfrm>
                      <a:prstGeom prst="rect">
                        <a:avLst/>
                      </a:prstGeom>
                    </p:spPr>
                  </p:pic>
                </p:oleObj>
              </mc:Fallback>
            </mc:AlternateContent>
          </a:graphicData>
        </a:graphic>
      </p:graphicFrame>
      <p:sp>
        <p:nvSpPr>
          <p:cNvPr id="3" name="Rectangle 3" hidden="1">
            <a:extLst>
              <a:ext uri="{FF2B5EF4-FFF2-40B4-BE49-F238E27FC236}">
                <a16:creationId xmlns:a16="http://schemas.microsoft.com/office/drawing/2014/main" id="{C4A855FC-965A-4859-83A9-629E80C693BF}"/>
              </a:ext>
            </a:extLst>
          </p:cNvPr>
          <p:cNvSpPr/>
          <p:nvPr userDrawn="1">
            <p:custDataLst>
              <p:tags r:id="rId18"/>
            </p:custDataLst>
          </p:nvPr>
        </p:nvSpPr>
        <p:spPr>
          <a:xfrm>
            <a:off x="0" y="0"/>
            <a:ext cx="211667"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300"/>
              </a:spcBef>
              <a:spcAft>
                <a:spcPts val="300"/>
              </a:spcAft>
            </a:pPr>
            <a:endParaRPr lang="en-US" sz="2200" b="1" i="0" baseline="0" dirty="0" err="1">
              <a:solidFill>
                <a:schemeClr val="bg1"/>
              </a:solidFill>
              <a:latin typeface="Arial" panose="020B0604020202020204" pitchFamily="34" charset="0"/>
              <a:ea typeface="+mj-ea"/>
              <a:cs typeface="+mj-cs"/>
              <a:sym typeface="Arial" panose="020B0604020202020204" pitchFamily="34" charset="0"/>
            </a:endParaRPr>
          </a:p>
        </p:txBody>
      </p:sp>
      <p:sp>
        <p:nvSpPr>
          <p:cNvPr id="52" name="4. Footnote" hidden="1">
            <a:extLst>
              <a:ext uri="{FF2B5EF4-FFF2-40B4-BE49-F238E27FC236}">
                <a16:creationId xmlns:a16="http://schemas.microsoft.com/office/drawing/2014/main" id="{06E07A66-B8BA-42E8-A0F6-6B0251CAA48E}"/>
              </a:ext>
            </a:extLst>
          </p:cNvPr>
          <p:cNvSpPr txBox="1"/>
          <p:nvPr userDrawn="1">
            <p:custDataLst>
              <p:tags r:id="rId19"/>
            </p:custDataLst>
          </p:nvPr>
        </p:nvSpPr>
        <p:spPr>
          <a:xfrm>
            <a:off x="548640" y="6274555"/>
            <a:ext cx="11082528" cy="123111"/>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en-US" sz="800" dirty="0"/>
              <a:t>Footnote</a:t>
            </a:r>
          </a:p>
        </p:txBody>
      </p:sp>
      <p:sp>
        <p:nvSpPr>
          <p:cNvPr id="2" name="2. Slide Title">
            <a:extLst>
              <a:ext uri="{FF2B5EF4-FFF2-40B4-BE49-F238E27FC236}">
                <a16:creationId xmlns:a16="http://schemas.microsoft.com/office/drawing/2014/main" id="{BAD3E984-2EF2-43CD-BB0E-16A737B99040}"/>
              </a:ext>
            </a:extLst>
          </p:cNvPr>
          <p:cNvSpPr>
            <a:spLocks noGrp="1"/>
          </p:cNvSpPr>
          <p:nvPr>
            <p:ph type="title"/>
            <p:custDataLst>
              <p:tags r:id="rId20"/>
            </p:custDataLst>
          </p:nvPr>
        </p:nvSpPr>
        <p:spPr>
          <a:xfrm>
            <a:off x="554736" y="173736"/>
            <a:ext cx="11082528" cy="338554"/>
          </a:xfrm>
          <a:prstGeom prst="rect">
            <a:avLst/>
          </a:prstGeom>
        </p:spPr>
        <p:txBody>
          <a:bodyPr vert="horz" wrap="square" lIns="0" tIns="0" rIns="0" bIns="0" rtlCol="0" anchor="t" anchorCtr="0">
            <a:spAutoFit/>
          </a:bodyPr>
          <a:lstStyle/>
          <a:p>
            <a:pPr lvl="0"/>
            <a:r>
              <a:rPr lang="en-US"/>
              <a:t>Click to edit Master title style</a:t>
            </a:r>
            <a:endParaRPr lang="en-US" dirty="0"/>
          </a:p>
        </p:txBody>
      </p:sp>
      <p:grpSp>
        <p:nvGrpSpPr>
          <p:cNvPr id="53" name="Grid" hidden="1">
            <a:extLst>
              <a:ext uri="{FF2B5EF4-FFF2-40B4-BE49-F238E27FC236}">
                <a16:creationId xmlns:a16="http://schemas.microsoft.com/office/drawing/2014/main" id="{564EB9F6-AC04-42ED-9CB6-6D01335D9982}"/>
              </a:ext>
            </a:extLst>
          </p:cNvPr>
          <p:cNvGrpSpPr/>
          <p:nvPr userDrawn="1">
            <p:custDataLst>
              <p:tags r:id="rId21"/>
            </p:custDataLst>
          </p:nvPr>
        </p:nvGrpSpPr>
        <p:grpSpPr bwMode="blackGray">
          <a:xfrm>
            <a:off x="2" y="0"/>
            <a:ext cx="12190476" cy="6858000"/>
            <a:chOff x="0" y="0"/>
            <a:chExt cx="12190476" cy="6858000"/>
          </a:xfrm>
        </p:grpSpPr>
        <p:sp>
          <p:nvSpPr>
            <p:cNvPr id="55" name="slide margin">
              <a:extLst>
                <a:ext uri="{FF2B5EF4-FFF2-40B4-BE49-F238E27FC236}">
                  <a16:creationId xmlns:a16="http://schemas.microsoft.com/office/drawing/2014/main" id="{F5DBB269-56D9-4200-9112-12E14BA26FC3}"/>
                </a:ext>
              </a:extLst>
            </p:cNvPr>
            <p:cNvSpPr/>
            <p:nvPr/>
          </p:nvSpPr>
          <p:spPr bwMode="black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350" err="1">
                <a:solidFill>
                  <a:schemeClr val="tx1"/>
                </a:solidFill>
                <a:latin typeface="+mn-lt"/>
              </a:endParaRPr>
            </a:p>
          </p:txBody>
        </p:sp>
        <p:cxnSp>
          <p:nvCxnSpPr>
            <p:cNvPr id="56" name="Straight Connector 55">
              <a:extLst>
                <a:ext uri="{FF2B5EF4-FFF2-40B4-BE49-F238E27FC236}">
                  <a16:creationId xmlns:a16="http://schemas.microsoft.com/office/drawing/2014/main" id="{C7A4F8EE-DD16-44D6-8659-4BC61E1C4968}"/>
                </a:ext>
              </a:extLst>
            </p:cNvPr>
            <p:cNvCxnSpPr/>
            <p:nvPr/>
          </p:nvCxnSpPr>
          <p:spPr bwMode="black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20FAAC0-CCE6-4BC5-A835-E805E4CFE84B}"/>
                </a:ext>
              </a:extLst>
            </p:cNvPr>
            <p:cNvCxnSpPr/>
            <p:nvPr/>
          </p:nvCxnSpPr>
          <p:spPr bwMode="black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FCE62967-F8DD-442A-A2C7-5EC8AB9FE8CE}"/>
                </a:ext>
              </a:extLst>
            </p:cNvPr>
            <p:cNvCxnSpPr/>
            <p:nvPr/>
          </p:nvCxnSpPr>
          <p:spPr bwMode="black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8D8E0C4-F713-47B9-9258-FCC3EF4AC2D3}"/>
                </a:ext>
              </a:extLst>
            </p:cNvPr>
            <p:cNvCxnSpPr/>
            <p:nvPr/>
          </p:nvCxnSpPr>
          <p:spPr bwMode="black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209D019-80C7-44F7-B340-FDC6CF76FDFE}"/>
                </a:ext>
              </a:extLst>
            </p:cNvPr>
            <p:cNvCxnSpPr/>
            <p:nvPr/>
          </p:nvCxnSpPr>
          <p:spPr bwMode="black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B6FCE71-887F-4F0B-ACCD-6CFCD13E12A8}"/>
                </a:ext>
              </a:extLst>
            </p:cNvPr>
            <p:cNvCxnSpPr/>
            <p:nvPr/>
          </p:nvCxnSpPr>
          <p:spPr bwMode="black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25852E5-79E9-4D30-89F2-E8E3C7A8A8D3}"/>
                </a:ext>
              </a:extLst>
            </p:cNvPr>
            <p:cNvCxnSpPr/>
            <p:nvPr/>
          </p:nvCxnSpPr>
          <p:spPr bwMode="black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1894E67-6006-4C83-BBB3-824E5C6CAE33}"/>
                </a:ext>
              </a:extLst>
            </p:cNvPr>
            <p:cNvCxnSpPr/>
            <p:nvPr/>
          </p:nvCxnSpPr>
          <p:spPr bwMode="black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88B05A6-707C-49A0-B29E-A54224F6D77E}"/>
                </a:ext>
              </a:extLst>
            </p:cNvPr>
            <p:cNvCxnSpPr/>
            <p:nvPr/>
          </p:nvCxnSpPr>
          <p:spPr bwMode="black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56D036E9-E68E-45AC-88B1-3889BA9AC140}"/>
                </a:ext>
              </a:extLst>
            </p:cNvPr>
            <p:cNvCxnSpPr/>
            <p:nvPr/>
          </p:nvCxnSpPr>
          <p:spPr bwMode="black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228A5C01-418B-415F-ACE4-12657A25C674}"/>
                </a:ext>
              </a:extLst>
            </p:cNvPr>
            <p:cNvCxnSpPr/>
            <p:nvPr/>
          </p:nvCxnSpPr>
          <p:spPr bwMode="black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CD3EFBD-902E-4760-89FE-386EC5FAB5DD}"/>
                </a:ext>
              </a:extLst>
            </p:cNvPr>
            <p:cNvCxnSpPr/>
            <p:nvPr/>
          </p:nvCxnSpPr>
          <p:spPr bwMode="black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68" name="Freeform: Shape 67">
              <a:extLst>
                <a:ext uri="{FF2B5EF4-FFF2-40B4-BE49-F238E27FC236}">
                  <a16:creationId xmlns:a16="http://schemas.microsoft.com/office/drawing/2014/main" id="{86E80E37-4393-4509-A7F8-81796082DBE6}"/>
                </a:ext>
              </a:extLst>
            </p:cNvPr>
            <p:cNvSpPr/>
            <p:nvPr/>
          </p:nvSpPr>
          <p:spPr bwMode="black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69" name="Freeform: Shape 68">
              <a:extLst>
                <a:ext uri="{FF2B5EF4-FFF2-40B4-BE49-F238E27FC236}">
                  <a16:creationId xmlns:a16="http://schemas.microsoft.com/office/drawing/2014/main" id="{88B6547D-77F2-421A-BE02-C2FE626088A2}"/>
                </a:ext>
              </a:extLst>
            </p:cNvPr>
            <p:cNvSpPr/>
            <p:nvPr/>
          </p:nvSpPr>
          <p:spPr bwMode="black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0" name="Freeform: Shape 69">
              <a:extLst>
                <a:ext uri="{FF2B5EF4-FFF2-40B4-BE49-F238E27FC236}">
                  <a16:creationId xmlns:a16="http://schemas.microsoft.com/office/drawing/2014/main" id="{3092C087-1CB5-40EB-AAE7-4F62179E5B3D}"/>
                </a:ext>
              </a:extLst>
            </p:cNvPr>
            <p:cNvSpPr/>
            <p:nvPr/>
          </p:nvSpPr>
          <p:spPr bwMode="black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1" name="Freeform: Shape 70">
              <a:extLst>
                <a:ext uri="{FF2B5EF4-FFF2-40B4-BE49-F238E27FC236}">
                  <a16:creationId xmlns:a16="http://schemas.microsoft.com/office/drawing/2014/main" id="{170C581B-2D28-48E7-9BF1-F773AD6A082F}"/>
                </a:ext>
              </a:extLst>
            </p:cNvPr>
            <p:cNvSpPr/>
            <p:nvPr/>
          </p:nvSpPr>
          <p:spPr bwMode="black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2" name="Freeform: Shape 71">
              <a:extLst>
                <a:ext uri="{FF2B5EF4-FFF2-40B4-BE49-F238E27FC236}">
                  <a16:creationId xmlns:a16="http://schemas.microsoft.com/office/drawing/2014/main" id="{05DE51E3-D897-4994-9418-E8C2DE782A3A}"/>
                </a:ext>
              </a:extLst>
            </p:cNvPr>
            <p:cNvSpPr/>
            <p:nvPr/>
          </p:nvSpPr>
          <p:spPr bwMode="black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3" name="Freeform: Shape 72">
              <a:extLst>
                <a:ext uri="{FF2B5EF4-FFF2-40B4-BE49-F238E27FC236}">
                  <a16:creationId xmlns:a16="http://schemas.microsoft.com/office/drawing/2014/main" id="{7D9B6F9F-FA16-4594-8B72-43FF5F17F7FC}"/>
                </a:ext>
              </a:extLst>
            </p:cNvPr>
            <p:cNvSpPr/>
            <p:nvPr/>
          </p:nvSpPr>
          <p:spPr bwMode="black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4" name="Freeform: Shape 73">
              <a:extLst>
                <a:ext uri="{FF2B5EF4-FFF2-40B4-BE49-F238E27FC236}">
                  <a16:creationId xmlns:a16="http://schemas.microsoft.com/office/drawing/2014/main" id="{B21EA58F-1F84-493C-ACF6-F9FACAF48256}"/>
                </a:ext>
              </a:extLst>
            </p:cNvPr>
            <p:cNvSpPr/>
            <p:nvPr/>
          </p:nvSpPr>
          <p:spPr bwMode="black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5" name="Freeform: Shape 74">
              <a:extLst>
                <a:ext uri="{FF2B5EF4-FFF2-40B4-BE49-F238E27FC236}">
                  <a16:creationId xmlns:a16="http://schemas.microsoft.com/office/drawing/2014/main" id="{208E60CB-D491-446F-999C-C54AA89B3EC2}"/>
                </a:ext>
              </a:extLst>
            </p:cNvPr>
            <p:cNvSpPr/>
            <p:nvPr/>
          </p:nvSpPr>
          <p:spPr bwMode="black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6" name="Freeform: Shape 75">
              <a:extLst>
                <a:ext uri="{FF2B5EF4-FFF2-40B4-BE49-F238E27FC236}">
                  <a16:creationId xmlns:a16="http://schemas.microsoft.com/office/drawing/2014/main" id="{1A798CCB-595D-477E-BB68-277026AE1F58}"/>
                </a:ext>
              </a:extLst>
            </p:cNvPr>
            <p:cNvSpPr/>
            <p:nvPr/>
          </p:nvSpPr>
          <p:spPr bwMode="black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7" name="Freeform: Shape 76">
              <a:extLst>
                <a:ext uri="{FF2B5EF4-FFF2-40B4-BE49-F238E27FC236}">
                  <a16:creationId xmlns:a16="http://schemas.microsoft.com/office/drawing/2014/main" id="{EDE4A3B3-1B25-4F73-AFB0-BC5117472C58}"/>
                </a:ext>
              </a:extLst>
            </p:cNvPr>
            <p:cNvSpPr/>
            <p:nvPr/>
          </p:nvSpPr>
          <p:spPr bwMode="black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8" name="Freeform: Shape 77">
              <a:extLst>
                <a:ext uri="{FF2B5EF4-FFF2-40B4-BE49-F238E27FC236}">
                  <a16:creationId xmlns:a16="http://schemas.microsoft.com/office/drawing/2014/main" id="{BB244C56-8768-49BE-9C5F-39DC27091866}"/>
                </a:ext>
              </a:extLst>
            </p:cNvPr>
            <p:cNvSpPr/>
            <p:nvPr/>
          </p:nvSpPr>
          <p:spPr bwMode="black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79" name="Freeform: Shape 78">
              <a:extLst>
                <a:ext uri="{FF2B5EF4-FFF2-40B4-BE49-F238E27FC236}">
                  <a16:creationId xmlns:a16="http://schemas.microsoft.com/office/drawing/2014/main" id="{FF016B4B-663C-4A99-BA16-526587A98E3A}"/>
                </a:ext>
              </a:extLst>
            </p:cNvPr>
            <p:cNvSpPr/>
            <p:nvPr/>
          </p:nvSpPr>
          <p:spPr bwMode="black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0" name="Freeform: Shape 79">
              <a:extLst>
                <a:ext uri="{FF2B5EF4-FFF2-40B4-BE49-F238E27FC236}">
                  <a16:creationId xmlns:a16="http://schemas.microsoft.com/office/drawing/2014/main" id="{E0EE0782-4BFF-4C76-83A4-65CB2A78CF86}"/>
                </a:ext>
              </a:extLst>
            </p:cNvPr>
            <p:cNvSpPr/>
            <p:nvPr/>
          </p:nvSpPr>
          <p:spPr bwMode="black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1" name="Freeform: Shape 80">
              <a:extLst>
                <a:ext uri="{FF2B5EF4-FFF2-40B4-BE49-F238E27FC236}">
                  <a16:creationId xmlns:a16="http://schemas.microsoft.com/office/drawing/2014/main" id="{5922C003-5270-4D9A-ADCB-FBD0BCF17B75}"/>
                </a:ext>
              </a:extLst>
            </p:cNvPr>
            <p:cNvSpPr/>
            <p:nvPr/>
          </p:nvSpPr>
          <p:spPr bwMode="black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2" name="Freeform: Shape 81">
              <a:extLst>
                <a:ext uri="{FF2B5EF4-FFF2-40B4-BE49-F238E27FC236}">
                  <a16:creationId xmlns:a16="http://schemas.microsoft.com/office/drawing/2014/main" id="{6D711215-3D48-4B08-99DB-BE3939FDAC79}"/>
                </a:ext>
              </a:extLst>
            </p:cNvPr>
            <p:cNvSpPr/>
            <p:nvPr userDrawn="1"/>
          </p:nvSpPr>
          <p:spPr bwMode="black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3" name="Freeform: Shape 82">
              <a:extLst>
                <a:ext uri="{FF2B5EF4-FFF2-40B4-BE49-F238E27FC236}">
                  <a16:creationId xmlns:a16="http://schemas.microsoft.com/office/drawing/2014/main" id="{9DDFDFFA-F184-43C9-870C-DCF3B877593B}"/>
                </a:ext>
              </a:extLst>
            </p:cNvPr>
            <p:cNvSpPr/>
            <p:nvPr userDrawn="1"/>
          </p:nvSpPr>
          <p:spPr bwMode="black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4" name="Freeform: Shape 83">
              <a:extLst>
                <a:ext uri="{FF2B5EF4-FFF2-40B4-BE49-F238E27FC236}">
                  <a16:creationId xmlns:a16="http://schemas.microsoft.com/office/drawing/2014/main" id="{A7AD2D58-EC85-4919-86F2-00E85F906876}"/>
                </a:ext>
              </a:extLst>
            </p:cNvPr>
            <p:cNvSpPr/>
            <p:nvPr userDrawn="1"/>
          </p:nvSpPr>
          <p:spPr bwMode="black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5" name="Freeform: Shape 84">
              <a:extLst>
                <a:ext uri="{FF2B5EF4-FFF2-40B4-BE49-F238E27FC236}">
                  <a16:creationId xmlns:a16="http://schemas.microsoft.com/office/drawing/2014/main" id="{01CF21A7-4535-4C57-8143-169D224ADC39}"/>
                </a:ext>
              </a:extLst>
            </p:cNvPr>
            <p:cNvSpPr/>
            <p:nvPr userDrawn="1"/>
          </p:nvSpPr>
          <p:spPr bwMode="black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6" name="Freeform: Shape 85">
              <a:extLst>
                <a:ext uri="{FF2B5EF4-FFF2-40B4-BE49-F238E27FC236}">
                  <a16:creationId xmlns:a16="http://schemas.microsoft.com/office/drawing/2014/main" id="{956F035C-8FDC-45CE-B5B8-F8B4F5ACBC79}"/>
                </a:ext>
              </a:extLst>
            </p:cNvPr>
            <p:cNvSpPr/>
            <p:nvPr userDrawn="1"/>
          </p:nvSpPr>
          <p:spPr bwMode="black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7" name="Freeform: Shape 86">
              <a:extLst>
                <a:ext uri="{FF2B5EF4-FFF2-40B4-BE49-F238E27FC236}">
                  <a16:creationId xmlns:a16="http://schemas.microsoft.com/office/drawing/2014/main" id="{D9B234A6-826A-413C-B931-D919E52A0719}"/>
                </a:ext>
              </a:extLst>
            </p:cNvPr>
            <p:cNvSpPr/>
            <p:nvPr userDrawn="1"/>
          </p:nvSpPr>
          <p:spPr bwMode="black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8" name="Freeform: Shape 87">
              <a:extLst>
                <a:ext uri="{FF2B5EF4-FFF2-40B4-BE49-F238E27FC236}">
                  <a16:creationId xmlns:a16="http://schemas.microsoft.com/office/drawing/2014/main" id="{E048B2BB-6FFB-4D27-96C7-176E63508A2B}"/>
                </a:ext>
              </a:extLst>
            </p:cNvPr>
            <p:cNvSpPr/>
            <p:nvPr userDrawn="1"/>
          </p:nvSpPr>
          <p:spPr bwMode="black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89" name="Freeform: Shape 88">
              <a:extLst>
                <a:ext uri="{FF2B5EF4-FFF2-40B4-BE49-F238E27FC236}">
                  <a16:creationId xmlns:a16="http://schemas.microsoft.com/office/drawing/2014/main" id="{F0F26DA9-CE5E-4276-B142-51E0AFC8EFF3}"/>
                </a:ext>
              </a:extLst>
            </p:cNvPr>
            <p:cNvSpPr/>
            <p:nvPr userDrawn="1"/>
          </p:nvSpPr>
          <p:spPr bwMode="black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90" name="Freeform: Shape 89">
              <a:extLst>
                <a:ext uri="{FF2B5EF4-FFF2-40B4-BE49-F238E27FC236}">
                  <a16:creationId xmlns:a16="http://schemas.microsoft.com/office/drawing/2014/main" id="{DEC25358-B7B6-4891-97D2-1B131FD58253}"/>
                </a:ext>
              </a:extLst>
            </p:cNvPr>
            <p:cNvSpPr/>
            <p:nvPr userDrawn="1"/>
          </p:nvSpPr>
          <p:spPr bwMode="black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91" name="Freeform: Shape 90">
              <a:extLst>
                <a:ext uri="{FF2B5EF4-FFF2-40B4-BE49-F238E27FC236}">
                  <a16:creationId xmlns:a16="http://schemas.microsoft.com/office/drawing/2014/main" id="{0F1D4F54-A5B6-4B8F-BA1C-9796B50D71E8}"/>
                </a:ext>
              </a:extLst>
            </p:cNvPr>
            <p:cNvSpPr/>
            <p:nvPr userDrawn="1"/>
          </p:nvSpPr>
          <p:spPr bwMode="black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sp>
          <p:nvSpPr>
            <p:cNvPr id="92" name="Freeform: Shape 91">
              <a:extLst>
                <a:ext uri="{FF2B5EF4-FFF2-40B4-BE49-F238E27FC236}">
                  <a16:creationId xmlns:a16="http://schemas.microsoft.com/office/drawing/2014/main" id="{D3E1AF58-F8BD-4C35-B17B-FF474AC07207}"/>
                </a:ext>
              </a:extLst>
            </p:cNvPr>
            <p:cNvSpPr/>
            <p:nvPr userDrawn="1"/>
          </p:nvSpPr>
          <p:spPr bwMode="black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en-US" sz="992">
                <a:solidFill>
                  <a:schemeClr val="tx1"/>
                </a:solidFill>
                <a:latin typeface="+mn-lt"/>
              </a:endParaRPr>
            </a:p>
          </p:txBody>
        </p:sp>
        <p:cxnSp>
          <p:nvCxnSpPr>
            <p:cNvPr id="93" name="Straight Connector 92">
              <a:extLst>
                <a:ext uri="{FF2B5EF4-FFF2-40B4-BE49-F238E27FC236}">
                  <a16:creationId xmlns:a16="http://schemas.microsoft.com/office/drawing/2014/main" id="{F433238B-4167-4B9F-AD00-573B9904B268}"/>
                </a:ext>
              </a:extLst>
            </p:cNvPr>
            <p:cNvCxnSpPr/>
            <p:nvPr userDrawn="1"/>
          </p:nvCxnSpPr>
          <p:spPr bwMode="black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9255B43-A6C1-44E1-AD76-0108E14CF1CF}"/>
                </a:ext>
              </a:extLst>
            </p:cNvPr>
            <p:cNvCxnSpPr/>
            <p:nvPr userDrawn="1"/>
          </p:nvCxnSpPr>
          <p:spPr bwMode="black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86976117-4103-48D7-A1A4-7B1F6EB39AF8}"/>
                </a:ext>
              </a:extLst>
            </p:cNvPr>
            <p:cNvCxnSpPr/>
            <p:nvPr userDrawn="1"/>
          </p:nvCxnSpPr>
          <p:spPr bwMode="black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AD237E79-C954-4F5C-9467-568C2B01D61D}"/>
                </a:ext>
              </a:extLst>
            </p:cNvPr>
            <p:cNvCxnSpPr/>
            <p:nvPr userDrawn="1"/>
          </p:nvCxnSpPr>
          <p:spPr bwMode="black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52C3CA5D-4381-498F-A12A-94E2357D48D3}"/>
                </a:ext>
              </a:extLst>
            </p:cNvPr>
            <p:cNvCxnSpPr/>
            <p:nvPr userDrawn="1"/>
          </p:nvCxnSpPr>
          <p:spPr bwMode="black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CA4E24DD-F3D4-4376-8AB6-A07DA4314FF3}"/>
                </a:ext>
              </a:extLst>
            </p:cNvPr>
            <p:cNvCxnSpPr/>
            <p:nvPr userDrawn="1"/>
          </p:nvCxnSpPr>
          <p:spPr bwMode="black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D5DC4754-8578-491E-A0FF-64F47384863A}"/>
                </a:ext>
              </a:extLst>
            </p:cNvPr>
            <p:cNvCxnSpPr/>
            <p:nvPr userDrawn="1"/>
          </p:nvCxnSpPr>
          <p:spPr bwMode="black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984F9AF-FC24-4244-B2B7-556836286B42}"/>
                </a:ext>
              </a:extLst>
            </p:cNvPr>
            <p:cNvCxnSpPr/>
            <p:nvPr userDrawn="1"/>
          </p:nvCxnSpPr>
          <p:spPr bwMode="black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BBE39F50-755A-4A28-9262-956D50B5BDF8}"/>
                </a:ext>
              </a:extLst>
            </p:cNvPr>
            <p:cNvCxnSpPr/>
            <p:nvPr userDrawn="1"/>
          </p:nvCxnSpPr>
          <p:spPr bwMode="black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FFE806D-C6EC-4A6A-A604-0951250AC780}"/>
                </a:ext>
              </a:extLst>
            </p:cNvPr>
            <p:cNvCxnSpPr/>
            <p:nvPr userDrawn="1"/>
          </p:nvCxnSpPr>
          <p:spPr bwMode="black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584ED4C1-CE4B-4983-BA97-346408DC67CE}"/>
                </a:ext>
              </a:extLst>
            </p:cNvPr>
            <p:cNvCxnSpPr/>
            <p:nvPr userDrawn="1"/>
          </p:nvCxnSpPr>
          <p:spPr bwMode="black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2C71EB62-716E-4C9B-AF43-BD800A252535}"/>
                </a:ext>
              </a:extLst>
            </p:cNvPr>
            <p:cNvCxnSpPr/>
            <p:nvPr userDrawn="1"/>
          </p:nvCxnSpPr>
          <p:spPr bwMode="black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9D29CB2-8929-4A25-98AF-2BEB838CFADE}"/>
                </a:ext>
              </a:extLst>
            </p:cNvPr>
            <p:cNvCxnSpPr/>
            <p:nvPr userDrawn="1"/>
          </p:nvCxnSpPr>
          <p:spPr bwMode="black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26555DD7-8F54-4055-98D9-803ECA4B000E}"/>
                </a:ext>
              </a:extLst>
            </p:cNvPr>
            <p:cNvCxnSpPr/>
            <p:nvPr userDrawn="1"/>
          </p:nvCxnSpPr>
          <p:spPr bwMode="black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2A8ED3D-1604-4356-8E79-C73DF5C07F87}"/>
                </a:ext>
              </a:extLst>
            </p:cNvPr>
            <p:cNvCxnSpPr/>
            <p:nvPr userDrawn="1"/>
          </p:nvCxnSpPr>
          <p:spPr bwMode="black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59B3DA24-D2F6-4B96-A966-7778F0462788}"/>
                </a:ext>
              </a:extLst>
            </p:cNvPr>
            <p:cNvCxnSpPr/>
            <p:nvPr userDrawn="1"/>
          </p:nvCxnSpPr>
          <p:spPr bwMode="black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5B2BC198-E061-43B5-8B72-9AECD4EF674C}"/>
                </a:ext>
              </a:extLst>
            </p:cNvPr>
            <p:cNvCxnSpPr/>
            <p:nvPr userDrawn="1"/>
          </p:nvCxnSpPr>
          <p:spPr bwMode="black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5CBD1AA7-CC60-49B9-AAED-95002306B6DB}"/>
                </a:ext>
              </a:extLst>
            </p:cNvPr>
            <p:cNvCxnSpPr/>
            <p:nvPr userDrawn="1"/>
          </p:nvCxnSpPr>
          <p:spPr bwMode="black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B6CFC690-A932-420E-8641-E0D4F1D14F71}"/>
                </a:ext>
              </a:extLst>
            </p:cNvPr>
            <p:cNvCxnSpPr/>
            <p:nvPr userDrawn="1"/>
          </p:nvCxnSpPr>
          <p:spPr bwMode="black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81262C0-EBF5-4D95-9E2E-78B7BE1D5F8F}"/>
                </a:ext>
              </a:extLst>
            </p:cNvPr>
            <p:cNvCxnSpPr/>
            <p:nvPr userDrawn="1"/>
          </p:nvCxnSpPr>
          <p:spPr bwMode="black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2412145-9F02-45F4-8A1F-4109B09DA77F}"/>
                </a:ext>
              </a:extLst>
            </p:cNvPr>
            <p:cNvCxnSpPr/>
            <p:nvPr userDrawn="1"/>
          </p:nvCxnSpPr>
          <p:spPr bwMode="black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EFB458C-651C-47B0-830C-DFC18029EB15}"/>
                </a:ext>
              </a:extLst>
            </p:cNvPr>
            <p:cNvCxnSpPr/>
            <p:nvPr userDrawn="1"/>
          </p:nvCxnSpPr>
          <p:spPr bwMode="black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275A12CE-1B9C-467B-A41F-63B02D949AF6}"/>
                </a:ext>
              </a:extLst>
            </p:cNvPr>
            <p:cNvCxnSpPr/>
            <p:nvPr userDrawn="1"/>
          </p:nvCxnSpPr>
          <p:spPr bwMode="black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E166A7E-724C-41B9-B1E3-C18068EECF0D}"/>
                </a:ext>
              </a:extLst>
            </p:cNvPr>
            <p:cNvCxnSpPr/>
            <p:nvPr userDrawn="1"/>
          </p:nvCxnSpPr>
          <p:spPr bwMode="black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A628A8A-2AC5-47F3-84EC-7B44237EC8C4}"/>
                </a:ext>
              </a:extLst>
            </p:cNvPr>
            <p:cNvCxnSpPr/>
            <p:nvPr userDrawn="1"/>
          </p:nvCxnSpPr>
          <p:spPr bwMode="black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B89EEAE6-AB58-4DA0-97B7-5ED0B4FB66F7}"/>
                </a:ext>
              </a:extLst>
            </p:cNvPr>
            <p:cNvCxnSpPr/>
            <p:nvPr userDrawn="1"/>
          </p:nvCxnSpPr>
          <p:spPr bwMode="black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9973091C-4F57-45F5-9278-A5495574B244}"/>
                </a:ext>
              </a:extLst>
            </p:cNvPr>
            <p:cNvCxnSpPr/>
            <p:nvPr userDrawn="1"/>
          </p:nvCxnSpPr>
          <p:spPr bwMode="black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013782DF-D3CE-43BC-B089-7657B3CC9E4F}"/>
                </a:ext>
              </a:extLst>
            </p:cNvPr>
            <p:cNvCxnSpPr/>
            <p:nvPr userDrawn="1"/>
          </p:nvCxnSpPr>
          <p:spPr bwMode="black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B40E03DB-D3B5-4ED2-94F1-18B05EF36E60}"/>
                </a:ext>
              </a:extLst>
            </p:cNvPr>
            <p:cNvCxnSpPr/>
            <p:nvPr userDrawn="1"/>
          </p:nvCxnSpPr>
          <p:spPr bwMode="black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283FFB0A-CBFF-4BBE-BC87-0A2AF4284576}"/>
                </a:ext>
              </a:extLst>
            </p:cNvPr>
            <p:cNvCxnSpPr/>
            <p:nvPr userDrawn="1"/>
          </p:nvCxnSpPr>
          <p:spPr bwMode="black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D5A634C-FA6D-4F49-AAD5-BBCE990D4748}"/>
                </a:ext>
              </a:extLst>
            </p:cNvPr>
            <p:cNvCxnSpPr/>
            <p:nvPr userDrawn="1"/>
          </p:nvCxnSpPr>
          <p:spPr bwMode="black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205ED71-0851-4E0C-A163-BC3D3039E671}"/>
                </a:ext>
              </a:extLst>
            </p:cNvPr>
            <p:cNvCxnSpPr/>
            <p:nvPr userDrawn="1"/>
          </p:nvCxnSpPr>
          <p:spPr bwMode="black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715526AD-CEE9-474C-A9A5-D49A5346A930}"/>
                </a:ext>
              </a:extLst>
            </p:cNvPr>
            <p:cNvCxnSpPr/>
            <p:nvPr userDrawn="1"/>
          </p:nvCxnSpPr>
          <p:spPr bwMode="black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E7BD9B20-C7BC-413A-A578-C3FF8BEBBDC0}"/>
                </a:ext>
              </a:extLst>
            </p:cNvPr>
            <p:cNvCxnSpPr/>
            <p:nvPr userDrawn="1"/>
          </p:nvCxnSpPr>
          <p:spPr bwMode="black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A981CE9B-6327-4D32-B970-04D7EC41EE89}"/>
                </a:ext>
              </a:extLst>
            </p:cNvPr>
            <p:cNvCxnSpPr/>
            <p:nvPr userDrawn="1"/>
          </p:nvCxnSpPr>
          <p:spPr bwMode="black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E8F3FFC1-0364-4801-813A-54371A2C43DA}"/>
                </a:ext>
              </a:extLst>
            </p:cNvPr>
            <p:cNvCxnSpPr/>
            <p:nvPr userDrawn="1"/>
          </p:nvCxnSpPr>
          <p:spPr bwMode="black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5606A9C3-FEED-4F52-B442-5009E3F7B54C}"/>
                </a:ext>
              </a:extLst>
            </p:cNvPr>
            <p:cNvCxnSpPr/>
            <p:nvPr userDrawn="1"/>
          </p:nvCxnSpPr>
          <p:spPr bwMode="black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9DAE2C86-BAE6-47A1-94B1-327465587DE7}"/>
                </a:ext>
              </a:extLst>
            </p:cNvPr>
            <p:cNvCxnSpPr/>
            <p:nvPr userDrawn="1"/>
          </p:nvCxnSpPr>
          <p:spPr bwMode="black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A9686103-ADA6-4E1A-817A-E71466AE209B}"/>
                </a:ext>
              </a:extLst>
            </p:cNvPr>
            <p:cNvCxnSpPr/>
            <p:nvPr userDrawn="1"/>
          </p:nvCxnSpPr>
          <p:spPr bwMode="black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BD273DE-C35C-4DA9-96B1-DDB7F800252C}"/>
                </a:ext>
              </a:extLst>
            </p:cNvPr>
            <p:cNvCxnSpPr/>
            <p:nvPr userDrawn="1"/>
          </p:nvCxnSpPr>
          <p:spPr bwMode="black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D9A7DF1D-083E-42BB-91EA-4E30FEA625A2}"/>
                </a:ext>
              </a:extLst>
            </p:cNvPr>
            <p:cNvCxnSpPr/>
            <p:nvPr userDrawn="1"/>
          </p:nvCxnSpPr>
          <p:spPr bwMode="black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2D0D1604-79C2-46BE-9905-D864D0ECFE20}"/>
                </a:ext>
              </a:extLst>
            </p:cNvPr>
            <p:cNvCxnSpPr/>
            <p:nvPr userDrawn="1"/>
          </p:nvCxnSpPr>
          <p:spPr bwMode="black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B7B9FA60-E80E-4FE7-BB67-028805A248EE}"/>
                </a:ext>
              </a:extLst>
            </p:cNvPr>
            <p:cNvCxnSpPr/>
            <p:nvPr userDrawn="1"/>
          </p:nvCxnSpPr>
          <p:spPr bwMode="black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102F5688-0147-4CC6-8FB3-67034979720D}"/>
                </a:ext>
              </a:extLst>
            </p:cNvPr>
            <p:cNvCxnSpPr/>
            <p:nvPr userDrawn="1"/>
          </p:nvCxnSpPr>
          <p:spPr bwMode="black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38" name="main body box">
              <a:extLst>
                <a:ext uri="{FF2B5EF4-FFF2-40B4-BE49-F238E27FC236}">
                  <a16:creationId xmlns:a16="http://schemas.microsoft.com/office/drawing/2014/main" id="{3AB62359-B582-4196-8266-DC8ADBA988F4}"/>
                </a:ext>
              </a:extLst>
            </p:cNvPr>
            <p:cNvSpPr/>
            <p:nvPr userDrawn="1"/>
          </p:nvSpPr>
          <p:spPr bwMode="black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en-US" sz="992">
                <a:solidFill>
                  <a:schemeClr val="tx1"/>
                </a:solidFill>
                <a:latin typeface="+mn-lt"/>
              </a:endParaRPr>
            </a:p>
          </p:txBody>
        </p:sp>
        <p:cxnSp>
          <p:nvCxnSpPr>
            <p:cNvPr id="139" name="Straight Connector 138">
              <a:extLst>
                <a:ext uri="{FF2B5EF4-FFF2-40B4-BE49-F238E27FC236}">
                  <a16:creationId xmlns:a16="http://schemas.microsoft.com/office/drawing/2014/main" id="{3D738849-8295-4057-B044-0B0E80C1C3DA}"/>
                </a:ext>
              </a:extLst>
            </p:cNvPr>
            <p:cNvCxnSpPr/>
            <p:nvPr userDrawn="1"/>
          </p:nvCxnSpPr>
          <p:spPr bwMode="blackGray">
            <a:xfrm>
              <a:off x="554736" y="2177796"/>
              <a:ext cx="11082528" cy="0"/>
            </a:xfrm>
            <a:prstGeom prst="line">
              <a:avLst/>
            </a:prstGeom>
            <a:noFill/>
            <a:ln w="12700">
              <a:solidFill>
                <a:srgbClr val="19D3C5">
                  <a:alpha val="50000"/>
                </a:srgbClr>
              </a:solidFill>
            </a:ln>
          </p:spPr>
        </p:cxnSp>
        <p:cxnSp>
          <p:nvCxnSpPr>
            <p:cNvPr id="140" name="Straight Connector 139">
              <a:extLst>
                <a:ext uri="{FF2B5EF4-FFF2-40B4-BE49-F238E27FC236}">
                  <a16:creationId xmlns:a16="http://schemas.microsoft.com/office/drawing/2014/main" id="{81361245-226A-4BA1-8B7C-025011F07E2A}"/>
                </a:ext>
              </a:extLst>
            </p:cNvPr>
            <p:cNvCxnSpPr/>
            <p:nvPr userDrawn="1"/>
          </p:nvCxnSpPr>
          <p:spPr bwMode="blackGray">
            <a:xfrm>
              <a:off x="554736" y="1711453"/>
              <a:ext cx="11082528" cy="0"/>
            </a:xfrm>
            <a:prstGeom prst="line">
              <a:avLst/>
            </a:prstGeom>
            <a:noFill/>
            <a:ln w="12700">
              <a:solidFill>
                <a:srgbClr val="19D3C5">
                  <a:alpha val="50000"/>
                </a:srgbClr>
              </a:solidFill>
            </a:ln>
          </p:spPr>
        </p:cxnSp>
      </p:grpSp>
      <p:sp>
        <p:nvSpPr>
          <p:cNvPr id="163" name="Sticker" hidden="1">
            <a:extLst>
              <a:ext uri="{FF2B5EF4-FFF2-40B4-BE49-F238E27FC236}">
                <a16:creationId xmlns:a16="http://schemas.microsoft.com/office/drawing/2014/main" id="{F4B31D41-9E38-4C47-B14A-953F41CF2048}"/>
              </a:ext>
            </a:extLst>
          </p:cNvPr>
          <p:cNvSpPr txBox="1"/>
          <p:nvPr userDrawn="1"/>
        </p:nvSpPr>
        <p:spPr>
          <a:xfrm>
            <a:off x="554736" y="834829"/>
            <a:ext cx="450444"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sz="800" dirty="0"/>
              <a:t>STICKER</a:t>
            </a:r>
          </a:p>
        </p:txBody>
      </p:sp>
      <p:sp>
        <p:nvSpPr>
          <p:cNvPr id="155" name="ACET" hidden="1">
            <a:extLst>
              <a:ext uri="{FF2B5EF4-FFF2-40B4-BE49-F238E27FC236}">
                <a16:creationId xmlns:a16="http://schemas.microsoft.com/office/drawing/2014/main" id="{6FC9F96D-D74F-4064-BE66-104F69CCE92E}"/>
              </a:ext>
            </a:extLst>
          </p:cNvPr>
          <p:cNvSpPr txBox="1"/>
          <p:nvPr userDrawn="1">
            <p:custDataLst>
              <p:tags r:id="rId22"/>
            </p:custDataLst>
          </p:nvPr>
        </p:nvSpPr>
        <p:spPr>
          <a:xfrm>
            <a:off x="554567" y="2133600"/>
            <a:ext cx="4065671" cy="507831"/>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sz="1400" dirty="0"/>
              <a:t>Above Chart Exhibit Title</a:t>
            </a:r>
          </a:p>
          <a:p>
            <a:pPr lvl="0"/>
            <a:r>
              <a:rPr lang="en-US" sz="1400" b="0" dirty="0"/>
              <a:t>Unit of Measure</a:t>
            </a:r>
          </a:p>
        </p:txBody>
      </p:sp>
      <p:sp>
        <p:nvSpPr>
          <p:cNvPr id="4" name="Text Placeholder 3">
            <a:extLst>
              <a:ext uri="{FF2B5EF4-FFF2-40B4-BE49-F238E27FC236}">
                <a16:creationId xmlns:a16="http://schemas.microsoft.com/office/drawing/2014/main" id="{69BA02D5-5579-4386-BB2A-334ACD085CD5}"/>
              </a:ext>
            </a:extLst>
          </p:cNvPr>
          <p:cNvSpPr>
            <a:spLocks noGrp="1"/>
          </p:cNvSpPr>
          <p:nvPr>
            <p:ph type="body" idx="1"/>
          </p:nvPr>
        </p:nvSpPr>
        <p:spPr>
          <a:xfrm>
            <a:off x="554568" y="2155825"/>
            <a:ext cx="2891817" cy="121828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52" name="LegendBoxes" hidden="1">
            <a:extLst>
              <a:ext uri="{FF2B5EF4-FFF2-40B4-BE49-F238E27FC236}">
                <a16:creationId xmlns:a16="http://schemas.microsoft.com/office/drawing/2014/main" id="{963CCBC6-05DA-41C5-8A26-02B4B8294556}"/>
              </a:ext>
            </a:extLst>
          </p:cNvPr>
          <p:cNvGrpSpPr/>
          <p:nvPr userDrawn="1"/>
        </p:nvGrpSpPr>
        <p:grpSpPr>
          <a:xfrm>
            <a:off x="10522738" y="4396889"/>
            <a:ext cx="944617" cy="1686504"/>
            <a:chOff x="7756825" y="4379430"/>
            <a:chExt cx="708462" cy="1686504"/>
          </a:xfrm>
        </p:grpSpPr>
        <p:sp>
          <p:nvSpPr>
            <p:cNvPr id="153" name="RectangleLegend1">
              <a:extLst>
                <a:ext uri="{FF2B5EF4-FFF2-40B4-BE49-F238E27FC236}">
                  <a16:creationId xmlns:a16="http://schemas.microsoft.com/office/drawing/2014/main" id="{658AC4E5-B9F1-4DD2-A80F-DAC539F6EDF1}"/>
                </a:ext>
              </a:extLst>
            </p:cNvPr>
            <p:cNvSpPr/>
            <p:nvPr/>
          </p:nvSpPr>
          <p:spPr>
            <a:xfrm>
              <a:off x="7756825" y="4385399"/>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err="1">
                <a:solidFill>
                  <a:schemeClr val="tx1"/>
                </a:solidFill>
              </a:endParaRPr>
            </a:p>
          </p:txBody>
        </p:sp>
        <p:sp>
          <p:nvSpPr>
            <p:cNvPr id="154" name="RectangleLegend2">
              <a:extLst>
                <a:ext uri="{FF2B5EF4-FFF2-40B4-BE49-F238E27FC236}">
                  <a16:creationId xmlns:a16="http://schemas.microsoft.com/office/drawing/2014/main" id="{B2384542-8C23-4E14-80D2-CA9F267323F0}"/>
                </a:ext>
              </a:extLst>
            </p:cNvPr>
            <p:cNvSpPr/>
            <p:nvPr/>
          </p:nvSpPr>
          <p:spPr>
            <a:xfrm>
              <a:off x="7756825" y="4764897"/>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err="1">
                <a:solidFill>
                  <a:schemeClr val="tx1"/>
                </a:solidFill>
              </a:endParaRPr>
            </a:p>
          </p:txBody>
        </p:sp>
        <p:sp>
          <p:nvSpPr>
            <p:cNvPr id="164" name="RectangleLegend3">
              <a:extLst>
                <a:ext uri="{FF2B5EF4-FFF2-40B4-BE49-F238E27FC236}">
                  <a16:creationId xmlns:a16="http://schemas.microsoft.com/office/drawing/2014/main" id="{060EF611-D1B1-4A78-8D88-DC9E2B83640A}"/>
                </a:ext>
              </a:extLst>
            </p:cNvPr>
            <p:cNvSpPr/>
            <p:nvPr/>
          </p:nvSpPr>
          <p:spPr>
            <a:xfrm>
              <a:off x="7756825" y="5138493"/>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err="1">
                <a:solidFill>
                  <a:schemeClr val="tx1"/>
                </a:solidFill>
              </a:endParaRPr>
            </a:p>
          </p:txBody>
        </p:sp>
        <p:sp>
          <p:nvSpPr>
            <p:cNvPr id="165" name="RectangleLegend4">
              <a:extLst>
                <a:ext uri="{FF2B5EF4-FFF2-40B4-BE49-F238E27FC236}">
                  <a16:creationId xmlns:a16="http://schemas.microsoft.com/office/drawing/2014/main" id="{E1613226-3F7F-4C55-A6C0-DD8251B844E6}"/>
                </a:ext>
              </a:extLst>
            </p:cNvPr>
            <p:cNvSpPr/>
            <p:nvPr/>
          </p:nvSpPr>
          <p:spPr>
            <a:xfrm>
              <a:off x="7756825" y="5512089"/>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err="1">
                <a:solidFill>
                  <a:schemeClr val="tx1"/>
                </a:solidFill>
              </a:endParaRPr>
            </a:p>
          </p:txBody>
        </p:sp>
        <p:sp>
          <p:nvSpPr>
            <p:cNvPr id="166" name="RectangleLegend5">
              <a:extLst>
                <a:ext uri="{FF2B5EF4-FFF2-40B4-BE49-F238E27FC236}">
                  <a16:creationId xmlns:a16="http://schemas.microsoft.com/office/drawing/2014/main" id="{5BE928B1-5A9D-43CB-BC80-2D1F93CC2F3C}"/>
                </a:ext>
              </a:extLst>
            </p:cNvPr>
            <p:cNvSpPr/>
            <p:nvPr/>
          </p:nvSpPr>
          <p:spPr>
            <a:xfrm>
              <a:off x="7756825" y="5885685"/>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err="1">
                <a:solidFill>
                  <a:schemeClr val="tx1"/>
                </a:solidFill>
              </a:endParaRPr>
            </a:p>
          </p:txBody>
        </p:sp>
        <p:sp>
          <p:nvSpPr>
            <p:cNvPr id="167" name="Legend1">
              <a:extLst>
                <a:ext uri="{FF2B5EF4-FFF2-40B4-BE49-F238E27FC236}">
                  <a16:creationId xmlns:a16="http://schemas.microsoft.com/office/drawing/2014/main" id="{588189A8-DB4B-43BF-B593-04C5DB541C53}"/>
                </a:ext>
              </a:extLst>
            </p:cNvPr>
            <p:cNvSpPr txBox="1"/>
            <p:nvPr/>
          </p:nvSpPr>
          <p:spPr>
            <a:xfrm>
              <a:off x="8082971" y="4379430"/>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dirty="0"/>
                <a:t>Legend</a:t>
              </a:r>
            </a:p>
          </p:txBody>
        </p:sp>
        <p:sp>
          <p:nvSpPr>
            <p:cNvPr id="168" name="Legend2">
              <a:extLst>
                <a:ext uri="{FF2B5EF4-FFF2-40B4-BE49-F238E27FC236}">
                  <a16:creationId xmlns:a16="http://schemas.microsoft.com/office/drawing/2014/main" id="{BFD93A1F-3913-44CB-80B7-EFCD2B4BF5BC}"/>
                </a:ext>
              </a:extLst>
            </p:cNvPr>
            <p:cNvSpPr txBox="1"/>
            <p:nvPr/>
          </p:nvSpPr>
          <p:spPr>
            <a:xfrm>
              <a:off x="8082971" y="4758928"/>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dirty="0"/>
                <a:t>Legend</a:t>
              </a:r>
            </a:p>
          </p:txBody>
        </p:sp>
        <p:sp>
          <p:nvSpPr>
            <p:cNvPr id="169" name="Legend3">
              <a:extLst>
                <a:ext uri="{FF2B5EF4-FFF2-40B4-BE49-F238E27FC236}">
                  <a16:creationId xmlns:a16="http://schemas.microsoft.com/office/drawing/2014/main" id="{F7B1D1E0-C2A5-481C-8640-41B469498D8D}"/>
                </a:ext>
              </a:extLst>
            </p:cNvPr>
            <p:cNvSpPr txBox="1"/>
            <p:nvPr/>
          </p:nvSpPr>
          <p:spPr>
            <a:xfrm>
              <a:off x="8082971" y="5138426"/>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170" name="Legend4">
              <a:extLst>
                <a:ext uri="{FF2B5EF4-FFF2-40B4-BE49-F238E27FC236}">
                  <a16:creationId xmlns:a16="http://schemas.microsoft.com/office/drawing/2014/main" id="{C8DA0D60-61E4-4C36-A081-C71B9380B540}"/>
                </a:ext>
              </a:extLst>
            </p:cNvPr>
            <p:cNvSpPr txBox="1"/>
            <p:nvPr/>
          </p:nvSpPr>
          <p:spPr>
            <a:xfrm>
              <a:off x="8082971" y="5509847"/>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171" name="Legend5">
              <a:extLst>
                <a:ext uri="{FF2B5EF4-FFF2-40B4-BE49-F238E27FC236}">
                  <a16:creationId xmlns:a16="http://schemas.microsoft.com/office/drawing/2014/main" id="{0642CA01-EC45-4B1C-8CC1-746C78F308A5}"/>
                </a:ext>
              </a:extLst>
            </p:cNvPr>
            <p:cNvSpPr txBox="1"/>
            <p:nvPr/>
          </p:nvSpPr>
          <p:spPr>
            <a:xfrm>
              <a:off x="8082970" y="5881268"/>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grpSp>
      <p:grpSp>
        <p:nvGrpSpPr>
          <p:cNvPr id="172" name="LegendLines" hidden="1">
            <a:extLst>
              <a:ext uri="{FF2B5EF4-FFF2-40B4-BE49-F238E27FC236}">
                <a16:creationId xmlns:a16="http://schemas.microsoft.com/office/drawing/2014/main" id="{F23A354F-6D61-4076-98CC-072D54F2B9B5}"/>
              </a:ext>
            </a:extLst>
          </p:cNvPr>
          <p:cNvGrpSpPr/>
          <p:nvPr userDrawn="1"/>
        </p:nvGrpSpPr>
        <p:grpSpPr>
          <a:xfrm>
            <a:off x="10135957" y="3237562"/>
            <a:ext cx="1331385" cy="927508"/>
            <a:chOff x="7495285" y="2250552"/>
            <a:chExt cx="998539" cy="927508"/>
          </a:xfrm>
        </p:grpSpPr>
        <p:sp>
          <p:nvSpPr>
            <p:cNvPr id="173" name="Legend1">
              <a:extLst>
                <a:ext uri="{FF2B5EF4-FFF2-40B4-BE49-F238E27FC236}">
                  <a16:creationId xmlns:a16="http://schemas.microsoft.com/office/drawing/2014/main" id="{10E606C6-97CA-4FF0-A153-84CA4E8F414F}"/>
                </a:ext>
              </a:extLst>
            </p:cNvPr>
            <p:cNvSpPr txBox="1"/>
            <p:nvPr/>
          </p:nvSpPr>
          <p:spPr>
            <a:xfrm>
              <a:off x="8111508" y="2250552"/>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dirty="0"/>
                <a:t>Legend</a:t>
              </a:r>
            </a:p>
          </p:txBody>
        </p:sp>
        <p:sp>
          <p:nvSpPr>
            <p:cNvPr id="174" name="Legend2">
              <a:extLst>
                <a:ext uri="{FF2B5EF4-FFF2-40B4-BE49-F238E27FC236}">
                  <a16:creationId xmlns:a16="http://schemas.microsoft.com/office/drawing/2014/main" id="{5F43CABA-AFC6-491E-A7D7-B466654F525D}"/>
                </a:ext>
              </a:extLst>
            </p:cNvPr>
            <p:cNvSpPr txBox="1"/>
            <p:nvPr/>
          </p:nvSpPr>
          <p:spPr>
            <a:xfrm>
              <a:off x="8111508" y="2621973"/>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175" name="Legend3">
              <a:extLst>
                <a:ext uri="{FF2B5EF4-FFF2-40B4-BE49-F238E27FC236}">
                  <a16:creationId xmlns:a16="http://schemas.microsoft.com/office/drawing/2014/main" id="{DA7660EB-4D51-4982-8372-6E58C50CDE5E}"/>
                </a:ext>
              </a:extLst>
            </p:cNvPr>
            <p:cNvSpPr txBox="1"/>
            <p:nvPr/>
          </p:nvSpPr>
          <p:spPr>
            <a:xfrm>
              <a:off x="8111508" y="2993394"/>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176" name="LineLegend3">
              <a:extLst>
                <a:ext uri="{FF2B5EF4-FFF2-40B4-BE49-F238E27FC236}">
                  <a16:creationId xmlns:a16="http://schemas.microsoft.com/office/drawing/2014/main" id="{966C354A-0204-46EB-8E36-0146C3FD3192}"/>
                </a:ext>
              </a:extLst>
            </p:cNvPr>
            <p:cNvSpPr>
              <a:spLocks noChangeShapeType="1"/>
            </p:cNvSpPr>
            <p:nvPr/>
          </p:nvSpPr>
          <p:spPr bwMode="gray">
            <a:xfrm>
              <a:off x="7495285" y="3084175"/>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200" baseline="0" dirty="0">
                <a:ea typeface="+mn-ea"/>
              </a:endParaRPr>
            </a:p>
          </p:txBody>
        </p:sp>
        <p:sp>
          <p:nvSpPr>
            <p:cNvPr id="177" name="LineLegend2">
              <a:extLst>
                <a:ext uri="{FF2B5EF4-FFF2-40B4-BE49-F238E27FC236}">
                  <a16:creationId xmlns:a16="http://schemas.microsoft.com/office/drawing/2014/main" id="{B87C293D-A7CD-4508-B0B1-2017113A58A2}"/>
                </a:ext>
              </a:extLst>
            </p:cNvPr>
            <p:cNvSpPr>
              <a:spLocks noChangeShapeType="1"/>
            </p:cNvSpPr>
            <p:nvPr/>
          </p:nvSpPr>
          <p:spPr bwMode="gray">
            <a:xfrm>
              <a:off x="7495285" y="2710816"/>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200" baseline="0" dirty="0">
                <a:ea typeface="+mn-ea"/>
              </a:endParaRPr>
            </a:p>
          </p:txBody>
        </p:sp>
        <p:sp>
          <p:nvSpPr>
            <p:cNvPr id="178" name="LineLegend1">
              <a:extLst>
                <a:ext uri="{FF2B5EF4-FFF2-40B4-BE49-F238E27FC236}">
                  <a16:creationId xmlns:a16="http://schemas.microsoft.com/office/drawing/2014/main" id="{4456FE58-0255-4DBB-92A8-6CC5F84B7198}"/>
                </a:ext>
              </a:extLst>
            </p:cNvPr>
            <p:cNvSpPr>
              <a:spLocks noChangeShapeType="1"/>
            </p:cNvSpPr>
            <p:nvPr/>
          </p:nvSpPr>
          <p:spPr bwMode="gray">
            <a:xfrm>
              <a:off x="7495285" y="2342885"/>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sz="1200" baseline="0" dirty="0">
                <a:ea typeface="+mn-ea"/>
              </a:endParaRPr>
            </a:p>
          </p:txBody>
        </p:sp>
      </p:grpSp>
      <p:grpSp>
        <p:nvGrpSpPr>
          <p:cNvPr id="179" name="LegendMoons" hidden="1">
            <a:extLst>
              <a:ext uri="{FF2B5EF4-FFF2-40B4-BE49-F238E27FC236}">
                <a16:creationId xmlns:a16="http://schemas.microsoft.com/office/drawing/2014/main" id="{70A0319B-8EBB-4F65-9A96-1B1BB35625B1}"/>
              </a:ext>
            </a:extLst>
          </p:cNvPr>
          <p:cNvGrpSpPr/>
          <p:nvPr userDrawn="1"/>
        </p:nvGrpSpPr>
        <p:grpSpPr>
          <a:xfrm>
            <a:off x="10487412" y="1289274"/>
            <a:ext cx="979930" cy="1731859"/>
            <a:chOff x="7723680" y="1702457"/>
            <a:chExt cx="734948" cy="1731859"/>
          </a:xfrm>
        </p:grpSpPr>
        <p:sp>
          <p:nvSpPr>
            <p:cNvPr id="201" name="Legend1">
              <a:extLst>
                <a:ext uri="{FF2B5EF4-FFF2-40B4-BE49-F238E27FC236}">
                  <a16:creationId xmlns:a16="http://schemas.microsoft.com/office/drawing/2014/main" id="{49BB8121-D802-4602-ABD0-B61681B018F3}"/>
                </a:ext>
              </a:extLst>
            </p:cNvPr>
            <p:cNvSpPr txBox="1"/>
            <p:nvPr/>
          </p:nvSpPr>
          <p:spPr>
            <a:xfrm>
              <a:off x="8076312" y="1725205"/>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202" name="Legend2">
              <a:extLst>
                <a:ext uri="{FF2B5EF4-FFF2-40B4-BE49-F238E27FC236}">
                  <a16:creationId xmlns:a16="http://schemas.microsoft.com/office/drawing/2014/main" id="{5EBAE2BA-95BE-43BE-ADD2-84B42D0356EE}"/>
                </a:ext>
              </a:extLst>
            </p:cNvPr>
            <p:cNvSpPr txBox="1"/>
            <p:nvPr/>
          </p:nvSpPr>
          <p:spPr>
            <a:xfrm>
              <a:off x="8076312" y="2100664"/>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dirty="0"/>
                <a:t>Legend</a:t>
              </a:r>
            </a:p>
          </p:txBody>
        </p:sp>
        <p:sp>
          <p:nvSpPr>
            <p:cNvPr id="203" name="Legend3">
              <a:extLst>
                <a:ext uri="{FF2B5EF4-FFF2-40B4-BE49-F238E27FC236}">
                  <a16:creationId xmlns:a16="http://schemas.microsoft.com/office/drawing/2014/main" id="{F96B8EA8-EAE8-4395-BA9F-6F1303EA348F}"/>
                </a:ext>
              </a:extLst>
            </p:cNvPr>
            <p:cNvSpPr txBox="1"/>
            <p:nvPr/>
          </p:nvSpPr>
          <p:spPr>
            <a:xfrm>
              <a:off x="8076312" y="2476123"/>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204" name="Legend4">
              <a:extLst>
                <a:ext uri="{FF2B5EF4-FFF2-40B4-BE49-F238E27FC236}">
                  <a16:creationId xmlns:a16="http://schemas.microsoft.com/office/drawing/2014/main" id="{BE4110F2-0F5F-4468-93FA-59E84FEB9E4A}"/>
                </a:ext>
              </a:extLst>
            </p:cNvPr>
            <p:cNvSpPr txBox="1"/>
            <p:nvPr/>
          </p:nvSpPr>
          <p:spPr>
            <a:xfrm>
              <a:off x="8076312" y="2851582"/>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sp>
          <p:nvSpPr>
            <p:cNvPr id="205" name="Legend5">
              <a:extLst>
                <a:ext uri="{FF2B5EF4-FFF2-40B4-BE49-F238E27FC236}">
                  <a16:creationId xmlns:a16="http://schemas.microsoft.com/office/drawing/2014/main" id="{E16B28D1-13B2-4F91-8123-CC4749412D3B}"/>
                </a:ext>
              </a:extLst>
            </p:cNvPr>
            <p:cNvSpPr txBox="1"/>
            <p:nvPr/>
          </p:nvSpPr>
          <p:spPr>
            <a:xfrm>
              <a:off x="8076312" y="3227043"/>
              <a:ext cx="382316" cy="184666"/>
            </a:xfrm>
            <a:prstGeom prst="rect">
              <a:avLst/>
            </a:prstGeom>
            <a:noFill/>
            <a:ln>
              <a:noFill/>
              <a:miter lim="800000"/>
            </a:ln>
          </p:spPr>
          <p:txBody>
            <a:bodyPr wrap="none" lIns="0" tIns="0" rIns="0" bIns="0" rtlCol="0" anchor="ctr" anchorCtr="0">
              <a:spAutoFit/>
            </a:bodyPr>
            <a:lstStyle/>
            <a:p>
              <a:pPr>
                <a:spcAft>
                  <a:spcPts val="600"/>
                </a:spcAft>
              </a:pPr>
              <a:r>
                <a:rPr lang="en-US" sz="1200"/>
                <a:t>Legend</a:t>
              </a:r>
              <a:endParaRPr lang="en-US" sz="1200" dirty="0"/>
            </a:p>
          </p:txBody>
        </p:sp>
        <p:grpSp>
          <p:nvGrpSpPr>
            <p:cNvPr id="206" name="MoonLegend1">
              <a:extLst>
                <a:ext uri="{FF2B5EF4-FFF2-40B4-BE49-F238E27FC236}">
                  <a16:creationId xmlns:a16="http://schemas.microsoft.com/office/drawing/2014/main" id="{A16FD1F9-C160-4C4C-BAF6-716DDB869224}"/>
                </a:ext>
              </a:extLst>
            </p:cNvPr>
            <p:cNvGrpSpPr>
              <a:grpSpLocks noChangeAspect="1"/>
            </p:cNvGrpSpPr>
            <p:nvPr>
              <p:custDataLst>
                <p:tags r:id="rId23"/>
              </p:custDataLst>
            </p:nvPr>
          </p:nvGrpSpPr>
          <p:grpSpPr>
            <a:xfrm>
              <a:off x="7723680" y="1702457"/>
              <a:ext cx="228600" cy="228600"/>
              <a:chOff x="762000" y="1270000"/>
              <a:chExt cx="254000" cy="254000"/>
            </a:xfrm>
          </p:grpSpPr>
          <p:sp>
            <p:nvSpPr>
              <p:cNvPr id="219" name="Oval 218">
                <a:extLst>
                  <a:ext uri="{FF2B5EF4-FFF2-40B4-BE49-F238E27FC236}">
                    <a16:creationId xmlns:a16="http://schemas.microsoft.com/office/drawing/2014/main" id="{5282EEB0-B664-439C-B943-F7BB43CCAC05}"/>
                  </a:ext>
                </a:extLst>
              </p:cNvPr>
              <p:cNvSpPr/>
              <p:nvPr>
                <p:custDataLst>
                  <p:tags r:id="rId36"/>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err="1">
                  <a:solidFill>
                    <a:schemeClr val="tx1"/>
                  </a:solidFill>
                </a:endParaRPr>
              </a:p>
            </p:txBody>
          </p:sp>
          <p:sp>
            <p:nvSpPr>
              <p:cNvPr id="220" name="Arc 219">
                <a:extLst>
                  <a:ext uri="{FF2B5EF4-FFF2-40B4-BE49-F238E27FC236}">
                    <a16:creationId xmlns:a16="http://schemas.microsoft.com/office/drawing/2014/main" id="{68D40D9B-9DF0-4077-8151-E93B0977AD04}"/>
                  </a:ext>
                </a:extLst>
              </p:cNvPr>
              <p:cNvSpPr/>
              <p:nvPr>
                <p:custDataLst>
                  <p:tags r:id="rId37"/>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p>
            </p:txBody>
          </p:sp>
        </p:grpSp>
        <p:grpSp>
          <p:nvGrpSpPr>
            <p:cNvPr id="207" name="MoonLegend2">
              <a:extLst>
                <a:ext uri="{FF2B5EF4-FFF2-40B4-BE49-F238E27FC236}">
                  <a16:creationId xmlns:a16="http://schemas.microsoft.com/office/drawing/2014/main" id="{F9F241E8-6251-451F-9BE9-2C8D83F44D6B}"/>
                </a:ext>
              </a:extLst>
            </p:cNvPr>
            <p:cNvGrpSpPr>
              <a:grpSpLocks noChangeAspect="1"/>
            </p:cNvGrpSpPr>
            <p:nvPr>
              <p:custDataLst>
                <p:tags r:id="rId24"/>
              </p:custDataLst>
            </p:nvPr>
          </p:nvGrpSpPr>
          <p:grpSpPr>
            <a:xfrm>
              <a:off x="7723680" y="2078270"/>
              <a:ext cx="228600" cy="228600"/>
              <a:chOff x="762000" y="1270000"/>
              <a:chExt cx="254000" cy="254000"/>
            </a:xfrm>
          </p:grpSpPr>
          <p:sp>
            <p:nvSpPr>
              <p:cNvPr id="217" name="Oval 216">
                <a:extLst>
                  <a:ext uri="{FF2B5EF4-FFF2-40B4-BE49-F238E27FC236}">
                    <a16:creationId xmlns:a16="http://schemas.microsoft.com/office/drawing/2014/main" id="{578B0A0D-F30C-40C1-A9C4-EB63E6138F46}"/>
                  </a:ext>
                </a:extLst>
              </p:cNvPr>
              <p:cNvSpPr/>
              <p:nvPr>
                <p:custDataLst>
                  <p:tags r:id="rId34"/>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err="1">
                  <a:solidFill>
                    <a:schemeClr val="tx1"/>
                  </a:solidFill>
                </a:endParaRPr>
              </a:p>
            </p:txBody>
          </p:sp>
          <p:sp>
            <p:nvSpPr>
              <p:cNvPr id="218" name="Arc 217">
                <a:extLst>
                  <a:ext uri="{FF2B5EF4-FFF2-40B4-BE49-F238E27FC236}">
                    <a16:creationId xmlns:a16="http://schemas.microsoft.com/office/drawing/2014/main" id="{87395151-2586-43D8-B836-6324CB407891}"/>
                  </a:ext>
                </a:extLst>
              </p:cNvPr>
              <p:cNvSpPr/>
              <p:nvPr>
                <p:custDataLst>
                  <p:tags r:id="rId35"/>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p>
            </p:txBody>
          </p:sp>
        </p:grpSp>
        <p:grpSp>
          <p:nvGrpSpPr>
            <p:cNvPr id="208" name="MoonLegend3">
              <a:extLst>
                <a:ext uri="{FF2B5EF4-FFF2-40B4-BE49-F238E27FC236}">
                  <a16:creationId xmlns:a16="http://schemas.microsoft.com/office/drawing/2014/main" id="{B66D3648-DE5A-4E5C-8578-141D178A4ADB}"/>
                </a:ext>
              </a:extLst>
            </p:cNvPr>
            <p:cNvGrpSpPr>
              <a:grpSpLocks noChangeAspect="1"/>
            </p:cNvGrpSpPr>
            <p:nvPr>
              <p:custDataLst>
                <p:tags r:id="rId25"/>
              </p:custDataLst>
            </p:nvPr>
          </p:nvGrpSpPr>
          <p:grpSpPr>
            <a:xfrm>
              <a:off x="7723680" y="2454085"/>
              <a:ext cx="228600" cy="228600"/>
              <a:chOff x="762000" y="1270000"/>
              <a:chExt cx="254000" cy="254000"/>
            </a:xfrm>
          </p:grpSpPr>
          <p:sp>
            <p:nvSpPr>
              <p:cNvPr id="215" name="Oval 214">
                <a:extLst>
                  <a:ext uri="{FF2B5EF4-FFF2-40B4-BE49-F238E27FC236}">
                    <a16:creationId xmlns:a16="http://schemas.microsoft.com/office/drawing/2014/main" id="{0D2DC89B-E4DB-4EBC-B12A-607EB3C23DED}"/>
                  </a:ext>
                </a:extLst>
              </p:cNvPr>
              <p:cNvSpPr/>
              <p:nvPr>
                <p:custDataLst>
                  <p:tags r:id="rId32"/>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err="1">
                  <a:solidFill>
                    <a:schemeClr val="tx1"/>
                  </a:solidFill>
                </a:endParaRPr>
              </a:p>
            </p:txBody>
          </p:sp>
          <p:sp>
            <p:nvSpPr>
              <p:cNvPr id="216" name="Arc 215">
                <a:extLst>
                  <a:ext uri="{FF2B5EF4-FFF2-40B4-BE49-F238E27FC236}">
                    <a16:creationId xmlns:a16="http://schemas.microsoft.com/office/drawing/2014/main" id="{50301F1B-4914-4337-B892-733925FD1C5A}"/>
                  </a:ext>
                </a:extLst>
              </p:cNvPr>
              <p:cNvSpPr/>
              <p:nvPr>
                <p:custDataLst>
                  <p:tags r:id="rId33"/>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p>
            </p:txBody>
          </p:sp>
        </p:grpSp>
        <p:grpSp>
          <p:nvGrpSpPr>
            <p:cNvPr id="209" name="MoonLegend4">
              <a:extLst>
                <a:ext uri="{FF2B5EF4-FFF2-40B4-BE49-F238E27FC236}">
                  <a16:creationId xmlns:a16="http://schemas.microsoft.com/office/drawing/2014/main" id="{69C2ABAA-7291-4A19-A40B-3990AB445B9A}"/>
                </a:ext>
              </a:extLst>
            </p:cNvPr>
            <p:cNvGrpSpPr>
              <a:grpSpLocks noChangeAspect="1"/>
            </p:cNvGrpSpPr>
            <p:nvPr>
              <p:custDataLst>
                <p:tags r:id="rId26"/>
              </p:custDataLst>
            </p:nvPr>
          </p:nvGrpSpPr>
          <p:grpSpPr>
            <a:xfrm>
              <a:off x="7723680" y="2829900"/>
              <a:ext cx="228600" cy="228600"/>
              <a:chOff x="762000" y="1270000"/>
              <a:chExt cx="254000" cy="254000"/>
            </a:xfrm>
          </p:grpSpPr>
          <p:sp>
            <p:nvSpPr>
              <p:cNvPr id="213" name="Oval 212">
                <a:extLst>
                  <a:ext uri="{FF2B5EF4-FFF2-40B4-BE49-F238E27FC236}">
                    <a16:creationId xmlns:a16="http://schemas.microsoft.com/office/drawing/2014/main" id="{B9D4D141-7E0B-42D0-994A-D8212F69EE2F}"/>
                  </a:ext>
                </a:extLst>
              </p:cNvPr>
              <p:cNvSpPr/>
              <p:nvPr>
                <p:custDataLst>
                  <p:tags r:id="rId30"/>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err="1">
                  <a:solidFill>
                    <a:schemeClr val="tx1"/>
                  </a:solidFill>
                </a:endParaRPr>
              </a:p>
            </p:txBody>
          </p:sp>
          <p:sp>
            <p:nvSpPr>
              <p:cNvPr id="214" name="Arc 213">
                <a:extLst>
                  <a:ext uri="{FF2B5EF4-FFF2-40B4-BE49-F238E27FC236}">
                    <a16:creationId xmlns:a16="http://schemas.microsoft.com/office/drawing/2014/main" id="{397EC893-9249-44CD-982F-F7F0B99DFCA8}"/>
                  </a:ext>
                </a:extLst>
              </p:cNvPr>
              <p:cNvSpPr/>
              <p:nvPr>
                <p:custDataLst>
                  <p:tags r:id="rId31"/>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p>
            </p:txBody>
          </p:sp>
        </p:grpSp>
        <p:grpSp>
          <p:nvGrpSpPr>
            <p:cNvPr id="210" name="MoonLegend5">
              <a:extLst>
                <a:ext uri="{FF2B5EF4-FFF2-40B4-BE49-F238E27FC236}">
                  <a16:creationId xmlns:a16="http://schemas.microsoft.com/office/drawing/2014/main" id="{CDCE6D47-F48F-4497-BD5A-E92F724CEE3D}"/>
                </a:ext>
              </a:extLst>
            </p:cNvPr>
            <p:cNvGrpSpPr>
              <a:grpSpLocks noChangeAspect="1"/>
            </p:cNvGrpSpPr>
            <p:nvPr>
              <p:custDataLst>
                <p:tags r:id="rId27"/>
              </p:custDataLst>
            </p:nvPr>
          </p:nvGrpSpPr>
          <p:grpSpPr>
            <a:xfrm>
              <a:off x="7723680" y="3205716"/>
              <a:ext cx="228600" cy="228600"/>
              <a:chOff x="762000" y="1270000"/>
              <a:chExt cx="254000" cy="254000"/>
            </a:xfrm>
          </p:grpSpPr>
          <p:sp>
            <p:nvSpPr>
              <p:cNvPr id="211" name="Oval 210">
                <a:extLst>
                  <a:ext uri="{FF2B5EF4-FFF2-40B4-BE49-F238E27FC236}">
                    <a16:creationId xmlns:a16="http://schemas.microsoft.com/office/drawing/2014/main" id="{E8E291C3-4BCA-406E-8B9A-6A354B83EF50}"/>
                  </a:ext>
                </a:extLst>
              </p:cNvPr>
              <p:cNvSpPr/>
              <p:nvPr>
                <p:custDataLst>
                  <p:tags r:id="rId28"/>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err="1">
                  <a:solidFill>
                    <a:schemeClr val="tx1"/>
                  </a:solidFill>
                </a:endParaRPr>
              </a:p>
            </p:txBody>
          </p:sp>
          <p:sp>
            <p:nvSpPr>
              <p:cNvPr id="212" name="Arc 211">
                <a:extLst>
                  <a:ext uri="{FF2B5EF4-FFF2-40B4-BE49-F238E27FC236}">
                    <a16:creationId xmlns:a16="http://schemas.microsoft.com/office/drawing/2014/main" id="{4C9C4DC9-D1E5-45F3-943E-09B75E72EE8C}"/>
                  </a:ext>
                </a:extLst>
              </p:cNvPr>
              <p:cNvSpPr/>
              <p:nvPr>
                <p:custDataLst>
                  <p:tags r:id="rId29"/>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p>
            </p:txBody>
          </p:sp>
        </p:grpSp>
      </p:grpSp>
    </p:spTree>
    <p:extLst>
      <p:ext uri="{BB962C8B-B14F-4D97-AF65-F5344CB8AC3E}">
        <p14:creationId xmlns:p14="http://schemas.microsoft.com/office/powerpoint/2010/main" val="310323115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Lst>
  <p:hf hdr="0" ftr="0" dt="0"/>
  <p:txStyles>
    <p:titleStyle>
      <a:lvl1pPr algn="l" defTabSz="685783" rtl="0" eaLnBrk="1" latinLnBrk="0" hangingPunct="1">
        <a:lnSpc>
          <a:spcPct val="100000"/>
        </a:lnSpc>
        <a:spcBef>
          <a:spcPct val="0"/>
        </a:spcBef>
        <a:buNone/>
        <a:defRPr lang="en-US" sz="2200" b="1" kern="1200" spc="0" baseline="0" dirty="0">
          <a:ln w="6350" cap="flat">
            <a:noFill/>
            <a:miter lim="800000"/>
          </a:ln>
          <a:solidFill>
            <a:schemeClr val="tx1"/>
          </a:solidFill>
          <a:latin typeface="+mj-lt"/>
          <a:ea typeface="+mj-ea"/>
          <a:cs typeface="+mj-cs"/>
        </a:defRPr>
      </a:lvl1pPr>
    </p:titleStyle>
    <p:bodyStyle>
      <a:lvl1pPr marL="0" indent="0" algn="l" defTabSz="685783" rtl="0" eaLnBrk="1" latinLnBrk="0" hangingPunct="1">
        <a:lnSpc>
          <a:spcPct val="100000"/>
        </a:lnSpc>
        <a:spcBef>
          <a:spcPts val="300"/>
        </a:spcBef>
        <a:spcAft>
          <a:spcPts val="300"/>
        </a:spcAft>
        <a:buFont typeface="Segoe UI" panose="020B0502040204020203" pitchFamily="34" charset="0"/>
        <a:buChar char="​"/>
        <a:defRPr lang="en-US" sz="1400" kern="1200" dirty="0">
          <a:solidFill>
            <a:schemeClr val="tx1"/>
          </a:solidFill>
          <a:latin typeface="+mn-lt"/>
          <a:ea typeface="+mn-ea"/>
          <a:cs typeface="Arial" panose="020B0604020202020204" pitchFamily="34" charset="0"/>
        </a:defRPr>
      </a:lvl1pPr>
      <a:lvl2pPr marL="228600" indent="-225425" algn="l" defTabSz="685783" rtl="0" eaLnBrk="1" latinLnBrk="0" hangingPunct="1">
        <a:lnSpc>
          <a:spcPct val="100000"/>
        </a:lnSpc>
        <a:spcBef>
          <a:spcPts val="0"/>
        </a:spcBef>
        <a:spcAft>
          <a:spcPts val="300"/>
        </a:spcAft>
        <a:buClr>
          <a:srgbClr val="000000"/>
        </a:buClr>
        <a:buSzPct val="110000"/>
        <a:buFont typeface="Wingdings" panose="05000000000000000000" pitchFamily="2" charset="2"/>
        <a:buChar char=""/>
        <a:defRPr lang="en-US" sz="1400" kern="1200" dirty="0">
          <a:solidFill>
            <a:schemeClr val="tx1"/>
          </a:solidFill>
          <a:latin typeface="+mn-lt"/>
          <a:ea typeface="+mn-ea"/>
          <a:cs typeface="Arial" panose="020B0604020202020204" pitchFamily="34" charset="0"/>
        </a:defRPr>
      </a:lvl2pPr>
      <a:lvl3pPr marL="442913" indent="-214313" algn="l" defTabSz="685783" rtl="0" eaLnBrk="1" latinLnBrk="0" hangingPunct="1">
        <a:lnSpc>
          <a:spcPct val="100000"/>
        </a:lnSpc>
        <a:spcBef>
          <a:spcPts val="0"/>
        </a:spcBef>
        <a:spcAft>
          <a:spcPts val="300"/>
        </a:spcAft>
        <a:buClr>
          <a:srgbClr val="000000"/>
        </a:buClr>
        <a:buSzPct val="11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3pPr>
      <a:lvl4pPr marL="598488" indent="-152400" algn="l" defTabSz="685783" rtl="0" eaLnBrk="1" latinLnBrk="0" hangingPunct="1">
        <a:lnSpc>
          <a:spcPct val="100000"/>
        </a:lnSpc>
        <a:spcBef>
          <a:spcPts val="0"/>
        </a:spcBef>
        <a:spcAft>
          <a:spcPts val="225"/>
        </a:spcAft>
        <a:buClr>
          <a:srgbClr val="000000"/>
        </a:buClr>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4pPr>
      <a:lvl5pPr marL="817563" indent="-147638" algn="l" defTabSz="685783" rtl="0" eaLnBrk="1" latinLnBrk="0" hangingPunct="1">
        <a:lnSpc>
          <a:spcPct val="100000"/>
        </a:lnSpc>
        <a:spcBef>
          <a:spcPts val="0"/>
        </a:spcBef>
        <a:spcAft>
          <a:spcPts val="225"/>
        </a:spcAft>
        <a:buClr>
          <a:srgbClr val="000000"/>
        </a:buClr>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5pPr>
      <a:lvl6pPr marL="859536" indent="-128585" algn="l" defTabSz="685783" rtl="0" eaLnBrk="1" latinLnBrk="0" hangingPunct="1">
        <a:lnSpc>
          <a:spcPct val="100000"/>
        </a:lnSpc>
        <a:spcBef>
          <a:spcPts val="0"/>
        </a:spcBef>
        <a:spcAft>
          <a:spcPts val="225"/>
        </a:spcAft>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6pPr>
      <a:lvl7pPr marL="859536" indent="-128585" algn="l" defTabSz="685783" rtl="0" eaLnBrk="1" latinLnBrk="0" hangingPunct="1">
        <a:lnSpc>
          <a:spcPct val="100000"/>
        </a:lnSpc>
        <a:spcBef>
          <a:spcPts val="0"/>
        </a:spcBef>
        <a:spcAft>
          <a:spcPts val="225"/>
        </a:spcAft>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7pPr>
      <a:lvl8pPr marL="859536" indent="-128585" algn="l" defTabSz="685783" rtl="0" eaLnBrk="1" latinLnBrk="0" hangingPunct="1">
        <a:lnSpc>
          <a:spcPct val="100000"/>
        </a:lnSpc>
        <a:spcBef>
          <a:spcPts val="0"/>
        </a:spcBef>
        <a:spcAft>
          <a:spcPts val="225"/>
        </a:spcAft>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8pPr>
      <a:lvl9pPr marL="859536" indent="-128585" algn="l" defTabSz="685783" rtl="0" eaLnBrk="1" latinLnBrk="0" hangingPunct="1">
        <a:lnSpc>
          <a:spcPct val="100000"/>
        </a:lnSpc>
        <a:spcBef>
          <a:spcPts val="0"/>
        </a:spcBef>
        <a:spcAft>
          <a:spcPts val="225"/>
        </a:spcAft>
        <a:buSzPct val="100000"/>
        <a:buFont typeface="Arial" panose="020B0604020202020204" pitchFamily="34" charset="0"/>
        <a:buChar char="▫"/>
        <a:defRPr lang="en-US" sz="1400" kern="1200" dirty="0">
          <a:solidFill>
            <a:schemeClr val="tx1"/>
          </a:solidFill>
          <a:latin typeface="+mn-lt"/>
          <a:ea typeface="+mn-ea"/>
          <a:cs typeface="Arial" panose="020B0604020202020204" pitchFamily="34" charset="0"/>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5ACBF0"/>
          </p15:clr>
        </p15:guide>
        <p15:guide id="3" orient="horz" pos="3912">
          <p15:clr>
            <a:srgbClr val="5ACBF0"/>
          </p15:clr>
        </p15:guide>
        <p15:guide id="4" orient="horz" pos="1075">
          <p15:clr>
            <a:srgbClr val="F26B43"/>
          </p15:clr>
        </p15:guide>
        <p15:guide id="5" pos="5497">
          <p15:clr>
            <a:srgbClr val="F26B43"/>
          </p15:clr>
        </p15:guide>
        <p15:guide id="6" pos="259">
          <p15:clr>
            <a:srgbClr val="F26B43"/>
          </p15:clr>
        </p15:guide>
        <p15:guide id="8" orient="horz" pos="406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B5C1E4-DB4B-4893-8883-8AB7A3E354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C3543C7-68BA-4C74-BE87-A532A1373B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C26809-D0B9-4273-BE48-431789037C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7B0268-993D-4341-80B0-C525783E3A26}" type="datetimeFigureOut">
              <a:rPr lang="en-US" smtClean="0"/>
              <a:t>8/12/2020</a:t>
            </a:fld>
            <a:endParaRPr lang="en-US"/>
          </a:p>
        </p:txBody>
      </p:sp>
      <p:sp>
        <p:nvSpPr>
          <p:cNvPr id="5" name="Footer Placeholder 4">
            <a:extLst>
              <a:ext uri="{FF2B5EF4-FFF2-40B4-BE49-F238E27FC236}">
                <a16:creationId xmlns:a16="http://schemas.microsoft.com/office/drawing/2014/main" id="{ED821206-5AB9-4D17-B7DE-FDA1F787E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F19ADE-813D-4DB3-B0AF-576379519F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55259-1F53-4493-A9BB-251DB4B14124}" type="slidenum">
              <a:rPr lang="en-US" smtClean="0"/>
              <a:t>‹#›</a:t>
            </a:fld>
            <a:endParaRPr lang="en-US"/>
          </a:p>
        </p:txBody>
      </p:sp>
    </p:spTree>
    <p:extLst>
      <p:ext uri="{BB962C8B-B14F-4D97-AF65-F5344CB8AC3E}">
        <p14:creationId xmlns:p14="http://schemas.microsoft.com/office/powerpoint/2010/main" val="289594467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7570BC33-A9D6-4C80-AC0C-1718C2DCF958}"/>
              </a:ext>
            </a:extLst>
          </p:cNvPr>
          <p:cNvSpPr txBox="1"/>
          <p:nvPr/>
        </p:nvSpPr>
        <p:spPr>
          <a:xfrm>
            <a:off x="2134278" y="430205"/>
            <a:ext cx="7923445" cy="788671"/>
          </a:xfrm>
          <a:prstGeom prst="rect">
            <a:avLst/>
          </a:prstGeom>
          <a:ln w="6350">
            <a:noFill/>
            <a:miter lim="800000"/>
          </a:ln>
        </p:spPr>
        <p:txBody>
          <a:bodyPr vert="horz" wrap="square" lIns="0" tIns="0" rIns="0" bIns="0" rtlCol="0">
            <a:noAutofit/>
          </a:bodyPr>
          <a:lstStyle/>
          <a:p>
            <a:pPr>
              <a:spcBef>
                <a:spcPts val="300"/>
              </a:spcBef>
              <a:spcAft>
                <a:spcPts val="300"/>
              </a:spcAft>
            </a:pPr>
            <a:r>
              <a:rPr lang="en-US" sz="2000" b="1" dirty="0">
                <a:solidFill>
                  <a:schemeClr val="accent1"/>
                </a:solidFill>
              </a:rPr>
              <a:t>With new color-coded metric from DPH / COVID-19 Command, DESE is issuing additional guidance for selecting a learning model</a:t>
            </a:r>
          </a:p>
        </p:txBody>
      </p:sp>
      <p:cxnSp>
        <p:nvCxnSpPr>
          <p:cNvPr id="35" name="Straight Connector 34">
            <a:extLst>
              <a:ext uri="{FF2B5EF4-FFF2-40B4-BE49-F238E27FC236}">
                <a16:creationId xmlns:a16="http://schemas.microsoft.com/office/drawing/2014/main" id="{8BB74B80-D53B-445F-A6A8-7E113781C667}"/>
              </a:ext>
              <a:ext uri="{C183D7F6-B498-43B3-948B-1728B52AA6E4}">
                <adec:decorative xmlns:adec="http://schemas.microsoft.com/office/drawing/2017/decorative" val="1"/>
              </a:ext>
            </a:extLst>
          </p:cNvPr>
          <p:cNvCxnSpPr>
            <a:cxnSpLocks/>
          </p:cNvCxnSpPr>
          <p:nvPr/>
        </p:nvCxnSpPr>
        <p:spPr>
          <a:xfrm>
            <a:off x="2182500" y="1901159"/>
            <a:ext cx="4557313" cy="0"/>
          </a:xfrm>
          <a:prstGeom prst="lin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1D2387E-90AB-4956-A252-C2847245846B}"/>
              </a:ext>
            </a:extLst>
          </p:cNvPr>
          <p:cNvSpPr txBox="1"/>
          <p:nvPr/>
        </p:nvSpPr>
        <p:spPr>
          <a:xfrm>
            <a:off x="2182499" y="1513923"/>
            <a:ext cx="4557314" cy="369938"/>
          </a:xfrm>
          <a:prstGeom prst="rect">
            <a:avLst/>
          </a:prstGeom>
          <a:ln w="6350">
            <a:noFill/>
            <a:miter lim="800000"/>
          </a:ln>
        </p:spPr>
        <p:txBody>
          <a:bodyPr vert="horz" wrap="square" lIns="0" tIns="0" rIns="0" bIns="0" rtlCol="0">
            <a:noAutofit/>
          </a:bodyPr>
          <a:lstStyle/>
          <a:p>
            <a:pPr algn="ctr">
              <a:spcBef>
                <a:spcPts val="300"/>
              </a:spcBef>
              <a:spcAft>
                <a:spcPts val="300"/>
              </a:spcAft>
            </a:pPr>
            <a:r>
              <a:rPr lang="en-US" sz="1600" b="1" dirty="0">
                <a:solidFill>
                  <a:srgbClr val="0070C0"/>
                </a:solidFill>
              </a:rPr>
              <a:t>New color-coded metric*</a:t>
            </a:r>
          </a:p>
        </p:txBody>
      </p:sp>
      <p:cxnSp>
        <p:nvCxnSpPr>
          <p:cNvPr id="38" name="Straight Connector 37">
            <a:extLst>
              <a:ext uri="{FF2B5EF4-FFF2-40B4-BE49-F238E27FC236}">
                <a16:creationId xmlns:a16="http://schemas.microsoft.com/office/drawing/2014/main" id="{C5D360CA-B292-4FD7-89C2-AB36881A0D13}"/>
              </a:ext>
              <a:ext uri="{C183D7F6-B498-43B3-948B-1728B52AA6E4}">
                <adec:decorative xmlns:adec="http://schemas.microsoft.com/office/drawing/2017/decorative" val="1"/>
              </a:ext>
            </a:extLst>
          </p:cNvPr>
          <p:cNvCxnSpPr>
            <a:cxnSpLocks/>
          </p:cNvCxnSpPr>
          <p:nvPr/>
        </p:nvCxnSpPr>
        <p:spPr>
          <a:xfrm>
            <a:off x="7623294" y="1901159"/>
            <a:ext cx="2771437" cy="0"/>
          </a:xfrm>
          <a:prstGeom prst="lin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E9AB2D7E-F82E-4986-8623-E06EB7E490BD}"/>
              </a:ext>
            </a:extLst>
          </p:cNvPr>
          <p:cNvSpPr txBox="1"/>
          <p:nvPr/>
        </p:nvSpPr>
        <p:spPr>
          <a:xfrm>
            <a:off x="7586112" y="1307200"/>
            <a:ext cx="2691191" cy="369938"/>
          </a:xfrm>
          <a:prstGeom prst="rect">
            <a:avLst/>
          </a:prstGeom>
          <a:ln w="6350">
            <a:noFill/>
            <a:miter lim="800000"/>
          </a:ln>
        </p:spPr>
        <p:txBody>
          <a:bodyPr vert="horz" wrap="square" lIns="0" tIns="0" rIns="0" bIns="0" rtlCol="0">
            <a:noAutofit/>
          </a:bodyPr>
          <a:lstStyle/>
          <a:p>
            <a:pPr algn="ctr">
              <a:spcBef>
                <a:spcPts val="300"/>
              </a:spcBef>
              <a:spcAft>
                <a:spcPts val="300"/>
              </a:spcAft>
            </a:pPr>
            <a:r>
              <a:rPr lang="en-US" sz="1600" b="1" dirty="0">
                <a:solidFill>
                  <a:srgbClr val="0070C0"/>
                </a:solidFill>
              </a:rPr>
              <a:t>DESE expectation for learning model</a:t>
            </a:r>
          </a:p>
        </p:txBody>
      </p:sp>
      <p:sp>
        <p:nvSpPr>
          <p:cNvPr id="45" name="TextBox 44">
            <a:extLst>
              <a:ext uri="{FF2B5EF4-FFF2-40B4-BE49-F238E27FC236}">
                <a16:creationId xmlns:a16="http://schemas.microsoft.com/office/drawing/2014/main" id="{83C297E6-ED8A-4811-8022-05A8DFA113A6}"/>
              </a:ext>
            </a:extLst>
          </p:cNvPr>
          <p:cNvSpPr txBox="1"/>
          <p:nvPr/>
        </p:nvSpPr>
        <p:spPr>
          <a:xfrm>
            <a:off x="2203380" y="6245525"/>
            <a:ext cx="6687579" cy="499766"/>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400" i="1" dirty="0"/>
              <a:t>*Measured as a 14-day rolling average and will be reported weekly as part of the online DPH dashboard</a:t>
            </a:r>
          </a:p>
        </p:txBody>
      </p:sp>
      <p:sp>
        <p:nvSpPr>
          <p:cNvPr id="2" name="Rectangle 1">
            <a:extLst>
              <a:ext uri="{FF2B5EF4-FFF2-40B4-BE49-F238E27FC236}">
                <a16:creationId xmlns:a16="http://schemas.microsoft.com/office/drawing/2014/main" id="{9FD6725E-CE30-4F5F-A9AC-D1A37AE82F1F}"/>
              </a:ext>
            </a:extLst>
          </p:cNvPr>
          <p:cNvSpPr/>
          <p:nvPr/>
        </p:nvSpPr>
        <p:spPr>
          <a:xfrm>
            <a:off x="2203379" y="5128866"/>
            <a:ext cx="1203649" cy="711356"/>
          </a:xfrm>
          <a:prstGeom prst="rect">
            <a:avLst/>
          </a:prstGeom>
          <a:solidFill>
            <a:schemeClr val="bg1"/>
          </a:solidFill>
          <a:ln w="38100" cap="sq">
            <a:solidFill>
              <a:schemeClr val="tx1">
                <a:lumMod val="50000"/>
                <a:lumOff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b="1" dirty="0">
                <a:solidFill>
                  <a:schemeClr val="tx1"/>
                </a:solidFill>
              </a:rPr>
              <a:t>UNSHADED</a:t>
            </a:r>
          </a:p>
        </p:txBody>
      </p:sp>
      <p:sp>
        <p:nvSpPr>
          <p:cNvPr id="3" name="TextBox 2">
            <a:extLst>
              <a:ext uri="{FF2B5EF4-FFF2-40B4-BE49-F238E27FC236}">
                <a16:creationId xmlns:a16="http://schemas.microsoft.com/office/drawing/2014/main" id="{AB443F3E-6B75-47DD-9F0E-32C045FCB677}"/>
              </a:ext>
            </a:extLst>
          </p:cNvPr>
          <p:cNvSpPr txBox="1"/>
          <p:nvPr/>
        </p:nvSpPr>
        <p:spPr>
          <a:xfrm>
            <a:off x="3701642" y="5116475"/>
            <a:ext cx="3543527" cy="1039663"/>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600" dirty="0"/>
              <a:t>Fewer than 5 total cases over the past 14 days. Generally, this is for communities with small populations and very few cases.</a:t>
            </a:r>
          </a:p>
        </p:txBody>
      </p:sp>
      <p:sp>
        <p:nvSpPr>
          <p:cNvPr id="4" name="Rectangle 3">
            <a:extLst>
              <a:ext uri="{FF2B5EF4-FFF2-40B4-BE49-F238E27FC236}">
                <a16:creationId xmlns:a16="http://schemas.microsoft.com/office/drawing/2014/main" id="{E58BBE4C-0E5F-494E-AD97-3094FE158449}"/>
              </a:ext>
            </a:extLst>
          </p:cNvPr>
          <p:cNvSpPr/>
          <p:nvPr/>
        </p:nvSpPr>
        <p:spPr>
          <a:xfrm>
            <a:off x="2203380" y="4259228"/>
            <a:ext cx="1203649" cy="502045"/>
          </a:xfrm>
          <a:prstGeom prst="rect">
            <a:avLst/>
          </a:prstGeom>
          <a:solidFill>
            <a:srgbClr val="00B050"/>
          </a:solidFill>
          <a:ln w="38100" cap="sq">
            <a:solidFill>
              <a:schemeClr val="tx1">
                <a:lumMod val="50000"/>
                <a:lumOff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b="1" dirty="0">
                <a:solidFill>
                  <a:schemeClr val="bg1"/>
                </a:solidFill>
              </a:rPr>
              <a:t>GREEN</a:t>
            </a:r>
          </a:p>
        </p:txBody>
      </p:sp>
      <p:sp>
        <p:nvSpPr>
          <p:cNvPr id="5" name="TextBox 4">
            <a:extLst>
              <a:ext uri="{FF2B5EF4-FFF2-40B4-BE49-F238E27FC236}">
                <a16:creationId xmlns:a16="http://schemas.microsoft.com/office/drawing/2014/main" id="{6A3A4B99-3358-471D-B287-405A0DBC7D87}"/>
              </a:ext>
            </a:extLst>
          </p:cNvPr>
          <p:cNvSpPr txBox="1"/>
          <p:nvPr/>
        </p:nvSpPr>
        <p:spPr>
          <a:xfrm>
            <a:off x="3701642" y="4259228"/>
            <a:ext cx="2552389" cy="651043"/>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600" dirty="0"/>
              <a:t>Average daily cases per 100,000 is</a:t>
            </a:r>
            <a:r>
              <a:rPr lang="en-US" sz="1600" b="1" dirty="0"/>
              <a:t> less than 4</a:t>
            </a:r>
          </a:p>
        </p:txBody>
      </p:sp>
      <p:sp>
        <p:nvSpPr>
          <p:cNvPr id="6" name="Right Brace 5">
            <a:extLst>
              <a:ext uri="{FF2B5EF4-FFF2-40B4-BE49-F238E27FC236}">
                <a16:creationId xmlns:a16="http://schemas.microsoft.com/office/drawing/2014/main" id="{FF82E38E-0533-4FC9-9243-CCA76AEA9F46}"/>
              </a:ext>
              <a:ext uri="{C183D7F6-B498-43B3-948B-1728B52AA6E4}">
                <adec:decorative xmlns:adec="http://schemas.microsoft.com/office/drawing/2017/decorative" val="1"/>
              </a:ext>
            </a:extLst>
          </p:cNvPr>
          <p:cNvSpPr/>
          <p:nvPr/>
        </p:nvSpPr>
        <p:spPr>
          <a:xfrm>
            <a:off x="7291823" y="4242097"/>
            <a:ext cx="331470" cy="1782812"/>
          </a:xfrm>
          <a:prstGeom prst="rightBrac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5E912560-ECFD-496C-88AA-A36D87CA721E}"/>
              </a:ext>
            </a:extLst>
          </p:cNvPr>
          <p:cNvSpPr txBox="1"/>
          <p:nvPr/>
        </p:nvSpPr>
        <p:spPr>
          <a:xfrm>
            <a:off x="7855633" y="4790954"/>
            <a:ext cx="2421670" cy="651043"/>
          </a:xfrm>
          <a:prstGeom prst="rect">
            <a:avLst/>
          </a:prstGeom>
          <a:ln w="6350">
            <a:noFill/>
            <a:miter lim="800000"/>
          </a:ln>
        </p:spPr>
        <p:txBody>
          <a:bodyPr vert="horz" wrap="square" lIns="0" tIns="0" rIns="0" bIns="0" rtlCol="0">
            <a:noAutofit/>
          </a:bodyPr>
          <a:lstStyle/>
          <a:p>
            <a:pPr algn="ctr">
              <a:spcBef>
                <a:spcPts val="300"/>
              </a:spcBef>
              <a:spcAft>
                <a:spcPts val="300"/>
              </a:spcAft>
            </a:pPr>
            <a:r>
              <a:rPr lang="en-US" sz="1600" b="1" dirty="0"/>
              <a:t>Full-time in-person</a:t>
            </a:r>
          </a:p>
          <a:p>
            <a:pPr algn="ctr">
              <a:spcBef>
                <a:spcPts val="300"/>
              </a:spcBef>
              <a:spcAft>
                <a:spcPts val="300"/>
              </a:spcAft>
            </a:pPr>
            <a:r>
              <a:rPr lang="en-US" sz="1600" b="1" dirty="0"/>
              <a:t> OR Hybrid </a:t>
            </a:r>
            <a:r>
              <a:rPr lang="en-US" sz="1400" dirty="0"/>
              <a:t>(if extenuating circumstances) </a:t>
            </a:r>
            <a:endParaRPr lang="en-US" sz="1400" b="1" dirty="0"/>
          </a:p>
        </p:txBody>
      </p:sp>
      <p:sp>
        <p:nvSpPr>
          <p:cNvPr id="44" name="Rectangle 43">
            <a:extLst>
              <a:ext uri="{FF2B5EF4-FFF2-40B4-BE49-F238E27FC236}">
                <a16:creationId xmlns:a16="http://schemas.microsoft.com/office/drawing/2014/main" id="{A48B43F0-323E-42A0-B224-94E69982C461}"/>
              </a:ext>
            </a:extLst>
          </p:cNvPr>
          <p:cNvSpPr/>
          <p:nvPr/>
        </p:nvSpPr>
        <p:spPr>
          <a:xfrm>
            <a:off x="2182500" y="2202762"/>
            <a:ext cx="1203649" cy="499772"/>
          </a:xfrm>
          <a:prstGeom prst="rect">
            <a:avLst/>
          </a:prstGeom>
          <a:solidFill>
            <a:srgbClr val="FF0000"/>
          </a:solidFill>
          <a:ln w="38100" cap="sq">
            <a:solidFill>
              <a:schemeClr val="tx1">
                <a:lumMod val="50000"/>
                <a:lumOff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b="1" dirty="0">
                <a:solidFill>
                  <a:schemeClr val="bg1"/>
                </a:solidFill>
              </a:rPr>
              <a:t>RED</a:t>
            </a:r>
          </a:p>
        </p:txBody>
      </p:sp>
      <p:sp>
        <p:nvSpPr>
          <p:cNvPr id="47" name="TextBox 46">
            <a:extLst>
              <a:ext uri="{FF2B5EF4-FFF2-40B4-BE49-F238E27FC236}">
                <a16:creationId xmlns:a16="http://schemas.microsoft.com/office/drawing/2014/main" id="{C77F489A-6E8C-4F67-A8AF-623EDC9A70CE}"/>
              </a:ext>
            </a:extLst>
          </p:cNvPr>
          <p:cNvSpPr txBox="1"/>
          <p:nvPr/>
        </p:nvSpPr>
        <p:spPr>
          <a:xfrm>
            <a:off x="3604191" y="2165615"/>
            <a:ext cx="2405782" cy="738285"/>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600" dirty="0"/>
              <a:t>Average daily cases per 100,000 is </a:t>
            </a:r>
            <a:r>
              <a:rPr lang="en-US" sz="1600" b="1" dirty="0"/>
              <a:t>greater than 8</a:t>
            </a:r>
          </a:p>
        </p:txBody>
      </p:sp>
      <p:sp>
        <p:nvSpPr>
          <p:cNvPr id="50" name="TextBox 49">
            <a:extLst>
              <a:ext uri="{FF2B5EF4-FFF2-40B4-BE49-F238E27FC236}">
                <a16:creationId xmlns:a16="http://schemas.microsoft.com/office/drawing/2014/main" id="{063F8F21-E9A2-42DA-924D-7589301550AC}"/>
              </a:ext>
            </a:extLst>
          </p:cNvPr>
          <p:cNvSpPr txBox="1"/>
          <p:nvPr/>
        </p:nvSpPr>
        <p:spPr>
          <a:xfrm>
            <a:off x="8178038" y="2352298"/>
            <a:ext cx="1593317" cy="651043"/>
          </a:xfrm>
          <a:prstGeom prst="rect">
            <a:avLst/>
          </a:prstGeom>
          <a:ln w="6350">
            <a:noFill/>
            <a:miter lim="800000"/>
          </a:ln>
        </p:spPr>
        <p:txBody>
          <a:bodyPr vert="horz" wrap="square" lIns="0" tIns="0" rIns="0" bIns="0" rtlCol="0">
            <a:noAutofit/>
          </a:bodyPr>
          <a:lstStyle/>
          <a:p>
            <a:pPr algn="ctr">
              <a:spcBef>
                <a:spcPts val="300"/>
              </a:spcBef>
              <a:spcAft>
                <a:spcPts val="300"/>
              </a:spcAft>
            </a:pPr>
            <a:r>
              <a:rPr lang="en-US" sz="1600" b="1" dirty="0"/>
              <a:t>Remote</a:t>
            </a:r>
          </a:p>
        </p:txBody>
      </p:sp>
      <p:sp>
        <p:nvSpPr>
          <p:cNvPr id="53" name="Right Brace 52">
            <a:extLst>
              <a:ext uri="{FF2B5EF4-FFF2-40B4-BE49-F238E27FC236}">
                <a16:creationId xmlns:a16="http://schemas.microsoft.com/office/drawing/2014/main" id="{F56A4A5E-C0E4-4C13-A1A5-40F931815A42}"/>
              </a:ext>
              <a:ext uri="{C183D7F6-B498-43B3-948B-1728B52AA6E4}">
                <adec:decorative xmlns:adec="http://schemas.microsoft.com/office/drawing/2017/decorative" val="1"/>
              </a:ext>
            </a:extLst>
          </p:cNvPr>
          <p:cNvSpPr/>
          <p:nvPr/>
        </p:nvSpPr>
        <p:spPr>
          <a:xfrm>
            <a:off x="7291823" y="2101546"/>
            <a:ext cx="331470" cy="738286"/>
          </a:xfrm>
          <a:prstGeom prst="rightBrac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Rectangle 53">
            <a:extLst>
              <a:ext uri="{FF2B5EF4-FFF2-40B4-BE49-F238E27FC236}">
                <a16:creationId xmlns:a16="http://schemas.microsoft.com/office/drawing/2014/main" id="{BBAACD06-1E43-4B02-BD08-E7C6DABC3645}"/>
              </a:ext>
            </a:extLst>
          </p:cNvPr>
          <p:cNvSpPr/>
          <p:nvPr/>
        </p:nvSpPr>
        <p:spPr>
          <a:xfrm>
            <a:off x="2182499" y="3201429"/>
            <a:ext cx="1203649" cy="530329"/>
          </a:xfrm>
          <a:prstGeom prst="rect">
            <a:avLst/>
          </a:prstGeom>
          <a:solidFill>
            <a:srgbClr val="FFFF00"/>
          </a:solidFill>
          <a:ln w="38100" cap="sq">
            <a:solidFill>
              <a:schemeClr val="tx1">
                <a:lumMod val="50000"/>
                <a:lumOff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b="1" dirty="0">
                <a:solidFill>
                  <a:schemeClr val="tx1"/>
                </a:solidFill>
              </a:rPr>
              <a:t>YELLOW</a:t>
            </a:r>
          </a:p>
        </p:txBody>
      </p:sp>
      <p:sp>
        <p:nvSpPr>
          <p:cNvPr id="55" name="TextBox 54">
            <a:extLst>
              <a:ext uri="{FF2B5EF4-FFF2-40B4-BE49-F238E27FC236}">
                <a16:creationId xmlns:a16="http://schemas.microsoft.com/office/drawing/2014/main" id="{3BAEC2EE-00E4-4F1B-89D4-5128C3DCB080}"/>
              </a:ext>
            </a:extLst>
          </p:cNvPr>
          <p:cNvSpPr txBox="1"/>
          <p:nvPr/>
        </p:nvSpPr>
        <p:spPr>
          <a:xfrm>
            <a:off x="3616729" y="3201429"/>
            <a:ext cx="2380709" cy="738285"/>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600" dirty="0"/>
              <a:t>Average daily cases per 100,000 is </a:t>
            </a:r>
            <a:r>
              <a:rPr lang="en-US" sz="1600" b="1" dirty="0"/>
              <a:t>between 4 - 8</a:t>
            </a:r>
          </a:p>
        </p:txBody>
      </p:sp>
      <p:sp>
        <p:nvSpPr>
          <p:cNvPr id="56" name="Right Brace 55">
            <a:extLst>
              <a:ext uri="{FF2B5EF4-FFF2-40B4-BE49-F238E27FC236}">
                <a16:creationId xmlns:a16="http://schemas.microsoft.com/office/drawing/2014/main" id="{FFE304EC-8199-4ED4-A5F3-7D3A65370917}"/>
              </a:ext>
              <a:ext uri="{C183D7F6-B498-43B3-948B-1728B52AA6E4}">
                <adec:decorative xmlns:adec="http://schemas.microsoft.com/office/drawing/2017/decorative" val="1"/>
              </a:ext>
            </a:extLst>
          </p:cNvPr>
          <p:cNvSpPr/>
          <p:nvPr/>
        </p:nvSpPr>
        <p:spPr>
          <a:xfrm>
            <a:off x="7291823" y="3132444"/>
            <a:ext cx="331470" cy="738286"/>
          </a:xfrm>
          <a:prstGeom prst="rightBrac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a:extLst>
              <a:ext uri="{FF2B5EF4-FFF2-40B4-BE49-F238E27FC236}">
                <a16:creationId xmlns:a16="http://schemas.microsoft.com/office/drawing/2014/main" id="{C6F10398-2C09-4431-9BBE-10DBF46CFDB5}"/>
              </a:ext>
            </a:extLst>
          </p:cNvPr>
          <p:cNvSpPr txBox="1"/>
          <p:nvPr/>
        </p:nvSpPr>
        <p:spPr>
          <a:xfrm>
            <a:off x="7750131" y="3141958"/>
            <a:ext cx="2465921" cy="651043"/>
          </a:xfrm>
          <a:prstGeom prst="rect">
            <a:avLst/>
          </a:prstGeom>
          <a:ln w="6350">
            <a:noFill/>
            <a:miter lim="800000"/>
          </a:ln>
        </p:spPr>
        <p:txBody>
          <a:bodyPr vert="horz" wrap="square" lIns="0" tIns="0" rIns="0" bIns="0" rtlCol="0">
            <a:noAutofit/>
          </a:bodyPr>
          <a:lstStyle/>
          <a:p>
            <a:pPr algn="ctr">
              <a:spcBef>
                <a:spcPts val="300"/>
              </a:spcBef>
              <a:spcAft>
                <a:spcPts val="300"/>
              </a:spcAft>
            </a:pPr>
            <a:r>
              <a:rPr lang="en-US" sz="1600" b="1" dirty="0"/>
              <a:t>Hybrid </a:t>
            </a:r>
          </a:p>
          <a:p>
            <a:pPr algn="ctr">
              <a:spcBef>
                <a:spcPts val="300"/>
              </a:spcBef>
              <a:spcAft>
                <a:spcPts val="300"/>
              </a:spcAft>
            </a:pPr>
            <a:r>
              <a:rPr lang="en-US" sz="1600" b="1" dirty="0"/>
              <a:t>OR Remote </a:t>
            </a:r>
            <a:r>
              <a:rPr lang="en-US" sz="1400" dirty="0"/>
              <a:t>(if extenuating circumstances) </a:t>
            </a:r>
          </a:p>
        </p:txBody>
      </p:sp>
      <p:cxnSp>
        <p:nvCxnSpPr>
          <p:cNvPr id="58" name="Straight Connector 57">
            <a:extLst>
              <a:ext uri="{FF2B5EF4-FFF2-40B4-BE49-F238E27FC236}">
                <a16:creationId xmlns:a16="http://schemas.microsoft.com/office/drawing/2014/main" id="{FA9576C1-4474-49EA-ACC6-FDF58E40E603}"/>
              </a:ext>
              <a:ext uri="{C183D7F6-B498-43B3-948B-1728B52AA6E4}">
                <adec:decorative xmlns:adec="http://schemas.microsoft.com/office/drawing/2017/decorative" val="1"/>
              </a:ext>
            </a:extLst>
          </p:cNvPr>
          <p:cNvCxnSpPr>
            <a:cxnSpLocks/>
          </p:cNvCxnSpPr>
          <p:nvPr/>
        </p:nvCxnSpPr>
        <p:spPr>
          <a:xfrm>
            <a:off x="2203379" y="2986552"/>
            <a:ext cx="8191352" cy="0"/>
          </a:xfrm>
          <a:prstGeom prst="line">
            <a:avLst/>
          </a:prstGeom>
          <a:ln w="6350" cap="flat">
            <a:solidFill>
              <a:schemeClr val="bg1">
                <a:lumMod val="6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4D9187F-C9EC-4854-9BA0-09F40692280A}"/>
              </a:ext>
              <a:ext uri="{C183D7F6-B498-43B3-948B-1728B52AA6E4}">
                <adec:decorative xmlns:adec="http://schemas.microsoft.com/office/drawing/2017/decorative" val="1"/>
              </a:ext>
            </a:extLst>
          </p:cNvPr>
          <p:cNvCxnSpPr>
            <a:cxnSpLocks/>
          </p:cNvCxnSpPr>
          <p:nvPr/>
        </p:nvCxnSpPr>
        <p:spPr>
          <a:xfrm>
            <a:off x="2203379" y="4025932"/>
            <a:ext cx="8191352" cy="0"/>
          </a:xfrm>
          <a:prstGeom prst="line">
            <a:avLst/>
          </a:prstGeom>
          <a:ln w="6350" cap="flat">
            <a:solidFill>
              <a:schemeClr val="bg1">
                <a:lumMod val="6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916C864C-9501-4661-85B1-8059B986F388}"/>
              </a:ext>
            </a:extLst>
          </p:cNvPr>
          <p:cNvSpPr>
            <a:spLocks noGrp="1"/>
          </p:cNvSpPr>
          <p:nvPr>
            <p:ph type="title"/>
          </p:nvPr>
        </p:nvSpPr>
        <p:spPr>
          <a:xfrm>
            <a:off x="231648" y="-292388"/>
            <a:ext cx="11655552" cy="292388"/>
          </a:xfrm>
        </p:spPr>
        <p:txBody>
          <a:bodyPr vert="horz" lIns="91440" tIns="45720" rIns="91440" bIns="45720" rtlCol="0" anchor="b">
            <a:normAutofit fontScale="90000"/>
          </a:bodyPr>
          <a:lstStyle/>
          <a:p>
            <a:r>
              <a:rPr lang="en-US" dirty="0"/>
              <a:t>With new color-coded metric from DPH / COVID-19 Command, DESE is issuing additional guidance for selecting a learning model</a:t>
            </a:r>
          </a:p>
          <a:p>
            <a:endParaRPr lang="en-US" dirty="0"/>
          </a:p>
        </p:txBody>
      </p:sp>
    </p:spTree>
    <p:extLst>
      <p:ext uri="{BB962C8B-B14F-4D97-AF65-F5344CB8AC3E}">
        <p14:creationId xmlns:p14="http://schemas.microsoft.com/office/powerpoint/2010/main" val="3474718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7570BC33-A9D6-4C80-AC0C-1718C2DCF958}"/>
              </a:ext>
            </a:extLst>
          </p:cNvPr>
          <p:cNvSpPr txBox="1"/>
          <p:nvPr/>
        </p:nvSpPr>
        <p:spPr>
          <a:xfrm>
            <a:off x="670560" y="559601"/>
            <a:ext cx="9456265" cy="788671"/>
          </a:xfrm>
          <a:prstGeom prst="rect">
            <a:avLst/>
          </a:prstGeom>
          <a:ln w="6350">
            <a:noFill/>
            <a:miter lim="800000"/>
          </a:ln>
        </p:spPr>
        <p:txBody>
          <a:bodyPr vert="horz" wrap="square" lIns="0" tIns="0" rIns="0" bIns="0" rtlCol="0">
            <a:noAutofit/>
          </a:bodyPr>
          <a:lstStyle/>
          <a:p>
            <a:pPr>
              <a:spcBef>
                <a:spcPts val="300"/>
              </a:spcBef>
              <a:spcAft>
                <a:spcPts val="300"/>
              </a:spcAft>
            </a:pPr>
            <a:r>
              <a:rPr lang="en-US" sz="2400" b="1" dirty="0">
                <a:solidFill>
                  <a:schemeClr val="accent1"/>
                </a:solidFill>
              </a:rPr>
              <a:t>Additional considerations</a:t>
            </a:r>
          </a:p>
        </p:txBody>
      </p:sp>
      <p:sp>
        <p:nvSpPr>
          <p:cNvPr id="25" name="TextBox 24">
            <a:extLst>
              <a:ext uri="{FF2B5EF4-FFF2-40B4-BE49-F238E27FC236}">
                <a16:creationId xmlns:a16="http://schemas.microsoft.com/office/drawing/2014/main" id="{890CDC75-9804-458E-AF7A-E29414CCFFD4}"/>
              </a:ext>
            </a:extLst>
          </p:cNvPr>
          <p:cNvSpPr txBox="1"/>
          <p:nvPr/>
        </p:nvSpPr>
        <p:spPr>
          <a:xfrm>
            <a:off x="670560" y="1239705"/>
            <a:ext cx="10434320" cy="788671"/>
          </a:xfrm>
          <a:prstGeom prst="rect">
            <a:avLst/>
          </a:prstGeom>
          <a:ln w="6350">
            <a:noFill/>
            <a:miter lim="800000"/>
          </a:ln>
        </p:spPr>
        <p:txBody>
          <a:bodyPr vert="horz" wrap="square" lIns="0" tIns="0" rIns="0" bIns="0" rtlCol="0">
            <a:noAutofit/>
          </a:bodyPr>
          <a:lstStyle/>
          <a:p>
            <a:pPr>
              <a:spcBef>
                <a:spcPts val="300"/>
              </a:spcBef>
              <a:spcAft>
                <a:spcPts val="300"/>
              </a:spcAft>
            </a:pPr>
            <a:r>
              <a:rPr lang="en-US" sz="2000" b="1" u="sng" dirty="0">
                <a:solidFill>
                  <a:srgbClr val="0070C0"/>
                </a:solidFill>
              </a:rPr>
              <a:t>Other metrics to review:</a:t>
            </a:r>
            <a:r>
              <a:rPr lang="en-US" sz="2000" b="1" dirty="0">
                <a:solidFill>
                  <a:srgbClr val="0070C0"/>
                </a:solidFill>
              </a:rPr>
              <a:t> </a:t>
            </a:r>
            <a:r>
              <a:rPr lang="en-US" sz="2000" dirty="0"/>
              <a:t>While average daily cases per 100,000 is the metric that determines the color coding for each community, districts / schools should also monitor whether cases are </a:t>
            </a:r>
            <a:r>
              <a:rPr lang="en-US" sz="2000" b="1" dirty="0"/>
              <a:t>increasing or decreasing </a:t>
            </a:r>
            <a:r>
              <a:rPr lang="en-US" sz="2000" dirty="0"/>
              <a:t>vs. the prior period. Monitoring </a:t>
            </a:r>
            <a:r>
              <a:rPr lang="en-US" sz="2000" b="1" dirty="0"/>
              <a:t>positive testing </a:t>
            </a:r>
            <a:r>
              <a:rPr lang="en-US" sz="2000" dirty="0"/>
              <a:t>also remains an important metric. In consultation with their local boards of health, districts should consider whether these additional metrics and underlying data may indicate other concerning trends. DESE will provide additional guidance on example scenarios regarding other metrics for districts to review.</a:t>
            </a:r>
            <a:endParaRPr lang="en-US" sz="2000" i="1" dirty="0"/>
          </a:p>
          <a:p>
            <a:pPr>
              <a:spcBef>
                <a:spcPts val="300"/>
              </a:spcBef>
              <a:spcAft>
                <a:spcPts val="300"/>
              </a:spcAft>
            </a:pPr>
            <a:endParaRPr lang="en-US" sz="2000" dirty="0"/>
          </a:p>
          <a:p>
            <a:pPr>
              <a:spcBef>
                <a:spcPts val="300"/>
              </a:spcBef>
              <a:spcAft>
                <a:spcPts val="300"/>
              </a:spcAft>
            </a:pPr>
            <a:r>
              <a:rPr lang="en-US" sz="2000" b="1" u="sng" dirty="0">
                <a:solidFill>
                  <a:srgbClr val="0070C0"/>
                </a:solidFill>
              </a:rPr>
              <a:t>Multiple weeks of data is necessary to understand trends:</a:t>
            </a:r>
            <a:r>
              <a:rPr lang="en-US" sz="2000" b="1" dirty="0">
                <a:solidFill>
                  <a:srgbClr val="0070C0"/>
                </a:solidFill>
              </a:rPr>
              <a:t> </a:t>
            </a:r>
            <a:r>
              <a:rPr lang="en-US" sz="2000" dirty="0"/>
              <a:t>Districts should </a:t>
            </a:r>
            <a:r>
              <a:rPr lang="en-US" sz="2000" b="1" dirty="0"/>
              <a:t>look at</a:t>
            </a:r>
            <a:r>
              <a:rPr lang="en-US" sz="2000" dirty="0"/>
              <a:t> </a:t>
            </a:r>
            <a:r>
              <a:rPr lang="en-US" sz="2000" b="1" dirty="0"/>
              <a:t>multiple reports </a:t>
            </a:r>
            <a:r>
              <a:rPr lang="en-US" sz="2000" dirty="0"/>
              <a:t>to inform any changes to their learning model for the start of the school year or to make any changes during the year.</a:t>
            </a:r>
          </a:p>
          <a:p>
            <a:pPr>
              <a:spcBef>
                <a:spcPts val="300"/>
              </a:spcBef>
              <a:spcAft>
                <a:spcPts val="300"/>
              </a:spcAft>
            </a:pPr>
            <a:endParaRPr lang="en-US" sz="2000" dirty="0"/>
          </a:p>
          <a:p>
            <a:pPr>
              <a:spcBef>
                <a:spcPts val="300"/>
              </a:spcBef>
              <a:spcAft>
                <a:spcPts val="300"/>
              </a:spcAft>
            </a:pPr>
            <a:r>
              <a:rPr lang="en-US" sz="2000" b="1" u="sng" dirty="0">
                <a:solidFill>
                  <a:srgbClr val="0070C0"/>
                </a:solidFill>
              </a:rPr>
              <a:t>Regional schools and others that draw from multiple cities/towns:</a:t>
            </a:r>
            <a:r>
              <a:rPr lang="en-US" sz="2000" b="1" dirty="0">
                <a:solidFill>
                  <a:srgbClr val="0070C0"/>
                </a:solidFill>
              </a:rPr>
              <a:t> </a:t>
            </a:r>
            <a:r>
              <a:rPr lang="en-US" sz="2000" dirty="0"/>
              <a:t>We will issue additional guidance that points you to the appropriate data to view for your context.</a:t>
            </a:r>
          </a:p>
          <a:p>
            <a:pPr>
              <a:spcBef>
                <a:spcPts val="300"/>
              </a:spcBef>
              <a:spcAft>
                <a:spcPts val="300"/>
              </a:spcAft>
            </a:pPr>
            <a:endParaRPr lang="en-US" sz="2000" dirty="0">
              <a:solidFill>
                <a:srgbClr val="0070C0"/>
              </a:solidFill>
            </a:endParaRPr>
          </a:p>
          <a:p>
            <a:pPr>
              <a:spcBef>
                <a:spcPts val="300"/>
              </a:spcBef>
              <a:spcAft>
                <a:spcPts val="300"/>
              </a:spcAft>
            </a:pPr>
            <a:endParaRPr lang="en-US" sz="2000" dirty="0"/>
          </a:p>
        </p:txBody>
      </p:sp>
      <p:sp>
        <p:nvSpPr>
          <p:cNvPr id="2" name="Title 1">
            <a:extLst>
              <a:ext uri="{FF2B5EF4-FFF2-40B4-BE49-F238E27FC236}">
                <a16:creationId xmlns:a16="http://schemas.microsoft.com/office/drawing/2014/main" id="{5F8597C0-3407-4704-87E9-E32B0DA69B8D}"/>
              </a:ext>
            </a:extLst>
          </p:cNvPr>
          <p:cNvSpPr>
            <a:spLocks noGrp="1"/>
          </p:cNvSpPr>
          <p:nvPr>
            <p:ph type="title"/>
          </p:nvPr>
        </p:nvSpPr>
        <p:spPr>
          <a:xfrm>
            <a:off x="268224" y="-292388"/>
            <a:ext cx="11655552" cy="292388"/>
          </a:xfrm>
        </p:spPr>
        <p:txBody>
          <a:bodyPr>
            <a:normAutofit fontScale="90000"/>
          </a:bodyPr>
          <a:lstStyle/>
          <a:p>
            <a:r>
              <a:rPr lang="en-US" dirty="0"/>
              <a:t>Additional considerations</a:t>
            </a:r>
          </a:p>
        </p:txBody>
      </p:sp>
    </p:spTree>
    <p:extLst>
      <p:ext uri="{BB962C8B-B14F-4D97-AF65-F5344CB8AC3E}">
        <p14:creationId xmlns:p14="http://schemas.microsoft.com/office/powerpoint/2010/main" val="18633527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
</p:tagLst>
</file>

<file path=ppt/tags/tag100.xml><?xml version="1.0" encoding="utf-8"?>
<p:tagLst xmlns:a="http://schemas.openxmlformats.org/drawingml/2006/main" xmlns:r="http://schemas.openxmlformats.org/officeDocument/2006/relationships" xmlns:p="http://schemas.openxmlformats.org/presentationml/2006/main">
  <p:tag name="SHAPENAME" val="3. Subtitle"/>
</p:tagLst>
</file>

<file path=ppt/tags/tag10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twvOXtdSuox6Lt0s4FLA0w"/>
</p:tagLst>
</file>

<file path=ppt/tags/tag10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05.xml><?xml version="1.0" encoding="utf-8"?>
<p:tagLst xmlns:a="http://schemas.openxmlformats.org/drawingml/2006/main" xmlns:r="http://schemas.openxmlformats.org/officeDocument/2006/relationships" xmlns:p="http://schemas.openxmlformats.org/presentationml/2006/main">
  <p:tag name="SHAPENAME" val="5. Source"/>
</p:tagLst>
</file>

<file path=ppt/tags/tag10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0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SHAPENAME" val="5. Source"/>
</p:tagLst>
</file>

<file path=ppt/tags/tag11.xml><?xml version="1.0" encoding="utf-8"?>
<p:tagLst xmlns:a="http://schemas.openxmlformats.org/drawingml/2006/main" xmlns:r="http://schemas.openxmlformats.org/officeDocument/2006/relationships" xmlns:p="http://schemas.openxmlformats.org/presentationml/2006/main">
  <p:tag name="NAME" val="Moon"/>
</p:tagLst>
</file>

<file path=ppt/tags/tag11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1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SHAPENAME" val="5. Source"/>
</p:tagLst>
</file>

<file path=ppt/tags/tag11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RcblEEfJJRA3Z_qO1pXbyg"/>
</p:tagLst>
</file>

<file path=ppt/tags/tag12.xml><?xml version="1.0" encoding="utf-8"?>
<p:tagLst xmlns:a="http://schemas.openxmlformats.org/drawingml/2006/main" xmlns:r="http://schemas.openxmlformats.org/officeDocument/2006/relationships" xmlns:p="http://schemas.openxmlformats.org/presentationml/2006/main">
  <p:tag name="ANGLE" val="5"/>
</p:tagLst>
</file>

<file path=ppt/tags/tag13.xml><?xml version="1.0" encoding="utf-8"?>
<p:tagLst xmlns:a="http://schemas.openxmlformats.org/drawingml/2006/main" xmlns:r="http://schemas.openxmlformats.org/officeDocument/2006/relationships" xmlns:p="http://schemas.openxmlformats.org/presentationml/2006/main">
  <p:tag name="ANGLE" val="5"/>
</p:tagLst>
</file>

<file path=ppt/tags/tag14.xml><?xml version="1.0" encoding="utf-8"?>
<p:tagLst xmlns:a="http://schemas.openxmlformats.org/drawingml/2006/main" xmlns:r="http://schemas.openxmlformats.org/officeDocument/2006/relationships" xmlns:p="http://schemas.openxmlformats.org/presentationml/2006/main">
  <p:tag name="ANGLE" val="4"/>
</p:tagLst>
</file>

<file path=ppt/tags/tag15.xml><?xml version="1.0" encoding="utf-8"?>
<p:tagLst xmlns:a="http://schemas.openxmlformats.org/drawingml/2006/main" xmlns:r="http://schemas.openxmlformats.org/officeDocument/2006/relationships" xmlns:p="http://schemas.openxmlformats.org/presentationml/2006/main">
  <p:tag name="ANGLE" val="4"/>
</p:tagLst>
</file>

<file path=ppt/tags/tag16.xml><?xml version="1.0" encoding="utf-8"?>
<p:tagLst xmlns:a="http://schemas.openxmlformats.org/drawingml/2006/main" xmlns:r="http://schemas.openxmlformats.org/officeDocument/2006/relationships" xmlns:p="http://schemas.openxmlformats.org/presentationml/2006/main">
  <p:tag name="ANGLE" val="3"/>
</p:tagLst>
</file>

<file path=ppt/tags/tag17.xml><?xml version="1.0" encoding="utf-8"?>
<p:tagLst xmlns:a="http://schemas.openxmlformats.org/drawingml/2006/main" xmlns:r="http://schemas.openxmlformats.org/officeDocument/2006/relationships" xmlns:p="http://schemas.openxmlformats.org/presentationml/2006/main">
  <p:tag name="ANGLE" val="3"/>
</p:tagLst>
</file>

<file path=ppt/tags/tag18.xml><?xml version="1.0" encoding="utf-8"?>
<p:tagLst xmlns:a="http://schemas.openxmlformats.org/drawingml/2006/main" xmlns:r="http://schemas.openxmlformats.org/officeDocument/2006/relationships" xmlns:p="http://schemas.openxmlformats.org/presentationml/2006/main">
  <p:tag name="ANGLE" val="2"/>
</p:tagLst>
</file>

<file path=ppt/tags/tag19.xml><?xml version="1.0" encoding="utf-8"?>
<p:tagLst xmlns:a="http://schemas.openxmlformats.org/drawingml/2006/main" xmlns:r="http://schemas.openxmlformats.org/officeDocument/2006/relationships" xmlns:p="http://schemas.openxmlformats.org/presentationml/2006/main">
  <p:tag name="ANGLE" val="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jRyNLusCFOya.iVh4ubixQ"/>
</p:tagLst>
</file>

<file path=ppt/tags/tag20.xml><?xml version="1.0" encoding="utf-8"?>
<p:tagLst xmlns:a="http://schemas.openxmlformats.org/drawingml/2006/main" xmlns:r="http://schemas.openxmlformats.org/officeDocument/2006/relationships" xmlns:p="http://schemas.openxmlformats.org/presentationml/2006/main">
  <p:tag name="ANGLE" val="1"/>
</p:tagLst>
</file>

<file path=ppt/tags/tag21.xml><?xml version="1.0" encoding="utf-8"?>
<p:tagLst xmlns:a="http://schemas.openxmlformats.org/drawingml/2006/main" xmlns:r="http://schemas.openxmlformats.org/officeDocument/2006/relationships" xmlns:p="http://schemas.openxmlformats.org/presentationml/2006/main">
  <p:tag name="ANGLE" val="1"/>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WSXEhcesW0CHoBVP.RZvLA"/>
</p:tagLst>
</file>

<file path=ppt/tags/tag24.xml><?xml version="1.0" encoding="utf-8"?>
<p:tagLst xmlns:a="http://schemas.openxmlformats.org/drawingml/2006/main" xmlns:r="http://schemas.openxmlformats.org/officeDocument/2006/relationships" xmlns:p="http://schemas.openxmlformats.org/presentationml/2006/main">
  <p:tag name="SHAPENAME" val="Title"/>
</p:tagLst>
</file>

<file path=ppt/tags/tag25.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6.xml><?xml version="1.0" encoding="utf-8"?>
<p:tagLst xmlns:a="http://schemas.openxmlformats.org/drawingml/2006/main" xmlns:r="http://schemas.openxmlformats.org/officeDocument/2006/relationships" xmlns:p="http://schemas.openxmlformats.org/presentationml/2006/main">
  <p:tag name="SHAPENAME" val="Subtitle"/>
</p:tagLst>
</file>

<file path=ppt/tags/tag2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8.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SHAPENAME" val="4. Footno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5Eq_lebdFlPrTXB9fMT4fA"/>
</p:tagLst>
</file>

<file path=ppt/tags/tag31.xml><?xml version="1.0" encoding="utf-8"?>
<p:tagLst xmlns:a="http://schemas.openxmlformats.org/drawingml/2006/main" xmlns:r="http://schemas.openxmlformats.org/officeDocument/2006/relationships" xmlns:p="http://schemas.openxmlformats.org/presentationml/2006/main">
  <p:tag name="SHAPENAME" val="3. Subtitle"/>
</p:tagLst>
</file>

<file path=ppt/tags/tag3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4.xml><?xml version="1.0" encoding="utf-8"?>
<p:tagLst xmlns:a="http://schemas.openxmlformats.org/drawingml/2006/main" xmlns:r="http://schemas.openxmlformats.org/officeDocument/2006/relationships" xmlns:p="http://schemas.openxmlformats.org/presentationml/2006/main">
  <p:tag name="SHAPENAME" val="5. Source"/>
</p:tagLst>
</file>

<file path=ppt/tags/tag35.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W.jaZV2t50WPSHTUtWplg"/>
</p:tagLst>
</file>

<file path=ppt/tags/tag3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9.xml><?xml version="1.0" encoding="utf-8"?>
<p:tagLst xmlns:a="http://schemas.openxmlformats.org/drawingml/2006/main" xmlns:r="http://schemas.openxmlformats.org/officeDocument/2006/relationships" xmlns:p="http://schemas.openxmlformats.org/presentationml/2006/main">
  <p:tag name="SHAPENAME" val="5. Source"/>
</p:tagLst>
</file>

<file path=ppt/tags/tag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G7P_.gIZGQPXw.fS0dZNcA"/>
</p:tagLst>
</file>

<file path=ppt/tags/tag4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5.xml><?xml version="1.0" encoding="utf-8"?>
<p:tagLst xmlns:a="http://schemas.openxmlformats.org/drawingml/2006/main" xmlns:r="http://schemas.openxmlformats.org/officeDocument/2006/relationships" xmlns:p="http://schemas.openxmlformats.org/presentationml/2006/main">
  <p:tag name="SHAPENAME" val="5. Source"/>
</p:tagLst>
</file>

<file path=ppt/tags/tag4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8.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SHAPENAME" val="Grid"/>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UIdiyB.KA1w5Zf6omJ8wPQ"/>
</p:tagLst>
</file>

<file path=ppt/tags/tag51.xml><?xml version="1.0" encoding="utf-8"?>
<p:tagLst xmlns:a="http://schemas.openxmlformats.org/drawingml/2006/main" xmlns:r="http://schemas.openxmlformats.org/officeDocument/2006/relationships" xmlns:p="http://schemas.openxmlformats.org/presentationml/2006/main">
  <p:tag name="SHAPENAME" val="5. Source"/>
</p:tagLst>
</file>

<file path=ppt/tags/tag5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4.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C4mPCKC9nVYO1Uqs5KvPbw"/>
</p:tagLst>
</file>

<file path=ppt/tags/tag57.xml><?xml version="1.0" encoding="utf-8"?>
<p:tagLst xmlns:a="http://schemas.openxmlformats.org/drawingml/2006/main" xmlns:r="http://schemas.openxmlformats.org/officeDocument/2006/relationships" xmlns:p="http://schemas.openxmlformats.org/presentationml/2006/main">
  <p:tag name="SHAPENAME" val="5. Source"/>
</p:tagLst>
</file>

<file path=ppt/tags/tag5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5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xml><?xml version="1.0" encoding="utf-8"?>
<p:tagLst xmlns:a="http://schemas.openxmlformats.org/drawingml/2006/main" xmlns:r="http://schemas.openxmlformats.org/officeDocument/2006/relationships" xmlns:p="http://schemas.openxmlformats.org/presentationml/2006/main">
  <p:tag name="NAME" val="ACET"/>
</p:tagLst>
</file>

<file path=ppt/tags/tag60.xml><?xml version="1.0" encoding="utf-8"?>
<p:tagLst xmlns:a="http://schemas.openxmlformats.org/drawingml/2006/main" xmlns:r="http://schemas.openxmlformats.org/officeDocument/2006/relationships" xmlns:p="http://schemas.openxmlformats.org/presentationml/2006/main">
  <p:tag name="SHAPENAME" val="3. Subtitle"/>
</p:tagLst>
</file>

<file path=ppt/tags/tag61.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uqe3BZqfYDGOVAxJrfDmYg"/>
</p:tagLst>
</file>

<file path=ppt/tags/tag64.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65.xml><?xml version="1.0" encoding="utf-8"?>
<p:tagLst xmlns:a="http://schemas.openxmlformats.org/drawingml/2006/main" xmlns:r="http://schemas.openxmlformats.org/officeDocument/2006/relationships" xmlns:p="http://schemas.openxmlformats.org/presentationml/2006/main">
  <p:tag name="SHAPENAME" val="5. Source"/>
</p:tagLst>
</file>

<file path=ppt/tags/tag6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67.xml><?xml version="1.0" encoding="utf-8"?>
<p:tagLst xmlns:a="http://schemas.openxmlformats.org/drawingml/2006/main" xmlns:r="http://schemas.openxmlformats.org/officeDocument/2006/relationships" xmlns:p="http://schemas.openxmlformats.org/presentationml/2006/main">
  <p:tag name="SHAPENAME" val="3. Subtitle"/>
</p:tagLst>
</file>

<file path=ppt/tags/tag6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9.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V5UTfoCa07OVAmOGtXHmmw"/>
</p:tagLst>
</file>

<file path=ppt/tags/tag72.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73.xml><?xml version="1.0" encoding="utf-8"?>
<p:tagLst xmlns:a="http://schemas.openxmlformats.org/drawingml/2006/main" xmlns:r="http://schemas.openxmlformats.org/officeDocument/2006/relationships" xmlns:p="http://schemas.openxmlformats.org/presentationml/2006/main">
  <p:tag name="SHAPENAME" val="5. Source"/>
</p:tagLst>
</file>

<file path=ppt/tags/tag7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7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6.xml><?xml version="1.0" encoding="utf-8"?>
<p:tagLst xmlns:a="http://schemas.openxmlformats.org/drawingml/2006/main" xmlns:r="http://schemas.openxmlformats.org/officeDocument/2006/relationships" xmlns:p="http://schemas.openxmlformats.org/presentationml/2006/main">
  <p:tag name="SHAPENAME" val="3. Subtitle"/>
</p:tagLst>
</file>

<file path=ppt/tags/tag77.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BvHuO0.8Pky3Fso9DP9x8A"/>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81.xml><?xml version="1.0" encoding="utf-8"?>
<p:tagLst xmlns:a="http://schemas.openxmlformats.org/drawingml/2006/main" xmlns:r="http://schemas.openxmlformats.org/officeDocument/2006/relationships" xmlns:p="http://schemas.openxmlformats.org/presentationml/2006/main">
  <p:tag name="SHAPENAME" val="5. Source"/>
</p:tagLst>
</file>

<file path=ppt/tags/tag8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8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84.xml><?xml version="1.0" encoding="utf-8"?>
<p:tagLst xmlns:a="http://schemas.openxmlformats.org/drawingml/2006/main" xmlns:r="http://schemas.openxmlformats.org/officeDocument/2006/relationships" xmlns:p="http://schemas.openxmlformats.org/presentationml/2006/main">
  <p:tag name="SHAPENAME" val="3. Subtitle"/>
</p:tagLst>
</file>

<file path=ppt/tags/tag85.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sNW.o98SoiFy91A3BEm45w"/>
</p:tagLst>
</file>

<file path=ppt/tags/tag88.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89.xml><?xml version="1.0" encoding="utf-8"?>
<p:tagLst xmlns:a="http://schemas.openxmlformats.org/drawingml/2006/main" xmlns:r="http://schemas.openxmlformats.org/officeDocument/2006/relationships" xmlns:p="http://schemas.openxmlformats.org/presentationml/2006/main">
  <p:tag name="SHAPENAME" val="5. Source"/>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9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2.xml><?xml version="1.0" encoding="utf-8"?>
<p:tagLst xmlns:a="http://schemas.openxmlformats.org/drawingml/2006/main" xmlns:r="http://schemas.openxmlformats.org/officeDocument/2006/relationships" xmlns:p="http://schemas.openxmlformats.org/presentationml/2006/main">
  <p:tag name="SHAPENAME" val="3. Subtitle"/>
</p:tagLst>
</file>

<file path=ppt/tags/tag9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byb7IqASrXgBhCh1Cqos3Q"/>
</p:tagLst>
</file>

<file path=ppt/tags/tag96.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97.xml><?xml version="1.0" encoding="utf-8"?>
<p:tagLst xmlns:a="http://schemas.openxmlformats.org/drawingml/2006/main" xmlns:r="http://schemas.openxmlformats.org/officeDocument/2006/relationships" xmlns:p="http://schemas.openxmlformats.org/presentationml/2006/main">
  <p:tag name="SHAPENAME" val="5. Source"/>
</p:tagLst>
</file>

<file path=ppt/tags/tag9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99.xml><?xml version="1.0" encoding="utf-8"?>
<p:tagLst xmlns:a="http://schemas.openxmlformats.org/drawingml/2006/main" xmlns:r="http://schemas.openxmlformats.org/officeDocument/2006/relationships" xmlns:p="http://schemas.openxmlformats.org/presentationml/2006/main">
  <p:tag name="SHAPENAME" val="2. Slide Title"/>
</p:tagLst>
</file>

<file path=ppt/theme/theme1.xml><?xml version="1.0" encoding="utf-8"?>
<a:theme xmlns:a="http://schemas.openxmlformats.org/drawingml/2006/main" name="White">
  <a:themeElements>
    <a:clrScheme name="Scheme 1">
      <a:dk1>
        <a:srgbClr val="000000"/>
      </a:dk1>
      <a:lt1>
        <a:srgbClr val="FFFFFF"/>
      </a:lt1>
      <a:dk2>
        <a:srgbClr val="FFFFFF"/>
      </a:dk2>
      <a:lt2>
        <a:srgbClr val="FFFFFF"/>
      </a:lt2>
      <a:accent1>
        <a:srgbClr val="0C2D83"/>
      </a:accent1>
      <a:accent2>
        <a:srgbClr val="7B9CED"/>
      </a:accent2>
      <a:accent3>
        <a:srgbClr val="1B56E9"/>
      </a:accent3>
      <a:accent4>
        <a:srgbClr val="DDA037"/>
      </a:accent4>
      <a:accent5>
        <a:srgbClr val="A1A3A5"/>
      </a:accent5>
      <a:accent6>
        <a:srgbClr val="CFCFCF"/>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 1">
        <a:dk1>
          <a:srgbClr val="000000"/>
        </a:dk1>
        <a:lt1>
          <a:srgbClr val="FFFFFF"/>
        </a:lt1>
        <a:dk2>
          <a:srgbClr val="FFFFFF"/>
        </a:dk2>
        <a:lt2>
          <a:srgbClr val="FFFFFF"/>
        </a:lt2>
        <a:accent1>
          <a:srgbClr val="0C2D83"/>
        </a:accent1>
        <a:accent2>
          <a:srgbClr val="7B9CED"/>
        </a:accent2>
        <a:accent3>
          <a:srgbClr val="1B56E9"/>
        </a:accent3>
        <a:accent4>
          <a:srgbClr val="DDA037"/>
        </a:accent4>
        <a:accent5>
          <a:srgbClr val="A1A3A5"/>
        </a:accent5>
        <a:accent6>
          <a:srgbClr val="CFCFCF"/>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Lst>
  <a:extLst>
    <a:ext uri="{05A4C25C-085E-4340-85A3-A5531E510DB2}">
      <thm15:themeFamily xmlns:thm15="http://schemas.microsoft.com/office/thememl/2012/main" name="US0734_OFF.potx" id="{08D715AD-96AF-4FD3-9DE8-B402379307F2}" vid="{10BDF7FB-8CBB-46DA-AD6B-D39AED6385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DropOffZoneRoutingForm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24261BFE874874F899C38CF9C771BFF" ma:contentTypeVersion="7" ma:contentTypeDescription="Create a new document." ma:contentTypeScope="" ma:versionID="1a175f6fd76af162c8631baf02b0c7de">
  <xsd:schema xmlns:xsd="http://www.w3.org/2001/XMLSchema" xmlns:xs="http://www.w3.org/2001/XMLSchema" xmlns:p="http://schemas.microsoft.com/office/2006/metadata/properties" xmlns:ns2="0a4e05da-b9bc-4326-ad73-01ef31b95567" xmlns:ns3="733efe1c-5bbe-4968-87dc-d400e65c879f" targetNamespace="http://schemas.microsoft.com/office/2006/metadata/properties" ma:root="true" ma:fieldsID="18e3a758e1be3a571da4157f53c3d381" ns2:_="" ns3:_="">
    <xsd:import namespace="0a4e05da-b9bc-4326-ad73-01ef31b95567"/>
    <xsd:import namespace="733efe1c-5bbe-4968-87dc-d400e65c879f"/>
    <xsd:element name="properties">
      <xsd:complexType>
        <xsd:sequence>
          <xsd:element name="documentManagement">
            <xsd:complexType>
              <xsd:all>
                <xsd:element ref="ns2:_vti_RoutingExisting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4e05da-b9bc-4326-ad73-01ef31b95567" elementFormDefault="qualified">
    <xsd:import namespace="http://schemas.microsoft.com/office/2006/documentManagement/types"/>
    <xsd:import namespace="http://schemas.microsoft.com/office/infopath/2007/PartnerControls"/>
    <xsd:element name="_vti_RoutingExistingProperties" ma:index="8" nillable="true" ma:displayName="Original Properties" ma:description="" ma:hidden="true" ma:internalName="_vti_RoutingExistingProperti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3efe1c-5bbe-4968-87dc-d400e65c879f"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dexed="true"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vti_RoutingExistingProperties xmlns="0a4e05da-b9bc-4326-ad73-01ef31b95567" xsi:nil="true"/>
    <_dlc_DocIdPersistId xmlns="733efe1c-5bbe-4968-87dc-d400e65c879f">true</_dlc_DocIdPersistId>
    <_dlc_DocId xmlns="733efe1c-5bbe-4968-87dc-d400e65c879f">DESE-231-63461</_dlc_DocId>
    <_dlc_DocIdUrl xmlns="733efe1c-5bbe-4968-87dc-d400e65c879f">
      <Url>https://sharepoint.doemass.org/ese/webteam/cps/_layouts/DocIdRedir.aspx?ID=DESE-231-63461</Url>
      <Description>DESE-231-63461</Description>
    </_dlc_DocIdUrl>
  </documentManagement>
</p:properties>
</file>

<file path=customXml/itemProps1.xml><?xml version="1.0" encoding="utf-8"?>
<ds:datastoreItem xmlns:ds="http://schemas.openxmlformats.org/officeDocument/2006/customXml" ds:itemID="{A549EB16-5295-4570-994B-4AC79160CAA5}">
  <ds:schemaRefs>
    <ds:schemaRef ds:uri="http://schemas.microsoft.com/sharepoint/v3/contenttype/forms"/>
  </ds:schemaRefs>
</ds:datastoreItem>
</file>

<file path=customXml/itemProps2.xml><?xml version="1.0" encoding="utf-8"?>
<ds:datastoreItem xmlns:ds="http://schemas.openxmlformats.org/officeDocument/2006/customXml" ds:itemID="{93F27513-2A2F-44B8-954A-760B9D60B4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4e05da-b9bc-4326-ad73-01ef31b95567"/>
    <ds:schemaRef ds:uri="733efe1c-5bbe-4968-87dc-d400e65c8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948591-FC3B-4634-B621-544536AF2514}">
  <ds:schemaRefs>
    <ds:schemaRef ds:uri="http://schemas.microsoft.com/sharepoint/events"/>
  </ds:schemaRefs>
</ds:datastoreItem>
</file>

<file path=customXml/itemProps4.xml><?xml version="1.0" encoding="utf-8"?>
<ds:datastoreItem xmlns:ds="http://schemas.openxmlformats.org/officeDocument/2006/customXml" ds:itemID="{0A163624-F102-48A3-BF83-524480A44CE1}">
  <ds:schemaRefs>
    <ds:schemaRef ds:uri="733efe1c-5bbe-4968-87dc-d400e65c879f"/>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0a4e05da-b9bc-4326-ad73-01ef31b9556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127</TotalTime>
  <Words>309</Words>
  <Application>Microsoft Office PowerPoint</Application>
  <PresentationFormat>Widescreen</PresentationFormat>
  <Paragraphs>25</Paragraphs>
  <Slides>2</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vt:i4>
      </vt:variant>
    </vt:vector>
  </HeadingPairs>
  <TitlesOfParts>
    <vt:vector size="11" baseType="lpstr">
      <vt:lpstr>等线</vt:lpstr>
      <vt:lpstr>Arial</vt:lpstr>
      <vt:lpstr>Calibri</vt:lpstr>
      <vt:lpstr>Calibri Light</vt:lpstr>
      <vt:lpstr>Segoe UI</vt:lpstr>
      <vt:lpstr>Wingdings</vt:lpstr>
      <vt:lpstr>White</vt:lpstr>
      <vt:lpstr>Office Theme</vt:lpstr>
      <vt:lpstr>think-cell Slide</vt:lpstr>
      <vt:lpstr>With new color-coded metric from DPH / COVID-19 Command, DESE is issuing additional guidance for selecting a learning model </vt:lpstr>
      <vt:lpstr>Additional considerations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OTD 8/11/2020 Attachment: Overview of Metrics from COVID-19 Command</dc:title>
  <dc:creator>DESE</dc:creator>
  <cp:lastModifiedBy>Zou, Dong (EOE)</cp:lastModifiedBy>
  <cp:revision>16</cp:revision>
  <cp:lastPrinted>2020-08-11T15:25:25Z</cp:lastPrinted>
  <dcterms:created xsi:type="dcterms:W3CDTF">2020-08-11T14:28:03Z</dcterms:created>
  <dcterms:modified xsi:type="dcterms:W3CDTF">2020-08-12T14:36:45Z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e">
    <vt:lpwstr>Aug 12 2020</vt:lpwstr>
  </property>
</Properties>
</file>