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31"/>
  </p:notesMasterIdLst>
  <p:handoutMasterIdLst>
    <p:handoutMasterId r:id="rId32"/>
  </p:handoutMasterIdLst>
  <p:sldIdLst>
    <p:sldId id="277" r:id="rId6"/>
    <p:sldId id="338" r:id="rId7"/>
    <p:sldId id="257" r:id="rId8"/>
    <p:sldId id="260" r:id="rId9"/>
    <p:sldId id="289" r:id="rId10"/>
    <p:sldId id="324" r:id="rId11"/>
    <p:sldId id="336" r:id="rId12"/>
    <p:sldId id="294" r:id="rId13"/>
    <p:sldId id="321" r:id="rId14"/>
    <p:sldId id="325" r:id="rId15"/>
    <p:sldId id="334" r:id="rId16"/>
    <p:sldId id="308" r:id="rId17"/>
    <p:sldId id="314" r:id="rId18"/>
    <p:sldId id="327" r:id="rId19"/>
    <p:sldId id="328" r:id="rId20"/>
    <p:sldId id="329" r:id="rId21"/>
    <p:sldId id="330" r:id="rId22"/>
    <p:sldId id="331" r:id="rId23"/>
    <p:sldId id="333" r:id="rId24"/>
    <p:sldId id="301" r:id="rId25"/>
    <p:sldId id="332" r:id="rId26"/>
    <p:sldId id="326" r:id="rId27"/>
    <p:sldId id="335" r:id="rId28"/>
    <p:sldId id="323" r:id="rId29"/>
    <p:sldId id="265" r:id="rId30"/>
  </p:sldIdLst>
  <p:sldSz cx="12192000" cy="6858000"/>
  <p:notesSz cx="7010400" cy="92964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ver &amp; content" id="{AEEF91B5-C040-418C-A7EF-D396E8C5FE21}">
          <p14:sldIdLst>
            <p14:sldId id="277"/>
            <p14:sldId id="338"/>
            <p14:sldId id="257"/>
            <p14:sldId id="260"/>
            <p14:sldId id="289"/>
            <p14:sldId id="324"/>
            <p14:sldId id="336"/>
            <p14:sldId id="294"/>
            <p14:sldId id="321"/>
            <p14:sldId id="325"/>
            <p14:sldId id="334"/>
            <p14:sldId id="308"/>
            <p14:sldId id="314"/>
            <p14:sldId id="327"/>
            <p14:sldId id="328"/>
            <p14:sldId id="329"/>
            <p14:sldId id="330"/>
            <p14:sldId id="331"/>
            <p14:sldId id="333"/>
            <p14:sldId id="301"/>
            <p14:sldId id="332"/>
            <p14:sldId id="326"/>
            <p14:sldId id="335"/>
            <p14:sldId id="323"/>
            <p14:sldId id="265"/>
          </p14:sldIdLst>
        </p14:section>
        <p14:section name="Basic text box" id="{DCD4DD07-CAF7-4E7A-9DCD-CDE5ABF2F349}">
          <p14:sldIdLst/>
        </p14:section>
        <p14:section name="Infographics" id="{C4E083B3-F14A-4392-9B82-0F42DAC53658}">
          <p14:sldIdLst/>
        </p14:section>
        <p14:section name="End &amp; Contact" id="{7D930A8E-F6E7-47DF-97AA-43BE2C93C7FD}">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oo, Lauren (DESE)" initials="WL(" lastIdx="4" clrIdx="0">
    <p:extLst>
      <p:ext uri="{19B8F6BF-5375-455C-9EA6-DF929625EA0E}">
        <p15:presenceInfo xmlns:p15="http://schemas.microsoft.com/office/powerpoint/2012/main" userId="S::Lauren.Woo@mass.gov::891b1bf9-83ca-4481-960c-a0625b521a43" providerId="AD"/>
      </p:ext>
    </p:extLst>
  </p:cmAuthor>
  <p:cmAuthor id="2" name="Johnston, Russell (DESE)" initials="J(" lastIdx="1" clrIdx="1">
    <p:extLst>
      <p:ext uri="{19B8F6BF-5375-455C-9EA6-DF929625EA0E}">
        <p15:presenceInfo xmlns:p15="http://schemas.microsoft.com/office/powerpoint/2012/main" userId="S::russell.johnston@mass.gov::7c120461-dde6-4347-b09f-f9c0472c701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791C"/>
    <a:srgbClr val="E385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3" autoAdjust="0"/>
    <p:restoredTop sz="93304" autoAdjust="0"/>
  </p:normalViewPr>
  <p:slideViewPr>
    <p:cSldViewPr snapToGrid="0">
      <p:cViewPr varScale="1">
        <p:scale>
          <a:sx n="68" d="100"/>
          <a:sy n="68" d="100"/>
        </p:scale>
        <p:origin x="66" y="732"/>
      </p:cViewPr>
      <p:guideLst>
        <p:guide orient="horz" pos="2160"/>
        <p:guide pos="3840"/>
      </p:guideLst>
    </p:cSldViewPr>
  </p:slideViewPr>
  <p:outlineViewPr>
    <p:cViewPr>
      <p:scale>
        <a:sx n="33" d="100"/>
        <a:sy n="33" d="100"/>
      </p:scale>
      <p:origin x="0" y="-35632"/>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F6ED4749-19D8-4E36-90F7-E6B451044019}"/>
              </a:ext>
            </a:extLst>
          </p:cNvPr>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9A48534B-5D3C-4807-A728-1CB2BECA5F71}"/>
              </a:ext>
            </a:extLst>
          </p:cNvPr>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B49EE748-B40B-414E-BAA7-F3C486CFB5C1}" type="datetimeFigureOut">
              <a:rPr lang="zh-CN" altLang="en-US" smtClean="0"/>
              <a:pPr/>
              <a:t>2021/7/2</a:t>
            </a:fld>
            <a:endParaRPr lang="zh-CN" altLang="en-US"/>
          </a:p>
        </p:txBody>
      </p:sp>
      <p:sp>
        <p:nvSpPr>
          <p:cNvPr id="4" name="页脚占位符 3">
            <a:extLst>
              <a:ext uri="{FF2B5EF4-FFF2-40B4-BE49-F238E27FC236}">
                <a16:creationId xmlns:a16="http://schemas.microsoft.com/office/drawing/2014/main" id="{97F99B70-1AD7-4C7C-A906-8B56C25C43B0}"/>
              </a:ext>
            </a:extLst>
          </p:cNvPr>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3320F0F0-CF1A-496E-BED7-9E4922DA6A09}"/>
              </a:ext>
            </a:extLst>
          </p:cNvPr>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C418C9F7-038D-4319-89ED-950335481415}" type="slidenum">
              <a:rPr lang="zh-CN" altLang="en-US" smtClean="0"/>
              <a:pPr/>
              <a:t>‹#›</a:t>
            </a:fld>
            <a:endParaRPr lang="zh-CN" altLang="en-US"/>
          </a:p>
        </p:txBody>
      </p:sp>
    </p:spTree>
    <p:extLst>
      <p:ext uri="{BB962C8B-B14F-4D97-AF65-F5344CB8AC3E}">
        <p14:creationId xmlns:p14="http://schemas.microsoft.com/office/powerpoint/2010/main" val="39493968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zh-CN" altLang="en-US"/>
          </a:p>
        </p:txBody>
      </p:sp>
      <p:sp>
        <p:nvSpPr>
          <p:cNvPr id="3" name="日期占位符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27A38425-D63F-4DFC-BD0C-2F1E5D93D1F4}" type="datetimeFigureOut">
              <a:rPr lang="zh-CN" altLang="en-US" smtClean="0"/>
              <a:pPr/>
              <a:t>2021/7/2</a:t>
            </a:fld>
            <a:endParaRPr lang="zh-CN" altLang="en-US"/>
          </a:p>
        </p:txBody>
      </p:sp>
      <p:sp>
        <p:nvSpPr>
          <p:cNvPr id="4" name="幻灯片图像占位符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zh-CN" altLang="en-US"/>
          </a:p>
        </p:txBody>
      </p:sp>
      <p:sp>
        <p:nvSpPr>
          <p:cNvPr id="5" name="备注占位符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ADCCD5AF-71CD-4C88-AC55-E7BE057B2D3C}" type="slidenum">
              <a:rPr lang="zh-CN" altLang="en-US" smtClean="0"/>
              <a:pPr/>
              <a:t>‹#›</a:t>
            </a:fld>
            <a:endParaRPr lang="zh-CN" altLang="en-US"/>
          </a:p>
        </p:txBody>
      </p:sp>
    </p:spTree>
    <p:extLst>
      <p:ext uri="{BB962C8B-B14F-4D97-AF65-F5344CB8AC3E}">
        <p14:creationId xmlns:p14="http://schemas.microsoft.com/office/powerpoint/2010/main" val="36785833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DCCD5AF-71CD-4C88-AC55-E7BE057B2D3C}" type="slidenum">
              <a:rPr lang="zh-CN" altLang="en-US" smtClean="0"/>
              <a:pPr/>
              <a:t>1</a:t>
            </a:fld>
            <a:endParaRPr lang="zh-CN" altLang="en-US"/>
          </a:p>
        </p:txBody>
      </p:sp>
    </p:spTree>
    <p:extLst>
      <p:ext uri="{BB962C8B-B14F-4D97-AF65-F5344CB8AC3E}">
        <p14:creationId xmlns:p14="http://schemas.microsoft.com/office/powerpoint/2010/main" val="13703512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Russell</a:t>
            </a:r>
          </a:p>
        </p:txBody>
      </p:sp>
      <p:sp>
        <p:nvSpPr>
          <p:cNvPr id="4" name="Slide Number Placeholder 3"/>
          <p:cNvSpPr>
            <a:spLocks noGrp="1"/>
          </p:cNvSpPr>
          <p:nvPr>
            <p:ph type="sldNum" sz="quarter" idx="5"/>
          </p:nvPr>
        </p:nvSpPr>
        <p:spPr/>
        <p:txBody>
          <a:bodyPr/>
          <a:lstStyle/>
          <a:p>
            <a:fld id="{ADCCD5AF-71CD-4C88-AC55-E7BE057B2D3C}" type="slidenum">
              <a:rPr lang="zh-CN" altLang="en-US" smtClean="0"/>
              <a:pPr/>
              <a:t>2</a:t>
            </a:fld>
            <a:endParaRPr lang="zh-CN" altLang="en-US"/>
          </a:p>
        </p:txBody>
      </p:sp>
    </p:spTree>
    <p:extLst>
      <p:ext uri="{BB962C8B-B14F-4D97-AF65-F5344CB8AC3E}">
        <p14:creationId xmlns:p14="http://schemas.microsoft.com/office/powerpoint/2010/main" val="14814445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Lauren</a:t>
            </a:r>
          </a:p>
        </p:txBody>
      </p:sp>
      <p:sp>
        <p:nvSpPr>
          <p:cNvPr id="4" name="Slide Number Placeholder 3"/>
          <p:cNvSpPr>
            <a:spLocks noGrp="1"/>
          </p:cNvSpPr>
          <p:nvPr>
            <p:ph type="sldNum" sz="quarter" idx="5"/>
          </p:nvPr>
        </p:nvSpPr>
        <p:spPr/>
        <p:txBody>
          <a:bodyPr/>
          <a:lstStyle/>
          <a:p>
            <a:fld id="{ADCCD5AF-71CD-4C88-AC55-E7BE057B2D3C}" type="slidenum">
              <a:rPr lang="zh-CN" altLang="en-US" smtClean="0"/>
              <a:pPr/>
              <a:t>3</a:t>
            </a:fld>
            <a:endParaRPr lang="zh-CN" altLang="en-US"/>
          </a:p>
        </p:txBody>
      </p:sp>
    </p:spTree>
    <p:extLst>
      <p:ext uri="{BB962C8B-B14F-4D97-AF65-F5344CB8AC3E}">
        <p14:creationId xmlns:p14="http://schemas.microsoft.com/office/powerpoint/2010/main" val="15946543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DCCD5AF-71CD-4C88-AC55-E7BE057B2D3C}" type="slidenum">
              <a:rPr lang="zh-CN" altLang="en-US" smtClean="0"/>
              <a:pPr/>
              <a:t>4</a:t>
            </a:fld>
            <a:endParaRPr lang="zh-CN" altLang="en-US"/>
          </a:p>
        </p:txBody>
      </p:sp>
    </p:spTree>
    <p:extLst>
      <p:ext uri="{BB962C8B-B14F-4D97-AF65-F5344CB8AC3E}">
        <p14:creationId xmlns:p14="http://schemas.microsoft.com/office/powerpoint/2010/main" val="18023445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Russell</a:t>
            </a:r>
          </a:p>
        </p:txBody>
      </p:sp>
      <p:sp>
        <p:nvSpPr>
          <p:cNvPr id="4" name="Slide Number Placeholder 3"/>
          <p:cNvSpPr>
            <a:spLocks noGrp="1"/>
          </p:cNvSpPr>
          <p:nvPr>
            <p:ph type="sldNum" sz="quarter" idx="5"/>
          </p:nvPr>
        </p:nvSpPr>
        <p:spPr/>
        <p:txBody>
          <a:bodyPr/>
          <a:lstStyle/>
          <a:p>
            <a:fld id="{ADCCD5AF-71CD-4C88-AC55-E7BE057B2D3C}" type="slidenum">
              <a:rPr lang="zh-CN" altLang="en-US" smtClean="0"/>
              <a:pPr/>
              <a:t>5</a:t>
            </a:fld>
            <a:endParaRPr lang="zh-CN" altLang="en-US"/>
          </a:p>
        </p:txBody>
      </p:sp>
    </p:spTree>
    <p:extLst>
      <p:ext uri="{BB962C8B-B14F-4D97-AF65-F5344CB8AC3E}">
        <p14:creationId xmlns:p14="http://schemas.microsoft.com/office/powerpoint/2010/main" val="159942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Larry </a:t>
            </a:r>
          </a:p>
        </p:txBody>
      </p:sp>
      <p:sp>
        <p:nvSpPr>
          <p:cNvPr id="4" name="Slide Number Placeholder 3"/>
          <p:cNvSpPr>
            <a:spLocks noGrp="1"/>
          </p:cNvSpPr>
          <p:nvPr>
            <p:ph type="sldNum" sz="quarter" idx="5"/>
          </p:nvPr>
        </p:nvSpPr>
        <p:spPr/>
        <p:txBody>
          <a:bodyPr/>
          <a:lstStyle/>
          <a:p>
            <a:fld id="{ADCCD5AF-71CD-4C88-AC55-E7BE057B2D3C}" type="slidenum">
              <a:rPr lang="zh-CN" altLang="en-US" smtClean="0"/>
              <a:pPr/>
              <a:t>6</a:t>
            </a:fld>
            <a:endParaRPr lang="zh-CN" altLang="en-US"/>
          </a:p>
        </p:txBody>
      </p:sp>
    </p:spTree>
    <p:extLst>
      <p:ext uri="{BB962C8B-B14F-4D97-AF65-F5344CB8AC3E}">
        <p14:creationId xmlns:p14="http://schemas.microsoft.com/office/powerpoint/2010/main" val="20266912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DCCD5AF-71CD-4C88-AC55-E7BE057B2D3C}" type="slidenum">
              <a:rPr lang="zh-CN" altLang="en-US" smtClean="0"/>
              <a:pPr/>
              <a:t>8</a:t>
            </a:fld>
            <a:endParaRPr lang="zh-CN" altLang="en-US"/>
          </a:p>
        </p:txBody>
      </p:sp>
    </p:spTree>
    <p:extLst>
      <p:ext uri="{BB962C8B-B14F-4D97-AF65-F5344CB8AC3E}">
        <p14:creationId xmlns:p14="http://schemas.microsoft.com/office/powerpoint/2010/main" val="14360901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ag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7" name="图片 6" descr="ESE logo.">
            <a:extLst>
              <a:ext uri="{FF2B5EF4-FFF2-40B4-BE49-F238E27FC236}">
                <a16:creationId xmlns:a16="http://schemas.microsoft.com/office/drawing/2014/main" id="{C0409D6F-5022-4C54-A665-4417B8EF049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87316" y="5630644"/>
            <a:ext cx="2417368" cy="1175641"/>
          </a:xfrm>
          <a:prstGeom prst="rect">
            <a:avLst/>
          </a:prstGeom>
        </p:spPr>
      </p:pic>
      <p:pic>
        <p:nvPicPr>
          <p:cNvPr id="8" name="图片 7" descr="Massachusetts map.">
            <a:extLst>
              <a:ext uri="{FF2B5EF4-FFF2-40B4-BE49-F238E27FC236}">
                <a16:creationId xmlns:a16="http://schemas.microsoft.com/office/drawing/2014/main" id="{550F10F7-8704-4715-B443-EFB6D73BBCDA}"/>
              </a:ext>
            </a:extLst>
          </p:cNvPr>
          <p:cNvPicPr>
            <a:picLocks noChangeAspect="1"/>
          </p:cNvPicPr>
          <p:nvPr userDrawn="1"/>
        </p:nvPicPr>
        <p:blipFill>
          <a:blip r:embed="rId4" cstate="email">
            <a:duotone>
              <a:prstClr val="black"/>
              <a:schemeClr val="bg1">
                <a:lumMod val="65000"/>
                <a:tint val="45000"/>
                <a:satMod val="400000"/>
              </a:schemeClr>
            </a:duotone>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a:ext>
            </a:extLst>
          </a:blip>
          <a:stretch>
            <a:fillRect/>
          </a:stretch>
        </p:blipFill>
        <p:spPr>
          <a:xfrm>
            <a:off x="267128" y="1921878"/>
            <a:ext cx="4068567" cy="2563965"/>
          </a:xfrm>
          <a:prstGeom prst="rect">
            <a:avLst/>
          </a:prstGeom>
          <a:noFill/>
        </p:spPr>
      </p:pic>
      <p:sp>
        <p:nvSpPr>
          <p:cNvPr id="9" name="矩形 8" descr="Colored blackground box.">
            <a:extLst>
              <a:ext uri="{FF2B5EF4-FFF2-40B4-BE49-F238E27FC236}">
                <a16:creationId xmlns:a16="http://schemas.microsoft.com/office/drawing/2014/main" id="{7D512A3C-1A6C-4890-AAF3-6E19AD2E7913}"/>
              </a:ext>
            </a:extLst>
          </p:cNvPr>
          <p:cNvSpPr/>
          <p:nvPr userDrawn="1"/>
        </p:nvSpPr>
        <p:spPr>
          <a:xfrm>
            <a:off x="5301464" y="1921878"/>
            <a:ext cx="6890535" cy="2588477"/>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descr="Graphic bar.">
            <a:extLst>
              <a:ext uri="{FF2B5EF4-FFF2-40B4-BE49-F238E27FC236}">
                <a16:creationId xmlns:a16="http://schemas.microsoft.com/office/drawing/2014/main" id="{72CE4073-084A-4342-853D-A4762D8A1AC4}"/>
              </a:ext>
            </a:extLst>
          </p:cNvPr>
          <p:cNvSpPr/>
          <p:nvPr userDrawn="1"/>
        </p:nvSpPr>
        <p:spPr>
          <a:xfrm>
            <a:off x="4952999" y="1921878"/>
            <a:ext cx="173182" cy="2588477"/>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A16031F9-E14B-462C-B8F1-B51AFEC42CFC}"/>
              </a:ext>
            </a:extLst>
          </p:cNvPr>
          <p:cNvSpPr>
            <a:spLocks noGrp="1"/>
          </p:cNvSpPr>
          <p:nvPr>
            <p:ph type="ctrTitle" hasCustomPrompt="1"/>
          </p:nvPr>
        </p:nvSpPr>
        <p:spPr>
          <a:xfrm>
            <a:off x="5406654" y="1958196"/>
            <a:ext cx="6678954" cy="1656272"/>
          </a:xfrm>
          <a:noFill/>
        </p:spPr>
        <p:txBody>
          <a:bodyPr wrap="square" rtlCol="0">
            <a:noAutofit/>
          </a:bodyPr>
          <a:lstStyle>
            <a:lvl1pPr>
              <a:defRPr lang="zh-CN" altLang="en-US" sz="4000" b="0" dirty="0">
                <a:solidFill>
                  <a:schemeClr val="bg1"/>
                </a:solidFill>
                <a:latin typeface="Segoe" panose="020B0503040204020203" pitchFamily="34" charset="0"/>
                <a:ea typeface="+mn-ea"/>
                <a:cs typeface="Segoe" panose="020B0503040204020203" pitchFamily="34" charset="0"/>
              </a:defRPr>
            </a:lvl1pPr>
          </a:lstStyle>
          <a:p>
            <a:pPr marL="0" lvl="0"/>
            <a:r>
              <a:rPr lang="en-US" altLang="zh-CN"/>
              <a:t>Place Main Title Here</a:t>
            </a:r>
            <a:endParaRPr lang="zh-CN" altLang="en-US"/>
          </a:p>
        </p:txBody>
      </p:sp>
      <p:sp>
        <p:nvSpPr>
          <p:cNvPr id="3" name="副标题 2">
            <a:extLst>
              <a:ext uri="{FF2B5EF4-FFF2-40B4-BE49-F238E27FC236}">
                <a16:creationId xmlns:a16="http://schemas.microsoft.com/office/drawing/2014/main" id="{1DDA73CA-A448-4132-A3BC-CF4C9ED91A3B}"/>
              </a:ext>
            </a:extLst>
          </p:cNvPr>
          <p:cNvSpPr>
            <a:spLocks noGrp="1"/>
          </p:cNvSpPr>
          <p:nvPr>
            <p:ph type="subTitle" idx="1" hasCustomPrompt="1"/>
          </p:nvPr>
        </p:nvSpPr>
        <p:spPr>
          <a:xfrm>
            <a:off x="5417389" y="3650895"/>
            <a:ext cx="6659592" cy="826214"/>
          </a:xfrm>
          <a:noFill/>
        </p:spPr>
        <p:txBody>
          <a:bodyPr wrap="square" rtlCol="0" anchor="t" anchorCtr="0">
            <a:noAutofit/>
          </a:bodyPr>
          <a:lstStyle>
            <a:lvl1pPr marL="0" indent="0">
              <a:buNone/>
              <a:defRPr lang="zh-CN" altLang="en-US" sz="2400" dirty="0">
                <a:solidFill>
                  <a:schemeClr val="bg1"/>
                </a:solidFill>
                <a:latin typeface="Segoe" panose="020B0503040204020203" pitchFamily="34" charset="0"/>
                <a:cs typeface="Segoe" panose="020B0503040204020203" pitchFamily="34" charset="0"/>
              </a:defRPr>
            </a:lvl1pPr>
          </a:lstStyle>
          <a:p>
            <a:pPr marL="0" lvl="0"/>
            <a:r>
              <a:rPr lang="en-US" altLang="zh-CN"/>
              <a:t>Place Subtitle/Host/Date</a:t>
            </a:r>
            <a:r>
              <a:rPr lang="zh-CN" altLang="en-US"/>
              <a:t> </a:t>
            </a:r>
            <a:r>
              <a:rPr lang="en-US" altLang="zh-CN"/>
              <a:t>Here</a:t>
            </a:r>
            <a:endParaRPr lang="zh-CN" altLang="en-US"/>
          </a:p>
        </p:txBody>
      </p:sp>
    </p:spTree>
    <p:extLst>
      <p:ext uri="{BB962C8B-B14F-4D97-AF65-F5344CB8AC3E}">
        <p14:creationId xmlns:p14="http://schemas.microsoft.com/office/powerpoint/2010/main" val="15340788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with foot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9" name="图片 8" descr="The star in the ESE logo.">
            <a:extLst>
              <a:ext uri="{FF2B5EF4-FFF2-40B4-BE49-F238E27FC236}">
                <a16:creationId xmlns:a16="http://schemas.microsoft.com/office/drawing/2014/main" id="{234F7B3A-2AAD-4113-B4B3-FCD9CEE213D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21238317">
            <a:off x="10844110" y="6132352"/>
            <a:ext cx="756578" cy="778194"/>
          </a:xfrm>
          <a:prstGeom prst="rect">
            <a:avLst/>
          </a:prstGeom>
        </p:spPr>
      </p:pic>
      <p:sp>
        <p:nvSpPr>
          <p:cNvPr id="5" name="灯片编号占位符 4">
            <a:extLst>
              <a:ext uri="{FF2B5EF4-FFF2-40B4-BE49-F238E27FC236}">
                <a16:creationId xmlns:a16="http://schemas.microsoft.com/office/drawing/2014/main" id="{F9C8EADF-3157-4C1F-BCC9-7C1CFA7B92CB}"/>
              </a:ext>
            </a:extLst>
          </p:cNvPr>
          <p:cNvSpPr>
            <a:spLocks noGrp="1"/>
          </p:cNvSpPr>
          <p:nvPr>
            <p:ph type="sldNum" sz="quarter" idx="12"/>
          </p:nvPr>
        </p:nvSpPr>
        <p:spPr/>
        <p:txBody>
          <a:bodyPr/>
          <a:lstStyle>
            <a:lvl1pPr>
              <a:defRPr>
                <a:solidFill>
                  <a:schemeClr val="tx1"/>
                </a:solidFill>
              </a:defRPr>
            </a:lvl1pPr>
          </a:lstStyle>
          <a:p>
            <a:fld id="{FF27229C-EC7B-4063-A33B-28A5E87E32ED}" type="slidenum">
              <a:rPr lang="zh-CN" altLang="en-US" smtClean="0"/>
              <a:pPr/>
              <a:t>‹#›</a:t>
            </a:fld>
            <a:endParaRPr lang="zh-CN" altLang="en-US"/>
          </a:p>
        </p:txBody>
      </p:sp>
      <p:sp>
        <p:nvSpPr>
          <p:cNvPr id="6" name="TextBox 5"/>
          <p:cNvSpPr txBox="1"/>
          <p:nvPr userDrawn="1"/>
        </p:nvSpPr>
        <p:spPr>
          <a:xfrm>
            <a:off x="239131" y="6356350"/>
            <a:ext cx="7713372" cy="369332"/>
          </a:xfrm>
          <a:prstGeom prst="rect">
            <a:avLst/>
          </a:prstGeom>
          <a:noFill/>
        </p:spPr>
        <p:txBody>
          <a:bodyPr wrap="square" rtlCol="0">
            <a:spAutoFit/>
          </a:bodyPr>
          <a:lstStyle/>
          <a:p>
            <a:r>
              <a:rPr lang="en-US" sz="1200" kern="1200">
                <a:solidFill>
                  <a:schemeClr val="tx1">
                    <a:tint val="75000"/>
                  </a:schemeClr>
                </a:solidFill>
                <a:latin typeface="Segoe"/>
                <a:ea typeface="+mn-ea"/>
                <a:cs typeface="+mn-cs"/>
              </a:rPr>
              <a:t>Massachusetts Department of</a:t>
            </a:r>
            <a:r>
              <a:rPr lang="en-US" baseline="0">
                <a:latin typeface="Segoe"/>
              </a:rPr>
              <a:t> </a:t>
            </a:r>
            <a:r>
              <a:rPr lang="en-US" sz="1200" kern="1200">
                <a:solidFill>
                  <a:schemeClr val="tx1">
                    <a:tint val="75000"/>
                  </a:schemeClr>
                </a:solidFill>
                <a:latin typeface="Segoe"/>
                <a:ea typeface="+mn-ea"/>
                <a:cs typeface="+mn-cs"/>
              </a:rPr>
              <a:t>Elementary</a:t>
            </a:r>
            <a:r>
              <a:rPr lang="en-US" baseline="0">
                <a:latin typeface="Segoe"/>
              </a:rPr>
              <a:t> </a:t>
            </a:r>
            <a:r>
              <a:rPr lang="en-US" sz="1200" kern="1200">
                <a:solidFill>
                  <a:schemeClr val="tx1">
                    <a:tint val="75000"/>
                  </a:schemeClr>
                </a:solidFill>
                <a:latin typeface="Segoe"/>
                <a:ea typeface="+mn-ea"/>
                <a:cs typeface="+mn-cs"/>
              </a:rPr>
              <a:t>and</a:t>
            </a:r>
            <a:r>
              <a:rPr lang="en-US" baseline="0">
                <a:latin typeface="Segoe"/>
              </a:rPr>
              <a:t> </a:t>
            </a:r>
            <a:r>
              <a:rPr lang="en-US" sz="1200" kern="1200">
                <a:solidFill>
                  <a:schemeClr val="tx1">
                    <a:tint val="75000"/>
                  </a:schemeClr>
                </a:solidFill>
                <a:latin typeface="Segoe"/>
                <a:ea typeface="+mn-ea"/>
                <a:cs typeface="+mn-cs"/>
              </a:rPr>
              <a:t>Secondary</a:t>
            </a:r>
            <a:r>
              <a:rPr lang="en-US" baseline="0">
                <a:latin typeface="Segoe"/>
              </a:rPr>
              <a:t> </a:t>
            </a:r>
            <a:r>
              <a:rPr lang="en-US" sz="1200" kern="1200">
                <a:solidFill>
                  <a:schemeClr val="tx1">
                    <a:tint val="75000"/>
                  </a:schemeClr>
                </a:solidFill>
                <a:latin typeface="Segoe"/>
                <a:ea typeface="+mn-ea"/>
                <a:cs typeface="+mn-cs"/>
              </a:rPr>
              <a:t>Education</a:t>
            </a:r>
          </a:p>
        </p:txBody>
      </p:sp>
    </p:spTree>
    <p:extLst>
      <p:ext uri="{BB962C8B-B14F-4D97-AF65-F5344CB8AC3E}">
        <p14:creationId xmlns:p14="http://schemas.microsoft.com/office/powerpoint/2010/main" val="18558849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nd pag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7" name="图片 6" descr="The ESE logo.">
            <a:extLst>
              <a:ext uri="{FF2B5EF4-FFF2-40B4-BE49-F238E27FC236}">
                <a16:creationId xmlns:a16="http://schemas.microsoft.com/office/drawing/2014/main" id="{C0409D6F-5022-4C54-A665-4417B8EF049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87316" y="5630644"/>
            <a:ext cx="2417368" cy="1175641"/>
          </a:xfrm>
          <a:prstGeom prst="rect">
            <a:avLst/>
          </a:prstGeom>
        </p:spPr>
      </p:pic>
      <p:sp>
        <p:nvSpPr>
          <p:cNvPr id="9" name="矩形 8" descr="Colored background box.">
            <a:extLst>
              <a:ext uri="{FF2B5EF4-FFF2-40B4-BE49-F238E27FC236}">
                <a16:creationId xmlns:a16="http://schemas.microsoft.com/office/drawing/2014/main" id="{7D512A3C-1A6C-4890-AAF3-6E19AD2E7913}"/>
              </a:ext>
            </a:extLst>
          </p:cNvPr>
          <p:cNvSpPr/>
          <p:nvPr userDrawn="1"/>
        </p:nvSpPr>
        <p:spPr>
          <a:xfrm>
            <a:off x="0" y="824283"/>
            <a:ext cx="12192000" cy="2164578"/>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descr="Colored background box.">
            <a:extLst>
              <a:ext uri="{FF2B5EF4-FFF2-40B4-BE49-F238E27FC236}">
                <a16:creationId xmlns:a16="http://schemas.microsoft.com/office/drawing/2014/main" id="{72CE4073-084A-4342-853D-A4762D8A1AC4}"/>
              </a:ext>
            </a:extLst>
          </p:cNvPr>
          <p:cNvSpPr/>
          <p:nvPr userDrawn="1"/>
        </p:nvSpPr>
        <p:spPr>
          <a:xfrm>
            <a:off x="0" y="2961565"/>
            <a:ext cx="12192000" cy="2110056"/>
          </a:xfrm>
          <a:prstGeom prst="rect">
            <a:avLst/>
          </a:prstGeom>
          <a:solidFill>
            <a:srgbClr val="E38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Straight Connector 4" descr="White graphic line."/>
          <p:cNvCxnSpPr/>
          <p:nvPr userDrawn="1"/>
        </p:nvCxnSpPr>
        <p:spPr>
          <a:xfrm>
            <a:off x="1992573" y="3734373"/>
            <a:ext cx="8243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04050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age 2">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7" name="图片 6" descr="ESE logo.">
            <a:extLst>
              <a:ext uri="{FF2B5EF4-FFF2-40B4-BE49-F238E27FC236}">
                <a16:creationId xmlns:a16="http://schemas.microsoft.com/office/drawing/2014/main" id="{C0409D6F-5022-4C54-A665-4417B8EF049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87316" y="5630644"/>
            <a:ext cx="2417368" cy="1175641"/>
          </a:xfrm>
          <a:prstGeom prst="rect">
            <a:avLst/>
          </a:prstGeom>
        </p:spPr>
      </p:pic>
      <p:pic>
        <p:nvPicPr>
          <p:cNvPr id="8" name="图片 7" descr="Massachusetts map.">
            <a:extLst>
              <a:ext uri="{FF2B5EF4-FFF2-40B4-BE49-F238E27FC236}">
                <a16:creationId xmlns:a16="http://schemas.microsoft.com/office/drawing/2014/main" id="{550F10F7-8704-4715-B443-EFB6D73BBCDA}"/>
              </a:ext>
            </a:extLst>
          </p:cNvPr>
          <p:cNvPicPr>
            <a:picLocks noChangeAspect="1"/>
          </p:cNvPicPr>
          <p:nvPr userDrawn="1"/>
        </p:nvPicPr>
        <p:blipFill>
          <a:blip r:embed="rId4" cstate="email">
            <a:duotone>
              <a:prstClr val="black"/>
              <a:schemeClr val="bg1">
                <a:lumMod val="65000"/>
                <a:tint val="45000"/>
                <a:satMod val="400000"/>
              </a:schemeClr>
            </a:duotone>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a:ext>
            </a:extLst>
          </a:blip>
          <a:stretch>
            <a:fillRect/>
          </a:stretch>
        </p:blipFill>
        <p:spPr>
          <a:xfrm>
            <a:off x="267128" y="1921878"/>
            <a:ext cx="4068567" cy="2563965"/>
          </a:xfrm>
          <a:prstGeom prst="rect">
            <a:avLst/>
          </a:prstGeom>
          <a:noFill/>
        </p:spPr>
      </p:pic>
      <p:sp>
        <p:nvSpPr>
          <p:cNvPr id="9" name="矩形 8" descr="Colored blackground box.">
            <a:extLst>
              <a:ext uri="{FF2B5EF4-FFF2-40B4-BE49-F238E27FC236}">
                <a16:creationId xmlns:a16="http://schemas.microsoft.com/office/drawing/2014/main" id="{7D512A3C-1A6C-4890-AAF3-6E19AD2E7913}"/>
              </a:ext>
            </a:extLst>
          </p:cNvPr>
          <p:cNvSpPr/>
          <p:nvPr userDrawn="1"/>
        </p:nvSpPr>
        <p:spPr>
          <a:xfrm>
            <a:off x="5301464" y="1921878"/>
            <a:ext cx="6890535" cy="2588477"/>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descr="Graphic bar.">
            <a:extLst>
              <a:ext uri="{FF2B5EF4-FFF2-40B4-BE49-F238E27FC236}">
                <a16:creationId xmlns:a16="http://schemas.microsoft.com/office/drawing/2014/main" id="{72CE4073-084A-4342-853D-A4762D8A1AC4}"/>
              </a:ext>
            </a:extLst>
          </p:cNvPr>
          <p:cNvSpPr/>
          <p:nvPr userDrawn="1"/>
        </p:nvSpPr>
        <p:spPr>
          <a:xfrm>
            <a:off x="4952999" y="1921878"/>
            <a:ext cx="173182" cy="2588477"/>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20">
            <a:extLst>
              <a:ext uri="{FF2B5EF4-FFF2-40B4-BE49-F238E27FC236}">
                <a16:creationId xmlns:a16="http://schemas.microsoft.com/office/drawing/2014/main" id="{8E1396B4-19B0-464B-B28D-6834EE0C27C9}"/>
              </a:ext>
            </a:extLst>
          </p:cNvPr>
          <p:cNvSpPr txBox="1"/>
          <p:nvPr userDrawn="1"/>
        </p:nvSpPr>
        <p:spPr>
          <a:xfrm>
            <a:off x="5417537" y="2189724"/>
            <a:ext cx="6672942" cy="2062103"/>
          </a:xfrm>
          <a:prstGeom prst="rect">
            <a:avLst/>
          </a:prstGeom>
          <a:noFill/>
        </p:spPr>
        <p:txBody>
          <a:bodyPr wrap="square" rtlCol="0">
            <a:noAutofit/>
          </a:bodyPr>
          <a:lstStyle/>
          <a:p>
            <a:r>
              <a:rPr lang="en-US" altLang="zh-CN" sz="3200">
                <a:solidFill>
                  <a:schemeClr val="bg1"/>
                </a:solidFill>
                <a:latin typeface="Segoe SemiBold" panose="020B0703040204020203" pitchFamily="34" charset="0"/>
                <a:cs typeface="Segoe SemiBold" panose="020B0703040204020203" pitchFamily="34" charset="0"/>
              </a:rPr>
              <a:t>Place Your Very Very Very Very </a:t>
            </a:r>
            <a:r>
              <a:rPr lang="en-US" altLang="zh-CN" sz="3200" err="1">
                <a:solidFill>
                  <a:schemeClr val="bg1"/>
                </a:solidFill>
                <a:latin typeface="Segoe SemiBold" panose="020B0703040204020203" pitchFamily="34" charset="0"/>
                <a:cs typeface="Segoe SemiBold" panose="020B0703040204020203" pitchFamily="34" charset="0"/>
              </a:rPr>
              <a:t>Very</a:t>
            </a:r>
            <a:r>
              <a:rPr lang="en-US" altLang="zh-CN" sz="3200">
                <a:solidFill>
                  <a:schemeClr val="bg1"/>
                </a:solidFill>
                <a:latin typeface="Segoe SemiBold" panose="020B0703040204020203" pitchFamily="34" charset="0"/>
                <a:cs typeface="Segoe SemiBold" panose="020B0703040204020203" pitchFamily="34" charset="0"/>
              </a:rPr>
              <a:t> </a:t>
            </a:r>
            <a:r>
              <a:rPr lang="en-US" altLang="zh-CN" sz="3200" err="1">
                <a:solidFill>
                  <a:schemeClr val="bg1"/>
                </a:solidFill>
                <a:latin typeface="Segoe SemiBold" panose="020B0703040204020203" pitchFamily="34" charset="0"/>
                <a:cs typeface="Segoe SemiBold" panose="020B0703040204020203" pitchFamily="34" charset="0"/>
              </a:rPr>
              <a:t>Very</a:t>
            </a:r>
            <a:r>
              <a:rPr lang="en-US" altLang="zh-CN" sz="3200">
                <a:solidFill>
                  <a:schemeClr val="bg1"/>
                </a:solidFill>
                <a:latin typeface="Segoe SemiBold" panose="020B0703040204020203" pitchFamily="34" charset="0"/>
                <a:cs typeface="Segoe SemiBold" panose="020B0703040204020203" pitchFamily="34" charset="0"/>
              </a:rPr>
              <a:t> </a:t>
            </a:r>
            <a:r>
              <a:rPr lang="en-US" altLang="zh-CN" sz="3200" err="1">
                <a:solidFill>
                  <a:schemeClr val="bg1"/>
                </a:solidFill>
                <a:latin typeface="Segoe SemiBold" panose="020B0703040204020203" pitchFamily="34" charset="0"/>
                <a:cs typeface="Segoe SemiBold" panose="020B0703040204020203" pitchFamily="34" charset="0"/>
              </a:rPr>
              <a:t>Very</a:t>
            </a:r>
            <a:r>
              <a:rPr lang="en-US" altLang="zh-CN" sz="3200">
                <a:solidFill>
                  <a:schemeClr val="bg1"/>
                </a:solidFill>
                <a:latin typeface="Segoe SemiBold" panose="020B0703040204020203" pitchFamily="34" charset="0"/>
                <a:cs typeface="Segoe SemiBold" panose="020B0703040204020203" pitchFamily="34" charset="0"/>
              </a:rPr>
              <a:t> </a:t>
            </a:r>
            <a:r>
              <a:rPr lang="en-US" altLang="zh-CN" sz="3200" err="1">
                <a:solidFill>
                  <a:schemeClr val="bg1"/>
                </a:solidFill>
                <a:latin typeface="Segoe SemiBold" panose="020B0703040204020203" pitchFamily="34" charset="0"/>
                <a:cs typeface="Segoe SemiBold" panose="020B0703040204020203" pitchFamily="34" charset="0"/>
              </a:rPr>
              <a:t>Very</a:t>
            </a:r>
            <a:r>
              <a:rPr lang="en-US" altLang="zh-CN" sz="3200">
                <a:solidFill>
                  <a:schemeClr val="bg1"/>
                </a:solidFill>
                <a:latin typeface="Segoe SemiBold" panose="020B0703040204020203" pitchFamily="34" charset="0"/>
                <a:cs typeface="Segoe SemiBold" panose="020B0703040204020203" pitchFamily="34" charset="0"/>
              </a:rPr>
              <a:t> </a:t>
            </a:r>
            <a:r>
              <a:rPr lang="en-US" altLang="zh-CN" sz="3200" err="1">
                <a:solidFill>
                  <a:schemeClr val="bg1"/>
                </a:solidFill>
                <a:latin typeface="Segoe SemiBold" panose="020B0703040204020203" pitchFamily="34" charset="0"/>
                <a:cs typeface="Segoe SemiBold" panose="020B0703040204020203" pitchFamily="34" charset="0"/>
              </a:rPr>
              <a:t>Very</a:t>
            </a:r>
            <a:r>
              <a:rPr lang="en-US" altLang="zh-CN" sz="3200">
                <a:solidFill>
                  <a:schemeClr val="bg1"/>
                </a:solidFill>
                <a:latin typeface="Segoe SemiBold" panose="020B0703040204020203" pitchFamily="34" charset="0"/>
                <a:cs typeface="Segoe SemiBold" panose="020B0703040204020203" pitchFamily="34" charset="0"/>
              </a:rPr>
              <a:t> </a:t>
            </a:r>
            <a:r>
              <a:rPr lang="en-US" altLang="zh-CN" sz="3200" err="1">
                <a:solidFill>
                  <a:schemeClr val="bg1"/>
                </a:solidFill>
                <a:latin typeface="Segoe SemiBold" panose="020B0703040204020203" pitchFamily="34" charset="0"/>
                <a:cs typeface="Segoe SemiBold" panose="020B0703040204020203" pitchFamily="34" charset="0"/>
              </a:rPr>
              <a:t>Very</a:t>
            </a:r>
            <a:r>
              <a:rPr lang="en-US" altLang="zh-CN" sz="3200">
                <a:solidFill>
                  <a:schemeClr val="bg1"/>
                </a:solidFill>
                <a:latin typeface="Segoe SemiBold" panose="020B0703040204020203" pitchFamily="34" charset="0"/>
                <a:cs typeface="Segoe SemiBold" panose="020B0703040204020203" pitchFamily="34" charset="0"/>
              </a:rPr>
              <a:t> </a:t>
            </a:r>
            <a:r>
              <a:rPr lang="en-US" altLang="zh-CN" sz="3200" err="1">
                <a:solidFill>
                  <a:schemeClr val="bg1"/>
                </a:solidFill>
                <a:latin typeface="Segoe SemiBold" panose="020B0703040204020203" pitchFamily="34" charset="0"/>
                <a:cs typeface="Segoe SemiBold" panose="020B0703040204020203" pitchFamily="34" charset="0"/>
              </a:rPr>
              <a:t>Very</a:t>
            </a:r>
            <a:r>
              <a:rPr lang="en-US" altLang="zh-CN" sz="3200">
                <a:solidFill>
                  <a:schemeClr val="bg1"/>
                </a:solidFill>
                <a:latin typeface="Segoe SemiBold" panose="020B0703040204020203" pitchFamily="34" charset="0"/>
                <a:cs typeface="Segoe SemiBold" panose="020B0703040204020203" pitchFamily="34" charset="0"/>
              </a:rPr>
              <a:t> </a:t>
            </a:r>
            <a:r>
              <a:rPr lang="en-US" altLang="zh-CN" sz="3200" err="1">
                <a:solidFill>
                  <a:schemeClr val="bg1"/>
                </a:solidFill>
                <a:latin typeface="Segoe SemiBold" panose="020B0703040204020203" pitchFamily="34" charset="0"/>
                <a:cs typeface="Segoe SemiBold" panose="020B0703040204020203" pitchFamily="34" charset="0"/>
              </a:rPr>
              <a:t>Very</a:t>
            </a:r>
            <a:r>
              <a:rPr lang="en-US" altLang="zh-CN" sz="3200">
                <a:solidFill>
                  <a:schemeClr val="bg1"/>
                </a:solidFill>
                <a:latin typeface="Segoe SemiBold" panose="020B0703040204020203" pitchFamily="34" charset="0"/>
                <a:cs typeface="Segoe SemiBold" panose="020B0703040204020203" pitchFamily="34" charset="0"/>
              </a:rPr>
              <a:t> </a:t>
            </a:r>
            <a:r>
              <a:rPr lang="en-US" altLang="zh-CN" sz="3200" err="1">
                <a:solidFill>
                  <a:schemeClr val="bg1"/>
                </a:solidFill>
                <a:latin typeface="Segoe SemiBold" panose="020B0703040204020203" pitchFamily="34" charset="0"/>
                <a:cs typeface="Segoe SemiBold" panose="020B0703040204020203" pitchFamily="34" charset="0"/>
              </a:rPr>
              <a:t>Very</a:t>
            </a:r>
            <a:r>
              <a:rPr lang="en-US" altLang="zh-CN" sz="3200">
                <a:solidFill>
                  <a:schemeClr val="bg1"/>
                </a:solidFill>
                <a:latin typeface="Segoe SemiBold" panose="020B0703040204020203" pitchFamily="34" charset="0"/>
                <a:cs typeface="Segoe SemiBold" panose="020B0703040204020203" pitchFamily="34" charset="0"/>
              </a:rPr>
              <a:t> </a:t>
            </a:r>
            <a:r>
              <a:rPr lang="en-US" altLang="zh-CN" sz="3200" err="1">
                <a:solidFill>
                  <a:schemeClr val="bg1"/>
                </a:solidFill>
                <a:latin typeface="Segoe SemiBold" panose="020B0703040204020203" pitchFamily="34" charset="0"/>
                <a:cs typeface="Segoe SemiBold" panose="020B0703040204020203" pitchFamily="34" charset="0"/>
              </a:rPr>
              <a:t>Very</a:t>
            </a:r>
            <a:r>
              <a:rPr lang="en-US" altLang="zh-CN" sz="3200">
                <a:solidFill>
                  <a:schemeClr val="bg1"/>
                </a:solidFill>
                <a:latin typeface="Segoe SemiBold" panose="020B0703040204020203" pitchFamily="34" charset="0"/>
                <a:cs typeface="Segoe SemiBold" panose="020B0703040204020203" pitchFamily="34" charset="0"/>
              </a:rPr>
              <a:t> </a:t>
            </a:r>
            <a:r>
              <a:rPr lang="en-US" altLang="zh-CN" sz="3200" err="1">
                <a:solidFill>
                  <a:schemeClr val="bg1"/>
                </a:solidFill>
                <a:latin typeface="Segoe SemiBold" panose="020B0703040204020203" pitchFamily="34" charset="0"/>
                <a:cs typeface="Segoe SemiBold" panose="020B0703040204020203" pitchFamily="34" charset="0"/>
              </a:rPr>
              <a:t>Very</a:t>
            </a:r>
            <a:r>
              <a:rPr lang="en-US" altLang="zh-CN" sz="3200">
                <a:solidFill>
                  <a:schemeClr val="bg1"/>
                </a:solidFill>
                <a:latin typeface="Segoe SemiBold" panose="020B0703040204020203" pitchFamily="34" charset="0"/>
                <a:cs typeface="Segoe SemiBold" panose="020B0703040204020203" pitchFamily="34" charset="0"/>
              </a:rPr>
              <a:t> </a:t>
            </a:r>
            <a:r>
              <a:rPr lang="en-US" altLang="zh-CN" sz="3200" err="1">
                <a:solidFill>
                  <a:schemeClr val="bg1"/>
                </a:solidFill>
                <a:latin typeface="Segoe SemiBold" panose="020B0703040204020203" pitchFamily="34" charset="0"/>
                <a:cs typeface="Segoe SemiBold" panose="020B0703040204020203" pitchFamily="34" charset="0"/>
              </a:rPr>
              <a:t>Very</a:t>
            </a:r>
            <a:r>
              <a:rPr lang="en-US" altLang="zh-CN" sz="3200">
                <a:solidFill>
                  <a:schemeClr val="bg1"/>
                </a:solidFill>
                <a:latin typeface="Segoe SemiBold" panose="020B0703040204020203" pitchFamily="34" charset="0"/>
                <a:cs typeface="Segoe SemiBold" panose="020B0703040204020203" pitchFamily="34" charset="0"/>
              </a:rPr>
              <a:t> </a:t>
            </a:r>
            <a:r>
              <a:rPr lang="en-US" altLang="zh-CN" sz="3200" err="1">
                <a:solidFill>
                  <a:schemeClr val="bg1"/>
                </a:solidFill>
                <a:latin typeface="Segoe SemiBold" panose="020B0703040204020203" pitchFamily="34" charset="0"/>
                <a:cs typeface="Segoe SemiBold" panose="020B0703040204020203" pitchFamily="34" charset="0"/>
              </a:rPr>
              <a:t>Very</a:t>
            </a:r>
            <a:r>
              <a:rPr lang="en-US" altLang="zh-CN" sz="3200">
                <a:solidFill>
                  <a:schemeClr val="bg1"/>
                </a:solidFill>
                <a:latin typeface="Segoe SemiBold" panose="020B0703040204020203" pitchFamily="34" charset="0"/>
                <a:cs typeface="Segoe SemiBold" panose="020B0703040204020203" pitchFamily="34" charset="0"/>
              </a:rPr>
              <a:t> Long Main Title Here</a:t>
            </a:r>
            <a:endParaRPr lang="zh-CN" altLang="en-US" sz="3200">
              <a:solidFill>
                <a:schemeClr val="bg1"/>
              </a:solidFill>
              <a:latin typeface="Segoe SemiBold" panose="020B0703040204020203" pitchFamily="34" charset="0"/>
              <a:cs typeface="Segoe SemiBold" panose="020B0703040204020203" pitchFamily="34" charset="0"/>
            </a:endParaRPr>
          </a:p>
        </p:txBody>
      </p:sp>
      <p:sp>
        <p:nvSpPr>
          <p:cNvPr id="12" name="文本框 21">
            <a:extLst>
              <a:ext uri="{FF2B5EF4-FFF2-40B4-BE49-F238E27FC236}">
                <a16:creationId xmlns:a16="http://schemas.microsoft.com/office/drawing/2014/main" id="{A6AA5C36-C54D-41A3-A64E-9114483887CE}"/>
              </a:ext>
            </a:extLst>
          </p:cNvPr>
          <p:cNvSpPr txBox="1"/>
          <p:nvPr userDrawn="1"/>
        </p:nvSpPr>
        <p:spPr>
          <a:xfrm>
            <a:off x="5417537" y="4552460"/>
            <a:ext cx="6672942" cy="461665"/>
          </a:xfrm>
          <a:prstGeom prst="rect">
            <a:avLst/>
          </a:prstGeom>
          <a:noFill/>
        </p:spPr>
        <p:txBody>
          <a:bodyPr wrap="square" rtlCol="0">
            <a:noAutofit/>
          </a:bodyPr>
          <a:lstStyle/>
          <a:p>
            <a:r>
              <a:rPr lang="en-US" altLang="zh-CN" sz="2400">
                <a:solidFill>
                  <a:schemeClr val="accent1">
                    <a:lumMod val="50000"/>
                  </a:schemeClr>
                </a:solidFill>
                <a:latin typeface="Segoe" panose="020B0503040204020203" pitchFamily="34" charset="0"/>
                <a:cs typeface="Segoe" panose="020B0503040204020203" pitchFamily="34" charset="0"/>
              </a:rPr>
              <a:t>Place Subtitle/Host/Date Here</a:t>
            </a:r>
            <a:endParaRPr lang="zh-CN" altLang="en-US" sz="2400">
              <a:solidFill>
                <a:schemeClr val="accent1">
                  <a:lumMod val="50000"/>
                </a:schemeClr>
              </a:solidFill>
              <a:latin typeface="Segoe" panose="020B0503040204020203" pitchFamily="34" charset="0"/>
              <a:cs typeface="Segoe" panose="020B0503040204020203" pitchFamily="34" charset="0"/>
            </a:endParaRPr>
          </a:p>
        </p:txBody>
      </p:sp>
    </p:spTree>
    <p:extLst>
      <p:ext uri="{BB962C8B-B14F-4D97-AF65-F5344CB8AC3E}">
        <p14:creationId xmlns:p14="http://schemas.microsoft.com/office/powerpoint/2010/main" val="15340788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Contents">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矩形 4" descr="Colored background box.">
            <a:extLst>
              <a:ext uri="{FF2B5EF4-FFF2-40B4-BE49-F238E27FC236}">
                <a16:creationId xmlns:a16="http://schemas.microsoft.com/office/drawing/2014/main" id="{70FF4C12-B5A4-42EB-A0E1-FD89DCFAC495}"/>
              </a:ext>
            </a:extLst>
          </p:cNvPr>
          <p:cNvSpPr/>
          <p:nvPr userDrawn="1"/>
        </p:nvSpPr>
        <p:spPr>
          <a:xfrm>
            <a:off x="1" y="-1"/>
            <a:ext cx="2807594" cy="6858001"/>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0795835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Section">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矩形 4" descr="Colored background box.">
            <a:extLst>
              <a:ext uri="{FF2B5EF4-FFF2-40B4-BE49-F238E27FC236}">
                <a16:creationId xmlns:a16="http://schemas.microsoft.com/office/drawing/2014/main" id="{70FF4C12-B5A4-42EB-A0E1-FD89DCFAC495}"/>
              </a:ext>
            </a:extLst>
          </p:cNvPr>
          <p:cNvSpPr/>
          <p:nvPr userDrawn="1"/>
        </p:nvSpPr>
        <p:spPr>
          <a:xfrm>
            <a:off x="1" y="1948543"/>
            <a:ext cx="2034861" cy="2002971"/>
          </a:xfrm>
          <a:prstGeom prst="rect">
            <a:avLst/>
          </a:prstGeom>
          <a:solidFill>
            <a:srgbClr val="E38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31075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ext-one column bullet points">
    <p:spTree>
      <p:nvGrpSpPr>
        <p:cNvPr id="1" name=""/>
        <p:cNvGrpSpPr/>
        <p:nvPr/>
      </p:nvGrpSpPr>
      <p:grpSpPr>
        <a:xfrm>
          <a:off x="0" y="0"/>
          <a:ext cx="0" cy="0"/>
          <a:chOff x="0" y="0"/>
          <a:chExt cx="0" cy="0"/>
        </a:xfrm>
      </p:grpSpPr>
      <p:pic>
        <p:nvPicPr>
          <p:cNvPr id="8" name="图片 7" descr="The star in the ESE logo.">
            <a:extLst>
              <a:ext uri="{FF2B5EF4-FFF2-40B4-BE49-F238E27FC236}">
                <a16:creationId xmlns:a16="http://schemas.microsoft.com/office/drawing/2014/main" id="{0A84CDFA-79F7-4BA0-98A7-CE6AD7E69B6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21238317">
            <a:off x="10844110" y="6132352"/>
            <a:ext cx="756578" cy="778194"/>
          </a:xfrm>
          <a:prstGeom prst="rect">
            <a:avLst/>
          </a:prstGeom>
        </p:spPr>
      </p:pic>
      <p:sp>
        <p:nvSpPr>
          <p:cNvPr id="7" name="矩形 6" descr="Colored background box.">
            <a:extLst>
              <a:ext uri="{FF2B5EF4-FFF2-40B4-BE49-F238E27FC236}">
                <a16:creationId xmlns:a16="http://schemas.microsoft.com/office/drawing/2014/main" id="{A875BDB0-8CE9-4FCF-818B-C21A2BF5A21B}"/>
              </a:ext>
            </a:extLst>
          </p:cNvPr>
          <p:cNvSpPr/>
          <p:nvPr userDrawn="1"/>
        </p:nvSpPr>
        <p:spPr>
          <a:xfrm>
            <a:off x="0" y="212726"/>
            <a:ext cx="250371" cy="832304"/>
          </a:xfrm>
          <a:prstGeom prst="rect">
            <a:avLst/>
          </a:prstGeom>
          <a:solidFill>
            <a:srgbClr val="E38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descr="Colored backgrouond box.">
            <a:extLst>
              <a:ext uri="{FF2B5EF4-FFF2-40B4-BE49-F238E27FC236}">
                <a16:creationId xmlns:a16="http://schemas.microsoft.com/office/drawing/2014/main" id="{5DF00629-F578-459E-B808-C056CC098EE1}"/>
              </a:ext>
            </a:extLst>
          </p:cNvPr>
          <p:cNvSpPr/>
          <p:nvPr userDrawn="1"/>
        </p:nvSpPr>
        <p:spPr>
          <a:xfrm>
            <a:off x="435429" y="212727"/>
            <a:ext cx="11756571" cy="83230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73DEFAAE-AB64-48F2-AA3E-533A2C1271E0}"/>
              </a:ext>
            </a:extLst>
          </p:cNvPr>
          <p:cNvSpPr>
            <a:spLocks noGrp="1"/>
          </p:cNvSpPr>
          <p:nvPr>
            <p:ph type="title" hasCustomPrompt="1"/>
          </p:nvPr>
        </p:nvSpPr>
        <p:spPr>
          <a:xfrm>
            <a:off x="567743" y="288925"/>
            <a:ext cx="11370972" cy="679905"/>
          </a:xfrm>
        </p:spPr>
        <p:txBody>
          <a:bodyPr>
            <a:noAutofit/>
          </a:bodyPr>
          <a:lstStyle>
            <a:lvl1pPr>
              <a:defRPr sz="3000">
                <a:solidFill>
                  <a:schemeClr val="bg1"/>
                </a:solidFill>
                <a:latin typeface="Segoe UI Semibold" panose="020B0702040204020203" pitchFamily="34" charset="0"/>
                <a:cs typeface="Segoe UI Semibold" panose="020B0702040204020203" pitchFamily="34" charset="0"/>
              </a:defRPr>
            </a:lvl1pPr>
          </a:lstStyle>
          <a:p>
            <a:r>
              <a:rPr lang="en-US" altLang="zh-CN"/>
              <a:t>Click here to edit title</a:t>
            </a:r>
            <a:endParaRPr lang="zh-CN" altLang="en-US"/>
          </a:p>
        </p:txBody>
      </p:sp>
      <p:sp>
        <p:nvSpPr>
          <p:cNvPr id="3" name="内容占位符 2">
            <a:extLst>
              <a:ext uri="{FF2B5EF4-FFF2-40B4-BE49-F238E27FC236}">
                <a16:creationId xmlns:a16="http://schemas.microsoft.com/office/drawing/2014/main" id="{35FFD893-9645-4ABA-BC18-4957569298FB}"/>
              </a:ext>
            </a:extLst>
          </p:cNvPr>
          <p:cNvSpPr>
            <a:spLocks noGrp="1"/>
          </p:cNvSpPr>
          <p:nvPr>
            <p:ph idx="1" hasCustomPrompt="1"/>
          </p:nvPr>
        </p:nvSpPr>
        <p:spPr>
          <a:xfrm>
            <a:off x="567743" y="1230403"/>
            <a:ext cx="11370972" cy="5049746"/>
          </a:xfrm>
        </p:spPr>
        <p:txBody>
          <a:bodyPr>
            <a:noAutofit/>
          </a:bodyPr>
          <a:lstStyle>
            <a:lvl1pPr marL="228600" indent="-228600">
              <a:lnSpc>
                <a:spcPct val="100000"/>
              </a:lnSpc>
              <a:spcAft>
                <a:spcPts val="0"/>
              </a:spcAft>
              <a:buClr>
                <a:srgbClr val="E38526"/>
              </a:buClr>
              <a:buFont typeface="Arial" panose="020B0604020202020204" pitchFamily="34" charset="0"/>
              <a:buChar char="•"/>
              <a:defRPr sz="3200" baseline="0">
                <a:solidFill>
                  <a:schemeClr val="accent1">
                    <a:lumMod val="50000"/>
                  </a:schemeClr>
                </a:solidFill>
                <a:latin typeface="Segoe UI" panose="020B0502040204020203" pitchFamily="34" charset="0"/>
                <a:cs typeface="Segoe UI" panose="020B0502040204020203" pitchFamily="34" charset="0"/>
              </a:defRPr>
            </a:lvl1pPr>
            <a:lvl2pPr marL="736600" indent="-279400">
              <a:lnSpc>
                <a:spcPct val="100000"/>
              </a:lnSpc>
              <a:spcAft>
                <a:spcPts val="0"/>
              </a:spcAft>
              <a:buClr>
                <a:srgbClr val="E38526"/>
              </a:buClr>
              <a:buFont typeface="Courier New" panose="02070309020205020404" pitchFamily="49" charset="0"/>
              <a:buChar char="o"/>
              <a:defRPr sz="2800">
                <a:solidFill>
                  <a:schemeClr val="accent1">
                    <a:lumMod val="50000"/>
                  </a:schemeClr>
                </a:solidFill>
                <a:latin typeface="Segoe UI" panose="020B0502040204020203" pitchFamily="34" charset="0"/>
                <a:cs typeface="Segoe UI" panose="020B0502040204020203" pitchFamily="34" charset="0"/>
              </a:defRPr>
            </a:lvl2pPr>
            <a:lvl3pPr marL="1143000" indent="-228600">
              <a:lnSpc>
                <a:spcPct val="100000"/>
              </a:lnSpc>
              <a:spcAft>
                <a:spcPts val="0"/>
              </a:spcAft>
              <a:buClr>
                <a:srgbClr val="E38526"/>
              </a:buClr>
              <a:buFont typeface="Wingdings" panose="05000000000000000000" pitchFamily="2" charset="2"/>
              <a:buChar char="§"/>
              <a:defRPr sz="2400">
                <a:solidFill>
                  <a:schemeClr val="accent1">
                    <a:lumMod val="50000"/>
                  </a:schemeClr>
                </a:solidFill>
                <a:latin typeface="Segoe UI" panose="020B0502040204020203" pitchFamily="34" charset="0"/>
                <a:cs typeface="Segoe UI" panose="020B0502040204020203" pitchFamily="34" charset="0"/>
              </a:defRPr>
            </a:lvl3pPr>
            <a:lvl4pPr marL="1651000" indent="-279400">
              <a:lnSpc>
                <a:spcPct val="100000"/>
              </a:lnSpc>
              <a:spcAft>
                <a:spcPts val="0"/>
              </a:spcAft>
              <a:buClr>
                <a:srgbClr val="E38526"/>
              </a:buClr>
              <a:buFont typeface="Wingdings" panose="05000000000000000000" pitchFamily="2" charset="2"/>
              <a:buChar char="Ø"/>
              <a:defRPr sz="2000">
                <a:solidFill>
                  <a:schemeClr val="accent1">
                    <a:lumMod val="50000"/>
                  </a:schemeClr>
                </a:solidFill>
                <a:latin typeface="Segoe UI" panose="020B0502040204020203" pitchFamily="34" charset="0"/>
                <a:cs typeface="Segoe UI" panose="020B0502040204020203" pitchFamily="34" charset="0"/>
              </a:defRPr>
            </a:lvl4pPr>
            <a:lvl5pPr marL="2116138" indent="-287338">
              <a:lnSpc>
                <a:spcPct val="100000"/>
              </a:lnSpc>
              <a:spcAft>
                <a:spcPts val="0"/>
              </a:spcAft>
              <a:buClr>
                <a:srgbClr val="E38526"/>
              </a:buClr>
              <a:buFont typeface="Wingdings" panose="05000000000000000000" pitchFamily="2" charset="2"/>
              <a:buChar char="v"/>
              <a:defRPr sz="2000" baseline="0">
                <a:solidFill>
                  <a:schemeClr val="accent1">
                    <a:lumMod val="50000"/>
                  </a:schemeClr>
                </a:solidFill>
                <a:latin typeface="Segoe UI" panose="020B0502040204020203" pitchFamily="34" charset="0"/>
                <a:cs typeface="Segoe UI" panose="020B0502040204020203" pitchFamily="34" charset="0"/>
              </a:defRPr>
            </a:lvl5pPr>
          </a:lstStyle>
          <a:p>
            <a:pPr lvl="0"/>
            <a:r>
              <a:rPr lang="en-US" altLang="zh-CN"/>
              <a:t>Click here to edit bullet points</a:t>
            </a:r>
            <a:endParaRPr lang="zh-CN" altLang="en-US"/>
          </a:p>
          <a:p>
            <a:pPr lvl="1"/>
            <a:r>
              <a:rPr lang="en-US" altLang="zh-CN"/>
              <a:t>Second level</a:t>
            </a:r>
            <a:endParaRPr lang="zh-CN" altLang="en-US"/>
          </a:p>
          <a:p>
            <a:pPr lvl="2"/>
            <a:r>
              <a:rPr lang="en-US" altLang="zh-CN"/>
              <a:t>Third level</a:t>
            </a:r>
            <a:endParaRPr lang="zh-CN" altLang="en-US"/>
          </a:p>
          <a:p>
            <a:pPr lvl="3"/>
            <a:r>
              <a:rPr lang="en-US" altLang="zh-CN"/>
              <a:t>Fourth level</a:t>
            </a:r>
            <a:endParaRPr lang="zh-CN" altLang="en-US"/>
          </a:p>
          <a:p>
            <a:pPr lvl="4"/>
            <a:r>
              <a:rPr lang="en-US" altLang="zh-CN"/>
              <a:t>Fifth level</a:t>
            </a:r>
            <a:endParaRPr lang="zh-CN" altLang="en-US"/>
          </a:p>
        </p:txBody>
      </p:sp>
      <p:sp>
        <p:nvSpPr>
          <p:cNvPr id="12" name="Slide Number Placeholder 11"/>
          <p:cNvSpPr>
            <a:spLocks noGrp="1"/>
          </p:cNvSpPr>
          <p:nvPr>
            <p:ph type="sldNum" sz="quarter" idx="12"/>
          </p:nvPr>
        </p:nvSpPr>
        <p:spPr/>
        <p:txBody>
          <a:bodyPr/>
          <a:lstStyle>
            <a:lvl1pPr>
              <a:defRPr>
                <a:solidFill>
                  <a:schemeClr val="tx1"/>
                </a:solidFill>
              </a:defRPr>
            </a:lvl1pPr>
          </a:lstStyle>
          <a:p>
            <a:fld id="{FF27229C-EC7B-4063-A33B-28A5E87E32ED}" type="slidenum">
              <a:rPr lang="zh-CN" altLang="en-US" smtClean="0"/>
              <a:pPr/>
              <a:t>‹#›</a:t>
            </a:fld>
            <a:endParaRPr lang="zh-CN" altLang="en-US"/>
          </a:p>
        </p:txBody>
      </p:sp>
      <p:sp>
        <p:nvSpPr>
          <p:cNvPr id="4" name="TextBox 3"/>
          <p:cNvSpPr txBox="1"/>
          <p:nvPr userDrawn="1"/>
        </p:nvSpPr>
        <p:spPr>
          <a:xfrm>
            <a:off x="250371" y="6356350"/>
            <a:ext cx="7713372" cy="369332"/>
          </a:xfrm>
          <a:prstGeom prst="rect">
            <a:avLst/>
          </a:prstGeom>
          <a:noFill/>
        </p:spPr>
        <p:txBody>
          <a:bodyPr wrap="square" rtlCol="0">
            <a:spAutoFit/>
          </a:bodyPr>
          <a:lstStyle/>
          <a:p>
            <a:r>
              <a:rPr lang="en-US" sz="1200" kern="1200">
                <a:solidFill>
                  <a:schemeClr val="tx1">
                    <a:tint val="75000"/>
                  </a:schemeClr>
                </a:solidFill>
                <a:latin typeface="Segoe"/>
                <a:ea typeface="+mn-ea"/>
                <a:cs typeface="+mn-cs"/>
              </a:rPr>
              <a:t>Massachusetts Department of</a:t>
            </a:r>
            <a:r>
              <a:rPr lang="en-US" baseline="0">
                <a:latin typeface="Segoe"/>
              </a:rPr>
              <a:t> </a:t>
            </a:r>
            <a:r>
              <a:rPr lang="en-US" sz="1200" kern="1200">
                <a:solidFill>
                  <a:schemeClr val="tx1">
                    <a:tint val="75000"/>
                  </a:schemeClr>
                </a:solidFill>
                <a:latin typeface="Segoe"/>
                <a:ea typeface="+mn-ea"/>
                <a:cs typeface="+mn-cs"/>
              </a:rPr>
              <a:t>Elementary</a:t>
            </a:r>
            <a:r>
              <a:rPr lang="en-US" baseline="0">
                <a:latin typeface="Segoe"/>
              </a:rPr>
              <a:t> </a:t>
            </a:r>
            <a:r>
              <a:rPr lang="en-US" sz="1200" kern="1200">
                <a:solidFill>
                  <a:schemeClr val="tx1">
                    <a:tint val="75000"/>
                  </a:schemeClr>
                </a:solidFill>
                <a:latin typeface="Segoe"/>
                <a:ea typeface="+mn-ea"/>
                <a:cs typeface="+mn-cs"/>
              </a:rPr>
              <a:t>and</a:t>
            </a:r>
            <a:r>
              <a:rPr lang="en-US" baseline="0">
                <a:latin typeface="Segoe"/>
              </a:rPr>
              <a:t> </a:t>
            </a:r>
            <a:r>
              <a:rPr lang="en-US" sz="1200" kern="1200">
                <a:solidFill>
                  <a:schemeClr val="tx1">
                    <a:tint val="75000"/>
                  </a:schemeClr>
                </a:solidFill>
                <a:latin typeface="Segoe"/>
                <a:ea typeface="+mn-ea"/>
                <a:cs typeface="+mn-cs"/>
              </a:rPr>
              <a:t>Secondary</a:t>
            </a:r>
            <a:r>
              <a:rPr lang="en-US" baseline="0">
                <a:latin typeface="Segoe"/>
              </a:rPr>
              <a:t> </a:t>
            </a:r>
            <a:r>
              <a:rPr lang="en-US" sz="1200" kern="1200">
                <a:solidFill>
                  <a:schemeClr val="tx1">
                    <a:tint val="75000"/>
                  </a:schemeClr>
                </a:solidFill>
                <a:latin typeface="Segoe"/>
                <a:ea typeface="+mn-ea"/>
                <a:cs typeface="+mn-cs"/>
              </a:rPr>
              <a:t>Education</a:t>
            </a:r>
          </a:p>
        </p:txBody>
      </p:sp>
    </p:spTree>
    <p:extLst>
      <p:ext uri="{BB962C8B-B14F-4D97-AF65-F5344CB8AC3E}">
        <p14:creationId xmlns:p14="http://schemas.microsoft.com/office/powerpoint/2010/main" val="1491513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ext-one column numbering list">
    <p:spTree>
      <p:nvGrpSpPr>
        <p:cNvPr id="1" name=""/>
        <p:cNvGrpSpPr/>
        <p:nvPr/>
      </p:nvGrpSpPr>
      <p:grpSpPr>
        <a:xfrm>
          <a:off x="0" y="0"/>
          <a:ext cx="0" cy="0"/>
          <a:chOff x="0" y="0"/>
          <a:chExt cx="0" cy="0"/>
        </a:xfrm>
      </p:grpSpPr>
      <p:pic>
        <p:nvPicPr>
          <p:cNvPr id="8" name="图片 7" descr="The star in the ESE logo">
            <a:extLst>
              <a:ext uri="{FF2B5EF4-FFF2-40B4-BE49-F238E27FC236}">
                <a16:creationId xmlns:a16="http://schemas.microsoft.com/office/drawing/2014/main" id="{0A84CDFA-79F7-4BA0-98A7-CE6AD7E69B6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21238317">
            <a:off x="10844110" y="6132352"/>
            <a:ext cx="756578" cy="778194"/>
          </a:xfrm>
          <a:prstGeom prst="rect">
            <a:avLst/>
          </a:prstGeom>
        </p:spPr>
      </p:pic>
      <p:sp>
        <p:nvSpPr>
          <p:cNvPr id="7" name="矩形 6" descr="Colored background box.">
            <a:extLst>
              <a:ext uri="{FF2B5EF4-FFF2-40B4-BE49-F238E27FC236}">
                <a16:creationId xmlns:a16="http://schemas.microsoft.com/office/drawing/2014/main" id="{A875BDB0-8CE9-4FCF-818B-C21A2BF5A21B}"/>
              </a:ext>
            </a:extLst>
          </p:cNvPr>
          <p:cNvSpPr/>
          <p:nvPr userDrawn="1"/>
        </p:nvSpPr>
        <p:spPr>
          <a:xfrm>
            <a:off x="0" y="212726"/>
            <a:ext cx="250371" cy="832304"/>
          </a:xfrm>
          <a:prstGeom prst="rect">
            <a:avLst/>
          </a:prstGeom>
          <a:solidFill>
            <a:srgbClr val="E38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descr="Colored background box.">
            <a:extLst>
              <a:ext uri="{FF2B5EF4-FFF2-40B4-BE49-F238E27FC236}">
                <a16:creationId xmlns:a16="http://schemas.microsoft.com/office/drawing/2014/main" id="{5DF00629-F578-459E-B808-C056CC098EE1}"/>
              </a:ext>
            </a:extLst>
          </p:cNvPr>
          <p:cNvSpPr/>
          <p:nvPr userDrawn="1"/>
        </p:nvSpPr>
        <p:spPr>
          <a:xfrm>
            <a:off x="435429" y="212727"/>
            <a:ext cx="11756571" cy="83230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73DEFAAE-AB64-48F2-AA3E-533A2C1271E0}"/>
              </a:ext>
            </a:extLst>
          </p:cNvPr>
          <p:cNvSpPr>
            <a:spLocks noGrp="1"/>
          </p:cNvSpPr>
          <p:nvPr>
            <p:ph type="title" hasCustomPrompt="1"/>
          </p:nvPr>
        </p:nvSpPr>
        <p:spPr>
          <a:xfrm>
            <a:off x="567743" y="288925"/>
            <a:ext cx="11370972" cy="679905"/>
          </a:xfrm>
        </p:spPr>
        <p:txBody>
          <a:bodyPr>
            <a:noAutofit/>
          </a:bodyPr>
          <a:lstStyle>
            <a:lvl1pPr>
              <a:defRPr sz="3000">
                <a:solidFill>
                  <a:schemeClr val="bg1"/>
                </a:solidFill>
                <a:latin typeface="Segoe UI Semibold" panose="020B0702040204020203" pitchFamily="34" charset="0"/>
                <a:cs typeface="Segoe UI Semibold" panose="020B0702040204020203" pitchFamily="34" charset="0"/>
              </a:defRPr>
            </a:lvl1pPr>
          </a:lstStyle>
          <a:p>
            <a:r>
              <a:rPr lang="en-US" altLang="zh-CN"/>
              <a:t>Click here to edit title</a:t>
            </a:r>
            <a:endParaRPr lang="zh-CN" altLang="en-US"/>
          </a:p>
        </p:txBody>
      </p:sp>
      <p:sp>
        <p:nvSpPr>
          <p:cNvPr id="3" name="内容占位符 2">
            <a:extLst>
              <a:ext uri="{FF2B5EF4-FFF2-40B4-BE49-F238E27FC236}">
                <a16:creationId xmlns:a16="http://schemas.microsoft.com/office/drawing/2014/main" id="{35FFD893-9645-4ABA-BC18-4957569298FB}"/>
              </a:ext>
            </a:extLst>
          </p:cNvPr>
          <p:cNvSpPr>
            <a:spLocks noGrp="1"/>
          </p:cNvSpPr>
          <p:nvPr>
            <p:ph idx="1" hasCustomPrompt="1"/>
          </p:nvPr>
        </p:nvSpPr>
        <p:spPr>
          <a:xfrm>
            <a:off x="567743" y="1230403"/>
            <a:ext cx="11370972" cy="5049746"/>
          </a:xfrm>
        </p:spPr>
        <p:txBody>
          <a:bodyPr>
            <a:noAutofit/>
          </a:bodyPr>
          <a:lstStyle>
            <a:lvl1pPr marL="514350" indent="-514350">
              <a:lnSpc>
                <a:spcPct val="100000"/>
              </a:lnSpc>
              <a:spcBef>
                <a:spcPts val="0"/>
              </a:spcBef>
              <a:spcAft>
                <a:spcPts val="0"/>
              </a:spcAft>
              <a:buClr>
                <a:srgbClr val="E38526"/>
              </a:buClr>
              <a:buFont typeface="+mj-lt"/>
              <a:buAutoNum type="arabicPeriod"/>
              <a:defRPr sz="3200" baseline="0">
                <a:solidFill>
                  <a:schemeClr val="accent1">
                    <a:lumMod val="50000"/>
                  </a:schemeClr>
                </a:solidFill>
                <a:latin typeface="Segoe UI" panose="020B0502040204020203" pitchFamily="34" charset="0"/>
                <a:cs typeface="Segoe UI" panose="020B0502040204020203" pitchFamily="34" charset="0"/>
              </a:defRPr>
            </a:lvl1pPr>
            <a:lvl2pPr marL="685800" indent="-228600">
              <a:buClr>
                <a:srgbClr val="E38526"/>
              </a:buClr>
              <a:buFont typeface="Courier New" panose="02070309020205020404" pitchFamily="49" charset="0"/>
              <a:buChar char="o"/>
              <a:defRPr sz="2800">
                <a:solidFill>
                  <a:schemeClr val="accent1">
                    <a:lumMod val="50000"/>
                  </a:schemeClr>
                </a:solidFill>
                <a:latin typeface="Segoe UI" panose="020B0502040204020203" pitchFamily="34" charset="0"/>
                <a:cs typeface="Segoe UI" panose="020B0502040204020203" pitchFamily="34" charset="0"/>
              </a:defRPr>
            </a:lvl2pPr>
            <a:lvl3pPr marL="1143000" indent="-228600">
              <a:buClr>
                <a:srgbClr val="E38526"/>
              </a:buClr>
              <a:buFont typeface="Wingdings" panose="05000000000000000000" pitchFamily="2" charset="2"/>
              <a:buChar char="§"/>
              <a:defRPr sz="2400">
                <a:solidFill>
                  <a:schemeClr val="accent1">
                    <a:lumMod val="50000"/>
                  </a:schemeClr>
                </a:solidFill>
                <a:latin typeface="Segoe UI" panose="020B0502040204020203" pitchFamily="34" charset="0"/>
                <a:cs typeface="Segoe UI" panose="020B0502040204020203" pitchFamily="34" charset="0"/>
              </a:defRPr>
            </a:lvl3pPr>
            <a:lvl4pPr marL="1600200" indent="-228600">
              <a:buClr>
                <a:srgbClr val="E38526"/>
              </a:buClr>
              <a:buFont typeface="Wingdings" panose="05000000000000000000" pitchFamily="2" charset="2"/>
              <a:buChar char="Ø"/>
              <a:defRPr sz="2000">
                <a:solidFill>
                  <a:schemeClr val="accent1">
                    <a:lumMod val="50000"/>
                  </a:schemeClr>
                </a:solidFill>
                <a:latin typeface="Segoe UI" panose="020B0502040204020203" pitchFamily="34" charset="0"/>
                <a:cs typeface="Segoe UI" panose="020B0502040204020203" pitchFamily="34" charset="0"/>
              </a:defRPr>
            </a:lvl4pPr>
            <a:lvl5pPr marL="2057400" indent="-228600">
              <a:buClr>
                <a:srgbClr val="E38526"/>
              </a:buClr>
              <a:buFont typeface="Wingdings" panose="05000000000000000000" pitchFamily="2" charset="2"/>
              <a:buChar char="v"/>
              <a:defRPr sz="2000" baseline="0">
                <a:solidFill>
                  <a:schemeClr val="accent1">
                    <a:lumMod val="50000"/>
                  </a:schemeClr>
                </a:solidFill>
                <a:latin typeface="Segoe UI" panose="020B0502040204020203" pitchFamily="34" charset="0"/>
                <a:cs typeface="Segoe UI" panose="020B0502040204020203" pitchFamily="34" charset="0"/>
              </a:defRPr>
            </a:lvl5pPr>
          </a:lstStyle>
          <a:p>
            <a:pPr lvl="0"/>
            <a:r>
              <a:rPr lang="en-US" altLang="zh-CN"/>
              <a:t>Click here to create numbering list</a:t>
            </a:r>
          </a:p>
        </p:txBody>
      </p:sp>
      <p:sp>
        <p:nvSpPr>
          <p:cNvPr id="12" name="Slide Number Placeholder 11"/>
          <p:cNvSpPr>
            <a:spLocks noGrp="1"/>
          </p:cNvSpPr>
          <p:nvPr>
            <p:ph type="sldNum" sz="quarter" idx="12"/>
          </p:nvPr>
        </p:nvSpPr>
        <p:spPr/>
        <p:txBody>
          <a:bodyPr/>
          <a:lstStyle>
            <a:lvl1pPr>
              <a:defRPr>
                <a:solidFill>
                  <a:schemeClr val="tx1"/>
                </a:solidFill>
              </a:defRPr>
            </a:lvl1pPr>
          </a:lstStyle>
          <a:p>
            <a:fld id="{FF27229C-EC7B-4063-A33B-28A5E87E32ED}" type="slidenum">
              <a:rPr lang="zh-CN" altLang="en-US" smtClean="0"/>
              <a:pPr/>
              <a:t>‹#›</a:t>
            </a:fld>
            <a:endParaRPr lang="zh-CN" altLang="en-US"/>
          </a:p>
        </p:txBody>
      </p:sp>
      <p:sp>
        <p:nvSpPr>
          <p:cNvPr id="4" name="TextBox 3"/>
          <p:cNvSpPr txBox="1"/>
          <p:nvPr userDrawn="1"/>
        </p:nvSpPr>
        <p:spPr>
          <a:xfrm>
            <a:off x="250371" y="6356350"/>
            <a:ext cx="7713372" cy="369332"/>
          </a:xfrm>
          <a:prstGeom prst="rect">
            <a:avLst/>
          </a:prstGeom>
          <a:noFill/>
        </p:spPr>
        <p:txBody>
          <a:bodyPr wrap="square" rtlCol="0">
            <a:spAutoFit/>
          </a:bodyPr>
          <a:lstStyle/>
          <a:p>
            <a:r>
              <a:rPr lang="en-US" sz="1200" kern="1200">
                <a:solidFill>
                  <a:schemeClr val="tx1">
                    <a:tint val="75000"/>
                  </a:schemeClr>
                </a:solidFill>
                <a:latin typeface="Segoe"/>
                <a:ea typeface="+mn-ea"/>
                <a:cs typeface="+mn-cs"/>
              </a:rPr>
              <a:t>Massachusetts Department of</a:t>
            </a:r>
            <a:r>
              <a:rPr lang="en-US" baseline="0">
                <a:latin typeface="Segoe"/>
              </a:rPr>
              <a:t> </a:t>
            </a:r>
            <a:r>
              <a:rPr lang="en-US" sz="1200" kern="1200">
                <a:solidFill>
                  <a:schemeClr val="tx1">
                    <a:tint val="75000"/>
                  </a:schemeClr>
                </a:solidFill>
                <a:latin typeface="Segoe"/>
                <a:ea typeface="+mn-ea"/>
                <a:cs typeface="+mn-cs"/>
              </a:rPr>
              <a:t>Elementary</a:t>
            </a:r>
            <a:r>
              <a:rPr lang="en-US" baseline="0">
                <a:latin typeface="Segoe"/>
              </a:rPr>
              <a:t> </a:t>
            </a:r>
            <a:r>
              <a:rPr lang="en-US" sz="1200" kern="1200">
                <a:solidFill>
                  <a:schemeClr val="tx1">
                    <a:tint val="75000"/>
                  </a:schemeClr>
                </a:solidFill>
                <a:latin typeface="Segoe"/>
                <a:ea typeface="+mn-ea"/>
                <a:cs typeface="+mn-cs"/>
              </a:rPr>
              <a:t>and</a:t>
            </a:r>
            <a:r>
              <a:rPr lang="en-US" baseline="0">
                <a:latin typeface="Segoe"/>
              </a:rPr>
              <a:t> </a:t>
            </a:r>
            <a:r>
              <a:rPr lang="en-US" sz="1200" kern="1200">
                <a:solidFill>
                  <a:schemeClr val="tx1">
                    <a:tint val="75000"/>
                  </a:schemeClr>
                </a:solidFill>
                <a:latin typeface="Segoe"/>
                <a:ea typeface="+mn-ea"/>
                <a:cs typeface="+mn-cs"/>
              </a:rPr>
              <a:t>Secondary</a:t>
            </a:r>
            <a:r>
              <a:rPr lang="en-US" baseline="0">
                <a:latin typeface="Segoe"/>
              </a:rPr>
              <a:t> </a:t>
            </a:r>
            <a:r>
              <a:rPr lang="en-US" sz="1200" kern="1200">
                <a:solidFill>
                  <a:schemeClr val="tx1">
                    <a:tint val="75000"/>
                  </a:schemeClr>
                </a:solidFill>
                <a:latin typeface="Segoe"/>
                <a:ea typeface="+mn-ea"/>
                <a:cs typeface="+mn-cs"/>
              </a:rPr>
              <a:t>Education</a:t>
            </a:r>
          </a:p>
        </p:txBody>
      </p:sp>
    </p:spTree>
    <p:extLst>
      <p:ext uri="{BB962C8B-B14F-4D97-AF65-F5344CB8AC3E}">
        <p14:creationId xmlns:p14="http://schemas.microsoft.com/office/powerpoint/2010/main" val="2267926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two columns">
    <p:spTree>
      <p:nvGrpSpPr>
        <p:cNvPr id="1" name=""/>
        <p:cNvGrpSpPr/>
        <p:nvPr/>
      </p:nvGrpSpPr>
      <p:grpSpPr>
        <a:xfrm>
          <a:off x="0" y="0"/>
          <a:ext cx="0" cy="0"/>
          <a:chOff x="0" y="0"/>
          <a:chExt cx="0" cy="0"/>
        </a:xfrm>
      </p:grpSpPr>
      <p:pic>
        <p:nvPicPr>
          <p:cNvPr id="13" name="图片 7" descr="The star in the ESE logo.">
            <a:extLst>
              <a:ext uri="{FF2B5EF4-FFF2-40B4-BE49-F238E27FC236}">
                <a16:creationId xmlns:a16="http://schemas.microsoft.com/office/drawing/2014/main" id="{0A84CDFA-79F7-4BA0-98A7-CE6AD7E69B6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21238317">
            <a:off x="10844110" y="6132352"/>
            <a:ext cx="756578" cy="778194"/>
          </a:xfrm>
          <a:prstGeom prst="rect">
            <a:avLst/>
          </a:prstGeom>
        </p:spPr>
      </p:pic>
      <p:sp>
        <p:nvSpPr>
          <p:cNvPr id="7" name="灯片编号占位符 6">
            <a:extLst>
              <a:ext uri="{FF2B5EF4-FFF2-40B4-BE49-F238E27FC236}">
                <a16:creationId xmlns:a16="http://schemas.microsoft.com/office/drawing/2014/main" id="{94301496-3A04-4B17-9688-6289A84D6F4D}"/>
              </a:ext>
            </a:extLst>
          </p:cNvPr>
          <p:cNvSpPr>
            <a:spLocks noGrp="1"/>
          </p:cNvSpPr>
          <p:nvPr>
            <p:ph type="sldNum" sz="quarter" idx="12"/>
          </p:nvPr>
        </p:nvSpPr>
        <p:spPr/>
        <p:txBody>
          <a:bodyPr/>
          <a:lstStyle>
            <a:lvl1pPr>
              <a:defRPr>
                <a:solidFill>
                  <a:schemeClr val="tx1"/>
                </a:solidFill>
                <a:latin typeface="Segoe UI" panose="020B0502040204020203" pitchFamily="34" charset="0"/>
                <a:cs typeface="Segoe UI" panose="020B0502040204020203" pitchFamily="34" charset="0"/>
              </a:defRPr>
            </a:lvl1pPr>
          </a:lstStyle>
          <a:p>
            <a:fld id="{FF27229C-EC7B-4063-A33B-28A5E87E32ED}" type="slidenum">
              <a:rPr lang="zh-CN" altLang="en-US" smtClean="0"/>
              <a:pPr/>
              <a:t>‹#›</a:t>
            </a:fld>
            <a:endParaRPr lang="zh-CN" altLang="en-US"/>
          </a:p>
        </p:txBody>
      </p:sp>
      <p:sp>
        <p:nvSpPr>
          <p:cNvPr id="8" name="矩形 6" descr="Colored background box.">
            <a:extLst>
              <a:ext uri="{FF2B5EF4-FFF2-40B4-BE49-F238E27FC236}">
                <a16:creationId xmlns:a16="http://schemas.microsoft.com/office/drawing/2014/main" id="{A875BDB0-8CE9-4FCF-818B-C21A2BF5A21B}"/>
              </a:ext>
            </a:extLst>
          </p:cNvPr>
          <p:cNvSpPr/>
          <p:nvPr userDrawn="1"/>
        </p:nvSpPr>
        <p:spPr>
          <a:xfrm>
            <a:off x="0" y="212726"/>
            <a:ext cx="250371" cy="832304"/>
          </a:xfrm>
          <a:prstGeom prst="rect">
            <a:avLst/>
          </a:prstGeom>
          <a:solidFill>
            <a:srgbClr val="E38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descr="Colored background box.">
            <a:extLst>
              <a:ext uri="{FF2B5EF4-FFF2-40B4-BE49-F238E27FC236}">
                <a16:creationId xmlns:a16="http://schemas.microsoft.com/office/drawing/2014/main" id="{5DF00629-F578-459E-B808-C056CC098EE1}"/>
              </a:ext>
            </a:extLst>
          </p:cNvPr>
          <p:cNvSpPr/>
          <p:nvPr userDrawn="1"/>
        </p:nvSpPr>
        <p:spPr>
          <a:xfrm>
            <a:off x="435429" y="212727"/>
            <a:ext cx="11756571" cy="83230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内容占位符 2">
            <a:extLst>
              <a:ext uri="{FF2B5EF4-FFF2-40B4-BE49-F238E27FC236}">
                <a16:creationId xmlns:a16="http://schemas.microsoft.com/office/drawing/2014/main" id="{35FFD893-9645-4ABA-BC18-4957569298FB}"/>
              </a:ext>
            </a:extLst>
          </p:cNvPr>
          <p:cNvSpPr>
            <a:spLocks noGrp="1"/>
          </p:cNvSpPr>
          <p:nvPr>
            <p:ph idx="13" hasCustomPrompt="1"/>
          </p:nvPr>
        </p:nvSpPr>
        <p:spPr>
          <a:xfrm>
            <a:off x="435429" y="2189408"/>
            <a:ext cx="5452057" cy="3799267"/>
          </a:xfrm>
        </p:spPr>
        <p:txBody>
          <a:bodyPr>
            <a:noAutofit/>
          </a:bodyPr>
          <a:lstStyle>
            <a:lvl1pPr marL="228600" indent="-228600">
              <a:lnSpc>
                <a:spcPct val="100000"/>
              </a:lnSpc>
              <a:spcAft>
                <a:spcPts val="0"/>
              </a:spcAft>
              <a:buClr>
                <a:srgbClr val="E38526"/>
              </a:buClr>
              <a:buFont typeface="Arial" panose="020B0604020202020204" pitchFamily="34" charset="0"/>
              <a:buChar char="•"/>
              <a:defRPr sz="2800" baseline="0">
                <a:solidFill>
                  <a:schemeClr val="accent1">
                    <a:lumMod val="50000"/>
                  </a:schemeClr>
                </a:solidFill>
                <a:latin typeface="Segoe UI" panose="020B0502040204020203" pitchFamily="34" charset="0"/>
                <a:cs typeface="Segoe UI" panose="020B0502040204020203" pitchFamily="34" charset="0"/>
              </a:defRPr>
            </a:lvl1pPr>
            <a:lvl2pPr marL="685800" indent="-228600">
              <a:lnSpc>
                <a:spcPct val="100000"/>
              </a:lnSpc>
              <a:spcAft>
                <a:spcPts val="0"/>
              </a:spcAft>
              <a:buClr>
                <a:srgbClr val="E38526"/>
              </a:buClr>
              <a:buFont typeface="Courier New" panose="02070309020205020404" pitchFamily="49" charset="0"/>
              <a:buChar char="o"/>
              <a:defRPr sz="2400">
                <a:solidFill>
                  <a:schemeClr val="accent1">
                    <a:lumMod val="50000"/>
                  </a:schemeClr>
                </a:solidFill>
                <a:latin typeface="Segoe UI" panose="020B0502040204020203" pitchFamily="34" charset="0"/>
                <a:cs typeface="Segoe UI" panose="020B0502040204020203" pitchFamily="34" charset="0"/>
              </a:defRPr>
            </a:lvl2pPr>
            <a:lvl3pPr marL="1143000" indent="-228600">
              <a:lnSpc>
                <a:spcPct val="100000"/>
              </a:lnSpc>
              <a:spcAft>
                <a:spcPts val="0"/>
              </a:spcAft>
              <a:buClr>
                <a:srgbClr val="E38526"/>
              </a:buClr>
              <a:buFont typeface="Wingdings" panose="05000000000000000000" pitchFamily="2" charset="2"/>
              <a:buChar char="§"/>
              <a:defRPr sz="2000">
                <a:solidFill>
                  <a:schemeClr val="accent1">
                    <a:lumMod val="50000"/>
                  </a:schemeClr>
                </a:solidFill>
                <a:latin typeface="Segoe UI" panose="020B0502040204020203" pitchFamily="34" charset="0"/>
                <a:cs typeface="Segoe UI" panose="020B0502040204020203" pitchFamily="34" charset="0"/>
              </a:defRPr>
            </a:lvl3pPr>
            <a:lvl4pPr marL="1600200" indent="-228600">
              <a:lnSpc>
                <a:spcPct val="100000"/>
              </a:lnSpc>
              <a:spcAft>
                <a:spcPts val="0"/>
              </a:spcAft>
              <a:buClr>
                <a:srgbClr val="E38526"/>
              </a:buClr>
              <a:buFont typeface="Wingdings" panose="05000000000000000000" pitchFamily="2" charset="2"/>
              <a:buChar char="Ø"/>
              <a:defRPr sz="1800">
                <a:solidFill>
                  <a:schemeClr val="accent1">
                    <a:lumMod val="50000"/>
                  </a:schemeClr>
                </a:solidFill>
                <a:latin typeface="Segoe UI" panose="020B0502040204020203" pitchFamily="34" charset="0"/>
                <a:cs typeface="Segoe UI" panose="020B0502040204020203" pitchFamily="34" charset="0"/>
              </a:defRPr>
            </a:lvl4pPr>
            <a:lvl5pPr marL="2057400" indent="-228600">
              <a:lnSpc>
                <a:spcPct val="100000"/>
              </a:lnSpc>
              <a:spcAft>
                <a:spcPts val="0"/>
              </a:spcAft>
              <a:buClr>
                <a:srgbClr val="E38526"/>
              </a:buClr>
              <a:buFont typeface="Wingdings" panose="05000000000000000000" pitchFamily="2" charset="2"/>
              <a:buChar char="v"/>
              <a:defRPr sz="1800" baseline="0">
                <a:solidFill>
                  <a:schemeClr val="accent1">
                    <a:lumMod val="50000"/>
                  </a:schemeClr>
                </a:solidFill>
                <a:latin typeface="Segoe UI" panose="020B0502040204020203" pitchFamily="34" charset="0"/>
                <a:cs typeface="Segoe UI" panose="020B0502040204020203" pitchFamily="34" charset="0"/>
              </a:defRPr>
            </a:lvl5pPr>
          </a:lstStyle>
          <a:p>
            <a:pPr lvl="0"/>
            <a:r>
              <a:rPr lang="en-US" altLang="zh-CN"/>
              <a:t>Click here to edit bullet points</a:t>
            </a:r>
            <a:endParaRPr lang="zh-CN" altLang="en-US"/>
          </a:p>
          <a:p>
            <a:pPr lvl="1"/>
            <a:r>
              <a:rPr lang="en-US" altLang="zh-CN"/>
              <a:t>Second level</a:t>
            </a:r>
            <a:endParaRPr lang="zh-CN" altLang="en-US"/>
          </a:p>
          <a:p>
            <a:pPr lvl="2"/>
            <a:r>
              <a:rPr lang="en-US" altLang="zh-CN"/>
              <a:t>Third level</a:t>
            </a:r>
            <a:endParaRPr lang="zh-CN" altLang="en-US"/>
          </a:p>
          <a:p>
            <a:pPr lvl="3"/>
            <a:r>
              <a:rPr lang="en-US" altLang="zh-CN"/>
              <a:t>Fourth level</a:t>
            </a:r>
            <a:endParaRPr lang="zh-CN" altLang="en-US"/>
          </a:p>
          <a:p>
            <a:pPr lvl="4"/>
            <a:r>
              <a:rPr lang="en-US" altLang="zh-CN"/>
              <a:t>Fifth level</a:t>
            </a:r>
            <a:endParaRPr lang="zh-CN" altLang="en-US"/>
          </a:p>
        </p:txBody>
      </p:sp>
      <p:sp>
        <p:nvSpPr>
          <p:cNvPr id="17" name="文本占位符 2">
            <a:extLst>
              <a:ext uri="{FF2B5EF4-FFF2-40B4-BE49-F238E27FC236}">
                <a16:creationId xmlns:a16="http://schemas.microsoft.com/office/drawing/2014/main" id="{3F8C2E89-BE57-4EAB-8E44-06A7578A41E7}"/>
              </a:ext>
            </a:extLst>
          </p:cNvPr>
          <p:cNvSpPr>
            <a:spLocks noGrp="1"/>
          </p:cNvSpPr>
          <p:nvPr>
            <p:ph type="body" idx="1" hasCustomPrompt="1"/>
          </p:nvPr>
        </p:nvSpPr>
        <p:spPr>
          <a:xfrm>
            <a:off x="435429" y="1336505"/>
            <a:ext cx="5452057" cy="776702"/>
          </a:xfrm>
          <a:solidFill>
            <a:srgbClr val="E38526"/>
          </a:solidFill>
        </p:spPr>
        <p:txBody>
          <a:bodyPr anchor="ctr">
            <a:noAutofit/>
          </a:bodyPr>
          <a:lstStyle>
            <a:lvl1pPr marL="0" indent="0" algn="l">
              <a:buNone/>
              <a:defRPr sz="2800" b="1">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here to edit subtitle</a:t>
            </a:r>
            <a:endParaRPr lang="zh-CN" altLang="en-US"/>
          </a:p>
        </p:txBody>
      </p:sp>
      <p:sp>
        <p:nvSpPr>
          <p:cNvPr id="18" name="文本占位符 2">
            <a:extLst>
              <a:ext uri="{FF2B5EF4-FFF2-40B4-BE49-F238E27FC236}">
                <a16:creationId xmlns:a16="http://schemas.microsoft.com/office/drawing/2014/main" id="{3F8C2E89-BE57-4EAB-8E44-06A7578A41E7}"/>
              </a:ext>
            </a:extLst>
          </p:cNvPr>
          <p:cNvSpPr>
            <a:spLocks noGrp="1"/>
          </p:cNvSpPr>
          <p:nvPr>
            <p:ph type="body" idx="15" hasCustomPrompt="1"/>
          </p:nvPr>
        </p:nvSpPr>
        <p:spPr>
          <a:xfrm>
            <a:off x="6313714" y="1336505"/>
            <a:ext cx="5452057" cy="776702"/>
          </a:xfrm>
          <a:solidFill>
            <a:srgbClr val="E38526"/>
          </a:solidFill>
        </p:spPr>
        <p:txBody>
          <a:bodyPr anchor="ctr">
            <a:noAutofit/>
          </a:bodyPr>
          <a:lstStyle>
            <a:lvl1pPr marL="0" indent="0" algn="l">
              <a:buNone/>
              <a:defRPr sz="2800" b="1">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here to edit subtitle</a:t>
            </a:r>
            <a:endParaRPr lang="zh-CN" altLang="en-US"/>
          </a:p>
        </p:txBody>
      </p:sp>
      <p:sp>
        <p:nvSpPr>
          <p:cNvPr id="15" name="标题 1">
            <a:extLst>
              <a:ext uri="{FF2B5EF4-FFF2-40B4-BE49-F238E27FC236}">
                <a16:creationId xmlns:a16="http://schemas.microsoft.com/office/drawing/2014/main" id="{73DEFAAE-AB64-48F2-AA3E-533A2C1271E0}"/>
              </a:ext>
            </a:extLst>
          </p:cNvPr>
          <p:cNvSpPr>
            <a:spLocks noGrp="1"/>
          </p:cNvSpPr>
          <p:nvPr>
            <p:ph type="title" hasCustomPrompt="1"/>
          </p:nvPr>
        </p:nvSpPr>
        <p:spPr>
          <a:xfrm>
            <a:off x="567743" y="288925"/>
            <a:ext cx="11433757" cy="679905"/>
          </a:xfrm>
        </p:spPr>
        <p:txBody>
          <a:bodyPr>
            <a:noAutofit/>
          </a:bodyPr>
          <a:lstStyle>
            <a:lvl1pPr>
              <a:defRPr sz="3000">
                <a:solidFill>
                  <a:schemeClr val="bg1"/>
                </a:solidFill>
                <a:latin typeface="Segoe UI Semibold" panose="020B0702040204020203" pitchFamily="34" charset="0"/>
                <a:cs typeface="Segoe UI Semibold" panose="020B0702040204020203" pitchFamily="34" charset="0"/>
              </a:defRPr>
            </a:lvl1pPr>
          </a:lstStyle>
          <a:p>
            <a:r>
              <a:rPr lang="en-US" altLang="zh-CN"/>
              <a:t>Click here to edit title</a:t>
            </a:r>
            <a:endParaRPr lang="zh-CN" altLang="en-US"/>
          </a:p>
        </p:txBody>
      </p:sp>
      <p:sp>
        <p:nvSpPr>
          <p:cNvPr id="16" name="TextBox 15"/>
          <p:cNvSpPr txBox="1"/>
          <p:nvPr userDrawn="1"/>
        </p:nvSpPr>
        <p:spPr>
          <a:xfrm>
            <a:off x="250371" y="6352143"/>
            <a:ext cx="7713372" cy="369332"/>
          </a:xfrm>
          <a:prstGeom prst="rect">
            <a:avLst/>
          </a:prstGeom>
          <a:noFill/>
        </p:spPr>
        <p:txBody>
          <a:bodyPr wrap="square" rtlCol="0">
            <a:spAutoFit/>
          </a:bodyPr>
          <a:lstStyle/>
          <a:p>
            <a:r>
              <a:rPr lang="en-US" sz="1200" kern="1200">
                <a:solidFill>
                  <a:schemeClr val="tx1">
                    <a:tint val="75000"/>
                  </a:schemeClr>
                </a:solidFill>
                <a:latin typeface="Segoe"/>
                <a:ea typeface="+mn-ea"/>
                <a:cs typeface="+mn-cs"/>
              </a:rPr>
              <a:t>Massachusetts Department of</a:t>
            </a:r>
            <a:r>
              <a:rPr lang="en-US" baseline="0">
                <a:latin typeface="Segoe"/>
              </a:rPr>
              <a:t> </a:t>
            </a:r>
            <a:r>
              <a:rPr lang="en-US" sz="1200" kern="1200">
                <a:solidFill>
                  <a:schemeClr val="tx1">
                    <a:tint val="75000"/>
                  </a:schemeClr>
                </a:solidFill>
                <a:latin typeface="Segoe"/>
                <a:ea typeface="+mn-ea"/>
                <a:cs typeface="+mn-cs"/>
              </a:rPr>
              <a:t>Elementary</a:t>
            </a:r>
            <a:r>
              <a:rPr lang="en-US" baseline="0">
                <a:latin typeface="Segoe"/>
              </a:rPr>
              <a:t> </a:t>
            </a:r>
            <a:r>
              <a:rPr lang="en-US" sz="1200" kern="1200">
                <a:solidFill>
                  <a:schemeClr val="tx1">
                    <a:tint val="75000"/>
                  </a:schemeClr>
                </a:solidFill>
                <a:latin typeface="Segoe"/>
                <a:ea typeface="+mn-ea"/>
                <a:cs typeface="+mn-cs"/>
              </a:rPr>
              <a:t>and</a:t>
            </a:r>
            <a:r>
              <a:rPr lang="en-US" baseline="0">
                <a:latin typeface="Segoe"/>
              </a:rPr>
              <a:t> </a:t>
            </a:r>
            <a:r>
              <a:rPr lang="en-US" sz="1200" kern="1200">
                <a:solidFill>
                  <a:schemeClr val="tx1">
                    <a:tint val="75000"/>
                  </a:schemeClr>
                </a:solidFill>
                <a:latin typeface="Segoe"/>
                <a:ea typeface="+mn-ea"/>
                <a:cs typeface="+mn-cs"/>
              </a:rPr>
              <a:t>Secondary</a:t>
            </a:r>
            <a:r>
              <a:rPr lang="en-US" baseline="0">
                <a:latin typeface="Segoe"/>
              </a:rPr>
              <a:t> </a:t>
            </a:r>
            <a:r>
              <a:rPr lang="en-US" sz="1200" kern="1200">
                <a:solidFill>
                  <a:schemeClr val="tx1">
                    <a:tint val="75000"/>
                  </a:schemeClr>
                </a:solidFill>
                <a:latin typeface="Segoe"/>
                <a:ea typeface="+mn-ea"/>
                <a:cs typeface="+mn-cs"/>
              </a:rPr>
              <a:t>Education</a:t>
            </a:r>
          </a:p>
        </p:txBody>
      </p:sp>
      <p:sp>
        <p:nvSpPr>
          <p:cNvPr id="14" name="内容占位符 2">
            <a:extLst>
              <a:ext uri="{FF2B5EF4-FFF2-40B4-BE49-F238E27FC236}">
                <a16:creationId xmlns:a16="http://schemas.microsoft.com/office/drawing/2014/main" id="{35FFD893-9645-4ABA-BC18-4957569298FB}"/>
              </a:ext>
            </a:extLst>
          </p:cNvPr>
          <p:cNvSpPr>
            <a:spLocks noGrp="1"/>
          </p:cNvSpPr>
          <p:nvPr>
            <p:ph idx="16" hasCustomPrompt="1"/>
          </p:nvPr>
        </p:nvSpPr>
        <p:spPr>
          <a:xfrm>
            <a:off x="6313713" y="2204358"/>
            <a:ext cx="5452057" cy="3799267"/>
          </a:xfrm>
        </p:spPr>
        <p:txBody>
          <a:bodyPr>
            <a:noAutofit/>
          </a:bodyPr>
          <a:lstStyle>
            <a:lvl1pPr marL="228600" indent="-228600">
              <a:lnSpc>
                <a:spcPct val="100000"/>
              </a:lnSpc>
              <a:spcAft>
                <a:spcPts val="0"/>
              </a:spcAft>
              <a:buClr>
                <a:srgbClr val="E38526"/>
              </a:buClr>
              <a:buFont typeface="Arial" panose="020B0604020202020204" pitchFamily="34" charset="0"/>
              <a:buChar char="•"/>
              <a:defRPr sz="2800" baseline="0">
                <a:solidFill>
                  <a:schemeClr val="accent1">
                    <a:lumMod val="50000"/>
                  </a:schemeClr>
                </a:solidFill>
                <a:latin typeface="Segoe UI" panose="020B0502040204020203" pitchFamily="34" charset="0"/>
                <a:cs typeface="Segoe UI" panose="020B0502040204020203" pitchFamily="34" charset="0"/>
              </a:defRPr>
            </a:lvl1pPr>
            <a:lvl2pPr marL="685800" indent="-228600">
              <a:lnSpc>
                <a:spcPct val="100000"/>
              </a:lnSpc>
              <a:spcAft>
                <a:spcPts val="0"/>
              </a:spcAft>
              <a:buClr>
                <a:srgbClr val="E38526"/>
              </a:buClr>
              <a:buFont typeface="Courier New" panose="02070309020205020404" pitchFamily="49" charset="0"/>
              <a:buChar char="o"/>
              <a:defRPr sz="2400">
                <a:solidFill>
                  <a:schemeClr val="accent1">
                    <a:lumMod val="50000"/>
                  </a:schemeClr>
                </a:solidFill>
                <a:latin typeface="Segoe UI" panose="020B0502040204020203" pitchFamily="34" charset="0"/>
                <a:cs typeface="Segoe UI" panose="020B0502040204020203" pitchFamily="34" charset="0"/>
              </a:defRPr>
            </a:lvl2pPr>
            <a:lvl3pPr marL="1143000" indent="-228600">
              <a:lnSpc>
                <a:spcPct val="100000"/>
              </a:lnSpc>
              <a:spcAft>
                <a:spcPts val="0"/>
              </a:spcAft>
              <a:buClr>
                <a:srgbClr val="E38526"/>
              </a:buClr>
              <a:buFont typeface="Wingdings" panose="05000000000000000000" pitchFamily="2" charset="2"/>
              <a:buChar char="§"/>
              <a:defRPr sz="2000">
                <a:solidFill>
                  <a:schemeClr val="accent1">
                    <a:lumMod val="50000"/>
                  </a:schemeClr>
                </a:solidFill>
                <a:latin typeface="Segoe UI" panose="020B0502040204020203" pitchFamily="34" charset="0"/>
                <a:cs typeface="Segoe UI" panose="020B0502040204020203" pitchFamily="34" charset="0"/>
              </a:defRPr>
            </a:lvl3pPr>
            <a:lvl4pPr marL="1600200" indent="-228600">
              <a:lnSpc>
                <a:spcPct val="100000"/>
              </a:lnSpc>
              <a:spcAft>
                <a:spcPts val="0"/>
              </a:spcAft>
              <a:buClr>
                <a:srgbClr val="E38526"/>
              </a:buClr>
              <a:buFont typeface="Wingdings" panose="05000000000000000000" pitchFamily="2" charset="2"/>
              <a:buChar char="Ø"/>
              <a:defRPr sz="1800">
                <a:solidFill>
                  <a:schemeClr val="accent1">
                    <a:lumMod val="50000"/>
                  </a:schemeClr>
                </a:solidFill>
                <a:latin typeface="Segoe UI" panose="020B0502040204020203" pitchFamily="34" charset="0"/>
                <a:cs typeface="Segoe UI" panose="020B0502040204020203" pitchFamily="34" charset="0"/>
              </a:defRPr>
            </a:lvl4pPr>
            <a:lvl5pPr marL="2057400" indent="-228600">
              <a:lnSpc>
                <a:spcPct val="100000"/>
              </a:lnSpc>
              <a:spcAft>
                <a:spcPts val="0"/>
              </a:spcAft>
              <a:buClr>
                <a:srgbClr val="E38526"/>
              </a:buClr>
              <a:buFont typeface="Wingdings" panose="05000000000000000000" pitchFamily="2" charset="2"/>
              <a:buChar char="v"/>
              <a:defRPr sz="1800" baseline="0">
                <a:solidFill>
                  <a:schemeClr val="accent1">
                    <a:lumMod val="50000"/>
                  </a:schemeClr>
                </a:solidFill>
                <a:latin typeface="Segoe UI" panose="020B0502040204020203" pitchFamily="34" charset="0"/>
                <a:cs typeface="Segoe UI" panose="020B0502040204020203" pitchFamily="34" charset="0"/>
              </a:defRPr>
            </a:lvl5pPr>
          </a:lstStyle>
          <a:p>
            <a:pPr lvl="0"/>
            <a:r>
              <a:rPr lang="en-US" altLang="zh-CN"/>
              <a:t>Click here to edit bullet points</a:t>
            </a:r>
            <a:endParaRPr lang="zh-CN" altLang="en-US"/>
          </a:p>
          <a:p>
            <a:pPr lvl="1"/>
            <a:r>
              <a:rPr lang="en-US" altLang="zh-CN"/>
              <a:t>Second level</a:t>
            </a:r>
            <a:endParaRPr lang="zh-CN" altLang="en-US"/>
          </a:p>
          <a:p>
            <a:pPr lvl="2"/>
            <a:r>
              <a:rPr lang="en-US" altLang="zh-CN"/>
              <a:t>Third level</a:t>
            </a:r>
            <a:endParaRPr lang="zh-CN" altLang="en-US"/>
          </a:p>
          <a:p>
            <a:pPr lvl="3"/>
            <a:r>
              <a:rPr lang="en-US" altLang="zh-CN"/>
              <a:t>Fourth level</a:t>
            </a:r>
            <a:endParaRPr lang="zh-CN" altLang="en-US"/>
          </a:p>
          <a:p>
            <a:pPr lvl="4"/>
            <a:r>
              <a:rPr lang="en-US" altLang="zh-CN"/>
              <a:t>Fifth level</a:t>
            </a:r>
            <a:endParaRPr lang="zh-CN" altLang="en-US"/>
          </a:p>
        </p:txBody>
      </p:sp>
    </p:spTree>
    <p:extLst>
      <p:ext uri="{BB962C8B-B14F-4D97-AF65-F5344CB8AC3E}">
        <p14:creationId xmlns:p14="http://schemas.microsoft.com/office/powerpoint/2010/main" val="948444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Picture">
    <p:spTree>
      <p:nvGrpSpPr>
        <p:cNvPr id="1" name=""/>
        <p:cNvGrpSpPr/>
        <p:nvPr/>
      </p:nvGrpSpPr>
      <p:grpSpPr>
        <a:xfrm>
          <a:off x="0" y="0"/>
          <a:ext cx="0" cy="0"/>
          <a:chOff x="0" y="0"/>
          <a:chExt cx="0" cy="0"/>
        </a:xfrm>
      </p:grpSpPr>
      <p:pic>
        <p:nvPicPr>
          <p:cNvPr id="11" name="图片 8" descr="The star in the ESE logo.">
            <a:extLst>
              <a:ext uri="{FF2B5EF4-FFF2-40B4-BE49-F238E27FC236}">
                <a16:creationId xmlns:a16="http://schemas.microsoft.com/office/drawing/2014/main" id="{234F7B3A-2AAD-4113-B4B3-FCD9CEE213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21238317">
            <a:off x="10844110" y="6132352"/>
            <a:ext cx="756578" cy="778194"/>
          </a:xfrm>
          <a:prstGeom prst="rect">
            <a:avLst/>
          </a:prstGeom>
        </p:spPr>
      </p:pic>
      <p:sp>
        <p:nvSpPr>
          <p:cNvPr id="3" name="图片占位符 2">
            <a:extLst>
              <a:ext uri="{FF2B5EF4-FFF2-40B4-BE49-F238E27FC236}">
                <a16:creationId xmlns:a16="http://schemas.microsoft.com/office/drawing/2014/main" id="{91BACC49-F766-444F-90DC-64E004B0AB1D}"/>
              </a:ext>
            </a:extLst>
          </p:cNvPr>
          <p:cNvSpPr>
            <a:spLocks noGrp="1"/>
          </p:cNvSpPr>
          <p:nvPr>
            <p:ph type="pic" idx="1"/>
          </p:nvPr>
        </p:nvSpPr>
        <p:spPr>
          <a:xfrm>
            <a:off x="5183188" y="1346882"/>
            <a:ext cx="6172200" cy="451416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a:t>Click icon to add picture</a:t>
            </a:r>
            <a:endParaRPr lang="zh-CN" altLang="en-US"/>
          </a:p>
        </p:txBody>
      </p:sp>
      <p:sp>
        <p:nvSpPr>
          <p:cNvPr id="4" name="文本占位符 3">
            <a:extLst>
              <a:ext uri="{FF2B5EF4-FFF2-40B4-BE49-F238E27FC236}">
                <a16:creationId xmlns:a16="http://schemas.microsoft.com/office/drawing/2014/main" id="{53551CA8-3893-4798-AD18-62C5C646C8C2}"/>
              </a:ext>
            </a:extLst>
          </p:cNvPr>
          <p:cNvSpPr>
            <a:spLocks noGrp="1"/>
          </p:cNvSpPr>
          <p:nvPr>
            <p:ph type="body" sz="half" idx="2" hasCustomPrompt="1"/>
          </p:nvPr>
        </p:nvSpPr>
        <p:spPr>
          <a:xfrm>
            <a:off x="839788" y="2737304"/>
            <a:ext cx="3932237" cy="3131683"/>
          </a:xfrm>
        </p:spPr>
        <p:txBody>
          <a:bodyPr>
            <a:noAutofit/>
          </a:bodyPr>
          <a:lstStyle>
            <a:lvl1pPr marL="0" indent="0">
              <a:lnSpc>
                <a:spcPct val="100000"/>
              </a:lnSpc>
              <a:spcBef>
                <a:spcPts val="0"/>
              </a:spcBef>
              <a:buNone/>
              <a:defRPr sz="2400" baseline="0">
                <a:solidFill>
                  <a:schemeClr val="accent1">
                    <a:lumMod val="50000"/>
                  </a:schemeClr>
                </a:solidFill>
                <a:latin typeface="Segoe UI" panose="020B0502040204020203" pitchFamily="34" charset="0"/>
                <a:cs typeface="Segoe UI" panose="020B0502040204020203"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here to edit Text</a:t>
            </a:r>
            <a:endParaRPr lang="zh-CN" altLang="en-US"/>
          </a:p>
        </p:txBody>
      </p:sp>
      <p:sp>
        <p:nvSpPr>
          <p:cNvPr id="7" name="灯片编号占位符 6">
            <a:extLst>
              <a:ext uri="{FF2B5EF4-FFF2-40B4-BE49-F238E27FC236}">
                <a16:creationId xmlns:a16="http://schemas.microsoft.com/office/drawing/2014/main" id="{6789AAC3-A063-423A-AB89-4EC9283B8AE1}"/>
              </a:ext>
            </a:extLst>
          </p:cNvPr>
          <p:cNvSpPr>
            <a:spLocks noGrp="1"/>
          </p:cNvSpPr>
          <p:nvPr>
            <p:ph type="sldNum" sz="quarter" idx="12"/>
          </p:nvPr>
        </p:nvSpPr>
        <p:spPr/>
        <p:txBody>
          <a:bodyPr/>
          <a:lstStyle>
            <a:lvl1pPr>
              <a:defRPr>
                <a:solidFill>
                  <a:schemeClr val="tx1"/>
                </a:solidFill>
              </a:defRPr>
            </a:lvl1pPr>
          </a:lstStyle>
          <a:p>
            <a:fld id="{FF27229C-EC7B-4063-A33B-28A5E87E32ED}" type="slidenum">
              <a:rPr lang="zh-CN" altLang="en-US" smtClean="0"/>
              <a:pPr/>
              <a:t>‹#›</a:t>
            </a:fld>
            <a:endParaRPr lang="zh-CN" altLang="en-US"/>
          </a:p>
        </p:txBody>
      </p:sp>
      <p:sp>
        <p:nvSpPr>
          <p:cNvPr id="8" name="矩形 6" descr="Colored background box.">
            <a:extLst>
              <a:ext uri="{FF2B5EF4-FFF2-40B4-BE49-F238E27FC236}">
                <a16:creationId xmlns:a16="http://schemas.microsoft.com/office/drawing/2014/main" id="{A875BDB0-8CE9-4FCF-818B-C21A2BF5A21B}"/>
              </a:ext>
            </a:extLst>
          </p:cNvPr>
          <p:cNvSpPr/>
          <p:nvPr userDrawn="1"/>
        </p:nvSpPr>
        <p:spPr>
          <a:xfrm>
            <a:off x="0" y="212726"/>
            <a:ext cx="250371" cy="832304"/>
          </a:xfrm>
          <a:prstGeom prst="rect">
            <a:avLst/>
          </a:prstGeom>
          <a:solidFill>
            <a:srgbClr val="E38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descr="Colored background box.">
            <a:extLst>
              <a:ext uri="{FF2B5EF4-FFF2-40B4-BE49-F238E27FC236}">
                <a16:creationId xmlns:a16="http://schemas.microsoft.com/office/drawing/2014/main" id="{5DF00629-F578-459E-B808-C056CC098EE1}"/>
              </a:ext>
            </a:extLst>
          </p:cNvPr>
          <p:cNvSpPr/>
          <p:nvPr userDrawn="1"/>
        </p:nvSpPr>
        <p:spPr>
          <a:xfrm>
            <a:off x="435429" y="212727"/>
            <a:ext cx="11756571" cy="83230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itle 20"/>
          <p:cNvSpPr>
            <a:spLocks noGrp="1"/>
          </p:cNvSpPr>
          <p:nvPr>
            <p:ph type="title"/>
          </p:nvPr>
        </p:nvSpPr>
        <p:spPr>
          <a:xfrm>
            <a:off x="567743" y="357819"/>
            <a:ext cx="11370972" cy="552324"/>
          </a:xfrm>
        </p:spPr>
        <p:txBody>
          <a:bodyPr>
            <a:noAutofit/>
          </a:bodyPr>
          <a:lstStyle>
            <a:lvl1pPr>
              <a:defRPr lang="en-US" sz="3000" kern="1200" baseline="0" dirty="0">
                <a:solidFill>
                  <a:schemeClr val="bg1"/>
                </a:solidFill>
                <a:latin typeface="Segoe UI Semibold" panose="020B0702040204020203" pitchFamily="34" charset="0"/>
                <a:ea typeface="+mj-ea"/>
                <a:cs typeface="Segoe UI Semibold" panose="020B0702040204020203" pitchFamily="34" charset="0"/>
              </a:defRPr>
            </a:lvl1pPr>
          </a:lstStyle>
          <a:p>
            <a:r>
              <a:rPr lang="en-US"/>
              <a:t>Click to edit Master title style</a:t>
            </a:r>
          </a:p>
        </p:txBody>
      </p:sp>
      <p:sp>
        <p:nvSpPr>
          <p:cNvPr id="22" name="文本占位符 3">
            <a:extLst>
              <a:ext uri="{FF2B5EF4-FFF2-40B4-BE49-F238E27FC236}">
                <a16:creationId xmlns:a16="http://schemas.microsoft.com/office/drawing/2014/main" id="{53551CA8-3893-4798-AD18-62C5C646C8C2}"/>
              </a:ext>
            </a:extLst>
          </p:cNvPr>
          <p:cNvSpPr>
            <a:spLocks noGrp="1"/>
          </p:cNvSpPr>
          <p:nvPr>
            <p:ph type="body" sz="half" idx="13" hasCustomPrompt="1"/>
          </p:nvPr>
        </p:nvSpPr>
        <p:spPr>
          <a:xfrm>
            <a:off x="839788" y="1346883"/>
            <a:ext cx="3932237" cy="1255534"/>
          </a:xfrm>
        </p:spPr>
        <p:txBody>
          <a:bodyPr>
            <a:noAutofit/>
          </a:bodyPr>
          <a:lstStyle>
            <a:lvl1pPr marL="0" indent="0">
              <a:buNone/>
              <a:defRPr sz="2800" b="1" baseline="0">
                <a:solidFill>
                  <a:schemeClr val="accent1">
                    <a:lumMod val="50000"/>
                  </a:schemeClr>
                </a:solidFill>
                <a:latin typeface="Segoe UI" panose="020B0502040204020203" pitchFamily="34" charset="0"/>
                <a:cs typeface="Segoe UI" panose="020B0502040204020203"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here to edit subtitle</a:t>
            </a:r>
            <a:endParaRPr lang="zh-CN" altLang="en-US"/>
          </a:p>
        </p:txBody>
      </p:sp>
      <p:sp>
        <p:nvSpPr>
          <p:cNvPr id="16" name="TextBox 15"/>
          <p:cNvSpPr txBox="1"/>
          <p:nvPr userDrawn="1"/>
        </p:nvSpPr>
        <p:spPr>
          <a:xfrm>
            <a:off x="250371" y="6352143"/>
            <a:ext cx="7713372" cy="369332"/>
          </a:xfrm>
          <a:prstGeom prst="rect">
            <a:avLst/>
          </a:prstGeom>
          <a:noFill/>
        </p:spPr>
        <p:txBody>
          <a:bodyPr wrap="square" rtlCol="0" anchor="ctr" anchorCtr="0">
            <a:noAutofit/>
          </a:bodyPr>
          <a:lstStyle/>
          <a:p>
            <a:r>
              <a:rPr lang="en-US" sz="1200" kern="1200">
                <a:solidFill>
                  <a:schemeClr val="tx1">
                    <a:tint val="75000"/>
                  </a:schemeClr>
                </a:solidFill>
                <a:latin typeface="Segoe"/>
                <a:ea typeface="+mn-ea"/>
                <a:cs typeface="+mn-cs"/>
              </a:rPr>
              <a:t>Massachusetts Department of</a:t>
            </a:r>
            <a:r>
              <a:rPr lang="en-US" baseline="0">
                <a:latin typeface="Segoe"/>
              </a:rPr>
              <a:t> </a:t>
            </a:r>
            <a:r>
              <a:rPr lang="en-US" sz="1200" kern="1200">
                <a:solidFill>
                  <a:schemeClr val="tx1">
                    <a:tint val="75000"/>
                  </a:schemeClr>
                </a:solidFill>
                <a:latin typeface="Segoe"/>
                <a:ea typeface="+mn-ea"/>
                <a:cs typeface="+mn-cs"/>
              </a:rPr>
              <a:t>Elementary</a:t>
            </a:r>
            <a:r>
              <a:rPr lang="en-US" baseline="0">
                <a:latin typeface="Segoe"/>
              </a:rPr>
              <a:t> </a:t>
            </a:r>
            <a:r>
              <a:rPr lang="en-US" sz="1200" kern="1200">
                <a:solidFill>
                  <a:schemeClr val="tx1">
                    <a:tint val="75000"/>
                  </a:schemeClr>
                </a:solidFill>
                <a:latin typeface="Segoe"/>
                <a:ea typeface="+mn-ea"/>
                <a:cs typeface="+mn-cs"/>
              </a:rPr>
              <a:t>and</a:t>
            </a:r>
            <a:r>
              <a:rPr lang="en-US" baseline="0">
                <a:latin typeface="Segoe"/>
              </a:rPr>
              <a:t> </a:t>
            </a:r>
            <a:r>
              <a:rPr lang="en-US" sz="1200" kern="1200">
                <a:solidFill>
                  <a:schemeClr val="tx1">
                    <a:tint val="75000"/>
                  </a:schemeClr>
                </a:solidFill>
                <a:latin typeface="Segoe"/>
                <a:ea typeface="+mn-ea"/>
                <a:cs typeface="+mn-cs"/>
              </a:rPr>
              <a:t>Secondary</a:t>
            </a:r>
            <a:r>
              <a:rPr lang="en-US" baseline="0">
                <a:latin typeface="Segoe"/>
              </a:rPr>
              <a:t> </a:t>
            </a:r>
            <a:r>
              <a:rPr lang="en-US" sz="1200" kern="1200">
                <a:solidFill>
                  <a:schemeClr val="tx1">
                    <a:tint val="75000"/>
                  </a:schemeClr>
                </a:solidFill>
                <a:latin typeface="Segoe"/>
                <a:ea typeface="+mn-ea"/>
                <a:cs typeface="+mn-cs"/>
              </a:rPr>
              <a:t>Education</a:t>
            </a:r>
          </a:p>
        </p:txBody>
      </p:sp>
    </p:spTree>
    <p:extLst>
      <p:ext uri="{BB962C8B-B14F-4D97-AF65-F5344CB8AC3E}">
        <p14:creationId xmlns:p14="http://schemas.microsoft.com/office/powerpoint/2010/main" val="2580273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307012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13B8FF0-B949-418A-B884-7856ED3FF03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altLang="zh-CN"/>
              <a:t>Click here to edit master title</a:t>
            </a:r>
            <a:endParaRPr lang="zh-CN" altLang="en-US"/>
          </a:p>
        </p:txBody>
      </p:sp>
      <p:sp>
        <p:nvSpPr>
          <p:cNvPr id="3" name="文本占位符 2">
            <a:extLst>
              <a:ext uri="{FF2B5EF4-FFF2-40B4-BE49-F238E27FC236}">
                <a16:creationId xmlns:a16="http://schemas.microsoft.com/office/drawing/2014/main" id="{4D3B3FFB-82AC-4EC9-A398-722C2D7E7627}"/>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ltLang="zh-CN"/>
              <a:t>Click here to edit text</a:t>
            </a:r>
            <a:endParaRPr lang="zh-CN" altLang="en-US"/>
          </a:p>
          <a:p>
            <a:pPr lvl="1"/>
            <a:r>
              <a:rPr lang="en-US" altLang="zh-CN"/>
              <a:t>Second level</a:t>
            </a:r>
            <a:endParaRPr lang="zh-CN" altLang="en-US"/>
          </a:p>
          <a:p>
            <a:pPr lvl="2"/>
            <a:r>
              <a:rPr lang="en-US" altLang="zh-CN"/>
              <a:t>Third level</a:t>
            </a:r>
            <a:endParaRPr lang="zh-CN" altLang="en-US"/>
          </a:p>
          <a:p>
            <a:pPr lvl="3"/>
            <a:r>
              <a:rPr lang="en-US" altLang="zh-CN"/>
              <a:t>Forth level</a:t>
            </a:r>
            <a:endParaRPr lang="zh-CN" altLang="en-US"/>
          </a:p>
          <a:p>
            <a:pPr lvl="4"/>
            <a:r>
              <a:rPr lang="en-US" altLang="zh-CN"/>
              <a:t>Fifth level</a:t>
            </a:r>
            <a:endParaRPr lang="zh-CN" altLang="en-US"/>
          </a:p>
        </p:txBody>
      </p:sp>
      <p:sp>
        <p:nvSpPr>
          <p:cNvPr id="4" name="日期占位符 3">
            <a:extLst>
              <a:ext uri="{FF2B5EF4-FFF2-40B4-BE49-F238E27FC236}">
                <a16:creationId xmlns:a16="http://schemas.microsoft.com/office/drawing/2014/main" id="{61977E61-00A2-43A0-9328-9D066838A9B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4668EC-92F0-4572-9577-023BA49E05D2}" type="datetime1">
              <a:rPr lang="en-US" altLang="zh-CN" smtClean="0"/>
              <a:pPr/>
              <a:t>7/2/2021</a:t>
            </a:fld>
            <a:endParaRPr lang="zh-CN" altLang="en-US"/>
          </a:p>
        </p:txBody>
      </p:sp>
      <p:sp>
        <p:nvSpPr>
          <p:cNvPr id="5" name="页脚占位符 4">
            <a:extLst>
              <a:ext uri="{FF2B5EF4-FFF2-40B4-BE49-F238E27FC236}">
                <a16:creationId xmlns:a16="http://schemas.microsoft.com/office/drawing/2014/main" id="{EC850DC4-B6F4-4C90-A6C9-8DF7DE7F5EB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C65AC83-998D-49FC-8885-4FB383A937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27229C-EC7B-4063-A33B-28A5E87E32ED}" type="slidenum">
              <a:rPr lang="zh-CN" altLang="en-US" smtClean="0"/>
              <a:pPr/>
              <a:t>‹#›</a:t>
            </a:fld>
            <a:endParaRPr lang="zh-CN" altLang="en-US"/>
          </a:p>
        </p:txBody>
      </p:sp>
    </p:spTree>
    <p:extLst>
      <p:ext uri="{BB962C8B-B14F-4D97-AF65-F5344CB8AC3E}">
        <p14:creationId xmlns:p14="http://schemas.microsoft.com/office/powerpoint/2010/main" val="1578416296"/>
      </p:ext>
    </p:extLst>
  </p:cSld>
  <p:clrMap bg1="lt1" tx1="dk1" bg2="lt2" tx2="dk2" accent1="accent1" accent2="accent2" accent3="accent3" accent4="accent4" accent5="accent5" accent6="accent6" hlink="hlink" folHlink="folHlink"/>
  <p:sldLayoutIdLst>
    <p:sldLayoutId id="2147483649" r:id="rId1"/>
    <p:sldLayoutId id="2147483665" r:id="rId2"/>
    <p:sldLayoutId id="2147483655" r:id="rId3"/>
    <p:sldLayoutId id="2147483661" r:id="rId4"/>
    <p:sldLayoutId id="2147483660" r:id="rId5"/>
    <p:sldLayoutId id="2147483664" r:id="rId6"/>
    <p:sldLayoutId id="2147483652" r:id="rId7"/>
    <p:sldLayoutId id="2147483657" r:id="rId8"/>
    <p:sldLayoutId id="2147483654" r:id="rId9"/>
    <p:sldLayoutId id="2147483663" r:id="rId10"/>
    <p:sldLayoutId id="2147483662" r:id="rId11"/>
  </p:sldLayoutIdLst>
  <p:hf hdr="0"/>
  <p:txStyles>
    <p:titleStyle>
      <a:lvl1pPr algn="l" defTabSz="914400" rtl="0" eaLnBrk="1" latinLnBrk="0" hangingPunct="1">
        <a:lnSpc>
          <a:spcPct val="90000"/>
        </a:lnSpc>
        <a:spcBef>
          <a:spcPct val="0"/>
        </a:spcBef>
        <a:buNone/>
        <a:defRPr sz="3000" kern="1200" baseline="0">
          <a:solidFill>
            <a:schemeClr val="tx1"/>
          </a:solidFill>
          <a:latin typeface="Segoe UI Semibold" panose="020B0702040204020203" pitchFamily="34" charset="0"/>
          <a:ea typeface="+mj-ea"/>
          <a:cs typeface="Segoe UI Semibold" panose="020B0702040204020203" pitchFamily="34" charset="0"/>
        </a:defRPr>
      </a:lvl1pPr>
    </p:titleStyle>
    <p:bodyStyle>
      <a:lvl1pPr marL="228600" indent="-228600" algn="l" defTabSz="914400" rtl="0" eaLnBrk="1" latinLnBrk="0" hangingPunct="1">
        <a:lnSpc>
          <a:spcPct val="90000"/>
        </a:lnSpc>
        <a:spcBef>
          <a:spcPts val="1000"/>
        </a:spcBef>
        <a:buClr>
          <a:srgbClr val="E38526"/>
        </a:buClr>
        <a:buFont typeface="Arial" panose="020B0604020202020204" pitchFamily="34" charset="0"/>
        <a:buChar char="•"/>
        <a:defRPr sz="3200" kern="1200" baseline="0">
          <a:solidFill>
            <a:schemeClr val="accent1">
              <a:lumMod val="50000"/>
            </a:schemeClr>
          </a:solidFill>
          <a:latin typeface="Segoe UI" panose="020B0502040204020203" pitchFamily="34" charset="0"/>
          <a:ea typeface="+mn-ea"/>
          <a:cs typeface="Segoe UI" panose="020B0502040204020203" pitchFamily="34" charset="0"/>
        </a:defRPr>
      </a:lvl1pPr>
      <a:lvl2pPr marL="736600" indent="-279400" algn="l" defTabSz="914400" rtl="0" eaLnBrk="1" latinLnBrk="0" hangingPunct="1">
        <a:lnSpc>
          <a:spcPct val="90000"/>
        </a:lnSpc>
        <a:spcBef>
          <a:spcPts val="500"/>
        </a:spcBef>
        <a:buClr>
          <a:srgbClr val="E38526"/>
        </a:buClr>
        <a:buFont typeface="Courier New" panose="02070309020205020404" pitchFamily="49" charset="0"/>
        <a:buChar char="o"/>
        <a:defRPr sz="2800" kern="1200">
          <a:solidFill>
            <a:schemeClr val="accent1">
              <a:lumMod val="50000"/>
            </a:schemeClr>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Clr>
          <a:srgbClr val="E38526"/>
        </a:buClr>
        <a:buFont typeface="Wingdings" panose="05000000000000000000" pitchFamily="2" charset="2"/>
        <a:buChar char="§"/>
        <a:defRPr sz="2400" kern="1200">
          <a:solidFill>
            <a:schemeClr val="accent1">
              <a:lumMod val="50000"/>
            </a:schemeClr>
          </a:solidFill>
          <a:latin typeface="Segoe UI" panose="020B0502040204020203" pitchFamily="34" charset="0"/>
          <a:ea typeface="+mn-ea"/>
          <a:cs typeface="Segoe UI" panose="020B0502040204020203" pitchFamily="34" charset="0"/>
        </a:defRPr>
      </a:lvl3pPr>
      <a:lvl4pPr marL="1651000" indent="-279400" algn="l" defTabSz="914400" rtl="0" eaLnBrk="1" latinLnBrk="0" hangingPunct="1">
        <a:lnSpc>
          <a:spcPct val="90000"/>
        </a:lnSpc>
        <a:spcBef>
          <a:spcPts val="500"/>
        </a:spcBef>
        <a:buClr>
          <a:srgbClr val="E38526"/>
        </a:buClr>
        <a:buFont typeface="Wingdings" panose="05000000000000000000" pitchFamily="2" charset="2"/>
        <a:buChar char="Ø"/>
        <a:defRPr sz="2000" kern="1200">
          <a:solidFill>
            <a:schemeClr val="accent1">
              <a:lumMod val="50000"/>
            </a:schemeClr>
          </a:solidFill>
          <a:latin typeface="Segoe UI" panose="020B0502040204020203" pitchFamily="34" charset="0"/>
          <a:ea typeface="+mn-ea"/>
          <a:cs typeface="Segoe UI" panose="020B0502040204020203" pitchFamily="34" charset="0"/>
        </a:defRPr>
      </a:lvl4pPr>
      <a:lvl5pPr marL="2116138" indent="-287338" algn="l" defTabSz="914400" rtl="0" eaLnBrk="1" latinLnBrk="0" hangingPunct="1">
        <a:lnSpc>
          <a:spcPct val="90000"/>
        </a:lnSpc>
        <a:spcBef>
          <a:spcPts val="500"/>
        </a:spcBef>
        <a:buClr>
          <a:srgbClr val="E38526"/>
        </a:buClr>
        <a:buFont typeface="Wingdings" panose="05000000000000000000" pitchFamily="2" charset="2"/>
        <a:buChar char="v"/>
        <a:defRPr sz="2000" kern="1200">
          <a:solidFill>
            <a:schemeClr val="accent1">
              <a:lumMod val="50000"/>
            </a:schemeClr>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2021-0604protocols.docx" TargetMode="Externa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hyperlink" Target="https://www.cms.gov/Medicare/CMS-Forms/CMS-Forms/Downloads/CMS116.pdf" TargetMode="Externa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hyperlink" Target="https://www.globalpointofcare.abbott/en/support/product-installation-training/navica-brand/navica-binaxnow-ag-training.html"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hyperlink" Target="https://survey.alchemer.com/s3/5975124/Phase-I-Abbott-BinaxNOW-Testing-Survey" TargetMode="Externa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hyperlink" Target="https://www.ucsf.edu/news/2020/10/418761/rapid-covid-19-test-shows-promise-community-test-setting" TargetMode="External"/><Relationship Id="rId2" Type="http://schemas.openxmlformats.org/officeDocument/2006/relationships/hyperlink" Target="https://www.nytimes.com/2020/10/15/health/coronavirus-rapid-test-binaxnow.html" TargetMode="External"/><Relationship Id="rId1" Type="http://schemas.openxmlformats.org/officeDocument/2006/relationships/slideLayout" Target="../slideLayouts/slideLayout5.xml"/><Relationship Id="rId4" Type="http://schemas.openxmlformats.org/officeDocument/2006/relationships/hyperlink" Target="https://www.centerforhealthsecurity.org/our-work/pubs_archive/pubs-pdfs/2020/20201014-Risk-Assessment-and-Testing-Protocols-for-Reducing-SARS-CoV-2-Transmission-in-K-12-Schools.pdf"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10.emf"/><Relationship Id="rId5" Type="http://schemas.openxmlformats.org/officeDocument/2006/relationships/image" Target="../media/image9.emf"/><Relationship Id="rId4" Type="http://schemas.openxmlformats.org/officeDocument/2006/relationships/image" Target="../media/image8.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hyperlink" Target="2021-0604protocols.docx" TargetMode="Externa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41332" y="1950576"/>
            <a:ext cx="6309648" cy="1656272"/>
          </a:xfrm>
        </p:spPr>
        <p:txBody>
          <a:bodyPr/>
          <a:lstStyle/>
          <a:p>
            <a:r>
              <a:rPr lang="en-US" sz="3600" dirty="0">
                <a:latin typeface="Arial" panose="020B0604020202020204" pitchFamily="34" charset="0"/>
                <a:cs typeface="Arial" panose="020B0604020202020204" pitchFamily="34" charset="0"/>
              </a:rPr>
              <a:t>Phase I – Abbott BinaxNOW Rapid Point of Care COVID-19 Testing for K-12 Schools</a:t>
            </a:r>
          </a:p>
        </p:txBody>
      </p:sp>
      <p:sp>
        <p:nvSpPr>
          <p:cNvPr id="4" name="TextBox 3"/>
          <p:cNvSpPr txBox="1"/>
          <p:nvPr/>
        </p:nvSpPr>
        <p:spPr>
          <a:xfrm>
            <a:off x="7795260" y="3985260"/>
            <a:ext cx="3855720" cy="369332"/>
          </a:xfrm>
          <a:prstGeom prst="rect">
            <a:avLst/>
          </a:prstGeom>
          <a:noFill/>
        </p:spPr>
        <p:txBody>
          <a:bodyPr wrap="square" rtlCol="0">
            <a:spAutoFit/>
          </a:bodyPr>
          <a:lstStyle/>
          <a:p>
            <a:pPr algn="r"/>
            <a:r>
              <a:rPr lang="en-US">
                <a:solidFill>
                  <a:schemeClr val="bg1"/>
                </a:solidFill>
              </a:rPr>
              <a:t>October 28, 2020</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BECE013-4F8C-4C1F-A1D7-B666C6C9A59C}"/>
              </a:ext>
            </a:extLst>
          </p:cNvPr>
          <p:cNvSpPr>
            <a:spLocks noGrp="1"/>
          </p:cNvSpPr>
          <p:nvPr>
            <p:ph idx="1"/>
          </p:nvPr>
        </p:nvSpPr>
        <p:spPr/>
        <p:txBody>
          <a:bodyPr vert="horz" lIns="91440" tIns="45720" rIns="91440" bIns="45720" rtlCol="0" anchor="t">
            <a:noAutofit/>
          </a:bodyPr>
          <a:lstStyle/>
          <a:p>
            <a:r>
              <a:rPr lang="en-US" sz="2400" dirty="0">
                <a:solidFill>
                  <a:srgbClr val="000000"/>
                </a:solidFill>
                <a:latin typeface="Segoe UI"/>
                <a:ea typeface="Arial" panose="020B0604020202020204" pitchFamily="34" charset="0"/>
                <a:cs typeface="Segoe UI"/>
              </a:rPr>
              <a:t>For students and staff with the following </a:t>
            </a:r>
            <a:r>
              <a:rPr lang="en-US" sz="2400" u="sng" dirty="0">
                <a:solidFill>
                  <a:srgbClr val="000000"/>
                </a:solidFill>
                <a:latin typeface="Segoe UI"/>
                <a:ea typeface="Arial" panose="020B0604020202020204" pitchFamily="34" charset="0"/>
                <a:cs typeface="Segoe UI"/>
              </a:rPr>
              <a:t>minimal symptoms</a:t>
            </a:r>
            <a:r>
              <a:rPr lang="en-US" sz="2400" dirty="0">
                <a:solidFill>
                  <a:srgbClr val="000000"/>
                </a:solidFill>
                <a:latin typeface="Segoe UI"/>
                <a:ea typeface="Arial" panose="020B0604020202020204" pitchFamily="34" charset="0"/>
                <a:cs typeface="Segoe UI"/>
              </a:rPr>
              <a:t>, only:</a:t>
            </a:r>
            <a:endParaRPr lang="en-US" sz="2400" dirty="0"/>
          </a:p>
          <a:p>
            <a:pPr lvl="1">
              <a:buFont typeface="Courier New" panose="020B0604020202020204" pitchFamily="34" charset="0"/>
              <a:buChar char="o"/>
            </a:pPr>
            <a:r>
              <a:rPr lang="en-US" sz="2000" dirty="0">
                <a:solidFill>
                  <a:srgbClr val="000000"/>
                </a:solidFill>
                <a:latin typeface="Segoe UI"/>
                <a:ea typeface="Arial" panose="020B0604020202020204" pitchFamily="34" charset="0"/>
                <a:cs typeface="Segoe UI"/>
              </a:rPr>
              <a:t>Isolated runny nose/nasal congestion</a:t>
            </a:r>
            <a:endParaRPr lang="en-US" sz="2000" dirty="0">
              <a:solidFill>
                <a:srgbClr val="101D35"/>
              </a:solidFill>
              <a:ea typeface="Arial" panose="020B0604020202020204" pitchFamily="34" charset="0"/>
            </a:endParaRPr>
          </a:p>
          <a:p>
            <a:pPr lvl="1">
              <a:buFont typeface="Courier New" panose="020B0604020202020204" pitchFamily="34" charset="0"/>
              <a:buChar char="o"/>
            </a:pPr>
            <a:r>
              <a:rPr lang="en-US" sz="2000" dirty="0">
                <a:solidFill>
                  <a:srgbClr val="000000"/>
                </a:solidFill>
                <a:latin typeface="Segoe UI"/>
                <a:ea typeface="Arial" panose="020B0604020202020204" pitchFamily="34" charset="0"/>
                <a:cs typeface="Segoe UI"/>
              </a:rPr>
              <a:t>Isolated headache</a:t>
            </a:r>
            <a:endParaRPr lang="en-US" sz="2000" dirty="0">
              <a:solidFill>
                <a:srgbClr val="101D35"/>
              </a:solidFill>
              <a:ea typeface="Arial" panose="020B0604020202020204" pitchFamily="34" charset="0"/>
            </a:endParaRPr>
          </a:p>
          <a:p>
            <a:pPr lvl="1">
              <a:buFont typeface="Courier New" panose="020B0604020202020204" pitchFamily="34" charset="0"/>
              <a:buChar char="o"/>
            </a:pPr>
            <a:r>
              <a:rPr lang="en-US" sz="2000" dirty="0">
                <a:solidFill>
                  <a:srgbClr val="000000"/>
                </a:solidFill>
                <a:latin typeface="Segoe UI"/>
                <a:ea typeface="Arial" panose="020B0604020202020204" pitchFamily="34" charset="0"/>
                <a:cs typeface="Segoe UI"/>
              </a:rPr>
              <a:t>Isolated fatigue</a:t>
            </a:r>
            <a:endParaRPr lang="en-US" sz="2000" dirty="0">
              <a:solidFill>
                <a:srgbClr val="101D35"/>
              </a:solidFill>
              <a:ea typeface="Arial" panose="020B0604020202020204" pitchFamily="34" charset="0"/>
            </a:endParaRPr>
          </a:p>
          <a:p>
            <a:pPr lvl="1">
              <a:buFont typeface="Courier New" panose="020B0604020202020204" pitchFamily="34" charset="0"/>
              <a:buChar char="o"/>
            </a:pPr>
            <a:r>
              <a:rPr lang="en-US" sz="2000" dirty="0">
                <a:solidFill>
                  <a:srgbClr val="000000"/>
                </a:solidFill>
                <a:latin typeface="Segoe UI"/>
                <a:ea typeface="Arial" panose="020B0604020202020204" pitchFamily="34" charset="0"/>
                <a:cs typeface="Segoe UI"/>
              </a:rPr>
              <a:t>Not meeting symptoms consistent with COVID-19</a:t>
            </a:r>
          </a:p>
          <a:p>
            <a:r>
              <a:rPr lang="en-US" sz="2400" dirty="0">
                <a:solidFill>
                  <a:srgbClr val="101D35"/>
                </a:solidFill>
                <a:latin typeface="Segoe UI"/>
                <a:ea typeface="Arial" panose="020B0604020202020204" pitchFamily="34" charset="0"/>
                <a:cs typeface="Segoe UI"/>
              </a:rPr>
              <a:t>Those</a:t>
            </a:r>
            <a:r>
              <a:rPr lang="en-US" sz="2400" dirty="0">
                <a:latin typeface="Segoe UI"/>
                <a:cs typeface="Segoe UI"/>
              </a:rPr>
              <a:t> who </a:t>
            </a:r>
            <a:r>
              <a:rPr lang="en-US" sz="2400" u="sng" dirty="0">
                <a:latin typeface="Segoe UI"/>
                <a:cs typeface="Segoe UI"/>
              </a:rPr>
              <a:t>test positive</a:t>
            </a:r>
            <a:r>
              <a:rPr lang="en-US" sz="2400" dirty="0">
                <a:latin typeface="Segoe UI"/>
                <a:cs typeface="Segoe UI"/>
              </a:rPr>
              <a:t> should be treated as a positive COVID-19 case and managed accordingly (</a:t>
            </a:r>
            <a:r>
              <a:rPr lang="en-US" sz="2400" dirty="0">
                <a:solidFill>
                  <a:srgbClr val="000000"/>
                </a:solidFill>
                <a:latin typeface="Segoe UI"/>
                <a:ea typeface="Arial" panose="020B0604020202020204" pitchFamily="34" charset="0"/>
                <a:cs typeface="Segoe UI"/>
              </a:rPr>
              <a:t>see </a:t>
            </a:r>
            <a:r>
              <a:rPr lang="en-US" sz="2400" dirty="0">
                <a:solidFill>
                  <a:srgbClr val="000000"/>
                </a:solidFill>
                <a:latin typeface="Segoe UI"/>
                <a:ea typeface="Arial" panose="020B0604020202020204" pitchFamily="34" charset="0"/>
                <a:cs typeface="Segoe UI"/>
                <a:hlinkClick r:id="rId2" action="ppaction://hlinkfile"/>
              </a:rPr>
              <a:t>Protocols for Responding to COVID-19 scenarios</a:t>
            </a:r>
            <a:r>
              <a:rPr lang="en-US" sz="2400" dirty="0">
                <a:solidFill>
                  <a:srgbClr val="000000"/>
                </a:solidFill>
                <a:latin typeface="Segoe UI"/>
                <a:ea typeface="Arial" panose="020B0604020202020204" pitchFamily="34" charset="0"/>
                <a:cs typeface="Segoe UI"/>
              </a:rPr>
              <a:t>).</a:t>
            </a:r>
          </a:p>
          <a:p>
            <a:r>
              <a:rPr lang="en-US" sz="2400" dirty="0">
                <a:solidFill>
                  <a:srgbClr val="000000"/>
                </a:solidFill>
                <a:latin typeface="Segoe UI"/>
                <a:ea typeface="Arial" panose="020B0604020202020204" pitchFamily="34" charset="0"/>
                <a:cs typeface="Segoe UI"/>
              </a:rPr>
              <a:t>Those who </a:t>
            </a:r>
            <a:r>
              <a:rPr lang="en-US" sz="2400" u="sng" dirty="0">
                <a:solidFill>
                  <a:srgbClr val="000000"/>
                </a:solidFill>
                <a:latin typeface="Segoe UI"/>
                <a:ea typeface="Arial" panose="020B0604020202020204" pitchFamily="34" charset="0"/>
                <a:cs typeface="Segoe UI"/>
              </a:rPr>
              <a:t>test negative</a:t>
            </a:r>
            <a:r>
              <a:rPr lang="en-US" sz="2400" dirty="0">
                <a:solidFill>
                  <a:srgbClr val="000000"/>
                </a:solidFill>
                <a:latin typeface="Segoe UI"/>
                <a:ea typeface="Arial" panose="020B0604020202020204" pitchFamily="34" charset="0"/>
                <a:cs typeface="Segoe UI"/>
              </a:rPr>
              <a:t> </a:t>
            </a:r>
            <a:r>
              <a:rPr lang="en-US" sz="2400" i="1" dirty="0">
                <a:solidFill>
                  <a:srgbClr val="000000"/>
                </a:solidFill>
                <a:latin typeface="Segoe UI"/>
                <a:ea typeface="Arial" panose="020B0604020202020204" pitchFamily="34" charset="0"/>
                <a:cs typeface="Segoe UI"/>
              </a:rPr>
              <a:t>may </a:t>
            </a:r>
            <a:r>
              <a:rPr lang="en-US" sz="2400" dirty="0">
                <a:solidFill>
                  <a:srgbClr val="000000"/>
                </a:solidFill>
                <a:latin typeface="Segoe UI"/>
                <a:ea typeface="Arial" panose="020B0604020202020204" pitchFamily="34" charset="0"/>
                <a:cs typeface="Segoe UI"/>
              </a:rPr>
              <a:t>return to class. </a:t>
            </a:r>
            <a:endParaRPr lang="en-US" sz="2400" dirty="0">
              <a:solidFill>
                <a:srgbClr val="000000"/>
              </a:solidFill>
              <a:ea typeface="Arial" panose="020B0604020202020204" pitchFamily="34" charset="0"/>
            </a:endParaRPr>
          </a:p>
          <a:p>
            <a:pPr lvl="1"/>
            <a:r>
              <a:rPr lang="en-US" sz="2000" dirty="0">
                <a:solidFill>
                  <a:srgbClr val="000000"/>
                </a:solidFill>
                <a:latin typeface="Segoe UI"/>
                <a:ea typeface="Arial" panose="020B0604020202020204" pitchFamily="34" charset="0"/>
                <a:cs typeface="Segoe UI"/>
              </a:rPr>
              <a:t>Because antigen test results are presumptive (not diagnostic), a PCR test would be required to definitively confirm that the individual does not have COVID-19. </a:t>
            </a:r>
          </a:p>
          <a:p>
            <a:pPr lvl="1"/>
            <a:r>
              <a:rPr lang="en-US" sz="2000" dirty="0">
                <a:solidFill>
                  <a:srgbClr val="000000"/>
                </a:solidFill>
                <a:latin typeface="Segoe UI"/>
                <a:ea typeface="Arial" panose="020B0604020202020204" pitchFamily="34" charset="0"/>
                <a:cs typeface="Segoe UI"/>
              </a:rPr>
              <a:t>Individuals should be referred to their providers.</a:t>
            </a:r>
            <a:endParaRPr lang="en-US" sz="2000" dirty="0">
              <a:solidFill>
                <a:srgbClr val="000000"/>
              </a:solidFill>
              <a:ea typeface="Arial" panose="020B0604020202020204" pitchFamily="34" charset="0"/>
            </a:endParaRPr>
          </a:p>
        </p:txBody>
      </p:sp>
      <p:sp>
        <p:nvSpPr>
          <p:cNvPr id="4" name="Slide Number Placeholder 3">
            <a:extLst>
              <a:ext uri="{FF2B5EF4-FFF2-40B4-BE49-F238E27FC236}">
                <a16:creationId xmlns:a16="http://schemas.microsoft.com/office/drawing/2014/main" id="{20CC06E5-594C-42B0-8C7C-0142A98ACE26}"/>
              </a:ext>
            </a:extLst>
          </p:cNvPr>
          <p:cNvSpPr>
            <a:spLocks noGrp="1"/>
          </p:cNvSpPr>
          <p:nvPr>
            <p:ph type="sldNum" sz="quarter" idx="12"/>
          </p:nvPr>
        </p:nvSpPr>
        <p:spPr/>
        <p:txBody>
          <a:bodyPr/>
          <a:lstStyle/>
          <a:p>
            <a:fld id="{FF27229C-EC7B-4063-A33B-28A5E87E32ED}" type="slidenum">
              <a:rPr lang="zh-CN" altLang="en-US" smtClean="0"/>
              <a:pPr/>
              <a:t>10</a:t>
            </a:fld>
            <a:endParaRPr lang="zh-CN" altLang="en-US"/>
          </a:p>
        </p:txBody>
      </p:sp>
      <p:sp>
        <p:nvSpPr>
          <p:cNvPr id="5" name="Title 1">
            <a:extLst>
              <a:ext uri="{FF2B5EF4-FFF2-40B4-BE49-F238E27FC236}">
                <a16:creationId xmlns:a16="http://schemas.microsoft.com/office/drawing/2014/main" id="{F0D330CB-6CB9-4E24-B58B-D73444E8A16A}"/>
              </a:ext>
            </a:extLst>
          </p:cNvPr>
          <p:cNvSpPr>
            <a:spLocks noGrp="1"/>
          </p:cNvSpPr>
          <p:nvPr>
            <p:ph type="title"/>
          </p:nvPr>
        </p:nvSpPr>
        <p:spPr>
          <a:xfrm>
            <a:off x="568325" y="288925"/>
            <a:ext cx="11369675" cy="679450"/>
          </a:xfrm>
        </p:spPr>
        <p:txBody>
          <a:bodyPr/>
          <a:lstStyle/>
          <a:p>
            <a:r>
              <a:rPr lang="en-US"/>
              <a:t>Protocol for Abbott BinaxNOW Testing in Schools </a:t>
            </a:r>
          </a:p>
        </p:txBody>
      </p:sp>
    </p:spTree>
    <p:extLst>
      <p:ext uri="{BB962C8B-B14F-4D97-AF65-F5344CB8AC3E}">
        <p14:creationId xmlns:p14="http://schemas.microsoft.com/office/powerpoint/2010/main" val="41628498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DF8C4B1-A8D1-431A-A390-1B653A372FEE}"/>
              </a:ext>
            </a:extLst>
          </p:cNvPr>
          <p:cNvSpPr>
            <a:spLocks noGrp="1"/>
          </p:cNvSpPr>
          <p:nvPr>
            <p:ph idx="1"/>
          </p:nvPr>
        </p:nvSpPr>
        <p:spPr/>
        <p:txBody>
          <a:bodyPr/>
          <a:lstStyle/>
          <a:p>
            <a:r>
              <a:rPr lang="en-US"/>
              <a:t>Districts and schools must have robust and reliable ways to communicate with all families, students, teachers, and staff in order to send and receive key messages related to Abbott BinaxNOW testing.</a:t>
            </a:r>
          </a:p>
          <a:p>
            <a:r>
              <a:rPr lang="en-US"/>
              <a:t>Sample communications to families, students and staff will be provided to districts and schools participating in Phase I. </a:t>
            </a:r>
          </a:p>
          <a:p>
            <a:endParaRPr lang="en-US"/>
          </a:p>
        </p:txBody>
      </p:sp>
      <p:sp>
        <p:nvSpPr>
          <p:cNvPr id="4" name="Slide Number Placeholder 3">
            <a:extLst>
              <a:ext uri="{FF2B5EF4-FFF2-40B4-BE49-F238E27FC236}">
                <a16:creationId xmlns:a16="http://schemas.microsoft.com/office/drawing/2014/main" id="{86AF2255-327E-4182-955B-9585AFFFAE79}"/>
              </a:ext>
            </a:extLst>
          </p:cNvPr>
          <p:cNvSpPr>
            <a:spLocks noGrp="1"/>
          </p:cNvSpPr>
          <p:nvPr>
            <p:ph type="sldNum" sz="quarter" idx="12"/>
          </p:nvPr>
        </p:nvSpPr>
        <p:spPr/>
        <p:txBody>
          <a:bodyPr/>
          <a:lstStyle/>
          <a:p>
            <a:fld id="{FF27229C-EC7B-4063-A33B-28A5E87E32ED}" type="slidenum">
              <a:rPr lang="zh-CN" altLang="en-US" smtClean="0"/>
              <a:pPr/>
              <a:t>11</a:t>
            </a:fld>
            <a:endParaRPr lang="zh-CN" altLang="en-US"/>
          </a:p>
        </p:txBody>
      </p:sp>
      <p:sp>
        <p:nvSpPr>
          <p:cNvPr id="5" name="Title 1">
            <a:extLst>
              <a:ext uri="{FF2B5EF4-FFF2-40B4-BE49-F238E27FC236}">
                <a16:creationId xmlns:a16="http://schemas.microsoft.com/office/drawing/2014/main" id="{FEB4634C-465F-4555-B828-7C3CD6A9D15A}"/>
              </a:ext>
            </a:extLst>
          </p:cNvPr>
          <p:cNvSpPr>
            <a:spLocks noGrp="1"/>
          </p:cNvSpPr>
          <p:nvPr>
            <p:ph type="title"/>
          </p:nvPr>
        </p:nvSpPr>
        <p:spPr>
          <a:xfrm>
            <a:off x="568325" y="288925"/>
            <a:ext cx="11369675" cy="679450"/>
          </a:xfrm>
        </p:spPr>
        <p:txBody>
          <a:bodyPr/>
          <a:lstStyle/>
          <a:p>
            <a:r>
              <a:rPr lang="en-US"/>
              <a:t>Protocol for Abbott BinaxNOW Testing in Schools </a:t>
            </a:r>
          </a:p>
        </p:txBody>
      </p:sp>
    </p:spTree>
    <p:extLst>
      <p:ext uri="{BB962C8B-B14F-4D97-AF65-F5344CB8AC3E}">
        <p14:creationId xmlns:p14="http://schemas.microsoft.com/office/powerpoint/2010/main" val="23740343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51686A1-1CA2-4DC8-9CEA-22C62506FE7D}"/>
              </a:ext>
            </a:extLst>
          </p:cNvPr>
          <p:cNvSpPr txBox="1"/>
          <p:nvPr/>
        </p:nvSpPr>
        <p:spPr>
          <a:xfrm>
            <a:off x="559525" y="2460170"/>
            <a:ext cx="1045029" cy="1015663"/>
          </a:xfrm>
          <a:prstGeom prst="rect">
            <a:avLst/>
          </a:prstGeom>
          <a:noFill/>
        </p:spPr>
        <p:txBody>
          <a:bodyPr wrap="square" rtlCol="0">
            <a:spAutoFit/>
          </a:bodyPr>
          <a:lstStyle/>
          <a:p>
            <a:r>
              <a:rPr lang="en-US" altLang="zh-CN" sz="6000">
                <a:solidFill>
                  <a:schemeClr val="bg1"/>
                </a:solidFill>
                <a:latin typeface="Segoe SemiBold" panose="020B0703040204020203" pitchFamily="34" charset="0"/>
                <a:cs typeface="Segoe SemiBold" panose="020B0703040204020203" pitchFamily="34" charset="0"/>
              </a:rPr>
              <a:t>03</a:t>
            </a:r>
            <a:endParaRPr lang="zh-CN" altLang="en-US" sz="6000">
              <a:solidFill>
                <a:schemeClr val="bg1"/>
              </a:solidFill>
              <a:latin typeface="Segoe SemiBold" panose="020B0703040204020203" pitchFamily="34" charset="0"/>
              <a:cs typeface="Segoe SemiBold" panose="020B0703040204020203" pitchFamily="34" charset="0"/>
            </a:endParaRPr>
          </a:p>
        </p:txBody>
      </p:sp>
      <p:sp>
        <p:nvSpPr>
          <p:cNvPr id="3" name="文本框 2" descr="Required Preconditions for Onsite Administration&#10;">
            <a:extLst>
              <a:ext uri="{FF2B5EF4-FFF2-40B4-BE49-F238E27FC236}">
                <a16:creationId xmlns:a16="http://schemas.microsoft.com/office/drawing/2014/main" id="{CD1339F8-8D02-41F1-BC13-8A7F7814425B}"/>
              </a:ext>
            </a:extLst>
          </p:cNvPr>
          <p:cNvSpPr txBox="1"/>
          <p:nvPr/>
        </p:nvSpPr>
        <p:spPr>
          <a:xfrm>
            <a:off x="2257426" y="1943100"/>
            <a:ext cx="9801224" cy="2000250"/>
          </a:xfrm>
          <a:prstGeom prst="rect">
            <a:avLst/>
          </a:prstGeom>
          <a:noFill/>
        </p:spPr>
        <p:txBody>
          <a:bodyPr wrap="square" rtlCol="0" anchor="ctr" anchorCtr="0">
            <a:noAutofit/>
          </a:bodyPr>
          <a:lstStyle>
            <a:defPPr>
              <a:defRPr lang="zh-CN"/>
            </a:defPPr>
            <a:lvl1pPr>
              <a:defRPr sz="4800">
                <a:solidFill>
                  <a:schemeClr val="bg1"/>
                </a:solidFill>
                <a:latin typeface="Segoe SemiBold" panose="020B0703040204020203" pitchFamily="34" charset="0"/>
                <a:ea typeface="Segoe UI Black" panose="020B0A02040204020203" pitchFamily="34" charset="0"/>
                <a:cs typeface="Segoe SemiBold" panose="020B0703040204020203" pitchFamily="34" charset="0"/>
              </a:defRPr>
            </a:lvl1pPr>
          </a:lstStyle>
          <a:p>
            <a:endParaRPr lang="zh-CN" altLang="en-US" sz="4000">
              <a:solidFill>
                <a:schemeClr val="accent1">
                  <a:lumMod val="50000"/>
                </a:schemeClr>
              </a:solidFill>
            </a:endParaRPr>
          </a:p>
        </p:txBody>
      </p:sp>
      <p:sp>
        <p:nvSpPr>
          <p:cNvPr id="4" name="文本框 2" descr="Required Preconditions for Onsite Administration&#10;">
            <a:extLst>
              <a:ext uri="{FF2B5EF4-FFF2-40B4-BE49-F238E27FC236}">
                <a16:creationId xmlns:a16="http://schemas.microsoft.com/office/drawing/2014/main" id="{F19AB5A1-F151-41C6-AC7F-DD8C0A40AF48}"/>
              </a:ext>
            </a:extLst>
          </p:cNvPr>
          <p:cNvSpPr txBox="1"/>
          <p:nvPr/>
        </p:nvSpPr>
        <p:spPr>
          <a:xfrm>
            <a:off x="2390776" y="1967876"/>
            <a:ext cx="9801224" cy="2000250"/>
          </a:xfrm>
          <a:prstGeom prst="rect">
            <a:avLst/>
          </a:prstGeom>
          <a:noFill/>
        </p:spPr>
        <p:txBody>
          <a:bodyPr wrap="square" rtlCol="0" anchor="ctr" anchorCtr="0">
            <a:noAutofit/>
          </a:bodyPr>
          <a:lstStyle>
            <a:defPPr>
              <a:defRPr lang="zh-CN"/>
            </a:defPPr>
            <a:lvl1pPr>
              <a:defRPr sz="4800">
                <a:solidFill>
                  <a:schemeClr val="bg1"/>
                </a:solidFill>
                <a:latin typeface="Segoe SemiBold" panose="020B0703040204020203" pitchFamily="34" charset="0"/>
                <a:ea typeface="Segoe UI Black" panose="020B0A02040204020203" pitchFamily="34" charset="0"/>
                <a:cs typeface="Segoe SemiBold" panose="020B0703040204020203" pitchFamily="34" charset="0"/>
              </a:defRPr>
            </a:lvl1pPr>
          </a:lstStyle>
          <a:p>
            <a:endParaRPr lang="zh-CN" altLang="en-US" sz="4000">
              <a:solidFill>
                <a:schemeClr val="accent1">
                  <a:lumMod val="50000"/>
                </a:schemeClr>
              </a:solidFill>
            </a:endParaRPr>
          </a:p>
        </p:txBody>
      </p:sp>
      <p:sp>
        <p:nvSpPr>
          <p:cNvPr id="5" name="文本框 2" descr="Required Preconditions for Onsite Administration&#10;">
            <a:extLst>
              <a:ext uri="{FF2B5EF4-FFF2-40B4-BE49-F238E27FC236}">
                <a16:creationId xmlns:a16="http://schemas.microsoft.com/office/drawing/2014/main" id="{9B5297D8-C53B-4ADC-BB14-B935BA9A159A}"/>
              </a:ext>
            </a:extLst>
          </p:cNvPr>
          <p:cNvSpPr txBox="1"/>
          <p:nvPr/>
        </p:nvSpPr>
        <p:spPr>
          <a:xfrm>
            <a:off x="2257426" y="1955488"/>
            <a:ext cx="9801224" cy="2000250"/>
          </a:xfrm>
          <a:prstGeom prst="rect">
            <a:avLst/>
          </a:prstGeom>
          <a:noFill/>
        </p:spPr>
        <p:txBody>
          <a:bodyPr wrap="square" rtlCol="0" anchor="ctr" anchorCtr="0">
            <a:noAutofit/>
          </a:bodyPr>
          <a:lstStyle>
            <a:defPPr>
              <a:defRPr lang="zh-CN"/>
            </a:defPPr>
            <a:lvl1pPr>
              <a:defRPr sz="4800">
                <a:solidFill>
                  <a:schemeClr val="bg1"/>
                </a:solidFill>
                <a:latin typeface="Segoe SemiBold" panose="020B0703040204020203" pitchFamily="34" charset="0"/>
                <a:ea typeface="Segoe UI Black" panose="020B0A02040204020203" pitchFamily="34" charset="0"/>
                <a:cs typeface="Segoe SemiBold" panose="020B0703040204020203" pitchFamily="34" charset="0"/>
              </a:defRPr>
            </a:lvl1pPr>
          </a:lstStyle>
          <a:p>
            <a:r>
              <a:rPr lang="en-US" altLang="zh-CN" sz="4000" dirty="0">
                <a:solidFill>
                  <a:schemeClr val="accent1">
                    <a:lumMod val="50000"/>
                  </a:schemeClr>
                </a:solidFill>
                <a:latin typeface="Arial" panose="020B0604020202020204" pitchFamily="34" charset="0"/>
                <a:cs typeface="Arial" panose="020B0604020202020204" pitchFamily="34" charset="0"/>
              </a:rPr>
              <a:t>Required Preconditions for Onsite Administration</a:t>
            </a:r>
            <a:endParaRPr lang="zh-CN" altLang="en-US" sz="4000" dirty="0">
              <a:solidFill>
                <a:schemeClr val="accent1">
                  <a:lumMod val="50000"/>
                </a:schemeClr>
              </a:solidFill>
              <a:latin typeface="Arial" panose="020B0604020202020204" pitchFamily="34" charset="0"/>
              <a:cs typeface="Arial" panose="020B0604020202020204" pitchFamily="34" charset="0"/>
            </a:endParaRPr>
          </a:p>
        </p:txBody>
      </p:sp>
      <p:sp>
        <p:nvSpPr>
          <p:cNvPr id="6" name="Title 5">
            <a:extLst>
              <a:ext uri="{FF2B5EF4-FFF2-40B4-BE49-F238E27FC236}">
                <a16:creationId xmlns:a16="http://schemas.microsoft.com/office/drawing/2014/main" id="{1809DDB9-E02D-4F7F-851C-D412DA11C6D6}"/>
              </a:ext>
            </a:extLst>
          </p:cNvPr>
          <p:cNvSpPr>
            <a:spLocks noGrp="1"/>
          </p:cNvSpPr>
          <p:nvPr>
            <p:ph type="title" idx="4294967295"/>
          </p:nvPr>
        </p:nvSpPr>
        <p:spPr>
          <a:xfrm>
            <a:off x="838200" y="-1325563"/>
            <a:ext cx="10515600" cy="1325563"/>
          </a:xfrm>
        </p:spPr>
        <p:txBody>
          <a:bodyPr vert="horz" lIns="91440" tIns="45720" rIns="91440" bIns="45720" rtlCol="0" anchor="b">
            <a:noAutofit/>
          </a:bodyPr>
          <a:lstStyle/>
          <a:p>
            <a:r>
              <a:rPr lang="en-US" dirty="0"/>
              <a:t>Required Preconditions for Onsite Administration</a:t>
            </a:r>
          </a:p>
        </p:txBody>
      </p:sp>
    </p:spTree>
    <p:extLst>
      <p:ext uri="{BB962C8B-B14F-4D97-AF65-F5344CB8AC3E}">
        <p14:creationId xmlns:p14="http://schemas.microsoft.com/office/powerpoint/2010/main" val="4394424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Overview of Required Preconditions</a:t>
            </a:r>
          </a:p>
        </p:txBody>
      </p:sp>
      <p:sp>
        <p:nvSpPr>
          <p:cNvPr id="3" name="Content Placeholder 2"/>
          <p:cNvSpPr>
            <a:spLocks noGrp="1"/>
          </p:cNvSpPr>
          <p:nvPr>
            <p:ph idx="1"/>
          </p:nvPr>
        </p:nvSpPr>
        <p:spPr/>
        <p:txBody>
          <a:bodyPr vert="horz" lIns="91440" tIns="45720" rIns="91440" bIns="45720" rtlCol="0" anchor="t">
            <a:noAutofit/>
          </a:bodyPr>
          <a:lstStyle/>
          <a:p>
            <a:r>
              <a:rPr lang="en-US" dirty="0"/>
              <a:t>Prior to onsite administration of Abbott BinaxNOW tests, the following preconditions must be in place:</a:t>
            </a:r>
          </a:p>
          <a:p>
            <a:pPr lvl="1"/>
            <a:r>
              <a:rPr lang="en-US" dirty="0"/>
              <a:t>Clinical Laboratory Improvement Amendments (CLIA) Certificate of Waiver</a:t>
            </a:r>
          </a:p>
          <a:p>
            <a:pPr lvl="1"/>
            <a:r>
              <a:rPr lang="en-US" dirty="0"/>
              <a:t>Standing test order from physician </a:t>
            </a:r>
          </a:p>
          <a:p>
            <a:pPr lvl="1"/>
            <a:r>
              <a:rPr lang="en-US" dirty="0">
                <a:latin typeface="Segoe UI"/>
                <a:cs typeface="Segoe UI"/>
              </a:rPr>
              <a:t>Appropriate personal protective equipment (PPE)</a:t>
            </a:r>
          </a:p>
          <a:p>
            <a:pPr lvl="1"/>
            <a:r>
              <a:rPr lang="en-US" dirty="0"/>
              <a:t>Training for school personnel </a:t>
            </a:r>
          </a:p>
          <a:p>
            <a:pPr lvl="1"/>
            <a:r>
              <a:rPr lang="en-US" dirty="0"/>
              <a:t>Proper authorization and consent from staff and students</a:t>
            </a:r>
          </a:p>
          <a:p>
            <a:r>
              <a:rPr lang="en-US" dirty="0">
                <a:latin typeface="Segoe UI"/>
                <a:cs typeface="Segoe UI"/>
              </a:rPr>
              <a:t>Once the preconditions are met, a district or school is permitted to order the Abbott BinaxNOW tests.</a:t>
            </a:r>
          </a:p>
        </p:txBody>
      </p:sp>
      <p:sp>
        <p:nvSpPr>
          <p:cNvPr id="4" name="Slide Number Placeholder 3"/>
          <p:cNvSpPr>
            <a:spLocks noGrp="1"/>
          </p:cNvSpPr>
          <p:nvPr>
            <p:ph type="sldNum" sz="quarter" idx="12"/>
          </p:nvPr>
        </p:nvSpPr>
        <p:spPr/>
        <p:txBody>
          <a:bodyPr/>
          <a:lstStyle/>
          <a:p>
            <a:fld id="{FF27229C-EC7B-4063-A33B-28A5E87E32ED}" type="slidenum">
              <a:rPr lang="zh-CN" altLang="en-US" smtClean="0"/>
              <a:pPr/>
              <a:t>13</a:t>
            </a:fld>
            <a:endParaRPr lang="zh-CN" altLang="en-US"/>
          </a:p>
        </p:txBody>
      </p:sp>
    </p:spTree>
    <p:extLst>
      <p:ext uri="{BB962C8B-B14F-4D97-AF65-F5344CB8AC3E}">
        <p14:creationId xmlns:p14="http://schemas.microsoft.com/office/powerpoint/2010/main" val="31061642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CBF6B-ACFD-449D-913D-2C047575501D}"/>
              </a:ext>
            </a:extLst>
          </p:cNvPr>
          <p:cNvSpPr>
            <a:spLocks noGrp="1"/>
          </p:cNvSpPr>
          <p:nvPr>
            <p:ph type="title"/>
          </p:nvPr>
        </p:nvSpPr>
        <p:spPr/>
        <p:txBody>
          <a:bodyPr/>
          <a:lstStyle/>
          <a:p>
            <a:r>
              <a:rPr lang="en-US" sz="2900" dirty="0"/>
              <a:t>Clinical Laboratory Improvement Amendments (CLIA) Certificate of Waiver</a:t>
            </a:r>
          </a:p>
        </p:txBody>
      </p:sp>
      <p:sp>
        <p:nvSpPr>
          <p:cNvPr id="3" name="Content Placeholder 2">
            <a:extLst>
              <a:ext uri="{FF2B5EF4-FFF2-40B4-BE49-F238E27FC236}">
                <a16:creationId xmlns:a16="http://schemas.microsoft.com/office/drawing/2014/main" id="{73B48287-EF05-47E4-8A13-426C7179F0FE}"/>
              </a:ext>
            </a:extLst>
          </p:cNvPr>
          <p:cNvSpPr>
            <a:spLocks noGrp="1"/>
          </p:cNvSpPr>
          <p:nvPr>
            <p:ph idx="1"/>
          </p:nvPr>
        </p:nvSpPr>
        <p:spPr/>
        <p:txBody>
          <a:bodyPr vert="horz" lIns="91440" tIns="45720" rIns="91440" bIns="45720" rtlCol="0" anchor="t">
            <a:noAutofit/>
          </a:bodyPr>
          <a:lstStyle/>
          <a:p>
            <a:r>
              <a:rPr lang="en-US" sz="2800" dirty="0"/>
              <a:t>The Emergency Use Authorization (EUA) allows for Abbott BinaxNOW tests to be used in settings that are qualified to have the test performed and are operating under a CLIA Certificate of Waiver. </a:t>
            </a:r>
          </a:p>
          <a:p>
            <a:r>
              <a:rPr lang="en-US" sz="2800" dirty="0"/>
              <a:t>A school district may apply for one CLIA Certificate of Waiver that includes all schools in the district. </a:t>
            </a:r>
          </a:p>
          <a:p>
            <a:r>
              <a:rPr lang="en-US" sz="2800" dirty="0">
                <a:latin typeface="Segoe UI"/>
                <a:cs typeface="Segoe UI"/>
              </a:rPr>
              <a:t>The application for a CLIA Certificate (CMS Form 116) can be found here: </a:t>
            </a:r>
            <a:r>
              <a:rPr lang="en-US" sz="2800" u="sng" dirty="0">
                <a:latin typeface="Segoe UI"/>
                <a:cs typeface="Segoe UI"/>
                <a:hlinkClick r:id="rId2"/>
              </a:rPr>
              <a:t>https://www.cms.gov/Medicare/CMS-Forms/CMS-Forms/Downloads/CMS116.pdf</a:t>
            </a:r>
            <a:endParaRPr lang="en-US" sz="2800" u="sng" dirty="0">
              <a:latin typeface="Segoe UI"/>
              <a:cs typeface="Segoe UI"/>
            </a:endParaRPr>
          </a:p>
          <a:p>
            <a:r>
              <a:rPr lang="en-US" sz="2800" dirty="0"/>
              <a:t>For technical assistance with the application, please contact the Clinical Laboratory Program at (617) 660-5385.</a:t>
            </a:r>
            <a:r>
              <a:rPr lang="en-US" sz="2800" u="sng" dirty="0"/>
              <a:t> </a:t>
            </a:r>
            <a:endParaRPr lang="en-US" sz="2800" dirty="0"/>
          </a:p>
        </p:txBody>
      </p:sp>
      <p:sp>
        <p:nvSpPr>
          <p:cNvPr id="4" name="Slide Number Placeholder 3">
            <a:extLst>
              <a:ext uri="{FF2B5EF4-FFF2-40B4-BE49-F238E27FC236}">
                <a16:creationId xmlns:a16="http://schemas.microsoft.com/office/drawing/2014/main" id="{1E82F3EA-B7E4-4447-A78E-43A79297AC60}"/>
              </a:ext>
            </a:extLst>
          </p:cNvPr>
          <p:cNvSpPr>
            <a:spLocks noGrp="1"/>
          </p:cNvSpPr>
          <p:nvPr>
            <p:ph type="sldNum" sz="quarter" idx="12"/>
          </p:nvPr>
        </p:nvSpPr>
        <p:spPr/>
        <p:txBody>
          <a:bodyPr/>
          <a:lstStyle/>
          <a:p>
            <a:fld id="{FF27229C-EC7B-4063-A33B-28A5E87E32ED}" type="slidenum">
              <a:rPr lang="zh-CN" altLang="en-US" smtClean="0"/>
              <a:pPr/>
              <a:t>14</a:t>
            </a:fld>
            <a:endParaRPr lang="zh-CN" altLang="en-US"/>
          </a:p>
        </p:txBody>
      </p:sp>
    </p:spTree>
    <p:extLst>
      <p:ext uri="{BB962C8B-B14F-4D97-AF65-F5344CB8AC3E}">
        <p14:creationId xmlns:p14="http://schemas.microsoft.com/office/powerpoint/2010/main" val="12347276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60732-D6B9-4CEB-B514-F4A77BC69535}"/>
              </a:ext>
            </a:extLst>
          </p:cNvPr>
          <p:cNvSpPr>
            <a:spLocks noGrp="1"/>
          </p:cNvSpPr>
          <p:nvPr>
            <p:ph type="title"/>
          </p:nvPr>
        </p:nvSpPr>
        <p:spPr/>
        <p:txBody>
          <a:bodyPr/>
          <a:lstStyle/>
          <a:p>
            <a:r>
              <a:rPr lang="en-US"/>
              <a:t>Standing test order from physician </a:t>
            </a:r>
          </a:p>
        </p:txBody>
      </p:sp>
      <p:sp>
        <p:nvSpPr>
          <p:cNvPr id="3" name="Content Placeholder 2">
            <a:extLst>
              <a:ext uri="{FF2B5EF4-FFF2-40B4-BE49-F238E27FC236}">
                <a16:creationId xmlns:a16="http://schemas.microsoft.com/office/drawing/2014/main" id="{5016E024-7F0E-45E1-8D03-C81526238889}"/>
              </a:ext>
            </a:extLst>
          </p:cNvPr>
          <p:cNvSpPr>
            <a:spLocks noGrp="1"/>
          </p:cNvSpPr>
          <p:nvPr>
            <p:ph idx="1"/>
          </p:nvPr>
        </p:nvSpPr>
        <p:spPr/>
        <p:txBody>
          <a:bodyPr vert="horz" lIns="91440" tIns="45720" rIns="91440" bIns="45720" rtlCol="0" anchor="t">
            <a:noAutofit/>
          </a:bodyPr>
          <a:lstStyle/>
          <a:p>
            <a:r>
              <a:rPr lang="en-US">
                <a:latin typeface="Segoe UI"/>
                <a:cs typeface="Segoe UI"/>
              </a:rPr>
              <a:t>The Abbott BinaxNOW test must be ordered by a physician. </a:t>
            </a:r>
            <a:endParaRPr lang="en-US"/>
          </a:p>
          <a:p>
            <a:r>
              <a:rPr lang="en-US"/>
              <a:t>Districts and schools may obtain a standing order from a school/town physician or local board of health medical director. </a:t>
            </a:r>
          </a:p>
          <a:p>
            <a:r>
              <a:rPr lang="en-US"/>
              <a:t>A model standing order will be provided to districts and schools participating in Phase I.</a:t>
            </a:r>
          </a:p>
        </p:txBody>
      </p:sp>
      <p:sp>
        <p:nvSpPr>
          <p:cNvPr id="4" name="Slide Number Placeholder 3">
            <a:extLst>
              <a:ext uri="{FF2B5EF4-FFF2-40B4-BE49-F238E27FC236}">
                <a16:creationId xmlns:a16="http://schemas.microsoft.com/office/drawing/2014/main" id="{814A360D-3B52-4E4A-993D-0C9CA23181CA}"/>
              </a:ext>
            </a:extLst>
          </p:cNvPr>
          <p:cNvSpPr>
            <a:spLocks noGrp="1"/>
          </p:cNvSpPr>
          <p:nvPr>
            <p:ph type="sldNum" sz="quarter" idx="12"/>
          </p:nvPr>
        </p:nvSpPr>
        <p:spPr/>
        <p:txBody>
          <a:bodyPr/>
          <a:lstStyle/>
          <a:p>
            <a:fld id="{FF27229C-EC7B-4063-A33B-28A5E87E32ED}" type="slidenum">
              <a:rPr lang="zh-CN" altLang="en-US" smtClean="0"/>
              <a:pPr/>
              <a:t>15</a:t>
            </a:fld>
            <a:endParaRPr lang="zh-CN" altLang="en-US"/>
          </a:p>
        </p:txBody>
      </p:sp>
    </p:spTree>
    <p:extLst>
      <p:ext uri="{BB962C8B-B14F-4D97-AF65-F5344CB8AC3E}">
        <p14:creationId xmlns:p14="http://schemas.microsoft.com/office/powerpoint/2010/main" val="42947500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016F99-3466-498A-8FA8-0C2FF8D79A8D}"/>
              </a:ext>
            </a:extLst>
          </p:cNvPr>
          <p:cNvSpPr>
            <a:spLocks noGrp="1"/>
          </p:cNvSpPr>
          <p:nvPr>
            <p:ph type="title"/>
          </p:nvPr>
        </p:nvSpPr>
        <p:spPr/>
        <p:txBody>
          <a:bodyPr/>
          <a:lstStyle/>
          <a:p>
            <a:r>
              <a:rPr lang="en-US"/>
              <a:t>Appropriate Personal Protective Equipment (PPE)</a:t>
            </a:r>
          </a:p>
        </p:txBody>
      </p:sp>
      <p:sp>
        <p:nvSpPr>
          <p:cNvPr id="3" name="Content Placeholder 2">
            <a:extLst>
              <a:ext uri="{FF2B5EF4-FFF2-40B4-BE49-F238E27FC236}">
                <a16:creationId xmlns:a16="http://schemas.microsoft.com/office/drawing/2014/main" id="{D3368371-BA2C-49CB-B20F-05FF123B06C1}"/>
              </a:ext>
            </a:extLst>
          </p:cNvPr>
          <p:cNvSpPr>
            <a:spLocks noGrp="1"/>
          </p:cNvSpPr>
          <p:nvPr>
            <p:ph idx="1"/>
          </p:nvPr>
        </p:nvSpPr>
        <p:spPr/>
        <p:txBody>
          <a:bodyPr/>
          <a:lstStyle/>
          <a:p>
            <a:r>
              <a:rPr lang="en-US" dirty="0"/>
              <a:t>For healthcare personnel collecting specimens or within 6 feet of individuals suspected to have COVID-19 the following PPE is required:</a:t>
            </a:r>
          </a:p>
          <a:p>
            <a:pPr lvl="1"/>
            <a:r>
              <a:rPr lang="en-US" dirty="0"/>
              <a:t>N95 mask or higher-level respirator (a surgical mask can be used if a N95 is not available)</a:t>
            </a:r>
          </a:p>
          <a:p>
            <a:pPr lvl="1"/>
            <a:r>
              <a:rPr lang="en-US" dirty="0"/>
              <a:t>Eye protection</a:t>
            </a:r>
          </a:p>
          <a:p>
            <a:pPr lvl="1"/>
            <a:r>
              <a:rPr lang="en-US" dirty="0"/>
              <a:t>Gloves</a:t>
            </a:r>
          </a:p>
          <a:p>
            <a:pPr lvl="1"/>
            <a:r>
              <a:rPr lang="en-US" dirty="0"/>
              <a:t>Gown, when collecting specimens </a:t>
            </a:r>
          </a:p>
          <a:p>
            <a:pPr lvl="1"/>
            <a:endParaRPr lang="en-US" dirty="0"/>
          </a:p>
        </p:txBody>
      </p:sp>
      <p:sp>
        <p:nvSpPr>
          <p:cNvPr id="4" name="Slide Number Placeholder 3">
            <a:extLst>
              <a:ext uri="{FF2B5EF4-FFF2-40B4-BE49-F238E27FC236}">
                <a16:creationId xmlns:a16="http://schemas.microsoft.com/office/drawing/2014/main" id="{51E93CC6-BCF4-4A56-BA3B-602365729DA3}"/>
              </a:ext>
            </a:extLst>
          </p:cNvPr>
          <p:cNvSpPr>
            <a:spLocks noGrp="1"/>
          </p:cNvSpPr>
          <p:nvPr>
            <p:ph type="sldNum" sz="quarter" idx="12"/>
          </p:nvPr>
        </p:nvSpPr>
        <p:spPr/>
        <p:txBody>
          <a:bodyPr/>
          <a:lstStyle/>
          <a:p>
            <a:fld id="{FF27229C-EC7B-4063-A33B-28A5E87E32ED}" type="slidenum">
              <a:rPr lang="zh-CN" altLang="en-US" smtClean="0"/>
              <a:pPr/>
              <a:t>16</a:t>
            </a:fld>
            <a:endParaRPr lang="zh-CN" altLang="en-US"/>
          </a:p>
        </p:txBody>
      </p:sp>
    </p:spTree>
    <p:extLst>
      <p:ext uri="{BB962C8B-B14F-4D97-AF65-F5344CB8AC3E}">
        <p14:creationId xmlns:p14="http://schemas.microsoft.com/office/powerpoint/2010/main" val="18749841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F99FD-2897-4E11-88B9-86D13CD24AF8}"/>
              </a:ext>
            </a:extLst>
          </p:cNvPr>
          <p:cNvSpPr>
            <a:spLocks noGrp="1"/>
          </p:cNvSpPr>
          <p:nvPr>
            <p:ph type="title"/>
          </p:nvPr>
        </p:nvSpPr>
        <p:spPr/>
        <p:txBody>
          <a:bodyPr/>
          <a:lstStyle/>
          <a:p>
            <a:r>
              <a:rPr lang="en-US"/>
              <a:t>Training for school personnel </a:t>
            </a:r>
          </a:p>
        </p:txBody>
      </p:sp>
      <p:sp>
        <p:nvSpPr>
          <p:cNvPr id="3" name="Content Placeholder 2">
            <a:extLst>
              <a:ext uri="{FF2B5EF4-FFF2-40B4-BE49-F238E27FC236}">
                <a16:creationId xmlns:a16="http://schemas.microsoft.com/office/drawing/2014/main" id="{526412C1-514F-437A-8A06-8DF245338F49}"/>
              </a:ext>
            </a:extLst>
          </p:cNvPr>
          <p:cNvSpPr>
            <a:spLocks noGrp="1"/>
          </p:cNvSpPr>
          <p:nvPr>
            <p:ph idx="1"/>
          </p:nvPr>
        </p:nvSpPr>
        <p:spPr/>
        <p:txBody>
          <a:bodyPr vert="horz" lIns="91440" tIns="45720" rIns="91440" bIns="45720" rtlCol="0" anchor="t">
            <a:noAutofit/>
          </a:bodyPr>
          <a:lstStyle/>
          <a:p>
            <a:r>
              <a:rPr lang="en-US">
                <a:latin typeface="Segoe UI"/>
                <a:cs typeface="Segoe UI"/>
              </a:rPr>
              <a:t>Health professionals, including school nurses, must complete training before administering this test.</a:t>
            </a:r>
          </a:p>
          <a:p>
            <a:r>
              <a:rPr lang="en-US"/>
              <a:t>Training videos, modules, and frequently asked questions can be found here: </a:t>
            </a:r>
            <a:r>
              <a:rPr lang="en-US">
                <a:hlinkClick r:id="rId2"/>
              </a:rPr>
              <a:t>https://www.globalpointofcare.abbott/en/support/product-installation-training/navica-brand/navica-binaxnow-ag-training.html</a:t>
            </a:r>
            <a:r>
              <a:rPr lang="en-US"/>
              <a:t> </a:t>
            </a:r>
          </a:p>
          <a:p>
            <a:r>
              <a:rPr lang="en-US">
                <a:latin typeface="Segoe UI"/>
                <a:cs typeface="Segoe UI"/>
              </a:rPr>
              <a:t>More training options may become available soon.</a:t>
            </a:r>
            <a:endParaRPr lang="en-US"/>
          </a:p>
        </p:txBody>
      </p:sp>
      <p:sp>
        <p:nvSpPr>
          <p:cNvPr id="4" name="Slide Number Placeholder 3">
            <a:extLst>
              <a:ext uri="{FF2B5EF4-FFF2-40B4-BE49-F238E27FC236}">
                <a16:creationId xmlns:a16="http://schemas.microsoft.com/office/drawing/2014/main" id="{74FC4968-9D5A-452B-A81C-338AFA52499D}"/>
              </a:ext>
            </a:extLst>
          </p:cNvPr>
          <p:cNvSpPr>
            <a:spLocks noGrp="1"/>
          </p:cNvSpPr>
          <p:nvPr>
            <p:ph type="sldNum" sz="quarter" idx="12"/>
          </p:nvPr>
        </p:nvSpPr>
        <p:spPr/>
        <p:txBody>
          <a:bodyPr/>
          <a:lstStyle/>
          <a:p>
            <a:fld id="{FF27229C-EC7B-4063-A33B-28A5E87E32ED}" type="slidenum">
              <a:rPr lang="zh-CN" altLang="en-US" smtClean="0"/>
              <a:pPr/>
              <a:t>17</a:t>
            </a:fld>
            <a:endParaRPr lang="zh-CN" altLang="en-US"/>
          </a:p>
        </p:txBody>
      </p:sp>
    </p:spTree>
    <p:extLst>
      <p:ext uri="{BB962C8B-B14F-4D97-AF65-F5344CB8AC3E}">
        <p14:creationId xmlns:p14="http://schemas.microsoft.com/office/powerpoint/2010/main" val="14486211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B09E4-ACB2-4A66-820C-4B7C2996A4B8}"/>
              </a:ext>
            </a:extLst>
          </p:cNvPr>
          <p:cNvSpPr>
            <a:spLocks noGrp="1"/>
          </p:cNvSpPr>
          <p:nvPr>
            <p:ph type="title"/>
          </p:nvPr>
        </p:nvSpPr>
        <p:spPr/>
        <p:txBody>
          <a:bodyPr/>
          <a:lstStyle/>
          <a:p>
            <a:r>
              <a:rPr lang="en-US"/>
              <a:t>Proper authorization and consent from staff and students</a:t>
            </a:r>
          </a:p>
        </p:txBody>
      </p:sp>
      <p:sp>
        <p:nvSpPr>
          <p:cNvPr id="3" name="Content Placeholder 2">
            <a:extLst>
              <a:ext uri="{FF2B5EF4-FFF2-40B4-BE49-F238E27FC236}">
                <a16:creationId xmlns:a16="http://schemas.microsoft.com/office/drawing/2014/main" id="{BDAD2913-0423-4786-83EA-0D7020C0F790}"/>
              </a:ext>
            </a:extLst>
          </p:cNvPr>
          <p:cNvSpPr>
            <a:spLocks noGrp="1"/>
          </p:cNvSpPr>
          <p:nvPr>
            <p:ph idx="1"/>
          </p:nvPr>
        </p:nvSpPr>
        <p:spPr/>
        <p:txBody>
          <a:bodyPr vert="horz" lIns="91440" tIns="45720" rIns="91440" bIns="45720" rtlCol="0" anchor="t">
            <a:noAutofit/>
          </a:bodyPr>
          <a:lstStyle/>
          <a:p>
            <a:r>
              <a:rPr lang="en-US">
                <a:latin typeface="Segoe UI"/>
                <a:cs typeface="Segoe UI"/>
              </a:rPr>
              <a:t>Districts and schools must obtain parent/guardian and staff authorization for administration of the Abbott BinaxNOW test. </a:t>
            </a:r>
            <a:endParaRPr lang="en-US"/>
          </a:p>
          <a:p>
            <a:r>
              <a:rPr lang="en-US">
                <a:latin typeface="Segoe UI"/>
                <a:cs typeface="Segoe UI"/>
              </a:rPr>
              <a:t>It is recommended districts and schools proactively obtain this consent prior to administering the tests.</a:t>
            </a:r>
          </a:p>
          <a:p>
            <a:r>
              <a:rPr lang="en-US"/>
              <a:t>Three sample authorization forms will be provided to districts and schools participating in Phase I:</a:t>
            </a:r>
          </a:p>
          <a:p>
            <a:pPr lvl="1"/>
            <a:r>
              <a:rPr lang="en-US"/>
              <a:t>For students not able to consent for themselves</a:t>
            </a:r>
          </a:p>
          <a:p>
            <a:pPr lvl="1"/>
            <a:r>
              <a:rPr lang="en-US"/>
              <a:t>For students able to consent for themselves</a:t>
            </a:r>
          </a:p>
          <a:p>
            <a:pPr lvl="1"/>
            <a:r>
              <a:rPr lang="en-US"/>
              <a:t>For faculty or staff </a:t>
            </a:r>
          </a:p>
          <a:p>
            <a:endParaRPr lang="en-US"/>
          </a:p>
        </p:txBody>
      </p:sp>
      <p:sp>
        <p:nvSpPr>
          <p:cNvPr id="4" name="Slide Number Placeholder 3">
            <a:extLst>
              <a:ext uri="{FF2B5EF4-FFF2-40B4-BE49-F238E27FC236}">
                <a16:creationId xmlns:a16="http://schemas.microsoft.com/office/drawing/2014/main" id="{D4256BFD-37F4-43ED-9467-4D76C43089CF}"/>
              </a:ext>
            </a:extLst>
          </p:cNvPr>
          <p:cNvSpPr>
            <a:spLocks noGrp="1"/>
          </p:cNvSpPr>
          <p:nvPr>
            <p:ph type="sldNum" sz="quarter" idx="12"/>
          </p:nvPr>
        </p:nvSpPr>
        <p:spPr/>
        <p:txBody>
          <a:bodyPr/>
          <a:lstStyle/>
          <a:p>
            <a:fld id="{FF27229C-EC7B-4063-A33B-28A5E87E32ED}" type="slidenum">
              <a:rPr lang="zh-CN" altLang="en-US" smtClean="0"/>
              <a:pPr/>
              <a:t>18</a:t>
            </a:fld>
            <a:endParaRPr lang="zh-CN" altLang="en-US"/>
          </a:p>
        </p:txBody>
      </p:sp>
    </p:spTree>
    <p:extLst>
      <p:ext uri="{BB962C8B-B14F-4D97-AF65-F5344CB8AC3E}">
        <p14:creationId xmlns:p14="http://schemas.microsoft.com/office/powerpoint/2010/main" val="4311860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1ED4C3-B63C-41C7-A56E-FC579010A338}"/>
              </a:ext>
            </a:extLst>
          </p:cNvPr>
          <p:cNvSpPr>
            <a:spLocks noGrp="1"/>
          </p:cNvSpPr>
          <p:nvPr>
            <p:ph type="title"/>
          </p:nvPr>
        </p:nvSpPr>
        <p:spPr/>
        <p:txBody>
          <a:bodyPr/>
          <a:lstStyle/>
          <a:p>
            <a:r>
              <a:rPr lang="en-US"/>
              <a:t>Ordering the Abbott BinaxNOW tests</a:t>
            </a:r>
          </a:p>
        </p:txBody>
      </p:sp>
      <p:sp>
        <p:nvSpPr>
          <p:cNvPr id="3" name="Content Placeholder 2">
            <a:extLst>
              <a:ext uri="{FF2B5EF4-FFF2-40B4-BE49-F238E27FC236}">
                <a16:creationId xmlns:a16="http://schemas.microsoft.com/office/drawing/2014/main" id="{4A84310A-11DB-4A24-AB5B-52209A607A23}"/>
              </a:ext>
            </a:extLst>
          </p:cNvPr>
          <p:cNvSpPr>
            <a:spLocks noGrp="1"/>
          </p:cNvSpPr>
          <p:nvPr>
            <p:ph idx="1"/>
          </p:nvPr>
        </p:nvSpPr>
        <p:spPr/>
        <p:txBody>
          <a:bodyPr vert="horz" lIns="91440" tIns="45720" rIns="91440" bIns="45720" rtlCol="0" anchor="t">
            <a:noAutofit/>
          </a:bodyPr>
          <a:lstStyle/>
          <a:p>
            <a:r>
              <a:rPr lang="en-US"/>
              <a:t>Once a district or school meets the five required preconditions, they may order the Abbott BinaxNOW testing kits. </a:t>
            </a:r>
          </a:p>
          <a:p>
            <a:pPr lvl="1"/>
            <a:r>
              <a:rPr lang="en-US">
                <a:latin typeface="Segoe UI"/>
                <a:cs typeface="Segoe UI"/>
              </a:rPr>
              <a:t>DPH’s Office of Preparedness and Emergency Management will provide the test kits. </a:t>
            </a:r>
            <a:endParaRPr lang="en-US"/>
          </a:p>
          <a:p>
            <a:r>
              <a:rPr lang="en-US"/>
              <a:t>Districts and schools participating in Phase I will be given access to a specific number of test kits. </a:t>
            </a:r>
          </a:p>
          <a:p>
            <a:pPr lvl="1"/>
            <a:r>
              <a:rPr lang="en-US"/>
              <a:t>Each test kit contains 40 tests.</a:t>
            </a:r>
          </a:p>
        </p:txBody>
      </p:sp>
      <p:sp>
        <p:nvSpPr>
          <p:cNvPr id="4" name="Slide Number Placeholder 3">
            <a:extLst>
              <a:ext uri="{FF2B5EF4-FFF2-40B4-BE49-F238E27FC236}">
                <a16:creationId xmlns:a16="http://schemas.microsoft.com/office/drawing/2014/main" id="{25D66276-D983-4B7F-AB7A-130AB2AD9C63}"/>
              </a:ext>
            </a:extLst>
          </p:cNvPr>
          <p:cNvSpPr>
            <a:spLocks noGrp="1"/>
          </p:cNvSpPr>
          <p:nvPr>
            <p:ph type="sldNum" sz="quarter" idx="12"/>
          </p:nvPr>
        </p:nvSpPr>
        <p:spPr/>
        <p:txBody>
          <a:bodyPr/>
          <a:lstStyle/>
          <a:p>
            <a:fld id="{FF27229C-EC7B-4063-A33B-28A5E87E32ED}" type="slidenum">
              <a:rPr lang="zh-CN" altLang="en-US" smtClean="0"/>
              <a:pPr/>
              <a:t>19</a:t>
            </a:fld>
            <a:endParaRPr lang="zh-CN" altLang="en-US"/>
          </a:p>
        </p:txBody>
      </p:sp>
    </p:spTree>
    <p:extLst>
      <p:ext uri="{BB962C8B-B14F-4D97-AF65-F5344CB8AC3E}">
        <p14:creationId xmlns:p14="http://schemas.microsoft.com/office/powerpoint/2010/main" val="156610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6F69EA1-58B4-4443-886E-6075610B84B4}"/>
              </a:ext>
            </a:extLst>
          </p:cNvPr>
          <p:cNvSpPr>
            <a:spLocks noGrp="1"/>
          </p:cNvSpPr>
          <p:nvPr>
            <p:ph type="sldNum" sz="quarter" idx="12"/>
          </p:nvPr>
        </p:nvSpPr>
        <p:spPr/>
        <p:txBody>
          <a:bodyPr/>
          <a:lstStyle/>
          <a:p>
            <a:fld id="{FF27229C-EC7B-4063-A33B-28A5E87E32ED}" type="slidenum">
              <a:rPr lang="zh-CN" altLang="en-US" smtClean="0"/>
              <a:pPr/>
              <a:t>2</a:t>
            </a:fld>
            <a:endParaRPr lang="zh-CN" altLang="en-US"/>
          </a:p>
        </p:txBody>
      </p:sp>
      <p:sp>
        <p:nvSpPr>
          <p:cNvPr id="8" name="Content Placeholder 7">
            <a:extLst>
              <a:ext uri="{FF2B5EF4-FFF2-40B4-BE49-F238E27FC236}">
                <a16:creationId xmlns:a16="http://schemas.microsoft.com/office/drawing/2014/main" id="{AFC8D810-9E23-48E7-AB20-A1927ACE830B}"/>
              </a:ext>
            </a:extLst>
          </p:cNvPr>
          <p:cNvSpPr>
            <a:spLocks noGrp="1"/>
          </p:cNvSpPr>
          <p:nvPr>
            <p:ph idx="13"/>
          </p:nvPr>
        </p:nvSpPr>
        <p:spPr/>
        <p:txBody>
          <a:bodyPr/>
          <a:lstStyle/>
          <a:p>
            <a:r>
              <a:rPr lang="en-US" dirty="0"/>
              <a:t>Russell Johnston</a:t>
            </a:r>
          </a:p>
          <a:p>
            <a:r>
              <a:rPr lang="en-US" dirty="0"/>
              <a:t>Lauren Woo</a:t>
            </a:r>
          </a:p>
        </p:txBody>
      </p:sp>
      <p:sp>
        <p:nvSpPr>
          <p:cNvPr id="7" name="Text Placeholder 6">
            <a:extLst>
              <a:ext uri="{FF2B5EF4-FFF2-40B4-BE49-F238E27FC236}">
                <a16:creationId xmlns:a16="http://schemas.microsoft.com/office/drawing/2014/main" id="{35CC4292-3CA3-4037-A609-C6A3385B82BF}"/>
              </a:ext>
            </a:extLst>
          </p:cNvPr>
          <p:cNvSpPr>
            <a:spLocks noGrp="1"/>
          </p:cNvSpPr>
          <p:nvPr>
            <p:ph type="body" idx="1"/>
          </p:nvPr>
        </p:nvSpPr>
        <p:spPr>
          <a:solidFill>
            <a:srgbClr val="D6791C"/>
          </a:solidFill>
        </p:spPr>
        <p:txBody>
          <a:bodyPr/>
          <a:lstStyle/>
          <a:p>
            <a:r>
              <a:rPr lang="en-US" dirty="0"/>
              <a:t>Department of Elementary and Secondary Education</a:t>
            </a:r>
          </a:p>
        </p:txBody>
      </p:sp>
      <p:sp>
        <p:nvSpPr>
          <p:cNvPr id="9" name="Text Placeholder 8">
            <a:extLst>
              <a:ext uri="{FF2B5EF4-FFF2-40B4-BE49-F238E27FC236}">
                <a16:creationId xmlns:a16="http://schemas.microsoft.com/office/drawing/2014/main" id="{D9AB8DE8-621D-4AE2-9CCE-C8994C1D629D}"/>
              </a:ext>
            </a:extLst>
          </p:cNvPr>
          <p:cNvSpPr>
            <a:spLocks noGrp="1"/>
          </p:cNvSpPr>
          <p:nvPr>
            <p:ph type="body" idx="15"/>
          </p:nvPr>
        </p:nvSpPr>
        <p:spPr>
          <a:solidFill>
            <a:srgbClr val="D6791C"/>
          </a:solidFill>
        </p:spPr>
        <p:txBody>
          <a:bodyPr/>
          <a:lstStyle/>
          <a:p>
            <a:r>
              <a:rPr lang="en-US" sz="2400" dirty="0"/>
              <a:t>Department of Public Health/Health and Human Services</a:t>
            </a:r>
          </a:p>
        </p:txBody>
      </p:sp>
      <p:sp>
        <p:nvSpPr>
          <p:cNvPr id="2" name="Title 1">
            <a:extLst>
              <a:ext uri="{FF2B5EF4-FFF2-40B4-BE49-F238E27FC236}">
                <a16:creationId xmlns:a16="http://schemas.microsoft.com/office/drawing/2014/main" id="{583E9537-4F6A-46DB-AD72-657BE96D43DC}"/>
              </a:ext>
            </a:extLst>
          </p:cNvPr>
          <p:cNvSpPr>
            <a:spLocks noGrp="1"/>
          </p:cNvSpPr>
          <p:nvPr>
            <p:ph type="title"/>
          </p:nvPr>
        </p:nvSpPr>
        <p:spPr/>
        <p:txBody>
          <a:bodyPr/>
          <a:lstStyle/>
          <a:p>
            <a:r>
              <a:rPr lang="en-US" sz="3600" dirty="0">
                <a:latin typeface="Arial" panose="020B0604020202020204" pitchFamily="34" charset="0"/>
                <a:cs typeface="Arial" panose="020B0604020202020204" pitchFamily="34" charset="0"/>
              </a:rPr>
              <a:t>Today’s presentation</a:t>
            </a:r>
          </a:p>
        </p:txBody>
      </p:sp>
      <p:sp>
        <p:nvSpPr>
          <p:cNvPr id="10" name="Content Placeholder 9">
            <a:extLst>
              <a:ext uri="{FF2B5EF4-FFF2-40B4-BE49-F238E27FC236}">
                <a16:creationId xmlns:a16="http://schemas.microsoft.com/office/drawing/2014/main" id="{406294ED-CC93-46F7-8EF1-F099FB20ACEC}"/>
              </a:ext>
            </a:extLst>
          </p:cNvPr>
          <p:cNvSpPr>
            <a:spLocks noGrp="1"/>
          </p:cNvSpPr>
          <p:nvPr>
            <p:ph idx="16"/>
          </p:nvPr>
        </p:nvSpPr>
        <p:spPr/>
        <p:txBody>
          <a:bodyPr/>
          <a:lstStyle/>
          <a:p>
            <a:r>
              <a:rPr lang="en-US" dirty="0"/>
              <a:t>Dr. Larry Madoff</a:t>
            </a:r>
          </a:p>
          <a:p>
            <a:r>
              <a:rPr lang="en-US" dirty="0" err="1"/>
              <a:t>Kerin</a:t>
            </a:r>
            <a:r>
              <a:rPr lang="en-US" dirty="0"/>
              <a:t> </a:t>
            </a:r>
            <a:r>
              <a:rPr lang="en-US" dirty="0" err="1"/>
              <a:t>Milesky</a:t>
            </a:r>
            <a:endParaRPr lang="en-US" dirty="0"/>
          </a:p>
          <a:p>
            <a:r>
              <a:rPr lang="en-US" dirty="0"/>
              <a:t>Karen Robitaille/Caitlin Pettengill</a:t>
            </a:r>
          </a:p>
          <a:p>
            <a:r>
              <a:rPr lang="en-US" dirty="0"/>
              <a:t>Pam </a:t>
            </a:r>
            <a:r>
              <a:rPr lang="en-US" dirty="0" err="1"/>
              <a:t>Waksmonski</a:t>
            </a:r>
            <a:endParaRPr lang="en-US" dirty="0"/>
          </a:p>
          <a:p>
            <a:r>
              <a:rPr lang="en-US"/>
              <a:t>Elizabeth Larsen</a:t>
            </a:r>
            <a:endParaRPr lang="en-US" dirty="0"/>
          </a:p>
          <a:p>
            <a:endParaRPr lang="en-US" dirty="0"/>
          </a:p>
        </p:txBody>
      </p:sp>
    </p:spTree>
    <p:extLst>
      <p:ext uri="{BB962C8B-B14F-4D97-AF65-F5344CB8AC3E}">
        <p14:creationId xmlns:p14="http://schemas.microsoft.com/office/powerpoint/2010/main" val="20722731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51686A1-1CA2-4DC8-9CEA-22C62506FE7D}"/>
              </a:ext>
            </a:extLst>
          </p:cNvPr>
          <p:cNvSpPr txBox="1"/>
          <p:nvPr/>
        </p:nvSpPr>
        <p:spPr>
          <a:xfrm>
            <a:off x="559525" y="2460170"/>
            <a:ext cx="1045029" cy="1015663"/>
          </a:xfrm>
          <a:prstGeom prst="rect">
            <a:avLst/>
          </a:prstGeom>
          <a:noFill/>
        </p:spPr>
        <p:txBody>
          <a:bodyPr wrap="square" rtlCol="0">
            <a:spAutoFit/>
          </a:bodyPr>
          <a:lstStyle/>
          <a:p>
            <a:r>
              <a:rPr lang="en-US" altLang="zh-CN" sz="6000">
                <a:solidFill>
                  <a:schemeClr val="bg1"/>
                </a:solidFill>
                <a:latin typeface="Segoe SemiBold" panose="020B0703040204020203" pitchFamily="34" charset="0"/>
                <a:cs typeface="Segoe SemiBold" panose="020B0703040204020203" pitchFamily="34" charset="0"/>
              </a:rPr>
              <a:t>04</a:t>
            </a:r>
            <a:endParaRPr lang="zh-CN" altLang="en-US" sz="6000">
              <a:solidFill>
                <a:schemeClr val="bg1"/>
              </a:solidFill>
              <a:latin typeface="Segoe SemiBold" panose="020B0703040204020203" pitchFamily="34" charset="0"/>
              <a:cs typeface="Segoe SemiBold" panose="020B0703040204020203" pitchFamily="34" charset="0"/>
            </a:endParaRPr>
          </a:p>
        </p:txBody>
      </p:sp>
      <p:sp>
        <p:nvSpPr>
          <p:cNvPr id="3" name="文本框 2" descr="Reporting Requirements&#10;">
            <a:extLst>
              <a:ext uri="{FF2B5EF4-FFF2-40B4-BE49-F238E27FC236}">
                <a16:creationId xmlns:a16="http://schemas.microsoft.com/office/drawing/2014/main" id="{CD1339F8-8D02-41F1-BC13-8A7F7814425B}"/>
              </a:ext>
            </a:extLst>
          </p:cNvPr>
          <p:cNvSpPr txBox="1"/>
          <p:nvPr/>
        </p:nvSpPr>
        <p:spPr>
          <a:xfrm>
            <a:off x="2257426" y="1943100"/>
            <a:ext cx="9801224" cy="2000250"/>
          </a:xfrm>
          <a:prstGeom prst="rect">
            <a:avLst/>
          </a:prstGeom>
          <a:noFill/>
        </p:spPr>
        <p:txBody>
          <a:bodyPr wrap="square" rtlCol="0" anchor="ctr" anchorCtr="0">
            <a:noAutofit/>
          </a:bodyPr>
          <a:lstStyle>
            <a:defPPr>
              <a:defRPr lang="zh-CN"/>
            </a:defPPr>
            <a:lvl1pPr>
              <a:defRPr sz="4800">
                <a:solidFill>
                  <a:schemeClr val="bg1"/>
                </a:solidFill>
                <a:latin typeface="Segoe SemiBold" panose="020B0703040204020203" pitchFamily="34" charset="0"/>
                <a:ea typeface="Segoe UI Black" panose="020B0A02040204020203" pitchFamily="34" charset="0"/>
                <a:cs typeface="Segoe SemiBold" panose="020B0703040204020203" pitchFamily="34" charset="0"/>
              </a:defRPr>
            </a:lvl1pPr>
          </a:lstStyle>
          <a:p>
            <a:endParaRPr lang="zh-CN" altLang="en-US" sz="4000">
              <a:solidFill>
                <a:schemeClr val="accent1">
                  <a:lumMod val="50000"/>
                </a:schemeClr>
              </a:solidFill>
            </a:endParaRPr>
          </a:p>
        </p:txBody>
      </p:sp>
      <p:sp>
        <p:nvSpPr>
          <p:cNvPr id="4" name="文本框 2" descr="Reporting Requirements&#10;">
            <a:extLst>
              <a:ext uri="{FF2B5EF4-FFF2-40B4-BE49-F238E27FC236}">
                <a16:creationId xmlns:a16="http://schemas.microsoft.com/office/drawing/2014/main" id="{F19AB5A1-F151-41C6-AC7F-DD8C0A40AF48}"/>
              </a:ext>
            </a:extLst>
          </p:cNvPr>
          <p:cNvSpPr txBox="1"/>
          <p:nvPr/>
        </p:nvSpPr>
        <p:spPr>
          <a:xfrm>
            <a:off x="2390776" y="1967876"/>
            <a:ext cx="9801224" cy="2000250"/>
          </a:xfrm>
          <a:prstGeom prst="rect">
            <a:avLst/>
          </a:prstGeom>
          <a:noFill/>
        </p:spPr>
        <p:txBody>
          <a:bodyPr wrap="square" rtlCol="0" anchor="ctr" anchorCtr="0">
            <a:noAutofit/>
          </a:bodyPr>
          <a:lstStyle>
            <a:defPPr>
              <a:defRPr lang="zh-CN"/>
            </a:defPPr>
            <a:lvl1pPr>
              <a:defRPr sz="4800">
                <a:solidFill>
                  <a:schemeClr val="bg1"/>
                </a:solidFill>
                <a:latin typeface="Segoe SemiBold" panose="020B0703040204020203" pitchFamily="34" charset="0"/>
                <a:ea typeface="Segoe UI Black" panose="020B0A02040204020203" pitchFamily="34" charset="0"/>
                <a:cs typeface="Segoe SemiBold" panose="020B0703040204020203" pitchFamily="34" charset="0"/>
              </a:defRPr>
            </a:lvl1pPr>
          </a:lstStyle>
          <a:p>
            <a:endParaRPr lang="zh-CN" altLang="en-US" sz="4000">
              <a:solidFill>
                <a:schemeClr val="accent1">
                  <a:lumMod val="50000"/>
                </a:schemeClr>
              </a:solidFill>
            </a:endParaRPr>
          </a:p>
        </p:txBody>
      </p:sp>
      <p:sp>
        <p:nvSpPr>
          <p:cNvPr id="5" name="文本框 2" descr="Reporting Requirements&#10;">
            <a:extLst>
              <a:ext uri="{FF2B5EF4-FFF2-40B4-BE49-F238E27FC236}">
                <a16:creationId xmlns:a16="http://schemas.microsoft.com/office/drawing/2014/main" id="{9B5297D8-C53B-4ADC-BB14-B935BA9A159A}"/>
              </a:ext>
            </a:extLst>
          </p:cNvPr>
          <p:cNvSpPr txBox="1"/>
          <p:nvPr/>
        </p:nvSpPr>
        <p:spPr>
          <a:xfrm>
            <a:off x="2257426" y="1955488"/>
            <a:ext cx="9801224" cy="2000250"/>
          </a:xfrm>
          <a:prstGeom prst="rect">
            <a:avLst/>
          </a:prstGeom>
          <a:noFill/>
        </p:spPr>
        <p:txBody>
          <a:bodyPr wrap="square" lIns="91440" tIns="45720" rIns="91440" bIns="45720" rtlCol="0" anchor="ctr" anchorCtr="0">
            <a:noAutofit/>
          </a:bodyPr>
          <a:lstStyle>
            <a:defPPr>
              <a:defRPr lang="zh-CN"/>
            </a:defPPr>
            <a:lvl1pPr>
              <a:defRPr sz="4800">
                <a:solidFill>
                  <a:schemeClr val="bg1"/>
                </a:solidFill>
                <a:latin typeface="Segoe SemiBold" panose="020B0703040204020203" pitchFamily="34" charset="0"/>
                <a:ea typeface="Segoe UI Black" panose="020B0A02040204020203" pitchFamily="34" charset="0"/>
                <a:cs typeface="Segoe SemiBold" panose="020B0703040204020203" pitchFamily="34" charset="0"/>
              </a:defRPr>
            </a:lvl1pPr>
          </a:lstStyle>
          <a:p>
            <a:r>
              <a:rPr lang="en-US" altLang="zh-CN" sz="4000" dirty="0">
                <a:solidFill>
                  <a:schemeClr val="accent1">
                    <a:lumMod val="50000"/>
                  </a:schemeClr>
                </a:solidFill>
                <a:latin typeface="Arial"/>
                <a:ea typeface="Segoe UI Black"/>
                <a:cs typeface="Arial"/>
              </a:rPr>
              <a:t>Reporting Requirements</a:t>
            </a:r>
            <a:endParaRPr lang="zh-CN" altLang="en-US" sz="4000" dirty="0">
              <a:solidFill>
                <a:schemeClr val="accent1">
                  <a:lumMod val="50000"/>
                </a:schemeClr>
              </a:solidFill>
              <a:latin typeface="Arial"/>
              <a:cs typeface="Arial"/>
            </a:endParaRPr>
          </a:p>
        </p:txBody>
      </p:sp>
      <p:sp>
        <p:nvSpPr>
          <p:cNvPr id="6" name="Title 5" descr="Reporting Requirements&#10;">
            <a:extLst>
              <a:ext uri="{FF2B5EF4-FFF2-40B4-BE49-F238E27FC236}">
                <a16:creationId xmlns:a16="http://schemas.microsoft.com/office/drawing/2014/main" id="{76E352A0-1223-4ADA-985F-7697BBCB8933}"/>
              </a:ext>
            </a:extLst>
          </p:cNvPr>
          <p:cNvSpPr>
            <a:spLocks noGrp="1"/>
          </p:cNvSpPr>
          <p:nvPr>
            <p:ph type="title" idx="4294967295"/>
          </p:nvPr>
        </p:nvSpPr>
        <p:spPr>
          <a:xfrm>
            <a:off x="838200" y="-1325563"/>
            <a:ext cx="10515600" cy="1325563"/>
          </a:xfrm>
        </p:spPr>
        <p:txBody>
          <a:bodyPr vert="horz" lIns="91440" tIns="45720" rIns="91440" bIns="45720" rtlCol="0" anchor="b">
            <a:noAutofit/>
          </a:bodyPr>
          <a:lstStyle/>
          <a:p>
            <a:r>
              <a:rPr lang="en-US" altLang="zh-CN" sz="3200" dirty="0">
                <a:solidFill>
                  <a:schemeClr val="accent1">
                    <a:lumMod val="50000"/>
                  </a:schemeClr>
                </a:solidFill>
                <a:latin typeface="Arial"/>
                <a:ea typeface="Segoe UI Black"/>
                <a:cs typeface="Arial"/>
              </a:rPr>
              <a:t>Reporting Requirements</a:t>
            </a:r>
            <a:br>
              <a:rPr lang="zh-CN" altLang="en-US" sz="3200" dirty="0">
                <a:solidFill>
                  <a:schemeClr val="accent1">
                    <a:lumMod val="50000"/>
                  </a:schemeClr>
                </a:solidFill>
                <a:latin typeface="Arial"/>
                <a:cs typeface="Arial"/>
              </a:rPr>
            </a:br>
            <a:endParaRPr lang="en-US" dirty="0"/>
          </a:p>
        </p:txBody>
      </p:sp>
    </p:spTree>
    <p:extLst>
      <p:ext uri="{BB962C8B-B14F-4D97-AF65-F5344CB8AC3E}">
        <p14:creationId xmlns:p14="http://schemas.microsoft.com/office/powerpoint/2010/main" val="11585324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B09E4-ACB2-4A66-820C-4B7C2996A4B8}"/>
              </a:ext>
            </a:extLst>
          </p:cNvPr>
          <p:cNvSpPr>
            <a:spLocks noGrp="1"/>
          </p:cNvSpPr>
          <p:nvPr>
            <p:ph type="title"/>
          </p:nvPr>
        </p:nvSpPr>
        <p:spPr/>
        <p:txBody>
          <a:bodyPr/>
          <a:lstStyle/>
          <a:p>
            <a:r>
              <a:rPr lang="en-US"/>
              <a:t>Reporting requirements</a:t>
            </a:r>
          </a:p>
        </p:txBody>
      </p:sp>
      <p:sp>
        <p:nvSpPr>
          <p:cNvPr id="3" name="Content Placeholder 2">
            <a:extLst>
              <a:ext uri="{FF2B5EF4-FFF2-40B4-BE49-F238E27FC236}">
                <a16:creationId xmlns:a16="http://schemas.microsoft.com/office/drawing/2014/main" id="{BDAD2913-0423-4786-83EA-0D7020C0F790}"/>
              </a:ext>
            </a:extLst>
          </p:cNvPr>
          <p:cNvSpPr>
            <a:spLocks noGrp="1"/>
          </p:cNvSpPr>
          <p:nvPr>
            <p:ph idx="1"/>
          </p:nvPr>
        </p:nvSpPr>
        <p:spPr/>
        <p:txBody>
          <a:bodyPr vert="horz" lIns="91440" tIns="45720" rIns="91440" bIns="45720" rtlCol="0" anchor="t">
            <a:noAutofit/>
          </a:bodyPr>
          <a:lstStyle/>
          <a:p>
            <a:r>
              <a:rPr lang="en-US" dirty="0">
                <a:latin typeface="Segoe UI"/>
                <a:cs typeface="Segoe UI"/>
              </a:rPr>
              <a:t>Districts and schools that receive Abbott BinaxNOW test equipment must report all test results to DPH’s Bureau of Infectious Diseases and Laboratory Sciences (BIDLS) in the manner required by DPH.</a:t>
            </a:r>
          </a:p>
          <a:p>
            <a:r>
              <a:rPr lang="en-US" dirty="0">
                <a:latin typeface="Segoe UI"/>
                <a:cs typeface="Segoe UI"/>
              </a:rPr>
              <a:t>A reporting mechanism will be developed for districts and schools participating in Phase I.</a:t>
            </a:r>
          </a:p>
          <a:p>
            <a:r>
              <a:rPr lang="en-US" dirty="0"/>
              <a:t>Districts and schools must also report positive test results to DESE’s Rapid Response Health Unit at 781-338-3500. </a:t>
            </a:r>
          </a:p>
        </p:txBody>
      </p:sp>
      <p:sp>
        <p:nvSpPr>
          <p:cNvPr id="4" name="Slide Number Placeholder 3">
            <a:extLst>
              <a:ext uri="{FF2B5EF4-FFF2-40B4-BE49-F238E27FC236}">
                <a16:creationId xmlns:a16="http://schemas.microsoft.com/office/drawing/2014/main" id="{D4256BFD-37F4-43ED-9467-4D76C43089CF}"/>
              </a:ext>
            </a:extLst>
          </p:cNvPr>
          <p:cNvSpPr>
            <a:spLocks noGrp="1"/>
          </p:cNvSpPr>
          <p:nvPr>
            <p:ph type="sldNum" sz="quarter" idx="12"/>
          </p:nvPr>
        </p:nvSpPr>
        <p:spPr/>
        <p:txBody>
          <a:bodyPr/>
          <a:lstStyle/>
          <a:p>
            <a:fld id="{FF27229C-EC7B-4063-A33B-28A5E87E32ED}" type="slidenum">
              <a:rPr lang="zh-CN" altLang="en-US" smtClean="0"/>
              <a:pPr/>
              <a:t>21</a:t>
            </a:fld>
            <a:endParaRPr lang="zh-CN" altLang="en-US"/>
          </a:p>
        </p:txBody>
      </p:sp>
    </p:spTree>
    <p:extLst>
      <p:ext uri="{BB962C8B-B14F-4D97-AF65-F5344CB8AC3E}">
        <p14:creationId xmlns:p14="http://schemas.microsoft.com/office/powerpoint/2010/main" val="37717682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8C45AC3-ADE7-4B38-9EFC-CB20B2D75139}"/>
              </a:ext>
            </a:extLst>
          </p:cNvPr>
          <p:cNvSpPr txBox="1"/>
          <p:nvPr/>
        </p:nvSpPr>
        <p:spPr>
          <a:xfrm>
            <a:off x="559525" y="2460170"/>
            <a:ext cx="1045029" cy="1015663"/>
          </a:xfrm>
          <a:prstGeom prst="rect">
            <a:avLst/>
          </a:prstGeom>
          <a:noFill/>
        </p:spPr>
        <p:txBody>
          <a:bodyPr wrap="square" rtlCol="0">
            <a:spAutoFit/>
          </a:bodyPr>
          <a:lstStyle/>
          <a:p>
            <a:r>
              <a:rPr lang="en-US" altLang="zh-CN" sz="6000">
                <a:solidFill>
                  <a:schemeClr val="bg1"/>
                </a:solidFill>
                <a:latin typeface="Segoe SemiBold" panose="020B0703040204020203" pitchFamily="34" charset="0"/>
                <a:cs typeface="Segoe SemiBold" panose="020B0703040204020203" pitchFamily="34" charset="0"/>
              </a:rPr>
              <a:t>05</a:t>
            </a:r>
            <a:endParaRPr lang="zh-CN" altLang="en-US" sz="6000">
              <a:solidFill>
                <a:schemeClr val="bg1"/>
              </a:solidFill>
              <a:latin typeface="Segoe SemiBold" panose="020B0703040204020203" pitchFamily="34" charset="0"/>
              <a:cs typeface="Segoe SemiBold" panose="020B0703040204020203" pitchFamily="34" charset="0"/>
            </a:endParaRPr>
          </a:p>
        </p:txBody>
      </p:sp>
      <p:sp>
        <p:nvSpPr>
          <p:cNvPr id="3" name="文本框 2" descr="Next Steps&#10;Questions and Answers&#10;">
            <a:extLst>
              <a:ext uri="{FF2B5EF4-FFF2-40B4-BE49-F238E27FC236}">
                <a16:creationId xmlns:a16="http://schemas.microsoft.com/office/drawing/2014/main" id="{8585E9B5-001F-463E-9C6D-C661A51018BE}"/>
              </a:ext>
            </a:extLst>
          </p:cNvPr>
          <p:cNvSpPr txBox="1"/>
          <p:nvPr/>
        </p:nvSpPr>
        <p:spPr>
          <a:xfrm>
            <a:off x="2257426" y="1955488"/>
            <a:ext cx="9801224" cy="2000250"/>
          </a:xfrm>
          <a:prstGeom prst="rect">
            <a:avLst/>
          </a:prstGeom>
          <a:noFill/>
        </p:spPr>
        <p:txBody>
          <a:bodyPr wrap="square" lIns="91440" tIns="45720" rIns="91440" bIns="45720" rtlCol="0" anchor="ctr" anchorCtr="0">
            <a:noAutofit/>
          </a:bodyPr>
          <a:lstStyle>
            <a:defPPr>
              <a:defRPr lang="zh-CN"/>
            </a:defPPr>
            <a:lvl1pPr>
              <a:defRPr sz="4800">
                <a:solidFill>
                  <a:schemeClr val="bg1"/>
                </a:solidFill>
                <a:latin typeface="Segoe SemiBold" panose="020B0703040204020203" pitchFamily="34" charset="0"/>
                <a:ea typeface="Segoe UI Black" panose="020B0A02040204020203" pitchFamily="34" charset="0"/>
                <a:cs typeface="Segoe SemiBold" panose="020B0703040204020203" pitchFamily="34" charset="0"/>
              </a:defRPr>
            </a:lvl1pPr>
          </a:lstStyle>
          <a:p>
            <a:r>
              <a:rPr lang="en-US" altLang="zh-CN" sz="4000" dirty="0">
                <a:solidFill>
                  <a:schemeClr val="accent1">
                    <a:lumMod val="50000"/>
                  </a:schemeClr>
                </a:solidFill>
                <a:latin typeface="Arial"/>
                <a:ea typeface="Segoe UI Black"/>
                <a:cs typeface="Arial"/>
              </a:rPr>
              <a:t>Next Steps</a:t>
            </a:r>
            <a:endParaRPr lang="zh-CN" altLang="en-US" sz="4000" dirty="0">
              <a:solidFill>
                <a:schemeClr val="accent1">
                  <a:lumMod val="50000"/>
                </a:schemeClr>
              </a:solidFill>
              <a:latin typeface="Arial"/>
              <a:ea typeface="Segoe UI Black"/>
              <a:cs typeface="Arial"/>
            </a:endParaRPr>
          </a:p>
          <a:p>
            <a:r>
              <a:rPr lang="en-US" altLang="zh-CN" sz="4000" dirty="0">
                <a:solidFill>
                  <a:schemeClr val="accent1">
                    <a:lumMod val="50000"/>
                  </a:schemeClr>
                </a:solidFill>
                <a:latin typeface="Arial"/>
                <a:ea typeface="Segoe UI Black"/>
                <a:cs typeface="Arial"/>
              </a:rPr>
              <a:t>Questions and Answers</a:t>
            </a:r>
            <a:endParaRPr lang="zh-CN" altLang="en-US" sz="4000" dirty="0">
              <a:solidFill>
                <a:schemeClr val="accent1">
                  <a:lumMod val="50000"/>
                </a:schemeClr>
              </a:solidFill>
              <a:latin typeface="Arial"/>
              <a:cs typeface="Arial"/>
            </a:endParaRPr>
          </a:p>
        </p:txBody>
      </p:sp>
      <p:sp>
        <p:nvSpPr>
          <p:cNvPr id="4" name="Title 3">
            <a:extLst>
              <a:ext uri="{FF2B5EF4-FFF2-40B4-BE49-F238E27FC236}">
                <a16:creationId xmlns:a16="http://schemas.microsoft.com/office/drawing/2014/main" id="{858C24A7-4667-4996-A0A5-FC183BF3E1CA}"/>
              </a:ext>
            </a:extLst>
          </p:cNvPr>
          <p:cNvSpPr>
            <a:spLocks noGrp="1"/>
          </p:cNvSpPr>
          <p:nvPr>
            <p:ph type="title" idx="4294967295"/>
          </p:nvPr>
        </p:nvSpPr>
        <p:spPr>
          <a:xfrm>
            <a:off x="838200" y="-1325563"/>
            <a:ext cx="10515600" cy="1325563"/>
          </a:xfrm>
        </p:spPr>
        <p:txBody>
          <a:bodyPr vert="horz" lIns="91440" tIns="45720" rIns="91440" bIns="45720" rtlCol="0" anchor="b">
            <a:noAutofit/>
          </a:bodyPr>
          <a:lstStyle/>
          <a:p>
            <a:r>
              <a:rPr lang="en-US" altLang="zh-CN" sz="3200" dirty="0">
                <a:solidFill>
                  <a:schemeClr val="accent1">
                    <a:lumMod val="50000"/>
                  </a:schemeClr>
                </a:solidFill>
                <a:latin typeface="Arial"/>
                <a:ea typeface="Segoe UI Black"/>
                <a:cs typeface="Arial"/>
              </a:rPr>
              <a:t>Next Steps</a:t>
            </a:r>
            <a:br>
              <a:rPr lang="zh-CN" altLang="en-US" sz="3200" dirty="0">
                <a:solidFill>
                  <a:schemeClr val="accent1">
                    <a:lumMod val="50000"/>
                  </a:schemeClr>
                </a:solidFill>
                <a:latin typeface="Arial"/>
                <a:ea typeface="Segoe UI Black"/>
                <a:cs typeface="Arial"/>
              </a:rPr>
            </a:br>
            <a:r>
              <a:rPr lang="en-US" altLang="zh-CN" sz="3200" dirty="0">
                <a:solidFill>
                  <a:schemeClr val="accent1">
                    <a:lumMod val="50000"/>
                  </a:schemeClr>
                </a:solidFill>
                <a:latin typeface="Arial"/>
                <a:ea typeface="Segoe UI Black"/>
                <a:cs typeface="Arial"/>
              </a:rPr>
              <a:t>Questions and Answers</a:t>
            </a:r>
            <a:br>
              <a:rPr lang="zh-CN" altLang="en-US" sz="3200" dirty="0">
                <a:solidFill>
                  <a:schemeClr val="accent1">
                    <a:lumMod val="50000"/>
                  </a:schemeClr>
                </a:solidFill>
                <a:latin typeface="Arial"/>
                <a:cs typeface="Arial"/>
              </a:rPr>
            </a:br>
            <a:endParaRPr lang="en-US" dirty="0"/>
          </a:p>
        </p:txBody>
      </p:sp>
    </p:spTree>
    <p:extLst>
      <p:ext uri="{BB962C8B-B14F-4D97-AF65-F5344CB8AC3E}">
        <p14:creationId xmlns:p14="http://schemas.microsoft.com/office/powerpoint/2010/main" val="25524923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50DDB-84D8-4CB8-8B1D-7DF52D386610}"/>
              </a:ext>
            </a:extLst>
          </p:cNvPr>
          <p:cNvSpPr>
            <a:spLocks noGrp="1"/>
          </p:cNvSpPr>
          <p:nvPr>
            <p:ph type="title"/>
          </p:nvPr>
        </p:nvSpPr>
        <p:spPr/>
        <p:txBody>
          <a:bodyPr/>
          <a:lstStyle/>
          <a:p>
            <a:r>
              <a:rPr lang="en-US">
                <a:latin typeface="Segoe UI Semibold"/>
                <a:cs typeface="Segoe UI Semibold"/>
              </a:rPr>
              <a:t>Next Steps</a:t>
            </a:r>
            <a:endParaRPr lang="en-US"/>
          </a:p>
        </p:txBody>
      </p:sp>
      <p:sp>
        <p:nvSpPr>
          <p:cNvPr id="3" name="Content Placeholder 2">
            <a:extLst>
              <a:ext uri="{FF2B5EF4-FFF2-40B4-BE49-F238E27FC236}">
                <a16:creationId xmlns:a16="http://schemas.microsoft.com/office/drawing/2014/main" id="{5D4626AD-7900-4AAC-8B8D-088AFB52B989}"/>
              </a:ext>
            </a:extLst>
          </p:cNvPr>
          <p:cNvSpPr>
            <a:spLocks noGrp="1"/>
          </p:cNvSpPr>
          <p:nvPr>
            <p:ph idx="1"/>
          </p:nvPr>
        </p:nvSpPr>
        <p:spPr/>
        <p:txBody>
          <a:bodyPr vert="horz" lIns="91440" tIns="45720" rIns="91440" bIns="45720" rtlCol="0" anchor="t">
            <a:noAutofit/>
          </a:bodyPr>
          <a:lstStyle/>
          <a:p>
            <a:r>
              <a:rPr lang="en-US">
                <a:latin typeface="Segoe UI"/>
                <a:cs typeface="Segoe UI"/>
              </a:rPr>
              <a:t>By October 30, indicate initial interest in participation:  </a:t>
            </a:r>
            <a:r>
              <a:rPr lang="en-US">
                <a:latin typeface="Segoe UI"/>
                <a:cs typeface="Segoe UI"/>
                <a:hlinkClick r:id="rId2"/>
              </a:rPr>
              <a:t>https://survey.alchemer.com/s3/5975124/Phase-I-Abbott-BinaxNOW-Testing-Survey</a:t>
            </a:r>
            <a:r>
              <a:rPr lang="en-US">
                <a:latin typeface="Segoe UI"/>
                <a:cs typeface="Segoe UI"/>
              </a:rPr>
              <a:t> </a:t>
            </a:r>
          </a:p>
          <a:p>
            <a:r>
              <a:rPr lang="en-US">
                <a:latin typeface="Segoe UI"/>
                <a:cs typeface="Segoe UI"/>
              </a:rPr>
              <a:t>DESE will send confirmation request to school or district contact person.</a:t>
            </a:r>
          </a:p>
          <a:p>
            <a:r>
              <a:rPr lang="en-US">
                <a:latin typeface="Segoe UI"/>
                <a:cs typeface="Segoe UI"/>
              </a:rPr>
              <a:t>DESE will send final approval to those who confirm participation.</a:t>
            </a:r>
            <a:endParaRPr lang="en-US"/>
          </a:p>
          <a:p>
            <a:r>
              <a:rPr lang="en-US">
                <a:latin typeface="Segoe UI"/>
                <a:cs typeface="Segoe UI"/>
              </a:rPr>
              <a:t>Support for prerequisites begins immediately.</a:t>
            </a:r>
            <a:endParaRPr lang="en-US"/>
          </a:p>
          <a:p>
            <a:endParaRPr lang="en-US"/>
          </a:p>
        </p:txBody>
      </p:sp>
      <p:sp>
        <p:nvSpPr>
          <p:cNvPr id="4" name="Slide Number Placeholder 3">
            <a:extLst>
              <a:ext uri="{FF2B5EF4-FFF2-40B4-BE49-F238E27FC236}">
                <a16:creationId xmlns:a16="http://schemas.microsoft.com/office/drawing/2014/main" id="{225DAC41-D7E0-4E18-8AC2-98E8C3FC8353}"/>
              </a:ext>
            </a:extLst>
          </p:cNvPr>
          <p:cNvSpPr>
            <a:spLocks noGrp="1"/>
          </p:cNvSpPr>
          <p:nvPr>
            <p:ph type="sldNum" sz="quarter" idx="12"/>
          </p:nvPr>
        </p:nvSpPr>
        <p:spPr/>
        <p:txBody>
          <a:bodyPr/>
          <a:lstStyle/>
          <a:p>
            <a:fld id="{FF27229C-EC7B-4063-A33B-28A5E87E32ED}" type="slidenum">
              <a:rPr lang="zh-CN" altLang="en-US" smtClean="0"/>
              <a:pPr/>
              <a:t>23</a:t>
            </a:fld>
            <a:endParaRPr lang="zh-CN" altLang="en-US"/>
          </a:p>
        </p:txBody>
      </p:sp>
    </p:spTree>
    <p:extLst>
      <p:ext uri="{BB962C8B-B14F-4D97-AF65-F5344CB8AC3E}">
        <p14:creationId xmlns:p14="http://schemas.microsoft.com/office/powerpoint/2010/main" val="17044830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E3736E-20AF-4D60-8495-E63F39E8EF8F}"/>
              </a:ext>
            </a:extLst>
          </p:cNvPr>
          <p:cNvSpPr>
            <a:spLocks noGrp="1"/>
          </p:cNvSpPr>
          <p:nvPr>
            <p:ph type="title"/>
          </p:nvPr>
        </p:nvSpPr>
        <p:spPr/>
        <p:txBody>
          <a:bodyPr/>
          <a:lstStyle/>
          <a:p>
            <a:r>
              <a:rPr lang="en-US"/>
              <a:t>Additional Resources</a:t>
            </a:r>
          </a:p>
        </p:txBody>
      </p:sp>
      <p:sp>
        <p:nvSpPr>
          <p:cNvPr id="3" name="Content Placeholder 2">
            <a:extLst>
              <a:ext uri="{FF2B5EF4-FFF2-40B4-BE49-F238E27FC236}">
                <a16:creationId xmlns:a16="http://schemas.microsoft.com/office/drawing/2014/main" id="{89880436-5B0A-4155-956C-3AAB641C2A2E}"/>
              </a:ext>
            </a:extLst>
          </p:cNvPr>
          <p:cNvSpPr>
            <a:spLocks noGrp="1"/>
          </p:cNvSpPr>
          <p:nvPr>
            <p:ph idx="1"/>
          </p:nvPr>
        </p:nvSpPr>
        <p:spPr/>
        <p:txBody>
          <a:bodyPr/>
          <a:lstStyle/>
          <a:p>
            <a:r>
              <a:rPr lang="en-US" sz="2400"/>
              <a:t>A Rapid Test Offers Hope for Community Screening: </a:t>
            </a:r>
            <a:r>
              <a:rPr lang="en-US" sz="2400" u="sng">
                <a:hlinkClick r:id="rId2"/>
              </a:rPr>
              <a:t>https://www.nytimes.com/2020/10/15/health/coronavirus-rapid-test-binaxnow.html</a:t>
            </a:r>
            <a:r>
              <a:rPr lang="en-US" sz="2400"/>
              <a:t> </a:t>
            </a:r>
          </a:p>
          <a:p>
            <a:r>
              <a:rPr lang="en-US" sz="2400"/>
              <a:t>Rapid COVID-19 Test Shows Promise in Community Setting: </a:t>
            </a:r>
            <a:r>
              <a:rPr lang="en-US" sz="2400" u="sng">
                <a:hlinkClick r:id="rId3"/>
              </a:rPr>
              <a:t>https://www.ucsf.edu/news/2020/10/418761/rapid-covid-19-test-shows-promise-community-test-setting</a:t>
            </a:r>
            <a:endParaRPr lang="en-US" sz="2400"/>
          </a:p>
          <a:p>
            <a:r>
              <a:rPr lang="en-US" sz="2400"/>
              <a:t>Risk Assessment and Testing Protocols for Reducing SARS-CoV-2 Transmission in K-12 Schools: </a:t>
            </a:r>
            <a:r>
              <a:rPr lang="en-US" sz="2400">
                <a:hlinkClick r:id="rId4"/>
              </a:rPr>
              <a:t>https://www.centerforhealthsecurity.org/our-work/pubs_archive/pubs-pdfs/2020/20201014-Risk-Assessment-and-Testing-Protocols-for-Reducing-SARS-CoV-2-Transmission-in-K-12-Schools.pdf</a:t>
            </a:r>
            <a:r>
              <a:rPr lang="en-US" sz="2400"/>
              <a:t> </a:t>
            </a:r>
          </a:p>
        </p:txBody>
      </p:sp>
    </p:spTree>
    <p:extLst>
      <p:ext uri="{BB962C8B-B14F-4D97-AF65-F5344CB8AC3E}">
        <p14:creationId xmlns:p14="http://schemas.microsoft.com/office/powerpoint/2010/main" val="34260818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CAFC36B0-4AD1-44AB-96C1-76527DDE7F8C}"/>
              </a:ext>
            </a:extLst>
          </p:cNvPr>
          <p:cNvSpPr txBox="1"/>
          <p:nvPr/>
        </p:nvSpPr>
        <p:spPr>
          <a:xfrm>
            <a:off x="0" y="963497"/>
            <a:ext cx="12191999" cy="1862048"/>
          </a:xfrm>
          <a:prstGeom prst="rect">
            <a:avLst/>
          </a:prstGeom>
          <a:noFill/>
        </p:spPr>
        <p:txBody>
          <a:bodyPr wrap="square" rtlCol="0">
            <a:spAutoFit/>
          </a:bodyPr>
          <a:lstStyle/>
          <a:p>
            <a:pPr algn="ctr"/>
            <a:r>
              <a:rPr lang="en-US" altLang="zh-CN" sz="11500">
                <a:solidFill>
                  <a:schemeClr val="bg1"/>
                </a:solidFill>
                <a:latin typeface="Segoe SemiBold" panose="020B0703040204020203" pitchFamily="34" charset="0"/>
                <a:ea typeface="Segoe UI Black" panose="020B0A02040204020203" pitchFamily="34" charset="0"/>
                <a:cs typeface="Segoe SemiBold" panose="020B0703040204020203" pitchFamily="34" charset="0"/>
              </a:rPr>
              <a:t>THANK YOU</a:t>
            </a:r>
            <a:endParaRPr lang="zh-CN" altLang="en-US" sz="11500">
              <a:solidFill>
                <a:schemeClr val="bg1"/>
              </a:solidFill>
              <a:latin typeface="Segoe SemiBold" panose="020B0703040204020203" pitchFamily="34" charset="0"/>
              <a:cs typeface="Segoe SemiBold" panose="020B0703040204020203" pitchFamily="34" charset="0"/>
            </a:endParaRPr>
          </a:p>
        </p:txBody>
      </p:sp>
      <p:sp>
        <p:nvSpPr>
          <p:cNvPr id="2" name="Title 1" descr="Thank you">
            <a:extLst>
              <a:ext uri="{FF2B5EF4-FFF2-40B4-BE49-F238E27FC236}">
                <a16:creationId xmlns:a16="http://schemas.microsoft.com/office/drawing/2014/main" id="{9F01AAE1-CDB5-4B05-9D29-887E27C37676}"/>
              </a:ext>
            </a:extLst>
          </p:cNvPr>
          <p:cNvSpPr>
            <a:spLocks noGrp="1"/>
          </p:cNvSpPr>
          <p:nvPr>
            <p:ph type="title" idx="4294967295"/>
          </p:nvPr>
        </p:nvSpPr>
        <p:spPr>
          <a:xfrm>
            <a:off x="838200" y="-1325563"/>
            <a:ext cx="10515600" cy="1325563"/>
          </a:xfrm>
        </p:spPr>
        <p:txBody>
          <a:bodyPr vert="horz" lIns="91440" tIns="45720" rIns="91440" bIns="45720" rtlCol="0" anchor="b">
            <a:noAutofit/>
          </a:bodyPr>
          <a:lstStyle/>
          <a:p>
            <a:r>
              <a:rPr lang="en-US" dirty="0"/>
              <a:t>Thank you</a:t>
            </a:r>
          </a:p>
        </p:txBody>
      </p:sp>
    </p:spTree>
    <p:extLst>
      <p:ext uri="{BB962C8B-B14F-4D97-AF65-F5344CB8AC3E}">
        <p14:creationId xmlns:p14="http://schemas.microsoft.com/office/powerpoint/2010/main" val="22896810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430C315A-057B-4784-B61A-E9DD640F9898}"/>
              </a:ext>
            </a:extLst>
          </p:cNvPr>
          <p:cNvSpPr txBox="1"/>
          <p:nvPr/>
        </p:nvSpPr>
        <p:spPr>
          <a:xfrm>
            <a:off x="1" y="3190714"/>
            <a:ext cx="2769078" cy="584775"/>
          </a:xfrm>
          <a:prstGeom prst="rect">
            <a:avLst/>
          </a:prstGeom>
          <a:noFill/>
        </p:spPr>
        <p:txBody>
          <a:bodyPr wrap="square" rtlCol="0">
            <a:spAutoFit/>
          </a:bodyPr>
          <a:lstStyle/>
          <a:p>
            <a:pPr algn="ctr"/>
            <a:r>
              <a:rPr lang="en-US" altLang="zh-CN" sz="3200">
                <a:solidFill>
                  <a:schemeClr val="bg1"/>
                </a:solidFill>
                <a:latin typeface="Segoe SemiBold" panose="020B0703040204020203" pitchFamily="34" charset="0"/>
                <a:ea typeface="Segoe UI Black" panose="020B0A02040204020203" pitchFamily="34" charset="0"/>
                <a:cs typeface="Segoe SemiBold" panose="020B0703040204020203" pitchFamily="34" charset="0"/>
              </a:rPr>
              <a:t>CONTENTS</a:t>
            </a:r>
            <a:endParaRPr lang="zh-CN" altLang="en-US" sz="3200">
              <a:solidFill>
                <a:schemeClr val="bg1"/>
              </a:solidFill>
              <a:latin typeface="Segoe SemiBold" panose="020B0703040204020203" pitchFamily="34" charset="0"/>
              <a:cs typeface="Segoe SemiBold" panose="020B0703040204020203" pitchFamily="34" charset="0"/>
            </a:endParaRPr>
          </a:p>
        </p:txBody>
      </p:sp>
      <p:grpSp>
        <p:nvGrpSpPr>
          <p:cNvPr id="18" name="Group 17" descr="Content  Section 1: Rationale and Overview"/>
          <p:cNvGrpSpPr/>
          <p:nvPr/>
        </p:nvGrpSpPr>
        <p:grpSpPr>
          <a:xfrm>
            <a:off x="3061064" y="652816"/>
            <a:ext cx="8839199" cy="809458"/>
            <a:chOff x="3061064" y="188784"/>
            <a:chExt cx="8839199" cy="809458"/>
          </a:xfrm>
        </p:grpSpPr>
        <p:sp>
          <p:nvSpPr>
            <p:cNvPr id="8" name="矩形 7">
              <a:extLst>
                <a:ext uri="{FF2B5EF4-FFF2-40B4-BE49-F238E27FC236}">
                  <a16:creationId xmlns:a16="http://schemas.microsoft.com/office/drawing/2014/main" id="{C0795994-20AF-4E22-89F5-60153C5543DF}"/>
                </a:ext>
              </a:extLst>
            </p:cNvPr>
            <p:cNvSpPr/>
            <p:nvPr/>
          </p:nvSpPr>
          <p:spPr>
            <a:xfrm>
              <a:off x="3061064" y="188784"/>
              <a:ext cx="809458" cy="809458"/>
            </a:xfrm>
            <a:prstGeom prst="rect">
              <a:avLst/>
            </a:prstGeom>
            <a:solidFill>
              <a:srgbClr val="D67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Segoe SemiBold" panose="020B0703040204020203" pitchFamily="34" charset="0"/>
                  <a:cs typeface="Segoe SemiBold" panose="020B0703040204020203" pitchFamily="34" charset="0"/>
                </a:rPr>
                <a:t>01</a:t>
              </a:r>
              <a:endParaRPr lang="zh-CN" altLang="en-US" sz="3200" dirty="0">
                <a:latin typeface="Segoe SemiBold" panose="020B0703040204020203" pitchFamily="34" charset="0"/>
                <a:cs typeface="Segoe SemiBold" panose="020B0703040204020203" pitchFamily="34" charset="0"/>
              </a:endParaRPr>
            </a:p>
          </p:txBody>
        </p:sp>
        <p:sp>
          <p:nvSpPr>
            <p:cNvPr id="9" name="文本框 8">
              <a:extLst>
                <a:ext uri="{FF2B5EF4-FFF2-40B4-BE49-F238E27FC236}">
                  <a16:creationId xmlns:a16="http://schemas.microsoft.com/office/drawing/2014/main" id="{73115394-DBAC-4972-899F-89A1E17FA883}"/>
                </a:ext>
              </a:extLst>
            </p:cNvPr>
            <p:cNvSpPr txBox="1"/>
            <p:nvPr/>
          </p:nvSpPr>
          <p:spPr>
            <a:xfrm>
              <a:off x="3918853" y="188784"/>
              <a:ext cx="7981410" cy="809458"/>
            </a:xfrm>
            <a:prstGeom prst="rect">
              <a:avLst/>
            </a:prstGeom>
            <a:noFill/>
          </p:spPr>
          <p:txBody>
            <a:bodyPr wrap="square" rtlCol="0" anchor="ctr" anchorCtr="0">
              <a:noAutofit/>
            </a:bodyPr>
            <a:lstStyle>
              <a:defPPr>
                <a:defRPr lang="zh-CN"/>
              </a:defPPr>
              <a:lvl1pPr>
                <a:defRPr sz="4800">
                  <a:solidFill>
                    <a:schemeClr val="bg1"/>
                  </a:solidFill>
                  <a:latin typeface="Segoe SemiBold" panose="020B0703040204020203" pitchFamily="34" charset="0"/>
                  <a:ea typeface="Segoe UI Black" panose="020B0A02040204020203" pitchFamily="34" charset="0"/>
                  <a:cs typeface="Segoe SemiBold" panose="020B0703040204020203" pitchFamily="34" charset="0"/>
                </a:defRPr>
              </a:lvl1pPr>
            </a:lstStyle>
            <a:p>
              <a:r>
                <a:rPr lang="en-US" altLang="zh-CN" sz="3200">
                  <a:solidFill>
                    <a:schemeClr val="accent1">
                      <a:lumMod val="50000"/>
                    </a:schemeClr>
                  </a:solidFill>
                  <a:latin typeface="Arial" panose="020B0604020202020204" pitchFamily="34" charset="0"/>
                  <a:cs typeface="Arial" panose="020B0604020202020204" pitchFamily="34" charset="0"/>
                </a:rPr>
                <a:t>Rationale and Overview</a:t>
              </a:r>
              <a:endParaRPr lang="zh-CN" altLang="en-US" sz="3200">
                <a:solidFill>
                  <a:schemeClr val="accent1">
                    <a:lumMod val="50000"/>
                  </a:schemeClr>
                </a:solidFill>
                <a:latin typeface="Arial" panose="020B0604020202020204" pitchFamily="34" charset="0"/>
                <a:cs typeface="Arial" panose="020B0604020202020204" pitchFamily="34" charset="0"/>
              </a:endParaRPr>
            </a:p>
          </p:txBody>
        </p:sp>
      </p:grpSp>
      <p:grpSp>
        <p:nvGrpSpPr>
          <p:cNvPr id="21" name="Group 20" descr="Content Section 2: Protocol for Abbott BinaxNOW Testing in Schools "/>
          <p:cNvGrpSpPr/>
          <p:nvPr/>
        </p:nvGrpSpPr>
        <p:grpSpPr>
          <a:xfrm>
            <a:off x="3061063" y="1873080"/>
            <a:ext cx="8839200" cy="809459"/>
            <a:chOff x="3061063" y="1873080"/>
            <a:chExt cx="8839200" cy="809459"/>
          </a:xfrm>
        </p:grpSpPr>
        <p:sp>
          <p:nvSpPr>
            <p:cNvPr id="10" name="矩形 9">
              <a:extLst>
                <a:ext uri="{FF2B5EF4-FFF2-40B4-BE49-F238E27FC236}">
                  <a16:creationId xmlns:a16="http://schemas.microsoft.com/office/drawing/2014/main" id="{8F780B69-F97B-4D0D-8F5F-78444E7DF0F0}"/>
                </a:ext>
              </a:extLst>
            </p:cNvPr>
            <p:cNvSpPr/>
            <p:nvPr/>
          </p:nvSpPr>
          <p:spPr>
            <a:xfrm>
              <a:off x="3061063" y="1873080"/>
              <a:ext cx="809459" cy="809459"/>
            </a:xfrm>
            <a:prstGeom prst="rect">
              <a:avLst/>
            </a:prstGeom>
            <a:solidFill>
              <a:srgbClr val="D67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Segoe SemiBold" panose="020B0703040204020203" pitchFamily="34" charset="0"/>
                  <a:cs typeface="Segoe SemiBold" panose="020B0703040204020203" pitchFamily="34" charset="0"/>
                </a:rPr>
                <a:t>02</a:t>
              </a:r>
              <a:endParaRPr lang="zh-CN" altLang="en-US" sz="3200" dirty="0">
                <a:latin typeface="Segoe SemiBold" panose="020B0703040204020203" pitchFamily="34" charset="0"/>
                <a:cs typeface="Segoe SemiBold" panose="020B0703040204020203" pitchFamily="34" charset="0"/>
              </a:endParaRPr>
            </a:p>
          </p:txBody>
        </p:sp>
        <p:sp>
          <p:nvSpPr>
            <p:cNvPr id="11" name="文本框 10">
              <a:extLst>
                <a:ext uri="{FF2B5EF4-FFF2-40B4-BE49-F238E27FC236}">
                  <a16:creationId xmlns:a16="http://schemas.microsoft.com/office/drawing/2014/main" id="{EBB88417-3982-47EE-8B46-D25117B6C604}"/>
                </a:ext>
              </a:extLst>
            </p:cNvPr>
            <p:cNvSpPr txBox="1"/>
            <p:nvPr/>
          </p:nvSpPr>
          <p:spPr>
            <a:xfrm>
              <a:off x="3918853" y="1873080"/>
              <a:ext cx="7981410" cy="809459"/>
            </a:xfrm>
            <a:prstGeom prst="rect">
              <a:avLst/>
            </a:prstGeom>
            <a:noFill/>
          </p:spPr>
          <p:txBody>
            <a:bodyPr wrap="square" rtlCol="0" anchor="ctr" anchorCtr="0">
              <a:noAutofit/>
            </a:bodyPr>
            <a:lstStyle>
              <a:defPPr>
                <a:defRPr lang="zh-CN"/>
              </a:defPPr>
              <a:lvl1pPr>
                <a:defRPr sz="4800">
                  <a:solidFill>
                    <a:schemeClr val="bg1"/>
                  </a:solidFill>
                  <a:latin typeface="Segoe SemiBold" panose="020B0703040204020203" pitchFamily="34" charset="0"/>
                  <a:ea typeface="Segoe UI Black" panose="020B0A02040204020203" pitchFamily="34" charset="0"/>
                  <a:cs typeface="Segoe SemiBold" panose="020B0703040204020203" pitchFamily="34" charset="0"/>
                </a:defRPr>
              </a:lvl1pPr>
            </a:lstStyle>
            <a:p>
              <a:r>
                <a:rPr lang="en-US" altLang="zh-CN" sz="3200">
                  <a:solidFill>
                    <a:schemeClr val="accent1">
                      <a:lumMod val="50000"/>
                    </a:schemeClr>
                  </a:solidFill>
                  <a:latin typeface="Arial" panose="020B0604020202020204" pitchFamily="34" charset="0"/>
                  <a:cs typeface="Arial" panose="020B0604020202020204" pitchFamily="34" charset="0"/>
                </a:rPr>
                <a:t>Protocol for Abbott BinaxNOW Testing in Schools</a:t>
              </a:r>
              <a:endParaRPr lang="zh-CN" altLang="en-US" sz="3200">
                <a:solidFill>
                  <a:schemeClr val="accent1">
                    <a:lumMod val="50000"/>
                  </a:schemeClr>
                </a:solidFill>
                <a:latin typeface="Arial" panose="020B0604020202020204" pitchFamily="34" charset="0"/>
                <a:cs typeface="Arial" panose="020B0604020202020204" pitchFamily="34" charset="0"/>
              </a:endParaRPr>
            </a:p>
          </p:txBody>
        </p:sp>
      </p:grpSp>
      <p:grpSp>
        <p:nvGrpSpPr>
          <p:cNvPr id="22" name="Group 21" descr="Content Section 3: Required Preconditions for Onsite Administration"/>
          <p:cNvGrpSpPr/>
          <p:nvPr/>
        </p:nvGrpSpPr>
        <p:grpSpPr>
          <a:xfrm>
            <a:off x="3061062" y="3110799"/>
            <a:ext cx="8839201" cy="809459"/>
            <a:chOff x="3061062" y="3110799"/>
            <a:chExt cx="8839201" cy="809459"/>
          </a:xfrm>
        </p:grpSpPr>
        <p:sp>
          <p:nvSpPr>
            <p:cNvPr id="12" name="矩形 11">
              <a:extLst>
                <a:ext uri="{FF2B5EF4-FFF2-40B4-BE49-F238E27FC236}">
                  <a16:creationId xmlns:a16="http://schemas.microsoft.com/office/drawing/2014/main" id="{8EED5C95-0E4E-4512-8773-6CA4934A6C58}"/>
                </a:ext>
              </a:extLst>
            </p:cNvPr>
            <p:cNvSpPr/>
            <p:nvPr/>
          </p:nvSpPr>
          <p:spPr>
            <a:xfrm>
              <a:off x="3061062" y="3110799"/>
              <a:ext cx="809459" cy="809459"/>
            </a:xfrm>
            <a:prstGeom prst="rect">
              <a:avLst/>
            </a:prstGeom>
            <a:solidFill>
              <a:srgbClr val="D67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Segoe SemiBold" panose="020B0703040204020203" pitchFamily="34" charset="0"/>
                  <a:cs typeface="Segoe SemiBold" panose="020B0703040204020203" pitchFamily="34" charset="0"/>
                </a:rPr>
                <a:t>03</a:t>
              </a:r>
              <a:endParaRPr lang="zh-CN" altLang="en-US" sz="3200">
                <a:latin typeface="Segoe SemiBold" panose="020B0703040204020203" pitchFamily="34" charset="0"/>
                <a:cs typeface="Segoe SemiBold" panose="020B0703040204020203" pitchFamily="34" charset="0"/>
              </a:endParaRPr>
            </a:p>
          </p:txBody>
        </p:sp>
        <p:sp>
          <p:nvSpPr>
            <p:cNvPr id="13" name="文本框 12">
              <a:extLst>
                <a:ext uri="{FF2B5EF4-FFF2-40B4-BE49-F238E27FC236}">
                  <a16:creationId xmlns:a16="http://schemas.microsoft.com/office/drawing/2014/main" id="{2EAD39A1-22F8-4668-9D3F-D036B2AB825E}"/>
                </a:ext>
              </a:extLst>
            </p:cNvPr>
            <p:cNvSpPr txBox="1"/>
            <p:nvPr/>
          </p:nvSpPr>
          <p:spPr>
            <a:xfrm>
              <a:off x="3918853" y="3110800"/>
              <a:ext cx="7981410" cy="809458"/>
            </a:xfrm>
            <a:prstGeom prst="rect">
              <a:avLst/>
            </a:prstGeom>
            <a:noFill/>
          </p:spPr>
          <p:txBody>
            <a:bodyPr wrap="square" rtlCol="0" anchor="ctr" anchorCtr="0">
              <a:noAutofit/>
            </a:bodyPr>
            <a:lstStyle>
              <a:defPPr>
                <a:defRPr lang="zh-CN"/>
              </a:defPPr>
              <a:lvl1pPr>
                <a:defRPr sz="4800">
                  <a:solidFill>
                    <a:schemeClr val="bg1"/>
                  </a:solidFill>
                  <a:latin typeface="Segoe SemiBold" panose="020B0703040204020203" pitchFamily="34" charset="0"/>
                  <a:ea typeface="Segoe UI Black" panose="020B0A02040204020203" pitchFamily="34" charset="0"/>
                  <a:cs typeface="Segoe SemiBold" panose="020B0703040204020203" pitchFamily="34" charset="0"/>
                </a:defRPr>
              </a:lvl1pPr>
            </a:lstStyle>
            <a:p>
              <a:r>
                <a:rPr lang="en-US" altLang="zh-CN" sz="3200">
                  <a:solidFill>
                    <a:schemeClr val="accent1">
                      <a:lumMod val="50000"/>
                    </a:schemeClr>
                  </a:solidFill>
                  <a:latin typeface="Arial" panose="020B0604020202020204" pitchFamily="34" charset="0"/>
                  <a:cs typeface="Arial" panose="020B0604020202020204" pitchFamily="34" charset="0"/>
                </a:rPr>
                <a:t>Required Preconditions for Onsite Administration</a:t>
              </a:r>
              <a:endParaRPr lang="zh-CN" altLang="en-US" sz="3200">
                <a:solidFill>
                  <a:schemeClr val="accent1">
                    <a:lumMod val="50000"/>
                  </a:schemeClr>
                </a:solidFill>
                <a:latin typeface="Arial" panose="020B0604020202020204" pitchFamily="34" charset="0"/>
                <a:cs typeface="Arial" panose="020B0604020202020204" pitchFamily="34" charset="0"/>
              </a:endParaRPr>
            </a:p>
          </p:txBody>
        </p:sp>
      </p:grpSp>
      <p:grpSp>
        <p:nvGrpSpPr>
          <p:cNvPr id="24" name="Group 23" descr="Content Section 4: Reporting Requirements"/>
          <p:cNvGrpSpPr/>
          <p:nvPr/>
        </p:nvGrpSpPr>
        <p:grpSpPr>
          <a:xfrm>
            <a:off x="3061062" y="4348518"/>
            <a:ext cx="8839202" cy="809459"/>
            <a:chOff x="3063333" y="5566136"/>
            <a:chExt cx="8839202" cy="809459"/>
          </a:xfrm>
        </p:grpSpPr>
        <p:sp>
          <p:nvSpPr>
            <p:cNvPr id="16" name="矩形 13">
              <a:extLst>
                <a:ext uri="{FF2B5EF4-FFF2-40B4-BE49-F238E27FC236}">
                  <a16:creationId xmlns:a16="http://schemas.microsoft.com/office/drawing/2014/main" id="{DF81D714-3905-427B-B5F8-783DEB3D0A2D}"/>
                </a:ext>
              </a:extLst>
            </p:cNvPr>
            <p:cNvSpPr/>
            <p:nvPr/>
          </p:nvSpPr>
          <p:spPr>
            <a:xfrm>
              <a:off x="3063333" y="5566136"/>
              <a:ext cx="809459" cy="809459"/>
            </a:xfrm>
            <a:prstGeom prst="rect">
              <a:avLst/>
            </a:prstGeom>
            <a:solidFill>
              <a:srgbClr val="D67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Segoe SemiBold" panose="020B0703040204020203" pitchFamily="34" charset="0"/>
                  <a:cs typeface="Segoe SemiBold" panose="020B0703040204020203" pitchFamily="34" charset="0"/>
                </a:rPr>
                <a:t>04</a:t>
              </a:r>
              <a:endParaRPr lang="zh-CN" altLang="en-US" sz="3200">
                <a:latin typeface="Segoe SemiBold" panose="020B0703040204020203" pitchFamily="34" charset="0"/>
                <a:cs typeface="Segoe SemiBold" panose="020B0703040204020203" pitchFamily="34" charset="0"/>
              </a:endParaRPr>
            </a:p>
          </p:txBody>
        </p:sp>
        <p:sp>
          <p:nvSpPr>
            <p:cNvPr id="17" name="文本框 14">
              <a:extLst>
                <a:ext uri="{FF2B5EF4-FFF2-40B4-BE49-F238E27FC236}">
                  <a16:creationId xmlns:a16="http://schemas.microsoft.com/office/drawing/2014/main" id="{9440FE6B-2417-4F54-8A87-259875C67EB3}"/>
                </a:ext>
              </a:extLst>
            </p:cNvPr>
            <p:cNvSpPr txBox="1"/>
            <p:nvPr/>
          </p:nvSpPr>
          <p:spPr>
            <a:xfrm>
              <a:off x="3921125" y="5616923"/>
              <a:ext cx="7981410" cy="758672"/>
            </a:xfrm>
            <a:prstGeom prst="rect">
              <a:avLst/>
            </a:prstGeom>
            <a:noFill/>
          </p:spPr>
          <p:txBody>
            <a:bodyPr wrap="square" rtlCol="0" anchor="ctr" anchorCtr="0">
              <a:noAutofit/>
            </a:bodyPr>
            <a:lstStyle>
              <a:defPPr>
                <a:defRPr lang="zh-CN"/>
              </a:defPPr>
              <a:lvl1pPr>
                <a:defRPr sz="4800">
                  <a:solidFill>
                    <a:schemeClr val="bg1"/>
                  </a:solidFill>
                  <a:latin typeface="Segoe SemiBold" panose="020B0703040204020203" pitchFamily="34" charset="0"/>
                  <a:ea typeface="Segoe UI Black" panose="020B0A02040204020203" pitchFamily="34" charset="0"/>
                  <a:cs typeface="Segoe SemiBold" panose="020B0703040204020203" pitchFamily="34" charset="0"/>
                </a:defRPr>
              </a:lvl1pPr>
            </a:lstStyle>
            <a:p>
              <a:r>
                <a:rPr lang="en-US" altLang="zh-CN" sz="3200">
                  <a:solidFill>
                    <a:schemeClr val="accent1">
                      <a:lumMod val="50000"/>
                    </a:schemeClr>
                  </a:solidFill>
                  <a:latin typeface="Arial" panose="020B0604020202020204" pitchFamily="34" charset="0"/>
                  <a:cs typeface="Arial" panose="020B0604020202020204" pitchFamily="34" charset="0"/>
                </a:rPr>
                <a:t>Reporting Requirements</a:t>
              </a:r>
              <a:endParaRPr lang="zh-CN" altLang="en-US" sz="3200">
                <a:solidFill>
                  <a:schemeClr val="accent1">
                    <a:lumMod val="50000"/>
                  </a:schemeClr>
                </a:solidFill>
                <a:latin typeface="Arial" panose="020B0604020202020204" pitchFamily="34" charset="0"/>
                <a:cs typeface="Arial" panose="020B0604020202020204" pitchFamily="34" charset="0"/>
              </a:endParaRPr>
            </a:p>
          </p:txBody>
        </p:sp>
      </p:grpSp>
      <p:grpSp>
        <p:nvGrpSpPr>
          <p:cNvPr id="19" name="Group 18" descr="Content Section 5: Next Steps and Q &amp; A">
            <a:extLst>
              <a:ext uri="{FF2B5EF4-FFF2-40B4-BE49-F238E27FC236}">
                <a16:creationId xmlns:a16="http://schemas.microsoft.com/office/drawing/2014/main" id="{A048CEBE-22E9-4AA4-982E-107EB5730F17}"/>
              </a:ext>
            </a:extLst>
          </p:cNvPr>
          <p:cNvGrpSpPr/>
          <p:nvPr/>
        </p:nvGrpSpPr>
        <p:grpSpPr>
          <a:xfrm>
            <a:off x="3061062" y="5568783"/>
            <a:ext cx="8839202" cy="809459"/>
            <a:chOff x="3063333" y="5566136"/>
            <a:chExt cx="8839202" cy="809459"/>
          </a:xfrm>
        </p:grpSpPr>
        <p:sp>
          <p:nvSpPr>
            <p:cNvPr id="20" name="矩形 13">
              <a:extLst>
                <a:ext uri="{FF2B5EF4-FFF2-40B4-BE49-F238E27FC236}">
                  <a16:creationId xmlns:a16="http://schemas.microsoft.com/office/drawing/2014/main" id="{A56E94B6-E5F7-43AC-8CAE-AE2E7711AF58}"/>
                </a:ext>
              </a:extLst>
            </p:cNvPr>
            <p:cNvSpPr/>
            <p:nvPr/>
          </p:nvSpPr>
          <p:spPr>
            <a:xfrm>
              <a:off x="3063333" y="5566136"/>
              <a:ext cx="809459" cy="809459"/>
            </a:xfrm>
            <a:prstGeom prst="rect">
              <a:avLst/>
            </a:prstGeom>
            <a:solidFill>
              <a:srgbClr val="D67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Segoe SemiBold" panose="020B0703040204020203" pitchFamily="34" charset="0"/>
                  <a:cs typeface="Segoe SemiBold" panose="020B0703040204020203" pitchFamily="34" charset="0"/>
                </a:rPr>
                <a:t>05</a:t>
              </a:r>
              <a:endParaRPr lang="zh-CN" altLang="en-US" sz="3200">
                <a:latin typeface="Segoe SemiBold" panose="020B0703040204020203" pitchFamily="34" charset="0"/>
                <a:cs typeface="Segoe SemiBold" panose="020B0703040204020203" pitchFamily="34" charset="0"/>
              </a:endParaRPr>
            </a:p>
          </p:txBody>
        </p:sp>
        <p:sp>
          <p:nvSpPr>
            <p:cNvPr id="23" name="文本框 14">
              <a:extLst>
                <a:ext uri="{FF2B5EF4-FFF2-40B4-BE49-F238E27FC236}">
                  <a16:creationId xmlns:a16="http://schemas.microsoft.com/office/drawing/2014/main" id="{2FF43B69-B23E-49F6-9DB7-D38C7CBE41B4}"/>
                </a:ext>
              </a:extLst>
            </p:cNvPr>
            <p:cNvSpPr txBox="1"/>
            <p:nvPr/>
          </p:nvSpPr>
          <p:spPr>
            <a:xfrm>
              <a:off x="3921125" y="5616923"/>
              <a:ext cx="7981410" cy="758672"/>
            </a:xfrm>
            <a:prstGeom prst="rect">
              <a:avLst/>
            </a:prstGeom>
            <a:noFill/>
          </p:spPr>
          <p:txBody>
            <a:bodyPr wrap="square" lIns="91440" tIns="45720" rIns="91440" bIns="45720" rtlCol="0" anchor="ctr" anchorCtr="0">
              <a:noAutofit/>
            </a:bodyPr>
            <a:lstStyle>
              <a:defPPr>
                <a:defRPr lang="zh-CN"/>
              </a:defPPr>
              <a:lvl1pPr>
                <a:defRPr sz="4800">
                  <a:solidFill>
                    <a:schemeClr val="bg1"/>
                  </a:solidFill>
                  <a:latin typeface="Segoe SemiBold" panose="020B0703040204020203" pitchFamily="34" charset="0"/>
                  <a:ea typeface="Segoe UI Black" panose="020B0A02040204020203" pitchFamily="34" charset="0"/>
                  <a:cs typeface="Segoe SemiBold" panose="020B0703040204020203" pitchFamily="34" charset="0"/>
                </a:defRPr>
              </a:lvl1pPr>
            </a:lstStyle>
            <a:p>
              <a:r>
                <a:rPr lang="en-US" altLang="zh-CN" sz="3200">
                  <a:solidFill>
                    <a:schemeClr val="accent1">
                      <a:lumMod val="50000"/>
                    </a:schemeClr>
                  </a:solidFill>
                  <a:latin typeface="Arial"/>
                  <a:ea typeface="Segoe UI Black"/>
                  <a:cs typeface="Arial"/>
                </a:rPr>
                <a:t>Next Steps and Q &amp; A </a:t>
              </a:r>
              <a:endParaRPr lang="zh-CN" altLang="en-US" sz="3200">
                <a:solidFill>
                  <a:schemeClr val="accent1">
                    <a:lumMod val="50000"/>
                  </a:schemeClr>
                </a:solidFill>
                <a:latin typeface="Arial"/>
                <a:cs typeface="Arial"/>
              </a:endParaRPr>
            </a:p>
          </p:txBody>
        </p:sp>
      </p:grpSp>
      <p:sp>
        <p:nvSpPr>
          <p:cNvPr id="2" name="Title 1" descr="Content">
            <a:extLst>
              <a:ext uri="{FF2B5EF4-FFF2-40B4-BE49-F238E27FC236}">
                <a16:creationId xmlns:a16="http://schemas.microsoft.com/office/drawing/2014/main" id="{39A8FE4F-AFFB-4E99-8B5A-B613FD415382}"/>
              </a:ext>
            </a:extLst>
          </p:cNvPr>
          <p:cNvSpPr>
            <a:spLocks noGrp="1"/>
          </p:cNvSpPr>
          <p:nvPr>
            <p:ph type="title" idx="4294967295"/>
          </p:nvPr>
        </p:nvSpPr>
        <p:spPr>
          <a:xfrm>
            <a:off x="838200" y="-1325563"/>
            <a:ext cx="10515600" cy="1325563"/>
          </a:xfrm>
        </p:spPr>
        <p:txBody>
          <a:bodyPr vert="horz" lIns="91440" tIns="45720" rIns="91440" bIns="45720" rtlCol="0" anchor="b">
            <a:noAutofit/>
          </a:bodyPr>
          <a:lstStyle/>
          <a:p>
            <a:r>
              <a:rPr lang="en-US" dirty="0"/>
              <a:t>Content</a:t>
            </a:r>
          </a:p>
        </p:txBody>
      </p:sp>
    </p:spTree>
    <p:extLst>
      <p:ext uri="{BB962C8B-B14F-4D97-AF65-F5344CB8AC3E}">
        <p14:creationId xmlns:p14="http://schemas.microsoft.com/office/powerpoint/2010/main" val="32188155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51686A1-1CA2-4DC8-9CEA-22C62506FE7D}"/>
              </a:ext>
            </a:extLst>
          </p:cNvPr>
          <p:cNvSpPr txBox="1"/>
          <p:nvPr/>
        </p:nvSpPr>
        <p:spPr>
          <a:xfrm>
            <a:off x="559525" y="2460170"/>
            <a:ext cx="1045029" cy="1015663"/>
          </a:xfrm>
          <a:prstGeom prst="rect">
            <a:avLst/>
          </a:prstGeom>
          <a:noFill/>
        </p:spPr>
        <p:txBody>
          <a:bodyPr wrap="square" rtlCol="0">
            <a:spAutoFit/>
          </a:bodyPr>
          <a:lstStyle/>
          <a:p>
            <a:r>
              <a:rPr lang="en-US" altLang="zh-CN" sz="6000">
                <a:solidFill>
                  <a:schemeClr val="bg1"/>
                </a:solidFill>
                <a:latin typeface="Segoe SemiBold" panose="020B0703040204020203" pitchFamily="34" charset="0"/>
                <a:cs typeface="Segoe SemiBold" panose="020B0703040204020203" pitchFamily="34" charset="0"/>
              </a:rPr>
              <a:t>01</a:t>
            </a:r>
            <a:endParaRPr lang="zh-CN" altLang="en-US" sz="6000">
              <a:solidFill>
                <a:schemeClr val="bg1"/>
              </a:solidFill>
              <a:latin typeface="Segoe SemiBold" panose="020B0703040204020203" pitchFamily="34" charset="0"/>
              <a:cs typeface="Segoe SemiBold" panose="020B0703040204020203" pitchFamily="34" charset="0"/>
            </a:endParaRPr>
          </a:p>
        </p:txBody>
      </p:sp>
      <p:sp>
        <p:nvSpPr>
          <p:cNvPr id="3" name="文本框 2" descr="Section 1: Rationale and Overview">
            <a:extLst>
              <a:ext uri="{FF2B5EF4-FFF2-40B4-BE49-F238E27FC236}">
                <a16:creationId xmlns:a16="http://schemas.microsoft.com/office/drawing/2014/main" id="{CD1339F8-8D02-41F1-BC13-8A7F7814425B}"/>
              </a:ext>
            </a:extLst>
          </p:cNvPr>
          <p:cNvSpPr txBox="1"/>
          <p:nvPr/>
        </p:nvSpPr>
        <p:spPr>
          <a:xfrm>
            <a:off x="2257426" y="1943100"/>
            <a:ext cx="9801224" cy="2000250"/>
          </a:xfrm>
          <a:prstGeom prst="rect">
            <a:avLst/>
          </a:prstGeom>
          <a:noFill/>
        </p:spPr>
        <p:txBody>
          <a:bodyPr wrap="square" rtlCol="0" anchor="ctr" anchorCtr="0">
            <a:noAutofit/>
          </a:bodyPr>
          <a:lstStyle>
            <a:defPPr>
              <a:defRPr lang="zh-CN"/>
            </a:defPPr>
            <a:lvl1pPr>
              <a:defRPr sz="4800">
                <a:solidFill>
                  <a:schemeClr val="bg1"/>
                </a:solidFill>
                <a:latin typeface="Segoe SemiBold" panose="020B0703040204020203" pitchFamily="34" charset="0"/>
                <a:ea typeface="Segoe UI Black" panose="020B0A02040204020203" pitchFamily="34" charset="0"/>
                <a:cs typeface="Segoe SemiBold" panose="020B0703040204020203" pitchFamily="34" charset="0"/>
              </a:defRPr>
            </a:lvl1pPr>
          </a:lstStyle>
          <a:p>
            <a:endParaRPr lang="zh-CN" altLang="en-US" sz="4000" dirty="0">
              <a:solidFill>
                <a:schemeClr val="accent1">
                  <a:lumMod val="50000"/>
                </a:schemeClr>
              </a:solidFill>
            </a:endParaRPr>
          </a:p>
        </p:txBody>
      </p:sp>
      <p:sp>
        <p:nvSpPr>
          <p:cNvPr id="4" name="文本框 2">
            <a:extLst>
              <a:ext uri="{FF2B5EF4-FFF2-40B4-BE49-F238E27FC236}">
                <a16:creationId xmlns:a16="http://schemas.microsoft.com/office/drawing/2014/main" id="{F19AB5A1-F151-41C6-AC7F-DD8C0A40AF48}"/>
              </a:ext>
            </a:extLst>
          </p:cNvPr>
          <p:cNvSpPr txBox="1"/>
          <p:nvPr/>
        </p:nvSpPr>
        <p:spPr>
          <a:xfrm>
            <a:off x="1961284" y="1967876"/>
            <a:ext cx="9392516" cy="2000250"/>
          </a:xfrm>
          <a:prstGeom prst="rect">
            <a:avLst/>
          </a:prstGeom>
          <a:noFill/>
        </p:spPr>
        <p:txBody>
          <a:bodyPr wrap="square" rtlCol="0" anchor="ctr" anchorCtr="0">
            <a:noAutofit/>
          </a:bodyPr>
          <a:lstStyle>
            <a:defPPr>
              <a:defRPr lang="zh-CN"/>
            </a:defPPr>
            <a:lvl1pPr>
              <a:defRPr sz="4800">
                <a:solidFill>
                  <a:schemeClr val="bg1"/>
                </a:solidFill>
                <a:latin typeface="Segoe SemiBold" panose="020B0703040204020203" pitchFamily="34" charset="0"/>
                <a:ea typeface="Segoe UI Black" panose="020B0A02040204020203" pitchFamily="34" charset="0"/>
                <a:cs typeface="Segoe SemiBold" panose="020B0703040204020203" pitchFamily="34" charset="0"/>
              </a:defRPr>
            </a:lvl1pPr>
          </a:lstStyle>
          <a:p>
            <a:r>
              <a:rPr lang="en-US" altLang="zh-CN" sz="4000" dirty="0">
                <a:solidFill>
                  <a:schemeClr val="accent1">
                    <a:lumMod val="50000"/>
                  </a:schemeClr>
                </a:solidFill>
                <a:latin typeface="Arial" panose="020B0604020202020204" pitchFamily="34" charset="0"/>
                <a:cs typeface="Arial" panose="020B0604020202020204" pitchFamily="34" charset="0"/>
              </a:rPr>
              <a:t>Rationale and Overview</a:t>
            </a:r>
            <a:endParaRPr lang="zh-CN" altLang="en-US" sz="4000" dirty="0">
              <a:solidFill>
                <a:schemeClr val="accent1">
                  <a:lumMod val="50000"/>
                </a:schemeClr>
              </a:solidFill>
              <a:latin typeface="Arial" panose="020B0604020202020204" pitchFamily="34" charset="0"/>
              <a:cs typeface="Arial" panose="020B0604020202020204" pitchFamily="34" charset="0"/>
            </a:endParaRPr>
          </a:p>
        </p:txBody>
      </p:sp>
      <p:sp>
        <p:nvSpPr>
          <p:cNvPr id="5" name="Title 4">
            <a:extLst>
              <a:ext uri="{FF2B5EF4-FFF2-40B4-BE49-F238E27FC236}">
                <a16:creationId xmlns:a16="http://schemas.microsoft.com/office/drawing/2014/main" id="{00B53A68-D667-4B9D-8DD1-A4B1EB9FF7CE}"/>
              </a:ext>
            </a:extLst>
          </p:cNvPr>
          <p:cNvSpPr>
            <a:spLocks noGrp="1"/>
          </p:cNvSpPr>
          <p:nvPr>
            <p:ph type="title" idx="4294967295"/>
          </p:nvPr>
        </p:nvSpPr>
        <p:spPr>
          <a:xfrm>
            <a:off x="838200" y="-1325563"/>
            <a:ext cx="10515600" cy="1325563"/>
          </a:xfrm>
        </p:spPr>
        <p:txBody>
          <a:bodyPr vert="horz" lIns="91440" tIns="45720" rIns="91440" bIns="45720" rtlCol="0" anchor="b">
            <a:noAutofit/>
          </a:bodyPr>
          <a:lstStyle/>
          <a:p>
            <a:r>
              <a:rPr lang="en-US" dirty="0"/>
              <a:t>Rationale and Overview</a:t>
            </a:r>
            <a:br>
              <a:rPr lang="en-US" dirty="0"/>
            </a:br>
            <a:br>
              <a:rPr lang="en-US" dirty="0"/>
            </a:br>
            <a:endParaRPr lang="en-US" dirty="0"/>
          </a:p>
        </p:txBody>
      </p:sp>
    </p:spTree>
    <p:extLst>
      <p:ext uri="{BB962C8B-B14F-4D97-AF65-F5344CB8AC3E}">
        <p14:creationId xmlns:p14="http://schemas.microsoft.com/office/powerpoint/2010/main" val="13503301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3E9537-4F6A-46DB-AD72-657BE96D43DC}"/>
              </a:ext>
            </a:extLst>
          </p:cNvPr>
          <p:cNvSpPr>
            <a:spLocks noGrp="1"/>
          </p:cNvSpPr>
          <p:nvPr>
            <p:ph type="title"/>
          </p:nvPr>
        </p:nvSpPr>
        <p:spPr/>
        <p:txBody>
          <a:bodyPr/>
          <a:lstStyle/>
          <a:p>
            <a:r>
              <a:rPr lang="en-US" sz="3600">
                <a:latin typeface="Arial" panose="020B0604020202020204" pitchFamily="34" charset="0"/>
                <a:cs typeface="Arial" panose="020B0604020202020204" pitchFamily="34" charset="0"/>
              </a:rPr>
              <a:t>Rationale</a:t>
            </a:r>
          </a:p>
        </p:txBody>
      </p:sp>
      <p:sp>
        <p:nvSpPr>
          <p:cNvPr id="3" name="Content Placeholder 2">
            <a:extLst>
              <a:ext uri="{FF2B5EF4-FFF2-40B4-BE49-F238E27FC236}">
                <a16:creationId xmlns:a16="http://schemas.microsoft.com/office/drawing/2014/main" id="{1FB9AE93-6EE6-48B8-B539-FC55707F02FA}"/>
              </a:ext>
            </a:extLst>
          </p:cNvPr>
          <p:cNvSpPr>
            <a:spLocks noGrp="1"/>
          </p:cNvSpPr>
          <p:nvPr>
            <p:ph idx="1"/>
          </p:nvPr>
        </p:nvSpPr>
        <p:spPr/>
        <p:txBody>
          <a:bodyPr/>
          <a:lstStyle/>
          <a:p>
            <a:r>
              <a:rPr lang="en-US"/>
              <a:t>Schools and districts across the state are working to implement the health and safety guidelines for in-person or hybrid schooling models. </a:t>
            </a:r>
          </a:p>
          <a:p>
            <a:r>
              <a:rPr lang="en-US"/>
              <a:t>To support these efforts, DESE shifted from releasing guidance to providing direct support and producing specific resources and tools. </a:t>
            </a:r>
          </a:p>
          <a:p>
            <a:r>
              <a:rPr lang="en-US"/>
              <a:t>The use of this tools and resources are increasing districts’ capacity and resiliency to keep students, faculty and staff safe, as such transmission in schools remains low. </a:t>
            </a:r>
          </a:p>
        </p:txBody>
      </p:sp>
      <p:sp>
        <p:nvSpPr>
          <p:cNvPr id="4" name="Slide Number Placeholder 3">
            <a:extLst>
              <a:ext uri="{FF2B5EF4-FFF2-40B4-BE49-F238E27FC236}">
                <a16:creationId xmlns:a16="http://schemas.microsoft.com/office/drawing/2014/main" id="{A6F69EA1-58B4-4443-886E-6075610B84B4}"/>
              </a:ext>
            </a:extLst>
          </p:cNvPr>
          <p:cNvSpPr>
            <a:spLocks noGrp="1"/>
          </p:cNvSpPr>
          <p:nvPr>
            <p:ph type="sldNum" sz="quarter" idx="12"/>
          </p:nvPr>
        </p:nvSpPr>
        <p:spPr/>
        <p:txBody>
          <a:bodyPr/>
          <a:lstStyle/>
          <a:p>
            <a:fld id="{FF27229C-EC7B-4063-A33B-28A5E87E32ED}" type="slidenum">
              <a:rPr lang="zh-CN" altLang="en-US" smtClean="0"/>
              <a:pPr/>
              <a:t>5</a:t>
            </a:fld>
            <a:endParaRPr lang="zh-CN" altLang="en-US"/>
          </a:p>
        </p:txBody>
      </p:sp>
    </p:spTree>
    <p:extLst>
      <p:ext uri="{BB962C8B-B14F-4D97-AF65-F5344CB8AC3E}">
        <p14:creationId xmlns:p14="http://schemas.microsoft.com/office/powerpoint/2010/main" val="1100840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8D3C5-311A-44D2-A2D0-8157608F0DB2}"/>
              </a:ext>
            </a:extLst>
          </p:cNvPr>
          <p:cNvSpPr>
            <a:spLocks noGrp="1"/>
          </p:cNvSpPr>
          <p:nvPr>
            <p:ph type="title"/>
          </p:nvPr>
        </p:nvSpPr>
        <p:spPr/>
        <p:txBody>
          <a:bodyPr/>
          <a:lstStyle/>
          <a:p>
            <a:r>
              <a:rPr lang="en-US"/>
              <a:t>Overview</a:t>
            </a:r>
          </a:p>
        </p:txBody>
      </p:sp>
      <p:sp>
        <p:nvSpPr>
          <p:cNvPr id="3" name="Content Placeholder 2">
            <a:extLst>
              <a:ext uri="{FF2B5EF4-FFF2-40B4-BE49-F238E27FC236}">
                <a16:creationId xmlns:a16="http://schemas.microsoft.com/office/drawing/2014/main" id="{C46F8FC9-E642-4EFC-83C5-EA4D6F5B0BA9}"/>
              </a:ext>
            </a:extLst>
          </p:cNvPr>
          <p:cNvSpPr>
            <a:spLocks noGrp="1"/>
          </p:cNvSpPr>
          <p:nvPr>
            <p:ph idx="1"/>
          </p:nvPr>
        </p:nvSpPr>
        <p:spPr/>
        <p:txBody>
          <a:bodyPr/>
          <a:lstStyle/>
          <a:p>
            <a:r>
              <a:rPr lang="en-US"/>
              <a:t>The use of Abbott BinaxNOW testing in schools can rapidly identify symptomatic individuals with COVID-19 so that appropriate isolation and contact tracing can begin quickly. </a:t>
            </a:r>
          </a:p>
          <a:p>
            <a:pPr lvl="1"/>
            <a:r>
              <a:rPr lang="en-US"/>
              <a:t>97.1% sensitivity and 98.5% specificity in a clinical study</a:t>
            </a:r>
          </a:p>
          <a:p>
            <a:pPr lvl="1"/>
            <a:r>
              <a:rPr lang="en-US"/>
              <a:t>Lawrence General Hospital clinical study</a:t>
            </a:r>
          </a:p>
          <a:p>
            <a:pPr marL="457200" lvl="1" indent="0">
              <a:buNone/>
            </a:pPr>
            <a:endParaRPr lang="en-US"/>
          </a:p>
          <a:p>
            <a:r>
              <a:rPr lang="en-US"/>
              <a:t>Test administration</a:t>
            </a:r>
          </a:p>
        </p:txBody>
      </p:sp>
      <p:sp>
        <p:nvSpPr>
          <p:cNvPr id="4" name="Slide Number Placeholder 3">
            <a:extLst>
              <a:ext uri="{FF2B5EF4-FFF2-40B4-BE49-F238E27FC236}">
                <a16:creationId xmlns:a16="http://schemas.microsoft.com/office/drawing/2014/main" id="{316A824C-6A33-446D-8BE4-97D517B2DD12}"/>
              </a:ext>
            </a:extLst>
          </p:cNvPr>
          <p:cNvSpPr>
            <a:spLocks noGrp="1"/>
          </p:cNvSpPr>
          <p:nvPr>
            <p:ph type="sldNum" sz="quarter" idx="12"/>
          </p:nvPr>
        </p:nvSpPr>
        <p:spPr/>
        <p:txBody>
          <a:bodyPr/>
          <a:lstStyle/>
          <a:p>
            <a:fld id="{FF27229C-EC7B-4063-A33B-28A5E87E32ED}" type="slidenum">
              <a:rPr lang="zh-CN" altLang="en-US" smtClean="0"/>
              <a:pPr/>
              <a:t>6</a:t>
            </a:fld>
            <a:endParaRPr lang="zh-CN" altLang="en-US"/>
          </a:p>
        </p:txBody>
      </p:sp>
      <p:pic>
        <p:nvPicPr>
          <p:cNvPr id="5" name="Picture 4" descr="Diagram of test administration">
            <a:extLst>
              <a:ext uri="{FF2B5EF4-FFF2-40B4-BE49-F238E27FC236}">
                <a16:creationId xmlns:a16="http://schemas.microsoft.com/office/drawing/2014/main" id="{DEA9693F-77A8-4239-830D-547EB7B7B150}"/>
              </a:ext>
            </a:extLst>
          </p:cNvPr>
          <p:cNvPicPr>
            <a:picLocks noChangeAspect="1"/>
          </p:cNvPicPr>
          <p:nvPr/>
        </p:nvPicPr>
        <p:blipFill rotWithShape="1">
          <a:blip r:embed="rId3"/>
          <a:srcRect r="32760"/>
          <a:stretch/>
        </p:blipFill>
        <p:spPr>
          <a:xfrm>
            <a:off x="2182602" y="5309962"/>
            <a:ext cx="1555766" cy="766102"/>
          </a:xfrm>
          <a:prstGeom prst="rect">
            <a:avLst/>
          </a:prstGeom>
        </p:spPr>
      </p:pic>
      <p:pic>
        <p:nvPicPr>
          <p:cNvPr id="6" name="Picture 5" descr="Diagram of test administration">
            <a:extLst>
              <a:ext uri="{FF2B5EF4-FFF2-40B4-BE49-F238E27FC236}">
                <a16:creationId xmlns:a16="http://schemas.microsoft.com/office/drawing/2014/main" id="{F0623738-F23E-4591-B6ED-D0B63BA1EC17}"/>
              </a:ext>
            </a:extLst>
          </p:cNvPr>
          <p:cNvPicPr>
            <a:picLocks noChangeAspect="1"/>
          </p:cNvPicPr>
          <p:nvPr/>
        </p:nvPicPr>
        <p:blipFill>
          <a:blip r:embed="rId4"/>
          <a:stretch>
            <a:fillRect/>
          </a:stretch>
        </p:blipFill>
        <p:spPr>
          <a:xfrm>
            <a:off x="3968175" y="5428565"/>
            <a:ext cx="1900350" cy="659167"/>
          </a:xfrm>
          <a:prstGeom prst="rect">
            <a:avLst/>
          </a:prstGeom>
        </p:spPr>
      </p:pic>
      <p:pic>
        <p:nvPicPr>
          <p:cNvPr id="7" name="Picture 6" descr="Diagram of test administration">
            <a:extLst>
              <a:ext uri="{FF2B5EF4-FFF2-40B4-BE49-F238E27FC236}">
                <a16:creationId xmlns:a16="http://schemas.microsoft.com/office/drawing/2014/main" id="{4F7EB513-0EC7-4DB6-9005-7B7DA57F9CAD}"/>
              </a:ext>
            </a:extLst>
          </p:cNvPr>
          <p:cNvPicPr>
            <a:picLocks noChangeAspect="1"/>
          </p:cNvPicPr>
          <p:nvPr/>
        </p:nvPicPr>
        <p:blipFill>
          <a:blip r:embed="rId5"/>
          <a:stretch>
            <a:fillRect/>
          </a:stretch>
        </p:blipFill>
        <p:spPr>
          <a:xfrm>
            <a:off x="6037828" y="5387733"/>
            <a:ext cx="1761300" cy="740833"/>
          </a:xfrm>
          <a:prstGeom prst="rect">
            <a:avLst/>
          </a:prstGeom>
        </p:spPr>
      </p:pic>
      <p:pic>
        <p:nvPicPr>
          <p:cNvPr id="8" name="Picture 7" descr="Diagram of test administration">
            <a:extLst>
              <a:ext uri="{FF2B5EF4-FFF2-40B4-BE49-F238E27FC236}">
                <a16:creationId xmlns:a16="http://schemas.microsoft.com/office/drawing/2014/main" id="{5FA103D7-9392-4531-AB5E-38ABA665EB92}"/>
              </a:ext>
            </a:extLst>
          </p:cNvPr>
          <p:cNvPicPr>
            <a:picLocks noChangeAspect="1"/>
          </p:cNvPicPr>
          <p:nvPr/>
        </p:nvPicPr>
        <p:blipFill>
          <a:blip r:embed="rId6"/>
          <a:stretch>
            <a:fillRect/>
          </a:stretch>
        </p:blipFill>
        <p:spPr>
          <a:xfrm>
            <a:off x="7998683" y="5190366"/>
            <a:ext cx="1622250" cy="1242500"/>
          </a:xfrm>
          <a:prstGeom prst="rect">
            <a:avLst/>
          </a:prstGeom>
        </p:spPr>
      </p:pic>
    </p:spTree>
    <p:extLst>
      <p:ext uri="{BB962C8B-B14F-4D97-AF65-F5344CB8AC3E}">
        <p14:creationId xmlns:p14="http://schemas.microsoft.com/office/powerpoint/2010/main" val="32752446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DC405-D790-4E8A-8794-A2F8D6E6FCF7}"/>
              </a:ext>
            </a:extLst>
          </p:cNvPr>
          <p:cNvSpPr>
            <a:spLocks noGrp="1"/>
          </p:cNvSpPr>
          <p:nvPr>
            <p:ph type="title"/>
          </p:nvPr>
        </p:nvSpPr>
        <p:spPr/>
        <p:txBody>
          <a:bodyPr/>
          <a:lstStyle/>
          <a:p>
            <a:r>
              <a:rPr lang="en-US">
                <a:latin typeface="Segoe UI Semibold"/>
                <a:cs typeface="Segoe UI Semibold"/>
              </a:rPr>
              <a:t>Phase I Overview</a:t>
            </a:r>
            <a:endParaRPr lang="en-US"/>
          </a:p>
        </p:txBody>
      </p:sp>
      <p:sp>
        <p:nvSpPr>
          <p:cNvPr id="3" name="Content Placeholder 2">
            <a:extLst>
              <a:ext uri="{FF2B5EF4-FFF2-40B4-BE49-F238E27FC236}">
                <a16:creationId xmlns:a16="http://schemas.microsoft.com/office/drawing/2014/main" id="{303CD046-D6DA-4DC4-BE50-7C99E993B531}"/>
              </a:ext>
            </a:extLst>
          </p:cNvPr>
          <p:cNvSpPr>
            <a:spLocks noGrp="1"/>
          </p:cNvSpPr>
          <p:nvPr>
            <p:ph idx="1"/>
          </p:nvPr>
        </p:nvSpPr>
        <p:spPr/>
        <p:txBody>
          <a:bodyPr vert="horz" lIns="91440" tIns="45720" rIns="91440" bIns="45720" rtlCol="0" anchor="t">
            <a:noAutofit/>
          </a:bodyPr>
          <a:lstStyle/>
          <a:p>
            <a:r>
              <a:rPr lang="en-US" dirty="0">
                <a:latin typeface="Segoe UI"/>
                <a:cs typeface="Segoe UI"/>
              </a:rPr>
              <a:t>The rollout of Phase I will help to develop standard of use in school settings.</a:t>
            </a:r>
          </a:p>
          <a:p>
            <a:r>
              <a:rPr lang="en-US" dirty="0">
                <a:latin typeface="Segoe UI"/>
                <a:cs typeface="Segoe UI"/>
              </a:rPr>
              <a:t>Test kits provided at no cost.</a:t>
            </a:r>
            <a:endParaRPr lang="en-US" dirty="0"/>
          </a:p>
          <a:p>
            <a:r>
              <a:rPr lang="en-US" dirty="0">
                <a:latin typeface="Segoe UI"/>
                <a:cs typeface="Segoe UI"/>
              </a:rPr>
              <a:t>Voluntary opportunity for schools and districts.</a:t>
            </a:r>
          </a:p>
          <a:p>
            <a:r>
              <a:rPr lang="en-US" dirty="0">
                <a:latin typeface="Segoe UI"/>
                <a:cs typeface="Segoe UI"/>
              </a:rPr>
              <a:t>Potential future rollout phases will be available for districts and schools not participating in this phase.</a:t>
            </a:r>
          </a:p>
        </p:txBody>
      </p:sp>
      <p:sp>
        <p:nvSpPr>
          <p:cNvPr id="4" name="Slide Number Placeholder 3">
            <a:extLst>
              <a:ext uri="{FF2B5EF4-FFF2-40B4-BE49-F238E27FC236}">
                <a16:creationId xmlns:a16="http://schemas.microsoft.com/office/drawing/2014/main" id="{B42A9FEF-472C-4D8A-BA6C-4BE944D08192}"/>
              </a:ext>
            </a:extLst>
          </p:cNvPr>
          <p:cNvSpPr>
            <a:spLocks noGrp="1"/>
          </p:cNvSpPr>
          <p:nvPr>
            <p:ph type="sldNum" sz="quarter" idx="12"/>
          </p:nvPr>
        </p:nvSpPr>
        <p:spPr/>
        <p:txBody>
          <a:bodyPr/>
          <a:lstStyle/>
          <a:p>
            <a:fld id="{FF27229C-EC7B-4063-A33B-28A5E87E32ED}" type="slidenum">
              <a:rPr lang="zh-CN" altLang="en-US" smtClean="0"/>
              <a:pPr/>
              <a:t>7</a:t>
            </a:fld>
            <a:endParaRPr lang="zh-CN" altLang="en-US"/>
          </a:p>
        </p:txBody>
      </p:sp>
    </p:spTree>
    <p:extLst>
      <p:ext uri="{BB962C8B-B14F-4D97-AF65-F5344CB8AC3E}">
        <p14:creationId xmlns:p14="http://schemas.microsoft.com/office/powerpoint/2010/main" val="9414995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51686A1-1CA2-4DC8-9CEA-22C62506FE7D}"/>
              </a:ext>
            </a:extLst>
          </p:cNvPr>
          <p:cNvSpPr txBox="1"/>
          <p:nvPr/>
        </p:nvSpPr>
        <p:spPr>
          <a:xfrm>
            <a:off x="559525" y="2460170"/>
            <a:ext cx="1045029" cy="1015663"/>
          </a:xfrm>
          <a:prstGeom prst="rect">
            <a:avLst/>
          </a:prstGeom>
          <a:noFill/>
        </p:spPr>
        <p:txBody>
          <a:bodyPr wrap="square" rtlCol="0">
            <a:spAutoFit/>
          </a:bodyPr>
          <a:lstStyle/>
          <a:p>
            <a:r>
              <a:rPr lang="en-US" altLang="zh-CN" sz="6000" dirty="0">
                <a:solidFill>
                  <a:schemeClr val="bg1"/>
                </a:solidFill>
                <a:latin typeface="Segoe SemiBold" panose="020B0703040204020203" pitchFamily="34" charset="0"/>
                <a:cs typeface="Segoe SemiBold" panose="020B0703040204020203" pitchFamily="34" charset="0"/>
              </a:rPr>
              <a:t>02</a:t>
            </a:r>
            <a:endParaRPr lang="zh-CN" altLang="en-US" sz="6000" dirty="0">
              <a:solidFill>
                <a:schemeClr val="bg1"/>
              </a:solidFill>
              <a:latin typeface="Segoe SemiBold" panose="020B0703040204020203" pitchFamily="34" charset="0"/>
              <a:cs typeface="Segoe SemiBold" panose="020B0703040204020203" pitchFamily="34" charset="0"/>
            </a:endParaRPr>
          </a:p>
        </p:txBody>
      </p:sp>
      <p:sp>
        <p:nvSpPr>
          <p:cNvPr id="3" name="文本框 2" descr="Section 2: Protocol for Abbott BinaxNOW Testing in Schools">
            <a:extLst>
              <a:ext uri="{FF2B5EF4-FFF2-40B4-BE49-F238E27FC236}">
                <a16:creationId xmlns:a16="http://schemas.microsoft.com/office/drawing/2014/main" id="{CD1339F8-8D02-41F1-BC13-8A7F7814425B}"/>
              </a:ext>
            </a:extLst>
          </p:cNvPr>
          <p:cNvSpPr txBox="1"/>
          <p:nvPr/>
        </p:nvSpPr>
        <p:spPr>
          <a:xfrm>
            <a:off x="2257426" y="1943100"/>
            <a:ext cx="9801224" cy="2000250"/>
          </a:xfrm>
          <a:prstGeom prst="rect">
            <a:avLst/>
          </a:prstGeom>
          <a:noFill/>
        </p:spPr>
        <p:txBody>
          <a:bodyPr wrap="square" rtlCol="0" anchor="ctr" anchorCtr="0">
            <a:noAutofit/>
          </a:bodyPr>
          <a:lstStyle>
            <a:defPPr>
              <a:defRPr lang="zh-CN"/>
            </a:defPPr>
            <a:lvl1pPr>
              <a:defRPr sz="4800">
                <a:solidFill>
                  <a:schemeClr val="bg1"/>
                </a:solidFill>
                <a:latin typeface="Segoe SemiBold" panose="020B0703040204020203" pitchFamily="34" charset="0"/>
                <a:ea typeface="Segoe UI Black" panose="020B0A02040204020203" pitchFamily="34" charset="0"/>
                <a:cs typeface="Segoe SemiBold" panose="020B0703040204020203" pitchFamily="34" charset="0"/>
              </a:defRPr>
            </a:lvl1pPr>
          </a:lstStyle>
          <a:p>
            <a:endParaRPr lang="zh-CN" altLang="en-US" sz="4000">
              <a:solidFill>
                <a:schemeClr val="accent1">
                  <a:lumMod val="50000"/>
                </a:schemeClr>
              </a:solidFill>
            </a:endParaRPr>
          </a:p>
        </p:txBody>
      </p:sp>
      <p:sp>
        <p:nvSpPr>
          <p:cNvPr id="4" name="文本框 2" descr="Protocol for Abbott BinaxNOW Testing in Schools&#10;">
            <a:extLst>
              <a:ext uri="{FF2B5EF4-FFF2-40B4-BE49-F238E27FC236}">
                <a16:creationId xmlns:a16="http://schemas.microsoft.com/office/drawing/2014/main" id="{F19AB5A1-F151-41C6-AC7F-DD8C0A40AF48}"/>
              </a:ext>
            </a:extLst>
          </p:cNvPr>
          <p:cNvSpPr txBox="1"/>
          <p:nvPr/>
        </p:nvSpPr>
        <p:spPr>
          <a:xfrm>
            <a:off x="2390776" y="1967876"/>
            <a:ext cx="9801224" cy="2000250"/>
          </a:xfrm>
          <a:prstGeom prst="rect">
            <a:avLst/>
          </a:prstGeom>
          <a:noFill/>
        </p:spPr>
        <p:txBody>
          <a:bodyPr wrap="square" rtlCol="0" anchor="ctr" anchorCtr="0">
            <a:noAutofit/>
          </a:bodyPr>
          <a:lstStyle>
            <a:defPPr>
              <a:defRPr lang="zh-CN"/>
            </a:defPPr>
            <a:lvl1pPr>
              <a:defRPr sz="4800">
                <a:solidFill>
                  <a:schemeClr val="bg1"/>
                </a:solidFill>
                <a:latin typeface="Segoe SemiBold" panose="020B0703040204020203" pitchFamily="34" charset="0"/>
                <a:ea typeface="Segoe UI Black" panose="020B0A02040204020203" pitchFamily="34" charset="0"/>
                <a:cs typeface="Segoe SemiBold" panose="020B0703040204020203" pitchFamily="34" charset="0"/>
              </a:defRPr>
            </a:lvl1pPr>
          </a:lstStyle>
          <a:p>
            <a:endParaRPr lang="zh-CN" altLang="en-US" sz="4000">
              <a:solidFill>
                <a:schemeClr val="accent1">
                  <a:lumMod val="50000"/>
                </a:schemeClr>
              </a:solidFill>
            </a:endParaRPr>
          </a:p>
        </p:txBody>
      </p:sp>
      <p:sp>
        <p:nvSpPr>
          <p:cNvPr id="5" name="文本框 2" descr="Protocol for Abbott BinaxNOW Testing in Schools&#10;">
            <a:extLst>
              <a:ext uri="{FF2B5EF4-FFF2-40B4-BE49-F238E27FC236}">
                <a16:creationId xmlns:a16="http://schemas.microsoft.com/office/drawing/2014/main" id="{9B5297D8-C53B-4ADC-BB14-B935BA9A159A}"/>
              </a:ext>
            </a:extLst>
          </p:cNvPr>
          <p:cNvSpPr txBox="1"/>
          <p:nvPr/>
        </p:nvSpPr>
        <p:spPr>
          <a:xfrm>
            <a:off x="2257426" y="1955488"/>
            <a:ext cx="9801224" cy="2000250"/>
          </a:xfrm>
          <a:prstGeom prst="rect">
            <a:avLst/>
          </a:prstGeom>
          <a:noFill/>
        </p:spPr>
        <p:txBody>
          <a:bodyPr wrap="square" rtlCol="0" anchor="ctr" anchorCtr="0">
            <a:noAutofit/>
          </a:bodyPr>
          <a:lstStyle>
            <a:defPPr>
              <a:defRPr lang="zh-CN"/>
            </a:defPPr>
            <a:lvl1pPr>
              <a:defRPr sz="4800">
                <a:solidFill>
                  <a:schemeClr val="bg1"/>
                </a:solidFill>
                <a:latin typeface="Segoe SemiBold" panose="020B0703040204020203" pitchFamily="34" charset="0"/>
                <a:ea typeface="Segoe UI Black" panose="020B0A02040204020203" pitchFamily="34" charset="0"/>
                <a:cs typeface="Segoe SemiBold" panose="020B0703040204020203" pitchFamily="34" charset="0"/>
              </a:defRPr>
            </a:lvl1pPr>
          </a:lstStyle>
          <a:p>
            <a:r>
              <a:rPr lang="en-US" altLang="zh-CN" sz="4000" dirty="0">
                <a:solidFill>
                  <a:schemeClr val="accent1">
                    <a:lumMod val="50000"/>
                  </a:schemeClr>
                </a:solidFill>
                <a:latin typeface="Arial" panose="020B0604020202020204" pitchFamily="34" charset="0"/>
                <a:cs typeface="Arial" panose="020B0604020202020204" pitchFamily="34" charset="0"/>
              </a:rPr>
              <a:t>Protocol for Abbott BinaxNOW Testing in Schools</a:t>
            </a:r>
            <a:endParaRPr lang="zh-CN" altLang="en-US" sz="4000" dirty="0">
              <a:solidFill>
                <a:schemeClr val="accent1">
                  <a:lumMod val="50000"/>
                </a:schemeClr>
              </a:solidFill>
              <a:latin typeface="Arial" panose="020B0604020202020204" pitchFamily="34" charset="0"/>
              <a:cs typeface="Arial" panose="020B0604020202020204" pitchFamily="34" charset="0"/>
            </a:endParaRPr>
          </a:p>
        </p:txBody>
      </p:sp>
      <p:sp>
        <p:nvSpPr>
          <p:cNvPr id="6" name="Title 5">
            <a:extLst>
              <a:ext uri="{FF2B5EF4-FFF2-40B4-BE49-F238E27FC236}">
                <a16:creationId xmlns:a16="http://schemas.microsoft.com/office/drawing/2014/main" id="{023FEBAC-B84D-4FC8-9BA6-A143541AA96E}"/>
              </a:ext>
            </a:extLst>
          </p:cNvPr>
          <p:cNvSpPr>
            <a:spLocks noGrp="1"/>
          </p:cNvSpPr>
          <p:nvPr>
            <p:ph type="title" idx="4294967295"/>
          </p:nvPr>
        </p:nvSpPr>
        <p:spPr>
          <a:xfrm>
            <a:off x="838200" y="-1325563"/>
            <a:ext cx="10515600" cy="1325563"/>
          </a:xfrm>
        </p:spPr>
        <p:txBody>
          <a:bodyPr vert="horz" lIns="91440" tIns="45720" rIns="91440" bIns="45720" rtlCol="0" anchor="b">
            <a:noAutofit/>
          </a:bodyPr>
          <a:lstStyle/>
          <a:p>
            <a:r>
              <a:rPr lang="en-US" altLang="zh-CN" sz="3200" dirty="0">
                <a:solidFill>
                  <a:schemeClr val="accent1">
                    <a:lumMod val="50000"/>
                  </a:schemeClr>
                </a:solidFill>
                <a:latin typeface="Arial" panose="020B0604020202020204" pitchFamily="34" charset="0"/>
                <a:cs typeface="Arial" panose="020B0604020202020204" pitchFamily="34" charset="0"/>
              </a:rPr>
              <a:t>Protocol for Abbott BinaxNOW Testing in Schools</a:t>
            </a:r>
            <a:br>
              <a:rPr lang="zh-CN" altLang="en-US" sz="3200" dirty="0">
                <a:solidFill>
                  <a:schemeClr val="accent1">
                    <a:lumMod val="50000"/>
                  </a:schemeClr>
                </a:solidFill>
                <a:latin typeface="Arial" panose="020B0604020202020204" pitchFamily="34" charset="0"/>
                <a:cs typeface="Arial" panose="020B0604020202020204" pitchFamily="34" charset="0"/>
              </a:rPr>
            </a:br>
            <a:endParaRPr lang="en-US" dirty="0"/>
          </a:p>
        </p:txBody>
      </p:sp>
    </p:spTree>
    <p:extLst>
      <p:ext uri="{BB962C8B-B14F-4D97-AF65-F5344CB8AC3E}">
        <p14:creationId xmlns:p14="http://schemas.microsoft.com/office/powerpoint/2010/main" val="15865625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Protocol for Abbott BinaxNOW Testing in Schools </a:t>
            </a:r>
          </a:p>
        </p:txBody>
      </p:sp>
      <p:sp>
        <p:nvSpPr>
          <p:cNvPr id="4" name="Slide Number Placeholder 3"/>
          <p:cNvSpPr>
            <a:spLocks noGrp="1"/>
          </p:cNvSpPr>
          <p:nvPr>
            <p:ph type="sldNum" sz="quarter" idx="12"/>
          </p:nvPr>
        </p:nvSpPr>
        <p:spPr/>
        <p:txBody>
          <a:bodyPr/>
          <a:lstStyle/>
          <a:p>
            <a:fld id="{FF27229C-EC7B-4063-A33B-28A5E87E32ED}" type="slidenum">
              <a:rPr lang="zh-CN" altLang="en-US" smtClean="0"/>
              <a:pPr/>
              <a:t>9</a:t>
            </a:fld>
            <a:endParaRPr lang="zh-CN" altLang="en-US"/>
          </a:p>
        </p:txBody>
      </p:sp>
      <p:sp>
        <p:nvSpPr>
          <p:cNvPr id="5" name="Content Placeholder 2"/>
          <p:cNvSpPr txBox="1">
            <a:spLocks/>
          </p:cNvSpPr>
          <p:nvPr/>
        </p:nvSpPr>
        <p:spPr>
          <a:xfrm>
            <a:off x="567743" y="1306604"/>
            <a:ext cx="11370972" cy="5049746"/>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spcAft>
                <a:spcPts val="0"/>
              </a:spcAft>
              <a:buClr>
                <a:srgbClr val="E38526"/>
              </a:buClr>
              <a:buFont typeface="Arial" panose="020B0604020202020204" pitchFamily="34" charset="0"/>
              <a:buChar char="•"/>
              <a:defRPr sz="3200" kern="1200" baseline="0">
                <a:solidFill>
                  <a:schemeClr val="accent1">
                    <a:lumMod val="50000"/>
                  </a:schemeClr>
                </a:solidFill>
                <a:latin typeface="Segoe UI" panose="020B0502040204020203" pitchFamily="34" charset="0"/>
                <a:ea typeface="+mn-ea"/>
                <a:cs typeface="Segoe UI" panose="020B0502040204020203" pitchFamily="34" charset="0"/>
              </a:defRPr>
            </a:lvl1pPr>
            <a:lvl2pPr marL="736600" indent="-279400" algn="l" defTabSz="914400" rtl="0" eaLnBrk="1" latinLnBrk="0" hangingPunct="1">
              <a:lnSpc>
                <a:spcPct val="100000"/>
              </a:lnSpc>
              <a:spcBef>
                <a:spcPts val="500"/>
              </a:spcBef>
              <a:spcAft>
                <a:spcPts val="0"/>
              </a:spcAft>
              <a:buClr>
                <a:srgbClr val="E38526"/>
              </a:buClr>
              <a:buFont typeface="Courier New" panose="02070309020205020404" pitchFamily="49" charset="0"/>
              <a:buChar char="o"/>
              <a:defRPr sz="2800" kern="1200">
                <a:solidFill>
                  <a:schemeClr val="accent1">
                    <a:lumMod val="50000"/>
                  </a:schemeClr>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00000"/>
              </a:lnSpc>
              <a:spcBef>
                <a:spcPts val="500"/>
              </a:spcBef>
              <a:spcAft>
                <a:spcPts val="0"/>
              </a:spcAft>
              <a:buClr>
                <a:srgbClr val="E38526"/>
              </a:buClr>
              <a:buFont typeface="Wingdings" panose="05000000000000000000" pitchFamily="2" charset="2"/>
              <a:buChar char="§"/>
              <a:defRPr sz="2400" kern="1200">
                <a:solidFill>
                  <a:schemeClr val="accent1">
                    <a:lumMod val="50000"/>
                  </a:schemeClr>
                </a:solidFill>
                <a:latin typeface="Segoe UI" panose="020B0502040204020203" pitchFamily="34" charset="0"/>
                <a:ea typeface="+mn-ea"/>
                <a:cs typeface="Segoe UI" panose="020B0502040204020203" pitchFamily="34" charset="0"/>
              </a:defRPr>
            </a:lvl3pPr>
            <a:lvl4pPr marL="1651000" indent="-279400" algn="l" defTabSz="914400" rtl="0" eaLnBrk="1" latinLnBrk="0" hangingPunct="1">
              <a:lnSpc>
                <a:spcPct val="100000"/>
              </a:lnSpc>
              <a:spcBef>
                <a:spcPts val="500"/>
              </a:spcBef>
              <a:spcAft>
                <a:spcPts val="0"/>
              </a:spcAft>
              <a:buClr>
                <a:srgbClr val="E38526"/>
              </a:buClr>
              <a:buFont typeface="Wingdings" panose="05000000000000000000" pitchFamily="2" charset="2"/>
              <a:buChar char="Ø"/>
              <a:defRPr sz="2000" kern="1200">
                <a:solidFill>
                  <a:schemeClr val="accent1">
                    <a:lumMod val="50000"/>
                  </a:schemeClr>
                </a:solidFill>
                <a:latin typeface="Segoe UI" panose="020B0502040204020203" pitchFamily="34" charset="0"/>
                <a:ea typeface="+mn-ea"/>
                <a:cs typeface="Segoe UI" panose="020B0502040204020203" pitchFamily="34" charset="0"/>
              </a:defRPr>
            </a:lvl4pPr>
            <a:lvl5pPr marL="2116138" indent="-287338" algn="l" defTabSz="914400" rtl="0" eaLnBrk="1" latinLnBrk="0" hangingPunct="1">
              <a:lnSpc>
                <a:spcPct val="100000"/>
              </a:lnSpc>
              <a:spcBef>
                <a:spcPts val="500"/>
              </a:spcBef>
              <a:spcAft>
                <a:spcPts val="0"/>
              </a:spcAft>
              <a:buClr>
                <a:srgbClr val="E38526"/>
              </a:buClr>
              <a:buFont typeface="Wingdings" panose="05000000000000000000" pitchFamily="2" charset="2"/>
              <a:buChar char="v"/>
              <a:defRPr sz="2000" kern="1200" baseline="0">
                <a:solidFill>
                  <a:schemeClr val="accent1">
                    <a:lumMod val="50000"/>
                  </a:schemeClr>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US" sz="3000" dirty="0">
                <a:solidFill>
                  <a:srgbClr val="000000"/>
                </a:solidFill>
                <a:ea typeface="Arial" panose="020B0604020202020204" pitchFamily="34" charset="0"/>
              </a:rPr>
              <a:t>For students and staff with symptoms consistent with COVID-19:</a:t>
            </a:r>
          </a:p>
          <a:p>
            <a:pPr lvl="1">
              <a:spcBef>
                <a:spcPts val="0"/>
              </a:spcBef>
            </a:pPr>
            <a:r>
              <a:rPr lang="en-US" sz="2600" dirty="0">
                <a:solidFill>
                  <a:srgbClr val="000000"/>
                </a:solidFill>
                <a:ea typeface="Arial" panose="020B0604020202020204" pitchFamily="34" charset="0"/>
              </a:rPr>
              <a:t>Those who </a:t>
            </a:r>
            <a:r>
              <a:rPr lang="en-US" sz="2600" u="sng" dirty="0">
                <a:solidFill>
                  <a:srgbClr val="000000"/>
                </a:solidFill>
                <a:ea typeface="Arial" panose="020B0604020202020204" pitchFamily="34" charset="0"/>
              </a:rPr>
              <a:t>test positive</a:t>
            </a:r>
            <a:r>
              <a:rPr lang="en-US" sz="2600" dirty="0">
                <a:solidFill>
                  <a:srgbClr val="000000"/>
                </a:solidFill>
                <a:ea typeface="Arial" panose="020B0604020202020204" pitchFamily="34" charset="0"/>
              </a:rPr>
              <a:t> should be treated as a positive COVID-19 case and managed accordingly (see </a:t>
            </a:r>
            <a:r>
              <a:rPr lang="en-US" sz="2600" dirty="0">
                <a:solidFill>
                  <a:srgbClr val="000000"/>
                </a:solidFill>
                <a:ea typeface="Arial" panose="020B0604020202020204" pitchFamily="34" charset="0"/>
                <a:hlinkClick r:id="rId2" action="ppaction://hlinkfile"/>
              </a:rPr>
              <a:t>Protocols for Responding to COVID-19 scenarios</a:t>
            </a:r>
            <a:r>
              <a:rPr lang="en-US" sz="2600" dirty="0">
                <a:solidFill>
                  <a:srgbClr val="000000"/>
                </a:solidFill>
                <a:ea typeface="Arial" panose="020B0604020202020204" pitchFamily="34" charset="0"/>
              </a:rPr>
              <a:t>).</a:t>
            </a:r>
          </a:p>
          <a:p>
            <a:pPr lvl="1">
              <a:spcBef>
                <a:spcPts val="0"/>
              </a:spcBef>
            </a:pPr>
            <a:r>
              <a:rPr lang="en-US" sz="2600" dirty="0">
                <a:solidFill>
                  <a:srgbClr val="000000"/>
                </a:solidFill>
                <a:ea typeface="Arial" panose="020B0604020202020204" pitchFamily="34" charset="0"/>
              </a:rPr>
              <a:t>Those who </a:t>
            </a:r>
            <a:r>
              <a:rPr lang="en-US" sz="2600" u="sng" dirty="0">
                <a:solidFill>
                  <a:srgbClr val="000000"/>
                </a:solidFill>
                <a:ea typeface="Arial" panose="020B0604020202020204" pitchFamily="34" charset="0"/>
              </a:rPr>
              <a:t>test negative</a:t>
            </a:r>
            <a:r>
              <a:rPr lang="en-US" sz="2600" dirty="0">
                <a:solidFill>
                  <a:srgbClr val="000000"/>
                </a:solidFill>
                <a:ea typeface="Arial" panose="020B0604020202020204" pitchFamily="34" charset="0"/>
              </a:rPr>
              <a:t> should be sent home and are recommended for PCR testing for COVID-19. </a:t>
            </a:r>
          </a:p>
          <a:p>
            <a:pPr lvl="2">
              <a:spcBef>
                <a:spcPts val="0"/>
              </a:spcBef>
            </a:pPr>
            <a:r>
              <a:rPr lang="en-US" sz="2200" dirty="0">
                <a:solidFill>
                  <a:srgbClr val="000000"/>
                </a:solidFill>
                <a:ea typeface="Arial" panose="020B0604020202020204" pitchFamily="34" charset="0"/>
              </a:rPr>
              <a:t>Individuals may return to school after they have obtained a subsequent negative PCR test for COVID-19, have improvement in symptoms, and have been without fever for at least 24 hours without the use of fever reducing medications; or</a:t>
            </a:r>
          </a:p>
          <a:p>
            <a:pPr lvl="2">
              <a:spcBef>
                <a:spcPts val="0"/>
              </a:spcBef>
            </a:pPr>
            <a:r>
              <a:rPr lang="en-US" sz="2200" dirty="0">
                <a:solidFill>
                  <a:srgbClr val="000000"/>
                </a:solidFill>
                <a:ea typeface="Arial" panose="020B0604020202020204" pitchFamily="34" charset="0"/>
              </a:rPr>
              <a:t>Have been removed from school for 10 days from the start of symptoms, as long as their symptoms have improved and they have been without fever for at least 24 hours without the use of fever reducing medications.</a:t>
            </a:r>
          </a:p>
          <a:p>
            <a:endParaRPr lang="en-US" dirty="0"/>
          </a:p>
          <a:p>
            <a:pPr lvl="1"/>
            <a:endParaRPr lang="en-US" dirty="0"/>
          </a:p>
        </p:txBody>
      </p:sp>
    </p:spTree>
    <p:extLst>
      <p:ext uri="{BB962C8B-B14F-4D97-AF65-F5344CB8AC3E}">
        <p14:creationId xmlns:p14="http://schemas.microsoft.com/office/powerpoint/2010/main" val="461917526"/>
      </p:ext>
    </p:extLst>
  </p:cSld>
  <p:clrMapOvr>
    <a:masterClrMapping/>
  </p:clrMapOvr>
</p:sld>
</file>

<file path=ppt/theme/theme1.xml><?xml version="1.0" encoding="utf-8"?>
<a:theme xmlns:a="http://schemas.openxmlformats.org/drawingml/2006/main" name="ESE​​">
  <a:themeElements>
    <a:clrScheme name="ESE color scheme">
      <a:dk1>
        <a:srgbClr val="203B6A"/>
      </a:dk1>
      <a:lt1>
        <a:sysClr val="window" lastClr="FFFFFF"/>
      </a:lt1>
      <a:dk2>
        <a:srgbClr val="203B6A"/>
      </a:dk2>
      <a:lt2>
        <a:srgbClr val="E7E6E6"/>
      </a:lt2>
      <a:accent1>
        <a:srgbClr val="203B6A"/>
      </a:accent1>
      <a:accent2>
        <a:srgbClr val="ED7D31"/>
      </a:accent2>
      <a:accent3>
        <a:srgbClr val="FFC000"/>
      </a:accent3>
      <a:accent4>
        <a:srgbClr val="0563C1"/>
      </a:accent4>
      <a:accent5>
        <a:srgbClr val="00B050"/>
      </a:accent5>
      <a:accent6>
        <a:srgbClr val="FFFF00"/>
      </a:accent6>
      <a:hlink>
        <a:srgbClr val="0563C1"/>
      </a:hlink>
      <a:folHlink>
        <a:srgbClr val="954F72"/>
      </a:folHlink>
    </a:clrScheme>
    <a:fontScheme name="ESE">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vti_RoutingExistingProperties xmlns="0a4e05da-b9bc-4326-ad73-01ef31b95567" xsi:nil="true"/>
    <_dlc_DocIdPersistId xmlns="733efe1c-5bbe-4968-87dc-d400e65c879f">true</_dlc_DocIdPersistId>
    <_dlc_DocId xmlns="733efe1c-5bbe-4968-87dc-d400e65c879f">DESE-231-65680</_dlc_DocId>
    <_dlc_DocIdUrl xmlns="733efe1c-5bbe-4968-87dc-d400e65c879f">
      <Url>https://sharepoint.doemass.org/ese/webteam/cps/_layouts/DocIdRedir.aspx?ID=DESE-231-65680</Url>
      <Description>DESE-231-65680</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24261BFE874874F899C38CF9C771BFF" ma:contentTypeVersion="7" ma:contentTypeDescription="Create a new document." ma:contentTypeScope="" ma:versionID="1a175f6fd76af162c8631baf02b0c7de">
  <xsd:schema xmlns:xsd="http://www.w3.org/2001/XMLSchema" xmlns:xs="http://www.w3.org/2001/XMLSchema" xmlns:p="http://schemas.microsoft.com/office/2006/metadata/properties" xmlns:ns2="0a4e05da-b9bc-4326-ad73-01ef31b95567" xmlns:ns3="733efe1c-5bbe-4968-87dc-d400e65c879f" targetNamespace="http://schemas.microsoft.com/office/2006/metadata/properties" ma:root="true" ma:fieldsID="18e3a758e1be3a571da4157f53c3d381" ns2:_="" ns3:_="">
    <xsd:import namespace="0a4e05da-b9bc-4326-ad73-01ef31b95567"/>
    <xsd:import namespace="733efe1c-5bbe-4968-87dc-d400e65c879f"/>
    <xsd:element name="properties">
      <xsd:complexType>
        <xsd:sequence>
          <xsd:element name="documentManagement">
            <xsd:complexType>
              <xsd:all>
                <xsd:element ref="ns2:_vti_RoutingExistingPropertie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a4e05da-b9bc-4326-ad73-01ef31b95567" elementFormDefault="qualified">
    <xsd:import namespace="http://schemas.microsoft.com/office/2006/documentManagement/types"/>
    <xsd:import namespace="http://schemas.microsoft.com/office/infopath/2007/PartnerControls"/>
    <xsd:element name="_vti_RoutingExistingProperties" ma:index="8" nillable="true" ma:displayName="Original Properties" ma:description="" ma:hidden="true" ma:internalName="_vti_RoutingExistingProperties">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33efe1c-5bbe-4968-87dc-d400e65c879f" elementFormDefault="qualified">
    <xsd:import namespace="http://schemas.microsoft.com/office/2006/documentManagement/types"/>
    <xsd:import namespace="http://schemas.microsoft.com/office/infopath/2007/PartnerControls"/>
    <xsd:element name="_dlc_DocId" ma:index="9" nillable="true" ma:displayName="Document ID Value" ma:description="The value of the document ID assigned to this item." ma:indexed="true" ma:internalName="_dlc_DocId" ma:readOnly="true">
      <xsd:simpleType>
        <xsd:restriction base="dms:Text"/>
      </xsd:simpleType>
    </xsd:element>
    <xsd:element name="_dlc_DocIdUrl" ma:index="10"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1"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DropOffZoneRoutingForm</Edit>
  <New>DocumentLibraryForm</New>
</FormTemplates>
</file>

<file path=customXml/itemProps1.xml><?xml version="1.0" encoding="utf-8"?>
<ds:datastoreItem xmlns:ds="http://schemas.openxmlformats.org/officeDocument/2006/customXml" ds:itemID="{990237B6-0C05-463C-9E8B-BA5823F40B9A}">
  <ds:schemaRefs>
    <ds:schemaRef ds:uri="http://purl.org/dc/elements/1.1/"/>
    <ds:schemaRef ds:uri="http://schemas.microsoft.com/office/infopath/2007/PartnerControls"/>
    <ds:schemaRef ds:uri="http://purl.org/dc/terms/"/>
    <ds:schemaRef ds:uri="http://schemas.microsoft.com/office/2006/metadata/properties"/>
    <ds:schemaRef ds:uri="http://schemas.openxmlformats.org/package/2006/metadata/core-properties"/>
    <ds:schemaRef ds:uri="http://schemas.microsoft.com/office/2006/documentManagement/types"/>
    <ds:schemaRef ds:uri="0a4e05da-b9bc-4326-ad73-01ef31b95567"/>
    <ds:schemaRef ds:uri="733efe1c-5bbe-4968-87dc-d400e65c879f"/>
    <ds:schemaRef ds:uri="http://www.w3.org/XML/1998/namespace"/>
    <ds:schemaRef ds:uri="http://purl.org/dc/dcmitype/"/>
  </ds:schemaRefs>
</ds:datastoreItem>
</file>

<file path=customXml/itemProps2.xml><?xml version="1.0" encoding="utf-8"?>
<ds:datastoreItem xmlns:ds="http://schemas.openxmlformats.org/officeDocument/2006/customXml" ds:itemID="{4222F67F-9460-4457-91CA-27F965C9019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a4e05da-b9bc-4326-ad73-01ef31b95567"/>
    <ds:schemaRef ds:uri="733efe1c-5bbe-4968-87dc-d400e65c879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E6333D3-2A4A-4C27-B38A-86E82BCA6482}">
  <ds:schemaRefs>
    <ds:schemaRef ds:uri="http://schemas.microsoft.com/sharepoint/events"/>
  </ds:schemaRefs>
</ds:datastoreItem>
</file>

<file path=customXml/itemProps4.xml><?xml version="1.0" encoding="utf-8"?>
<ds:datastoreItem xmlns:ds="http://schemas.openxmlformats.org/officeDocument/2006/customXml" ds:itemID="{BBD68D73-C7F3-4EA0-B27E-A0AB08546A8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232</TotalTime>
  <Words>1347</Words>
  <Application>Microsoft Office PowerPoint</Application>
  <PresentationFormat>Widescreen</PresentationFormat>
  <Paragraphs>155</Paragraphs>
  <Slides>25</Slides>
  <Notes>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vt:i4>
      </vt:variant>
    </vt:vector>
  </HeadingPairs>
  <TitlesOfParts>
    <vt:vector size="34" baseType="lpstr">
      <vt:lpstr>等线</vt:lpstr>
      <vt:lpstr>Arial</vt:lpstr>
      <vt:lpstr>Courier New</vt:lpstr>
      <vt:lpstr>Segoe</vt:lpstr>
      <vt:lpstr>Segoe SemiBold</vt:lpstr>
      <vt:lpstr>Segoe UI</vt:lpstr>
      <vt:lpstr>Segoe UI Semibold</vt:lpstr>
      <vt:lpstr>Wingdings</vt:lpstr>
      <vt:lpstr>ESE​​</vt:lpstr>
      <vt:lpstr>Phase I – Abbott BinaxNOW Rapid Point of Care COVID-19 Testing for K-12 Schools</vt:lpstr>
      <vt:lpstr>Today’s presentation</vt:lpstr>
      <vt:lpstr>Content</vt:lpstr>
      <vt:lpstr>Rationale and Overview  </vt:lpstr>
      <vt:lpstr>Rationale</vt:lpstr>
      <vt:lpstr>Overview</vt:lpstr>
      <vt:lpstr>Phase I Overview</vt:lpstr>
      <vt:lpstr>Protocol for Abbott BinaxNOW Testing in Schools </vt:lpstr>
      <vt:lpstr>Protocol for Abbott BinaxNOW Testing in Schools </vt:lpstr>
      <vt:lpstr>Protocol for Abbott BinaxNOW Testing in Schools </vt:lpstr>
      <vt:lpstr>Protocol for Abbott BinaxNOW Testing in Schools </vt:lpstr>
      <vt:lpstr>Required Preconditions for Onsite Administration</vt:lpstr>
      <vt:lpstr>Overview of Required Preconditions</vt:lpstr>
      <vt:lpstr>Clinical Laboratory Improvement Amendments (CLIA) Certificate of Waiver</vt:lpstr>
      <vt:lpstr>Standing test order from physician </vt:lpstr>
      <vt:lpstr>Appropriate Personal Protective Equipment (PPE)</vt:lpstr>
      <vt:lpstr>Training for school personnel </vt:lpstr>
      <vt:lpstr>Proper authorization and consent from staff and students</vt:lpstr>
      <vt:lpstr>Ordering the Abbott BinaxNOW tests</vt:lpstr>
      <vt:lpstr>Reporting Requirements </vt:lpstr>
      <vt:lpstr>Reporting requirements</vt:lpstr>
      <vt:lpstr>Next Steps Questions and Answers </vt:lpstr>
      <vt:lpstr>Next Steps</vt:lpstr>
      <vt:lpstr>Additional Resources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BinaxNOW Phase I Initiative Slides</dc:title>
  <dc:creator>DESE</dc:creator>
  <cp:lastModifiedBy>Zou, Dong (EOE)</cp:lastModifiedBy>
  <cp:revision>11</cp:revision>
  <dcterms:created xsi:type="dcterms:W3CDTF">2020-08-17T18:45:14Z</dcterms:created>
  <dcterms:modified xsi:type="dcterms:W3CDTF">2021-07-02T17:57:53Z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tadate">
    <vt:lpwstr>Nov 3 2020</vt:lpwstr>
  </property>
</Properties>
</file>