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3"/>
  </p:notesMasterIdLst>
  <p:sldIdLst>
    <p:sldId id="260" r:id="rId6"/>
    <p:sldId id="267" r:id="rId7"/>
    <p:sldId id="263" r:id="rId8"/>
    <p:sldId id="264" r:id="rId9"/>
    <p:sldId id="265" r:id="rId10"/>
    <p:sldId id="266" r:id="rId11"/>
    <p:sldId id="262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s, Jacqueline (DESE)" userId="aa37f990-0fff-42a8-b528-76ed07452333" providerId="ADAL" clId="{1D1882E1-06BB-4113-955A-24456DC85612}"/>
    <pc:docChg chg="undo custSel modSld">
      <pc:chgData name="Reis, Jacqueline (DESE)" userId="aa37f990-0fff-42a8-b528-76ed07452333" providerId="ADAL" clId="{1D1882E1-06BB-4113-955A-24456DC85612}" dt="2021-03-10T20:43:19.661" v="132" actId="207"/>
      <pc:docMkLst>
        <pc:docMk/>
      </pc:docMkLst>
      <pc:sldChg chg="modSp mod">
        <pc:chgData name="Reis, Jacqueline (DESE)" userId="aa37f990-0fff-42a8-b528-76ed07452333" providerId="ADAL" clId="{1D1882E1-06BB-4113-955A-24456DC85612}" dt="2021-03-10T20:42:44.320" v="131" actId="962"/>
        <pc:sldMkLst>
          <pc:docMk/>
          <pc:sldMk cId="768256935" sldId="263"/>
        </pc:sldMkLst>
        <pc:spChg chg="mod">
          <ac:chgData name="Reis, Jacqueline (DESE)" userId="aa37f990-0fff-42a8-b528-76ed07452333" providerId="ADAL" clId="{1D1882E1-06BB-4113-955A-24456DC85612}" dt="2021-03-10T20:42:06.239" v="128" actId="962"/>
          <ac:spMkLst>
            <pc:docMk/>
            <pc:sldMk cId="768256935" sldId="263"/>
            <ac:spMk id="9" creationId="{914FBB4D-9253-4F89-835E-AC16C1FD58F3}"/>
          </ac:spMkLst>
        </pc:spChg>
        <pc:spChg chg="mod">
          <ac:chgData name="Reis, Jacqueline (DESE)" userId="aa37f990-0fff-42a8-b528-76ed07452333" providerId="ADAL" clId="{1D1882E1-06BB-4113-955A-24456DC85612}" dt="2021-03-10T20:42:44.320" v="131" actId="962"/>
          <ac:spMkLst>
            <pc:docMk/>
            <pc:sldMk cId="768256935" sldId="263"/>
            <ac:spMk id="12" creationId="{A7739C4D-78A0-48FD-895E-952B67128CCA}"/>
          </ac:spMkLst>
        </pc:spChg>
        <pc:picChg chg="mod">
          <ac:chgData name="Reis, Jacqueline (DESE)" userId="aa37f990-0fff-42a8-b528-76ed07452333" providerId="ADAL" clId="{1D1882E1-06BB-4113-955A-24456DC85612}" dt="2021-03-10T20:41:43.554" v="67" actId="962"/>
          <ac:picMkLst>
            <pc:docMk/>
            <pc:sldMk cId="768256935" sldId="263"/>
            <ac:picMk id="5" creationId="{9D2555B9-2489-4DA0-85BE-9291B5FAFFDA}"/>
          </ac:picMkLst>
        </pc:picChg>
        <pc:picChg chg="mod">
          <ac:chgData name="Reis, Jacqueline (DESE)" userId="aa37f990-0fff-42a8-b528-76ed07452333" providerId="ADAL" clId="{1D1882E1-06BB-4113-955A-24456DC85612}" dt="2021-03-10T20:41:56.125" v="127" actId="962"/>
          <ac:picMkLst>
            <pc:docMk/>
            <pc:sldMk cId="768256935" sldId="263"/>
            <ac:picMk id="6" creationId="{93A7F20D-CFDF-4930-811C-58C496905545}"/>
          </ac:picMkLst>
        </pc:picChg>
      </pc:sldChg>
      <pc:sldChg chg="modSp mod">
        <pc:chgData name="Reis, Jacqueline (DESE)" userId="aa37f990-0fff-42a8-b528-76ed07452333" providerId="ADAL" clId="{1D1882E1-06BB-4113-955A-24456DC85612}" dt="2021-03-10T20:43:19.661" v="132" actId="207"/>
        <pc:sldMkLst>
          <pc:docMk/>
          <pc:sldMk cId="4205217498" sldId="266"/>
        </pc:sldMkLst>
        <pc:spChg chg="mod">
          <ac:chgData name="Reis, Jacqueline (DESE)" userId="aa37f990-0fff-42a8-b528-76ed07452333" providerId="ADAL" clId="{1D1882E1-06BB-4113-955A-24456DC85612}" dt="2021-03-10T20:43:19.661" v="132" actId="207"/>
          <ac:spMkLst>
            <pc:docMk/>
            <pc:sldMk cId="4205217498" sldId="266"/>
            <ac:spMk id="6" creationId="{7ED63EAC-F83B-46FC-BC03-413F45046CD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F50813C-C0B0-48E3-B2CC-B8F71C109B3F}" type="datetimeFigureOut">
              <a:rPr lang="en-US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D1AB84-E651-4DD4-954F-5D648AF690E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87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67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5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76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33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225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2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CD5AF-71CD-4C88-AC55-E7BE057B2D3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51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SE logo.">
            <a:extLst>
              <a:ext uri="{FF2B5EF4-FFF2-40B4-BE49-F238E27FC236}">
                <a16:creationId xmlns:a16="http://schemas.microsoft.com/office/drawing/2014/main" id="{C0409D6F-5022-4C54-A665-4417B8EF04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316" y="5630644"/>
            <a:ext cx="2417368" cy="1175641"/>
          </a:xfrm>
          <a:prstGeom prst="rect">
            <a:avLst/>
          </a:prstGeom>
        </p:spPr>
      </p:pic>
      <p:pic>
        <p:nvPicPr>
          <p:cNvPr id="8" name="图片 7" descr="Massachusetts map.">
            <a:extLst>
              <a:ext uri="{FF2B5EF4-FFF2-40B4-BE49-F238E27FC236}">
                <a16:creationId xmlns:a16="http://schemas.microsoft.com/office/drawing/2014/main" id="{550F10F7-8704-4715-B443-EFB6D73BBC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128" y="1921878"/>
            <a:ext cx="4068567" cy="2563965"/>
          </a:xfrm>
          <a:prstGeom prst="rect">
            <a:avLst/>
          </a:prstGeom>
          <a:noFill/>
        </p:spPr>
      </p:pic>
      <p:sp>
        <p:nvSpPr>
          <p:cNvPr id="9" name="矩形 8" descr="Colored blackground box.">
            <a:extLst>
              <a:ext uri="{FF2B5EF4-FFF2-40B4-BE49-F238E27FC236}">
                <a16:creationId xmlns:a16="http://schemas.microsoft.com/office/drawing/2014/main" id="{7D512A3C-1A6C-4890-AAF3-6E19AD2E7913}"/>
              </a:ext>
            </a:extLst>
          </p:cNvPr>
          <p:cNvSpPr/>
          <p:nvPr userDrawn="1"/>
        </p:nvSpPr>
        <p:spPr>
          <a:xfrm>
            <a:off x="5301464" y="1921878"/>
            <a:ext cx="6890535" cy="258847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Graphic bar.">
            <a:extLst>
              <a:ext uri="{FF2B5EF4-FFF2-40B4-BE49-F238E27FC236}">
                <a16:creationId xmlns:a16="http://schemas.microsoft.com/office/drawing/2014/main" id="{72CE4073-084A-4342-853D-A4762D8A1AC4}"/>
              </a:ext>
            </a:extLst>
          </p:cNvPr>
          <p:cNvSpPr/>
          <p:nvPr userDrawn="1"/>
        </p:nvSpPr>
        <p:spPr>
          <a:xfrm>
            <a:off x="4952999" y="1921878"/>
            <a:ext cx="173182" cy="258847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16031F9-E14B-462C-B8F1-B51AFEC42C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6654" y="1958196"/>
            <a:ext cx="6678954" cy="1656272"/>
          </a:xfrm>
          <a:noFill/>
        </p:spPr>
        <p:txBody>
          <a:bodyPr wrap="square" rtlCol="0">
            <a:noAutofit/>
          </a:bodyPr>
          <a:lstStyle>
            <a:lvl1pPr>
              <a:defRPr lang="zh-CN" altLang="en-US" sz="4000" b="0" dirty="0">
                <a:solidFill>
                  <a:schemeClr val="bg1"/>
                </a:solidFill>
                <a:latin typeface="Segoe" panose="020B0503040204020203" pitchFamily="34" charset="0"/>
                <a:ea typeface="+mn-ea"/>
                <a:cs typeface="Segoe" panose="020B0503040204020203" pitchFamily="34" charset="0"/>
              </a:defRPr>
            </a:lvl1pPr>
          </a:lstStyle>
          <a:p>
            <a:pPr marL="0" lvl="0"/>
            <a:r>
              <a:rPr lang="en-US" altLang="zh-CN"/>
              <a:t>Place Main Title Here</a:t>
            </a:r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DDA73CA-A448-4132-A3BC-CF4C9ED91A3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17389" y="3650895"/>
            <a:ext cx="6659592" cy="826214"/>
          </a:xfrm>
          <a:noFill/>
        </p:spPr>
        <p:txBody>
          <a:bodyPr wrap="square" rtlCol="0" anchor="t" anchorCtr="0">
            <a:noAutofit/>
          </a:bodyPr>
          <a:lstStyle>
            <a:lvl1pPr marL="0" indent="0">
              <a:buNone/>
              <a:defRPr lang="zh-CN" altLang="en-US" sz="2400" dirty="0">
                <a:solidFill>
                  <a:schemeClr val="bg1"/>
                </a:solidFill>
                <a:latin typeface="Segoe" panose="020B0503040204020203" pitchFamily="34" charset="0"/>
                <a:cs typeface="Segoe" panose="020B0503040204020203" pitchFamily="34" charset="0"/>
              </a:defRPr>
            </a:lvl1pPr>
          </a:lstStyle>
          <a:p>
            <a:pPr marL="0" lvl="0"/>
            <a:r>
              <a:rPr lang="en-US" altLang="zh-CN"/>
              <a:t>Place Subtitle/Host/Date</a:t>
            </a:r>
            <a:r>
              <a:rPr lang="zh-CN" altLang="en-US"/>
              <a:t> </a:t>
            </a:r>
            <a:r>
              <a:rPr lang="en-US" altLang="zh-CN"/>
              <a:t>Here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78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he star in the ESE logo.">
            <a:extLst>
              <a:ext uri="{FF2B5EF4-FFF2-40B4-BE49-F238E27FC236}">
                <a16:creationId xmlns:a16="http://schemas.microsoft.com/office/drawing/2014/main" id="{234F7B3A-2AAD-4113-B4B3-FCD9CEE213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C8EADF-3157-4C1F-BCC9-7C1CFA7B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239131" y="6356350"/>
            <a:ext cx="771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Massachusetts Department of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Elementary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and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Secondary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185588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he ESE logo.">
            <a:extLst>
              <a:ext uri="{FF2B5EF4-FFF2-40B4-BE49-F238E27FC236}">
                <a16:creationId xmlns:a16="http://schemas.microsoft.com/office/drawing/2014/main" id="{C0409D6F-5022-4C54-A665-4417B8EF04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316" y="5630644"/>
            <a:ext cx="2417368" cy="1175641"/>
          </a:xfrm>
          <a:prstGeom prst="rect">
            <a:avLst/>
          </a:prstGeom>
        </p:spPr>
      </p:pic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7D512A3C-1A6C-4890-AAF3-6E19AD2E7913}"/>
              </a:ext>
            </a:extLst>
          </p:cNvPr>
          <p:cNvSpPr/>
          <p:nvPr userDrawn="1"/>
        </p:nvSpPr>
        <p:spPr>
          <a:xfrm>
            <a:off x="0" y="824283"/>
            <a:ext cx="12192000" cy="216457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Colored background box.">
            <a:extLst>
              <a:ext uri="{FF2B5EF4-FFF2-40B4-BE49-F238E27FC236}">
                <a16:creationId xmlns:a16="http://schemas.microsoft.com/office/drawing/2014/main" id="{72CE4073-084A-4342-853D-A4762D8A1AC4}"/>
              </a:ext>
            </a:extLst>
          </p:cNvPr>
          <p:cNvSpPr/>
          <p:nvPr userDrawn="1"/>
        </p:nvSpPr>
        <p:spPr>
          <a:xfrm>
            <a:off x="0" y="2961565"/>
            <a:ext cx="12192000" cy="2110056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Straight Connector 4" descr="White graphic line."/>
          <p:cNvCxnSpPr/>
          <p:nvPr userDrawn="1"/>
        </p:nvCxnSpPr>
        <p:spPr>
          <a:xfrm>
            <a:off x="1992573" y="3734373"/>
            <a:ext cx="82432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40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SE logo.">
            <a:extLst>
              <a:ext uri="{FF2B5EF4-FFF2-40B4-BE49-F238E27FC236}">
                <a16:creationId xmlns:a16="http://schemas.microsoft.com/office/drawing/2014/main" id="{C0409D6F-5022-4C54-A665-4417B8EF04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316" y="5630644"/>
            <a:ext cx="2417368" cy="1175641"/>
          </a:xfrm>
          <a:prstGeom prst="rect">
            <a:avLst/>
          </a:prstGeom>
        </p:spPr>
      </p:pic>
      <p:pic>
        <p:nvPicPr>
          <p:cNvPr id="8" name="图片 7" descr="Massachusetts map.">
            <a:extLst>
              <a:ext uri="{FF2B5EF4-FFF2-40B4-BE49-F238E27FC236}">
                <a16:creationId xmlns:a16="http://schemas.microsoft.com/office/drawing/2014/main" id="{550F10F7-8704-4715-B443-EFB6D73BBC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128" y="1921878"/>
            <a:ext cx="4068567" cy="2563965"/>
          </a:xfrm>
          <a:prstGeom prst="rect">
            <a:avLst/>
          </a:prstGeom>
          <a:noFill/>
        </p:spPr>
      </p:pic>
      <p:sp>
        <p:nvSpPr>
          <p:cNvPr id="9" name="矩形 8" descr="Colored blackground box.">
            <a:extLst>
              <a:ext uri="{FF2B5EF4-FFF2-40B4-BE49-F238E27FC236}">
                <a16:creationId xmlns:a16="http://schemas.microsoft.com/office/drawing/2014/main" id="{7D512A3C-1A6C-4890-AAF3-6E19AD2E7913}"/>
              </a:ext>
            </a:extLst>
          </p:cNvPr>
          <p:cNvSpPr/>
          <p:nvPr userDrawn="1"/>
        </p:nvSpPr>
        <p:spPr>
          <a:xfrm>
            <a:off x="5301464" y="1921878"/>
            <a:ext cx="6890535" cy="258847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Graphic bar.">
            <a:extLst>
              <a:ext uri="{FF2B5EF4-FFF2-40B4-BE49-F238E27FC236}">
                <a16:creationId xmlns:a16="http://schemas.microsoft.com/office/drawing/2014/main" id="{72CE4073-084A-4342-853D-A4762D8A1AC4}"/>
              </a:ext>
            </a:extLst>
          </p:cNvPr>
          <p:cNvSpPr/>
          <p:nvPr userDrawn="1"/>
        </p:nvSpPr>
        <p:spPr>
          <a:xfrm>
            <a:off x="4952999" y="1921878"/>
            <a:ext cx="173182" cy="258847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0">
            <a:extLst>
              <a:ext uri="{FF2B5EF4-FFF2-40B4-BE49-F238E27FC236}">
                <a16:creationId xmlns:a16="http://schemas.microsoft.com/office/drawing/2014/main" id="{8E1396B4-19B0-464B-B28D-6834EE0C27C9}"/>
              </a:ext>
            </a:extLst>
          </p:cNvPr>
          <p:cNvSpPr txBox="1"/>
          <p:nvPr userDrawn="1"/>
        </p:nvSpPr>
        <p:spPr>
          <a:xfrm>
            <a:off x="5417537" y="2189724"/>
            <a:ext cx="6672942" cy="20621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Place Your Very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</a:t>
            </a:r>
            <a:r>
              <a:rPr lang="en-US" altLang="zh-CN" sz="3200" err="1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Very</a:t>
            </a:r>
            <a:r>
              <a:rPr lang="en-US" altLang="zh-CN" sz="3200">
                <a:solidFill>
                  <a:schemeClr val="bg1"/>
                </a:solidFill>
                <a:latin typeface="Segoe SemiBold" panose="020B0703040204020203" pitchFamily="34" charset="0"/>
                <a:cs typeface="Segoe SemiBold" panose="020B0703040204020203" pitchFamily="34" charset="0"/>
              </a:rPr>
              <a:t> Long Main Title Here</a:t>
            </a:r>
            <a:endParaRPr lang="zh-CN" altLang="en-US" sz="3200">
              <a:solidFill>
                <a:schemeClr val="bg1"/>
              </a:solidFill>
              <a:latin typeface="Segoe SemiBold" panose="020B0703040204020203" pitchFamily="34" charset="0"/>
              <a:cs typeface="Segoe SemiBold" panose="020B0703040204020203" pitchFamily="34" charset="0"/>
            </a:endParaRPr>
          </a:p>
        </p:txBody>
      </p:sp>
      <p:sp>
        <p:nvSpPr>
          <p:cNvPr id="12" name="文本框 21">
            <a:extLst>
              <a:ext uri="{FF2B5EF4-FFF2-40B4-BE49-F238E27FC236}">
                <a16:creationId xmlns:a16="http://schemas.microsoft.com/office/drawing/2014/main" id="{A6AA5C36-C54D-41A3-A64E-9114483887CE}"/>
              </a:ext>
            </a:extLst>
          </p:cNvPr>
          <p:cNvSpPr txBox="1"/>
          <p:nvPr userDrawn="1"/>
        </p:nvSpPr>
        <p:spPr>
          <a:xfrm>
            <a:off x="5417537" y="4552460"/>
            <a:ext cx="667294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Segoe" panose="020B0503040204020203" pitchFamily="34" charset="0"/>
                <a:cs typeface="Segoe" panose="020B0503040204020203" pitchFamily="34" charset="0"/>
              </a:rPr>
              <a:t>Place Subtitle/Host/Date Here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latin typeface="Segoe" panose="020B0503040204020203" pitchFamily="34" charset="0"/>
              <a:cs typeface="Segoe" panose="020B0503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07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Colored background box.">
            <a:extLst>
              <a:ext uri="{FF2B5EF4-FFF2-40B4-BE49-F238E27FC236}">
                <a16:creationId xmlns:a16="http://schemas.microsoft.com/office/drawing/2014/main" id="{70FF4C12-B5A4-42EB-A0E1-FD89DCFAC495}"/>
              </a:ext>
            </a:extLst>
          </p:cNvPr>
          <p:cNvSpPr/>
          <p:nvPr userDrawn="1"/>
        </p:nvSpPr>
        <p:spPr>
          <a:xfrm>
            <a:off x="1" y="-1"/>
            <a:ext cx="2807594" cy="685800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58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Colored background box.">
            <a:extLst>
              <a:ext uri="{FF2B5EF4-FFF2-40B4-BE49-F238E27FC236}">
                <a16:creationId xmlns:a16="http://schemas.microsoft.com/office/drawing/2014/main" id="{70FF4C12-B5A4-42EB-A0E1-FD89DCFAC495}"/>
              </a:ext>
            </a:extLst>
          </p:cNvPr>
          <p:cNvSpPr/>
          <p:nvPr userDrawn="1"/>
        </p:nvSpPr>
        <p:spPr>
          <a:xfrm>
            <a:off x="1" y="1948543"/>
            <a:ext cx="2034861" cy="2002971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7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-one column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he star in the ESE logo.">
            <a:extLst>
              <a:ext uri="{FF2B5EF4-FFF2-40B4-BE49-F238E27FC236}">
                <a16:creationId xmlns:a16="http://schemas.microsoft.com/office/drawing/2014/main" id="{0A84CDFA-79F7-4BA0-98A7-CE6AD7E69B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7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o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3DEFAAE-AB64-48F2-AA3E-533A2C1271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743" y="288925"/>
            <a:ext cx="11370972" cy="679905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altLang="zh-CN"/>
              <a:t>Click here to edit title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7743" y="1230403"/>
            <a:ext cx="11370972" cy="5049746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Arial" panose="020B0604020202020204" pitchFamily="34" charset="0"/>
              <a:buChar char="•"/>
              <a:defRPr sz="32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736600" indent="-2794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Courier New" panose="02070309020205020404" pitchFamily="49" charset="0"/>
              <a:buChar char="o"/>
              <a:defRPr sz="2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51000" indent="-2794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Ø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116138" indent="-287338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v"/>
              <a:defRPr sz="20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edit bullet points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50371" y="6356350"/>
            <a:ext cx="771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Massachusetts Department of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Elementary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and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Secondary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1491513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-one column numbering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he star in the ESE logo">
            <a:extLst>
              <a:ext uri="{FF2B5EF4-FFF2-40B4-BE49-F238E27FC236}">
                <a16:creationId xmlns:a16="http://schemas.microsoft.com/office/drawing/2014/main" id="{0A84CDFA-79F7-4BA0-98A7-CE6AD7E69B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7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3DEFAAE-AB64-48F2-AA3E-533A2C1271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743" y="288925"/>
            <a:ext cx="11370972" cy="679905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altLang="zh-CN"/>
              <a:t>Click here to edit title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7743" y="1230403"/>
            <a:ext cx="11370972" cy="5049746"/>
          </a:xfrm>
        </p:spPr>
        <p:txBody>
          <a:bodyPr>
            <a:noAutofit/>
          </a:bodyPr>
          <a:lstStyle>
            <a:lvl1pPr marL="514350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8526"/>
              </a:buClr>
              <a:buFont typeface="+mj-lt"/>
              <a:buAutoNum type="arabicPeriod"/>
              <a:defRPr sz="32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E38526"/>
              </a:buClr>
              <a:buFont typeface="Courier New" panose="02070309020205020404" pitchFamily="49" charset="0"/>
              <a:buChar char="o"/>
              <a:defRPr sz="2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E38526"/>
              </a:buClr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buClr>
                <a:srgbClr val="E38526"/>
              </a:buClr>
              <a:buFont typeface="Wingdings" panose="05000000000000000000" pitchFamily="2" charset="2"/>
              <a:buChar char="Ø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buClr>
                <a:srgbClr val="E38526"/>
              </a:buClr>
              <a:buFont typeface="Wingdings" panose="05000000000000000000" pitchFamily="2" charset="2"/>
              <a:buChar char="v"/>
              <a:defRPr sz="20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create numbering list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50371" y="6356350"/>
            <a:ext cx="771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Massachusetts Department of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Elementary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and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Secondary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226792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7" descr="The star in the ESE logo.">
            <a:extLst>
              <a:ext uri="{FF2B5EF4-FFF2-40B4-BE49-F238E27FC236}">
                <a16:creationId xmlns:a16="http://schemas.microsoft.com/office/drawing/2014/main" id="{0A84CDFA-79F7-4BA0-98A7-CE6AD7E69B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301496-3A04-4B17-9688-6289A84D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5429" y="2189408"/>
            <a:ext cx="5452057" cy="3799267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Arial" panose="020B0604020202020204" pitchFamily="34" charset="0"/>
              <a:buChar char="•"/>
              <a:defRPr sz="2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6858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Courier New" panose="02070309020205020404" pitchFamily="49" charset="0"/>
              <a:buChar char="o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§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Ø"/>
              <a:defRPr sz="1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v"/>
              <a:defRPr sz="1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edit bullet points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17" name="文本占位符 2">
            <a:extLst>
              <a:ext uri="{FF2B5EF4-FFF2-40B4-BE49-F238E27FC236}">
                <a16:creationId xmlns:a16="http://schemas.microsoft.com/office/drawing/2014/main" id="{3F8C2E89-BE57-4EAB-8E44-06A7578A41E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5429" y="1336505"/>
            <a:ext cx="5452057" cy="776702"/>
          </a:xfrm>
          <a:solidFill>
            <a:srgbClr val="E38526"/>
          </a:solidFill>
        </p:spPr>
        <p:txBody>
          <a:bodyPr anchor="ctr">
            <a:no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  <p:sp>
        <p:nvSpPr>
          <p:cNvPr id="18" name="文本占位符 2">
            <a:extLst>
              <a:ext uri="{FF2B5EF4-FFF2-40B4-BE49-F238E27FC236}">
                <a16:creationId xmlns:a16="http://schemas.microsoft.com/office/drawing/2014/main" id="{3F8C2E89-BE57-4EAB-8E44-06A7578A41E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313714" y="1336505"/>
            <a:ext cx="5452057" cy="776702"/>
          </a:xfrm>
          <a:solidFill>
            <a:srgbClr val="E38526"/>
          </a:solidFill>
        </p:spPr>
        <p:txBody>
          <a:bodyPr anchor="ctr">
            <a:no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73DEFAAE-AB64-48F2-AA3E-533A2C1271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743" y="288925"/>
            <a:ext cx="11433757" cy="679905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altLang="zh-CN"/>
              <a:t>Click here to edit title</a:t>
            </a:r>
            <a:endParaRPr lang="zh-CN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50371" y="6352143"/>
            <a:ext cx="771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Massachusetts Department of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Elementary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and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Secondary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Education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313713" y="2204358"/>
            <a:ext cx="5452057" cy="3799267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Arial" panose="020B0604020202020204" pitchFamily="34" charset="0"/>
              <a:buChar char="•"/>
              <a:defRPr sz="2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6858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Courier New" panose="02070309020205020404" pitchFamily="49" charset="0"/>
              <a:buChar char="o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§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Ø"/>
              <a:defRPr sz="1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v"/>
              <a:defRPr sz="1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edit bullet points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4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8" descr="The star in the ESE logo.">
            <a:extLst>
              <a:ext uri="{FF2B5EF4-FFF2-40B4-BE49-F238E27FC236}">
                <a16:creationId xmlns:a16="http://schemas.microsoft.com/office/drawing/2014/main" id="{234F7B3A-2AAD-4113-B4B3-FCD9CEE21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BACC49-F766-444F-90DC-64E004B0AB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46882"/>
            <a:ext cx="6172200" cy="45141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551CA8-3893-4798-AD18-62C5C646C8C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737304"/>
            <a:ext cx="3932237" cy="313168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here to edit Text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89AAC3-A063-423A-AB89-4EC9283B8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567743" y="357819"/>
            <a:ext cx="11370972" cy="552324"/>
          </a:xfrm>
        </p:spPr>
        <p:txBody>
          <a:bodyPr>
            <a:noAutofit/>
          </a:bodyPr>
          <a:lstStyle>
            <a:lvl1pPr>
              <a:defRPr lang="en-US" sz="3000" kern="1200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id="{53551CA8-3893-4798-AD18-62C5C646C8C2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839788" y="1346883"/>
            <a:ext cx="3932237" cy="1255534"/>
          </a:xfrm>
        </p:spPr>
        <p:txBody>
          <a:bodyPr>
            <a:noAutofit/>
          </a:bodyPr>
          <a:lstStyle>
            <a:lvl1pPr marL="0" indent="0">
              <a:buNone/>
              <a:defRPr sz="2800" b="1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50371" y="6352143"/>
            <a:ext cx="7713372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Massachusetts Department of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Elementary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and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Secondary</a:t>
            </a:r>
            <a:r>
              <a:rPr lang="en-US" baseline="0">
                <a:latin typeface="Segoe"/>
              </a:rPr>
              <a:t> </a:t>
            </a:r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Segoe"/>
                <a:ea typeface="+mn-ea"/>
                <a:cs typeface="+mn-cs"/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2580273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70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13B8FF0-B949-418A-B884-7856ED3FF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/>
              <a:t>Click here to edit master title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3B3FFB-82AC-4EC9-A398-722C2D7E7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altLang="zh-CN"/>
              <a:t>Click here to edit text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977E61-00A2-43A0-9328-9D066838A9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668EC-92F0-4572-9577-023BA49E05D2}" type="datetime1">
              <a:rPr lang="en-US" altLang="zh-CN" smtClean="0"/>
              <a:pPr/>
              <a:t>7/2/2021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850DC4-B6F4-4C90-A6C9-8DF7DE7F5E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65AC83-998D-49FC-8885-4FB383A937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1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5" r:id="rId3"/>
    <p:sldLayoutId id="2147483661" r:id="rId4"/>
    <p:sldLayoutId id="2147483660" r:id="rId5"/>
    <p:sldLayoutId id="2147483664" r:id="rId6"/>
    <p:sldLayoutId id="2147483652" r:id="rId7"/>
    <p:sldLayoutId id="2147483657" r:id="rId8"/>
    <p:sldLayoutId id="2147483654" r:id="rId9"/>
    <p:sldLayoutId id="2147483663" r:id="rId10"/>
    <p:sldLayoutId id="2147483662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baseline="0">
          <a:solidFill>
            <a:schemeClr val="tx1"/>
          </a:solidFill>
          <a:latin typeface="Segoe UI Semibold" panose="020B0702040204020203" pitchFamily="34" charset="0"/>
          <a:ea typeface="+mj-ea"/>
          <a:cs typeface="Segoe UI Semibold" panose="020B07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38526"/>
        </a:buClr>
        <a:buFont typeface="Arial" panose="020B0604020202020204" pitchFamily="34" charset="0"/>
        <a:buChar char="•"/>
        <a:defRPr sz="3200" kern="1200" baseline="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736600" indent="-279400" algn="l" defTabSz="914400" rtl="0" eaLnBrk="1" latinLnBrk="0" hangingPunct="1">
        <a:lnSpc>
          <a:spcPct val="90000"/>
        </a:lnSpc>
        <a:spcBef>
          <a:spcPts val="500"/>
        </a:spcBef>
        <a:buClr>
          <a:srgbClr val="E38526"/>
        </a:buClr>
        <a:buFont typeface="Courier New" panose="02070309020205020404" pitchFamily="49" charset="0"/>
        <a:buChar char="o"/>
        <a:defRPr sz="28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8526"/>
        </a:buClr>
        <a:buFont typeface="Wingdings" panose="05000000000000000000" pitchFamily="2" charset="2"/>
        <a:buChar char="§"/>
        <a:defRPr sz="24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51000" indent="-279400" algn="l" defTabSz="914400" rtl="0" eaLnBrk="1" latinLnBrk="0" hangingPunct="1">
        <a:lnSpc>
          <a:spcPct val="90000"/>
        </a:lnSpc>
        <a:spcBef>
          <a:spcPts val="500"/>
        </a:spcBef>
        <a:buClr>
          <a:srgbClr val="E38526"/>
        </a:buClr>
        <a:buFont typeface="Wingdings" panose="05000000000000000000" pitchFamily="2" charset="2"/>
        <a:buChar char="Ø"/>
        <a:defRPr sz="20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116138" indent="-287338" algn="l" defTabSz="914400" rtl="0" eaLnBrk="1" latinLnBrk="0" hangingPunct="1">
        <a:lnSpc>
          <a:spcPct val="90000"/>
        </a:lnSpc>
        <a:spcBef>
          <a:spcPts val="500"/>
        </a:spcBef>
        <a:buClr>
          <a:srgbClr val="E38526"/>
        </a:buClr>
        <a:buFont typeface="Wingdings" panose="05000000000000000000" pitchFamily="2" charset="2"/>
        <a:buChar char="v"/>
        <a:defRPr sz="20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SLTsupport@mass.gov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SLTsupport@mass.gov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hyperlink" Target="2021-0427in-person-learning-guide.docx" TargetMode="External"/><Relationship Id="rId4" Type="http://schemas.openxmlformats.org/officeDocument/2006/relationships/hyperlink" Target="https://us02web.zoom.us/j/632766574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6654" y="1958196"/>
            <a:ext cx="6678954" cy="1548484"/>
          </a:xfrm>
        </p:spPr>
        <p:txBody>
          <a:bodyPr/>
          <a:lstStyle/>
          <a:p>
            <a:br>
              <a:rPr lang="en-US" altLang="zh-CN">
                <a:latin typeface="Segoe UI Semibold"/>
                <a:cs typeface="Segoe SemiBold" panose="020B0703040204020203" pitchFamily="34" charset="0"/>
              </a:rPr>
            </a:br>
            <a:r>
              <a:rPr lang="en-US" altLang="zh-CN" sz="3200">
                <a:latin typeface="Segoe UI Semibold"/>
                <a:cs typeface="Segoe SemiBold" panose="020B0703040204020203" pitchFamily="34" charset="0"/>
              </a:rPr>
              <a:t>Overview of Waiver Process</a:t>
            </a:r>
            <a:endParaRPr lang="en-US" altLang="zh-CN" sz="2800">
              <a:latin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611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Does a district or charter school need a waiver?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9C80F-17A7-4430-9E85-B61A98AE3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743" y="1230403"/>
            <a:ext cx="10573114" cy="504974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Aft>
                <a:spcPts val="400"/>
              </a:spcAft>
            </a:pPr>
            <a:r>
              <a:rPr lang="en-US" sz="2800">
                <a:latin typeface="Segoe UI"/>
                <a:cs typeface="Segoe UI"/>
              </a:rPr>
              <a:t>Any district or charter school proposing an elementary instructional model after April 4</a:t>
            </a:r>
            <a:r>
              <a:rPr lang="en-US" sz="2800" baseline="30000">
                <a:latin typeface="Segoe UI"/>
                <a:cs typeface="Segoe UI"/>
              </a:rPr>
              <a:t>th</a:t>
            </a:r>
            <a:r>
              <a:rPr lang="en-US" sz="2800">
                <a:latin typeface="Segoe UI"/>
                <a:cs typeface="Segoe UI"/>
              </a:rPr>
              <a:t> that calls for anything other than five days of full, in-person learning for grades K-5 needs to request a waiver.</a:t>
            </a:r>
          </a:p>
          <a:p>
            <a:pPr lvl="1">
              <a:spcAft>
                <a:spcPts val="400"/>
              </a:spcAft>
            </a:pPr>
            <a:r>
              <a:rPr lang="en-US" sz="2400">
                <a:latin typeface="Segoe UI"/>
                <a:cs typeface="Segoe UI"/>
              </a:rPr>
              <a:t>Parent choice for remote learning does not require a waiver request</a:t>
            </a:r>
          </a:p>
          <a:p>
            <a:pPr lvl="1">
              <a:spcAft>
                <a:spcPts val="400"/>
              </a:spcAft>
            </a:pPr>
            <a:r>
              <a:rPr lang="en-US" sz="2400">
                <a:latin typeface="Segoe UI"/>
                <a:cs typeface="Segoe UI"/>
              </a:rPr>
              <a:t>Any other model of remote/hybrid learning requires a waiver request</a:t>
            </a:r>
          </a:p>
          <a:p>
            <a:pPr lvl="1">
              <a:spcAft>
                <a:spcPts val="400"/>
              </a:spcAft>
            </a:pPr>
            <a:r>
              <a:rPr lang="en-US" sz="2400">
                <a:latin typeface="Segoe UI"/>
                <a:cs typeface="Segoe UI"/>
              </a:rPr>
              <a:t>Same principle for grades 6-8 after April 27</a:t>
            </a:r>
            <a:r>
              <a:rPr lang="en-US" sz="2400" baseline="30000">
                <a:latin typeface="Segoe UI"/>
                <a:cs typeface="Segoe UI"/>
              </a:rPr>
              <a:t>th</a:t>
            </a:r>
            <a:r>
              <a:rPr lang="en-US" sz="2400">
                <a:latin typeface="Segoe UI"/>
                <a:cs typeface="Segoe U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8923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Timeline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9C80F-17A7-4430-9E85-B61A98AE3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743" y="1230403"/>
            <a:ext cx="5525985" cy="504974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>
                <a:latin typeface="Segoe UI"/>
                <a:cs typeface="Segoe UI"/>
              </a:rPr>
              <a:t>Elementary school waiver requests should be submitted to DESE by </a:t>
            </a:r>
            <a:r>
              <a:rPr lang="en-US" sz="2000" b="1" u="sng">
                <a:latin typeface="Segoe UI"/>
                <a:cs typeface="Segoe UI"/>
              </a:rPr>
              <a:t>Monday, March 22, 2021 at 5pm</a:t>
            </a:r>
            <a:r>
              <a:rPr lang="en-US" sz="2000">
                <a:latin typeface="Segoe UI"/>
                <a:cs typeface="Segoe UI"/>
              </a:rPr>
              <a:t>, and</a:t>
            </a:r>
            <a:endParaRPr lang="en-US"/>
          </a:p>
          <a:p>
            <a:r>
              <a:rPr lang="en-US" sz="2000">
                <a:latin typeface="Segoe UI"/>
                <a:cs typeface="Segoe UI"/>
              </a:rPr>
              <a:t>Middle school waiver requests should be submitted to DESE by </a:t>
            </a:r>
            <a:r>
              <a:rPr lang="en-US" sz="2000" b="1" u="sng">
                <a:latin typeface="Segoe UI"/>
                <a:cs typeface="Segoe UI"/>
              </a:rPr>
              <a:t>Monday, April 12, 2021 at 5pm</a:t>
            </a:r>
            <a:r>
              <a:rPr lang="en-US" sz="2000">
                <a:latin typeface="Segoe UI"/>
                <a:cs typeface="Segoe UI"/>
              </a:rPr>
              <a:t>.</a:t>
            </a:r>
            <a:endParaRPr lang="en-US"/>
          </a:p>
          <a:p>
            <a:pPr lvl="1"/>
            <a:r>
              <a:rPr lang="en-US" sz="1600">
                <a:latin typeface="Segoe UI"/>
                <a:cs typeface="Segoe UI"/>
              </a:rPr>
              <a:t>Districts may also submit waivers for the elementary and middle school phases together, by the elementary school deadline</a:t>
            </a:r>
            <a:endParaRPr lang="en-US" sz="1600"/>
          </a:p>
          <a:p>
            <a:r>
              <a:rPr lang="en-US" sz="2000">
                <a:latin typeface="Segoe UI"/>
                <a:cs typeface="Segoe UI"/>
              </a:rPr>
              <a:t>The Department will respond to waiver requests on a rolling basis, and we encourage districts to submit as soon as possible.</a:t>
            </a:r>
          </a:p>
          <a:p>
            <a:r>
              <a:rPr lang="en-US" sz="2000">
                <a:latin typeface="Segoe UI"/>
                <a:cs typeface="Segoe UI"/>
              </a:rPr>
              <a:t>Districts and schools will receive a response </a:t>
            </a:r>
            <a:r>
              <a:rPr lang="en-US" sz="2000" b="1">
                <a:latin typeface="Segoe UI"/>
                <a:cs typeface="Segoe UI"/>
              </a:rPr>
              <a:t>within five business days</a:t>
            </a:r>
            <a:r>
              <a:rPr lang="en-US" sz="2000">
                <a:latin typeface="Segoe UI"/>
                <a:cs typeface="Segoe UI"/>
              </a:rPr>
              <a:t> of submitting a waiver request.</a:t>
            </a:r>
            <a:endParaRPr lang="en-US" sz="2000"/>
          </a:p>
          <a:p>
            <a:endParaRPr lang="en-US" sz="2000"/>
          </a:p>
        </p:txBody>
      </p:sp>
      <p:pic>
        <p:nvPicPr>
          <p:cNvPr id="5" name="Picture 5" descr="Calendar with March 22 circled">
            <a:extLst>
              <a:ext uri="{FF2B5EF4-FFF2-40B4-BE49-F238E27FC236}">
                <a16:creationId xmlns:a16="http://schemas.microsoft.com/office/drawing/2014/main" id="{9D2555B9-2489-4DA0-85BE-9291B5FAF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131" y="1755058"/>
            <a:ext cx="2743200" cy="3347884"/>
          </a:xfrm>
          <a:prstGeom prst="rect">
            <a:avLst/>
          </a:prstGeom>
        </p:spPr>
      </p:pic>
      <p:pic>
        <p:nvPicPr>
          <p:cNvPr id="6" name="Picture 8" descr="Calendar with April 12 circled">
            <a:extLst>
              <a:ext uri="{FF2B5EF4-FFF2-40B4-BE49-F238E27FC236}">
                <a16:creationId xmlns:a16="http://schemas.microsoft.com/office/drawing/2014/main" id="{93A7F20D-CFDF-4930-811C-58C496905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4278" y="1756547"/>
            <a:ext cx="2743200" cy="334687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14FBB4D-9253-4F89-835E-AC16C1FD5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06811" y="3295389"/>
            <a:ext cx="543130" cy="4624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8A1F56-B684-4807-913A-AF0AD901D3A2}"/>
              </a:ext>
            </a:extLst>
          </p:cNvPr>
          <p:cNvSpPr txBox="1"/>
          <p:nvPr/>
        </p:nvSpPr>
        <p:spPr>
          <a:xfrm>
            <a:off x="7529793" y="2939862"/>
            <a:ext cx="6096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050" b="1">
                <a:solidFill>
                  <a:schemeClr val="accent5">
                    <a:lumMod val="75000"/>
                  </a:schemeClr>
                </a:solidFill>
              </a:rPr>
              <a:t>Today</a:t>
            </a:r>
            <a:endParaRPr lang="en-US" sz="1050" b="1">
              <a:solidFill>
                <a:schemeClr val="accent5">
                  <a:lumMod val="75000"/>
                </a:schemeClr>
              </a:solidFill>
              <a:cs typeface="Segoe UI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7739C4D-78A0-48FD-895E-952B67128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15387" y="3754677"/>
            <a:ext cx="543130" cy="4624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56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Requirements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9C80F-17A7-4430-9E85-B61A98AE3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743" y="1230403"/>
            <a:ext cx="10573114" cy="504974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Aft>
                <a:spcPts val="400"/>
              </a:spcAft>
            </a:pPr>
            <a:r>
              <a:rPr lang="en-US" sz="2200">
                <a:latin typeface="Segoe UI"/>
                <a:cs typeface="Segoe UI"/>
              </a:rPr>
              <a:t>DESE staff will be doing a completeness check before consideration</a:t>
            </a:r>
          </a:p>
          <a:p>
            <a:pPr>
              <a:spcAft>
                <a:spcPts val="400"/>
              </a:spcAft>
            </a:pPr>
            <a:r>
              <a:rPr lang="en-US" sz="2200">
                <a:latin typeface="Segoe UI"/>
                <a:cs typeface="Segoe UI"/>
              </a:rPr>
              <a:t>Addressed from the charter school or district leader to the Commissioner and submitted by email to </a:t>
            </a:r>
            <a:r>
              <a:rPr lang="en-US" sz="2200">
                <a:latin typeface="Segoe UI"/>
                <a:cs typeface="Segoe UI"/>
                <a:hlinkClick r:id="rId3"/>
              </a:rPr>
              <a:t>SLTsupport@mass.gov</a:t>
            </a:r>
            <a:r>
              <a:rPr lang="en-US" sz="2200">
                <a:latin typeface="Segoe UI"/>
                <a:cs typeface="Segoe UI"/>
              </a:rPr>
              <a:t>:</a:t>
            </a:r>
            <a:endParaRPr lang="en-US" sz="2200"/>
          </a:p>
          <a:p>
            <a:pPr lvl="1">
              <a:spcAft>
                <a:spcPts val="400"/>
              </a:spcAft>
            </a:pPr>
            <a:r>
              <a:rPr lang="en-US" sz="2000">
                <a:latin typeface="Segoe UI"/>
                <a:cs typeface="Segoe UI"/>
              </a:rPr>
              <a:t>District or school (s) name</a:t>
            </a:r>
            <a:endParaRPr lang="en-US" sz="2000"/>
          </a:p>
          <a:p>
            <a:pPr lvl="1">
              <a:spcAft>
                <a:spcPts val="400"/>
              </a:spcAft>
            </a:pPr>
            <a:r>
              <a:rPr lang="en-US" sz="2000">
                <a:latin typeface="Segoe UI"/>
                <a:cs typeface="Segoe UI"/>
              </a:rPr>
              <a:t>Description of the specific requested waiver</a:t>
            </a:r>
            <a:endParaRPr lang="en-US" sz="2000"/>
          </a:p>
          <a:p>
            <a:pPr lvl="2">
              <a:spcAft>
                <a:spcPts val="400"/>
              </a:spcAft>
              <a:buFont typeface="Wingdings" panose="02070309020205020404" pitchFamily="49" charset="0"/>
              <a:buChar char="§"/>
            </a:pPr>
            <a:r>
              <a:rPr lang="en-US" sz="1800">
                <a:latin typeface="Segoe UI"/>
                <a:cs typeface="Segoe UI"/>
              </a:rPr>
              <a:t>What is the </a:t>
            </a:r>
            <a:r>
              <a:rPr lang="en-US" sz="1800" b="1">
                <a:latin typeface="Segoe UI"/>
                <a:cs typeface="Segoe UI"/>
              </a:rPr>
              <a:t>physical distancing standard</a:t>
            </a:r>
            <a:r>
              <a:rPr lang="en-US" sz="1800">
                <a:latin typeface="Segoe UI"/>
                <a:cs typeface="Segoe UI"/>
              </a:rPr>
              <a:t> being used</a:t>
            </a:r>
            <a:endParaRPr lang="en-US" sz="1800"/>
          </a:p>
          <a:p>
            <a:pPr lvl="2">
              <a:spcAft>
                <a:spcPts val="400"/>
              </a:spcAft>
              <a:buFont typeface="Wingdings" panose="02070309020205020404" pitchFamily="49" charset="0"/>
              <a:buChar char="§"/>
            </a:pPr>
            <a:r>
              <a:rPr lang="en-US" sz="1800">
                <a:latin typeface="Segoe UI"/>
                <a:cs typeface="Segoe UI"/>
              </a:rPr>
              <a:t>What are the results of an </a:t>
            </a:r>
            <a:r>
              <a:rPr lang="en-US" sz="1800" b="1">
                <a:latin typeface="Segoe UI"/>
                <a:cs typeface="Segoe UI"/>
              </a:rPr>
              <a:t>updated family survey</a:t>
            </a:r>
            <a:r>
              <a:rPr lang="en-US" sz="1800">
                <a:latin typeface="Segoe UI"/>
                <a:cs typeface="Segoe UI"/>
              </a:rPr>
              <a:t> regarding the number of students who would be returning in-person vs. learning remotely</a:t>
            </a:r>
            <a:endParaRPr lang="en-US" sz="1800"/>
          </a:p>
          <a:p>
            <a:pPr lvl="2">
              <a:spcAft>
                <a:spcPts val="400"/>
              </a:spcAft>
              <a:buFont typeface="Wingdings" panose="02070309020205020404" pitchFamily="49" charset="0"/>
              <a:buChar char="§"/>
            </a:pPr>
            <a:r>
              <a:rPr lang="en-US" sz="1800">
                <a:latin typeface="Segoe UI"/>
                <a:cs typeface="Segoe UI"/>
              </a:rPr>
              <a:t>What is the </a:t>
            </a:r>
            <a:r>
              <a:rPr lang="en-US" sz="1800" b="1">
                <a:latin typeface="Segoe UI"/>
                <a:cs typeface="Segoe UI"/>
              </a:rPr>
              <a:t>timeline </a:t>
            </a:r>
            <a:r>
              <a:rPr lang="en-US" sz="1800">
                <a:latin typeface="Segoe UI"/>
                <a:cs typeface="Segoe UI"/>
              </a:rPr>
              <a:t>in which all students would have access to in-person, full-time instruction this school year</a:t>
            </a:r>
            <a:endParaRPr lang="en-US" sz="1800"/>
          </a:p>
          <a:p>
            <a:pPr lvl="1">
              <a:spcAft>
                <a:spcPts val="400"/>
              </a:spcAft>
            </a:pPr>
            <a:r>
              <a:rPr lang="en-US" sz="2000">
                <a:latin typeface="Segoe UI"/>
                <a:cs typeface="Segoe UI"/>
              </a:rPr>
              <a:t>Rationale for the request, including a full description of the circumstances justifying the request</a:t>
            </a:r>
          </a:p>
          <a:p>
            <a:pPr lvl="1">
              <a:spcAft>
                <a:spcPts val="400"/>
              </a:spcAft>
            </a:pPr>
            <a:r>
              <a:rPr lang="en-US" sz="2000">
                <a:latin typeface="Segoe UI"/>
                <a:cs typeface="Segoe UI"/>
              </a:rPr>
              <a:t>Point of contact and phone number</a:t>
            </a:r>
          </a:p>
        </p:txBody>
      </p:sp>
    </p:spTree>
    <p:extLst>
      <p:ext uri="{BB962C8B-B14F-4D97-AF65-F5344CB8AC3E}">
        <p14:creationId xmlns:p14="http://schemas.microsoft.com/office/powerpoint/2010/main" val="1084629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Possible Waiver Requests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9C80F-17A7-4430-9E85-B61A98AE3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800">
                <a:latin typeface="Segoe UI"/>
                <a:cs typeface="Segoe UI"/>
              </a:rPr>
              <a:t>Districts must make a compelling case that they need to take an incremental approach to implementation of these requirements</a:t>
            </a:r>
          </a:p>
          <a:p>
            <a:endParaRPr lang="en-US" sz="2800">
              <a:latin typeface="Segoe UI"/>
              <a:cs typeface="Segoe UI"/>
            </a:endParaRPr>
          </a:p>
          <a:p>
            <a:pPr lvl="1"/>
            <a:r>
              <a:rPr lang="en-US" sz="2400">
                <a:latin typeface="Segoe UI"/>
                <a:cs typeface="Segoe UI"/>
              </a:rPr>
              <a:t>Schools in districts that have been primarily in a fully remote model all year can submit a waiver if they need additional time to return all students to full-time, in-person instruction (for instance, seeking first to return in a hybrid model)</a:t>
            </a:r>
            <a:endParaRPr lang="en-US" sz="2400"/>
          </a:p>
          <a:p>
            <a:pPr lvl="1"/>
            <a:endParaRPr lang="en-US" sz="2400">
              <a:latin typeface="Segoe UI"/>
              <a:cs typeface="Segoe UI"/>
            </a:endParaRPr>
          </a:p>
          <a:p>
            <a:pPr lvl="1"/>
            <a:r>
              <a:rPr lang="en-US" sz="2400">
                <a:latin typeface="Segoe UI"/>
                <a:cs typeface="Segoe UI"/>
              </a:rPr>
              <a:t>Grade configuration requests – e.g. schools that operate with a grades K-4 configuration, with grade 5 in another school building, can submit a waiver to delay implementation for grade 5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42260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Possible Waiver Requests – Very Limited Circumstances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9C80F-17A7-4430-9E85-B61A98AE3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400">
                <a:latin typeface="Segoe UI"/>
                <a:cs typeface="Segoe UI"/>
              </a:rPr>
              <a:t>Schools and districts may submit a waiver for operational constraints and feasibility issues</a:t>
            </a:r>
            <a:endParaRPr lang="en-US" sz="2400"/>
          </a:p>
          <a:p>
            <a:pPr lvl="1"/>
            <a:r>
              <a:rPr lang="en-US" sz="2000">
                <a:latin typeface="Segoe UI"/>
                <a:cs typeface="Segoe UI"/>
              </a:rPr>
              <a:t>Requires consultation with DESE</a:t>
            </a:r>
            <a:endParaRPr lang="en-US" sz="2000"/>
          </a:p>
          <a:p>
            <a:pPr lvl="1"/>
            <a:r>
              <a:rPr lang="en-US" sz="2000">
                <a:latin typeface="Segoe UI"/>
                <a:cs typeface="Segoe UI"/>
              </a:rPr>
              <a:t>Operational constraints do not include districts maintaining a physical distancing standard of greater than 3 feet</a:t>
            </a:r>
            <a:endParaRPr lang="en-US" sz="2000"/>
          </a:p>
          <a:p>
            <a:pPr lvl="1"/>
            <a:r>
              <a:rPr lang="en-US" sz="2000">
                <a:latin typeface="Segoe UI"/>
                <a:cs typeface="Segoe UI"/>
              </a:rPr>
              <a:t>Time-limited, districts are required to change models to move to full-time, in-person learning five days per week</a:t>
            </a:r>
            <a:endParaRPr lang="en-US" sz="2000"/>
          </a:p>
          <a:p>
            <a:r>
              <a:rPr lang="en-US" sz="2400">
                <a:solidFill>
                  <a:schemeClr val="tx1"/>
                </a:solidFill>
                <a:latin typeface="Segoe UI"/>
                <a:cs typeface="Segoe UI"/>
              </a:rPr>
              <a:t>DESE does </a:t>
            </a:r>
            <a:r>
              <a:rPr lang="en-US" sz="2400" u="sng">
                <a:solidFill>
                  <a:schemeClr val="tx1"/>
                </a:solidFill>
                <a:latin typeface="Segoe UI"/>
                <a:cs typeface="Segoe UI"/>
              </a:rPr>
              <a:t>not</a:t>
            </a:r>
            <a:r>
              <a:rPr lang="en-US" sz="2400">
                <a:solidFill>
                  <a:schemeClr val="tx1"/>
                </a:solidFill>
                <a:latin typeface="Segoe UI"/>
                <a:cs typeface="Segoe UI"/>
              </a:rPr>
              <a:t> anticipate granting waivers for reasons of high community prevalence of COVID-19</a:t>
            </a:r>
          </a:p>
          <a:p>
            <a:r>
              <a:rPr lang="en-US" sz="2400">
                <a:latin typeface="Segoe UI"/>
                <a:cs typeface="Segoe UI"/>
              </a:rPr>
              <a:t>Any other requests will be considered on a case-by-case basis</a:t>
            </a:r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D63EAC-F83B-46FC-BC03-413F45046CD1}"/>
              </a:ext>
            </a:extLst>
          </p:cNvPr>
          <p:cNvSpPr/>
          <p:nvPr/>
        </p:nvSpPr>
        <p:spPr>
          <a:xfrm>
            <a:off x="706291" y="5214897"/>
            <a:ext cx="10793505" cy="8958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cs typeface="Segoe UI"/>
              </a:rPr>
              <a:t>Waivers will be approved for a limited time only. All requests for waivers must include a </a:t>
            </a:r>
            <a:r>
              <a:rPr lang="en-US" b="1" u="sng" dirty="0">
                <a:solidFill>
                  <a:schemeClr val="bg1"/>
                </a:solidFill>
                <a:cs typeface="Segoe UI"/>
              </a:rPr>
              <a:t>timeline</a:t>
            </a:r>
            <a:r>
              <a:rPr lang="en-US" b="1" dirty="0">
                <a:solidFill>
                  <a:schemeClr val="bg1"/>
                </a:solidFill>
                <a:cs typeface="Segoe UI"/>
              </a:rPr>
              <a:t> in which all students within a phase would have access to full-time, in-person instruction this school year.</a:t>
            </a:r>
          </a:p>
        </p:txBody>
      </p:sp>
    </p:spTree>
    <p:extLst>
      <p:ext uri="{BB962C8B-B14F-4D97-AF65-F5344CB8AC3E}">
        <p14:creationId xmlns:p14="http://schemas.microsoft.com/office/powerpoint/2010/main" val="4205217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Segoe UI Semibold"/>
                <a:cs typeface="Segoe UI Semibold"/>
              </a:rPr>
              <a:t>Support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33EBE4-0874-453E-BDEB-89F4C751E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>
                <a:latin typeface="Segoe UI"/>
                <a:cs typeface="Segoe UI"/>
                <a:hlinkClick r:id="rId3"/>
              </a:rPr>
              <a:t>SLTsupport@mass.gov</a:t>
            </a:r>
            <a:r>
              <a:rPr lang="en-US" sz="2800" dirty="0">
                <a:latin typeface="Segoe UI"/>
                <a:cs typeface="Segoe UI"/>
              </a:rPr>
              <a:t> for questions or requests for calls</a:t>
            </a:r>
          </a:p>
          <a:p>
            <a:r>
              <a:rPr lang="en-US" sz="2800" dirty="0">
                <a:latin typeface="Segoe UI"/>
                <a:cs typeface="Segoe UI"/>
              </a:rPr>
              <a:t>Office hours will be held every day via Zoom at least through 3/22</a:t>
            </a:r>
          </a:p>
          <a:p>
            <a:pPr lvl="1"/>
            <a:r>
              <a:rPr lang="en-US" sz="2400" dirty="0">
                <a:latin typeface="Segoe UI"/>
                <a:cs typeface="Segoe UI"/>
              </a:rPr>
              <a:t>10-11am and 2-3pm</a:t>
            </a:r>
          </a:p>
          <a:p>
            <a:pPr lvl="1"/>
            <a:r>
              <a:rPr lang="en-US" sz="2400" dirty="0">
                <a:latin typeface="Segoe UI"/>
                <a:cs typeface="Segoe UI"/>
                <a:hlinkClick r:id="rId4"/>
              </a:rPr>
              <a:t>https://us02web.zoom.us/j/6327665744</a:t>
            </a:r>
            <a:r>
              <a:rPr lang="en-US" sz="2400" dirty="0">
                <a:latin typeface="Segoe UI"/>
                <a:cs typeface="Segoe UI"/>
              </a:rPr>
              <a:t> </a:t>
            </a:r>
          </a:p>
          <a:p>
            <a:r>
              <a:rPr lang="en-US" sz="2800" dirty="0">
                <a:latin typeface="Segoe UI"/>
                <a:cs typeface="Segoe UI"/>
              </a:rPr>
              <a:t>Individualized phone calls as necessary</a:t>
            </a:r>
          </a:p>
          <a:p>
            <a:r>
              <a:rPr lang="en-US" sz="2800" dirty="0">
                <a:latin typeface="Segoe UI"/>
                <a:cs typeface="Segoe UI"/>
              </a:rPr>
              <a:t>Districts will receive a confirmation email with a DESE point of contact when we receive the request</a:t>
            </a:r>
          </a:p>
          <a:p>
            <a:r>
              <a:rPr lang="en-US" sz="2800" dirty="0">
                <a:latin typeface="Segoe UI"/>
                <a:cs typeface="Segoe UI"/>
              </a:rPr>
              <a:t>Additional details about the waiver process on p.11-13 in the "</a:t>
            </a:r>
            <a:r>
              <a:rPr lang="en-US" sz="2800" dirty="0">
                <a:latin typeface="Segoe UI"/>
                <a:cs typeface="Segoe UI"/>
                <a:hlinkClick r:id="rId5" action="ppaction://hlinkfile"/>
              </a:rPr>
              <a:t>Guidance on In-Person Learning and Student Learning Time Requirements</a:t>
            </a:r>
            <a:r>
              <a:rPr lang="en-US" sz="2800" dirty="0">
                <a:latin typeface="Segoe UI"/>
                <a:cs typeface="Segoe UI"/>
              </a:rPr>
              <a:t>" document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6149693"/>
      </p:ext>
    </p:extLst>
  </p:cSld>
  <p:clrMapOvr>
    <a:masterClrMapping/>
  </p:clrMapOvr>
</p:sld>
</file>

<file path=ppt/theme/theme1.xml><?xml version="1.0" encoding="utf-8"?>
<a:theme xmlns:a="http://schemas.openxmlformats.org/drawingml/2006/main" name="ESE​​">
  <a:themeElements>
    <a:clrScheme name="ESE color scheme">
      <a:dk1>
        <a:srgbClr val="203B6A"/>
      </a:dk1>
      <a:lt1>
        <a:sysClr val="window" lastClr="FFFFFF"/>
      </a:lt1>
      <a:dk2>
        <a:srgbClr val="203B6A"/>
      </a:dk2>
      <a:lt2>
        <a:srgbClr val="E7E6E6"/>
      </a:lt2>
      <a:accent1>
        <a:srgbClr val="203B6A"/>
      </a:accent1>
      <a:accent2>
        <a:srgbClr val="ED7D31"/>
      </a:accent2>
      <a:accent3>
        <a:srgbClr val="FFC000"/>
      </a:accent3>
      <a:accent4>
        <a:srgbClr val="0563C1"/>
      </a:accent4>
      <a:accent5>
        <a:srgbClr val="00B050"/>
      </a:accent5>
      <a:accent6>
        <a:srgbClr val="FFFF00"/>
      </a:accent6>
      <a:hlink>
        <a:srgbClr val="0563C1"/>
      </a:hlink>
      <a:folHlink>
        <a:srgbClr val="954F72"/>
      </a:folHlink>
    </a:clrScheme>
    <a:fontScheme name="ESE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DropOffZoneRoutingForm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ti_RoutingExistingProperties xmlns="0a4e05da-b9bc-4326-ad73-01ef31b95567" xsi:nil="true"/>
    <_dlc_DocIdPersistId xmlns="733efe1c-5bbe-4968-87dc-d400e65c879f">true</_dlc_DocIdPersistId>
    <_dlc_DocId xmlns="733efe1c-5bbe-4968-87dc-d400e65c879f">DESE-231-68890</_dlc_DocId>
    <_dlc_DocIdUrl xmlns="733efe1c-5bbe-4968-87dc-d400e65c879f">
      <Url>https://sharepoint.doemass.org/ese/webteam/cps/_layouts/DocIdRedir.aspx?ID=DESE-231-68890</Url>
      <Description>DESE-231-68890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4261BFE874874F899C38CF9C771BFF" ma:contentTypeVersion="7" ma:contentTypeDescription="Create a new document." ma:contentTypeScope="" ma:versionID="1a175f6fd76af162c8631baf02b0c7de">
  <xsd:schema xmlns:xsd="http://www.w3.org/2001/XMLSchema" xmlns:xs="http://www.w3.org/2001/XMLSchema" xmlns:p="http://schemas.microsoft.com/office/2006/metadata/properties" xmlns:ns2="0a4e05da-b9bc-4326-ad73-01ef31b95567" xmlns:ns3="733efe1c-5bbe-4968-87dc-d400e65c879f" targetNamespace="http://schemas.microsoft.com/office/2006/metadata/properties" ma:root="true" ma:fieldsID="18e3a758e1be3a571da4157f53c3d381" ns2:_="" ns3:_="">
    <xsd:import namespace="0a4e05da-b9bc-4326-ad73-01ef31b95567"/>
    <xsd:import namespace="733efe1c-5bbe-4968-87dc-d400e65c879f"/>
    <xsd:element name="properties">
      <xsd:complexType>
        <xsd:sequence>
          <xsd:element name="documentManagement">
            <xsd:complexType>
              <xsd:all>
                <xsd:element ref="ns2:_vti_RoutingExistingPropertie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4e05da-b9bc-4326-ad73-01ef31b95567" elementFormDefault="qualified">
    <xsd:import namespace="http://schemas.microsoft.com/office/2006/documentManagement/types"/>
    <xsd:import namespace="http://schemas.microsoft.com/office/infopath/2007/PartnerControls"/>
    <xsd:element name="_vti_RoutingExistingProperties" ma:index="8" nillable="true" ma:displayName="Original Properties" ma:description="" ma:hidden="true" ma:internalName="_vti_RoutingExistingProperti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3efe1c-5bbe-4968-87dc-d400e65c879f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AEF933-446E-49E7-BE96-234C220B098F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FE8E95D-F5F1-4607-8981-9F00110B80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4BC15F-993E-4309-BB4A-C8710BBB5903}">
  <ds:schemaRefs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33efe1c-5bbe-4968-87dc-d400e65c879f"/>
    <ds:schemaRef ds:uri="0a4e05da-b9bc-4326-ad73-01ef31b95567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7FFA02A2-E3C7-4A12-BC82-C914A6A34A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4e05da-b9bc-4326-ad73-01ef31b95567"/>
    <ds:schemaRef ds:uri="733efe1c-5bbe-4968-87dc-d400e65c8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618</Words>
  <Application>Microsoft Office PowerPoint</Application>
  <PresentationFormat>Widescreen</PresentationFormat>
  <Paragraphs>58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Courier New</vt:lpstr>
      <vt:lpstr>Segoe</vt:lpstr>
      <vt:lpstr>Segoe SemiBold</vt:lpstr>
      <vt:lpstr>Segoe UI</vt:lpstr>
      <vt:lpstr>Segoe UI Semibold</vt:lpstr>
      <vt:lpstr>Wingdings</vt:lpstr>
      <vt:lpstr>ESE​​</vt:lpstr>
      <vt:lpstr> Overview of Waiver Process</vt:lpstr>
      <vt:lpstr>Does a district or charter school need a waiver?</vt:lpstr>
      <vt:lpstr>Timeline</vt:lpstr>
      <vt:lpstr>Requirements</vt:lpstr>
      <vt:lpstr>Possible Waiver Requests</vt:lpstr>
      <vt:lpstr>Possible Waiver Requests – Very Limited Circumstances</vt:lpstr>
      <vt:lpstr>Support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Waiver Process (slides) — March 10, 2021</dc:title>
  <dc:creator>DESE</dc:creator>
  <cp:lastModifiedBy>Zou, Dong (EOE)</cp:lastModifiedBy>
  <cp:revision>5</cp:revision>
  <cp:lastPrinted>2021-03-10T15:14:12Z</cp:lastPrinted>
  <dcterms:created xsi:type="dcterms:W3CDTF">2020-12-02T15:56:25Z</dcterms:created>
  <dcterms:modified xsi:type="dcterms:W3CDTF">2021-07-02T18:01:23Z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tadate">
    <vt:lpwstr>Mar 10 2021</vt:lpwstr>
  </property>
</Properties>
</file>