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4"/>
  </p:sldMasterIdLst>
  <p:notesMasterIdLst>
    <p:notesMasterId r:id="rId51"/>
  </p:notesMasterIdLst>
  <p:sldIdLst>
    <p:sldId id="256" r:id="rId5"/>
    <p:sldId id="286" r:id="rId6"/>
    <p:sldId id="277" r:id="rId7"/>
    <p:sldId id="319" r:id="rId8"/>
    <p:sldId id="257" r:id="rId9"/>
    <p:sldId id="271" r:id="rId10"/>
    <p:sldId id="304" r:id="rId11"/>
    <p:sldId id="305" r:id="rId12"/>
    <p:sldId id="306" r:id="rId13"/>
    <p:sldId id="317" r:id="rId14"/>
    <p:sldId id="274" r:id="rId15"/>
    <p:sldId id="318" r:id="rId16"/>
    <p:sldId id="321" r:id="rId17"/>
    <p:sldId id="322" r:id="rId18"/>
    <p:sldId id="264" r:id="rId19"/>
    <p:sldId id="323" r:id="rId20"/>
    <p:sldId id="2147483647" r:id="rId21"/>
    <p:sldId id="2147483639" r:id="rId22"/>
    <p:sldId id="288" r:id="rId23"/>
    <p:sldId id="267" r:id="rId24"/>
    <p:sldId id="268" r:id="rId25"/>
    <p:sldId id="269" r:id="rId26"/>
    <p:sldId id="279" r:id="rId27"/>
    <p:sldId id="290" r:id="rId28"/>
    <p:sldId id="292" r:id="rId29"/>
    <p:sldId id="272" r:id="rId30"/>
    <p:sldId id="296" r:id="rId31"/>
    <p:sldId id="297" r:id="rId32"/>
    <p:sldId id="270" r:id="rId33"/>
    <p:sldId id="298" r:id="rId34"/>
    <p:sldId id="299" r:id="rId35"/>
    <p:sldId id="302" r:id="rId36"/>
    <p:sldId id="320" r:id="rId37"/>
    <p:sldId id="258" r:id="rId38"/>
    <p:sldId id="280" r:id="rId39"/>
    <p:sldId id="281" r:id="rId40"/>
    <p:sldId id="2147483645" r:id="rId41"/>
    <p:sldId id="278" r:id="rId42"/>
    <p:sldId id="2147483635" r:id="rId43"/>
    <p:sldId id="259" r:id="rId44"/>
    <p:sldId id="266" r:id="rId45"/>
    <p:sldId id="265" r:id="rId46"/>
    <p:sldId id="263" r:id="rId47"/>
    <p:sldId id="262" r:id="rId48"/>
    <p:sldId id="261" r:id="rId49"/>
    <p:sldId id="26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DC6CD306-81AD-BC7D-16A2-05D9847175B0}" name="Woo, Lauren (DESE)" initials="WL" userId="S::lauren.woo@mass.gov::891b1bf9-83ca-4481-960c-a0625b521a43" providerId="AD"/>
  <p188:author id="{0D6B4320-34FB-FE0A-1436-2629E6358AB0}" name="Fan-Chan, Shirley (DESE)" initials="SF" userId="S::Shirley.Fan-Chan2@mass.gov::3fb56fa8-ed36-45d8-98e8-f357c3f12439" providerId="AD"/>
  <p188:author id="{3F70112B-B5A5-C026-5D57-189A52C8414C}" name="Thomson, Cassandra (AGO)" initials="CT" userId="S::Cassandra.Thomson@mass.gov::b6b0e366-66b1-4fe4-8037-4b3a0c114150" providerId="AD"/>
  <p188:author id="{D16EBA6C-0005-4440-DFE7-4EF425A32B55}" name="McKinnon, Kristen A (DESE)" initials="KM" userId="S::Kristen.A.McKinnon@mass.gov::a3149160-31a6-4b9e-8e6a-c5092def73c9" providerId="AD"/>
  <p188:author id="{ED38B07A-D721-76D9-CDFB-EA8904AB9638}" name="Hackel, Anna (AGO)" initials="HA(" userId="S::Anna.Hackel@mass.gov::dbfdb6c9-124b-4780-b601-46c5d177498f" providerId="AD"/>
  <p188:author id="{3F507B7C-5F70-99A3-E4A1-561111792CDF}" name="Hirsch, Liza (AGO)" initials="LH" userId="S::Liza.Hirsch@mass.gov::834381a3-902e-47e9-a768-193176663bd6" providerId="AD"/>
  <p188:author id="{B6458EB6-D674-A5D7-0533-3C7DEADE1E2F}" name="Hackel, Anna (AGO)" initials="HA" userId="S::anna.hackel@mass.gov::dbfdb6c9-124b-4780-b601-46c5d177498f" providerId="AD"/>
  <p188:author id="{9B86C0EB-A401-6F61-8559-2F4079F917EC}" name="Fan-Chan, Shirley (DESE)" initials="FS" userId="S::shirley.fan-chan2@mass.gov::3fb56fa8-ed36-45d8-98e8-f357c3f124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EFBC49"/>
    <a:srgbClr val="B5DFF3"/>
    <a:srgbClr val="347AB6"/>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70875-823F-426E-BF23-12F521C2E51E}" v="1" dt="2026-10-08T18:51:58.834"/>
    <p1510:client id="{6645CDA6-DF6B-8A01-E7C4-1E9277A5EBF2}" v="32" dt="2026-10-08T18:20:06.812"/>
    <p1510:client id="{792AA5B1-A5BB-52FA-008E-C66ED438145F}" v="65" dt="2026-10-08T18:14:18.390"/>
    <p1510:client id="{AF8F1726-E11C-83D4-6841-35EAA921B99F}" v="186" dt="2026-10-08T18:44:07.691"/>
    <p1510:client id="{B0E83CBF-01B1-4183-8FB2-1AAEAD4D87C3}" v="47" dt="2026-10-08T21:23:29.246"/>
    <p1510:client id="{DED395A5-545C-4F6B-A90A-4A58537BFA33}" v="44" dt="2026-10-08T13:16:25.659"/>
    <p1510:client id="{FAF9FBB1-0E83-0A2E-60B5-CE9F05E4472A}" v="121" dt="2026-10-08T17:00:17.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5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Chan, Shirley (DESE)" userId="3fb56fa8-ed36-45d8-98e8-f357c3f12439" providerId="ADAL" clId="{788743A8-43C5-4200-8944-B10752607E28}"/>
    <pc:docChg chg="undo custSel addSld delSld modSld">
      <pc:chgData name="Fan-Chan, Shirley (DESE)" userId="3fb56fa8-ed36-45d8-98e8-f357c3f12439" providerId="ADAL" clId="{788743A8-43C5-4200-8944-B10752607E28}" dt="2026-10-08T21:23:29.246" v="271"/>
      <pc:docMkLst>
        <pc:docMk/>
      </pc:docMkLst>
      <pc:sldChg chg="modSp mod">
        <pc:chgData name="Fan-Chan, Shirley (DESE)" userId="3fb56fa8-ed36-45d8-98e8-f357c3f12439" providerId="ADAL" clId="{788743A8-43C5-4200-8944-B10752607E28}" dt="2026-10-06T16:44:26.128" v="26"/>
        <pc:sldMkLst>
          <pc:docMk/>
          <pc:sldMk cId="2198329092" sldId="257"/>
        </pc:sldMkLst>
        <pc:spChg chg="mod ord">
          <ac:chgData name="Fan-Chan, Shirley (DESE)" userId="3fb56fa8-ed36-45d8-98e8-f357c3f12439" providerId="ADAL" clId="{788743A8-43C5-4200-8944-B10752607E28}" dt="2026-10-06T16:44:26.128" v="26"/>
          <ac:spMkLst>
            <pc:docMk/>
            <pc:sldMk cId="2198329092" sldId="257"/>
            <ac:spMk id="4" creationId="{022757E5-066E-93CC-7805-3BF5E3284120}"/>
          </ac:spMkLst>
        </pc:spChg>
      </pc:sldChg>
      <pc:sldChg chg="modSp">
        <pc:chgData name="Fan-Chan, Shirley (DESE)" userId="3fb56fa8-ed36-45d8-98e8-f357c3f12439" providerId="ADAL" clId="{788743A8-43C5-4200-8944-B10752607E28}" dt="2026-10-08T20:52:15.780" v="215" actId="255"/>
        <pc:sldMkLst>
          <pc:docMk/>
          <pc:sldMk cId="699416788" sldId="258"/>
        </pc:sldMkLst>
        <pc:graphicFrameChg chg="mod">
          <ac:chgData name="Fan-Chan, Shirley (DESE)" userId="3fb56fa8-ed36-45d8-98e8-f357c3f12439" providerId="ADAL" clId="{788743A8-43C5-4200-8944-B10752607E28}" dt="2026-10-08T20:52:15.780" v="215" actId="255"/>
          <ac:graphicFrameMkLst>
            <pc:docMk/>
            <pc:sldMk cId="699416788" sldId="258"/>
            <ac:graphicFrameMk id="6" creationId="{40194DA7-B30E-74A3-C87E-B26D1A8BF56A}"/>
          </ac:graphicFrameMkLst>
        </pc:graphicFrameChg>
      </pc:sldChg>
      <pc:sldChg chg="modSp mod">
        <pc:chgData name="Fan-Chan, Shirley (DESE)" userId="3fb56fa8-ed36-45d8-98e8-f357c3f12439" providerId="ADAL" clId="{788743A8-43C5-4200-8944-B10752607E28}" dt="2026-10-06T17:28:23.635" v="122" actId="962"/>
        <pc:sldMkLst>
          <pc:docMk/>
          <pc:sldMk cId="1117072907" sldId="264"/>
        </pc:sldMkLst>
        <pc:spChg chg="mod ord">
          <ac:chgData name="Fan-Chan, Shirley (DESE)" userId="3fb56fa8-ed36-45d8-98e8-f357c3f12439" providerId="ADAL" clId="{788743A8-43C5-4200-8944-B10752607E28}" dt="2026-10-06T17:28:05.622" v="118" actId="962"/>
          <ac:spMkLst>
            <pc:docMk/>
            <pc:sldMk cId="1117072907" sldId="264"/>
            <ac:spMk id="4" creationId="{03A8E290-ED73-8641-5811-89BD624F8535}"/>
          </ac:spMkLst>
        </pc:spChg>
        <pc:spChg chg="mod">
          <ac:chgData name="Fan-Chan, Shirley (DESE)" userId="3fb56fa8-ed36-45d8-98e8-f357c3f12439" providerId="ADAL" clId="{788743A8-43C5-4200-8944-B10752607E28}" dt="2026-10-06T17:28:20.422" v="119" actId="962"/>
          <ac:spMkLst>
            <pc:docMk/>
            <pc:sldMk cId="1117072907" sldId="264"/>
            <ac:spMk id="7" creationId="{FB0069F0-747D-1706-C044-793A9EF2F771}"/>
          </ac:spMkLst>
        </pc:spChg>
        <pc:spChg chg="mod">
          <ac:chgData name="Fan-Chan, Shirley (DESE)" userId="3fb56fa8-ed36-45d8-98e8-f357c3f12439" providerId="ADAL" clId="{788743A8-43C5-4200-8944-B10752607E28}" dt="2026-10-06T17:28:22.747" v="120" actId="962"/>
          <ac:spMkLst>
            <pc:docMk/>
            <pc:sldMk cId="1117072907" sldId="264"/>
            <ac:spMk id="8" creationId="{AAC6C3EF-79A5-CE33-DD26-B1F620B36DE2}"/>
          </ac:spMkLst>
        </pc:spChg>
        <pc:picChg chg="mod ord">
          <ac:chgData name="Fan-Chan, Shirley (DESE)" userId="3fb56fa8-ed36-45d8-98e8-f357c3f12439" providerId="ADAL" clId="{788743A8-43C5-4200-8944-B10752607E28}" dt="2026-10-06T17:28:23.157" v="121" actId="962"/>
          <ac:picMkLst>
            <pc:docMk/>
            <pc:sldMk cId="1117072907" sldId="264"/>
            <ac:picMk id="2" creationId="{1C1FEAF4-9F18-E5E6-DA0E-3842A96F24E9}"/>
          </ac:picMkLst>
        </pc:picChg>
        <pc:picChg chg="mod ord">
          <ac:chgData name="Fan-Chan, Shirley (DESE)" userId="3fb56fa8-ed36-45d8-98e8-f357c3f12439" providerId="ADAL" clId="{788743A8-43C5-4200-8944-B10752607E28}" dt="2026-10-06T17:28:23.635" v="122" actId="962"/>
          <ac:picMkLst>
            <pc:docMk/>
            <pc:sldMk cId="1117072907" sldId="264"/>
            <ac:picMk id="5" creationId="{D75BAE2D-B227-29FD-7D81-FC81B8953900}"/>
          </ac:picMkLst>
        </pc:picChg>
      </pc:sldChg>
      <pc:sldChg chg="addSp modSp mod">
        <pc:chgData name="Fan-Chan, Shirley (DESE)" userId="3fb56fa8-ed36-45d8-98e8-f357c3f12439" providerId="ADAL" clId="{788743A8-43C5-4200-8944-B10752607E28}" dt="2026-10-08T20:49:49.318" v="206" actId="255"/>
        <pc:sldMkLst>
          <pc:docMk/>
          <pc:sldMk cId="2270136065" sldId="268"/>
        </pc:sldMkLst>
        <pc:spChg chg="mod">
          <ac:chgData name="Fan-Chan, Shirley (DESE)" userId="3fb56fa8-ed36-45d8-98e8-f357c3f12439" providerId="ADAL" clId="{788743A8-43C5-4200-8944-B10752607E28}" dt="2026-10-08T20:49:49.318" v="206" actId="255"/>
          <ac:spMkLst>
            <pc:docMk/>
            <pc:sldMk cId="2270136065" sldId="268"/>
            <ac:spMk id="2" creationId="{5BB8EC13-A51A-B564-63CB-2546DD512120}"/>
          </ac:spMkLst>
        </pc:spChg>
        <pc:spChg chg="add mod">
          <ac:chgData name="Fan-Chan, Shirley (DESE)" userId="3fb56fa8-ed36-45d8-98e8-f357c3f12439" providerId="ADAL" clId="{788743A8-43C5-4200-8944-B10752607E28}" dt="2026-10-08T20:49:17.760" v="205" actId="1076"/>
          <ac:spMkLst>
            <pc:docMk/>
            <pc:sldMk cId="2270136065" sldId="268"/>
            <ac:spMk id="5" creationId="{1AD2EF3F-4A57-B20C-C06E-0340857C623C}"/>
          </ac:spMkLst>
        </pc:spChg>
        <pc:spChg chg="mod">
          <ac:chgData name="Fan-Chan, Shirley (DESE)" userId="3fb56fa8-ed36-45d8-98e8-f357c3f12439" providerId="ADAL" clId="{788743A8-43C5-4200-8944-B10752607E28}" dt="2026-10-08T20:47:17.853" v="187" actId="6549"/>
          <ac:spMkLst>
            <pc:docMk/>
            <pc:sldMk cId="2270136065" sldId="268"/>
            <ac:spMk id="8" creationId="{9148FAC2-F4C4-4F16-9637-B327E27422FF}"/>
          </ac:spMkLst>
        </pc:spChg>
        <pc:spChg chg="mod">
          <ac:chgData name="Fan-Chan, Shirley (DESE)" userId="3fb56fa8-ed36-45d8-98e8-f357c3f12439" providerId="ADAL" clId="{788743A8-43C5-4200-8944-B10752607E28}" dt="2026-10-08T20:48:32.400" v="199" actId="255"/>
          <ac:spMkLst>
            <pc:docMk/>
            <pc:sldMk cId="2270136065" sldId="268"/>
            <ac:spMk id="12" creationId="{1C853520-28E7-30CA-2F91-662AC2DF8EEE}"/>
          </ac:spMkLst>
        </pc:spChg>
        <pc:spChg chg="mod">
          <ac:chgData name="Fan-Chan, Shirley (DESE)" userId="3fb56fa8-ed36-45d8-98e8-f357c3f12439" providerId="ADAL" clId="{788743A8-43C5-4200-8944-B10752607E28}" dt="2026-10-08T20:48:17.728" v="196" actId="255"/>
          <ac:spMkLst>
            <pc:docMk/>
            <pc:sldMk cId="2270136065" sldId="268"/>
            <ac:spMk id="14" creationId="{F5CA819D-2808-6823-B7ED-588703315F3E}"/>
          </ac:spMkLst>
        </pc:spChg>
        <pc:spChg chg="mod">
          <ac:chgData name="Fan-Chan, Shirley (DESE)" userId="3fb56fa8-ed36-45d8-98e8-f357c3f12439" providerId="ADAL" clId="{788743A8-43C5-4200-8944-B10752607E28}" dt="2026-10-06T16:01:34.113" v="6" actId="962"/>
          <ac:spMkLst>
            <pc:docMk/>
            <pc:sldMk cId="2270136065" sldId="268"/>
            <ac:spMk id="19" creationId="{486489F8-4FB9-1EED-8AB3-CCFD56B97DA6}"/>
          </ac:spMkLst>
        </pc:spChg>
        <pc:graphicFrameChg chg="mod modGraphic">
          <ac:chgData name="Fan-Chan, Shirley (DESE)" userId="3fb56fa8-ed36-45d8-98e8-f357c3f12439" providerId="ADAL" clId="{788743A8-43C5-4200-8944-B10752607E28}" dt="2026-10-08T20:48:46.015" v="200" actId="20577"/>
          <ac:graphicFrameMkLst>
            <pc:docMk/>
            <pc:sldMk cId="2270136065" sldId="268"/>
            <ac:graphicFrameMk id="9" creationId="{466FC359-3636-CC35-606D-0CE7F8971816}"/>
          </ac:graphicFrameMkLst>
        </pc:graphicFrameChg>
      </pc:sldChg>
      <pc:sldChg chg="modSp mod">
        <pc:chgData name="Fan-Chan, Shirley (DESE)" userId="3fb56fa8-ed36-45d8-98e8-f357c3f12439" providerId="ADAL" clId="{788743A8-43C5-4200-8944-B10752607E28}" dt="2026-10-08T20:50:38.780" v="209" actId="948"/>
        <pc:sldMkLst>
          <pc:docMk/>
          <pc:sldMk cId="1042151586" sldId="270"/>
        </pc:sldMkLst>
        <pc:spChg chg="mod">
          <ac:chgData name="Fan-Chan, Shirley (DESE)" userId="3fb56fa8-ed36-45d8-98e8-f357c3f12439" providerId="ADAL" clId="{788743A8-43C5-4200-8944-B10752607E28}" dt="2026-10-08T20:50:38.780" v="209" actId="948"/>
          <ac:spMkLst>
            <pc:docMk/>
            <pc:sldMk cId="1042151586" sldId="270"/>
            <ac:spMk id="7" creationId="{8909ACA8-CE87-8A4A-2DED-9178D2B4ABDD}"/>
          </ac:spMkLst>
        </pc:spChg>
      </pc:sldChg>
      <pc:sldChg chg="modSp mod">
        <pc:chgData name="Fan-Chan, Shirley (DESE)" userId="3fb56fa8-ed36-45d8-98e8-f357c3f12439" providerId="ADAL" clId="{788743A8-43C5-4200-8944-B10752607E28}" dt="2026-10-06T16:44:43.497" v="30" actId="962"/>
        <pc:sldMkLst>
          <pc:docMk/>
          <pc:sldMk cId="1179312423" sldId="271"/>
        </pc:sldMkLst>
        <pc:spChg chg="mod ord">
          <ac:chgData name="Fan-Chan, Shirley (DESE)" userId="3fb56fa8-ed36-45d8-98e8-f357c3f12439" providerId="ADAL" clId="{788743A8-43C5-4200-8944-B10752607E28}" dt="2026-10-06T16:44:43.497" v="30" actId="962"/>
          <ac:spMkLst>
            <pc:docMk/>
            <pc:sldMk cId="1179312423" sldId="271"/>
            <ac:spMk id="4" creationId="{B084E90A-3297-672C-96D9-F62EE8E7B6C2}"/>
          </ac:spMkLst>
        </pc:spChg>
      </pc:sldChg>
      <pc:sldChg chg="addSp delSp modSp add mod modClrScheme chgLayout">
        <pc:chgData name="Fan-Chan, Shirley (DESE)" userId="3fb56fa8-ed36-45d8-98e8-f357c3f12439" providerId="ADAL" clId="{788743A8-43C5-4200-8944-B10752607E28}" dt="2026-10-08T21:23:29.246" v="271"/>
        <pc:sldMkLst>
          <pc:docMk/>
          <pc:sldMk cId="1853059935" sldId="272"/>
        </pc:sldMkLst>
        <pc:spChg chg="mod ord">
          <ac:chgData name="Fan-Chan, Shirley (DESE)" userId="3fb56fa8-ed36-45d8-98e8-f357c3f12439" providerId="ADAL" clId="{788743A8-43C5-4200-8944-B10752607E28}" dt="2026-10-08T21:18:58.575" v="252" actId="255"/>
          <ac:spMkLst>
            <pc:docMk/>
            <pc:sldMk cId="1853059935" sldId="272"/>
            <ac:spMk id="2" creationId="{2EF38008-0D6A-35F1-ACCA-04766D95776C}"/>
          </ac:spMkLst>
        </pc:spChg>
        <pc:spChg chg="add del mod ord">
          <ac:chgData name="Fan-Chan, Shirley (DESE)" userId="3fb56fa8-ed36-45d8-98e8-f357c3f12439" providerId="ADAL" clId="{788743A8-43C5-4200-8944-B10752607E28}" dt="2026-10-08T21:19:03.823" v="254" actId="478"/>
          <ac:spMkLst>
            <pc:docMk/>
            <pc:sldMk cId="1853059935" sldId="272"/>
            <ac:spMk id="3" creationId="{93DCD7A5-4497-6178-5340-D9300EE7F7A7}"/>
          </ac:spMkLst>
        </pc:spChg>
        <pc:spChg chg="mod ord modVis">
          <ac:chgData name="Fan-Chan, Shirley (DESE)" userId="3fb56fa8-ed36-45d8-98e8-f357c3f12439" providerId="ADAL" clId="{788743A8-43C5-4200-8944-B10752607E28}" dt="2026-10-08T21:23:29.246" v="271"/>
          <ac:spMkLst>
            <pc:docMk/>
            <pc:sldMk cId="1853059935" sldId="272"/>
            <ac:spMk id="4" creationId="{E97CC368-67B4-F7C8-3CF6-FC68407A9E77}"/>
          </ac:spMkLst>
        </pc:spChg>
        <pc:spChg chg="mod">
          <ac:chgData name="Fan-Chan, Shirley (DESE)" userId="3fb56fa8-ed36-45d8-98e8-f357c3f12439" providerId="ADAL" clId="{788743A8-43C5-4200-8944-B10752607E28}" dt="2026-10-08T21:16:08.655" v="249" actId="26606"/>
          <ac:spMkLst>
            <pc:docMk/>
            <pc:sldMk cId="1853059935" sldId="272"/>
            <ac:spMk id="6" creationId="{6E4E589A-6EA8-C658-67C1-5B1027E65D0D}"/>
          </ac:spMkLst>
        </pc:spChg>
        <pc:spChg chg="add del mod">
          <ac:chgData name="Fan-Chan, Shirley (DESE)" userId="3fb56fa8-ed36-45d8-98e8-f357c3f12439" providerId="ADAL" clId="{788743A8-43C5-4200-8944-B10752607E28}" dt="2026-10-08T21:15:52.358" v="246" actId="26606"/>
          <ac:spMkLst>
            <pc:docMk/>
            <pc:sldMk cId="1853059935" sldId="272"/>
            <ac:spMk id="12" creationId="{B011CC64-30E0-4CB2-83E6-2BD409802E3D}"/>
          </ac:spMkLst>
        </pc:spChg>
        <pc:graphicFrameChg chg="mod ord modGraphic">
          <ac:chgData name="Fan-Chan, Shirley (DESE)" userId="3fb56fa8-ed36-45d8-98e8-f357c3f12439" providerId="ADAL" clId="{788743A8-43C5-4200-8944-B10752607E28}" dt="2026-10-08T21:20:53.848" v="267" actId="20577"/>
          <ac:graphicFrameMkLst>
            <pc:docMk/>
            <pc:sldMk cId="1853059935" sldId="272"/>
            <ac:graphicFrameMk id="5" creationId="{F2468447-04E2-C082-E22F-5B9A026721ED}"/>
          </ac:graphicFrameMkLst>
        </pc:graphicFrameChg>
        <pc:picChg chg="add del">
          <ac:chgData name="Fan-Chan, Shirley (DESE)" userId="3fb56fa8-ed36-45d8-98e8-f357c3f12439" providerId="ADAL" clId="{788743A8-43C5-4200-8944-B10752607E28}" dt="2026-10-08T21:15:52.358" v="246" actId="26606"/>
          <ac:picMkLst>
            <pc:docMk/>
            <pc:sldMk cId="1853059935" sldId="272"/>
            <ac:picMk id="8" creationId="{7712E485-D746-7BDF-5419-C205B3888097}"/>
          </ac:picMkLst>
        </pc:picChg>
      </pc:sldChg>
      <pc:sldChg chg="modSp mod">
        <pc:chgData name="Fan-Chan, Shirley (DESE)" userId="3fb56fa8-ed36-45d8-98e8-f357c3f12439" providerId="ADAL" clId="{788743A8-43C5-4200-8944-B10752607E28}" dt="2026-10-06T16:45:22.281" v="46" actId="962"/>
        <pc:sldMkLst>
          <pc:docMk/>
          <pc:sldMk cId="1876284583" sldId="274"/>
        </pc:sldMkLst>
        <pc:spChg chg="mod ord">
          <ac:chgData name="Fan-Chan, Shirley (DESE)" userId="3fb56fa8-ed36-45d8-98e8-f357c3f12439" providerId="ADAL" clId="{788743A8-43C5-4200-8944-B10752607E28}" dt="2026-10-06T16:45:22.281" v="46" actId="962"/>
          <ac:spMkLst>
            <pc:docMk/>
            <pc:sldMk cId="1876284583" sldId="274"/>
            <ac:spMk id="4" creationId="{AFC3EAD6-293B-4DA3-C0AE-73ED58E3ADCF}"/>
          </ac:spMkLst>
        </pc:spChg>
      </pc:sldChg>
      <pc:sldChg chg="addSp modSp mod">
        <pc:chgData name="Fan-Chan, Shirley (DESE)" userId="3fb56fa8-ed36-45d8-98e8-f357c3f12439" providerId="ADAL" clId="{788743A8-43C5-4200-8944-B10752607E28}" dt="2026-10-06T17:30:09.734" v="179" actId="20577"/>
        <pc:sldMkLst>
          <pc:docMk/>
          <pc:sldMk cId="91340424" sldId="288"/>
        </pc:sldMkLst>
        <pc:spChg chg="mod ord">
          <ac:chgData name="Fan-Chan, Shirley (DESE)" userId="3fb56fa8-ed36-45d8-98e8-f357c3f12439" providerId="ADAL" clId="{788743A8-43C5-4200-8944-B10752607E28}" dt="2026-10-06T17:29:49.936" v="154"/>
          <ac:spMkLst>
            <pc:docMk/>
            <pc:sldMk cId="91340424" sldId="288"/>
            <ac:spMk id="2" creationId="{94FD36C1-67A5-806C-6793-AD0112270D21}"/>
          </ac:spMkLst>
        </pc:spChg>
        <pc:spChg chg="add mod">
          <ac:chgData name="Fan-Chan, Shirley (DESE)" userId="3fb56fa8-ed36-45d8-98e8-f357c3f12439" providerId="ADAL" clId="{788743A8-43C5-4200-8944-B10752607E28}" dt="2026-10-06T17:30:09.734" v="179" actId="20577"/>
          <ac:spMkLst>
            <pc:docMk/>
            <pc:sldMk cId="91340424" sldId="288"/>
            <ac:spMk id="3" creationId="{203D5C1C-3538-F85D-4385-EE18ABF6085F}"/>
          </ac:spMkLst>
        </pc:spChg>
        <pc:spChg chg="mod">
          <ac:chgData name="Fan-Chan, Shirley (DESE)" userId="3fb56fa8-ed36-45d8-98e8-f357c3f12439" providerId="ADAL" clId="{788743A8-43C5-4200-8944-B10752607E28}" dt="2026-10-06T17:29:54.196" v="155" actId="962"/>
          <ac:spMkLst>
            <pc:docMk/>
            <pc:sldMk cId="91340424" sldId="288"/>
            <ac:spMk id="4" creationId="{7B4FBDC0-5CA1-E40A-C463-484C8206CB02}"/>
          </ac:spMkLst>
        </pc:spChg>
      </pc:sldChg>
      <pc:sldChg chg="modSp mod">
        <pc:chgData name="Fan-Chan, Shirley (DESE)" userId="3fb56fa8-ed36-45d8-98e8-f357c3f12439" providerId="ADAL" clId="{788743A8-43C5-4200-8944-B10752607E28}" dt="2026-10-08T20:50:09.144" v="208" actId="27636"/>
        <pc:sldMkLst>
          <pc:docMk/>
          <pc:sldMk cId="1580942194" sldId="290"/>
        </pc:sldMkLst>
        <pc:spChg chg="mod">
          <ac:chgData name="Fan-Chan, Shirley (DESE)" userId="3fb56fa8-ed36-45d8-98e8-f357c3f12439" providerId="ADAL" clId="{788743A8-43C5-4200-8944-B10752607E28}" dt="2026-10-08T20:50:09.144" v="208" actId="27636"/>
          <ac:spMkLst>
            <pc:docMk/>
            <pc:sldMk cId="1580942194" sldId="290"/>
            <ac:spMk id="3" creationId="{75B64DE0-1239-B99F-7FB2-C3D4315E02CC}"/>
          </ac:spMkLst>
        </pc:spChg>
      </pc:sldChg>
      <pc:sldChg chg="modSp del mod modClrScheme modShow chgLayout">
        <pc:chgData name="Fan-Chan, Shirley (DESE)" userId="3fb56fa8-ed36-45d8-98e8-f357c3f12439" providerId="ADAL" clId="{788743A8-43C5-4200-8944-B10752607E28}" dt="2026-10-08T21:23:20.207" v="269" actId="2696"/>
        <pc:sldMkLst>
          <pc:docMk/>
          <pc:sldMk cId="3671875802" sldId="293"/>
        </pc:sldMkLst>
        <pc:spChg chg="mod">
          <ac:chgData name="Fan-Chan, Shirley (DESE)" userId="3fb56fa8-ed36-45d8-98e8-f357c3f12439" providerId="ADAL" clId="{788743A8-43C5-4200-8944-B10752607E28}" dt="2026-10-08T21:14:52.734" v="239" actId="26606"/>
          <ac:spMkLst>
            <pc:docMk/>
            <pc:sldMk cId="3671875802" sldId="293"/>
            <ac:spMk id="2" creationId="{E03BF9C3-108A-63C2-86CC-3AC2D77EDC28}"/>
          </ac:spMkLst>
        </pc:spChg>
        <pc:spChg chg="mod">
          <ac:chgData name="Fan-Chan, Shirley (DESE)" userId="3fb56fa8-ed36-45d8-98e8-f357c3f12439" providerId="ADAL" clId="{788743A8-43C5-4200-8944-B10752607E28}" dt="2026-10-08T21:14:52.734" v="239" actId="26606"/>
          <ac:spMkLst>
            <pc:docMk/>
            <pc:sldMk cId="3671875802" sldId="293"/>
            <ac:spMk id="4" creationId="{8CF276EC-47EA-F74B-1DDB-B6DC250D9E3F}"/>
          </ac:spMkLst>
        </pc:spChg>
        <pc:spChg chg="mod">
          <ac:chgData name="Fan-Chan, Shirley (DESE)" userId="3fb56fa8-ed36-45d8-98e8-f357c3f12439" providerId="ADAL" clId="{788743A8-43C5-4200-8944-B10752607E28}" dt="2026-10-08T21:14:52.734" v="239" actId="26606"/>
          <ac:spMkLst>
            <pc:docMk/>
            <pc:sldMk cId="3671875802" sldId="293"/>
            <ac:spMk id="6" creationId="{1241142D-4A7F-A693-A827-5C62D4EF0A4C}"/>
          </ac:spMkLst>
        </pc:spChg>
        <pc:graphicFrameChg chg="mod ord modGraphic">
          <ac:chgData name="Fan-Chan, Shirley (DESE)" userId="3fb56fa8-ed36-45d8-98e8-f357c3f12439" providerId="ADAL" clId="{788743A8-43C5-4200-8944-B10752607E28}" dt="2026-10-08T21:14:52.734" v="239" actId="26606"/>
          <ac:graphicFrameMkLst>
            <pc:docMk/>
            <pc:sldMk cId="3671875802" sldId="293"/>
            <ac:graphicFrameMk id="5" creationId="{C1E9A235-1F6A-0372-F888-CA29E1094F70}"/>
          </ac:graphicFrameMkLst>
        </pc:graphicFrameChg>
      </pc:sldChg>
      <pc:sldChg chg="modSp mod">
        <pc:chgData name="Fan-Chan, Shirley (DESE)" userId="3fb56fa8-ed36-45d8-98e8-f357c3f12439" providerId="ADAL" clId="{788743A8-43C5-4200-8944-B10752607E28}" dt="2026-10-06T16:44:51.082" v="34" actId="962"/>
        <pc:sldMkLst>
          <pc:docMk/>
          <pc:sldMk cId="1211653131" sldId="304"/>
        </pc:sldMkLst>
        <pc:spChg chg="mod ord">
          <ac:chgData name="Fan-Chan, Shirley (DESE)" userId="3fb56fa8-ed36-45d8-98e8-f357c3f12439" providerId="ADAL" clId="{788743A8-43C5-4200-8944-B10752607E28}" dt="2026-10-06T16:44:51.082" v="34" actId="962"/>
          <ac:spMkLst>
            <pc:docMk/>
            <pc:sldMk cId="1211653131" sldId="304"/>
            <ac:spMk id="4" creationId="{0745BB3F-2681-D1D5-F763-4AB54F957118}"/>
          </ac:spMkLst>
        </pc:spChg>
      </pc:sldChg>
      <pc:sldChg chg="modSp mod">
        <pc:chgData name="Fan-Chan, Shirley (DESE)" userId="3fb56fa8-ed36-45d8-98e8-f357c3f12439" providerId="ADAL" clId="{788743A8-43C5-4200-8944-B10752607E28}" dt="2026-10-06T16:45:04.583" v="38" actId="962"/>
        <pc:sldMkLst>
          <pc:docMk/>
          <pc:sldMk cId="1347621241" sldId="305"/>
        </pc:sldMkLst>
        <pc:spChg chg="mod ord">
          <ac:chgData name="Fan-Chan, Shirley (DESE)" userId="3fb56fa8-ed36-45d8-98e8-f357c3f12439" providerId="ADAL" clId="{788743A8-43C5-4200-8944-B10752607E28}" dt="2026-10-06T16:45:04.583" v="38" actId="962"/>
          <ac:spMkLst>
            <pc:docMk/>
            <pc:sldMk cId="1347621241" sldId="305"/>
            <ac:spMk id="4" creationId="{EF855F69-D275-6FA9-FFF2-1B61E18F1E99}"/>
          </ac:spMkLst>
        </pc:spChg>
      </pc:sldChg>
      <pc:sldChg chg="modSp mod">
        <pc:chgData name="Fan-Chan, Shirley (DESE)" userId="3fb56fa8-ed36-45d8-98e8-f357c3f12439" providerId="ADAL" clId="{788743A8-43C5-4200-8944-B10752607E28}" dt="2026-10-06T16:45:12.001" v="42" actId="962"/>
        <pc:sldMkLst>
          <pc:docMk/>
          <pc:sldMk cId="3934522507" sldId="306"/>
        </pc:sldMkLst>
        <pc:spChg chg="mod ord">
          <ac:chgData name="Fan-Chan, Shirley (DESE)" userId="3fb56fa8-ed36-45d8-98e8-f357c3f12439" providerId="ADAL" clId="{788743A8-43C5-4200-8944-B10752607E28}" dt="2026-10-06T16:45:12.001" v="42" actId="962"/>
          <ac:spMkLst>
            <pc:docMk/>
            <pc:sldMk cId="3934522507" sldId="306"/>
            <ac:spMk id="4" creationId="{2AB38DE5-5A18-A50B-946D-E7345B185A91}"/>
          </ac:spMkLst>
        </pc:spChg>
      </pc:sldChg>
      <pc:sldChg chg="modSp mod">
        <pc:chgData name="Fan-Chan, Shirley (DESE)" userId="3fb56fa8-ed36-45d8-98e8-f357c3f12439" providerId="ADAL" clId="{788743A8-43C5-4200-8944-B10752607E28}" dt="2026-10-06T16:45:45.585" v="49" actId="33553"/>
        <pc:sldMkLst>
          <pc:docMk/>
          <pc:sldMk cId="4148480084" sldId="318"/>
        </pc:sldMkLst>
        <pc:spChg chg="mod ord">
          <ac:chgData name="Fan-Chan, Shirley (DESE)" userId="3fb56fa8-ed36-45d8-98e8-f357c3f12439" providerId="ADAL" clId="{788743A8-43C5-4200-8944-B10752607E28}" dt="2026-10-06T16:45:31.902" v="48"/>
          <ac:spMkLst>
            <pc:docMk/>
            <pc:sldMk cId="4148480084" sldId="318"/>
            <ac:spMk id="2" creationId="{901E5630-33F9-7299-58E3-93F5DEA6472A}"/>
          </ac:spMkLst>
        </pc:spChg>
        <pc:spChg chg="mod">
          <ac:chgData name="Fan-Chan, Shirley (DESE)" userId="3fb56fa8-ed36-45d8-98e8-f357c3f12439" providerId="ADAL" clId="{788743A8-43C5-4200-8944-B10752607E28}" dt="2026-10-06T16:45:45.585" v="49" actId="33553"/>
          <ac:spMkLst>
            <pc:docMk/>
            <pc:sldMk cId="4148480084" sldId="318"/>
            <ac:spMk id="4" creationId="{17C73717-158A-0216-4E24-B9BF43A7E89B}"/>
          </ac:spMkLst>
        </pc:spChg>
      </pc:sldChg>
      <pc:sldChg chg="addSp delSp modSp mod">
        <pc:chgData name="Fan-Chan, Shirley (DESE)" userId="3fb56fa8-ed36-45d8-98e8-f357c3f12439" providerId="ADAL" clId="{788743A8-43C5-4200-8944-B10752607E28}" dt="2026-10-06T16:04:03.952" v="24"/>
        <pc:sldMkLst>
          <pc:docMk/>
          <pc:sldMk cId="501871778" sldId="319"/>
        </pc:sldMkLst>
        <pc:spChg chg="mod">
          <ac:chgData name="Fan-Chan, Shirley (DESE)" userId="3fb56fa8-ed36-45d8-98e8-f357c3f12439" providerId="ADAL" clId="{788743A8-43C5-4200-8944-B10752607E28}" dt="2026-10-06T16:04:03.952" v="24"/>
          <ac:spMkLst>
            <pc:docMk/>
            <pc:sldMk cId="501871778" sldId="319"/>
            <ac:spMk id="4" creationId="{EBC4F261-67B7-4B7E-3A9E-FFB84269D60B}"/>
          </ac:spMkLst>
        </pc:spChg>
        <pc:spChg chg="add mod">
          <ac:chgData name="Fan-Chan, Shirley (DESE)" userId="3fb56fa8-ed36-45d8-98e8-f357c3f12439" providerId="ADAL" clId="{788743A8-43C5-4200-8944-B10752607E28}" dt="2026-10-06T16:03:58.619" v="23"/>
          <ac:spMkLst>
            <pc:docMk/>
            <pc:sldMk cId="501871778" sldId="319"/>
            <ac:spMk id="5" creationId="{5649D4E4-C503-71E1-2AA8-B5650FAF38F8}"/>
          </ac:spMkLst>
        </pc:spChg>
      </pc:sldChg>
      <pc:sldChg chg="modSp mod">
        <pc:chgData name="Fan-Chan, Shirley (DESE)" userId="3fb56fa8-ed36-45d8-98e8-f357c3f12439" providerId="ADAL" clId="{788743A8-43C5-4200-8944-B10752607E28}" dt="2026-10-06T16:48:05.795" v="86" actId="962"/>
        <pc:sldMkLst>
          <pc:docMk/>
          <pc:sldMk cId="1075764613" sldId="321"/>
        </pc:sldMkLst>
        <pc:spChg chg="mod ord">
          <ac:chgData name="Fan-Chan, Shirley (DESE)" userId="3fb56fa8-ed36-45d8-98e8-f357c3f12439" providerId="ADAL" clId="{788743A8-43C5-4200-8944-B10752607E28}" dt="2026-10-06T16:47:32.874" v="79" actId="962"/>
          <ac:spMkLst>
            <pc:docMk/>
            <pc:sldMk cId="1075764613" sldId="321"/>
            <ac:spMk id="5" creationId="{7C59C380-78C4-B762-685D-8851ED0E60B1}"/>
          </ac:spMkLst>
        </pc:spChg>
        <pc:spChg chg="mod">
          <ac:chgData name="Fan-Chan, Shirley (DESE)" userId="3fb56fa8-ed36-45d8-98e8-f357c3f12439" providerId="ADAL" clId="{788743A8-43C5-4200-8944-B10752607E28}" dt="2026-10-06T16:01:34.033" v="0" actId="962"/>
          <ac:spMkLst>
            <pc:docMk/>
            <pc:sldMk cId="1075764613" sldId="321"/>
            <ac:spMk id="6" creationId="{AACEF55B-6606-DE34-E9FD-23863BDC9F27}"/>
          </ac:spMkLst>
        </pc:spChg>
        <pc:spChg chg="mod ord">
          <ac:chgData name="Fan-Chan, Shirley (DESE)" userId="3fb56fa8-ed36-45d8-98e8-f357c3f12439" providerId="ADAL" clId="{788743A8-43C5-4200-8944-B10752607E28}" dt="2026-10-06T16:47:14.799" v="68" actId="962"/>
          <ac:spMkLst>
            <pc:docMk/>
            <pc:sldMk cId="1075764613" sldId="321"/>
            <ac:spMk id="8" creationId="{5DF13F32-3C69-FF2D-6A03-C3967E7FAEBB}"/>
          </ac:spMkLst>
        </pc:spChg>
        <pc:spChg chg="mod ord">
          <ac:chgData name="Fan-Chan, Shirley (DESE)" userId="3fb56fa8-ed36-45d8-98e8-f357c3f12439" providerId="ADAL" clId="{788743A8-43C5-4200-8944-B10752607E28}" dt="2026-10-06T16:47:27.714" v="75" actId="962"/>
          <ac:spMkLst>
            <pc:docMk/>
            <pc:sldMk cId="1075764613" sldId="321"/>
            <ac:spMk id="9" creationId="{0F24D777-FF1F-A7F6-5EC0-3E7756843770}"/>
          </ac:spMkLst>
        </pc:spChg>
        <pc:graphicFrameChg chg="mod ord">
          <ac:chgData name="Fan-Chan, Shirley (DESE)" userId="3fb56fa8-ed36-45d8-98e8-f357c3f12439" providerId="ADAL" clId="{788743A8-43C5-4200-8944-B10752607E28}" dt="2026-10-06T16:48:05.795" v="86" actId="962"/>
          <ac:graphicFrameMkLst>
            <pc:docMk/>
            <pc:sldMk cId="1075764613" sldId="321"/>
            <ac:graphicFrameMk id="17" creationId="{23CE3F4C-EAB1-8874-FAD1-927C3EE70CBE}"/>
          </ac:graphicFrameMkLst>
        </pc:graphicFrameChg>
      </pc:sldChg>
      <pc:sldChg chg="modSp mod">
        <pc:chgData name="Fan-Chan, Shirley (DESE)" userId="3fb56fa8-ed36-45d8-98e8-f357c3f12439" providerId="ADAL" clId="{788743A8-43C5-4200-8944-B10752607E28}" dt="2026-10-06T17:26:32.557" v="99" actId="20577"/>
        <pc:sldMkLst>
          <pc:docMk/>
          <pc:sldMk cId="1886892190" sldId="322"/>
        </pc:sldMkLst>
        <pc:spChg chg="mod ord">
          <ac:chgData name="Fan-Chan, Shirley (DESE)" userId="3fb56fa8-ed36-45d8-98e8-f357c3f12439" providerId="ADAL" clId="{788743A8-43C5-4200-8944-B10752607E28}" dt="2026-10-06T17:26:12.697" v="96" actId="962"/>
          <ac:spMkLst>
            <pc:docMk/>
            <pc:sldMk cId="1886892190" sldId="322"/>
            <ac:spMk id="6" creationId="{DE04651E-B955-5DCC-1BAE-448D647E99EA}"/>
          </ac:spMkLst>
        </pc:spChg>
        <pc:spChg chg="ord">
          <ac:chgData name="Fan-Chan, Shirley (DESE)" userId="3fb56fa8-ed36-45d8-98e8-f357c3f12439" providerId="ADAL" clId="{788743A8-43C5-4200-8944-B10752607E28}" dt="2026-10-06T17:25:59.034" v="95"/>
          <ac:spMkLst>
            <pc:docMk/>
            <pc:sldMk cId="1886892190" sldId="322"/>
            <ac:spMk id="11" creationId="{122FB62B-AE02-9523-0D1D-8A322FABE428}"/>
          </ac:spMkLst>
        </pc:spChg>
        <pc:spChg chg="mod ord">
          <ac:chgData name="Fan-Chan, Shirley (DESE)" userId="3fb56fa8-ed36-45d8-98e8-f357c3f12439" providerId="ADAL" clId="{788743A8-43C5-4200-8944-B10752607E28}" dt="2026-10-06T17:26:32.557" v="99" actId="20577"/>
          <ac:spMkLst>
            <pc:docMk/>
            <pc:sldMk cId="1886892190" sldId="322"/>
            <ac:spMk id="12" creationId="{425EE2E7-1876-D0E1-120F-DC008F7B4343}"/>
          </ac:spMkLst>
        </pc:spChg>
        <pc:spChg chg="ord">
          <ac:chgData name="Fan-Chan, Shirley (DESE)" userId="3fb56fa8-ed36-45d8-98e8-f357c3f12439" providerId="ADAL" clId="{788743A8-43C5-4200-8944-B10752607E28}" dt="2026-10-06T17:25:59.034" v="95"/>
          <ac:spMkLst>
            <pc:docMk/>
            <pc:sldMk cId="1886892190" sldId="322"/>
            <ac:spMk id="13" creationId="{D633AB35-96C8-36EE-75BB-13096A39E74E}"/>
          </ac:spMkLst>
        </pc:spChg>
        <pc:graphicFrameChg chg="mod ord">
          <ac:chgData name="Fan-Chan, Shirley (DESE)" userId="3fb56fa8-ed36-45d8-98e8-f357c3f12439" providerId="ADAL" clId="{788743A8-43C5-4200-8944-B10752607E28}" dt="2026-10-06T17:25:59.034" v="95"/>
          <ac:graphicFrameMkLst>
            <pc:docMk/>
            <pc:sldMk cId="1886892190" sldId="322"/>
            <ac:graphicFrameMk id="8" creationId="{4E74F7B8-938A-01EE-EC72-8CF4951B8AE9}"/>
          </ac:graphicFrameMkLst>
        </pc:graphicFrameChg>
      </pc:sldChg>
      <pc:sldChg chg="modSp mod">
        <pc:chgData name="Fan-Chan, Shirley (DESE)" userId="3fb56fa8-ed36-45d8-98e8-f357c3f12439" providerId="ADAL" clId="{788743A8-43C5-4200-8944-B10752607E28}" dt="2026-10-06T17:28:48.802" v="128" actId="962"/>
        <pc:sldMkLst>
          <pc:docMk/>
          <pc:sldMk cId="2337310665" sldId="323"/>
        </pc:sldMkLst>
        <pc:spChg chg="mod ord">
          <ac:chgData name="Fan-Chan, Shirley (DESE)" userId="3fb56fa8-ed36-45d8-98e8-f357c3f12439" providerId="ADAL" clId="{788743A8-43C5-4200-8944-B10752607E28}" dt="2026-10-06T17:28:48.308" v="127" actId="962"/>
          <ac:spMkLst>
            <pc:docMk/>
            <pc:sldMk cId="2337310665" sldId="323"/>
            <ac:spMk id="4" creationId="{F113C8F0-9648-2EB3-8CF7-BDECFC149AD8}"/>
          </ac:spMkLst>
        </pc:spChg>
        <pc:graphicFrameChg chg="mod">
          <ac:chgData name="Fan-Chan, Shirley (DESE)" userId="3fb56fa8-ed36-45d8-98e8-f357c3f12439" providerId="ADAL" clId="{788743A8-43C5-4200-8944-B10752607E28}" dt="2026-10-06T17:28:48.802" v="128" actId="962"/>
          <ac:graphicFrameMkLst>
            <pc:docMk/>
            <pc:sldMk cId="2337310665" sldId="323"/>
            <ac:graphicFrameMk id="6" creationId="{0C7DA759-1AB7-879A-D420-D4D352BFB53F}"/>
          </ac:graphicFrameMkLst>
        </pc:graphicFrameChg>
      </pc:sldChg>
      <pc:sldChg chg="modSp">
        <pc:chgData name="Fan-Chan, Shirley (DESE)" userId="3fb56fa8-ed36-45d8-98e8-f357c3f12439" providerId="ADAL" clId="{788743A8-43C5-4200-8944-B10752607E28}" dt="2026-10-08T20:54:14.743" v="221" actId="255"/>
        <pc:sldMkLst>
          <pc:docMk/>
          <pc:sldMk cId="2172614714" sldId="2147483635"/>
        </pc:sldMkLst>
        <pc:graphicFrameChg chg="mod">
          <ac:chgData name="Fan-Chan, Shirley (DESE)" userId="3fb56fa8-ed36-45d8-98e8-f357c3f12439" providerId="ADAL" clId="{788743A8-43C5-4200-8944-B10752607E28}" dt="2026-10-08T20:54:14.743" v="221" actId="255"/>
          <ac:graphicFrameMkLst>
            <pc:docMk/>
            <pc:sldMk cId="2172614714" sldId="2147483635"/>
            <ac:graphicFrameMk id="7" creationId="{19100E5D-A12F-2F46-8E7E-00D312137976}"/>
          </ac:graphicFrameMkLst>
        </pc:graphicFrameChg>
      </pc:sldChg>
      <pc:sldChg chg="modSp mod">
        <pc:chgData name="Fan-Chan, Shirley (DESE)" userId="3fb56fa8-ed36-45d8-98e8-f357c3f12439" providerId="ADAL" clId="{788743A8-43C5-4200-8944-B10752607E28}" dt="2026-10-06T17:29:35.748" v="150" actId="962"/>
        <pc:sldMkLst>
          <pc:docMk/>
          <pc:sldMk cId="1716387311" sldId="2147483639"/>
        </pc:sldMkLst>
        <pc:spChg chg="mod">
          <ac:chgData name="Fan-Chan, Shirley (DESE)" userId="3fb56fa8-ed36-45d8-98e8-f357c3f12439" providerId="ADAL" clId="{788743A8-43C5-4200-8944-B10752607E28}" dt="2026-10-06T17:29:34.276" v="147" actId="962"/>
          <ac:spMkLst>
            <pc:docMk/>
            <pc:sldMk cId="1716387311" sldId="2147483639"/>
            <ac:spMk id="4" creationId="{68EB1D46-4E3F-565E-AED1-2C041E4106CF}"/>
          </ac:spMkLst>
        </pc:spChg>
        <pc:spChg chg="mod">
          <ac:chgData name="Fan-Chan, Shirley (DESE)" userId="3fb56fa8-ed36-45d8-98e8-f357c3f12439" providerId="ADAL" clId="{788743A8-43C5-4200-8944-B10752607E28}" dt="2026-10-06T17:29:34.783" v="148" actId="962"/>
          <ac:spMkLst>
            <pc:docMk/>
            <pc:sldMk cId="1716387311" sldId="2147483639"/>
            <ac:spMk id="6" creationId="{240E3872-55B3-617E-3EFE-FA692B77159E}"/>
          </ac:spMkLst>
        </pc:spChg>
        <pc:spChg chg="mod ord">
          <ac:chgData name="Fan-Chan, Shirley (DESE)" userId="3fb56fa8-ed36-45d8-98e8-f357c3f12439" providerId="ADAL" clId="{788743A8-43C5-4200-8944-B10752607E28}" dt="2026-10-06T17:29:20.964" v="142"/>
          <ac:spMkLst>
            <pc:docMk/>
            <pc:sldMk cId="1716387311" sldId="2147483639"/>
            <ac:spMk id="7" creationId="{00CD9948-2001-1017-CA91-C04CB8675995}"/>
          </ac:spMkLst>
        </pc:spChg>
        <pc:spChg chg="mod">
          <ac:chgData name="Fan-Chan, Shirley (DESE)" userId="3fb56fa8-ed36-45d8-98e8-f357c3f12439" providerId="ADAL" clId="{788743A8-43C5-4200-8944-B10752607E28}" dt="2026-10-06T17:29:35.283" v="149" actId="962"/>
          <ac:spMkLst>
            <pc:docMk/>
            <pc:sldMk cId="1716387311" sldId="2147483639"/>
            <ac:spMk id="9" creationId="{B455011E-A252-AE5E-528D-5B3DEE7A87DB}"/>
          </ac:spMkLst>
        </pc:spChg>
        <pc:spChg chg="mod">
          <ac:chgData name="Fan-Chan, Shirley (DESE)" userId="3fb56fa8-ed36-45d8-98e8-f357c3f12439" providerId="ADAL" clId="{788743A8-43C5-4200-8944-B10752607E28}" dt="2026-10-06T17:29:35.748" v="150" actId="962"/>
          <ac:spMkLst>
            <pc:docMk/>
            <pc:sldMk cId="1716387311" sldId="2147483639"/>
            <ac:spMk id="10" creationId="{ECBE4092-5BC3-85AA-0709-5C671EC1CCBB}"/>
          </ac:spMkLst>
        </pc:spChg>
        <pc:picChg chg="mod ord">
          <ac:chgData name="Fan-Chan, Shirley (DESE)" userId="3fb56fa8-ed36-45d8-98e8-f357c3f12439" providerId="ADAL" clId="{788743A8-43C5-4200-8944-B10752607E28}" dt="2026-10-06T17:29:27.285" v="146" actId="962"/>
          <ac:picMkLst>
            <pc:docMk/>
            <pc:sldMk cId="1716387311" sldId="2147483639"/>
            <ac:picMk id="3" creationId="{A0E1D324-C699-4724-31C4-F7602087C72A}"/>
          </ac:picMkLst>
        </pc:picChg>
      </pc:sldChg>
      <pc:sldChg chg="modSp mod">
        <pc:chgData name="Fan-Chan, Shirley (DESE)" userId="3fb56fa8-ed36-45d8-98e8-f357c3f12439" providerId="ADAL" clId="{788743A8-43C5-4200-8944-B10752607E28}" dt="2026-10-06T17:29:07.979" v="135" actId="962"/>
        <pc:sldMkLst>
          <pc:docMk/>
          <pc:sldMk cId="1604593767" sldId="2147483647"/>
        </pc:sldMkLst>
        <pc:spChg chg="mod ord">
          <ac:chgData name="Fan-Chan, Shirley (DESE)" userId="3fb56fa8-ed36-45d8-98e8-f357c3f12439" providerId="ADAL" clId="{788743A8-43C5-4200-8944-B10752607E28}" dt="2026-10-06T17:29:01.953" v="132"/>
          <ac:spMkLst>
            <pc:docMk/>
            <pc:sldMk cId="1604593767" sldId="2147483647"/>
            <ac:spMk id="4" creationId="{0029DE1A-C785-C530-2695-E8DB08238B90}"/>
          </ac:spMkLst>
        </pc:spChg>
        <pc:spChg chg="mod">
          <ac:chgData name="Fan-Chan, Shirley (DESE)" userId="3fb56fa8-ed36-45d8-98e8-f357c3f12439" providerId="ADAL" clId="{788743A8-43C5-4200-8944-B10752607E28}" dt="2026-10-06T17:29:06.616" v="133" actId="962"/>
          <ac:spMkLst>
            <pc:docMk/>
            <pc:sldMk cId="1604593767" sldId="2147483647"/>
            <ac:spMk id="8" creationId="{38DF9EBD-13A8-D2FF-3F69-5AD8A7EEBDD0}"/>
          </ac:spMkLst>
        </pc:spChg>
        <pc:spChg chg="mod">
          <ac:chgData name="Fan-Chan, Shirley (DESE)" userId="3fb56fa8-ed36-45d8-98e8-f357c3f12439" providerId="ADAL" clId="{788743A8-43C5-4200-8944-B10752607E28}" dt="2026-10-06T17:29:07.979" v="135" actId="962"/>
          <ac:spMkLst>
            <pc:docMk/>
            <pc:sldMk cId="1604593767" sldId="2147483647"/>
            <ac:spMk id="9" creationId="{B8D9B7FC-89AA-60A0-0E93-27AE1403CCB1}"/>
          </ac:spMkLst>
        </pc:spChg>
        <pc:spChg chg="mod">
          <ac:chgData name="Fan-Chan, Shirley (DESE)" userId="3fb56fa8-ed36-45d8-98e8-f357c3f12439" providerId="ADAL" clId="{788743A8-43C5-4200-8944-B10752607E28}" dt="2026-10-06T17:29:07.128" v="134" actId="962"/>
          <ac:spMkLst>
            <pc:docMk/>
            <pc:sldMk cId="1604593767" sldId="2147483647"/>
            <ac:spMk id="10" creationId="{9D8AAD14-C2A9-1985-0C06-0EC3212BAAC8}"/>
          </ac:spMkLst>
        </pc:spChg>
      </pc:sldChg>
    </pc:docChg>
  </pc:docChgLst>
  <pc:docChgLst>
    <pc:chgData name="Caille, Emily (DESE)" userId="S::emily.caille@mass.gov::f78eeaa9-b6dc-41c9-b378-54c332ea9d0f" providerId="AD" clId="Web-{FAF9FBB1-0E83-0A2E-60B5-CE9F05E4472A}"/>
    <pc:docChg chg="modSld">
      <pc:chgData name="Caille, Emily (DESE)" userId="S::emily.caille@mass.gov::f78eeaa9-b6dc-41c9-b378-54c332ea9d0f" providerId="AD" clId="Web-{FAF9FBB1-0E83-0A2E-60B5-CE9F05E4472A}" dt="2026-10-08T17:00:17.450" v="142"/>
      <pc:docMkLst>
        <pc:docMk/>
      </pc:docMkLst>
      <pc:sldChg chg="modSp">
        <pc:chgData name="Caille, Emily (DESE)" userId="S::emily.caille@mass.gov::f78eeaa9-b6dc-41c9-b378-54c332ea9d0f" providerId="AD" clId="Web-{FAF9FBB1-0E83-0A2E-60B5-CE9F05E4472A}" dt="2026-10-08T16:49:02.322" v="67"/>
        <pc:sldMkLst>
          <pc:docMk/>
          <pc:sldMk cId="699416788" sldId="258"/>
        </pc:sldMkLst>
        <pc:graphicFrameChg chg="mod">
          <ac:chgData name="Caille, Emily (DESE)" userId="S::emily.caille@mass.gov::f78eeaa9-b6dc-41c9-b378-54c332ea9d0f" providerId="AD" clId="Web-{FAF9FBB1-0E83-0A2E-60B5-CE9F05E4472A}" dt="2026-10-08T16:49:02.322" v="67"/>
          <ac:graphicFrameMkLst>
            <pc:docMk/>
            <pc:sldMk cId="699416788" sldId="258"/>
            <ac:graphicFrameMk id="6" creationId="{40194DA7-B30E-74A3-C87E-B26D1A8BF56A}"/>
          </ac:graphicFrameMkLst>
        </pc:graphicFrameChg>
      </pc:sldChg>
      <pc:sldChg chg="addSp delSp modSp">
        <pc:chgData name="Caille, Emily (DESE)" userId="S::emily.caille@mass.gov::f78eeaa9-b6dc-41c9-b378-54c332ea9d0f" providerId="AD" clId="Web-{FAF9FBB1-0E83-0A2E-60B5-CE9F05E4472A}" dt="2026-10-08T16:51:12.876" v="90" actId="1076"/>
        <pc:sldMkLst>
          <pc:docMk/>
          <pc:sldMk cId="785071800" sldId="259"/>
        </pc:sldMkLst>
        <pc:spChg chg="add mod">
          <ac:chgData name="Caille, Emily (DESE)" userId="S::emily.caille@mass.gov::f78eeaa9-b6dc-41c9-b378-54c332ea9d0f" providerId="AD" clId="Web-{FAF9FBB1-0E83-0A2E-60B5-CE9F05E4472A}" dt="2026-10-08T16:51:12.876" v="90" actId="1076"/>
          <ac:spMkLst>
            <pc:docMk/>
            <pc:sldMk cId="785071800" sldId="259"/>
            <ac:spMk id="3" creationId="{E1E59858-B987-0D1A-BFDA-A05BCD7A2870}"/>
          </ac:spMkLst>
        </pc:spChg>
        <pc:spChg chg="del mod">
          <ac:chgData name="Caille, Emily (DESE)" userId="S::emily.caille@mass.gov::f78eeaa9-b6dc-41c9-b378-54c332ea9d0f" providerId="AD" clId="Web-{FAF9FBB1-0E83-0A2E-60B5-CE9F05E4472A}" dt="2026-10-08T16:50:54.703" v="87"/>
          <ac:spMkLst>
            <pc:docMk/>
            <pc:sldMk cId="785071800" sldId="259"/>
            <ac:spMk id="4" creationId="{74808524-CD7F-CDF4-0752-EAD925DF2786}"/>
          </ac:spMkLst>
        </pc:spChg>
      </pc:sldChg>
      <pc:sldChg chg="modSp">
        <pc:chgData name="Caille, Emily (DESE)" userId="S::emily.caille@mass.gov::f78eeaa9-b6dc-41c9-b378-54c332ea9d0f" providerId="AD" clId="Web-{FAF9FBB1-0E83-0A2E-60B5-CE9F05E4472A}" dt="2026-10-08T16:54:30.214" v="98"/>
        <pc:sldMkLst>
          <pc:docMk/>
          <pc:sldMk cId="1250848461" sldId="267"/>
        </pc:sldMkLst>
        <pc:spChg chg="ord">
          <ac:chgData name="Caille, Emily (DESE)" userId="S::emily.caille@mass.gov::f78eeaa9-b6dc-41c9-b378-54c332ea9d0f" providerId="AD" clId="Web-{FAF9FBB1-0E83-0A2E-60B5-CE9F05E4472A}" dt="2026-10-08T16:53:10.460" v="91"/>
          <ac:spMkLst>
            <pc:docMk/>
            <pc:sldMk cId="1250848461" sldId="267"/>
            <ac:spMk id="2" creationId="{4B4631CB-9B00-9A96-6870-78E7A7A544C8}"/>
          </ac:spMkLst>
        </pc:spChg>
        <pc:spChg chg="mod modVis">
          <ac:chgData name="Caille, Emily (DESE)" userId="S::emily.caille@mass.gov::f78eeaa9-b6dc-41c9-b378-54c332ea9d0f" providerId="AD" clId="Web-{FAF9FBB1-0E83-0A2E-60B5-CE9F05E4472A}" dt="2026-10-08T16:54:30.214" v="98"/>
          <ac:spMkLst>
            <pc:docMk/>
            <pc:sldMk cId="1250848461" sldId="267"/>
            <ac:spMk id="4" creationId="{C1AB9A6A-0B34-D6B0-BB00-A1CD24E7915D}"/>
          </ac:spMkLst>
        </pc:spChg>
        <pc:graphicFrameChg chg="ord">
          <ac:chgData name="Caille, Emily (DESE)" userId="S::emily.caille@mass.gov::f78eeaa9-b6dc-41c9-b378-54c332ea9d0f" providerId="AD" clId="Web-{FAF9FBB1-0E83-0A2E-60B5-CE9F05E4472A}" dt="2026-10-08T16:53:38.352" v="94"/>
          <ac:graphicFrameMkLst>
            <pc:docMk/>
            <pc:sldMk cId="1250848461" sldId="267"/>
            <ac:graphicFrameMk id="5" creationId="{A18B346B-5318-22C6-DEB3-BF1E514E1FFE}"/>
          </ac:graphicFrameMkLst>
        </pc:graphicFrameChg>
      </pc:sldChg>
      <pc:sldChg chg="delSp modSp">
        <pc:chgData name="Caille, Emily (DESE)" userId="S::emily.caille@mass.gov::f78eeaa9-b6dc-41c9-b378-54c332ea9d0f" providerId="AD" clId="Web-{FAF9FBB1-0E83-0A2E-60B5-CE9F05E4472A}" dt="2026-10-08T16:57:41.161" v="124"/>
        <pc:sldMkLst>
          <pc:docMk/>
          <pc:sldMk cId="2270136065" sldId="268"/>
        </pc:sldMkLst>
        <pc:spChg chg="ord">
          <ac:chgData name="Caille, Emily (DESE)" userId="S::emily.caille@mass.gov::f78eeaa9-b6dc-41c9-b378-54c332ea9d0f" providerId="AD" clId="Web-{FAF9FBB1-0E83-0A2E-60B5-CE9F05E4472A}" dt="2026-10-08T16:55:10.810" v="99"/>
          <ac:spMkLst>
            <pc:docMk/>
            <pc:sldMk cId="2270136065" sldId="268"/>
            <ac:spMk id="2" creationId="{5BB8EC13-A51A-B564-63CB-2546DD512120}"/>
          </ac:spMkLst>
        </pc:spChg>
        <pc:spChg chg="del">
          <ac:chgData name="Caille, Emily (DESE)" userId="S::emily.caille@mass.gov::f78eeaa9-b6dc-41c9-b378-54c332ea9d0f" providerId="AD" clId="Web-{FAF9FBB1-0E83-0A2E-60B5-CE9F05E4472A}" dt="2026-10-08T16:55:50.531" v="107"/>
          <ac:spMkLst>
            <pc:docMk/>
            <pc:sldMk cId="2270136065" sldId="268"/>
            <ac:spMk id="3" creationId="{8FEC3214-810D-FD3D-F155-EA7D6A751C72}"/>
          </ac:spMkLst>
        </pc:spChg>
        <pc:spChg chg="del ord">
          <ac:chgData name="Caille, Emily (DESE)" userId="S::emily.caille@mass.gov::f78eeaa9-b6dc-41c9-b378-54c332ea9d0f" providerId="AD" clId="Web-{FAF9FBB1-0E83-0A2E-60B5-CE9F05E4472A}" dt="2026-10-08T16:56:58.800" v="119"/>
          <ac:spMkLst>
            <pc:docMk/>
            <pc:sldMk cId="2270136065" sldId="268"/>
            <ac:spMk id="5" creationId="{A9486D21-84D5-82A2-0E59-A8798FA95294}"/>
          </ac:spMkLst>
        </pc:spChg>
        <pc:spChg chg="del">
          <ac:chgData name="Caille, Emily (DESE)" userId="S::emily.caille@mass.gov::f78eeaa9-b6dc-41c9-b378-54c332ea9d0f" providerId="AD" clId="Web-{FAF9FBB1-0E83-0A2E-60B5-CE9F05E4472A}" dt="2026-10-08T16:55:57.547" v="108"/>
          <ac:spMkLst>
            <pc:docMk/>
            <pc:sldMk cId="2270136065" sldId="268"/>
            <ac:spMk id="7" creationId="{A8E7B9EA-A4C7-DC9E-C5D9-608AB60C913F}"/>
          </ac:spMkLst>
        </pc:spChg>
        <pc:spChg chg="ord">
          <ac:chgData name="Caille, Emily (DESE)" userId="S::emily.caille@mass.gov::f78eeaa9-b6dc-41c9-b378-54c332ea9d0f" providerId="AD" clId="Web-{FAF9FBB1-0E83-0A2E-60B5-CE9F05E4472A}" dt="2026-10-08T16:56:08.516" v="114"/>
          <ac:spMkLst>
            <pc:docMk/>
            <pc:sldMk cId="2270136065" sldId="268"/>
            <ac:spMk id="8" creationId="{9148FAC2-F4C4-4F16-9637-B327E27422FF}"/>
          </ac:spMkLst>
        </pc:spChg>
        <pc:spChg chg="topLvl">
          <ac:chgData name="Caille, Emily (DESE)" userId="S::emily.caille@mass.gov::f78eeaa9-b6dc-41c9-b378-54c332ea9d0f" providerId="AD" clId="Web-{FAF9FBB1-0E83-0A2E-60B5-CE9F05E4472A}" dt="2026-10-08T16:57:41.161" v="124"/>
          <ac:spMkLst>
            <pc:docMk/>
            <pc:sldMk cId="2270136065" sldId="268"/>
            <ac:spMk id="16" creationId="{A7E5EC61-F749-501B-E4F9-1D9BA7E648EF}"/>
          </ac:spMkLst>
        </pc:spChg>
        <pc:spChg chg="del mod topLvl modVis">
          <ac:chgData name="Caille, Emily (DESE)" userId="S::emily.caille@mass.gov::f78eeaa9-b6dc-41c9-b378-54c332ea9d0f" providerId="AD" clId="Web-{FAF9FBB1-0E83-0A2E-60B5-CE9F05E4472A}" dt="2026-10-08T16:57:41.161" v="124"/>
          <ac:spMkLst>
            <pc:docMk/>
            <pc:sldMk cId="2270136065" sldId="268"/>
            <ac:spMk id="17" creationId="{BF8EB393-2599-C6F5-9725-8A3EF1CADC95}"/>
          </ac:spMkLst>
        </pc:spChg>
        <pc:grpChg chg="del">
          <ac:chgData name="Caille, Emily (DESE)" userId="S::emily.caille@mass.gov::f78eeaa9-b6dc-41c9-b378-54c332ea9d0f" providerId="AD" clId="Web-{FAF9FBB1-0E83-0A2E-60B5-CE9F05E4472A}" dt="2026-10-08T16:57:41.161" v="124"/>
          <ac:grpSpMkLst>
            <pc:docMk/>
            <pc:sldMk cId="2270136065" sldId="268"/>
            <ac:grpSpMk id="15" creationId="{0A98E77F-0FB5-8F45-4DA5-DEE89939D75E}"/>
          </ac:grpSpMkLst>
        </pc:grpChg>
        <pc:graphicFrameChg chg="ord">
          <ac:chgData name="Caille, Emily (DESE)" userId="S::emily.caille@mass.gov::f78eeaa9-b6dc-41c9-b378-54c332ea9d0f" providerId="AD" clId="Web-{FAF9FBB1-0E83-0A2E-60B5-CE9F05E4472A}" dt="2026-10-08T16:56:27.548" v="118"/>
          <ac:graphicFrameMkLst>
            <pc:docMk/>
            <pc:sldMk cId="2270136065" sldId="268"/>
            <ac:graphicFrameMk id="9" creationId="{466FC359-3636-CC35-606D-0CE7F8971816}"/>
          </ac:graphicFrameMkLst>
        </pc:graphicFrameChg>
      </pc:sldChg>
      <pc:sldChg chg="modSp">
        <pc:chgData name="Caille, Emily (DESE)" userId="S::emily.caille@mass.gov::f78eeaa9-b6dc-41c9-b378-54c332ea9d0f" providerId="AD" clId="Web-{FAF9FBB1-0E83-0A2E-60B5-CE9F05E4472A}" dt="2026-10-08T16:58:59.196" v="134"/>
        <pc:sldMkLst>
          <pc:docMk/>
          <pc:sldMk cId="1293956161" sldId="279"/>
        </pc:sldMkLst>
        <pc:spChg chg="ord">
          <ac:chgData name="Caille, Emily (DESE)" userId="S::emily.caille@mass.gov::f78eeaa9-b6dc-41c9-b378-54c332ea9d0f" providerId="AD" clId="Web-{FAF9FBB1-0E83-0A2E-60B5-CE9F05E4472A}" dt="2026-10-08T16:58:41.774" v="133"/>
          <ac:spMkLst>
            <pc:docMk/>
            <pc:sldMk cId="1293956161" sldId="279"/>
            <ac:spMk id="2" creationId="{96C23530-DEB7-7ECB-2CFC-FA712EA35402}"/>
          </ac:spMkLst>
        </pc:spChg>
        <pc:spChg chg="ord">
          <ac:chgData name="Caille, Emily (DESE)" userId="S::emily.caille@mass.gov::f78eeaa9-b6dc-41c9-b378-54c332ea9d0f" providerId="AD" clId="Web-{FAF9FBB1-0E83-0A2E-60B5-CE9F05E4472A}" dt="2026-10-08T16:58:59.196" v="134"/>
          <ac:spMkLst>
            <pc:docMk/>
            <pc:sldMk cId="1293956161" sldId="279"/>
            <ac:spMk id="4" creationId="{05B4AF2B-3633-F9BB-DD9B-EBF1720169C1}"/>
          </ac:spMkLst>
        </pc:spChg>
        <pc:spChg chg="mod ord">
          <ac:chgData name="Caille, Emily (DESE)" userId="S::emily.caille@mass.gov::f78eeaa9-b6dc-41c9-b378-54c332ea9d0f" providerId="AD" clId="Web-{FAF9FBB1-0E83-0A2E-60B5-CE9F05E4472A}" dt="2026-10-08T16:58:31.617" v="132" actId="14100"/>
          <ac:spMkLst>
            <pc:docMk/>
            <pc:sldMk cId="1293956161" sldId="279"/>
            <ac:spMk id="5" creationId="{B23F0D0C-CD3B-D021-9934-074946943F1B}"/>
          </ac:spMkLst>
        </pc:spChg>
      </pc:sldChg>
      <pc:sldChg chg="modSp">
        <pc:chgData name="Caille, Emily (DESE)" userId="S::emily.caille@mass.gov::f78eeaa9-b6dc-41c9-b378-54c332ea9d0f" providerId="AD" clId="Web-{FAF9FBB1-0E83-0A2E-60B5-CE9F05E4472A}" dt="2026-10-08T16:59:52.371" v="139"/>
        <pc:sldMkLst>
          <pc:docMk/>
          <pc:sldMk cId="1580942194" sldId="290"/>
        </pc:sldMkLst>
        <pc:spChg chg="ord">
          <ac:chgData name="Caille, Emily (DESE)" userId="S::emily.caille@mass.gov::f78eeaa9-b6dc-41c9-b378-54c332ea9d0f" providerId="AD" clId="Web-{FAF9FBB1-0E83-0A2E-60B5-CE9F05E4472A}" dt="2026-10-08T16:59:33.448" v="136"/>
          <ac:spMkLst>
            <pc:docMk/>
            <pc:sldMk cId="1580942194" sldId="290"/>
            <ac:spMk id="2" creationId="{A28DA8BF-1A70-42FF-8A04-6E675AD81BDF}"/>
          </ac:spMkLst>
        </pc:spChg>
        <pc:spChg chg="ord">
          <ac:chgData name="Caille, Emily (DESE)" userId="S::emily.caille@mass.gov::f78eeaa9-b6dc-41c9-b378-54c332ea9d0f" providerId="AD" clId="Web-{FAF9FBB1-0E83-0A2E-60B5-CE9F05E4472A}" dt="2026-10-08T16:59:52.371" v="139"/>
          <ac:spMkLst>
            <pc:docMk/>
            <pc:sldMk cId="1580942194" sldId="290"/>
            <ac:spMk id="4" creationId="{46D5A0E6-E209-5CD4-3AA9-2681C570D039}"/>
          </ac:spMkLst>
        </pc:spChg>
        <pc:spChg chg="mod ord">
          <ac:chgData name="Caille, Emily (DESE)" userId="S::emily.caille@mass.gov::f78eeaa9-b6dc-41c9-b378-54c332ea9d0f" providerId="AD" clId="Web-{FAF9FBB1-0E83-0A2E-60B5-CE9F05E4472A}" dt="2026-10-08T16:59:44.699" v="138"/>
          <ac:spMkLst>
            <pc:docMk/>
            <pc:sldMk cId="1580942194" sldId="290"/>
            <ac:spMk id="5" creationId="{AACE27E3-10BB-0723-769A-74C2E3D2F13E}"/>
          </ac:spMkLst>
        </pc:spChg>
        <pc:spChg chg="ord">
          <ac:chgData name="Caille, Emily (DESE)" userId="S::emily.caille@mass.gov::f78eeaa9-b6dc-41c9-b378-54c332ea9d0f" providerId="AD" clId="Web-{FAF9FBB1-0E83-0A2E-60B5-CE9F05E4472A}" dt="2026-10-08T16:59:39.308" v="137"/>
          <ac:spMkLst>
            <pc:docMk/>
            <pc:sldMk cId="1580942194" sldId="290"/>
            <ac:spMk id="8" creationId="{52EAF026-DAA4-F916-0B8F-893B4BF0523C}"/>
          </ac:spMkLst>
        </pc:spChg>
      </pc:sldChg>
      <pc:sldChg chg="modSp">
        <pc:chgData name="Caille, Emily (DESE)" userId="S::emily.caille@mass.gov::f78eeaa9-b6dc-41c9-b378-54c332ea9d0f" providerId="AD" clId="Web-{FAF9FBB1-0E83-0A2E-60B5-CE9F05E4472A}" dt="2026-10-08T17:00:17.450" v="142"/>
        <pc:sldMkLst>
          <pc:docMk/>
          <pc:sldMk cId="2620231570" sldId="292"/>
        </pc:sldMkLst>
        <pc:spChg chg="ord">
          <ac:chgData name="Caille, Emily (DESE)" userId="S::emily.caille@mass.gov::f78eeaa9-b6dc-41c9-b378-54c332ea9d0f" providerId="AD" clId="Web-{FAF9FBB1-0E83-0A2E-60B5-CE9F05E4472A}" dt="2026-10-08T17:00:12.356" v="140"/>
          <ac:spMkLst>
            <pc:docMk/>
            <pc:sldMk cId="2620231570" sldId="292"/>
            <ac:spMk id="2" creationId="{291F7D73-1117-85D8-FEC3-3D6F7773BF31}"/>
          </ac:spMkLst>
        </pc:spChg>
        <pc:spChg chg="ord">
          <ac:chgData name="Caille, Emily (DESE)" userId="S::emily.caille@mass.gov::f78eeaa9-b6dc-41c9-b378-54c332ea9d0f" providerId="AD" clId="Web-{FAF9FBB1-0E83-0A2E-60B5-CE9F05E4472A}" dt="2026-10-08T17:00:17.450" v="142"/>
          <ac:spMkLst>
            <pc:docMk/>
            <pc:sldMk cId="2620231570" sldId="292"/>
            <ac:spMk id="3" creationId="{0C4172D3-A126-46CC-0441-9F7324E57955}"/>
          </ac:spMkLst>
        </pc:spChg>
      </pc:sldChg>
      <pc:sldChg chg="modSp">
        <pc:chgData name="Caille, Emily (DESE)" userId="S::emily.caille@mass.gov::f78eeaa9-b6dc-41c9-b378-54c332ea9d0f" providerId="AD" clId="Web-{FAF9FBB1-0E83-0A2E-60B5-CE9F05E4472A}" dt="2026-10-08T16:47:31.130" v="63"/>
        <pc:sldMkLst>
          <pc:docMk/>
          <pc:sldMk cId="3099178966" sldId="297"/>
        </pc:sldMkLst>
        <pc:graphicFrameChg chg="mod">
          <ac:chgData name="Caille, Emily (DESE)" userId="S::emily.caille@mass.gov::f78eeaa9-b6dc-41c9-b378-54c332ea9d0f" providerId="AD" clId="Web-{FAF9FBB1-0E83-0A2E-60B5-CE9F05E4472A}" dt="2026-10-08T16:47:31.130" v="63"/>
          <ac:graphicFrameMkLst>
            <pc:docMk/>
            <pc:sldMk cId="3099178966" sldId="297"/>
            <ac:graphicFrameMk id="5" creationId="{565A5451-B7B7-1B27-375D-127656F99BDB}"/>
          </ac:graphicFrameMkLst>
        </pc:graphicFrameChg>
      </pc:sldChg>
      <pc:sldChg chg="modSp">
        <pc:chgData name="Caille, Emily (DESE)" userId="S::emily.caille@mass.gov::f78eeaa9-b6dc-41c9-b378-54c332ea9d0f" providerId="AD" clId="Web-{FAF9FBB1-0E83-0A2E-60B5-CE9F05E4472A}" dt="2026-10-08T16:48:09.882" v="65"/>
        <pc:sldMkLst>
          <pc:docMk/>
          <pc:sldMk cId="4003106242" sldId="299"/>
        </pc:sldMkLst>
        <pc:graphicFrameChg chg="mod">
          <ac:chgData name="Caille, Emily (DESE)" userId="S::emily.caille@mass.gov::f78eeaa9-b6dc-41c9-b378-54c332ea9d0f" providerId="AD" clId="Web-{FAF9FBB1-0E83-0A2E-60B5-CE9F05E4472A}" dt="2026-10-08T16:48:09.882" v="65"/>
          <ac:graphicFrameMkLst>
            <pc:docMk/>
            <pc:sldMk cId="4003106242" sldId="299"/>
            <ac:graphicFrameMk id="10" creationId="{A877E194-2591-404D-D1EC-2BC82C4053B0}"/>
          </ac:graphicFrameMkLst>
        </pc:graphicFrameChg>
      </pc:sldChg>
      <pc:sldChg chg="modSp">
        <pc:chgData name="Caille, Emily (DESE)" userId="S::emily.caille@mass.gov::f78eeaa9-b6dc-41c9-b378-54c332ea9d0f" providerId="AD" clId="Web-{FAF9FBB1-0E83-0A2E-60B5-CE9F05E4472A}" dt="2026-10-08T16:48:25.196" v="66"/>
        <pc:sldMkLst>
          <pc:docMk/>
          <pc:sldMk cId="1812465836" sldId="302"/>
        </pc:sldMkLst>
        <pc:graphicFrameChg chg="mod">
          <ac:chgData name="Caille, Emily (DESE)" userId="S::emily.caille@mass.gov::f78eeaa9-b6dc-41c9-b378-54c332ea9d0f" providerId="AD" clId="Web-{FAF9FBB1-0E83-0A2E-60B5-CE9F05E4472A}" dt="2026-10-08T16:48:25.196" v="66"/>
          <ac:graphicFrameMkLst>
            <pc:docMk/>
            <pc:sldMk cId="1812465836" sldId="302"/>
            <ac:graphicFrameMk id="6" creationId="{C7642134-2DBD-9581-275F-04945D97BAA1}"/>
          </ac:graphicFrameMkLst>
        </pc:graphicFrameChg>
      </pc:sldChg>
      <pc:sldChg chg="addSp delSp modSp">
        <pc:chgData name="Caille, Emily (DESE)" userId="S::emily.caille@mass.gov::f78eeaa9-b6dc-41c9-b378-54c332ea9d0f" providerId="AD" clId="Web-{FAF9FBB1-0E83-0A2E-60B5-CE9F05E4472A}" dt="2026-10-08T16:50:26.342" v="81"/>
        <pc:sldMkLst>
          <pc:docMk/>
          <pc:sldMk cId="1853308936" sldId="320"/>
        </pc:sldMkLst>
        <pc:spChg chg="add mod">
          <ac:chgData name="Caille, Emily (DESE)" userId="S::emily.caille@mass.gov::f78eeaa9-b6dc-41c9-b378-54c332ea9d0f" providerId="AD" clId="Web-{FAF9FBB1-0E83-0A2E-60B5-CE9F05E4472A}" dt="2026-10-08T16:50:21.873" v="80" actId="14100"/>
          <ac:spMkLst>
            <pc:docMk/>
            <pc:sldMk cId="1853308936" sldId="320"/>
            <ac:spMk id="3" creationId="{0872DF0C-C4ED-CC7F-4207-49967B5207E3}"/>
          </ac:spMkLst>
        </pc:spChg>
        <pc:spChg chg="del">
          <ac:chgData name="Caille, Emily (DESE)" userId="S::emily.caille@mass.gov::f78eeaa9-b6dc-41c9-b378-54c332ea9d0f" providerId="AD" clId="Web-{FAF9FBB1-0E83-0A2E-60B5-CE9F05E4472A}" dt="2026-10-08T16:50:12.326" v="78"/>
          <ac:spMkLst>
            <pc:docMk/>
            <pc:sldMk cId="1853308936" sldId="320"/>
            <ac:spMk id="4" creationId="{F311539B-43E2-9549-77DD-F0DC49185F93}"/>
          </ac:spMkLst>
        </pc:spChg>
        <pc:spChg chg="add del mod">
          <ac:chgData name="Caille, Emily (DESE)" userId="S::emily.caille@mass.gov::f78eeaa9-b6dc-41c9-b378-54c332ea9d0f" providerId="AD" clId="Web-{FAF9FBB1-0E83-0A2E-60B5-CE9F05E4472A}" dt="2026-10-08T16:50:26.342" v="81"/>
          <ac:spMkLst>
            <pc:docMk/>
            <pc:sldMk cId="1853308936" sldId="320"/>
            <ac:spMk id="6" creationId="{46B22BEE-6490-834B-DB75-57318EEE298B}"/>
          </ac:spMkLst>
        </pc:spChg>
      </pc:sldChg>
      <pc:sldChg chg="modSp">
        <pc:chgData name="Caille, Emily (DESE)" userId="S::emily.caille@mass.gov::f78eeaa9-b6dc-41c9-b378-54c332ea9d0f" providerId="AD" clId="Web-{FAF9FBB1-0E83-0A2E-60B5-CE9F05E4472A}" dt="2026-10-08T16:49:43.231" v="69"/>
        <pc:sldMkLst>
          <pc:docMk/>
          <pc:sldMk cId="2172614714" sldId="2147483635"/>
        </pc:sldMkLst>
        <pc:graphicFrameChg chg="mod">
          <ac:chgData name="Caille, Emily (DESE)" userId="S::emily.caille@mass.gov::f78eeaa9-b6dc-41c9-b378-54c332ea9d0f" providerId="AD" clId="Web-{FAF9FBB1-0E83-0A2E-60B5-CE9F05E4472A}" dt="2026-10-08T16:49:43.231" v="69"/>
          <ac:graphicFrameMkLst>
            <pc:docMk/>
            <pc:sldMk cId="2172614714" sldId="2147483635"/>
            <ac:graphicFrameMk id="7" creationId="{19100E5D-A12F-2F46-8E7E-00D312137976}"/>
          </ac:graphicFrameMkLst>
        </pc:graphicFrameChg>
      </pc:sldChg>
    </pc:docChg>
  </pc:docChgLst>
  <pc:docChgLst>
    <pc:chgData name="Caille, Emily (DESE)" userId="S::emily.caille@mass.gov::f78eeaa9-b6dc-41c9-b378-54c332ea9d0f" providerId="AD" clId="Web-{792AA5B1-A5BB-52FA-008E-C66ED438145F}"/>
    <pc:docChg chg="modSld">
      <pc:chgData name="Caille, Emily (DESE)" userId="S::emily.caille@mass.gov::f78eeaa9-b6dc-41c9-b378-54c332ea9d0f" providerId="AD" clId="Web-{792AA5B1-A5BB-52FA-008E-C66ED438145F}" dt="2026-10-08T18:14:18.390" v="66"/>
      <pc:docMkLst>
        <pc:docMk/>
      </pc:docMkLst>
      <pc:sldChg chg="modSp">
        <pc:chgData name="Caille, Emily (DESE)" userId="S::emily.caille@mass.gov::f78eeaa9-b6dc-41c9-b378-54c332ea9d0f" providerId="AD" clId="Web-{792AA5B1-A5BB-52FA-008E-C66ED438145F}" dt="2026-10-08T18:14:18.390" v="66"/>
        <pc:sldMkLst>
          <pc:docMk/>
          <pc:sldMk cId="2270136065" sldId="268"/>
        </pc:sldMkLst>
        <pc:spChg chg="mod">
          <ac:chgData name="Caille, Emily (DESE)" userId="S::emily.caille@mass.gov::f78eeaa9-b6dc-41c9-b378-54c332ea9d0f" providerId="AD" clId="Web-{792AA5B1-A5BB-52FA-008E-C66ED438145F}" dt="2026-10-08T18:14:18.390" v="66"/>
          <ac:spMkLst>
            <pc:docMk/>
            <pc:sldMk cId="2270136065" sldId="268"/>
            <ac:spMk id="16" creationId="{A7E5EC61-F749-501B-E4F9-1D9BA7E648EF}"/>
          </ac:spMkLst>
        </pc:spChg>
      </pc:sldChg>
      <pc:sldChg chg="modSp">
        <pc:chgData name="Caille, Emily (DESE)" userId="S::emily.caille@mass.gov::f78eeaa9-b6dc-41c9-b378-54c332ea9d0f" providerId="AD" clId="Web-{792AA5B1-A5BB-52FA-008E-C66ED438145F}" dt="2026-10-08T18:09:59.550" v="1" actId="1076"/>
        <pc:sldMkLst>
          <pc:docMk/>
          <pc:sldMk cId="1042151586" sldId="270"/>
        </pc:sldMkLst>
        <pc:spChg chg="mod">
          <ac:chgData name="Caille, Emily (DESE)" userId="S::emily.caille@mass.gov::f78eeaa9-b6dc-41c9-b378-54c332ea9d0f" providerId="AD" clId="Web-{792AA5B1-A5BB-52FA-008E-C66ED438145F}" dt="2026-10-08T18:09:59.550" v="1" actId="1076"/>
          <ac:spMkLst>
            <pc:docMk/>
            <pc:sldMk cId="1042151586" sldId="270"/>
            <ac:spMk id="5" creationId="{D9887C67-EDA5-3F14-3608-159A15BF5C23}"/>
          </ac:spMkLst>
        </pc:spChg>
      </pc:sldChg>
      <pc:sldChg chg="modSp">
        <pc:chgData name="Caille, Emily (DESE)" userId="S::emily.caille@mass.gov::f78eeaa9-b6dc-41c9-b378-54c332ea9d0f" providerId="AD" clId="Web-{792AA5B1-A5BB-52FA-008E-C66ED438145F}" dt="2026-10-08T18:08:08.567" v="0" actId="14100"/>
        <pc:sldMkLst>
          <pc:docMk/>
          <pc:sldMk cId="4148480084" sldId="318"/>
        </pc:sldMkLst>
        <pc:spChg chg="mod">
          <ac:chgData name="Caille, Emily (DESE)" userId="S::emily.caille@mass.gov::f78eeaa9-b6dc-41c9-b378-54c332ea9d0f" providerId="AD" clId="Web-{792AA5B1-A5BB-52FA-008E-C66ED438145F}" dt="2026-10-08T18:08:08.567" v="0" actId="14100"/>
          <ac:spMkLst>
            <pc:docMk/>
            <pc:sldMk cId="4148480084" sldId="318"/>
            <ac:spMk id="4" creationId="{17C73717-158A-0216-4E24-B9BF43A7E89B}"/>
          </ac:spMkLst>
        </pc:spChg>
      </pc:sldChg>
    </pc:docChg>
  </pc:docChgLst>
  <pc:docChgLst>
    <pc:chgData name="Caille, Emily (DESE)" userId="S::emily.caille@mass.gov::f78eeaa9-b6dc-41c9-b378-54c332ea9d0f" providerId="AD" clId="Web-{AF8F1726-E11C-83D4-6841-35EAA921B99F}"/>
    <pc:docChg chg="modSld">
      <pc:chgData name="Caille, Emily (DESE)" userId="S::emily.caille@mass.gov::f78eeaa9-b6dc-41c9-b378-54c332ea9d0f" providerId="AD" clId="Web-{AF8F1726-E11C-83D4-6841-35EAA921B99F}" dt="2026-10-08T18:44:07.691" v="191"/>
      <pc:docMkLst>
        <pc:docMk/>
      </pc:docMkLst>
      <pc:sldChg chg="addSp delSp modSp">
        <pc:chgData name="Caille, Emily (DESE)" userId="S::emily.caille@mass.gov::f78eeaa9-b6dc-41c9-b378-54c332ea9d0f" providerId="AD" clId="Web-{AF8F1726-E11C-83D4-6841-35EAA921B99F}" dt="2026-10-08T18:40:13.175" v="163"/>
        <pc:sldMkLst>
          <pc:docMk/>
          <pc:sldMk cId="785071800" sldId="259"/>
        </pc:sldMkLst>
        <pc:spChg chg="add del mod">
          <ac:chgData name="Caille, Emily (DESE)" userId="S::emily.caille@mass.gov::f78eeaa9-b6dc-41c9-b378-54c332ea9d0f" providerId="AD" clId="Web-{AF8F1726-E11C-83D4-6841-35EAA921B99F}" dt="2026-10-08T18:40:13.175" v="163"/>
          <ac:spMkLst>
            <pc:docMk/>
            <pc:sldMk cId="785071800" sldId="259"/>
            <ac:spMk id="4" creationId="{22073F29-A371-F286-7C2D-CB00C56519CA}"/>
          </ac:spMkLst>
        </pc:spChg>
      </pc:sldChg>
      <pc:sldChg chg="modSp">
        <pc:chgData name="Caille, Emily (DESE)" userId="S::emily.caille@mass.gov::f78eeaa9-b6dc-41c9-b378-54c332ea9d0f" providerId="AD" clId="Web-{AF8F1726-E11C-83D4-6841-35EAA921B99F}" dt="2026-10-08T18:41:28.503" v="177" actId="1076"/>
        <pc:sldMkLst>
          <pc:docMk/>
          <pc:sldMk cId="657066220" sldId="262"/>
        </pc:sldMkLst>
        <pc:spChg chg="mod">
          <ac:chgData name="Caille, Emily (DESE)" userId="S::emily.caille@mass.gov::f78eeaa9-b6dc-41c9-b378-54c332ea9d0f" providerId="AD" clId="Web-{AF8F1726-E11C-83D4-6841-35EAA921B99F}" dt="2026-10-08T18:41:28.503" v="177" actId="1076"/>
          <ac:spMkLst>
            <pc:docMk/>
            <pc:sldMk cId="657066220" sldId="262"/>
            <ac:spMk id="2" creationId="{A934B410-8ADD-3C9C-F14F-228F8E8CBE80}"/>
          </ac:spMkLst>
        </pc:spChg>
      </pc:sldChg>
      <pc:sldChg chg="modSp">
        <pc:chgData name="Caille, Emily (DESE)" userId="S::emily.caille@mass.gov::f78eeaa9-b6dc-41c9-b378-54c332ea9d0f" providerId="AD" clId="Web-{AF8F1726-E11C-83D4-6841-35EAA921B99F}" dt="2026-10-08T18:41:45.456" v="178"/>
        <pc:sldMkLst>
          <pc:docMk/>
          <pc:sldMk cId="1117072907" sldId="264"/>
        </pc:sldMkLst>
        <pc:spChg chg="ord">
          <ac:chgData name="Caille, Emily (DESE)" userId="S::emily.caille@mass.gov::f78eeaa9-b6dc-41c9-b378-54c332ea9d0f" providerId="AD" clId="Web-{AF8F1726-E11C-83D4-6841-35EAA921B99F}" dt="2026-10-08T18:28:34.534" v="76"/>
          <ac:spMkLst>
            <pc:docMk/>
            <pc:sldMk cId="1117072907" sldId="264"/>
            <ac:spMk id="4" creationId="{03A8E290-ED73-8641-5811-89BD624F8535}"/>
          </ac:spMkLst>
        </pc:spChg>
        <pc:spChg chg="ord">
          <ac:chgData name="Caille, Emily (DESE)" userId="S::emily.caille@mass.gov::f78eeaa9-b6dc-41c9-b378-54c332ea9d0f" providerId="AD" clId="Web-{AF8F1726-E11C-83D4-6841-35EAA921B99F}" dt="2026-10-08T18:28:30.847" v="75"/>
          <ac:spMkLst>
            <pc:docMk/>
            <pc:sldMk cId="1117072907" sldId="264"/>
            <ac:spMk id="6" creationId="{697D48F7-4357-2530-DB2F-FDE547F34F56}"/>
          </ac:spMkLst>
        </pc:spChg>
        <pc:spChg chg="ord">
          <ac:chgData name="Caille, Emily (DESE)" userId="S::emily.caille@mass.gov::f78eeaa9-b6dc-41c9-b378-54c332ea9d0f" providerId="AD" clId="Web-{AF8F1726-E11C-83D4-6841-35EAA921B99F}" dt="2026-10-08T18:41:45.456" v="178"/>
          <ac:spMkLst>
            <pc:docMk/>
            <pc:sldMk cId="1117072907" sldId="264"/>
            <ac:spMk id="7" creationId="{FB0069F0-747D-1706-C044-793A9EF2F771}"/>
          </ac:spMkLst>
        </pc:spChg>
        <pc:spChg chg="ord">
          <ac:chgData name="Caille, Emily (DESE)" userId="S::emily.caille@mass.gov::f78eeaa9-b6dc-41c9-b378-54c332ea9d0f" providerId="AD" clId="Web-{AF8F1726-E11C-83D4-6841-35EAA921B99F}" dt="2026-10-08T18:28:39.190" v="79"/>
          <ac:spMkLst>
            <pc:docMk/>
            <pc:sldMk cId="1117072907" sldId="264"/>
            <ac:spMk id="8" creationId="{AAC6C3EF-79A5-CE33-DD26-B1F620B36DE2}"/>
          </ac:spMkLst>
        </pc:spChg>
        <pc:picChg chg="mod ord">
          <ac:chgData name="Caille, Emily (DESE)" userId="S::emily.caille@mass.gov::f78eeaa9-b6dc-41c9-b378-54c332ea9d0f" providerId="AD" clId="Web-{AF8F1726-E11C-83D4-6841-35EAA921B99F}" dt="2026-10-08T18:29:24.987" v="82"/>
          <ac:picMkLst>
            <pc:docMk/>
            <pc:sldMk cId="1117072907" sldId="264"/>
            <ac:picMk id="2" creationId="{1C1FEAF4-9F18-E5E6-DA0E-3842A96F24E9}"/>
          </ac:picMkLst>
        </pc:picChg>
        <pc:picChg chg="mod ord">
          <ac:chgData name="Caille, Emily (DESE)" userId="S::emily.caille@mass.gov::f78eeaa9-b6dc-41c9-b378-54c332ea9d0f" providerId="AD" clId="Web-{AF8F1726-E11C-83D4-6841-35EAA921B99F}" dt="2026-10-08T18:29:32.956" v="84"/>
          <ac:picMkLst>
            <pc:docMk/>
            <pc:sldMk cId="1117072907" sldId="264"/>
            <ac:picMk id="5" creationId="{D75BAE2D-B227-29FD-7D81-FC81B8953900}"/>
          </ac:picMkLst>
        </pc:picChg>
      </pc:sldChg>
      <pc:sldChg chg="addSp delSp modSp">
        <pc:chgData name="Caille, Emily (DESE)" userId="S::emily.caille@mass.gov::f78eeaa9-b6dc-41c9-b378-54c332ea9d0f" providerId="AD" clId="Web-{AF8F1726-E11C-83D4-6841-35EAA921B99F}" dt="2026-10-08T18:35:59.628" v="145"/>
        <pc:sldMkLst>
          <pc:docMk/>
          <pc:sldMk cId="1250848461" sldId="267"/>
        </pc:sldMkLst>
        <pc:spChg chg="mod">
          <ac:chgData name="Caille, Emily (DESE)" userId="S::emily.caille@mass.gov::f78eeaa9-b6dc-41c9-b378-54c332ea9d0f" providerId="AD" clId="Web-{AF8F1726-E11C-83D4-6841-35EAA921B99F}" dt="2026-10-08T18:35:59.628" v="145"/>
          <ac:spMkLst>
            <pc:docMk/>
            <pc:sldMk cId="1250848461" sldId="267"/>
            <ac:spMk id="7" creationId="{CDD453BF-8800-1282-D070-CF5418B460A0}"/>
          </ac:spMkLst>
        </pc:spChg>
        <pc:spChg chg="add del mod">
          <ac:chgData name="Caille, Emily (DESE)" userId="S::emily.caille@mass.gov::f78eeaa9-b6dc-41c9-b378-54c332ea9d0f" providerId="AD" clId="Web-{AF8F1726-E11C-83D4-6841-35EAA921B99F}" dt="2026-10-08T18:35:38.081" v="142"/>
          <ac:spMkLst>
            <pc:docMk/>
            <pc:sldMk cId="1250848461" sldId="267"/>
            <ac:spMk id="19" creationId="{E5B3BCC1-1C1D-F79F-6607-7CC0F037B98E}"/>
          </ac:spMkLst>
        </pc:spChg>
      </pc:sldChg>
      <pc:sldChg chg="modSp">
        <pc:chgData name="Caille, Emily (DESE)" userId="S::emily.caille@mass.gov::f78eeaa9-b6dc-41c9-b378-54c332ea9d0f" providerId="AD" clId="Web-{AF8F1726-E11C-83D4-6841-35EAA921B99F}" dt="2026-10-08T18:42:53.112" v="180"/>
        <pc:sldMkLst>
          <pc:docMk/>
          <pc:sldMk cId="2270136065" sldId="268"/>
        </pc:sldMkLst>
        <pc:spChg chg="ord">
          <ac:chgData name="Caille, Emily (DESE)" userId="S::emily.caille@mass.gov::f78eeaa9-b6dc-41c9-b378-54c332ea9d0f" providerId="AD" clId="Web-{AF8F1726-E11C-83D4-6841-35EAA921B99F}" dt="2026-10-08T18:42:53.112" v="180"/>
          <ac:spMkLst>
            <pc:docMk/>
            <pc:sldMk cId="2270136065" sldId="268"/>
            <ac:spMk id="19" creationId="{486489F8-4FB9-1EED-8AB3-CCFD56B97DA6}"/>
          </ac:spMkLst>
        </pc:spChg>
      </pc:sldChg>
      <pc:sldChg chg="addSp delSp modSp">
        <pc:chgData name="Caille, Emily (DESE)" userId="S::emily.caille@mass.gov::f78eeaa9-b6dc-41c9-b378-54c332ea9d0f" providerId="AD" clId="Web-{AF8F1726-E11C-83D4-6841-35EAA921B99F}" dt="2026-10-08T18:44:07.691" v="191"/>
        <pc:sldMkLst>
          <pc:docMk/>
          <pc:sldMk cId="1042151586" sldId="270"/>
        </pc:sldMkLst>
        <pc:spChg chg="add del mod">
          <ac:chgData name="Caille, Emily (DESE)" userId="S::emily.caille@mass.gov::f78eeaa9-b6dc-41c9-b378-54c332ea9d0f" providerId="AD" clId="Web-{AF8F1726-E11C-83D4-6841-35EAA921B99F}" dt="2026-10-08T18:44:07.691" v="191"/>
          <ac:spMkLst>
            <pc:docMk/>
            <pc:sldMk cId="1042151586" sldId="270"/>
            <ac:spMk id="3" creationId="{5B181306-6C13-DA47-B676-53B877E48945}"/>
          </ac:spMkLst>
        </pc:spChg>
        <pc:spChg chg="mod">
          <ac:chgData name="Caille, Emily (DESE)" userId="S::emily.caille@mass.gov::f78eeaa9-b6dc-41c9-b378-54c332ea9d0f" providerId="AD" clId="Web-{AF8F1726-E11C-83D4-6841-35EAA921B99F}" dt="2026-10-08T18:43:57.878" v="189" actId="20577"/>
          <ac:spMkLst>
            <pc:docMk/>
            <pc:sldMk cId="1042151586" sldId="270"/>
            <ac:spMk id="5" creationId="{D9887C67-EDA5-3F14-3608-159A15BF5C23}"/>
          </ac:spMkLst>
        </pc:spChg>
      </pc:sldChg>
      <pc:sldChg chg="modSp">
        <pc:chgData name="Caille, Emily (DESE)" userId="S::emily.caille@mass.gov::f78eeaa9-b6dc-41c9-b378-54c332ea9d0f" providerId="AD" clId="Web-{AF8F1726-E11C-83D4-6841-35EAA921B99F}" dt="2026-10-08T18:39:37.816" v="159"/>
        <pc:sldMkLst>
          <pc:docMk/>
          <pc:sldMk cId="3531339913" sldId="278"/>
        </pc:sldMkLst>
        <pc:spChg chg="mod">
          <ac:chgData name="Caille, Emily (DESE)" userId="S::emily.caille@mass.gov::f78eeaa9-b6dc-41c9-b378-54c332ea9d0f" providerId="AD" clId="Web-{AF8F1726-E11C-83D4-6841-35EAA921B99F}" dt="2026-10-08T18:39:37.816" v="159"/>
          <ac:spMkLst>
            <pc:docMk/>
            <pc:sldMk cId="3531339913" sldId="278"/>
            <ac:spMk id="6" creationId="{AF6FF4C1-4983-9A02-0CA1-469D316408DF}"/>
          </ac:spMkLst>
        </pc:spChg>
      </pc:sldChg>
      <pc:sldChg chg="addSp delSp modSp">
        <pc:chgData name="Caille, Emily (DESE)" userId="S::emily.caille@mass.gov::f78eeaa9-b6dc-41c9-b378-54c332ea9d0f" providerId="AD" clId="Web-{AF8F1726-E11C-83D4-6841-35EAA921B99F}" dt="2026-10-08T18:23:21.346" v="21" actId="20577"/>
        <pc:sldMkLst>
          <pc:docMk/>
          <pc:sldMk cId="4148480084" sldId="318"/>
        </pc:sldMkLst>
        <pc:spChg chg="add del mod">
          <ac:chgData name="Caille, Emily (DESE)" userId="S::emily.caille@mass.gov::f78eeaa9-b6dc-41c9-b378-54c332ea9d0f" providerId="AD" clId="Web-{AF8F1726-E11C-83D4-6841-35EAA921B99F}" dt="2026-10-08T18:23:21.346" v="21" actId="20577"/>
          <ac:spMkLst>
            <pc:docMk/>
            <pc:sldMk cId="4148480084" sldId="318"/>
            <ac:spMk id="5" creationId="{A83ACBCD-3F3F-3DC7-4970-DE38630B44E1}"/>
          </ac:spMkLst>
        </pc:spChg>
      </pc:sldChg>
      <pc:sldChg chg="addSp modSp">
        <pc:chgData name="Caille, Emily (DESE)" userId="S::emily.caille@mass.gov::f78eeaa9-b6dc-41c9-b378-54c332ea9d0f" providerId="AD" clId="Web-{AF8F1726-E11C-83D4-6841-35EAA921B99F}" dt="2026-10-08T18:37:52.472" v="154" actId="20577"/>
        <pc:sldMkLst>
          <pc:docMk/>
          <pc:sldMk cId="1853308936" sldId="320"/>
        </pc:sldMkLst>
        <pc:spChg chg="add mod">
          <ac:chgData name="Caille, Emily (DESE)" userId="S::emily.caille@mass.gov::f78eeaa9-b6dc-41c9-b378-54c332ea9d0f" providerId="AD" clId="Web-{AF8F1726-E11C-83D4-6841-35EAA921B99F}" dt="2026-10-08T18:37:52.472" v="154" actId="20577"/>
          <ac:spMkLst>
            <pc:docMk/>
            <pc:sldMk cId="1853308936" sldId="320"/>
            <ac:spMk id="5" creationId="{6FB1A87F-66AA-2457-2BFF-85963C2F551C}"/>
          </ac:spMkLst>
        </pc:spChg>
      </pc:sldChg>
      <pc:sldChg chg="modSp">
        <pc:chgData name="Caille, Emily (DESE)" userId="S::emily.caille@mass.gov::f78eeaa9-b6dc-41c9-b378-54c332ea9d0f" providerId="AD" clId="Web-{AF8F1726-E11C-83D4-6841-35EAA921B99F}" dt="2026-10-08T18:23:53.815" v="27"/>
        <pc:sldMkLst>
          <pc:docMk/>
          <pc:sldMk cId="1075764613" sldId="321"/>
        </pc:sldMkLst>
        <pc:graphicFrameChg chg="mod">
          <ac:chgData name="Caille, Emily (DESE)" userId="S::emily.caille@mass.gov::f78eeaa9-b6dc-41c9-b378-54c332ea9d0f" providerId="AD" clId="Web-{AF8F1726-E11C-83D4-6841-35EAA921B99F}" dt="2026-10-08T18:23:53.815" v="27"/>
          <ac:graphicFrameMkLst>
            <pc:docMk/>
            <pc:sldMk cId="1075764613" sldId="321"/>
            <ac:graphicFrameMk id="17" creationId="{23CE3F4C-EAB1-8874-FAD1-927C3EE70CBE}"/>
          </ac:graphicFrameMkLst>
        </pc:graphicFrameChg>
      </pc:sldChg>
      <pc:sldChg chg="modSp">
        <pc:chgData name="Caille, Emily (DESE)" userId="S::emily.caille@mass.gov::f78eeaa9-b6dc-41c9-b378-54c332ea9d0f" providerId="AD" clId="Web-{AF8F1726-E11C-83D4-6841-35EAA921B99F}" dt="2026-10-08T18:25:11.893" v="52"/>
        <pc:sldMkLst>
          <pc:docMk/>
          <pc:sldMk cId="1886892190" sldId="322"/>
        </pc:sldMkLst>
        <pc:graphicFrameChg chg="mod">
          <ac:chgData name="Caille, Emily (DESE)" userId="S::emily.caille@mass.gov::f78eeaa9-b6dc-41c9-b378-54c332ea9d0f" providerId="AD" clId="Web-{AF8F1726-E11C-83D4-6841-35EAA921B99F}" dt="2026-10-08T18:25:11.893" v="52"/>
          <ac:graphicFrameMkLst>
            <pc:docMk/>
            <pc:sldMk cId="1886892190" sldId="322"/>
            <ac:graphicFrameMk id="8" creationId="{4E74F7B8-938A-01EE-EC72-8CF4951B8AE9}"/>
          </ac:graphicFrameMkLst>
        </pc:graphicFrameChg>
      </pc:sldChg>
      <pc:sldChg chg="modSp">
        <pc:chgData name="Caille, Emily (DESE)" userId="S::emily.caille@mass.gov::f78eeaa9-b6dc-41c9-b378-54c332ea9d0f" providerId="AD" clId="Web-{AF8F1726-E11C-83D4-6841-35EAA921B99F}" dt="2026-10-08T18:30:24.690" v="97"/>
        <pc:sldMkLst>
          <pc:docMk/>
          <pc:sldMk cId="2337310665" sldId="323"/>
        </pc:sldMkLst>
        <pc:graphicFrameChg chg="mod">
          <ac:chgData name="Caille, Emily (DESE)" userId="S::emily.caille@mass.gov::f78eeaa9-b6dc-41c9-b378-54c332ea9d0f" providerId="AD" clId="Web-{AF8F1726-E11C-83D4-6841-35EAA921B99F}" dt="2026-10-08T18:30:24.690" v="97"/>
          <ac:graphicFrameMkLst>
            <pc:docMk/>
            <pc:sldMk cId="2337310665" sldId="323"/>
            <ac:graphicFrameMk id="6" creationId="{0C7DA759-1AB7-879A-D420-D4D352BFB53F}"/>
          </ac:graphicFrameMkLst>
        </pc:graphicFrameChg>
      </pc:sldChg>
      <pc:sldChg chg="modSp">
        <pc:chgData name="Caille, Emily (DESE)" userId="S::emily.caille@mass.gov::f78eeaa9-b6dc-41c9-b378-54c332ea9d0f" providerId="AD" clId="Web-{AF8F1726-E11C-83D4-6841-35EAA921B99F}" dt="2026-10-08T18:34:13.112" v="134"/>
        <pc:sldMkLst>
          <pc:docMk/>
          <pc:sldMk cId="1716387311" sldId="2147483639"/>
        </pc:sldMkLst>
        <pc:spChg chg="mod">
          <ac:chgData name="Caille, Emily (DESE)" userId="S::emily.caille@mass.gov::f78eeaa9-b6dc-41c9-b378-54c332ea9d0f" providerId="AD" clId="Web-{AF8F1726-E11C-83D4-6841-35EAA921B99F}" dt="2026-10-08T18:34:13.112" v="134"/>
          <ac:spMkLst>
            <pc:docMk/>
            <pc:sldMk cId="1716387311" sldId="2147483639"/>
            <ac:spMk id="7" creationId="{00CD9948-2001-1017-CA91-C04CB8675995}"/>
          </ac:spMkLst>
        </pc:spChg>
      </pc:sldChg>
      <pc:sldChg chg="modSp">
        <pc:chgData name="Caille, Emily (DESE)" userId="S::emily.caille@mass.gov::f78eeaa9-b6dc-41c9-b378-54c332ea9d0f" providerId="AD" clId="Web-{AF8F1726-E11C-83D4-6841-35EAA921B99F}" dt="2026-10-08T18:31:37.097" v="112"/>
        <pc:sldMkLst>
          <pc:docMk/>
          <pc:sldMk cId="1604593767" sldId="2147483647"/>
        </pc:sldMkLst>
        <pc:spChg chg="mod">
          <ac:chgData name="Caille, Emily (DESE)" userId="S::emily.caille@mass.gov::f78eeaa9-b6dc-41c9-b378-54c332ea9d0f" providerId="AD" clId="Web-{AF8F1726-E11C-83D4-6841-35EAA921B99F}" dt="2026-10-08T18:31:37.097" v="112"/>
          <ac:spMkLst>
            <pc:docMk/>
            <pc:sldMk cId="1604593767" sldId="2147483647"/>
            <ac:spMk id="10" creationId="{9D8AAD14-C2A9-1985-0C06-0EC3212BAAC8}"/>
          </ac:spMkLst>
        </pc:spChg>
      </pc:sldChg>
    </pc:docChg>
  </pc:docChgLst>
  <pc:docChgLst>
    <pc:chgData name="Caille, Emily (DESE)" userId="S::emily.caille@mass.gov::f78eeaa9-b6dc-41c9-b378-54c332ea9d0f" providerId="AD" clId="Web-{6645CDA6-DF6B-8A01-E7C4-1E9277A5EBF2}"/>
    <pc:docChg chg="modSld">
      <pc:chgData name="Caille, Emily (DESE)" userId="S::emily.caille@mass.gov::f78eeaa9-b6dc-41c9-b378-54c332ea9d0f" providerId="AD" clId="Web-{6645CDA6-DF6B-8A01-E7C4-1E9277A5EBF2}" dt="2026-10-08T18:20:06.812" v="32"/>
      <pc:docMkLst>
        <pc:docMk/>
      </pc:docMkLst>
      <pc:sldChg chg="modSp">
        <pc:chgData name="Caille, Emily (DESE)" userId="S::emily.caille@mass.gov::f78eeaa9-b6dc-41c9-b378-54c332ea9d0f" providerId="AD" clId="Web-{6645CDA6-DF6B-8A01-E7C4-1E9277A5EBF2}" dt="2026-10-08T18:20:06.812" v="32"/>
        <pc:sldMkLst>
          <pc:docMk/>
          <pc:sldMk cId="657066220" sldId="262"/>
        </pc:sldMkLst>
        <pc:spChg chg="ord">
          <ac:chgData name="Caille, Emily (DESE)" userId="S::emily.caille@mass.gov::f78eeaa9-b6dc-41c9-b378-54c332ea9d0f" providerId="AD" clId="Web-{6645CDA6-DF6B-8A01-E7C4-1E9277A5EBF2}" dt="2026-10-08T18:20:02" v="30"/>
          <ac:spMkLst>
            <pc:docMk/>
            <pc:sldMk cId="657066220" sldId="262"/>
            <ac:spMk id="2" creationId="{A934B410-8ADD-3C9C-F14F-228F8E8CBE80}"/>
          </ac:spMkLst>
        </pc:spChg>
        <pc:spChg chg="ord">
          <ac:chgData name="Caille, Emily (DESE)" userId="S::emily.caille@mass.gov::f78eeaa9-b6dc-41c9-b378-54c332ea9d0f" providerId="AD" clId="Web-{6645CDA6-DF6B-8A01-E7C4-1E9277A5EBF2}" dt="2026-10-08T18:20:05.078" v="31"/>
          <ac:spMkLst>
            <pc:docMk/>
            <pc:sldMk cId="657066220" sldId="262"/>
            <ac:spMk id="4" creationId="{2119FB06-DE0D-E47D-C18C-FD5A48465A46}"/>
          </ac:spMkLst>
        </pc:spChg>
        <pc:spChg chg="ord">
          <ac:chgData name="Caille, Emily (DESE)" userId="S::emily.caille@mass.gov::f78eeaa9-b6dc-41c9-b378-54c332ea9d0f" providerId="AD" clId="Web-{6645CDA6-DF6B-8A01-E7C4-1E9277A5EBF2}" dt="2026-10-08T18:20:06.812" v="32"/>
          <ac:spMkLst>
            <pc:docMk/>
            <pc:sldMk cId="657066220" sldId="262"/>
            <ac:spMk id="6" creationId="{4D9730B1-6D58-F169-4EB8-611E5A297EB5}"/>
          </ac:spMkLst>
        </pc:spChg>
      </pc:sldChg>
      <pc:sldChg chg="modSp">
        <pc:chgData name="Caille, Emily (DESE)" userId="S::emily.caille@mass.gov::f78eeaa9-b6dc-41c9-b378-54c332ea9d0f" providerId="AD" clId="Web-{6645CDA6-DF6B-8A01-E7C4-1E9277A5EBF2}" dt="2026-10-08T18:19:55.718" v="29"/>
        <pc:sldMkLst>
          <pc:docMk/>
          <pc:sldMk cId="2060741587" sldId="263"/>
        </pc:sldMkLst>
        <pc:spChg chg="ord">
          <ac:chgData name="Caille, Emily (DESE)" userId="S::emily.caille@mass.gov::f78eeaa9-b6dc-41c9-b378-54c332ea9d0f" providerId="AD" clId="Web-{6645CDA6-DF6B-8A01-E7C4-1E9277A5EBF2}" dt="2026-10-08T18:19:52.140" v="27"/>
          <ac:spMkLst>
            <pc:docMk/>
            <pc:sldMk cId="2060741587" sldId="263"/>
            <ac:spMk id="2" creationId="{FE8E5027-5EAD-32EE-EC71-E0666E57A3C0}"/>
          </ac:spMkLst>
        </pc:spChg>
        <pc:spChg chg="ord">
          <ac:chgData name="Caille, Emily (DESE)" userId="S::emily.caille@mass.gov::f78eeaa9-b6dc-41c9-b378-54c332ea9d0f" providerId="AD" clId="Web-{6645CDA6-DF6B-8A01-E7C4-1E9277A5EBF2}" dt="2026-10-08T18:19:53.906" v="28"/>
          <ac:spMkLst>
            <pc:docMk/>
            <pc:sldMk cId="2060741587" sldId="263"/>
            <ac:spMk id="4" creationId="{6331A1E4-9E63-0F09-325D-29A4EEB2C3E1}"/>
          </ac:spMkLst>
        </pc:spChg>
        <pc:spChg chg="ord">
          <ac:chgData name="Caille, Emily (DESE)" userId="S::emily.caille@mass.gov::f78eeaa9-b6dc-41c9-b378-54c332ea9d0f" providerId="AD" clId="Web-{6645CDA6-DF6B-8A01-E7C4-1E9277A5EBF2}" dt="2026-10-08T18:19:55.718" v="29"/>
          <ac:spMkLst>
            <pc:docMk/>
            <pc:sldMk cId="2060741587" sldId="263"/>
            <ac:spMk id="6" creationId="{85DA388A-2BC9-4891-88E0-580E7BF50F31}"/>
          </ac:spMkLst>
        </pc:spChg>
      </pc:sldChg>
      <pc:sldChg chg="modSp">
        <pc:chgData name="Caille, Emily (DESE)" userId="S::emily.caille@mass.gov::f78eeaa9-b6dc-41c9-b378-54c332ea9d0f" providerId="AD" clId="Web-{6645CDA6-DF6B-8A01-E7C4-1E9277A5EBF2}" dt="2026-10-08T18:19:44.859" v="26"/>
        <pc:sldMkLst>
          <pc:docMk/>
          <pc:sldMk cId="4125349673" sldId="265"/>
        </pc:sldMkLst>
        <pc:spChg chg="ord">
          <ac:chgData name="Caille, Emily (DESE)" userId="S::emily.caille@mass.gov::f78eeaa9-b6dc-41c9-b378-54c332ea9d0f" providerId="AD" clId="Web-{6645CDA6-DF6B-8A01-E7C4-1E9277A5EBF2}" dt="2026-10-08T18:19:40.984" v="24"/>
          <ac:spMkLst>
            <pc:docMk/>
            <pc:sldMk cId="4125349673" sldId="265"/>
            <ac:spMk id="2" creationId="{9CB7B353-3BF3-1CB3-449B-0A9F8C210A8B}"/>
          </ac:spMkLst>
        </pc:spChg>
        <pc:spChg chg="ord">
          <ac:chgData name="Caille, Emily (DESE)" userId="S::emily.caille@mass.gov::f78eeaa9-b6dc-41c9-b378-54c332ea9d0f" providerId="AD" clId="Web-{6645CDA6-DF6B-8A01-E7C4-1E9277A5EBF2}" dt="2026-10-08T18:19:42.547" v="25"/>
          <ac:spMkLst>
            <pc:docMk/>
            <pc:sldMk cId="4125349673" sldId="265"/>
            <ac:spMk id="4" creationId="{1AFFF5FE-389C-48B3-7D34-065FDD6DA21D}"/>
          </ac:spMkLst>
        </pc:spChg>
        <pc:spChg chg="ord">
          <ac:chgData name="Caille, Emily (DESE)" userId="S::emily.caille@mass.gov::f78eeaa9-b6dc-41c9-b378-54c332ea9d0f" providerId="AD" clId="Web-{6645CDA6-DF6B-8A01-E7C4-1E9277A5EBF2}" dt="2026-10-08T18:19:44.859" v="26"/>
          <ac:spMkLst>
            <pc:docMk/>
            <pc:sldMk cId="4125349673" sldId="265"/>
            <ac:spMk id="6" creationId="{5A88767F-F423-4AC9-0BAA-B7A2100A4D20}"/>
          </ac:spMkLst>
        </pc:spChg>
      </pc:sldChg>
      <pc:sldChg chg="modSp">
        <pc:chgData name="Caille, Emily (DESE)" userId="S::emily.caille@mass.gov::f78eeaa9-b6dc-41c9-b378-54c332ea9d0f" providerId="AD" clId="Web-{6645CDA6-DF6B-8A01-E7C4-1E9277A5EBF2}" dt="2026-10-08T18:19:34.609" v="23"/>
        <pc:sldMkLst>
          <pc:docMk/>
          <pc:sldMk cId="482680871" sldId="266"/>
        </pc:sldMkLst>
        <pc:spChg chg="ord">
          <ac:chgData name="Caille, Emily (DESE)" userId="S::emily.caille@mass.gov::f78eeaa9-b6dc-41c9-b378-54c332ea9d0f" providerId="AD" clId="Web-{6645CDA6-DF6B-8A01-E7C4-1E9277A5EBF2}" dt="2026-10-08T18:19:34.609" v="23"/>
          <ac:spMkLst>
            <pc:docMk/>
            <pc:sldMk cId="482680871" sldId="266"/>
            <ac:spMk id="3" creationId="{09E59660-BAE1-4593-1334-4132B43696AF}"/>
          </ac:spMkLst>
        </pc:spChg>
        <pc:spChg chg="ord">
          <ac:chgData name="Caille, Emily (DESE)" userId="S::emily.caille@mass.gov::f78eeaa9-b6dc-41c9-b378-54c332ea9d0f" providerId="AD" clId="Web-{6645CDA6-DF6B-8A01-E7C4-1E9277A5EBF2}" dt="2026-10-08T18:19:33.203" v="22"/>
          <ac:spMkLst>
            <pc:docMk/>
            <pc:sldMk cId="482680871" sldId="266"/>
            <ac:spMk id="4" creationId="{CD3D736F-B640-F139-A88E-B8DB404D2BD3}"/>
          </ac:spMkLst>
        </pc:spChg>
        <pc:spChg chg="ord">
          <ac:chgData name="Caille, Emily (DESE)" userId="S::emily.caille@mass.gov::f78eeaa9-b6dc-41c9-b378-54c332ea9d0f" providerId="AD" clId="Web-{6645CDA6-DF6B-8A01-E7C4-1E9277A5EBF2}" dt="2026-10-08T18:19:31.500" v="21"/>
          <ac:spMkLst>
            <pc:docMk/>
            <pc:sldMk cId="482680871" sldId="266"/>
            <ac:spMk id="6" creationId="{4EDAB284-0E6C-C673-DE0D-AE4509657FEE}"/>
          </ac:spMkLst>
        </pc:spChg>
      </pc:sldChg>
      <pc:sldChg chg="modSp">
        <pc:chgData name="Caille, Emily (DESE)" userId="S::emily.caille@mass.gov::f78eeaa9-b6dc-41c9-b378-54c332ea9d0f" providerId="AD" clId="Web-{6645CDA6-DF6B-8A01-E7C4-1E9277A5EBF2}" dt="2026-10-08T18:16:58.860" v="2"/>
        <pc:sldMkLst>
          <pc:docMk/>
          <pc:sldMk cId="3671875802" sldId="293"/>
        </pc:sldMkLst>
        <pc:spChg chg="ord">
          <ac:chgData name="Caille, Emily (DESE)" userId="S::emily.caille@mass.gov::f78eeaa9-b6dc-41c9-b378-54c332ea9d0f" providerId="AD" clId="Web-{6645CDA6-DF6B-8A01-E7C4-1E9277A5EBF2}" dt="2026-10-08T18:16:55.657" v="1"/>
          <ac:spMkLst>
            <pc:docMk/>
            <pc:sldMk cId="3671875802" sldId="293"/>
            <ac:spMk id="2" creationId="{E03BF9C3-108A-63C2-86CC-3AC2D77EDC28}"/>
          </ac:spMkLst>
        </pc:spChg>
        <pc:spChg chg="ord">
          <ac:chgData name="Caille, Emily (DESE)" userId="S::emily.caille@mass.gov::f78eeaa9-b6dc-41c9-b378-54c332ea9d0f" providerId="AD" clId="Web-{6645CDA6-DF6B-8A01-E7C4-1E9277A5EBF2}" dt="2026-10-08T18:16:54.188" v="0"/>
          <ac:spMkLst>
            <pc:docMk/>
            <pc:sldMk cId="3671875802" sldId="293"/>
            <ac:spMk id="4" creationId="{8CF276EC-47EA-F74B-1DDB-B6DC250D9E3F}"/>
          </ac:spMkLst>
        </pc:spChg>
        <pc:spChg chg="ord">
          <ac:chgData name="Caille, Emily (DESE)" userId="S::emily.caille@mass.gov::f78eeaa9-b6dc-41c9-b378-54c332ea9d0f" providerId="AD" clId="Web-{6645CDA6-DF6B-8A01-E7C4-1E9277A5EBF2}" dt="2026-10-08T18:16:58.860" v="2"/>
          <ac:spMkLst>
            <pc:docMk/>
            <pc:sldMk cId="3671875802" sldId="293"/>
            <ac:spMk id="6" creationId="{1241142D-4A7F-A693-A827-5C62D4EF0A4C}"/>
          </ac:spMkLst>
        </pc:spChg>
      </pc:sldChg>
      <pc:sldChg chg="modSp">
        <pc:chgData name="Caille, Emily (DESE)" userId="S::emily.caille@mass.gov::f78eeaa9-b6dc-41c9-b378-54c332ea9d0f" providerId="AD" clId="Web-{6645CDA6-DF6B-8A01-E7C4-1E9277A5EBF2}" dt="2026-10-08T18:17:11.891" v="5"/>
        <pc:sldMkLst>
          <pc:docMk/>
          <pc:sldMk cId="1677755334" sldId="296"/>
        </pc:sldMkLst>
        <pc:spChg chg="ord">
          <ac:chgData name="Caille, Emily (DESE)" userId="S::emily.caille@mass.gov::f78eeaa9-b6dc-41c9-b378-54c332ea9d0f" providerId="AD" clId="Web-{6645CDA6-DF6B-8A01-E7C4-1E9277A5EBF2}" dt="2026-10-08T18:17:06.172" v="3"/>
          <ac:spMkLst>
            <pc:docMk/>
            <pc:sldMk cId="1677755334" sldId="296"/>
            <ac:spMk id="2" creationId="{8666B200-2D99-20DE-A4AA-969AE6E055C3}"/>
          </ac:spMkLst>
        </pc:spChg>
        <pc:spChg chg="ord">
          <ac:chgData name="Caille, Emily (DESE)" userId="S::emily.caille@mass.gov::f78eeaa9-b6dc-41c9-b378-54c332ea9d0f" providerId="AD" clId="Web-{6645CDA6-DF6B-8A01-E7C4-1E9277A5EBF2}" dt="2026-10-08T18:17:08.985" v="4"/>
          <ac:spMkLst>
            <pc:docMk/>
            <pc:sldMk cId="1677755334" sldId="296"/>
            <ac:spMk id="4" creationId="{87748A44-85CD-B440-2832-0F175FA0342B}"/>
          </ac:spMkLst>
        </pc:spChg>
        <pc:spChg chg="ord">
          <ac:chgData name="Caille, Emily (DESE)" userId="S::emily.caille@mass.gov::f78eeaa9-b6dc-41c9-b378-54c332ea9d0f" providerId="AD" clId="Web-{6645CDA6-DF6B-8A01-E7C4-1E9277A5EBF2}" dt="2026-10-08T18:17:11.891" v="5"/>
          <ac:spMkLst>
            <pc:docMk/>
            <pc:sldMk cId="1677755334" sldId="296"/>
            <ac:spMk id="5" creationId="{5ADA97FE-41EF-5064-42D6-5F0D4BEFB850}"/>
          </ac:spMkLst>
        </pc:spChg>
      </pc:sldChg>
      <pc:sldChg chg="modSp">
        <pc:chgData name="Caille, Emily (DESE)" userId="S::emily.caille@mass.gov::f78eeaa9-b6dc-41c9-b378-54c332ea9d0f" providerId="AD" clId="Web-{6645CDA6-DF6B-8A01-E7C4-1E9277A5EBF2}" dt="2026-10-08T18:17:26.266" v="7"/>
        <pc:sldMkLst>
          <pc:docMk/>
          <pc:sldMk cId="3099178966" sldId="297"/>
        </pc:sldMkLst>
        <pc:spChg chg="ord">
          <ac:chgData name="Caille, Emily (DESE)" userId="S::emily.caille@mass.gov::f78eeaa9-b6dc-41c9-b378-54c332ea9d0f" providerId="AD" clId="Web-{6645CDA6-DF6B-8A01-E7C4-1E9277A5EBF2}" dt="2026-10-08T18:17:19.641" v="6"/>
          <ac:spMkLst>
            <pc:docMk/>
            <pc:sldMk cId="3099178966" sldId="297"/>
            <ac:spMk id="2" creationId="{52FCAAFC-DAA4-057A-485A-AB38B648EFA3}"/>
          </ac:spMkLst>
        </pc:spChg>
        <pc:spChg chg="ord">
          <ac:chgData name="Caille, Emily (DESE)" userId="S::emily.caille@mass.gov::f78eeaa9-b6dc-41c9-b378-54c332ea9d0f" providerId="AD" clId="Web-{6645CDA6-DF6B-8A01-E7C4-1E9277A5EBF2}" dt="2026-10-08T18:17:26.266" v="7"/>
          <ac:spMkLst>
            <pc:docMk/>
            <pc:sldMk cId="3099178966" sldId="297"/>
            <ac:spMk id="6" creationId="{C65367D2-CD64-6D72-8D78-9114817554D4}"/>
          </ac:spMkLst>
        </pc:spChg>
      </pc:sldChg>
      <pc:sldChg chg="modSp">
        <pc:chgData name="Caille, Emily (DESE)" userId="S::emily.caille@mass.gov::f78eeaa9-b6dc-41c9-b378-54c332ea9d0f" providerId="AD" clId="Web-{6645CDA6-DF6B-8A01-E7C4-1E9277A5EBF2}" dt="2026-10-08T18:17:38.110" v="10"/>
        <pc:sldMkLst>
          <pc:docMk/>
          <pc:sldMk cId="2359769757" sldId="298"/>
        </pc:sldMkLst>
        <pc:spChg chg="ord">
          <ac:chgData name="Caille, Emily (DESE)" userId="S::emily.caille@mass.gov::f78eeaa9-b6dc-41c9-b378-54c332ea9d0f" providerId="AD" clId="Web-{6645CDA6-DF6B-8A01-E7C4-1E9277A5EBF2}" dt="2026-10-08T18:17:34.047" v="8"/>
          <ac:spMkLst>
            <pc:docMk/>
            <pc:sldMk cId="2359769757" sldId="298"/>
            <ac:spMk id="2" creationId="{E9A28090-87B4-0791-6891-6E70AC7C0D74}"/>
          </ac:spMkLst>
        </pc:spChg>
        <pc:spChg chg="ord">
          <ac:chgData name="Caille, Emily (DESE)" userId="S::emily.caille@mass.gov::f78eeaa9-b6dc-41c9-b378-54c332ea9d0f" providerId="AD" clId="Web-{6645CDA6-DF6B-8A01-E7C4-1E9277A5EBF2}" dt="2026-10-08T18:17:35.922" v="9"/>
          <ac:spMkLst>
            <pc:docMk/>
            <pc:sldMk cId="2359769757" sldId="298"/>
            <ac:spMk id="4" creationId="{42F0FE49-C827-FD17-3151-84E1241FFEC3}"/>
          </ac:spMkLst>
        </pc:spChg>
        <pc:spChg chg="ord">
          <ac:chgData name="Caille, Emily (DESE)" userId="S::emily.caille@mass.gov::f78eeaa9-b6dc-41c9-b378-54c332ea9d0f" providerId="AD" clId="Web-{6645CDA6-DF6B-8A01-E7C4-1E9277A5EBF2}" dt="2026-10-08T18:17:38.110" v="10"/>
          <ac:spMkLst>
            <pc:docMk/>
            <pc:sldMk cId="2359769757" sldId="298"/>
            <ac:spMk id="5" creationId="{26FEEFA1-FCB3-91F0-D547-7669B20BF3E3}"/>
          </ac:spMkLst>
        </pc:spChg>
      </pc:sldChg>
      <pc:sldChg chg="modSp">
        <pc:chgData name="Caille, Emily (DESE)" userId="S::emily.caille@mass.gov::f78eeaa9-b6dc-41c9-b378-54c332ea9d0f" providerId="AD" clId="Web-{6645CDA6-DF6B-8A01-E7C4-1E9277A5EBF2}" dt="2026-10-08T18:17:55.641" v="14"/>
        <pc:sldMkLst>
          <pc:docMk/>
          <pc:sldMk cId="4003106242" sldId="299"/>
        </pc:sldMkLst>
        <pc:spChg chg="ord">
          <ac:chgData name="Caille, Emily (DESE)" userId="S::emily.caille@mass.gov::f78eeaa9-b6dc-41c9-b378-54c332ea9d0f" providerId="AD" clId="Web-{6645CDA6-DF6B-8A01-E7C4-1E9277A5EBF2}" dt="2026-10-08T18:17:48.235" v="11"/>
          <ac:spMkLst>
            <pc:docMk/>
            <pc:sldMk cId="4003106242" sldId="299"/>
            <ac:spMk id="2" creationId="{65DC0FF5-8AE1-D8D9-05D2-149EA06F61E5}"/>
          </ac:spMkLst>
        </pc:spChg>
        <pc:spChg chg="ord">
          <ac:chgData name="Caille, Emily (DESE)" userId="S::emily.caille@mass.gov::f78eeaa9-b6dc-41c9-b378-54c332ea9d0f" providerId="AD" clId="Web-{6645CDA6-DF6B-8A01-E7C4-1E9277A5EBF2}" dt="2026-10-08T18:17:55.641" v="14"/>
          <ac:spMkLst>
            <pc:docMk/>
            <pc:sldMk cId="4003106242" sldId="299"/>
            <ac:spMk id="16" creationId="{603EFF3A-FE51-2B2A-43A5-5C44B6D72CCB}"/>
          </ac:spMkLst>
        </pc:spChg>
        <pc:graphicFrameChg chg="ord">
          <ac:chgData name="Caille, Emily (DESE)" userId="S::emily.caille@mass.gov::f78eeaa9-b6dc-41c9-b378-54c332ea9d0f" providerId="AD" clId="Web-{6645CDA6-DF6B-8A01-E7C4-1E9277A5EBF2}" dt="2026-10-08T18:17:53.141" v="13"/>
          <ac:graphicFrameMkLst>
            <pc:docMk/>
            <pc:sldMk cId="4003106242" sldId="299"/>
            <ac:graphicFrameMk id="10" creationId="{A877E194-2591-404D-D1EC-2BC82C4053B0}"/>
          </ac:graphicFrameMkLst>
        </pc:graphicFrameChg>
      </pc:sldChg>
      <pc:sldChg chg="modSp">
        <pc:chgData name="Caille, Emily (DESE)" userId="S::emily.caille@mass.gov::f78eeaa9-b6dc-41c9-b378-54c332ea9d0f" providerId="AD" clId="Web-{6645CDA6-DF6B-8A01-E7C4-1E9277A5EBF2}" dt="2026-10-08T18:18:10.891" v="17"/>
        <pc:sldMkLst>
          <pc:docMk/>
          <pc:sldMk cId="1812465836" sldId="302"/>
        </pc:sldMkLst>
        <pc:spChg chg="ord">
          <ac:chgData name="Caille, Emily (DESE)" userId="S::emily.caille@mass.gov::f78eeaa9-b6dc-41c9-b378-54c332ea9d0f" providerId="AD" clId="Web-{6645CDA6-DF6B-8A01-E7C4-1E9277A5EBF2}" dt="2026-10-08T18:18:05" v="15"/>
          <ac:spMkLst>
            <pc:docMk/>
            <pc:sldMk cId="1812465836" sldId="302"/>
            <ac:spMk id="2" creationId="{D99FD3C5-AF6D-C617-77EA-507069FE7B04}"/>
          </ac:spMkLst>
        </pc:spChg>
        <pc:spChg chg="ord">
          <ac:chgData name="Caille, Emily (DESE)" userId="S::emily.caille@mass.gov::f78eeaa9-b6dc-41c9-b378-54c332ea9d0f" providerId="AD" clId="Web-{6645CDA6-DF6B-8A01-E7C4-1E9277A5EBF2}" dt="2026-10-08T18:18:10.891" v="17"/>
          <ac:spMkLst>
            <pc:docMk/>
            <pc:sldMk cId="1812465836" sldId="302"/>
            <ac:spMk id="4" creationId="{CC943F63-AD9D-E60B-29F5-4288DD0CE7C1}"/>
          </ac:spMkLst>
        </pc:spChg>
        <pc:spChg chg="ord">
          <ac:chgData name="Caille, Emily (DESE)" userId="S::emily.caille@mass.gov::f78eeaa9-b6dc-41c9-b378-54c332ea9d0f" providerId="AD" clId="Web-{6645CDA6-DF6B-8A01-E7C4-1E9277A5EBF2}" dt="2026-10-08T18:18:09.422" v="16"/>
          <ac:spMkLst>
            <pc:docMk/>
            <pc:sldMk cId="1812465836" sldId="302"/>
            <ac:spMk id="7" creationId="{8305EEA1-EBD0-493B-33E9-85F20696AB99}"/>
          </ac:spMkLst>
        </pc:spChg>
      </pc:sldChg>
      <pc:sldChg chg="modSp">
        <pc:chgData name="Caille, Emily (DESE)" userId="S::emily.caille@mass.gov::f78eeaa9-b6dc-41c9-b378-54c332ea9d0f" providerId="AD" clId="Web-{6645CDA6-DF6B-8A01-E7C4-1E9277A5EBF2}" dt="2026-10-08T18:19:14.297" v="20" actId="1076"/>
        <pc:sldMkLst>
          <pc:docMk/>
          <pc:sldMk cId="34333892" sldId="2147483645"/>
        </pc:sldMkLst>
        <pc:spChg chg="mod modVis">
          <ac:chgData name="Caille, Emily (DESE)" userId="S::emily.caille@mass.gov::f78eeaa9-b6dc-41c9-b378-54c332ea9d0f" providerId="AD" clId="Web-{6645CDA6-DF6B-8A01-E7C4-1E9277A5EBF2}" dt="2026-10-08T18:19:07.656" v="19"/>
          <ac:spMkLst>
            <pc:docMk/>
            <pc:sldMk cId="34333892" sldId="2147483645"/>
            <ac:spMk id="5" creationId="{AE817859-0472-AD77-527F-2DE5D6E268F9}"/>
          </ac:spMkLst>
        </pc:spChg>
        <pc:spChg chg="ord">
          <ac:chgData name="Caille, Emily (DESE)" userId="S::emily.caille@mass.gov::f78eeaa9-b6dc-41c9-b378-54c332ea9d0f" providerId="AD" clId="Web-{6645CDA6-DF6B-8A01-E7C4-1E9277A5EBF2}" dt="2026-10-08T18:18:55.828" v="18"/>
          <ac:spMkLst>
            <pc:docMk/>
            <pc:sldMk cId="34333892" sldId="2147483645"/>
            <ac:spMk id="6" creationId="{E5D0DCC6-C225-EA60-2BC5-6D7FCF98AEE9}"/>
          </ac:spMkLst>
        </pc:spChg>
        <pc:picChg chg="mod">
          <ac:chgData name="Caille, Emily (DESE)" userId="S::emily.caille@mass.gov::f78eeaa9-b6dc-41c9-b378-54c332ea9d0f" providerId="AD" clId="Web-{6645CDA6-DF6B-8A01-E7C4-1E9277A5EBF2}" dt="2026-10-08T18:19:14.297" v="20" actId="1076"/>
          <ac:picMkLst>
            <pc:docMk/>
            <pc:sldMk cId="34333892" sldId="2147483645"/>
            <ac:picMk id="2" creationId="{07C98761-C982-ECD4-C5DD-E3CD0FBE825A}"/>
          </ac:picMkLst>
        </pc:picChg>
      </pc:sldChg>
    </pc:docChg>
  </pc:docChgLst>
  <pc:docChgLst>
    <pc:chgData name="McKinnon, Kristen A (DESE)" userId="a3149160-31a6-4b9e-8e6a-c5092def73c9" providerId="ADAL" clId="{96E2586C-A925-4904-9C79-8B0CCC05F8EA}"/>
    <pc:docChg chg="undo custSel addSld modSld">
      <pc:chgData name="McKinnon, Kristen A (DESE)" userId="a3149160-31a6-4b9e-8e6a-c5092def73c9" providerId="ADAL" clId="{96E2586C-A925-4904-9C79-8B0CCC05F8EA}" dt="2026-10-08T13:17:42.171" v="112" actId="255"/>
      <pc:docMkLst>
        <pc:docMk/>
      </pc:docMkLst>
      <pc:sldChg chg="modNotesTx">
        <pc:chgData name="McKinnon, Kristen A (DESE)" userId="a3149160-31a6-4b9e-8e6a-c5092def73c9" providerId="ADAL" clId="{96E2586C-A925-4904-9C79-8B0CCC05F8EA}" dt="2026-10-01T20:17:01.311" v="10" actId="20577"/>
        <pc:sldMkLst>
          <pc:docMk/>
          <pc:sldMk cId="3799626819" sldId="260"/>
        </pc:sldMkLst>
      </pc:sldChg>
      <pc:sldChg chg="modNotesTx">
        <pc:chgData name="McKinnon, Kristen A (DESE)" userId="a3149160-31a6-4b9e-8e6a-c5092def73c9" providerId="ADAL" clId="{96E2586C-A925-4904-9C79-8B0CCC05F8EA}" dt="2026-10-01T20:17:01.695" v="11" actId="20577"/>
        <pc:sldMkLst>
          <pc:docMk/>
          <pc:sldMk cId="2072851558" sldId="261"/>
        </pc:sldMkLst>
      </pc:sldChg>
      <pc:sldChg chg="modNotesTx">
        <pc:chgData name="McKinnon, Kristen A (DESE)" userId="a3149160-31a6-4b9e-8e6a-c5092def73c9" providerId="ADAL" clId="{96E2586C-A925-4904-9C79-8B0CCC05F8EA}" dt="2026-10-01T20:17:02.168" v="12" actId="20577"/>
        <pc:sldMkLst>
          <pc:docMk/>
          <pc:sldMk cId="657066220" sldId="262"/>
        </pc:sldMkLst>
      </pc:sldChg>
      <pc:sldChg chg="modNotesTx">
        <pc:chgData name="McKinnon, Kristen A (DESE)" userId="a3149160-31a6-4b9e-8e6a-c5092def73c9" providerId="ADAL" clId="{96E2586C-A925-4904-9C79-8B0CCC05F8EA}" dt="2026-10-01T20:14:17.503" v="2" actId="20577"/>
        <pc:sldMkLst>
          <pc:docMk/>
          <pc:sldMk cId="1117072907" sldId="264"/>
        </pc:sldMkLst>
      </pc:sldChg>
      <pc:sldChg chg="modSp">
        <pc:chgData name="McKinnon, Kristen A (DESE)" userId="a3149160-31a6-4b9e-8e6a-c5092def73c9" providerId="ADAL" clId="{96E2586C-A925-4904-9C79-8B0CCC05F8EA}" dt="2026-10-07T13:33:26.546" v="19" actId="962"/>
        <pc:sldMkLst>
          <pc:docMk/>
          <pc:sldMk cId="1250848461" sldId="267"/>
        </pc:sldMkLst>
        <pc:graphicFrameChg chg="mod">
          <ac:chgData name="McKinnon, Kristen A (DESE)" userId="a3149160-31a6-4b9e-8e6a-c5092def73c9" providerId="ADAL" clId="{96E2586C-A925-4904-9C79-8B0CCC05F8EA}" dt="2026-10-07T13:33:26.546" v="19" actId="962"/>
          <ac:graphicFrameMkLst>
            <pc:docMk/>
            <pc:sldMk cId="1250848461" sldId="267"/>
            <ac:graphicFrameMk id="5" creationId="{A18B346B-5318-22C6-DEB3-BF1E514E1FFE}"/>
          </ac:graphicFrameMkLst>
        </pc:graphicFrameChg>
      </pc:sldChg>
      <pc:sldChg chg="modSp mod">
        <pc:chgData name="McKinnon, Kristen A (DESE)" userId="a3149160-31a6-4b9e-8e6a-c5092def73c9" providerId="ADAL" clId="{96E2586C-A925-4904-9C79-8B0CCC05F8EA}" dt="2026-10-08T13:11:45.293" v="69"/>
        <pc:sldMkLst>
          <pc:docMk/>
          <pc:sldMk cId="2270136065" sldId="268"/>
        </pc:sldMkLst>
        <pc:spChg chg="mod ord">
          <ac:chgData name="McKinnon, Kristen A (DESE)" userId="a3149160-31a6-4b9e-8e6a-c5092def73c9" providerId="ADAL" clId="{96E2586C-A925-4904-9C79-8B0CCC05F8EA}" dt="2026-10-08T13:11:12.936" v="60" actId="1036"/>
          <ac:spMkLst>
            <pc:docMk/>
            <pc:sldMk cId="2270136065" sldId="268"/>
            <ac:spMk id="4" creationId="{E8F642B9-F33B-1198-544E-02D72AD451CC}"/>
          </ac:spMkLst>
        </pc:spChg>
        <pc:spChg chg="ord">
          <ac:chgData name="McKinnon, Kristen A (DESE)" userId="a3149160-31a6-4b9e-8e6a-c5092def73c9" providerId="ADAL" clId="{96E2586C-A925-4904-9C79-8B0CCC05F8EA}" dt="2026-10-08T13:09:18.974" v="43" actId="13244"/>
          <ac:spMkLst>
            <pc:docMk/>
            <pc:sldMk cId="2270136065" sldId="268"/>
            <ac:spMk id="8" creationId="{9148FAC2-F4C4-4F16-9637-B327E27422FF}"/>
          </ac:spMkLst>
        </pc:spChg>
        <pc:spChg chg="mod ord">
          <ac:chgData name="McKinnon, Kristen A (DESE)" userId="a3149160-31a6-4b9e-8e6a-c5092def73c9" providerId="ADAL" clId="{96E2586C-A925-4904-9C79-8B0CCC05F8EA}" dt="2026-10-08T13:11:06.292" v="58" actId="962"/>
          <ac:spMkLst>
            <pc:docMk/>
            <pc:sldMk cId="2270136065" sldId="268"/>
            <ac:spMk id="12" creationId="{1C853520-28E7-30CA-2F91-662AC2DF8EEE}"/>
          </ac:spMkLst>
        </pc:spChg>
        <pc:spChg chg="mod ord">
          <ac:chgData name="McKinnon, Kristen A (DESE)" userId="a3149160-31a6-4b9e-8e6a-c5092def73c9" providerId="ADAL" clId="{96E2586C-A925-4904-9C79-8B0CCC05F8EA}" dt="2026-10-08T13:11:45.293" v="69"/>
          <ac:spMkLst>
            <pc:docMk/>
            <pc:sldMk cId="2270136065" sldId="268"/>
            <ac:spMk id="14" creationId="{F5CA819D-2808-6823-B7ED-588703315F3E}"/>
          </ac:spMkLst>
        </pc:spChg>
        <pc:grpChg chg="mod">
          <ac:chgData name="McKinnon, Kristen A (DESE)" userId="a3149160-31a6-4b9e-8e6a-c5092def73c9" providerId="ADAL" clId="{96E2586C-A925-4904-9C79-8B0CCC05F8EA}" dt="2026-10-07T13:35:32.022" v="24" actId="962"/>
          <ac:grpSpMkLst>
            <pc:docMk/>
            <pc:sldMk cId="2270136065" sldId="268"/>
            <ac:grpSpMk id="15" creationId="{0A98E77F-0FB5-8F45-4DA5-DEE89939D75E}"/>
          </ac:grpSpMkLst>
        </pc:grpChg>
        <pc:graphicFrameChg chg="mod">
          <ac:chgData name="McKinnon, Kristen A (DESE)" userId="a3149160-31a6-4b9e-8e6a-c5092def73c9" providerId="ADAL" clId="{96E2586C-A925-4904-9C79-8B0CCC05F8EA}" dt="2026-10-08T13:10:13.752" v="49" actId="962"/>
          <ac:graphicFrameMkLst>
            <pc:docMk/>
            <pc:sldMk cId="2270136065" sldId="268"/>
            <ac:graphicFrameMk id="9" creationId="{466FC359-3636-CC35-606D-0CE7F8971816}"/>
          </ac:graphicFrameMkLst>
        </pc:graphicFrameChg>
      </pc:sldChg>
      <pc:sldChg chg="addSp delSp modSp new mod modClrScheme chgLayout">
        <pc:chgData name="McKinnon, Kristen A (DESE)" userId="a3149160-31a6-4b9e-8e6a-c5092def73c9" providerId="ADAL" clId="{96E2586C-A925-4904-9C79-8B0CCC05F8EA}" dt="2026-10-08T13:17:42.171" v="112" actId="255"/>
        <pc:sldMkLst>
          <pc:docMk/>
          <pc:sldMk cId="1042151586" sldId="270"/>
        </pc:sldMkLst>
        <pc:spChg chg="del mod ord">
          <ac:chgData name="McKinnon, Kristen A (DESE)" userId="a3149160-31a6-4b9e-8e6a-c5092def73c9" providerId="ADAL" clId="{96E2586C-A925-4904-9C79-8B0CCC05F8EA}" dt="2026-10-08T13:15:24.681" v="91" actId="700"/>
          <ac:spMkLst>
            <pc:docMk/>
            <pc:sldMk cId="1042151586" sldId="270"/>
            <ac:spMk id="2" creationId="{0886A644-772C-16B0-C262-87E83378E81A}"/>
          </ac:spMkLst>
        </pc:spChg>
        <pc:spChg chg="del mod ord">
          <ac:chgData name="McKinnon, Kristen A (DESE)" userId="a3149160-31a6-4b9e-8e6a-c5092def73c9" providerId="ADAL" clId="{96E2586C-A925-4904-9C79-8B0CCC05F8EA}" dt="2026-10-08T13:15:24.681" v="91" actId="700"/>
          <ac:spMkLst>
            <pc:docMk/>
            <pc:sldMk cId="1042151586" sldId="270"/>
            <ac:spMk id="3" creationId="{357628E1-915F-30B3-2773-EADF76E3723A}"/>
          </ac:spMkLst>
        </pc:spChg>
        <pc:spChg chg="mod ord">
          <ac:chgData name="McKinnon, Kristen A (DESE)" userId="a3149160-31a6-4b9e-8e6a-c5092def73c9" providerId="ADAL" clId="{96E2586C-A925-4904-9C79-8B0CCC05F8EA}" dt="2026-10-08T13:15:24.681" v="91" actId="700"/>
          <ac:spMkLst>
            <pc:docMk/>
            <pc:sldMk cId="1042151586" sldId="270"/>
            <ac:spMk id="4" creationId="{09F69D9F-61DC-0BE1-37A1-8ECC10FFEE5C}"/>
          </ac:spMkLst>
        </pc:spChg>
        <pc:spChg chg="add mod ord">
          <ac:chgData name="McKinnon, Kristen A (DESE)" userId="a3149160-31a6-4b9e-8e6a-c5092def73c9" providerId="ADAL" clId="{96E2586C-A925-4904-9C79-8B0CCC05F8EA}" dt="2026-10-08T13:15:32.760" v="92"/>
          <ac:spMkLst>
            <pc:docMk/>
            <pc:sldMk cId="1042151586" sldId="270"/>
            <ac:spMk id="5" creationId="{D9887C67-EDA5-3F14-3608-159A15BF5C23}"/>
          </ac:spMkLst>
        </pc:spChg>
        <pc:spChg chg="add mod ord">
          <ac:chgData name="McKinnon, Kristen A (DESE)" userId="a3149160-31a6-4b9e-8e6a-c5092def73c9" providerId="ADAL" clId="{96E2586C-A925-4904-9C79-8B0CCC05F8EA}" dt="2026-10-08T13:15:44.761" v="101" actId="20577"/>
          <ac:spMkLst>
            <pc:docMk/>
            <pc:sldMk cId="1042151586" sldId="270"/>
            <ac:spMk id="6" creationId="{C7CBC667-679E-E9D7-857E-7909BDF20B92}"/>
          </ac:spMkLst>
        </pc:spChg>
        <pc:spChg chg="add mod ord">
          <ac:chgData name="McKinnon, Kristen A (DESE)" userId="a3149160-31a6-4b9e-8e6a-c5092def73c9" providerId="ADAL" clId="{96E2586C-A925-4904-9C79-8B0CCC05F8EA}" dt="2026-10-08T13:17:42.171" v="112" actId="255"/>
          <ac:spMkLst>
            <pc:docMk/>
            <pc:sldMk cId="1042151586" sldId="270"/>
            <ac:spMk id="7" creationId="{8909ACA8-CE87-8A4A-2DED-9178D2B4ABDD}"/>
          </ac:spMkLst>
        </pc:spChg>
        <pc:spChg chg="add mod ord">
          <ac:chgData name="McKinnon, Kristen A (DESE)" userId="a3149160-31a6-4b9e-8e6a-c5092def73c9" providerId="ADAL" clId="{96E2586C-A925-4904-9C79-8B0CCC05F8EA}" dt="2026-10-08T13:15:56.577" v="104" actId="20577"/>
          <ac:spMkLst>
            <pc:docMk/>
            <pc:sldMk cId="1042151586" sldId="270"/>
            <ac:spMk id="8" creationId="{B55B8A7D-5981-0CD8-BAAC-54E2F2DFD147}"/>
          </ac:spMkLst>
        </pc:spChg>
        <pc:spChg chg="add mod ord">
          <ac:chgData name="McKinnon, Kristen A (DESE)" userId="a3149160-31a6-4b9e-8e6a-c5092def73c9" providerId="ADAL" clId="{96E2586C-A925-4904-9C79-8B0CCC05F8EA}" dt="2026-10-08T13:16:28.967" v="111" actId="20577"/>
          <ac:spMkLst>
            <pc:docMk/>
            <pc:sldMk cId="1042151586" sldId="270"/>
            <ac:spMk id="9" creationId="{F3159AF2-4A4B-610A-4A3A-D8C8B4046DE9}"/>
          </ac:spMkLst>
        </pc:spChg>
      </pc:sldChg>
      <pc:sldChg chg="modNotesTx">
        <pc:chgData name="McKinnon, Kristen A (DESE)" userId="a3149160-31a6-4b9e-8e6a-c5092def73c9" providerId="ADAL" clId="{96E2586C-A925-4904-9C79-8B0CCC05F8EA}" dt="2026-10-01T20:14:27.583" v="3" actId="20577"/>
        <pc:sldMkLst>
          <pc:docMk/>
          <pc:sldMk cId="91340424" sldId="288"/>
        </pc:sldMkLst>
      </pc:sldChg>
      <pc:sldChg chg="modNotesTx">
        <pc:chgData name="McKinnon, Kristen A (DESE)" userId="a3149160-31a6-4b9e-8e6a-c5092def73c9" providerId="ADAL" clId="{96E2586C-A925-4904-9C79-8B0CCC05F8EA}" dt="2026-10-01T20:14:42.881" v="4" actId="20577"/>
        <pc:sldMkLst>
          <pc:docMk/>
          <pc:sldMk cId="1580942194" sldId="290"/>
        </pc:sldMkLst>
      </pc:sldChg>
      <pc:sldChg chg="modSp modNotesTx">
        <pc:chgData name="McKinnon, Kristen A (DESE)" userId="a3149160-31a6-4b9e-8e6a-c5092def73c9" providerId="ADAL" clId="{96E2586C-A925-4904-9C79-8B0CCC05F8EA}" dt="2026-10-08T13:14:06.290" v="81" actId="962"/>
        <pc:sldMkLst>
          <pc:docMk/>
          <pc:sldMk cId="3671875802" sldId="293"/>
        </pc:sldMkLst>
        <pc:graphicFrameChg chg="mod">
          <ac:chgData name="McKinnon, Kristen A (DESE)" userId="a3149160-31a6-4b9e-8e6a-c5092def73c9" providerId="ADAL" clId="{96E2586C-A925-4904-9C79-8B0CCC05F8EA}" dt="2026-10-08T13:14:06.290" v="81" actId="962"/>
          <ac:graphicFrameMkLst>
            <pc:docMk/>
            <pc:sldMk cId="3671875802" sldId="293"/>
            <ac:graphicFrameMk id="5" creationId="{C1E9A235-1F6A-0372-F888-CA29E1094F70}"/>
          </ac:graphicFrameMkLst>
        </pc:graphicFrameChg>
      </pc:sldChg>
      <pc:sldChg chg="addSp delSp modSp mod modClrScheme chgLayout modNotesTx">
        <pc:chgData name="McKinnon, Kristen A (DESE)" userId="a3149160-31a6-4b9e-8e6a-c5092def73c9" providerId="ADAL" clId="{96E2586C-A925-4904-9C79-8B0CCC05F8EA}" dt="2026-10-08T13:15:48.662" v="102"/>
        <pc:sldMkLst>
          <pc:docMk/>
          <pc:sldMk cId="3099178966" sldId="297"/>
        </pc:sldMkLst>
        <pc:spChg chg="mod ord">
          <ac:chgData name="McKinnon, Kristen A (DESE)" userId="a3149160-31a6-4b9e-8e6a-c5092def73c9" providerId="ADAL" clId="{96E2586C-A925-4904-9C79-8B0CCC05F8EA}" dt="2026-10-08T13:15:12.890" v="89" actId="700"/>
          <ac:spMkLst>
            <pc:docMk/>
            <pc:sldMk cId="3099178966" sldId="297"/>
            <ac:spMk id="2" creationId="{52FCAAFC-DAA4-057A-485A-AB38B648EFA3}"/>
          </ac:spMkLst>
        </pc:spChg>
        <pc:spChg chg="add mod">
          <ac:chgData name="McKinnon, Kristen A (DESE)" userId="a3149160-31a6-4b9e-8e6a-c5092def73c9" providerId="ADAL" clId="{96E2586C-A925-4904-9C79-8B0CCC05F8EA}" dt="2026-10-08T13:00:47.280" v="32" actId="11529"/>
          <ac:spMkLst>
            <pc:docMk/>
            <pc:sldMk cId="3099178966" sldId="297"/>
            <ac:spMk id="3" creationId="{A6D673DC-BEA4-621B-D6E0-660B5E8EE9AC}"/>
          </ac:spMkLst>
        </pc:spChg>
        <pc:spChg chg="mod ord">
          <ac:chgData name="McKinnon, Kristen A (DESE)" userId="a3149160-31a6-4b9e-8e6a-c5092def73c9" providerId="ADAL" clId="{96E2586C-A925-4904-9C79-8B0CCC05F8EA}" dt="2026-10-08T13:15:12.890" v="89" actId="700"/>
          <ac:spMkLst>
            <pc:docMk/>
            <pc:sldMk cId="3099178966" sldId="297"/>
            <ac:spMk id="4" creationId="{9F083DA9-70FB-5286-B8C0-D1824A1831F7}"/>
          </ac:spMkLst>
        </pc:spChg>
        <pc:spChg chg="add del mod ord">
          <ac:chgData name="McKinnon, Kristen A (DESE)" userId="a3149160-31a6-4b9e-8e6a-c5092def73c9" providerId="ADAL" clId="{96E2586C-A925-4904-9C79-8B0CCC05F8EA}" dt="2026-10-08T13:15:12.890" v="89" actId="700"/>
          <ac:spMkLst>
            <pc:docMk/>
            <pc:sldMk cId="3099178966" sldId="297"/>
            <ac:spMk id="7" creationId="{931DD8F7-C136-FB00-8B2C-25BB5AB3451C}"/>
          </ac:spMkLst>
        </pc:spChg>
        <pc:spChg chg="add del mod ord">
          <ac:chgData name="McKinnon, Kristen A (DESE)" userId="a3149160-31a6-4b9e-8e6a-c5092def73c9" providerId="ADAL" clId="{96E2586C-A925-4904-9C79-8B0CCC05F8EA}" dt="2026-10-08T13:15:12.890" v="89" actId="700"/>
          <ac:spMkLst>
            <pc:docMk/>
            <pc:sldMk cId="3099178966" sldId="297"/>
            <ac:spMk id="8" creationId="{35ACC724-4D64-E7A2-1337-32F156878023}"/>
          </ac:spMkLst>
        </pc:spChg>
        <pc:spChg chg="add del mod ord">
          <ac:chgData name="McKinnon, Kristen A (DESE)" userId="a3149160-31a6-4b9e-8e6a-c5092def73c9" providerId="ADAL" clId="{96E2586C-A925-4904-9C79-8B0CCC05F8EA}" dt="2026-10-08T13:15:12.890" v="89" actId="700"/>
          <ac:spMkLst>
            <pc:docMk/>
            <pc:sldMk cId="3099178966" sldId="297"/>
            <ac:spMk id="9" creationId="{F19C3E92-8AE4-6DF8-EC34-91105CE10505}"/>
          </ac:spMkLst>
        </pc:spChg>
        <pc:graphicFrameChg chg="add del mod ord modGraphic">
          <ac:chgData name="McKinnon, Kristen A (DESE)" userId="a3149160-31a6-4b9e-8e6a-c5092def73c9" providerId="ADAL" clId="{96E2586C-A925-4904-9C79-8B0CCC05F8EA}" dt="2026-10-08T13:15:48.662" v="102"/>
          <ac:graphicFrameMkLst>
            <pc:docMk/>
            <pc:sldMk cId="3099178966" sldId="297"/>
            <ac:graphicFrameMk id="5" creationId="{565A5451-B7B7-1B27-375D-127656F99BDB}"/>
          </ac:graphicFrameMkLst>
        </pc:graphicFrameChg>
      </pc:sldChg>
      <pc:sldChg chg="modSp">
        <pc:chgData name="McKinnon, Kristen A (DESE)" userId="a3149160-31a6-4b9e-8e6a-c5092def73c9" providerId="ADAL" clId="{96E2586C-A925-4904-9C79-8B0CCC05F8EA}" dt="2026-10-08T13:14:32.501" v="87" actId="962"/>
        <pc:sldMkLst>
          <pc:docMk/>
          <pc:sldMk cId="4003106242" sldId="299"/>
        </pc:sldMkLst>
        <pc:graphicFrameChg chg="mod">
          <ac:chgData name="McKinnon, Kristen A (DESE)" userId="a3149160-31a6-4b9e-8e6a-c5092def73c9" providerId="ADAL" clId="{96E2586C-A925-4904-9C79-8B0CCC05F8EA}" dt="2026-10-08T13:14:32.501" v="87" actId="962"/>
          <ac:graphicFrameMkLst>
            <pc:docMk/>
            <pc:sldMk cId="4003106242" sldId="299"/>
            <ac:graphicFrameMk id="10" creationId="{A877E194-2591-404D-D1EC-2BC82C4053B0}"/>
          </ac:graphicFrameMkLst>
        </pc:graphicFrameChg>
      </pc:sldChg>
      <pc:sldChg chg="modNotesTx">
        <pc:chgData name="McKinnon, Kristen A (DESE)" userId="a3149160-31a6-4b9e-8e6a-c5092def73c9" providerId="ADAL" clId="{96E2586C-A925-4904-9C79-8B0CCC05F8EA}" dt="2026-10-01T20:14:03.355" v="0" actId="20577"/>
        <pc:sldMkLst>
          <pc:docMk/>
          <pc:sldMk cId="1075764613" sldId="321"/>
        </pc:sldMkLst>
      </pc:sldChg>
      <pc:sldChg chg="modNotesTx">
        <pc:chgData name="McKinnon, Kristen A (DESE)" userId="a3149160-31a6-4b9e-8e6a-c5092def73c9" providerId="ADAL" clId="{96E2586C-A925-4904-9C79-8B0CCC05F8EA}" dt="2026-10-01T20:14:12.776" v="1" actId="20577"/>
        <pc:sldMkLst>
          <pc:docMk/>
          <pc:sldMk cId="1886892190" sldId="322"/>
        </pc:sldMkLst>
      </pc:sldChg>
      <pc:sldChg chg="modSp mod">
        <pc:chgData name="McKinnon, Kristen A (DESE)" userId="a3149160-31a6-4b9e-8e6a-c5092def73c9" providerId="ADAL" clId="{96E2586C-A925-4904-9C79-8B0CCC05F8EA}" dt="2026-10-07T13:31:03.048" v="17" actId="207"/>
        <pc:sldMkLst>
          <pc:docMk/>
          <pc:sldMk cId="2172614714" sldId="2147483635"/>
        </pc:sldMkLst>
        <pc:graphicFrameChg chg="mod modGraphic">
          <ac:chgData name="McKinnon, Kristen A (DESE)" userId="a3149160-31a6-4b9e-8e6a-c5092def73c9" providerId="ADAL" clId="{96E2586C-A925-4904-9C79-8B0CCC05F8EA}" dt="2026-10-07T13:31:03.048" v="17" actId="207"/>
          <ac:graphicFrameMkLst>
            <pc:docMk/>
            <pc:sldMk cId="2172614714" sldId="2147483635"/>
            <ac:graphicFrameMk id="7" creationId="{19100E5D-A12F-2F46-8E7E-00D312137976}"/>
          </ac:graphicFrameMkLst>
        </pc:graphicFrameChg>
      </pc:sldChg>
      <pc:sldChg chg="modSp mod">
        <pc:chgData name="McKinnon, Kristen A (DESE)" userId="a3149160-31a6-4b9e-8e6a-c5092def73c9" providerId="ADAL" clId="{96E2586C-A925-4904-9C79-8B0CCC05F8EA}" dt="2026-10-07T13:40:10.307" v="28" actId="962"/>
        <pc:sldMkLst>
          <pc:docMk/>
          <pc:sldMk cId="34333892" sldId="2147483645"/>
        </pc:sldMkLst>
        <pc:picChg chg="mod">
          <ac:chgData name="McKinnon, Kristen A (DESE)" userId="a3149160-31a6-4b9e-8e6a-c5092def73c9" providerId="ADAL" clId="{96E2586C-A925-4904-9C79-8B0CCC05F8EA}" dt="2026-10-07T13:39:00.681" v="26" actId="962"/>
          <ac:picMkLst>
            <pc:docMk/>
            <pc:sldMk cId="34333892" sldId="2147483645"/>
            <ac:picMk id="2" creationId="{07C98761-C982-ECD4-C5DD-E3CD0FBE825A}"/>
          </ac:picMkLst>
        </pc:picChg>
        <pc:picChg chg="mod">
          <ac:chgData name="McKinnon, Kristen A (DESE)" userId="a3149160-31a6-4b9e-8e6a-c5092def73c9" providerId="ADAL" clId="{96E2586C-A925-4904-9C79-8B0CCC05F8EA}" dt="2026-10-07T13:40:10.307" v="28" actId="962"/>
          <ac:picMkLst>
            <pc:docMk/>
            <pc:sldMk cId="34333892" sldId="2147483645"/>
            <ac:picMk id="10" creationId="{B106E02D-8D50-45EC-65F4-5D7A8D813C70}"/>
          </ac:picMkLst>
        </pc:picChg>
      </pc:sldChg>
    </pc:docChg>
  </pc:docChgLst>
  <pc:docChgLst>
    <pc:chgData name="Cowen, Christine (DESE)" userId="db635ee3-a96f-4a69-822c-6497b625b62a" providerId="ADAL" clId="{A1CE6D94-E6C3-4348-A640-E2B44D54313D}"/>
    <pc:docChg chg="modSld">
      <pc:chgData name="Cowen, Christine (DESE)" userId="db635ee3-a96f-4a69-822c-6497b625b62a" providerId="ADAL" clId="{A1CE6D94-E6C3-4348-A640-E2B44D54313D}" dt="2026-10-08T19:04:06.976" v="179"/>
      <pc:docMkLst>
        <pc:docMk/>
      </pc:docMkLst>
      <pc:sldChg chg="modSp mod">
        <pc:chgData name="Cowen, Christine (DESE)" userId="db635ee3-a96f-4a69-822c-6497b625b62a" providerId="ADAL" clId="{A1CE6D94-E6C3-4348-A640-E2B44D54313D}" dt="2026-10-08T19:03:07.984" v="155"/>
        <pc:sldMkLst>
          <pc:docMk/>
          <pc:sldMk cId="785071800" sldId="259"/>
        </pc:sldMkLst>
        <pc:spChg chg="ord">
          <ac:chgData name="Cowen, Christine (DESE)" userId="db635ee3-a96f-4a69-822c-6497b625b62a" providerId="ADAL" clId="{A1CE6D94-E6C3-4348-A640-E2B44D54313D}" dt="2026-10-08T19:03:07.984" v="155"/>
          <ac:spMkLst>
            <pc:docMk/>
            <pc:sldMk cId="785071800" sldId="259"/>
            <ac:spMk id="3" creationId="{E1E59858-B987-0D1A-BFDA-A05BCD7A2870}"/>
          </ac:spMkLst>
        </pc:spChg>
      </pc:sldChg>
      <pc:sldChg chg="modSp mod">
        <pc:chgData name="Cowen, Christine (DESE)" userId="db635ee3-a96f-4a69-822c-6497b625b62a" providerId="ADAL" clId="{A1CE6D94-E6C3-4348-A640-E2B44D54313D}" dt="2026-10-08T19:04:06.976" v="179"/>
        <pc:sldMkLst>
          <pc:docMk/>
          <pc:sldMk cId="657066220" sldId="262"/>
        </pc:sldMkLst>
        <pc:spChg chg="mod ord">
          <ac:chgData name="Cowen, Christine (DESE)" userId="db635ee3-a96f-4a69-822c-6497b625b62a" providerId="ADAL" clId="{A1CE6D94-E6C3-4348-A640-E2B44D54313D}" dt="2026-10-08T19:04:01.890" v="176"/>
          <ac:spMkLst>
            <pc:docMk/>
            <pc:sldMk cId="657066220" sldId="262"/>
            <ac:spMk id="2" creationId="{A934B410-8ADD-3C9C-F14F-228F8E8CBE80}"/>
          </ac:spMkLst>
        </pc:spChg>
        <pc:spChg chg="ord">
          <ac:chgData name="Cowen, Christine (DESE)" userId="db635ee3-a96f-4a69-822c-6497b625b62a" providerId="ADAL" clId="{A1CE6D94-E6C3-4348-A640-E2B44D54313D}" dt="2026-10-08T19:04:06.976" v="179"/>
          <ac:spMkLst>
            <pc:docMk/>
            <pc:sldMk cId="657066220" sldId="262"/>
            <ac:spMk id="3" creationId="{2A580606-2D12-7C2E-758A-162C92DDBD47}"/>
          </ac:spMkLst>
        </pc:spChg>
        <pc:spChg chg="ord">
          <ac:chgData name="Cowen, Christine (DESE)" userId="db635ee3-a96f-4a69-822c-6497b625b62a" providerId="ADAL" clId="{A1CE6D94-E6C3-4348-A640-E2B44D54313D}" dt="2026-10-08T19:04:04.878" v="178"/>
          <ac:spMkLst>
            <pc:docMk/>
            <pc:sldMk cId="657066220" sldId="262"/>
            <ac:spMk id="4" creationId="{2119FB06-DE0D-E47D-C18C-FD5A48465A46}"/>
          </ac:spMkLst>
        </pc:spChg>
      </pc:sldChg>
      <pc:sldChg chg="modSp mod">
        <pc:chgData name="Cowen, Christine (DESE)" userId="db635ee3-a96f-4a69-822c-6497b625b62a" providerId="ADAL" clId="{A1CE6D94-E6C3-4348-A640-E2B44D54313D}" dt="2026-10-08T19:03:52.745" v="173"/>
        <pc:sldMkLst>
          <pc:docMk/>
          <pc:sldMk cId="2060741587" sldId="263"/>
        </pc:sldMkLst>
        <pc:spChg chg="ord">
          <ac:chgData name="Cowen, Christine (DESE)" userId="db635ee3-a96f-4a69-822c-6497b625b62a" providerId="ADAL" clId="{A1CE6D94-E6C3-4348-A640-E2B44D54313D}" dt="2026-10-08T19:03:45.378" v="170"/>
          <ac:spMkLst>
            <pc:docMk/>
            <pc:sldMk cId="2060741587" sldId="263"/>
            <ac:spMk id="2" creationId="{FE8E5027-5EAD-32EE-EC71-E0666E57A3C0}"/>
          </ac:spMkLst>
        </pc:spChg>
        <pc:spChg chg="ord">
          <ac:chgData name="Cowen, Christine (DESE)" userId="db635ee3-a96f-4a69-822c-6497b625b62a" providerId="ADAL" clId="{A1CE6D94-E6C3-4348-A640-E2B44D54313D}" dt="2026-10-08T19:03:52.745" v="173"/>
          <ac:spMkLst>
            <pc:docMk/>
            <pc:sldMk cId="2060741587" sldId="263"/>
            <ac:spMk id="3" creationId="{09DBF555-034F-1E70-A327-6BB21AEB5FC8}"/>
          </ac:spMkLst>
        </pc:spChg>
        <pc:spChg chg="ord">
          <ac:chgData name="Cowen, Christine (DESE)" userId="db635ee3-a96f-4a69-822c-6497b625b62a" providerId="ADAL" clId="{A1CE6D94-E6C3-4348-A640-E2B44D54313D}" dt="2026-10-08T19:03:50.732" v="172"/>
          <ac:spMkLst>
            <pc:docMk/>
            <pc:sldMk cId="2060741587" sldId="263"/>
            <ac:spMk id="4" creationId="{6331A1E4-9E63-0F09-325D-29A4EEB2C3E1}"/>
          </ac:spMkLst>
        </pc:spChg>
      </pc:sldChg>
      <pc:sldChg chg="modSp mod">
        <pc:chgData name="Cowen, Christine (DESE)" userId="db635ee3-a96f-4a69-822c-6497b625b62a" providerId="ADAL" clId="{A1CE6D94-E6C3-4348-A640-E2B44D54313D}" dt="2026-10-08T18:54:16.681" v="44"/>
        <pc:sldMkLst>
          <pc:docMk/>
          <pc:sldMk cId="1117072907" sldId="264"/>
        </pc:sldMkLst>
        <pc:spChg chg="ord">
          <ac:chgData name="Cowen, Christine (DESE)" userId="db635ee3-a96f-4a69-822c-6497b625b62a" providerId="ADAL" clId="{A1CE6D94-E6C3-4348-A640-E2B44D54313D}" dt="2026-10-08T18:53:54.110" v="38"/>
          <ac:spMkLst>
            <pc:docMk/>
            <pc:sldMk cId="1117072907" sldId="264"/>
            <ac:spMk id="4" creationId="{03A8E290-ED73-8641-5811-89BD624F8535}"/>
          </ac:spMkLst>
        </pc:spChg>
        <pc:spChg chg="ord">
          <ac:chgData name="Cowen, Christine (DESE)" userId="db635ee3-a96f-4a69-822c-6497b625b62a" providerId="ADAL" clId="{A1CE6D94-E6C3-4348-A640-E2B44D54313D}" dt="2026-10-08T18:53:48.343" v="34"/>
          <ac:spMkLst>
            <pc:docMk/>
            <pc:sldMk cId="1117072907" sldId="264"/>
            <ac:spMk id="6" creationId="{697D48F7-4357-2530-DB2F-FDE547F34F56}"/>
          </ac:spMkLst>
        </pc:spChg>
        <pc:spChg chg="ord">
          <ac:chgData name="Cowen, Christine (DESE)" userId="db635ee3-a96f-4a69-822c-6497b625b62a" providerId="ADAL" clId="{A1CE6D94-E6C3-4348-A640-E2B44D54313D}" dt="2026-10-08T18:54:14.737" v="43"/>
          <ac:spMkLst>
            <pc:docMk/>
            <pc:sldMk cId="1117072907" sldId="264"/>
            <ac:spMk id="7" creationId="{FB0069F0-747D-1706-C044-793A9EF2F771}"/>
          </ac:spMkLst>
        </pc:spChg>
        <pc:picChg chg="ord">
          <ac:chgData name="Cowen, Christine (DESE)" userId="db635ee3-a96f-4a69-822c-6497b625b62a" providerId="ADAL" clId="{A1CE6D94-E6C3-4348-A640-E2B44D54313D}" dt="2026-10-08T18:53:59.624" v="41"/>
          <ac:picMkLst>
            <pc:docMk/>
            <pc:sldMk cId="1117072907" sldId="264"/>
            <ac:picMk id="2" creationId="{1C1FEAF4-9F18-E5E6-DA0E-3842A96F24E9}"/>
          </ac:picMkLst>
        </pc:picChg>
        <pc:picChg chg="ord">
          <ac:chgData name="Cowen, Christine (DESE)" userId="db635ee3-a96f-4a69-822c-6497b625b62a" providerId="ADAL" clId="{A1CE6D94-E6C3-4348-A640-E2B44D54313D}" dt="2026-10-08T18:54:16.681" v="44"/>
          <ac:picMkLst>
            <pc:docMk/>
            <pc:sldMk cId="1117072907" sldId="264"/>
            <ac:picMk id="5" creationId="{D75BAE2D-B227-29FD-7D81-FC81B8953900}"/>
          </ac:picMkLst>
        </pc:picChg>
      </pc:sldChg>
      <pc:sldChg chg="modSp mod">
        <pc:chgData name="Cowen, Christine (DESE)" userId="db635ee3-a96f-4a69-822c-6497b625b62a" providerId="ADAL" clId="{A1CE6D94-E6C3-4348-A640-E2B44D54313D}" dt="2026-10-08T19:03:37.105" v="167"/>
        <pc:sldMkLst>
          <pc:docMk/>
          <pc:sldMk cId="4125349673" sldId="265"/>
        </pc:sldMkLst>
        <pc:spChg chg="mod ord">
          <ac:chgData name="Cowen, Christine (DESE)" userId="db635ee3-a96f-4a69-822c-6497b625b62a" providerId="ADAL" clId="{A1CE6D94-E6C3-4348-A640-E2B44D54313D}" dt="2026-10-08T19:03:30.226" v="164"/>
          <ac:spMkLst>
            <pc:docMk/>
            <pc:sldMk cId="4125349673" sldId="265"/>
            <ac:spMk id="2" creationId="{9CB7B353-3BF3-1CB3-449B-0A9F8C210A8B}"/>
          </ac:spMkLst>
        </pc:spChg>
        <pc:spChg chg="ord">
          <ac:chgData name="Cowen, Christine (DESE)" userId="db635ee3-a96f-4a69-822c-6497b625b62a" providerId="ADAL" clId="{A1CE6D94-E6C3-4348-A640-E2B44D54313D}" dt="2026-10-08T19:03:37.105" v="167"/>
          <ac:spMkLst>
            <pc:docMk/>
            <pc:sldMk cId="4125349673" sldId="265"/>
            <ac:spMk id="3" creationId="{337085A2-18E3-AB2A-D240-7B36257E1946}"/>
          </ac:spMkLst>
        </pc:spChg>
        <pc:spChg chg="ord">
          <ac:chgData name="Cowen, Christine (DESE)" userId="db635ee3-a96f-4a69-822c-6497b625b62a" providerId="ADAL" clId="{A1CE6D94-E6C3-4348-A640-E2B44D54313D}" dt="2026-10-08T19:03:34.395" v="166"/>
          <ac:spMkLst>
            <pc:docMk/>
            <pc:sldMk cId="4125349673" sldId="265"/>
            <ac:spMk id="4" creationId="{1AFFF5FE-389C-48B3-7D34-065FDD6DA21D}"/>
          </ac:spMkLst>
        </pc:spChg>
      </pc:sldChg>
      <pc:sldChg chg="modSp mod">
        <pc:chgData name="Cowen, Christine (DESE)" userId="db635ee3-a96f-4a69-822c-6497b625b62a" providerId="ADAL" clId="{A1CE6D94-E6C3-4348-A640-E2B44D54313D}" dt="2026-10-08T19:03:21.371" v="161"/>
        <pc:sldMkLst>
          <pc:docMk/>
          <pc:sldMk cId="482680871" sldId="266"/>
        </pc:sldMkLst>
        <pc:spChg chg="ord">
          <ac:chgData name="Cowen, Christine (DESE)" userId="db635ee3-a96f-4a69-822c-6497b625b62a" providerId="ADAL" clId="{A1CE6D94-E6C3-4348-A640-E2B44D54313D}" dt="2026-10-08T19:03:13.717" v="158"/>
          <ac:spMkLst>
            <pc:docMk/>
            <pc:sldMk cId="482680871" sldId="266"/>
            <ac:spMk id="2" creationId="{DAF2C4B4-DC82-5E1C-FB01-8C7B23D11FF3}"/>
          </ac:spMkLst>
        </pc:spChg>
        <pc:spChg chg="ord">
          <ac:chgData name="Cowen, Christine (DESE)" userId="db635ee3-a96f-4a69-822c-6497b625b62a" providerId="ADAL" clId="{A1CE6D94-E6C3-4348-A640-E2B44D54313D}" dt="2026-10-08T19:03:21.371" v="161"/>
          <ac:spMkLst>
            <pc:docMk/>
            <pc:sldMk cId="482680871" sldId="266"/>
            <ac:spMk id="3" creationId="{09E59660-BAE1-4593-1334-4132B43696AF}"/>
          </ac:spMkLst>
        </pc:spChg>
        <pc:spChg chg="ord">
          <ac:chgData name="Cowen, Christine (DESE)" userId="db635ee3-a96f-4a69-822c-6497b625b62a" providerId="ADAL" clId="{A1CE6D94-E6C3-4348-A640-E2B44D54313D}" dt="2026-10-08T19:03:18.711" v="160"/>
          <ac:spMkLst>
            <pc:docMk/>
            <pc:sldMk cId="482680871" sldId="266"/>
            <ac:spMk id="4" creationId="{CD3D736F-B640-F139-A88E-B8DB404D2BD3}"/>
          </ac:spMkLst>
        </pc:spChg>
      </pc:sldChg>
      <pc:sldChg chg="modSp mod">
        <pc:chgData name="Cowen, Christine (DESE)" userId="db635ee3-a96f-4a69-822c-6497b625b62a" providerId="ADAL" clId="{A1CE6D94-E6C3-4348-A640-E2B44D54313D}" dt="2026-10-08T18:55:14.380" v="50"/>
        <pc:sldMkLst>
          <pc:docMk/>
          <pc:sldMk cId="1250848461" sldId="267"/>
        </pc:sldMkLst>
        <pc:spChg chg="ord">
          <ac:chgData name="Cowen, Christine (DESE)" userId="db635ee3-a96f-4a69-822c-6497b625b62a" providerId="ADAL" clId="{A1CE6D94-E6C3-4348-A640-E2B44D54313D}" dt="2026-10-08T18:54:38.419" v="47"/>
          <ac:spMkLst>
            <pc:docMk/>
            <pc:sldMk cId="1250848461" sldId="267"/>
            <ac:spMk id="2" creationId="{4B4631CB-9B00-9A96-6870-78E7A7A544C8}"/>
          </ac:spMkLst>
        </pc:spChg>
        <pc:spChg chg="ord">
          <ac:chgData name="Cowen, Christine (DESE)" userId="db635ee3-a96f-4a69-822c-6497b625b62a" providerId="ADAL" clId="{A1CE6D94-E6C3-4348-A640-E2B44D54313D}" dt="2026-10-08T18:55:10.665" v="49"/>
          <ac:spMkLst>
            <pc:docMk/>
            <pc:sldMk cId="1250848461" sldId="267"/>
            <ac:spMk id="4" creationId="{C1AB9A6A-0B34-D6B0-BB00-A1CD24E7915D}"/>
          </ac:spMkLst>
        </pc:spChg>
        <pc:spChg chg="ord">
          <ac:chgData name="Cowen, Christine (DESE)" userId="db635ee3-a96f-4a69-822c-6497b625b62a" providerId="ADAL" clId="{A1CE6D94-E6C3-4348-A640-E2B44D54313D}" dt="2026-10-08T18:55:14.380" v="50"/>
          <ac:spMkLst>
            <pc:docMk/>
            <pc:sldMk cId="1250848461" sldId="267"/>
            <ac:spMk id="7" creationId="{CDD453BF-8800-1282-D070-CF5418B460A0}"/>
          </ac:spMkLst>
        </pc:spChg>
      </pc:sldChg>
      <pc:sldChg chg="modSp mod">
        <pc:chgData name="Cowen, Christine (DESE)" userId="db635ee3-a96f-4a69-822c-6497b625b62a" providerId="ADAL" clId="{A1CE6D94-E6C3-4348-A640-E2B44D54313D}" dt="2026-10-08T18:57:40.594" v="80"/>
        <pc:sldMkLst>
          <pc:docMk/>
          <pc:sldMk cId="2270136065" sldId="268"/>
        </pc:sldMkLst>
        <pc:spChg chg="ord">
          <ac:chgData name="Cowen, Christine (DESE)" userId="db635ee3-a96f-4a69-822c-6497b625b62a" providerId="ADAL" clId="{A1CE6D94-E6C3-4348-A640-E2B44D54313D}" dt="2026-10-08T18:56:49.634" v="57"/>
          <ac:spMkLst>
            <pc:docMk/>
            <pc:sldMk cId="2270136065" sldId="268"/>
            <ac:spMk id="2" creationId="{5BB8EC13-A51A-B564-63CB-2546DD512120}"/>
          </ac:spMkLst>
        </pc:spChg>
        <pc:spChg chg="ord">
          <ac:chgData name="Cowen, Christine (DESE)" userId="db635ee3-a96f-4a69-822c-6497b625b62a" providerId="ADAL" clId="{A1CE6D94-E6C3-4348-A640-E2B44D54313D}" dt="2026-10-08T18:56:55.137" v="63"/>
          <ac:spMkLst>
            <pc:docMk/>
            <pc:sldMk cId="2270136065" sldId="268"/>
            <ac:spMk id="4" creationId="{E8F642B9-F33B-1198-544E-02D72AD451CC}"/>
          </ac:spMkLst>
        </pc:spChg>
        <pc:spChg chg="ord">
          <ac:chgData name="Cowen, Christine (DESE)" userId="db635ee3-a96f-4a69-822c-6497b625b62a" providerId="ADAL" clId="{A1CE6D94-E6C3-4348-A640-E2B44D54313D}" dt="2026-10-08T18:57:32.880" v="79"/>
          <ac:spMkLst>
            <pc:docMk/>
            <pc:sldMk cId="2270136065" sldId="268"/>
            <ac:spMk id="8" creationId="{9148FAC2-F4C4-4F16-9637-B327E27422FF}"/>
          </ac:spMkLst>
        </pc:spChg>
        <pc:spChg chg="ord">
          <ac:chgData name="Cowen, Christine (DESE)" userId="db635ee3-a96f-4a69-822c-6497b625b62a" providerId="ADAL" clId="{A1CE6D94-E6C3-4348-A640-E2B44D54313D}" dt="2026-10-08T18:57:03.542" v="68"/>
          <ac:spMkLst>
            <pc:docMk/>
            <pc:sldMk cId="2270136065" sldId="268"/>
            <ac:spMk id="12" creationId="{1C853520-28E7-30CA-2F91-662AC2DF8EEE}"/>
          </ac:spMkLst>
        </pc:spChg>
        <pc:spChg chg="ord">
          <ac:chgData name="Cowen, Christine (DESE)" userId="db635ee3-a96f-4a69-822c-6497b625b62a" providerId="ADAL" clId="{A1CE6D94-E6C3-4348-A640-E2B44D54313D}" dt="2026-10-08T18:57:13.617" v="75"/>
          <ac:spMkLst>
            <pc:docMk/>
            <pc:sldMk cId="2270136065" sldId="268"/>
            <ac:spMk id="14" creationId="{F5CA819D-2808-6823-B7ED-588703315F3E}"/>
          </ac:spMkLst>
        </pc:spChg>
        <pc:spChg chg="ord">
          <ac:chgData name="Cowen, Christine (DESE)" userId="db635ee3-a96f-4a69-822c-6497b625b62a" providerId="ADAL" clId="{A1CE6D94-E6C3-4348-A640-E2B44D54313D}" dt="2026-10-08T18:57:40.594" v="80"/>
          <ac:spMkLst>
            <pc:docMk/>
            <pc:sldMk cId="2270136065" sldId="268"/>
            <ac:spMk id="16" creationId="{A7E5EC61-F749-501B-E4F9-1D9BA7E648EF}"/>
          </ac:spMkLst>
        </pc:spChg>
        <pc:spChg chg="ord">
          <ac:chgData name="Cowen, Christine (DESE)" userId="db635ee3-a96f-4a69-822c-6497b625b62a" providerId="ADAL" clId="{A1CE6D94-E6C3-4348-A640-E2B44D54313D}" dt="2026-10-08T18:57:09.581" v="72"/>
          <ac:spMkLst>
            <pc:docMk/>
            <pc:sldMk cId="2270136065" sldId="268"/>
            <ac:spMk id="19" creationId="{486489F8-4FB9-1EED-8AB3-CCFD56B97DA6}"/>
          </ac:spMkLst>
        </pc:spChg>
      </pc:sldChg>
      <pc:sldChg chg="modSp mod">
        <pc:chgData name="Cowen, Christine (DESE)" userId="db635ee3-a96f-4a69-822c-6497b625b62a" providerId="ADAL" clId="{A1CE6D94-E6C3-4348-A640-E2B44D54313D}" dt="2026-10-08T18:58:13.241" v="86"/>
        <pc:sldMkLst>
          <pc:docMk/>
          <pc:sldMk cId="1293956161" sldId="279"/>
        </pc:sldMkLst>
        <pc:spChg chg="ord">
          <ac:chgData name="Cowen, Christine (DESE)" userId="db635ee3-a96f-4a69-822c-6497b625b62a" providerId="ADAL" clId="{A1CE6D94-E6C3-4348-A640-E2B44D54313D}" dt="2026-10-08T18:58:09.138" v="85"/>
          <ac:spMkLst>
            <pc:docMk/>
            <pc:sldMk cId="1293956161" sldId="279"/>
            <ac:spMk id="2" creationId="{96C23530-DEB7-7ECB-2CFC-FA712EA35402}"/>
          </ac:spMkLst>
        </pc:spChg>
        <pc:spChg chg="ord">
          <ac:chgData name="Cowen, Christine (DESE)" userId="db635ee3-a96f-4a69-822c-6497b625b62a" providerId="ADAL" clId="{A1CE6D94-E6C3-4348-A640-E2B44D54313D}" dt="2026-10-08T18:58:13.241" v="86"/>
          <ac:spMkLst>
            <pc:docMk/>
            <pc:sldMk cId="1293956161" sldId="279"/>
            <ac:spMk id="4" creationId="{05B4AF2B-3633-F9BB-DD9B-EBF1720169C1}"/>
          </ac:spMkLst>
        </pc:spChg>
        <pc:spChg chg="ord">
          <ac:chgData name="Cowen, Christine (DESE)" userId="db635ee3-a96f-4a69-822c-6497b625b62a" providerId="ADAL" clId="{A1CE6D94-E6C3-4348-A640-E2B44D54313D}" dt="2026-10-08T18:58:00.543" v="83"/>
          <ac:spMkLst>
            <pc:docMk/>
            <pc:sldMk cId="1293956161" sldId="279"/>
            <ac:spMk id="5" creationId="{B23F0D0C-CD3B-D021-9934-074946943F1B}"/>
          </ac:spMkLst>
        </pc:spChg>
      </pc:sldChg>
      <pc:sldChg chg="modSp mod">
        <pc:chgData name="Cowen, Christine (DESE)" userId="db635ee3-a96f-4a69-822c-6497b625b62a" providerId="ADAL" clId="{A1CE6D94-E6C3-4348-A640-E2B44D54313D}" dt="2026-10-08T18:59:14.640" v="98"/>
        <pc:sldMkLst>
          <pc:docMk/>
          <pc:sldMk cId="1580942194" sldId="290"/>
        </pc:sldMkLst>
        <pc:spChg chg="ord">
          <ac:chgData name="Cowen, Christine (DESE)" userId="db635ee3-a96f-4a69-822c-6497b625b62a" providerId="ADAL" clId="{A1CE6D94-E6C3-4348-A640-E2B44D54313D}" dt="2026-10-08T18:58:27.043" v="90"/>
          <ac:spMkLst>
            <pc:docMk/>
            <pc:sldMk cId="1580942194" sldId="290"/>
            <ac:spMk id="2" creationId="{A28DA8BF-1A70-42FF-8A04-6E675AD81BDF}"/>
          </ac:spMkLst>
        </pc:spChg>
        <pc:spChg chg="ord">
          <ac:chgData name="Cowen, Christine (DESE)" userId="db635ee3-a96f-4a69-822c-6497b625b62a" providerId="ADAL" clId="{A1CE6D94-E6C3-4348-A640-E2B44D54313D}" dt="2026-10-08T18:58:50.180" v="93"/>
          <ac:spMkLst>
            <pc:docMk/>
            <pc:sldMk cId="1580942194" sldId="290"/>
            <ac:spMk id="4" creationId="{46D5A0E6-E209-5CD4-3AA9-2681C570D039}"/>
          </ac:spMkLst>
        </pc:spChg>
        <pc:spChg chg="ord">
          <ac:chgData name="Cowen, Christine (DESE)" userId="db635ee3-a96f-4a69-822c-6497b625b62a" providerId="ADAL" clId="{A1CE6D94-E6C3-4348-A640-E2B44D54313D}" dt="2026-10-08T18:59:14.640" v="98"/>
          <ac:spMkLst>
            <pc:docMk/>
            <pc:sldMk cId="1580942194" sldId="290"/>
            <ac:spMk id="5" creationId="{AACE27E3-10BB-0723-769A-74C2E3D2F13E}"/>
          </ac:spMkLst>
        </pc:spChg>
        <pc:spChg chg="ord">
          <ac:chgData name="Cowen, Christine (DESE)" userId="db635ee3-a96f-4a69-822c-6497b625b62a" providerId="ADAL" clId="{A1CE6D94-E6C3-4348-A640-E2B44D54313D}" dt="2026-10-08T18:58:58.727" v="97"/>
          <ac:spMkLst>
            <pc:docMk/>
            <pc:sldMk cId="1580942194" sldId="290"/>
            <ac:spMk id="8" creationId="{52EAF026-DAA4-F916-0B8F-893B4BF0523C}"/>
          </ac:spMkLst>
        </pc:spChg>
      </pc:sldChg>
      <pc:sldChg chg="modSp mod">
        <pc:chgData name="Cowen, Christine (DESE)" userId="db635ee3-a96f-4a69-822c-6497b625b62a" providerId="ADAL" clId="{A1CE6D94-E6C3-4348-A640-E2B44D54313D}" dt="2026-10-08T18:59:37.883" v="104"/>
        <pc:sldMkLst>
          <pc:docMk/>
          <pc:sldMk cId="2620231570" sldId="292"/>
        </pc:sldMkLst>
        <pc:spChg chg="ord">
          <ac:chgData name="Cowen, Christine (DESE)" userId="db635ee3-a96f-4a69-822c-6497b625b62a" providerId="ADAL" clId="{A1CE6D94-E6C3-4348-A640-E2B44D54313D}" dt="2026-10-08T18:59:28.287" v="101"/>
          <ac:spMkLst>
            <pc:docMk/>
            <pc:sldMk cId="2620231570" sldId="292"/>
            <ac:spMk id="2" creationId="{291F7D73-1117-85D8-FEC3-3D6F7773BF31}"/>
          </ac:spMkLst>
        </pc:spChg>
        <pc:spChg chg="ord">
          <ac:chgData name="Cowen, Christine (DESE)" userId="db635ee3-a96f-4a69-822c-6497b625b62a" providerId="ADAL" clId="{A1CE6D94-E6C3-4348-A640-E2B44D54313D}" dt="2026-10-08T18:59:34.783" v="103"/>
          <ac:spMkLst>
            <pc:docMk/>
            <pc:sldMk cId="2620231570" sldId="292"/>
            <ac:spMk id="4" creationId="{6CCF4250-F57C-9F48-3814-27B2E9207A69}"/>
          </ac:spMkLst>
        </pc:spChg>
        <pc:spChg chg="ord">
          <ac:chgData name="Cowen, Christine (DESE)" userId="db635ee3-a96f-4a69-822c-6497b625b62a" providerId="ADAL" clId="{A1CE6D94-E6C3-4348-A640-E2B44D54313D}" dt="2026-10-08T18:59:37.883" v="104"/>
          <ac:spMkLst>
            <pc:docMk/>
            <pc:sldMk cId="2620231570" sldId="292"/>
            <ac:spMk id="5" creationId="{A6750D4D-304A-7BA5-4094-98CE3BAC1EEC}"/>
          </ac:spMkLst>
        </pc:spChg>
      </pc:sldChg>
      <pc:sldChg chg="modSp mod">
        <pc:chgData name="Cowen, Christine (DESE)" userId="db635ee3-a96f-4a69-822c-6497b625b62a" providerId="ADAL" clId="{A1CE6D94-E6C3-4348-A640-E2B44D54313D}" dt="2026-10-08T18:59:59.371" v="110"/>
        <pc:sldMkLst>
          <pc:docMk/>
          <pc:sldMk cId="3671875802" sldId="293"/>
        </pc:sldMkLst>
        <pc:spChg chg="ord">
          <ac:chgData name="Cowen, Christine (DESE)" userId="db635ee3-a96f-4a69-822c-6497b625b62a" providerId="ADAL" clId="{A1CE6D94-E6C3-4348-A640-E2B44D54313D}" dt="2026-10-08T18:59:50.034" v="107"/>
          <ac:spMkLst>
            <pc:docMk/>
            <pc:sldMk cId="3671875802" sldId="293"/>
            <ac:spMk id="2" creationId="{E03BF9C3-108A-63C2-86CC-3AC2D77EDC28}"/>
          </ac:spMkLst>
        </pc:spChg>
        <pc:spChg chg="ord">
          <ac:chgData name="Cowen, Christine (DESE)" userId="db635ee3-a96f-4a69-822c-6497b625b62a" providerId="ADAL" clId="{A1CE6D94-E6C3-4348-A640-E2B44D54313D}" dt="2026-10-08T18:59:55.300" v="109"/>
          <ac:spMkLst>
            <pc:docMk/>
            <pc:sldMk cId="3671875802" sldId="293"/>
            <ac:spMk id="4" creationId="{8CF276EC-47EA-F74B-1DDB-B6DC250D9E3F}"/>
          </ac:spMkLst>
        </pc:spChg>
        <pc:spChg chg="ord">
          <ac:chgData name="Cowen, Christine (DESE)" userId="db635ee3-a96f-4a69-822c-6497b625b62a" providerId="ADAL" clId="{A1CE6D94-E6C3-4348-A640-E2B44D54313D}" dt="2026-10-08T18:59:59.371" v="110"/>
          <ac:spMkLst>
            <pc:docMk/>
            <pc:sldMk cId="3671875802" sldId="293"/>
            <ac:spMk id="6" creationId="{1241142D-4A7F-A693-A827-5C62D4EF0A4C}"/>
          </ac:spMkLst>
        </pc:spChg>
      </pc:sldChg>
      <pc:sldChg chg="modSp mod">
        <pc:chgData name="Cowen, Christine (DESE)" userId="db635ee3-a96f-4a69-822c-6497b625b62a" providerId="ADAL" clId="{A1CE6D94-E6C3-4348-A640-E2B44D54313D}" dt="2026-10-08T19:00:54.447" v="122"/>
        <pc:sldMkLst>
          <pc:docMk/>
          <pc:sldMk cId="1677755334" sldId="296"/>
        </pc:sldMkLst>
        <pc:spChg chg="ord">
          <ac:chgData name="Cowen, Christine (DESE)" userId="db635ee3-a96f-4a69-822c-6497b625b62a" providerId="ADAL" clId="{A1CE6D94-E6C3-4348-A640-E2B44D54313D}" dt="2026-10-08T19:00:37.785" v="113"/>
          <ac:spMkLst>
            <pc:docMk/>
            <pc:sldMk cId="1677755334" sldId="296"/>
            <ac:spMk id="2" creationId="{8666B200-2D99-20DE-A4AA-969AE6E055C3}"/>
          </ac:spMkLst>
        </pc:spChg>
        <pc:spChg chg="ord">
          <ac:chgData name="Cowen, Christine (DESE)" userId="db635ee3-a96f-4a69-822c-6497b625b62a" providerId="ADAL" clId="{A1CE6D94-E6C3-4348-A640-E2B44D54313D}" dt="2026-10-08T19:00:54.447" v="122"/>
          <ac:spMkLst>
            <pc:docMk/>
            <pc:sldMk cId="1677755334" sldId="296"/>
            <ac:spMk id="3" creationId="{B8976136-81B7-CEE2-F41C-DDB31BC23121}"/>
          </ac:spMkLst>
        </pc:spChg>
        <pc:spChg chg="ord">
          <ac:chgData name="Cowen, Christine (DESE)" userId="db635ee3-a96f-4a69-822c-6497b625b62a" providerId="ADAL" clId="{A1CE6D94-E6C3-4348-A640-E2B44D54313D}" dt="2026-10-08T19:00:51.515" v="121"/>
          <ac:spMkLst>
            <pc:docMk/>
            <pc:sldMk cId="1677755334" sldId="296"/>
            <ac:spMk id="4" creationId="{87748A44-85CD-B440-2832-0F175FA0342B}"/>
          </ac:spMkLst>
        </pc:spChg>
      </pc:sldChg>
      <pc:sldChg chg="modSp mod">
        <pc:chgData name="Cowen, Christine (DESE)" userId="db635ee3-a96f-4a69-822c-6497b625b62a" providerId="ADAL" clId="{A1CE6D94-E6C3-4348-A640-E2B44D54313D}" dt="2026-10-08T19:00:47.103" v="119"/>
        <pc:sldMkLst>
          <pc:docMk/>
          <pc:sldMk cId="3099178966" sldId="297"/>
        </pc:sldMkLst>
        <pc:spChg chg="ord">
          <ac:chgData name="Cowen, Christine (DESE)" userId="db635ee3-a96f-4a69-822c-6497b625b62a" providerId="ADAL" clId="{A1CE6D94-E6C3-4348-A640-E2B44D54313D}" dt="2026-10-08T19:00:44.497" v="118"/>
          <ac:spMkLst>
            <pc:docMk/>
            <pc:sldMk cId="3099178966" sldId="297"/>
            <ac:spMk id="2" creationId="{52FCAAFC-DAA4-057A-485A-AB38B648EFA3}"/>
          </ac:spMkLst>
        </pc:spChg>
        <pc:spChg chg="ord">
          <ac:chgData name="Cowen, Christine (DESE)" userId="db635ee3-a96f-4a69-822c-6497b625b62a" providerId="ADAL" clId="{A1CE6D94-E6C3-4348-A640-E2B44D54313D}" dt="2026-10-08T19:00:41.717" v="116"/>
          <ac:spMkLst>
            <pc:docMk/>
            <pc:sldMk cId="3099178966" sldId="297"/>
            <ac:spMk id="4" creationId="{9F083DA9-70FB-5286-B8C0-D1824A1831F7}"/>
          </ac:spMkLst>
        </pc:spChg>
        <pc:spChg chg="ord">
          <ac:chgData name="Cowen, Christine (DESE)" userId="db635ee3-a96f-4a69-822c-6497b625b62a" providerId="ADAL" clId="{A1CE6D94-E6C3-4348-A640-E2B44D54313D}" dt="2026-10-08T19:00:47.103" v="119"/>
          <ac:spMkLst>
            <pc:docMk/>
            <pc:sldMk cId="3099178966" sldId="297"/>
            <ac:spMk id="6" creationId="{C65367D2-CD64-6D72-8D78-9114817554D4}"/>
          </ac:spMkLst>
        </pc:spChg>
      </pc:sldChg>
      <pc:sldChg chg="modSp mod">
        <pc:chgData name="Cowen, Christine (DESE)" userId="db635ee3-a96f-4a69-822c-6497b625b62a" providerId="ADAL" clId="{A1CE6D94-E6C3-4348-A640-E2B44D54313D}" dt="2026-10-08T19:01:13.004" v="128"/>
        <pc:sldMkLst>
          <pc:docMk/>
          <pc:sldMk cId="2359769757" sldId="298"/>
        </pc:sldMkLst>
        <pc:spChg chg="ord">
          <ac:chgData name="Cowen, Christine (DESE)" userId="db635ee3-a96f-4a69-822c-6497b625b62a" providerId="ADAL" clId="{A1CE6D94-E6C3-4348-A640-E2B44D54313D}" dt="2026-10-08T19:01:03.965" v="125"/>
          <ac:spMkLst>
            <pc:docMk/>
            <pc:sldMk cId="2359769757" sldId="298"/>
            <ac:spMk id="2" creationId="{E9A28090-87B4-0791-6891-6E70AC7C0D74}"/>
          </ac:spMkLst>
        </pc:spChg>
        <pc:spChg chg="ord">
          <ac:chgData name="Cowen, Christine (DESE)" userId="db635ee3-a96f-4a69-822c-6497b625b62a" providerId="ADAL" clId="{A1CE6D94-E6C3-4348-A640-E2B44D54313D}" dt="2026-10-08T19:01:09.653" v="127"/>
          <ac:spMkLst>
            <pc:docMk/>
            <pc:sldMk cId="2359769757" sldId="298"/>
            <ac:spMk id="4" creationId="{42F0FE49-C827-FD17-3151-84E1241FFEC3}"/>
          </ac:spMkLst>
        </pc:spChg>
        <pc:spChg chg="ord">
          <ac:chgData name="Cowen, Christine (DESE)" userId="db635ee3-a96f-4a69-822c-6497b625b62a" providerId="ADAL" clId="{A1CE6D94-E6C3-4348-A640-E2B44D54313D}" dt="2026-10-08T19:01:13.004" v="128"/>
          <ac:spMkLst>
            <pc:docMk/>
            <pc:sldMk cId="2359769757" sldId="298"/>
            <ac:spMk id="5" creationId="{26FEEFA1-FCB3-91F0-D547-7669B20BF3E3}"/>
          </ac:spMkLst>
        </pc:spChg>
      </pc:sldChg>
      <pc:sldChg chg="modSp mod">
        <pc:chgData name="Cowen, Christine (DESE)" userId="db635ee3-a96f-4a69-822c-6497b625b62a" providerId="ADAL" clId="{A1CE6D94-E6C3-4348-A640-E2B44D54313D}" dt="2026-10-08T19:01:30.324" v="138"/>
        <pc:sldMkLst>
          <pc:docMk/>
          <pc:sldMk cId="4003106242" sldId="299"/>
        </pc:sldMkLst>
        <pc:spChg chg="ord">
          <ac:chgData name="Cowen, Christine (DESE)" userId="db635ee3-a96f-4a69-822c-6497b625b62a" providerId="ADAL" clId="{A1CE6D94-E6C3-4348-A640-E2B44D54313D}" dt="2026-10-08T19:01:22.766" v="132"/>
          <ac:spMkLst>
            <pc:docMk/>
            <pc:sldMk cId="4003106242" sldId="299"/>
            <ac:spMk id="2" creationId="{65DC0FF5-8AE1-D8D9-05D2-149EA06F61E5}"/>
          </ac:spMkLst>
        </pc:spChg>
        <pc:spChg chg="ord">
          <ac:chgData name="Cowen, Christine (DESE)" userId="db635ee3-a96f-4a69-822c-6497b625b62a" providerId="ADAL" clId="{A1CE6D94-E6C3-4348-A640-E2B44D54313D}" dt="2026-10-08T19:01:25.344" v="135"/>
          <ac:spMkLst>
            <pc:docMk/>
            <pc:sldMk cId="4003106242" sldId="299"/>
            <ac:spMk id="4" creationId="{2F89473E-E77F-0AC2-3ED7-8907AD8B986A}"/>
          </ac:spMkLst>
        </pc:spChg>
        <pc:spChg chg="ord">
          <ac:chgData name="Cowen, Christine (DESE)" userId="db635ee3-a96f-4a69-822c-6497b625b62a" providerId="ADAL" clId="{A1CE6D94-E6C3-4348-A640-E2B44D54313D}" dt="2026-10-08T19:01:28.048" v="137"/>
          <ac:spMkLst>
            <pc:docMk/>
            <pc:sldMk cId="4003106242" sldId="299"/>
            <ac:spMk id="16" creationId="{603EFF3A-FE51-2B2A-43A5-5C44B6D72CCB}"/>
          </ac:spMkLst>
        </pc:spChg>
        <pc:graphicFrameChg chg="ord">
          <ac:chgData name="Cowen, Christine (DESE)" userId="db635ee3-a96f-4a69-822c-6497b625b62a" providerId="ADAL" clId="{A1CE6D94-E6C3-4348-A640-E2B44D54313D}" dt="2026-10-08T19:01:30.324" v="138"/>
          <ac:graphicFrameMkLst>
            <pc:docMk/>
            <pc:sldMk cId="4003106242" sldId="299"/>
            <ac:graphicFrameMk id="10" creationId="{A877E194-2591-404D-D1EC-2BC82C4053B0}"/>
          </ac:graphicFrameMkLst>
        </pc:graphicFrameChg>
      </pc:sldChg>
      <pc:sldChg chg="modSp mod">
        <pc:chgData name="Cowen, Christine (DESE)" userId="db635ee3-a96f-4a69-822c-6497b625b62a" providerId="ADAL" clId="{A1CE6D94-E6C3-4348-A640-E2B44D54313D}" dt="2026-10-08T19:01:51.287" v="144"/>
        <pc:sldMkLst>
          <pc:docMk/>
          <pc:sldMk cId="1812465836" sldId="302"/>
        </pc:sldMkLst>
        <pc:spChg chg="ord">
          <ac:chgData name="Cowen, Christine (DESE)" userId="db635ee3-a96f-4a69-822c-6497b625b62a" providerId="ADAL" clId="{A1CE6D94-E6C3-4348-A640-E2B44D54313D}" dt="2026-10-08T19:01:44.212" v="141"/>
          <ac:spMkLst>
            <pc:docMk/>
            <pc:sldMk cId="1812465836" sldId="302"/>
            <ac:spMk id="2" creationId="{D99FD3C5-AF6D-C617-77EA-507069FE7B04}"/>
          </ac:spMkLst>
        </pc:spChg>
        <pc:spChg chg="ord">
          <ac:chgData name="Cowen, Christine (DESE)" userId="db635ee3-a96f-4a69-822c-6497b625b62a" providerId="ADAL" clId="{A1CE6D94-E6C3-4348-A640-E2B44D54313D}" dt="2026-10-08T19:01:49.087" v="143"/>
          <ac:spMkLst>
            <pc:docMk/>
            <pc:sldMk cId="1812465836" sldId="302"/>
            <ac:spMk id="4" creationId="{CC943F63-AD9D-E60B-29F5-4288DD0CE7C1}"/>
          </ac:spMkLst>
        </pc:spChg>
        <pc:graphicFrameChg chg="ord">
          <ac:chgData name="Cowen, Christine (DESE)" userId="db635ee3-a96f-4a69-822c-6497b625b62a" providerId="ADAL" clId="{A1CE6D94-E6C3-4348-A640-E2B44D54313D}" dt="2026-10-08T19:01:51.287" v="144"/>
          <ac:graphicFrameMkLst>
            <pc:docMk/>
            <pc:sldMk cId="1812465836" sldId="302"/>
            <ac:graphicFrameMk id="6" creationId="{C7642134-2DBD-9581-275F-04945D97BAA1}"/>
          </ac:graphicFrameMkLst>
        </pc:graphicFrameChg>
      </pc:sldChg>
      <pc:sldChg chg="modSp mod">
        <pc:chgData name="Cowen, Christine (DESE)" userId="db635ee3-a96f-4a69-822c-6497b625b62a" providerId="ADAL" clId="{A1CE6D94-E6C3-4348-A640-E2B44D54313D}" dt="2026-10-08T19:03:03.933" v="154"/>
        <pc:sldMkLst>
          <pc:docMk/>
          <pc:sldMk cId="1853308936" sldId="320"/>
        </pc:sldMkLst>
        <pc:spChg chg="ord">
          <ac:chgData name="Cowen, Christine (DESE)" userId="db635ee3-a96f-4a69-822c-6497b625b62a" providerId="ADAL" clId="{A1CE6D94-E6C3-4348-A640-E2B44D54313D}" dt="2026-10-08T19:03:03.933" v="154"/>
          <ac:spMkLst>
            <pc:docMk/>
            <pc:sldMk cId="1853308936" sldId="320"/>
            <ac:spMk id="3" creationId="{0872DF0C-C4ED-CC7F-4207-49967B5207E3}"/>
          </ac:spMkLst>
        </pc:spChg>
        <pc:spChg chg="ord">
          <ac:chgData name="Cowen, Christine (DESE)" userId="db635ee3-a96f-4a69-822c-6497b625b62a" providerId="ADAL" clId="{A1CE6D94-E6C3-4348-A640-E2B44D54313D}" dt="2026-10-08T19:02:02.118" v="146"/>
          <ac:spMkLst>
            <pc:docMk/>
            <pc:sldMk cId="1853308936" sldId="320"/>
            <ac:spMk id="5" creationId="{6FB1A87F-66AA-2457-2BFF-85963C2F551C}"/>
          </ac:spMkLst>
        </pc:spChg>
      </pc:sldChg>
      <pc:sldChg chg="modSp mod">
        <pc:chgData name="Cowen, Christine (DESE)" userId="db635ee3-a96f-4a69-822c-6497b625b62a" providerId="ADAL" clId="{A1CE6D94-E6C3-4348-A640-E2B44D54313D}" dt="2026-10-08T19:02:52.294" v="153" actId="14429"/>
        <pc:sldMkLst>
          <pc:docMk/>
          <pc:sldMk cId="34333892" sldId="2147483645"/>
        </pc:sldMkLst>
        <pc:spChg chg="mod modVis">
          <ac:chgData name="Cowen, Christine (DESE)" userId="db635ee3-a96f-4a69-822c-6497b625b62a" providerId="ADAL" clId="{A1CE6D94-E6C3-4348-A640-E2B44D54313D}" dt="2026-10-08T19:02:52.294" v="153" actId="14429"/>
          <ac:spMkLst>
            <pc:docMk/>
            <pc:sldMk cId="34333892" sldId="2147483645"/>
            <ac:spMk id="5" creationId="{AE817859-0472-AD77-527F-2DE5D6E268F9}"/>
          </ac:spMkLst>
        </pc:spChg>
        <pc:spChg chg="ord">
          <ac:chgData name="Cowen, Christine (DESE)" userId="db635ee3-a96f-4a69-822c-6497b625b62a" providerId="ADAL" clId="{A1CE6D94-E6C3-4348-A640-E2B44D54313D}" dt="2026-10-08T19:02:44.552" v="150"/>
          <ac:spMkLst>
            <pc:docMk/>
            <pc:sldMk cId="34333892" sldId="2147483645"/>
            <ac:spMk id="6" creationId="{E5D0DCC6-C225-EA60-2BC5-6D7FCF98AEE9}"/>
          </ac:spMkLst>
        </pc:spChg>
        <pc:picChg chg="ord">
          <ac:chgData name="Cowen, Christine (DESE)" userId="db635ee3-a96f-4a69-822c-6497b625b62a" providerId="ADAL" clId="{A1CE6D94-E6C3-4348-A640-E2B44D54313D}" dt="2026-10-08T19:02:50.883" v="152"/>
          <ac:picMkLst>
            <pc:docMk/>
            <pc:sldMk cId="34333892" sldId="2147483645"/>
            <ac:picMk id="10" creationId="{B106E02D-8D50-45EC-65F4-5D7A8D813C70}"/>
          </ac:picMkLst>
        </pc:picChg>
      </pc:sldChg>
    </pc:docChg>
  </pc:docChgLst>
</pc:chgInfo>
</file>

<file path=ppt/diagrams/_rels/data7.xml.rels><?xml version="1.0" encoding="UTF-8" standalone="yes"?>
<Relationships xmlns="http://schemas.openxmlformats.org/package/2006/relationships"><Relationship Id="rId1" Type="http://schemas.openxmlformats.org/officeDocument/2006/relationships/hyperlink" Target="https://forms.office.com/Pages/ResponsePage.aspx?id=Fh2GPrdIDkqYBowE2Bt7KhJCRgCYRm1Cof8liPMrpJxUMEczQkpSVFpGUFU2SDBJNVRUVzVHWDdaSSQlQCN0PWcu" TargetMode="External"/></Relationships>
</file>

<file path=ppt/diagrams/_rels/data10.xml.rels><?xml version="1.0" encoding="UTF-8" standalone="yes"?>
<Relationships xmlns="http://schemas.openxmlformats.org/package/2006/relationships"><Relationship Id="rId3" Type="http://schemas.openxmlformats.org/officeDocument/2006/relationships/hyperlink" Target="https://www.mass.gov/info-details/legal-helpdesk" TargetMode="External"/><Relationship Id="rId2" Type="http://schemas.openxmlformats.org/officeDocument/2006/relationships/hyperlink" Target="mailto:ORI-Helpdesk@mass.gov" TargetMode="External"/><Relationship Id="rId1" Type="http://schemas.openxmlformats.org/officeDocument/2006/relationships/hyperlink" Target="https://forms.office.com/g/tYzYHCE0Yi" TargetMode="External"/></Relationships>
</file>

<file path=ppt/diagrams/_rels/data11.xml.rels><?xml version="1.0" encoding="UTF-8" standalone="yes"?>
<Relationships xmlns="http://schemas.openxmlformats.org/package/2006/relationships"><Relationship Id="rId2" Type="http://schemas.openxmlformats.org/officeDocument/2006/relationships/hyperlink" Target="mailto:civilrights@mass.gov" TargetMode="External"/><Relationship Id="rId1" Type="http://schemas.openxmlformats.org/officeDocument/2006/relationships/hyperlink" Target="http://www.mass.gov/how-to/file-a-civil-rights-complaint"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forms.office.com/Pages/ResponsePage.aspx?id=Fh2GPrdIDkqYBowE2Bt7KhJCRgCYRm1Cof8liPMrpJxUMEczQkpSVFpGUFU2SDBJNVRUVzVHWDdaSSQlQCN0PWcu" TargetMode="External"/></Relationships>
</file>

<file path=ppt/diagrams/_rels/drawing10.xml.rels><?xml version="1.0" encoding="UTF-8" standalone="yes"?>
<Relationships xmlns="http://schemas.openxmlformats.org/package/2006/relationships"><Relationship Id="rId3" Type="http://schemas.openxmlformats.org/officeDocument/2006/relationships/hyperlink" Target="https://www.mass.gov/info-details/legal-helpdesk" TargetMode="External"/><Relationship Id="rId2" Type="http://schemas.openxmlformats.org/officeDocument/2006/relationships/hyperlink" Target="mailto:ORI-Helpdesk@mass.gov" TargetMode="External"/><Relationship Id="rId1" Type="http://schemas.openxmlformats.org/officeDocument/2006/relationships/hyperlink" Target="https://forms.office.com/g/tYzYHCE0Yi" TargetMode="External"/></Relationships>
</file>

<file path=ppt/diagrams/_rels/drawing11.xml.rels><?xml version="1.0" encoding="UTF-8" standalone="yes"?>
<Relationships xmlns="http://schemas.openxmlformats.org/package/2006/relationships"><Relationship Id="rId2" Type="http://schemas.openxmlformats.org/officeDocument/2006/relationships/hyperlink" Target="mailto:civilrights@mass.gov" TargetMode="External"/><Relationship Id="rId1" Type="http://schemas.openxmlformats.org/officeDocument/2006/relationships/hyperlink" Target="http://www.mass.gov/how-to/file-a-civil-rights-complaint" TargetMode="External"/></Relationships>
</file>

<file path=ppt/diagrams/colors1.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7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5#3">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418B11-C8EE-4CEB-B740-5635AFDAA14C}" type="doc">
      <dgm:prSet loTypeId="urn:microsoft.com/office/officeart/2016/7/layout/BasicProcessNew" loCatId="process" qsTypeId="urn:microsoft.com/office/officeart/2005/8/quickstyle/simple4#4" qsCatId="simple" csTypeId="urn:microsoft.com/office/officeart/2005/8/colors/accent1_2#14" csCatId="accent1" phldr="1"/>
      <dgm:spPr/>
      <dgm:t>
        <a:bodyPr/>
        <a:lstStyle/>
        <a:p>
          <a:endParaRPr lang="en-US"/>
        </a:p>
      </dgm:t>
    </dgm:pt>
    <dgm:pt modelId="{D1C47AC9-8A1B-41D2-857E-CEEF001D4D1D}">
      <dgm:prSet/>
      <dgm:spPr>
        <a:solidFill>
          <a:schemeClr val="accent1"/>
        </a:solidFill>
      </dgm:spPr>
      <dgm:t>
        <a:bodyPr/>
        <a:lstStyle/>
        <a:p>
          <a:r>
            <a:rPr lang="en-US" dirty="0"/>
            <a:t>ICE is a federal law enforcement agency</a:t>
          </a:r>
        </a:p>
      </dgm:t>
      <dgm:extLst>
        <a:ext uri="{E40237B7-FDA0-4F09-8148-C483321AD2D9}">
          <dgm14:cNvPr xmlns:dgm14="http://schemas.microsoft.com/office/drawing/2010/diagram" id="0" name="" descr="ICE is a federal law enforcement agency&#10;"/>
        </a:ext>
      </dgm:extLst>
    </dgm:pt>
    <dgm:pt modelId="{7A938250-C9BC-4C05-9D5F-E44D76EA0CD3}" type="parTrans" cxnId="{C6BF2B3B-C7BA-4A40-97F0-9AE50B935E69}">
      <dgm:prSet/>
      <dgm:spPr/>
      <dgm:t>
        <a:bodyPr/>
        <a:lstStyle/>
        <a:p>
          <a:endParaRPr lang="en-US"/>
        </a:p>
      </dgm:t>
    </dgm:pt>
    <dgm:pt modelId="{AACB6474-0879-4AEA-A24D-8530E46AEB3F}" type="sibTrans" cxnId="{C6BF2B3B-C7BA-4A40-97F0-9AE50B935E69}">
      <dgm:prSet/>
      <dgm:spPr/>
      <dgm:t>
        <a:bodyPr/>
        <a:lstStyle/>
        <a:p>
          <a:endParaRPr lang="en-US"/>
        </a:p>
      </dgm:t>
    </dgm:pt>
    <dgm:pt modelId="{AEB27A71-CBA7-4B79-9CD7-4AD90367211E}">
      <dgm:prSet/>
      <dgm:spPr>
        <a:solidFill>
          <a:schemeClr val="accent1"/>
        </a:solidFill>
      </dgm:spPr>
      <dgm:t>
        <a:bodyPr/>
        <a:lstStyle/>
        <a:p>
          <a:r>
            <a:rPr lang="en-US" dirty="0"/>
            <a:t>ICE’s authority is generally limited to immigration related enforcement, unless acting in concert with federal or state law enforcement, or investigating crimes through ICE criminal investigative units</a:t>
          </a:r>
        </a:p>
        <a:p>
          <a:endParaRPr lang="en-US" dirty="0"/>
        </a:p>
      </dgm:t>
      <dgm:extLst>
        <a:ext uri="{E40237B7-FDA0-4F09-8148-C483321AD2D9}">
          <dgm14:cNvPr xmlns:dgm14="http://schemas.microsoft.com/office/drawing/2010/diagram" id="0" name="" descr="ICE’s authority is generally limited to immigration related enforcement, unless acting in concert with federal or state law enforcement, or investigating crimes through ICE criminal investigative units&#10;"/>
        </a:ext>
      </dgm:extLst>
    </dgm:pt>
    <dgm:pt modelId="{FAF34C21-46D4-49E7-BDAC-104C82B06942}" type="parTrans" cxnId="{8DF483C4-141E-4607-8C1A-2B43053041D8}">
      <dgm:prSet/>
      <dgm:spPr/>
      <dgm:t>
        <a:bodyPr/>
        <a:lstStyle/>
        <a:p>
          <a:endParaRPr lang="en-US"/>
        </a:p>
      </dgm:t>
    </dgm:pt>
    <dgm:pt modelId="{39ECF8DE-ADC2-447C-8EB2-92A68FC43B0D}" type="sibTrans" cxnId="{8DF483C4-141E-4607-8C1A-2B43053041D8}">
      <dgm:prSet/>
      <dgm:spPr/>
      <dgm:t>
        <a:bodyPr/>
        <a:lstStyle/>
        <a:p>
          <a:endParaRPr lang="en-US"/>
        </a:p>
      </dgm:t>
    </dgm:pt>
    <dgm:pt modelId="{DCEF5472-C832-4159-AA40-3056FFC4B150}" type="pres">
      <dgm:prSet presAssocID="{F1418B11-C8EE-4CEB-B740-5635AFDAA14C}" presName="Name0" presStyleCnt="0">
        <dgm:presLayoutVars>
          <dgm:dir/>
          <dgm:resizeHandles val="exact"/>
        </dgm:presLayoutVars>
      </dgm:prSet>
      <dgm:spPr/>
    </dgm:pt>
    <dgm:pt modelId="{09C70C5B-C07F-494A-8AB6-DE347B2DD857}" type="pres">
      <dgm:prSet presAssocID="{D1C47AC9-8A1B-41D2-857E-CEEF001D4D1D}" presName="node" presStyleLbl="node1" presStyleIdx="0" presStyleCnt="3" custScaleX="101344" custScaleY="266744">
        <dgm:presLayoutVars>
          <dgm:bulletEnabled val="1"/>
        </dgm:presLayoutVars>
      </dgm:prSet>
      <dgm:spPr/>
    </dgm:pt>
    <dgm:pt modelId="{E5D25FA5-B933-43B5-BF16-E9EA35915A09}" type="pres">
      <dgm:prSet presAssocID="{AACB6474-0879-4AEA-A24D-8530E46AEB3F}" presName="sibTransSpacerBeforeConnector" presStyleCnt="0"/>
      <dgm:spPr/>
    </dgm:pt>
    <dgm:pt modelId="{C50C822B-C998-4BD9-93AF-781C0C535479}" type="pres">
      <dgm:prSet presAssocID="{AACB6474-0879-4AEA-A24D-8530E46AEB3F}" presName="sibTrans" presStyleLbl="node1" presStyleIdx="1" presStyleCnt="3"/>
      <dgm:spPr/>
    </dgm:pt>
    <dgm:pt modelId="{A8ED7BBB-70C8-43B9-9214-565F439087AB}" type="pres">
      <dgm:prSet presAssocID="{AACB6474-0879-4AEA-A24D-8530E46AEB3F}" presName="sibTransSpacerAfterConnector" presStyleCnt="0"/>
      <dgm:spPr/>
    </dgm:pt>
    <dgm:pt modelId="{C016C784-A17F-4AF3-9B53-605821B4F6E9}" type="pres">
      <dgm:prSet presAssocID="{AEB27A71-CBA7-4B79-9CD7-4AD90367211E}" presName="node" presStyleLbl="node1" presStyleIdx="2" presStyleCnt="3" custScaleY="261106">
        <dgm:presLayoutVars>
          <dgm:bulletEnabled val="1"/>
        </dgm:presLayoutVars>
      </dgm:prSet>
      <dgm:spPr/>
    </dgm:pt>
  </dgm:ptLst>
  <dgm:cxnLst>
    <dgm:cxn modelId="{6B822605-778C-4D4F-8D83-F53B175ABFB2}" type="presOf" srcId="{D1C47AC9-8A1B-41D2-857E-CEEF001D4D1D}" destId="{09C70C5B-C07F-494A-8AB6-DE347B2DD857}" srcOrd="0" destOrd="0" presId="urn:microsoft.com/office/officeart/2016/7/layout/BasicProcessNew"/>
    <dgm:cxn modelId="{E85C7036-889B-4E7C-9FE6-61691FFBB6AA}" type="presOf" srcId="{F1418B11-C8EE-4CEB-B740-5635AFDAA14C}" destId="{DCEF5472-C832-4159-AA40-3056FFC4B150}" srcOrd="0" destOrd="0" presId="urn:microsoft.com/office/officeart/2016/7/layout/BasicProcessNew"/>
    <dgm:cxn modelId="{C6BF2B3B-C7BA-4A40-97F0-9AE50B935E69}" srcId="{F1418B11-C8EE-4CEB-B740-5635AFDAA14C}" destId="{D1C47AC9-8A1B-41D2-857E-CEEF001D4D1D}" srcOrd="0" destOrd="0" parTransId="{7A938250-C9BC-4C05-9D5F-E44D76EA0CD3}" sibTransId="{AACB6474-0879-4AEA-A24D-8530E46AEB3F}"/>
    <dgm:cxn modelId="{CB86B685-6757-4C5D-838F-F8FF19B09FFD}" type="presOf" srcId="{AEB27A71-CBA7-4B79-9CD7-4AD90367211E}" destId="{C016C784-A17F-4AF3-9B53-605821B4F6E9}" srcOrd="0" destOrd="0" presId="urn:microsoft.com/office/officeart/2016/7/layout/BasicProcessNew"/>
    <dgm:cxn modelId="{717BA2A4-8A0F-4E58-B5D4-F1D38F2FF598}" type="presOf" srcId="{AACB6474-0879-4AEA-A24D-8530E46AEB3F}" destId="{C50C822B-C998-4BD9-93AF-781C0C535479}" srcOrd="0" destOrd="0" presId="urn:microsoft.com/office/officeart/2016/7/layout/BasicProcessNew"/>
    <dgm:cxn modelId="{8DF483C4-141E-4607-8C1A-2B43053041D8}" srcId="{F1418B11-C8EE-4CEB-B740-5635AFDAA14C}" destId="{AEB27A71-CBA7-4B79-9CD7-4AD90367211E}" srcOrd="1" destOrd="0" parTransId="{FAF34C21-46D4-49E7-BDAC-104C82B06942}" sibTransId="{39ECF8DE-ADC2-447C-8EB2-92A68FC43B0D}"/>
    <dgm:cxn modelId="{BE6E91D9-E545-4B08-8E5C-02649237731C}" type="presParOf" srcId="{DCEF5472-C832-4159-AA40-3056FFC4B150}" destId="{09C70C5B-C07F-494A-8AB6-DE347B2DD857}" srcOrd="0" destOrd="0" presId="urn:microsoft.com/office/officeart/2016/7/layout/BasicProcessNew"/>
    <dgm:cxn modelId="{C574957E-1DAC-491E-BF02-BA394F60234E}" type="presParOf" srcId="{DCEF5472-C832-4159-AA40-3056FFC4B150}" destId="{E5D25FA5-B933-43B5-BF16-E9EA35915A09}" srcOrd="1" destOrd="0" presId="urn:microsoft.com/office/officeart/2016/7/layout/BasicProcessNew"/>
    <dgm:cxn modelId="{911C03BE-1F78-46EC-8E78-1BC1436864D5}" type="presParOf" srcId="{DCEF5472-C832-4159-AA40-3056FFC4B150}" destId="{C50C822B-C998-4BD9-93AF-781C0C535479}" srcOrd="2" destOrd="0" presId="urn:microsoft.com/office/officeart/2016/7/layout/BasicProcessNew"/>
    <dgm:cxn modelId="{3B04A67F-A4F6-42FD-A2D7-7488717D1B69}" type="presParOf" srcId="{DCEF5472-C832-4159-AA40-3056FFC4B150}" destId="{A8ED7BBB-70C8-43B9-9214-565F439087AB}" srcOrd="3" destOrd="0" presId="urn:microsoft.com/office/officeart/2016/7/layout/BasicProcessNew"/>
    <dgm:cxn modelId="{E872397F-1033-454D-81AB-2BC50682024A}" type="presParOf" srcId="{DCEF5472-C832-4159-AA40-3056FFC4B150}" destId="{C016C784-A17F-4AF3-9B53-605821B4F6E9}" srcOrd="4"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313352-7F37-49F1-AF78-C2887D70FAFB}" type="doc">
      <dgm:prSet loTypeId="urn:microsoft.com/office/officeart/2005/8/layout/hierarchy2" loCatId="hierarchy" qsTypeId="urn:microsoft.com/office/officeart/2005/8/quickstyle/simple2#10" qsCatId="simple" csTypeId="urn:microsoft.com/office/officeart/2005/8/colors/accent1_3" csCatId="accent1" phldr="1"/>
      <dgm:spPr/>
      <dgm:t>
        <a:bodyPr/>
        <a:lstStyle/>
        <a:p>
          <a:endParaRPr lang="en-US"/>
        </a:p>
      </dgm:t>
    </dgm:pt>
    <dgm:pt modelId="{DA5280FB-5CF3-429A-B389-EA4E0F4DBC9C}">
      <dgm:prSet custT="1"/>
      <dgm:spPr/>
      <dgm:t>
        <a:bodyPr/>
        <a:lstStyle/>
        <a:p>
          <a:r>
            <a:rPr lang="en-US" sz="1800" b="1" i="0" dirty="0"/>
            <a:t>ICE</a:t>
          </a:r>
          <a:r>
            <a:rPr lang="en-US" sz="1800" b="1" i="1" dirty="0"/>
            <a:t> </a:t>
          </a:r>
          <a:r>
            <a:rPr lang="en-US" sz="1800" b="1" i="0" dirty="0"/>
            <a:t>can</a:t>
          </a:r>
          <a:r>
            <a:rPr lang="en-US" sz="1800" b="1" i="1" dirty="0"/>
            <a:t> </a:t>
          </a:r>
          <a:r>
            <a:rPr lang="en-US" sz="1800" b="1" i="0" dirty="0"/>
            <a:t>demand</a:t>
          </a:r>
          <a:r>
            <a:rPr lang="en-US" sz="1800" b="1" i="1" dirty="0"/>
            <a:t> </a:t>
          </a:r>
          <a:r>
            <a:rPr lang="en-US" sz="1800" b="1" i="0" dirty="0"/>
            <a:t>identification</a:t>
          </a:r>
          <a:r>
            <a:rPr lang="en-US" sz="1800" b="1" i="1" dirty="0"/>
            <a:t>:</a:t>
          </a:r>
          <a:endParaRPr lang="en-US" sz="1800" dirty="0"/>
        </a:p>
      </dgm:t>
    </dgm:pt>
    <dgm:pt modelId="{C5C238AC-7BCB-4BB8-9D0C-C530664F65EB}" type="parTrans" cxnId="{E9392862-E439-4F7F-A27C-A1694EB859E7}">
      <dgm:prSet/>
      <dgm:spPr/>
      <dgm:t>
        <a:bodyPr/>
        <a:lstStyle/>
        <a:p>
          <a:endParaRPr lang="en-US"/>
        </a:p>
      </dgm:t>
    </dgm:pt>
    <dgm:pt modelId="{EFB7E603-B03C-4306-8EE1-E7F55DE3248B}" type="sibTrans" cxnId="{E9392862-E439-4F7F-A27C-A1694EB859E7}">
      <dgm:prSet/>
      <dgm:spPr/>
      <dgm:t>
        <a:bodyPr/>
        <a:lstStyle/>
        <a:p>
          <a:endParaRPr lang="en-US"/>
        </a:p>
      </dgm:t>
    </dgm:pt>
    <dgm:pt modelId="{157C2B6F-4D87-4631-90CB-C13885C834C9}">
      <dgm:prSet custT="1"/>
      <dgm:spPr/>
      <dgm:t>
        <a:bodyPr/>
        <a:lstStyle/>
        <a:p>
          <a:r>
            <a:rPr lang="en-US" sz="1800" dirty="0"/>
            <a:t>Immigrants often must carry identification on them, including copies of a green card and/or proof of registration.</a:t>
          </a:r>
        </a:p>
      </dgm:t>
    </dgm:pt>
    <dgm:pt modelId="{6F978F00-0997-48EA-B357-20D8E947FE3D}" type="parTrans" cxnId="{1AC7DE1C-3F8E-4089-9E09-9BE7E0A15129}">
      <dgm:prSet/>
      <dgm:spPr/>
      <dgm:t>
        <a:bodyPr/>
        <a:lstStyle/>
        <a:p>
          <a:endParaRPr lang="en-US"/>
        </a:p>
      </dgm:t>
    </dgm:pt>
    <dgm:pt modelId="{06A011F2-CEA4-44F3-90CB-832D7ED4900F}" type="sibTrans" cxnId="{1AC7DE1C-3F8E-4089-9E09-9BE7E0A15129}">
      <dgm:prSet/>
      <dgm:spPr/>
      <dgm:t>
        <a:bodyPr/>
        <a:lstStyle/>
        <a:p>
          <a:endParaRPr lang="en-US"/>
        </a:p>
      </dgm:t>
    </dgm:pt>
    <dgm:pt modelId="{311A4162-F4E6-496E-A2DB-495B1647157D}">
      <dgm:prSet custT="1"/>
      <dgm:spPr/>
      <dgm:t>
        <a:bodyPr/>
        <a:lstStyle/>
        <a:p>
          <a:r>
            <a:rPr lang="en-US" sz="1800" dirty="0"/>
            <a:t>Depending on the facts and circumstances, ICE officers, when they have probable cause to believe a person is here unlawfully, can ask for identification. </a:t>
          </a:r>
        </a:p>
      </dgm:t>
    </dgm:pt>
    <dgm:pt modelId="{E52B28FB-7F92-49FC-95FE-EDDC76332C63}" type="parTrans" cxnId="{53810D08-F2D7-45BB-A3EC-DAD3B736EB20}">
      <dgm:prSet/>
      <dgm:spPr/>
      <dgm:t>
        <a:bodyPr/>
        <a:lstStyle/>
        <a:p>
          <a:endParaRPr lang="en-US"/>
        </a:p>
      </dgm:t>
    </dgm:pt>
    <dgm:pt modelId="{C07CD696-33AA-455D-A06F-BE478DF37A32}" type="sibTrans" cxnId="{53810D08-F2D7-45BB-A3EC-DAD3B736EB20}">
      <dgm:prSet/>
      <dgm:spPr/>
      <dgm:t>
        <a:bodyPr/>
        <a:lstStyle/>
        <a:p>
          <a:endParaRPr lang="en-US"/>
        </a:p>
      </dgm:t>
    </dgm:pt>
    <dgm:pt modelId="{59A8A362-BAE7-413F-97BC-75E6D0D489E5}">
      <dgm:prSet custT="1"/>
      <dgm:spPr/>
      <dgm:t>
        <a:bodyPr/>
        <a:lstStyle/>
        <a:p>
          <a:r>
            <a:rPr lang="en-US" sz="1800" b="1" i="0" dirty="0"/>
            <a:t>ICE can interrogate:</a:t>
          </a:r>
          <a:endParaRPr lang="en-US" sz="1800" i="0" dirty="0"/>
        </a:p>
      </dgm:t>
    </dgm:pt>
    <dgm:pt modelId="{ECB8672F-B6AD-477F-8D09-7F1685EFD70D}" type="parTrans" cxnId="{89A3B10D-AC8E-4F49-8E1D-D3051FAB23F3}">
      <dgm:prSet/>
      <dgm:spPr/>
      <dgm:t>
        <a:bodyPr/>
        <a:lstStyle/>
        <a:p>
          <a:endParaRPr lang="en-US"/>
        </a:p>
      </dgm:t>
    </dgm:pt>
    <dgm:pt modelId="{F8B4CB0F-DF7D-4632-A74C-4711EA0F820F}" type="sibTrans" cxnId="{89A3B10D-AC8E-4F49-8E1D-D3051FAB23F3}">
      <dgm:prSet/>
      <dgm:spPr/>
      <dgm:t>
        <a:bodyPr/>
        <a:lstStyle/>
        <a:p>
          <a:endParaRPr lang="en-US"/>
        </a:p>
      </dgm:t>
    </dgm:pt>
    <dgm:pt modelId="{BE4D3FB1-2ECA-43B1-8056-5359D68D1B4F}">
      <dgm:prSet custT="1"/>
      <dgm:spPr/>
      <dgm:t>
        <a:bodyPr/>
        <a:lstStyle/>
        <a:p>
          <a:r>
            <a:rPr lang="en-US" sz="1800" dirty="0"/>
            <a:t>ICE officers may interrogate a noncitizen or person believed to be a noncitizen as to their “right to be, or to remain in the United States” without a warrant. (</a:t>
          </a:r>
          <a:r>
            <a:rPr lang="en-US" sz="1800" i="1" dirty="0"/>
            <a:t>NOTE: individuals have a right to remain silent and to a lawyer even if undocumented</a:t>
          </a:r>
          <a:r>
            <a:rPr lang="en-US" sz="1800" dirty="0"/>
            <a:t>).</a:t>
          </a:r>
        </a:p>
      </dgm:t>
    </dgm:pt>
    <dgm:pt modelId="{AAFAE3CF-C305-41CA-B6CB-B497AF52F579}" type="parTrans" cxnId="{F1530FA7-6A79-4ABE-AFE2-89A2F86CD044}">
      <dgm:prSet/>
      <dgm:spPr/>
      <dgm:t>
        <a:bodyPr/>
        <a:lstStyle/>
        <a:p>
          <a:endParaRPr lang="en-US"/>
        </a:p>
      </dgm:t>
    </dgm:pt>
    <dgm:pt modelId="{A3DE5026-E120-4D4E-9C12-2701EFB83F2B}" type="sibTrans" cxnId="{F1530FA7-6A79-4ABE-AFE2-89A2F86CD044}">
      <dgm:prSet/>
      <dgm:spPr/>
      <dgm:t>
        <a:bodyPr/>
        <a:lstStyle/>
        <a:p>
          <a:endParaRPr lang="en-US"/>
        </a:p>
      </dgm:t>
    </dgm:pt>
    <dgm:pt modelId="{6005A7D6-F4C2-4F4D-985C-DE4C62A1777B}">
      <dgm:prSet custT="1"/>
      <dgm:spPr/>
      <dgm:t>
        <a:bodyPr/>
        <a:lstStyle/>
        <a:p>
          <a:r>
            <a:rPr lang="en-US" sz="1800" dirty="0"/>
            <a:t>ICE cannot approach any individual based on race or nationality alone.  However, ICE can approach a person based on factors unknown to the interrogated person.  </a:t>
          </a:r>
        </a:p>
      </dgm:t>
    </dgm:pt>
    <dgm:pt modelId="{17484AE1-B853-4240-9F55-43768248CCAC}" type="parTrans" cxnId="{7C46937B-DAB2-4DC3-82D7-B35CCE9B4A90}">
      <dgm:prSet/>
      <dgm:spPr/>
      <dgm:t>
        <a:bodyPr/>
        <a:lstStyle/>
        <a:p>
          <a:endParaRPr lang="en-US"/>
        </a:p>
      </dgm:t>
    </dgm:pt>
    <dgm:pt modelId="{AE4FC718-A254-449B-9AB3-3C16A022FE85}" type="sibTrans" cxnId="{7C46937B-DAB2-4DC3-82D7-B35CCE9B4A90}">
      <dgm:prSet/>
      <dgm:spPr/>
      <dgm:t>
        <a:bodyPr/>
        <a:lstStyle/>
        <a:p>
          <a:endParaRPr lang="en-US"/>
        </a:p>
      </dgm:t>
    </dgm:pt>
    <dgm:pt modelId="{CDDD975D-36D3-49F2-9058-8D2556A9D239}" type="pres">
      <dgm:prSet presAssocID="{78313352-7F37-49F1-AF78-C2887D70FAFB}" presName="diagram" presStyleCnt="0">
        <dgm:presLayoutVars>
          <dgm:chPref val="1"/>
          <dgm:dir/>
          <dgm:animOne val="branch"/>
          <dgm:animLvl val="lvl"/>
          <dgm:resizeHandles val="exact"/>
        </dgm:presLayoutVars>
      </dgm:prSet>
      <dgm:spPr/>
    </dgm:pt>
    <dgm:pt modelId="{A2BA2893-1954-4E75-88AD-2CCBBAB0EB04}" type="pres">
      <dgm:prSet presAssocID="{DA5280FB-5CF3-429A-B389-EA4E0F4DBC9C}" presName="root1" presStyleCnt="0"/>
      <dgm:spPr/>
    </dgm:pt>
    <dgm:pt modelId="{9A803567-3257-41B6-8346-FB05D9EA5B64}" type="pres">
      <dgm:prSet presAssocID="{DA5280FB-5CF3-429A-B389-EA4E0F4DBC9C}" presName="LevelOneTextNode" presStyleLbl="node0" presStyleIdx="0" presStyleCnt="2" custScaleX="68721" custLinFactNeighborX="-93862" custLinFactNeighborY="-9219">
        <dgm:presLayoutVars>
          <dgm:chPref val="3"/>
        </dgm:presLayoutVars>
      </dgm:prSet>
      <dgm:spPr/>
    </dgm:pt>
    <dgm:pt modelId="{0F848850-6A6C-41CD-9ECD-1173C17EBFA2}" type="pres">
      <dgm:prSet presAssocID="{DA5280FB-5CF3-429A-B389-EA4E0F4DBC9C}" presName="level2hierChild" presStyleCnt="0"/>
      <dgm:spPr/>
    </dgm:pt>
    <dgm:pt modelId="{EBBA43B5-D4DD-4B39-871B-06C22B51C0A8}" type="pres">
      <dgm:prSet presAssocID="{6F978F00-0997-48EA-B357-20D8E947FE3D}" presName="conn2-1" presStyleLbl="parChTrans1D2" presStyleIdx="0" presStyleCnt="4"/>
      <dgm:spPr/>
    </dgm:pt>
    <dgm:pt modelId="{CCD35495-3466-43F9-BC50-60F5CF81282F}" type="pres">
      <dgm:prSet presAssocID="{6F978F00-0997-48EA-B357-20D8E947FE3D}" presName="connTx" presStyleLbl="parChTrans1D2" presStyleIdx="0" presStyleCnt="4"/>
      <dgm:spPr/>
    </dgm:pt>
    <dgm:pt modelId="{2506E8AB-4123-4095-AF89-C34CA8A797BB}" type="pres">
      <dgm:prSet presAssocID="{157C2B6F-4D87-4631-90CB-C13885C834C9}" presName="root2" presStyleCnt="0"/>
      <dgm:spPr/>
    </dgm:pt>
    <dgm:pt modelId="{D2343F38-A368-4F79-B077-06EF450BC099}" type="pres">
      <dgm:prSet presAssocID="{157C2B6F-4D87-4631-90CB-C13885C834C9}" presName="LevelTwoTextNode" presStyleLbl="node2" presStyleIdx="0" presStyleCnt="4" custScaleX="319326" custScaleY="66825">
        <dgm:presLayoutVars>
          <dgm:chPref val="3"/>
        </dgm:presLayoutVars>
      </dgm:prSet>
      <dgm:spPr/>
    </dgm:pt>
    <dgm:pt modelId="{B5565A22-FDEA-476F-A830-785783DC5E23}" type="pres">
      <dgm:prSet presAssocID="{157C2B6F-4D87-4631-90CB-C13885C834C9}" presName="level3hierChild" presStyleCnt="0"/>
      <dgm:spPr/>
    </dgm:pt>
    <dgm:pt modelId="{0A287AC6-0673-4BF1-B438-01422DC5E6C7}" type="pres">
      <dgm:prSet presAssocID="{E52B28FB-7F92-49FC-95FE-EDDC76332C63}" presName="conn2-1" presStyleLbl="parChTrans1D2" presStyleIdx="1" presStyleCnt="4"/>
      <dgm:spPr/>
    </dgm:pt>
    <dgm:pt modelId="{4034A8A2-EAA4-42E4-A8BC-409A91DD938B}" type="pres">
      <dgm:prSet presAssocID="{E52B28FB-7F92-49FC-95FE-EDDC76332C63}" presName="connTx" presStyleLbl="parChTrans1D2" presStyleIdx="1" presStyleCnt="4"/>
      <dgm:spPr/>
    </dgm:pt>
    <dgm:pt modelId="{4E53EA07-7503-4AFA-A5BA-2AA557238961}" type="pres">
      <dgm:prSet presAssocID="{311A4162-F4E6-496E-A2DB-495B1647157D}" presName="root2" presStyleCnt="0"/>
      <dgm:spPr/>
    </dgm:pt>
    <dgm:pt modelId="{D11A9D6F-22F5-436A-AA3E-3BAED4760062}" type="pres">
      <dgm:prSet presAssocID="{311A4162-F4E6-496E-A2DB-495B1647157D}" presName="LevelTwoTextNode" presStyleLbl="node2" presStyleIdx="1" presStyleCnt="4" custScaleX="320460" custScaleY="86826">
        <dgm:presLayoutVars>
          <dgm:chPref val="3"/>
        </dgm:presLayoutVars>
      </dgm:prSet>
      <dgm:spPr/>
    </dgm:pt>
    <dgm:pt modelId="{3FD00677-2651-4BFA-B73B-D6738C22E28D}" type="pres">
      <dgm:prSet presAssocID="{311A4162-F4E6-496E-A2DB-495B1647157D}" presName="level3hierChild" presStyleCnt="0"/>
      <dgm:spPr/>
    </dgm:pt>
    <dgm:pt modelId="{525BC607-80A7-4D90-8AB5-1CC29A935510}" type="pres">
      <dgm:prSet presAssocID="{59A8A362-BAE7-413F-97BC-75E6D0D489E5}" presName="root1" presStyleCnt="0"/>
      <dgm:spPr/>
    </dgm:pt>
    <dgm:pt modelId="{6839C0BB-C5A5-4B44-A07F-BF92F8F0EAC6}" type="pres">
      <dgm:prSet presAssocID="{59A8A362-BAE7-413F-97BC-75E6D0D489E5}" presName="LevelOneTextNode" presStyleLbl="node0" presStyleIdx="1" presStyleCnt="2" custAng="0" custFlipHor="1" custScaleX="68419" custLinFactX="-4757" custLinFactNeighborX="-100000" custLinFactNeighborY="-15085">
        <dgm:presLayoutVars>
          <dgm:chPref val="3"/>
        </dgm:presLayoutVars>
      </dgm:prSet>
      <dgm:spPr/>
    </dgm:pt>
    <dgm:pt modelId="{33864827-96A5-44B6-9FDC-2A03179D1E4C}" type="pres">
      <dgm:prSet presAssocID="{59A8A362-BAE7-413F-97BC-75E6D0D489E5}" presName="level2hierChild" presStyleCnt="0"/>
      <dgm:spPr/>
    </dgm:pt>
    <dgm:pt modelId="{62CBEC2E-8A74-4E6E-A511-A163EA6623FA}" type="pres">
      <dgm:prSet presAssocID="{AAFAE3CF-C305-41CA-B6CB-B497AF52F579}" presName="conn2-1" presStyleLbl="parChTrans1D2" presStyleIdx="2" presStyleCnt="4"/>
      <dgm:spPr/>
    </dgm:pt>
    <dgm:pt modelId="{8137C1DA-CD51-4F1B-8891-6977E61AE7C2}" type="pres">
      <dgm:prSet presAssocID="{AAFAE3CF-C305-41CA-B6CB-B497AF52F579}" presName="connTx" presStyleLbl="parChTrans1D2" presStyleIdx="2" presStyleCnt="4"/>
      <dgm:spPr/>
    </dgm:pt>
    <dgm:pt modelId="{928529D5-BBC3-4175-B86C-4B27C9B30BAC}" type="pres">
      <dgm:prSet presAssocID="{BE4D3FB1-2ECA-43B1-8056-5359D68D1B4F}" presName="root2" presStyleCnt="0"/>
      <dgm:spPr/>
    </dgm:pt>
    <dgm:pt modelId="{E5E4C775-6065-487F-B3DD-A914A6C737F7}" type="pres">
      <dgm:prSet presAssocID="{BE4D3FB1-2ECA-43B1-8056-5359D68D1B4F}" presName="LevelTwoTextNode" presStyleLbl="node2" presStyleIdx="2" presStyleCnt="4" custScaleX="325151" custScaleY="91967">
        <dgm:presLayoutVars>
          <dgm:chPref val="3"/>
        </dgm:presLayoutVars>
      </dgm:prSet>
      <dgm:spPr/>
    </dgm:pt>
    <dgm:pt modelId="{79603137-8C8E-4735-9F27-1F1AD2A2EA36}" type="pres">
      <dgm:prSet presAssocID="{BE4D3FB1-2ECA-43B1-8056-5359D68D1B4F}" presName="level3hierChild" presStyleCnt="0"/>
      <dgm:spPr/>
    </dgm:pt>
    <dgm:pt modelId="{F25C09C2-F3AE-4140-BFDD-F5B13AE56246}" type="pres">
      <dgm:prSet presAssocID="{17484AE1-B853-4240-9F55-43768248CCAC}" presName="conn2-1" presStyleLbl="parChTrans1D2" presStyleIdx="3" presStyleCnt="4"/>
      <dgm:spPr/>
    </dgm:pt>
    <dgm:pt modelId="{2AC1E58F-AF2C-48BB-89D6-0D6793EF81AD}" type="pres">
      <dgm:prSet presAssocID="{17484AE1-B853-4240-9F55-43768248CCAC}" presName="connTx" presStyleLbl="parChTrans1D2" presStyleIdx="3" presStyleCnt="4"/>
      <dgm:spPr/>
    </dgm:pt>
    <dgm:pt modelId="{FDC964D3-C27A-480F-9041-FBBCB693E419}" type="pres">
      <dgm:prSet presAssocID="{6005A7D6-F4C2-4F4D-985C-DE4C62A1777B}" presName="root2" presStyleCnt="0"/>
      <dgm:spPr/>
    </dgm:pt>
    <dgm:pt modelId="{1BA0A747-CC3F-4422-A5B3-5A48C9C1580D}" type="pres">
      <dgm:prSet presAssocID="{6005A7D6-F4C2-4F4D-985C-DE4C62A1777B}" presName="LevelTwoTextNode" presStyleLbl="node2" presStyleIdx="3" presStyleCnt="4" custScaleX="323882" custScaleY="105923">
        <dgm:presLayoutVars>
          <dgm:chPref val="3"/>
        </dgm:presLayoutVars>
      </dgm:prSet>
      <dgm:spPr/>
    </dgm:pt>
    <dgm:pt modelId="{9B31FB31-E3CE-4A84-ACF1-B0AE4D36AD61}" type="pres">
      <dgm:prSet presAssocID="{6005A7D6-F4C2-4F4D-985C-DE4C62A1777B}" presName="level3hierChild" presStyleCnt="0"/>
      <dgm:spPr/>
    </dgm:pt>
  </dgm:ptLst>
  <dgm:cxnLst>
    <dgm:cxn modelId="{53810D08-F2D7-45BB-A3EC-DAD3B736EB20}" srcId="{DA5280FB-5CF3-429A-B389-EA4E0F4DBC9C}" destId="{311A4162-F4E6-496E-A2DB-495B1647157D}" srcOrd="1" destOrd="0" parTransId="{E52B28FB-7F92-49FC-95FE-EDDC76332C63}" sibTransId="{C07CD696-33AA-455D-A06F-BE478DF37A32}"/>
    <dgm:cxn modelId="{89A3B10D-AC8E-4F49-8E1D-D3051FAB23F3}" srcId="{78313352-7F37-49F1-AF78-C2887D70FAFB}" destId="{59A8A362-BAE7-413F-97BC-75E6D0D489E5}" srcOrd="1" destOrd="0" parTransId="{ECB8672F-B6AD-477F-8D09-7F1685EFD70D}" sibTransId="{F8B4CB0F-DF7D-4632-A74C-4711EA0F820F}"/>
    <dgm:cxn modelId="{5C3C6913-7774-411B-8796-2D0D083B13F9}" type="presOf" srcId="{17484AE1-B853-4240-9F55-43768248CCAC}" destId="{F25C09C2-F3AE-4140-BFDD-F5B13AE56246}" srcOrd="0" destOrd="0" presId="urn:microsoft.com/office/officeart/2005/8/layout/hierarchy2"/>
    <dgm:cxn modelId="{1AC7DE1C-3F8E-4089-9E09-9BE7E0A15129}" srcId="{DA5280FB-5CF3-429A-B389-EA4E0F4DBC9C}" destId="{157C2B6F-4D87-4631-90CB-C13885C834C9}" srcOrd="0" destOrd="0" parTransId="{6F978F00-0997-48EA-B357-20D8E947FE3D}" sibTransId="{06A011F2-CEA4-44F3-90CB-832D7ED4900F}"/>
    <dgm:cxn modelId="{BCFD0721-74E8-417A-9CFE-93B9232B4857}" type="presOf" srcId="{AAFAE3CF-C305-41CA-B6CB-B497AF52F579}" destId="{8137C1DA-CD51-4F1B-8891-6977E61AE7C2}" srcOrd="1" destOrd="0" presId="urn:microsoft.com/office/officeart/2005/8/layout/hierarchy2"/>
    <dgm:cxn modelId="{7769A327-B32D-4E43-9E3B-EEBE9A25D5B0}" type="presOf" srcId="{311A4162-F4E6-496E-A2DB-495B1647157D}" destId="{D11A9D6F-22F5-436A-AA3E-3BAED4760062}" srcOrd="0" destOrd="0" presId="urn:microsoft.com/office/officeart/2005/8/layout/hierarchy2"/>
    <dgm:cxn modelId="{50268135-B4F5-4972-ABA2-13C0CFFB72E1}" type="presOf" srcId="{17484AE1-B853-4240-9F55-43768248CCAC}" destId="{2AC1E58F-AF2C-48BB-89D6-0D6793EF81AD}" srcOrd="1" destOrd="0" presId="urn:microsoft.com/office/officeart/2005/8/layout/hierarchy2"/>
    <dgm:cxn modelId="{EF43723E-C6EC-4CFE-B5B5-7B72B76AB309}" type="presOf" srcId="{AAFAE3CF-C305-41CA-B6CB-B497AF52F579}" destId="{62CBEC2E-8A74-4E6E-A511-A163EA6623FA}" srcOrd="0" destOrd="0" presId="urn:microsoft.com/office/officeart/2005/8/layout/hierarchy2"/>
    <dgm:cxn modelId="{59C6B861-EA4F-45DB-B241-D6BA55C22E68}" type="presOf" srcId="{BE4D3FB1-2ECA-43B1-8056-5359D68D1B4F}" destId="{E5E4C775-6065-487F-B3DD-A914A6C737F7}" srcOrd="0" destOrd="0" presId="urn:microsoft.com/office/officeart/2005/8/layout/hierarchy2"/>
    <dgm:cxn modelId="{E9392862-E439-4F7F-A27C-A1694EB859E7}" srcId="{78313352-7F37-49F1-AF78-C2887D70FAFB}" destId="{DA5280FB-5CF3-429A-B389-EA4E0F4DBC9C}" srcOrd="0" destOrd="0" parTransId="{C5C238AC-7BCB-4BB8-9D0C-C530664F65EB}" sibTransId="{EFB7E603-B03C-4306-8EE1-E7F55DE3248B}"/>
    <dgm:cxn modelId="{E4B2DE65-E31F-49D5-8E17-2E609B614227}" type="presOf" srcId="{78313352-7F37-49F1-AF78-C2887D70FAFB}" destId="{CDDD975D-36D3-49F2-9058-8D2556A9D239}" srcOrd="0" destOrd="0" presId="urn:microsoft.com/office/officeart/2005/8/layout/hierarchy2"/>
    <dgm:cxn modelId="{778C2052-7E25-4511-9EAE-19B8C6422355}" type="presOf" srcId="{157C2B6F-4D87-4631-90CB-C13885C834C9}" destId="{D2343F38-A368-4F79-B077-06EF450BC099}" srcOrd="0" destOrd="0" presId="urn:microsoft.com/office/officeart/2005/8/layout/hierarchy2"/>
    <dgm:cxn modelId="{7C46937B-DAB2-4DC3-82D7-B35CCE9B4A90}" srcId="{59A8A362-BAE7-413F-97BC-75E6D0D489E5}" destId="{6005A7D6-F4C2-4F4D-985C-DE4C62A1777B}" srcOrd="1" destOrd="0" parTransId="{17484AE1-B853-4240-9F55-43768248CCAC}" sibTransId="{AE4FC718-A254-449B-9AB3-3C16A022FE85}"/>
    <dgm:cxn modelId="{5584079B-3F17-4285-89FD-1390529895E9}" type="presOf" srcId="{E52B28FB-7F92-49FC-95FE-EDDC76332C63}" destId="{4034A8A2-EAA4-42E4-A8BC-409A91DD938B}" srcOrd="1" destOrd="0" presId="urn:microsoft.com/office/officeart/2005/8/layout/hierarchy2"/>
    <dgm:cxn modelId="{E392B89E-8CF9-46AE-97B6-2889FCBB8337}" type="presOf" srcId="{E52B28FB-7F92-49FC-95FE-EDDC76332C63}" destId="{0A287AC6-0673-4BF1-B438-01422DC5E6C7}" srcOrd="0" destOrd="0" presId="urn:microsoft.com/office/officeart/2005/8/layout/hierarchy2"/>
    <dgm:cxn modelId="{7B0846A0-840A-4FAC-881D-0BCB9993E3E5}" type="presOf" srcId="{59A8A362-BAE7-413F-97BC-75E6D0D489E5}" destId="{6839C0BB-C5A5-4B44-A07F-BF92F8F0EAC6}" srcOrd="0" destOrd="0" presId="urn:microsoft.com/office/officeart/2005/8/layout/hierarchy2"/>
    <dgm:cxn modelId="{F1530FA7-6A79-4ABE-AFE2-89A2F86CD044}" srcId="{59A8A362-BAE7-413F-97BC-75E6D0D489E5}" destId="{BE4D3FB1-2ECA-43B1-8056-5359D68D1B4F}" srcOrd="0" destOrd="0" parTransId="{AAFAE3CF-C305-41CA-B6CB-B497AF52F579}" sibTransId="{A3DE5026-E120-4D4E-9C12-2701EFB83F2B}"/>
    <dgm:cxn modelId="{76DE14AA-E17A-4CAA-82C2-1FB3B5C11B7E}" type="presOf" srcId="{6F978F00-0997-48EA-B357-20D8E947FE3D}" destId="{EBBA43B5-D4DD-4B39-871B-06C22B51C0A8}" srcOrd="0" destOrd="0" presId="urn:microsoft.com/office/officeart/2005/8/layout/hierarchy2"/>
    <dgm:cxn modelId="{11EA2BAA-9ABF-4D67-BD65-8A2E4805C237}" type="presOf" srcId="{DA5280FB-5CF3-429A-B389-EA4E0F4DBC9C}" destId="{9A803567-3257-41B6-8346-FB05D9EA5B64}" srcOrd="0" destOrd="0" presId="urn:microsoft.com/office/officeart/2005/8/layout/hierarchy2"/>
    <dgm:cxn modelId="{8AEFCED3-6E93-4DBC-896D-EC38C6D5B401}" type="presOf" srcId="{6F978F00-0997-48EA-B357-20D8E947FE3D}" destId="{CCD35495-3466-43F9-BC50-60F5CF81282F}" srcOrd="1" destOrd="0" presId="urn:microsoft.com/office/officeart/2005/8/layout/hierarchy2"/>
    <dgm:cxn modelId="{62C2FAFE-DD61-4FC6-ACF7-87484C747994}" type="presOf" srcId="{6005A7D6-F4C2-4F4D-985C-DE4C62A1777B}" destId="{1BA0A747-CC3F-4422-A5B3-5A48C9C1580D}" srcOrd="0" destOrd="0" presId="urn:microsoft.com/office/officeart/2005/8/layout/hierarchy2"/>
    <dgm:cxn modelId="{8471559E-8F7F-4C11-A262-05A680715F79}" type="presParOf" srcId="{CDDD975D-36D3-49F2-9058-8D2556A9D239}" destId="{A2BA2893-1954-4E75-88AD-2CCBBAB0EB04}" srcOrd="0" destOrd="0" presId="urn:microsoft.com/office/officeart/2005/8/layout/hierarchy2"/>
    <dgm:cxn modelId="{D803B772-F3A3-4AB5-9769-7C569FE6756F}" type="presParOf" srcId="{A2BA2893-1954-4E75-88AD-2CCBBAB0EB04}" destId="{9A803567-3257-41B6-8346-FB05D9EA5B64}" srcOrd="0" destOrd="0" presId="urn:microsoft.com/office/officeart/2005/8/layout/hierarchy2"/>
    <dgm:cxn modelId="{E214A002-0B66-4A5C-A8C1-271D2A86A9FF}" type="presParOf" srcId="{A2BA2893-1954-4E75-88AD-2CCBBAB0EB04}" destId="{0F848850-6A6C-41CD-9ECD-1173C17EBFA2}" srcOrd="1" destOrd="0" presId="urn:microsoft.com/office/officeart/2005/8/layout/hierarchy2"/>
    <dgm:cxn modelId="{DEA02961-52B2-4C5D-B803-29CC1F71291C}" type="presParOf" srcId="{0F848850-6A6C-41CD-9ECD-1173C17EBFA2}" destId="{EBBA43B5-D4DD-4B39-871B-06C22B51C0A8}" srcOrd="0" destOrd="0" presId="urn:microsoft.com/office/officeart/2005/8/layout/hierarchy2"/>
    <dgm:cxn modelId="{9BC568F5-5B58-4691-A94B-5E7E26094FF6}" type="presParOf" srcId="{EBBA43B5-D4DD-4B39-871B-06C22B51C0A8}" destId="{CCD35495-3466-43F9-BC50-60F5CF81282F}" srcOrd="0" destOrd="0" presId="urn:microsoft.com/office/officeart/2005/8/layout/hierarchy2"/>
    <dgm:cxn modelId="{0D2A2062-2946-4E0B-96C7-D0AB06A4C1C0}" type="presParOf" srcId="{0F848850-6A6C-41CD-9ECD-1173C17EBFA2}" destId="{2506E8AB-4123-4095-AF89-C34CA8A797BB}" srcOrd="1" destOrd="0" presId="urn:microsoft.com/office/officeart/2005/8/layout/hierarchy2"/>
    <dgm:cxn modelId="{57D1C810-0062-4108-86F2-C2E0AAB2D315}" type="presParOf" srcId="{2506E8AB-4123-4095-AF89-C34CA8A797BB}" destId="{D2343F38-A368-4F79-B077-06EF450BC099}" srcOrd="0" destOrd="0" presId="urn:microsoft.com/office/officeart/2005/8/layout/hierarchy2"/>
    <dgm:cxn modelId="{153A15C4-F3EF-4B68-96AF-5084E0E890FC}" type="presParOf" srcId="{2506E8AB-4123-4095-AF89-C34CA8A797BB}" destId="{B5565A22-FDEA-476F-A830-785783DC5E23}" srcOrd="1" destOrd="0" presId="urn:microsoft.com/office/officeart/2005/8/layout/hierarchy2"/>
    <dgm:cxn modelId="{93BA42C2-39A2-4BFA-B92B-B866913D164A}" type="presParOf" srcId="{0F848850-6A6C-41CD-9ECD-1173C17EBFA2}" destId="{0A287AC6-0673-4BF1-B438-01422DC5E6C7}" srcOrd="2" destOrd="0" presId="urn:microsoft.com/office/officeart/2005/8/layout/hierarchy2"/>
    <dgm:cxn modelId="{26E61C37-E469-4DB5-A69D-39517D3571CB}" type="presParOf" srcId="{0A287AC6-0673-4BF1-B438-01422DC5E6C7}" destId="{4034A8A2-EAA4-42E4-A8BC-409A91DD938B}" srcOrd="0" destOrd="0" presId="urn:microsoft.com/office/officeart/2005/8/layout/hierarchy2"/>
    <dgm:cxn modelId="{95A87529-0293-4179-844C-1E9F4150E282}" type="presParOf" srcId="{0F848850-6A6C-41CD-9ECD-1173C17EBFA2}" destId="{4E53EA07-7503-4AFA-A5BA-2AA557238961}" srcOrd="3" destOrd="0" presId="urn:microsoft.com/office/officeart/2005/8/layout/hierarchy2"/>
    <dgm:cxn modelId="{F7154025-51DB-44F1-AC96-94E8D461CD05}" type="presParOf" srcId="{4E53EA07-7503-4AFA-A5BA-2AA557238961}" destId="{D11A9D6F-22F5-436A-AA3E-3BAED4760062}" srcOrd="0" destOrd="0" presId="urn:microsoft.com/office/officeart/2005/8/layout/hierarchy2"/>
    <dgm:cxn modelId="{62EE980F-F7ED-4B2A-9E8F-9ECF93FC8E50}" type="presParOf" srcId="{4E53EA07-7503-4AFA-A5BA-2AA557238961}" destId="{3FD00677-2651-4BFA-B73B-D6738C22E28D}" srcOrd="1" destOrd="0" presId="urn:microsoft.com/office/officeart/2005/8/layout/hierarchy2"/>
    <dgm:cxn modelId="{68370999-58E5-404E-97F7-D75D3D8DB06D}" type="presParOf" srcId="{CDDD975D-36D3-49F2-9058-8D2556A9D239}" destId="{525BC607-80A7-4D90-8AB5-1CC29A935510}" srcOrd="1" destOrd="0" presId="urn:microsoft.com/office/officeart/2005/8/layout/hierarchy2"/>
    <dgm:cxn modelId="{94CC9908-6B07-45DC-802E-B8F2E132AD8D}" type="presParOf" srcId="{525BC607-80A7-4D90-8AB5-1CC29A935510}" destId="{6839C0BB-C5A5-4B44-A07F-BF92F8F0EAC6}" srcOrd="0" destOrd="0" presId="urn:microsoft.com/office/officeart/2005/8/layout/hierarchy2"/>
    <dgm:cxn modelId="{43E14AE7-341C-439D-A3BE-DAFABEA4DCA8}" type="presParOf" srcId="{525BC607-80A7-4D90-8AB5-1CC29A935510}" destId="{33864827-96A5-44B6-9FDC-2A03179D1E4C}" srcOrd="1" destOrd="0" presId="urn:microsoft.com/office/officeart/2005/8/layout/hierarchy2"/>
    <dgm:cxn modelId="{298FD1FE-9176-40AC-9B4C-B437431211A3}" type="presParOf" srcId="{33864827-96A5-44B6-9FDC-2A03179D1E4C}" destId="{62CBEC2E-8A74-4E6E-A511-A163EA6623FA}" srcOrd="0" destOrd="0" presId="urn:microsoft.com/office/officeart/2005/8/layout/hierarchy2"/>
    <dgm:cxn modelId="{B6E7FCFD-4D1D-4743-BE34-A0BDEDA19692}" type="presParOf" srcId="{62CBEC2E-8A74-4E6E-A511-A163EA6623FA}" destId="{8137C1DA-CD51-4F1B-8891-6977E61AE7C2}" srcOrd="0" destOrd="0" presId="urn:microsoft.com/office/officeart/2005/8/layout/hierarchy2"/>
    <dgm:cxn modelId="{F8FA9068-A2FA-4646-AF88-4A3E0FC0283F}" type="presParOf" srcId="{33864827-96A5-44B6-9FDC-2A03179D1E4C}" destId="{928529D5-BBC3-4175-B86C-4B27C9B30BAC}" srcOrd="1" destOrd="0" presId="urn:microsoft.com/office/officeart/2005/8/layout/hierarchy2"/>
    <dgm:cxn modelId="{DC88EB67-D2CC-4164-B83D-4233A34CE46B}" type="presParOf" srcId="{928529D5-BBC3-4175-B86C-4B27C9B30BAC}" destId="{E5E4C775-6065-487F-B3DD-A914A6C737F7}" srcOrd="0" destOrd="0" presId="urn:microsoft.com/office/officeart/2005/8/layout/hierarchy2"/>
    <dgm:cxn modelId="{70B84D6D-B91C-4C57-9A6C-500E0664D8FB}" type="presParOf" srcId="{928529D5-BBC3-4175-B86C-4B27C9B30BAC}" destId="{79603137-8C8E-4735-9F27-1F1AD2A2EA36}" srcOrd="1" destOrd="0" presId="urn:microsoft.com/office/officeart/2005/8/layout/hierarchy2"/>
    <dgm:cxn modelId="{9A82AE82-9267-49CD-9887-14F1752A908B}" type="presParOf" srcId="{33864827-96A5-44B6-9FDC-2A03179D1E4C}" destId="{F25C09C2-F3AE-4140-BFDD-F5B13AE56246}" srcOrd="2" destOrd="0" presId="urn:microsoft.com/office/officeart/2005/8/layout/hierarchy2"/>
    <dgm:cxn modelId="{B1C4C1D1-A602-4246-A152-4D95CBEA2EC1}" type="presParOf" srcId="{F25C09C2-F3AE-4140-BFDD-F5B13AE56246}" destId="{2AC1E58F-AF2C-48BB-89D6-0D6793EF81AD}" srcOrd="0" destOrd="0" presId="urn:microsoft.com/office/officeart/2005/8/layout/hierarchy2"/>
    <dgm:cxn modelId="{7587E5D4-9FC8-470D-B42E-A71B851CC59A}" type="presParOf" srcId="{33864827-96A5-44B6-9FDC-2A03179D1E4C}" destId="{FDC964D3-C27A-480F-9041-FBBCB693E419}" srcOrd="3" destOrd="0" presId="urn:microsoft.com/office/officeart/2005/8/layout/hierarchy2"/>
    <dgm:cxn modelId="{4CFE807D-6349-4E27-8F8C-7B5FEF16E24E}" type="presParOf" srcId="{FDC964D3-C27A-480F-9041-FBBCB693E419}" destId="{1BA0A747-CC3F-4422-A5B3-5A48C9C1580D}" srcOrd="0" destOrd="0" presId="urn:microsoft.com/office/officeart/2005/8/layout/hierarchy2"/>
    <dgm:cxn modelId="{156DA8A0-E5E1-4589-A1DE-D2395D3C7792}" type="presParOf" srcId="{FDC964D3-C27A-480F-9041-FBBCB693E419}" destId="{9B31FB31-E3CE-4A84-ACF1-B0AE4D36AD6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284B03-98D3-49D2-8430-150EC7D4B7F8}" type="doc">
      <dgm:prSet loTypeId="urn:microsoft.com/office/officeart/2005/8/layout/vList2" loCatId="list" qsTypeId="urn:microsoft.com/office/officeart/2005/8/quickstyle/simple1#14" qsCatId="simple" csTypeId="urn:microsoft.com/office/officeart/2005/8/colors/accent1_2#15" csCatId="accent1" phldr="1"/>
      <dgm:spPr/>
      <dgm:t>
        <a:bodyPr/>
        <a:lstStyle/>
        <a:p>
          <a:endParaRPr lang="en-US"/>
        </a:p>
      </dgm:t>
    </dgm:pt>
    <dgm:pt modelId="{BE397269-52DE-4C6E-891E-91BDE67B8FA5}">
      <dgm:prSet/>
      <dgm:spPr/>
      <dgm:t>
        <a:bodyPr/>
        <a:lstStyle/>
        <a:p>
          <a:r>
            <a:rPr lang="en-US" dirty="0"/>
            <a:t>You may bear witness to a public arrest</a:t>
          </a:r>
        </a:p>
      </dgm:t>
    </dgm:pt>
    <dgm:pt modelId="{F95EA1E3-0863-45ED-ABD5-FDD66CD4D328}" type="parTrans" cxnId="{878C7079-06BD-49DE-8583-0AF58D68EBA2}">
      <dgm:prSet/>
      <dgm:spPr/>
      <dgm:t>
        <a:bodyPr/>
        <a:lstStyle/>
        <a:p>
          <a:endParaRPr lang="en-US"/>
        </a:p>
      </dgm:t>
    </dgm:pt>
    <dgm:pt modelId="{D5B723E9-85A1-4DDB-88A5-B5207577096A}" type="sibTrans" cxnId="{878C7079-06BD-49DE-8583-0AF58D68EBA2}">
      <dgm:prSet/>
      <dgm:spPr/>
      <dgm:t>
        <a:bodyPr/>
        <a:lstStyle/>
        <a:p>
          <a:endParaRPr lang="en-US"/>
        </a:p>
      </dgm:t>
    </dgm:pt>
    <dgm:pt modelId="{0AAB2E25-A0DF-427B-8D53-C6774A3AEF4D}">
      <dgm:prSet/>
      <dgm:spPr/>
      <dgm:t>
        <a:bodyPr/>
        <a:lstStyle/>
        <a:p>
          <a:pPr>
            <a:buNone/>
          </a:pPr>
          <a:r>
            <a:rPr lang="en-US" dirty="0"/>
            <a:t>Physically interfering or verbally berating ICE could have adverse consequences for both you and the immigrant</a:t>
          </a:r>
        </a:p>
      </dgm:t>
    </dgm:pt>
    <dgm:pt modelId="{A8BDFE94-E2F6-4BF4-B093-89F9295C1E73}" type="parTrans" cxnId="{A1DDAE74-0819-46AE-AB85-79E8DF2B5C35}">
      <dgm:prSet/>
      <dgm:spPr/>
      <dgm:t>
        <a:bodyPr/>
        <a:lstStyle/>
        <a:p>
          <a:endParaRPr lang="en-US"/>
        </a:p>
      </dgm:t>
    </dgm:pt>
    <dgm:pt modelId="{32A65806-7B26-442D-878C-5471407E9BC8}" type="sibTrans" cxnId="{A1DDAE74-0819-46AE-AB85-79E8DF2B5C35}">
      <dgm:prSet/>
      <dgm:spPr/>
      <dgm:t>
        <a:bodyPr/>
        <a:lstStyle/>
        <a:p>
          <a:endParaRPr lang="en-US"/>
        </a:p>
      </dgm:t>
    </dgm:pt>
    <dgm:pt modelId="{B4E409F3-0849-421B-B2AD-93FBB3BD6614}">
      <dgm:prSet/>
      <dgm:spPr/>
      <dgm:t>
        <a:bodyPr/>
        <a:lstStyle/>
        <a:p>
          <a:pPr rtl="0"/>
          <a:r>
            <a:rPr lang="en-US">
              <a:latin typeface="Calibri"/>
            </a:rPr>
            <a:t>You have the right to witness and document, including by video</a:t>
          </a:r>
          <a:endParaRPr lang="en-US"/>
        </a:p>
      </dgm:t>
    </dgm:pt>
    <dgm:pt modelId="{AAD423DC-8B9D-4528-9C18-F158809A7024}" type="parTrans" cxnId="{9FAFA4DF-FC8C-4C1D-B4BC-9263073C7A4C}">
      <dgm:prSet/>
      <dgm:spPr/>
      <dgm:t>
        <a:bodyPr/>
        <a:lstStyle/>
        <a:p>
          <a:endParaRPr lang="en-US"/>
        </a:p>
      </dgm:t>
    </dgm:pt>
    <dgm:pt modelId="{17840DFE-61BB-430E-9C61-DE943B119D7F}" type="sibTrans" cxnId="{9FAFA4DF-FC8C-4C1D-B4BC-9263073C7A4C}">
      <dgm:prSet/>
      <dgm:spPr/>
      <dgm:t>
        <a:bodyPr/>
        <a:lstStyle/>
        <a:p>
          <a:endParaRPr lang="en-US"/>
        </a:p>
      </dgm:t>
    </dgm:pt>
    <dgm:pt modelId="{5B1E0645-77A5-4329-875A-D34F25DA2E2C}">
      <dgm:prSet phldrT="[Text]" phldr="0"/>
      <dgm:spPr/>
      <dgm:t>
        <a:bodyPr/>
        <a:lstStyle/>
        <a:p>
          <a:pPr rtl="0"/>
          <a:r>
            <a:rPr lang="en-US">
              <a:latin typeface="Calibri"/>
            </a:rPr>
            <a:t>You can help by promoting calm</a:t>
          </a:r>
        </a:p>
      </dgm:t>
    </dgm:pt>
    <dgm:pt modelId="{1B61F6F0-EE4B-48C9-A2D7-AD798D9F086C}" type="parTrans" cxnId="{753C94B6-E858-406C-AD4F-3565447A2524}">
      <dgm:prSet/>
      <dgm:spPr/>
      <dgm:t>
        <a:bodyPr/>
        <a:lstStyle/>
        <a:p>
          <a:endParaRPr lang="en-US"/>
        </a:p>
      </dgm:t>
    </dgm:pt>
    <dgm:pt modelId="{E9610838-B617-4C82-88F2-247666699194}" type="sibTrans" cxnId="{753C94B6-E858-406C-AD4F-3565447A2524}">
      <dgm:prSet/>
      <dgm:spPr/>
      <dgm:t>
        <a:bodyPr/>
        <a:lstStyle/>
        <a:p>
          <a:endParaRPr lang="en-US"/>
        </a:p>
      </dgm:t>
    </dgm:pt>
    <dgm:pt modelId="{86BDB657-7C48-4633-AC41-67410030BC80}">
      <dgm:prSet phldrT="[Text]" phldr="0"/>
      <dgm:spPr/>
      <dgm:t>
        <a:bodyPr/>
        <a:lstStyle/>
        <a:p>
          <a:pPr rtl="0"/>
          <a:r>
            <a:rPr lang="en-US">
              <a:latin typeface="Calibri"/>
            </a:rPr>
            <a:t>You have the right to remain silent if ICE asks you any questions</a:t>
          </a:r>
        </a:p>
      </dgm:t>
    </dgm:pt>
    <dgm:pt modelId="{FC28265F-9005-4A38-9C7F-9625B98984C0}" type="parTrans" cxnId="{C4CD4267-7E8E-49AA-87B3-7D404A7793C3}">
      <dgm:prSet/>
      <dgm:spPr/>
      <dgm:t>
        <a:bodyPr/>
        <a:lstStyle/>
        <a:p>
          <a:endParaRPr lang="en-US"/>
        </a:p>
      </dgm:t>
    </dgm:pt>
    <dgm:pt modelId="{643401F3-7CBE-493F-9AF2-18A191C61309}" type="sibTrans" cxnId="{C4CD4267-7E8E-49AA-87B3-7D404A7793C3}">
      <dgm:prSet/>
      <dgm:spPr/>
      <dgm:t>
        <a:bodyPr/>
        <a:lstStyle/>
        <a:p>
          <a:endParaRPr lang="en-US"/>
        </a:p>
      </dgm:t>
    </dgm:pt>
    <dgm:pt modelId="{2345B7A5-805C-4946-B999-5BB76B5E97E5}">
      <dgm:prSet phldrT="[Text]" phldr="0"/>
      <dgm:spPr/>
      <dgm:t>
        <a:bodyPr/>
        <a:lstStyle/>
        <a:p>
          <a:pPr rtl="0"/>
          <a:r>
            <a:rPr lang="en-US">
              <a:latin typeface="Calibri"/>
            </a:rPr>
            <a:t>You can ask the individual being arrested if they want you to call anyone for them</a:t>
          </a:r>
        </a:p>
      </dgm:t>
    </dgm:pt>
    <dgm:pt modelId="{1BC8B6B6-53DD-459D-8569-0EB02ACCF55F}" type="parTrans" cxnId="{4626FAE8-4CD4-411F-9541-5E6ECB759781}">
      <dgm:prSet/>
      <dgm:spPr/>
      <dgm:t>
        <a:bodyPr/>
        <a:lstStyle/>
        <a:p>
          <a:endParaRPr lang="en-US"/>
        </a:p>
      </dgm:t>
    </dgm:pt>
    <dgm:pt modelId="{9DE3A604-CE32-4BDA-8506-57F05FD9C341}" type="sibTrans" cxnId="{4626FAE8-4CD4-411F-9541-5E6ECB759781}">
      <dgm:prSet/>
      <dgm:spPr/>
      <dgm:t>
        <a:bodyPr/>
        <a:lstStyle/>
        <a:p>
          <a:endParaRPr lang="en-US"/>
        </a:p>
      </dgm:t>
    </dgm:pt>
    <dgm:pt modelId="{D448B8B2-FA9F-4C78-A9C1-DC798391EB57}" type="pres">
      <dgm:prSet presAssocID="{9F284B03-98D3-49D2-8430-150EC7D4B7F8}" presName="linear" presStyleCnt="0">
        <dgm:presLayoutVars>
          <dgm:animLvl val="lvl"/>
          <dgm:resizeHandles val="exact"/>
        </dgm:presLayoutVars>
      </dgm:prSet>
      <dgm:spPr/>
    </dgm:pt>
    <dgm:pt modelId="{87F33C1B-DEB2-42E2-8C1D-C736FA93DD33}" type="pres">
      <dgm:prSet presAssocID="{BE397269-52DE-4C6E-891E-91BDE67B8FA5}" presName="parentText" presStyleLbl="node1" presStyleIdx="0" presStyleCnt="6">
        <dgm:presLayoutVars>
          <dgm:chMax val="0"/>
          <dgm:bulletEnabled val="1"/>
        </dgm:presLayoutVars>
      </dgm:prSet>
      <dgm:spPr/>
    </dgm:pt>
    <dgm:pt modelId="{EB0B0A85-9744-4A72-A11C-ABA9A94BAA84}" type="pres">
      <dgm:prSet presAssocID="{D5B723E9-85A1-4DDB-88A5-B5207577096A}" presName="spacer" presStyleCnt="0"/>
      <dgm:spPr/>
    </dgm:pt>
    <dgm:pt modelId="{2224EC29-C838-4426-8D36-34418CDD4534}" type="pres">
      <dgm:prSet presAssocID="{0AAB2E25-A0DF-427B-8D53-C6774A3AEF4D}" presName="parentText" presStyleLbl="node1" presStyleIdx="1" presStyleCnt="6">
        <dgm:presLayoutVars>
          <dgm:chMax val="0"/>
          <dgm:bulletEnabled val="1"/>
        </dgm:presLayoutVars>
      </dgm:prSet>
      <dgm:spPr/>
    </dgm:pt>
    <dgm:pt modelId="{138B765D-949F-4DDC-BC0A-493C64EC89A1}" type="pres">
      <dgm:prSet presAssocID="{32A65806-7B26-442D-878C-5471407E9BC8}" presName="spacer" presStyleCnt="0"/>
      <dgm:spPr/>
    </dgm:pt>
    <dgm:pt modelId="{C4854E21-9E7A-4513-A7BE-5C6E0FDCF09F}" type="pres">
      <dgm:prSet presAssocID="{B4E409F3-0849-421B-B2AD-93FBB3BD6614}" presName="parentText" presStyleLbl="node1" presStyleIdx="2" presStyleCnt="6">
        <dgm:presLayoutVars>
          <dgm:chMax val="0"/>
          <dgm:bulletEnabled val="1"/>
        </dgm:presLayoutVars>
      </dgm:prSet>
      <dgm:spPr/>
    </dgm:pt>
    <dgm:pt modelId="{FBC5BD04-F26C-410A-950E-0406C4AA39D8}" type="pres">
      <dgm:prSet presAssocID="{17840DFE-61BB-430E-9C61-DE943B119D7F}" presName="spacer" presStyleCnt="0"/>
      <dgm:spPr/>
    </dgm:pt>
    <dgm:pt modelId="{AF6A4A3C-2E68-4018-921E-07E2F61F8CD5}" type="pres">
      <dgm:prSet presAssocID="{5B1E0645-77A5-4329-875A-D34F25DA2E2C}" presName="parentText" presStyleLbl="node1" presStyleIdx="3" presStyleCnt="6">
        <dgm:presLayoutVars>
          <dgm:chMax val="0"/>
          <dgm:bulletEnabled val="1"/>
        </dgm:presLayoutVars>
      </dgm:prSet>
      <dgm:spPr/>
    </dgm:pt>
    <dgm:pt modelId="{3EFB7118-81C8-477F-B87D-0177E0C71FE9}" type="pres">
      <dgm:prSet presAssocID="{E9610838-B617-4C82-88F2-247666699194}" presName="spacer" presStyleCnt="0"/>
      <dgm:spPr/>
    </dgm:pt>
    <dgm:pt modelId="{14B2CA85-57D5-4F9E-A165-251692C1FBD7}" type="pres">
      <dgm:prSet presAssocID="{86BDB657-7C48-4633-AC41-67410030BC80}" presName="parentText" presStyleLbl="node1" presStyleIdx="4" presStyleCnt="6">
        <dgm:presLayoutVars>
          <dgm:chMax val="0"/>
          <dgm:bulletEnabled val="1"/>
        </dgm:presLayoutVars>
      </dgm:prSet>
      <dgm:spPr/>
    </dgm:pt>
    <dgm:pt modelId="{429BC762-0921-4825-9CB5-27436A35E11C}" type="pres">
      <dgm:prSet presAssocID="{643401F3-7CBE-493F-9AF2-18A191C61309}" presName="spacer" presStyleCnt="0"/>
      <dgm:spPr/>
    </dgm:pt>
    <dgm:pt modelId="{BE964995-6D56-4D1C-B921-D36EA252595B}" type="pres">
      <dgm:prSet presAssocID="{2345B7A5-805C-4946-B999-5BB76B5E97E5}" presName="parentText" presStyleLbl="node1" presStyleIdx="5" presStyleCnt="6">
        <dgm:presLayoutVars>
          <dgm:chMax val="0"/>
          <dgm:bulletEnabled val="1"/>
        </dgm:presLayoutVars>
      </dgm:prSet>
      <dgm:spPr/>
    </dgm:pt>
  </dgm:ptLst>
  <dgm:cxnLst>
    <dgm:cxn modelId="{30B8983F-2B29-4BFA-AD9E-896C7CCD3A34}" type="presOf" srcId="{0AAB2E25-A0DF-427B-8D53-C6774A3AEF4D}" destId="{2224EC29-C838-4426-8D36-34418CDD4534}" srcOrd="0" destOrd="0" presId="urn:microsoft.com/office/officeart/2005/8/layout/vList2"/>
    <dgm:cxn modelId="{C4CD4267-7E8E-49AA-87B3-7D404A7793C3}" srcId="{9F284B03-98D3-49D2-8430-150EC7D4B7F8}" destId="{86BDB657-7C48-4633-AC41-67410030BC80}" srcOrd="4" destOrd="0" parTransId="{FC28265F-9005-4A38-9C7F-9625B98984C0}" sibTransId="{643401F3-7CBE-493F-9AF2-18A191C61309}"/>
    <dgm:cxn modelId="{750D3868-3891-4543-8AED-F5DEE5BEB741}" type="presOf" srcId="{5B1E0645-77A5-4329-875A-D34F25DA2E2C}" destId="{AF6A4A3C-2E68-4018-921E-07E2F61F8CD5}" srcOrd="0" destOrd="0" presId="urn:microsoft.com/office/officeart/2005/8/layout/vList2"/>
    <dgm:cxn modelId="{A1DDAE74-0819-46AE-AB85-79E8DF2B5C35}" srcId="{9F284B03-98D3-49D2-8430-150EC7D4B7F8}" destId="{0AAB2E25-A0DF-427B-8D53-C6774A3AEF4D}" srcOrd="1" destOrd="0" parTransId="{A8BDFE94-E2F6-4BF4-B093-89F9295C1E73}" sibTransId="{32A65806-7B26-442D-878C-5471407E9BC8}"/>
    <dgm:cxn modelId="{878C7079-06BD-49DE-8583-0AF58D68EBA2}" srcId="{9F284B03-98D3-49D2-8430-150EC7D4B7F8}" destId="{BE397269-52DE-4C6E-891E-91BDE67B8FA5}" srcOrd="0" destOrd="0" parTransId="{F95EA1E3-0863-45ED-ABD5-FDD66CD4D328}" sibTransId="{D5B723E9-85A1-4DDB-88A5-B5207577096A}"/>
    <dgm:cxn modelId="{AC88DE87-F6A7-42A2-8A46-CE634B02F3D7}" type="presOf" srcId="{2345B7A5-805C-4946-B999-5BB76B5E97E5}" destId="{BE964995-6D56-4D1C-B921-D36EA252595B}" srcOrd="0" destOrd="0" presId="urn:microsoft.com/office/officeart/2005/8/layout/vList2"/>
    <dgm:cxn modelId="{70B4AE92-C5B6-4651-8B57-4E1F5F34D863}" type="presOf" srcId="{86BDB657-7C48-4633-AC41-67410030BC80}" destId="{14B2CA85-57D5-4F9E-A165-251692C1FBD7}" srcOrd="0" destOrd="0" presId="urn:microsoft.com/office/officeart/2005/8/layout/vList2"/>
    <dgm:cxn modelId="{B5FC1F9C-B251-40AC-B2F1-65792C91A27F}" type="presOf" srcId="{BE397269-52DE-4C6E-891E-91BDE67B8FA5}" destId="{87F33C1B-DEB2-42E2-8C1D-C736FA93DD33}" srcOrd="0" destOrd="0" presId="urn:microsoft.com/office/officeart/2005/8/layout/vList2"/>
    <dgm:cxn modelId="{753C94B6-E858-406C-AD4F-3565447A2524}" srcId="{9F284B03-98D3-49D2-8430-150EC7D4B7F8}" destId="{5B1E0645-77A5-4329-875A-D34F25DA2E2C}" srcOrd="3" destOrd="0" parTransId="{1B61F6F0-EE4B-48C9-A2D7-AD798D9F086C}" sibTransId="{E9610838-B617-4C82-88F2-247666699194}"/>
    <dgm:cxn modelId="{9FAFA4DF-FC8C-4C1D-B4BC-9263073C7A4C}" srcId="{9F284B03-98D3-49D2-8430-150EC7D4B7F8}" destId="{B4E409F3-0849-421B-B2AD-93FBB3BD6614}" srcOrd="2" destOrd="0" parTransId="{AAD423DC-8B9D-4528-9C18-F158809A7024}" sibTransId="{17840DFE-61BB-430E-9C61-DE943B119D7F}"/>
    <dgm:cxn modelId="{4626FAE8-4CD4-411F-9541-5E6ECB759781}" srcId="{9F284B03-98D3-49D2-8430-150EC7D4B7F8}" destId="{2345B7A5-805C-4946-B999-5BB76B5E97E5}" srcOrd="5" destOrd="0" parTransId="{1BC8B6B6-53DD-459D-8569-0EB02ACCF55F}" sibTransId="{9DE3A604-CE32-4BDA-8506-57F05FD9C341}"/>
    <dgm:cxn modelId="{A6C3B6EA-D331-41F8-A9FC-A13A6D435B4C}" type="presOf" srcId="{B4E409F3-0849-421B-B2AD-93FBB3BD6614}" destId="{C4854E21-9E7A-4513-A7BE-5C6E0FDCF09F}" srcOrd="0" destOrd="0" presId="urn:microsoft.com/office/officeart/2005/8/layout/vList2"/>
    <dgm:cxn modelId="{9ACF3AF8-C29A-4AC6-8BF7-6830E70CCFF8}" type="presOf" srcId="{9F284B03-98D3-49D2-8430-150EC7D4B7F8}" destId="{D448B8B2-FA9F-4C78-A9C1-DC798391EB57}" srcOrd="0" destOrd="0" presId="urn:microsoft.com/office/officeart/2005/8/layout/vList2"/>
    <dgm:cxn modelId="{940229B9-4042-4990-A69B-6D52448D28EA}" type="presParOf" srcId="{D448B8B2-FA9F-4C78-A9C1-DC798391EB57}" destId="{87F33C1B-DEB2-42E2-8C1D-C736FA93DD33}" srcOrd="0" destOrd="0" presId="urn:microsoft.com/office/officeart/2005/8/layout/vList2"/>
    <dgm:cxn modelId="{6005A3B9-185E-4070-8571-90ECAC18A811}" type="presParOf" srcId="{D448B8B2-FA9F-4C78-A9C1-DC798391EB57}" destId="{EB0B0A85-9744-4A72-A11C-ABA9A94BAA84}" srcOrd="1" destOrd="0" presId="urn:microsoft.com/office/officeart/2005/8/layout/vList2"/>
    <dgm:cxn modelId="{37502FC2-84E5-48AD-9A8C-1158B092A4BB}" type="presParOf" srcId="{D448B8B2-FA9F-4C78-A9C1-DC798391EB57}" destId="{2224EC29-C838-4426-8D36-34418CDD4534}" srcOrd="2" destOrd="0" presId="urn:microsoft.com/office/officeart/2005/8/layout/vList2"/>
    <dgm:cxn modelId="{098A8DBF-59BF-48FF-B724-EC571FBA2026}" type="presParOf" srcId="{D448B8B2-FA9F-4C78-A9C1-DC798391EB57}" destId="{138B765D-949F-4DDC-BC0A-493C64EC89A1}" srcOrd="3" destOrd="0" presId="urn:microsoft.com/office/officeart/2005/8/layout/vList2"/>
    <dgm:cxn modelId="{9CE79EED-5A3A-4268-91ED-0E5767F19A0B}" type="presParOf" srcId="{D448B8B2-FA9F-4C78-A9C1-DC798391EB57}" destId="{C4854E21-9E7A-4513-A7BE-5C6E0FDCF09F}" srcOrd="4" destOrd="0" presId="urn:microsoft.com/office/officeart/2005/8/layout/vList2"/>
    <dgm:cxn modelId="{3E7C1C6A-45D3-40F5-90A8-60D08A352528}" type="presParOf" srcId="{D448B8B2-FA9F-4C78-A9C1-DC798391EB57}" destId="{FBC5BD04-F26C-410A-950E-0406C4AA39D8}" srcOrd="5" destOrd="0" presId="urn:microsoft.com/office/officeart/2005/8/layout/vList2"/>
    <dgm:cxn modelId="{9501083D-4086-4A85-A0AA-FD107F8FC331}" type="presParOf" srcId="{D448B8B2-FA9F-4C78-A9C1-DC798391EB57}" destId="{AF6A4A3C-2E68-4018-921E-07E2F61F8CD5}" srcOrd="6" destOrd="0" presId="urn:microsoft.com/office/officeart/2005/8/layout/vList2"/>
    <dgm:cxn modelId="{B5D28FE2-D965-467E-A55E-8630F9559344}" type="presParOf" srcId="{D448B8B2-FA9F-4C78-A9C1-DC798391EB57}" destId="{3EFB7118-81C8-477F-B87D-0177E0C71FE9}" srcOrd="7" destOrd="0" presId="urn:microsoft.com/office/officeart/2005/8/layout/vList2"/>
    <dgm:cxn modelId="{B24CE7BA-1CA9-40D8-908A-E6DA21B9A25A}" type="presParOf" srcId="{D448B8B2-FA9F-4C78-A9C1-DC798391EB57}" destId="{14B2CA85-57D5-4F9E-A165-251692C1FBD7}" srcOrd="8" destOrd="0" presId="urn:microsoft.com/office/officeart/2005/8/layout/vList2"/>
    <dgm:cxn modelId="{4371AD52-5CCB-4866-8617-433D679880F8}" type="presParOf" srcId="{D448B8B2-FA9F-4C78-A9C1-DC798391EB57}" destId="{429BC762-0921-4825-9CB5-27436A35E11C}" srcOrd="9" destOrd="0" presId="urn:microsoft.com/office/officeart/2005/8/layout/vList2"/>
    <dgm:cxn modelId="{8645A9DB-45D2-4BD3-81DD-2EE5965C6492}" type="presParOf" srcId="{D448B8B2-FA9F-4C78-A9C1-DC798391EB57}" destId="{BE964995-6D56-4D1C-B921-D36EA252595B}"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F3CF2C-A68C-414A-9714-E1FDED0FAC11}" type="doc">
      <dgm:prSet loTypeId="urn:microsoft.com/office/officeart/2024/layout/NumberedLinearArrowProcess#1" loCatId="process" qsTypeId="urn:microsoft.com/office/officeart/2005/8/quickstyle/simple1#3" qsCatId="simple" csTypeId="urn:microsoft.com/office/officeart/2005/8/colors/accent1_2#3" csCatId="accent1" phldr="1"/>
      <dgm:spPr/>
      <dgm:t>
        <a:bodyPr/>
        <a:lstStyle/>
        <a:p>
          <a:endParaRPr lang="en-US"/>
        </a:p>
      </dgm:t>
    </dgm:pt>
    <dgm:pt modelId="{944A9E05-3BB5-48B9-B7A3-D8DB2AACD51A}">
      <dgm:prSet phldrT="[Text]" phldr="0" custT="1"/>
      <dgm:spPr/>
      <dgm:t>
        <a:bodyPr/>
        <a:lstStyle/>
        <a:p>
          <a:r>
            <a:rPr lang="en-US" sz="2000" b="1" dirty="0">
              <a:latin typeface="+mj-lt"/>
            </a:rPr>
            <a:t>STAY CALM</a:t>
          </a:r>
        </a:p>
        <a:p>
          <a:r>
            <a:rPr lang="en-US" sz="1800" b="0" dirty="0">
              <a:latin typeface="+mj-lt"/>
            </a:rPr>
            <a:t>Do not obstruct. Contact the school-level contact person (SLC) </a:t>
          </a:r>
        </a:p>
      </dgm:t>
    </dgm:pt>
    <dgm:pt modelId="{0C7BC523-EC76-448A-9B9D-D8E31DF80FF8}" type="parTrans" cxnId="{C030A58E-C866-49BE-93C8-4B56DE8BA305}">
      <dgm:prSet/>
      <dgm:spPr/>
      <dgm:t>
        <a:bodyPr/>
        <a:lstStyle/>
        <a:p>
          <a:endParaRPr lang="en-US">
            <a:latin typeface="Aptos Narrow" panose="020B0004020202020204" pitchFamily="34" charset="0"/>
          </a:endParaRPr>
        </a:p>
      </dgm:t>
    </dgm:pt>
    <dgm:pt modelId="{B23517A6-455B-4248-A4D1-4389BE5543BD}" type="sibTrans" cxnId="{C030A58E-C866-49BE-93C8-4B56DE8BA305}">
      <dgm:prSet phldrT="1" phldr="0"/>
      <dgm:spPr/>
      <dgm:t>
        <a:bodyPr/>
        <a:lstStyle/>
        <a:p>
          <a:r>
            <a:rPr>
              <a:latin typeface="Aptos Narrow" panose="020B0004020202020204" pitchFamily="34" charset="0"/>
            </a:rPr>
            <a:t>1</a:t>
          </a:r>
        </a:p>
      </dgm:t>
    </dgm:pt>
    <dgm:pt modelId="{5B795ECD-C80F-437D-985B-EEE5882E6293}">
      <dgm:prSet phldrT="[Text]" phldr="0" custT="1"/>
      <dgm:spPr/>
      <dgm:t>
        <a:bodyPr/>
        <a:lstStyle/>
        <a:p>
          <a:r>
            <a:rPr lang="en-US" sz="1800" b="1" dirty="0">
              <a:latin typeface="+mj-lt"/>
            </a:rPr>
            <a:t>VERBALLY LIMIT ACCESS</a:t>
          </a:r>
        </a:p>
        <a:p>
          <a:r>
            <a:rPr lang="en-US" sz="1800" b="0" dirty="0">
              <a:latin typeface="+mj-lt"/>
            </a:rPr>
            <a:t>No private areas or confidential records unless required by valid judicial warrant or judicial order</a:t>
          </a:r>
        </a:p>
      </dgm:t>
    </dgm:pt>
    <dgm:pt modelId="{9EB026CE-9CF5-4403-83F4-2B95082A73C0}" type="parTrans" cxnId="{0208D995-5A57-417D-AE58-D20CC9C1A812}">
      <dgm:prSet/>
      <dgm:spPr/>
      <dgm:t>
        <a:bodyPr/>
        <a:lstStyle/>
        <a:p>
          <a:endParaRPr lang="en-US">
            <a:latin typeface="Aptos Narrow" panose="020B0004020202020204" pitchFamily="34" charset="0"/>
          </a:endParaRPr>
        </a:p>
      </dgm:t>
    </dgm:pt>
    <dgm:pt modelId="{50FF1B1E-CEF9-4601-ACC7-CDEB4DA8CA3B}" type="sibTrans" cxnId="{0208D995-5A57-417D-AE58-D20CC9C1A812}">
      <dgm:prSet phldrT="2" phldr="0"/>
      <dgm:spPr/>
      <dgm:t>
        <a:bodyPr/>
        <a:lstStyle/>
        <a:p>
          <a:r>
            <a:rPr lang="en-US">
              <a:latin typeface="Aptos Narrow" panose="020B0004020202020204" pitchFamily="34" charset="0"/>
            </a:rPr>
            <a:t>2</a:t>
          </a:r>
        </a:p>
      </dgm:t>
    </dgm:pt>
    <dgm:pt modelId="{FAD53216-74B2-42F0-81E9-AB2655DF8146}">
      <dgm:prSet phldrT="[Text]" phldr="0"/>
      <dgm:spPr/>
      <dgm:t>
        <a:bodyPr/>
        <a:lstStyle/>
        <a:p>
          <a:r>
            <a:rPr lang="en-US" b="1" dirty="0"/>
            <a:t>DOCUMENT</a:t>
          </a:r>
        </a:p>
        <a:p>
          <a:r>
            <a:rPr lang="en-US" b="0" dirty="0"/>
            <a:t>Record details safely, report, and notify as appropriate</a:t>
          </a:r>
        </a:p>
      </dgm:t>
    </dgm:pt>
    <dgm:pt modelId="{EB65BE7A-34AA-431B-90DC-C3BE978D32DD}" type="parTrans" cxnId="{89004184-B740-41AF-B425-12BD606AE2E7}">
      <dgm:prSet/>
      <dgm:spPr/>
      <dgm:t>
        <a:bodyPr/>
        <a:lstStyle/>
        <a:p>
          <a:endParaRPr lang="en-US"/>
        </a:p>
      </dgm:t>
    </dgm:pt>
    <dgm:pt modelId="{EA9FE251-8EFB-48E1-8018-077EFBE92C4A}" type="sibTrans" cxnId="{89004184-B740-41AF-B425-12BD606AE2E7}">
      <dgm:prSet phldrT="3" phldr="0"/>
      <dgm:spPr/>
      <dgm:t>
        <a:bodyPr/>
        <a:lstStyle/>
        <a:p>
          <a:r>
            <a:rPr lang="en-US"/>
            <a:t>3</a:t>
          </a:r>
        </a:p>
      </dgm:t>
    </dgm:pt>
    <dgm:pt modelId="{80DCC5C8-6760-4556-B5D6-10C4D13671BE}" type="pres">
      <dgm:prSet presAssocID="{1DF3CF2C-A68C-414A-9714-E1FDED0FAC11}" presName="linearFlow" presStyleCnt="0">
        <dgm:presLayoutVars>
          <dgm:dir/>
          <dgm:animLvl val="lvl"/>
          <dgm:resizeHandles val="exact"/>
        </dgm:presLayoutVars>
      </dgm:prSet>
      <dgm:spPr/>
    </dgm:pt>
    <dgm:pt modelId="{E5559926-43A6-498C-B514-C02B1FCD39F0}" type="pres">
      <dgm:prSet presAssocID="{944A9E05-3BB5-48B9-B7A3-D8DB2AACD51A}" presName="compositeNode" presStyleCnt="0"/>
      <dgm:spPr/>
    </dgm:pt>
    <dgm:pt modelId="{41A1CFC5-89D9-4694-986F-8EDB624EC650}" type="pres">
      <dgm:prSet presAssocID="{944A9E05-3BB5-48B9-B7A3-D8DB2AACD51A}" presName="parTx" presStyleLbl="node1" presStyleIdx="0" presStyleCnt="0">
        <dgm:presLayoutVars>
          <dgm:chMax val="0"/>
          <dgm:chPref val="0"/>
          <dgm:bulletEnabled val="1"/>
        </dgm:presLayoutVars>
      </dgm:prSet>
      <dgm:spPr/>
    </dgm:pt>
    <dgm:pt modelId="{469B9547-FAA9-4E23-AAEC-C75535A4B168}" type="pres">
      <dgm:prSet presAssocID="{944A9E05-3BB5-48B9-B7A3-D8DB2AACD51A}" presName="parSh" presStyleCnt="0"/>
      <dgm:spPr/>
    </dgm:pt>
    <dgm:pt modelId="{13602D6E-0A2C-462D-BB68-668F5E8E2B9A}" type="pres">
      <dgm:prSet presAssocID="{944A9E05-3BB5-48B9-B7A3-D8DB2AACD51A}" presName="lineNode" presStyleLbl="alignNode1" presStyleIdx="0" presStyleCnt="9"/>
      <dgm:spPr/>
    </dgm:pt>
    <dgm:pt modelId="{F43FED08-9ADC-4F6E-8C89-D4426FD45F0A}" type="pres">
      <dgm:prSet presAssocID="{944A9E05-3BB5-48B9-B7A3-D8DB2AACD51A}" presName="lineArrowNode" presStyleLbl="alignNode1" presStyleIdx="1" presStyleCnt="9"/>
      <dgm:spPr/>
    </dgm:pt>
    <dgm:pt modelId="{AE4700E4-9004-41FC-9EC9-FBA388EB376F}" type="pres">
      <dgm:prSet presAssocID="{B23517A6-455B-4248-A4D1-4389BE5543BD}" presName="sibTransNodeCircle" presStyleLbl="alignNode1" presStyleIdx="2" presStyleCnt="9">
        <dgm:presLayoutVars>
          <dgm:chMax val="0"/>
          <dgm:bulletEnabled/>
        </dgm:presLayoutVars>
      </dgm:prSet>
      <dgm:spPr/>
    </dgm:pt>
    <dgm:pt modelId="{8618083A-BE1E-4755-9D5C-A6E205C44B7B}" type="pres">
      <dgm:prSet presAssocID="{B23517A6-455B-4248-A4D1-4389BE5543BD}" presName="spacerBetweenCircleAndCallout" presStyleCnt="0">
        <dgm:presLayoutVars/>
      </dgm:prSet>
      <dgm:spPr/>
    </dgm:pt>
    <dgm:pt modelId="{AEBF0E5C-958E-472C-AC0A-3368D8A05E3C}" type="pres">
      <dgm:prSet presAssocID="{B23517A6-455B-4248-A4D1-4389BE5543BD}" presName="verticalConnector" presStyleLbl="alignAccFollowNode1" presStyleIdx="0" presStyleCnt="3"/>
      <dgm:spPr/>
    </dgm:pt>
    <dgm:pt modelId="{B092B271-B4DD-4227-95C2-8EA10CB32416}" type="pres">
      <dgm:prSet presAssocID="{944A9E05-3BB5-48B9-B7A3-D8DB2AACD51A}" presName="nodeText" presStyleLbl="fgAcc1" presStyleIdx="0" presStyleCnt="3">
        <dgm:presLayoutVars>
          <dgm:bulletEnabled val="1"/>
        </dgm:presLayoutVars>
      </dgm:prSet>
      <dgm:spPr/>
    </dgm:pt>
    <dgm:pt modelId="{FAB954F4-D5FC-4CF5-8489-320F8D62D3CA}" type="pres">
      <dgm:prSet presAssocID="{B23517A6-455B-4248-A4D1-4389BE5543BD}" presName="sibTransComposite" presStyleCnt="0"/>
      <dgm:spPr/>
    </dgm:pt>
    <dgm:pt modelId="{57CD963F-15FC-42DE-9A62-9203CF26D36E}" type="pres">
      <dgm:prSet presAssocID="{5B795ECD-C80F-437D-985B-EEE5882E6293}" presName="compositeNode" presStyleCnt="0"/>
      <dgm:spPr/>
    </dgm:pt>
    <dgm:pt modelId="{FE9AA987-F562-48AB-8362-63955F711BE8}" type="pres">
      <dgm:prSet presAssocID="{5B795ECD-C80F-437D-985B-EEE5882E6293}" presName="parTx" presStyleLbl="node1" presStyleIdx="0" presStyleCnt="0">
        <dgm:presLayoutVars>
          <dgm:chMax val="0"/>
          <dgm:chPref val="0"/>
          <dgm:bulletEnabled val="1"/>
        </dgm:presLayoutVars>
      </dgm:prSet>
      <dgm:spPr/>
    </dgm:pt>
    <dgm:pt modelId="{A06858EB-F9A2-4C71-9CF3-2F001DEA94E4}" type="pres">
      <dgm:prSet presAssocID="{5B795ECD-C80F-437D-985B-EEE5882E6293}" presName="parSh" presStyleCnt="0"/>
      <dgm:spPr/>
    </dgm:pt>
    <dgm:pt modelId="{99E19B14-EC08-4328-BFDF-CF9C5FA0860C}" type="pres">
      <dgm:prSet presAssocID="{5B795ECD-C80F-437D-985B-EEE5882E6293}" presName="lineNode" presStyleLbl="alignNode1" presStyleIdx="3" presStyleCnt="9"/>
      <dgm:spPr/>
    </dgm:pt>
    <dgm:pt modelId="{B24A28F2-7D56-4A1E-855E-0D69A1EFB908}" type="pres">
      <dgm:prSet presAssocID="{5B795ECD-C80F-437D-985B-EEE5882E6293}" presName="lineArrowNode" presStyleLbl="alignNode1" presStyleIdx="4" presStyleCnt="9" custLinFactNeighborX="10723"/>
      <dgm:spPr/>
    </dgm:pt>
    <dgm:pt modelId="{2E7E2E7C-A836-4C25-A63C-121C1454317F}" type="pres">
      <dgm:prSet presAssocID="{50FF1B1E-CEF9-4601-ACC7-CDEB4DA8CA3B}" presName="sibTransNodeCircle" presStyleLbl="alignNode1" presStyleIdx="5" presStyleCnt="9">
        <dgm:presLayoutVars>
          <dgm:chMax val="0"/>
          <dgm:bulletEnabled/>
        </dgm:presLayoutVars>
      </dgm:prSet>
      <dgm:spPr/>
    </dgm:pt>
    <dgm:pt modelId="{4F1CCDDE-0182-42FF-B6FF-A6877FA17621}" type="pres">
      <dgm:prSet presAssocID="{50FF1B1E-CEF9-4601-ACC7-CDEB4DA8CA3B}" presName="spacerBetweenCircleAndCallout" presStyleCnt="0">
        <dgm:presLayoutVars/>
      </dgm:prSet>
      <dgm:spPr/>
    </dgm:pt>
    <dgm:pt modelId="{A4C9D687-651F-4B21-8614-4F125E7082E5}" type="pres">
      <dgm:prSet presAssocID="{50FF1B1E-CEF9-4601-ACC7-CDEB4DA8CA3B}" presName="verticalConnector" presStyleLbl="alignAccFollowNode1" presStyleIdx="1" presStyleCnt="3"/>
      <dgm:spPr/>
    </dgm:pt>
    <dgm:pt modelId="{CA8526B2-ACB1-4708-A73C-4C6ED8CEB403}" type="pres">
      <dgm:prSet presAssocID="{5B795ECD-C80F-437D-985B-EEE5882E6293}" presName="nodeText" presStyleLbl="fgAcc1" presStyleIdx="1" presStyleCnt="3" custLinFactNeighborX="548">
        <dgm:presLayoutVars>
          <dgm:bulletEnabled val="1"/>
        </dgm:presLayoutVars>
      </dgm:prSet>
      <dgm:spPr/>
    </dgm:pt>
    <dgm:pt modelId="{46A59C7E-C5AB-42C4-ACFB-D95C3F078921}" type="pres">
      <dgm:prSet presAssocID="{50FF1B1E-CEF9-4601-ACC7-CDEB4DA8CA3B}" presName="sibTransComposite" presStyleCnt="0"/>
      <dgm:spPr/>
    </dgm:pt>
    <dgm:pt modelId="{0A2A2BB5-958E-4868-A073-EC087A3560C9}" type="pres">
      <dgm:prSet presAssocID="{FAD53216-74B2-42F0-81E9-AB2655DF8146}" presName="compositeNode" presStyleCnt="0"/>
      <dgm:spPr/>
    </dgm:pt>
    <dgm:pt modelId="{6B1AD5BC-B858-4E60-A3B6-234F2780E23C}" type="pres">
      <dgm:prSet presAssocID="{FAD53216-74B2-42F0-81E9-AB2655DF8146}" presName="parTx" presStyleLbl="node1" presStyleIdx="0" presStyleCnt="0">
        <dgm:presLayoutVars>
          <dgm:chMax val="0"/>
          <dgm:chPref val="0"/>
          <dgm:bulletEnabled val="1"/>
        </dgm:presLayoutVars>
      </dgm:prSet>
      <dgm:spPr/>
    </dgm:pt>
    <dgm:pt modelId="{4150FE65-C88D-478F-A0B7-EEE72740A84B}" type="pres">
      <dgm:prSet presAssocID="{FAD53216-74B2-42F0-81E9-AB2655DF8146}" presName="parSh" presStyleCnt="0"/>
      <dgm:spPr/>
    </dgm:pt>
    <dgm:pt modelId="{3CC18DF7-F0AB-4F33-A365-5FE42E637F23}" type="pres">
      <dgm:prSet presAssocID="{FAD53216-74B2-42F0-81E9-AB2655DF8146}" presName="lineNode" presStyleLbl="alignNode1" presStyleIdx="6" presStyleCnt="9"/>
      <dgm:spPr/>
    </dgm:pt>
    <dgm:pt modelId="{BE5FD130-87F0-4665-97EB-EFC0C820C2FC}" type="pres">
      <dgm:prSet presAssocID="{FAD53216-74B2-42F0-81E9-AB2655DF8146}" presName="lineArrowNode" presStyleLbl="alignNode1" presStyleIdx="7" presStyleCnt="9"/>
      <dgm:spPr/>
    </dgm:pt>
    <dgm:pt modelId="{26B58057-1DFA-4162-A6D6-75A2347285D0}" type="pres">
      <dgm:prSet presAssocID="{EA9FE251-8EFB-48E1-8018-077EFBE92C4A}" presName="sibTransNodeCircle" presStyleLbl="alignNode1" presStyleIdx="8" presStyleCnt="9">
        <dgm:presLayoutVars>
          <dgm:chMax val="0"/>
          <dgm:bulletEnabled/>
        </dgm:presLayoutVars>
      </dgm:prSet>
      <dgm:spPr/>
    </dgm:pt>
    <dgm:pt modelId="{AD8ABE77-07E2-4CD8-92EE-15E1DEE7B312}" type="pres">
      <dgm:prSet presAssocID="{EA9FE251-8EFB-48E1-8018-077EFBE92C4A}" presName="spacerBetweenCircleAndCallout" presStyleCnt="0">
        <dgm:presLayoutVars/>
      </dgm:prSet>
      <dgm:spPr/>
    </dgm:pt>
    <dgm:pt modelId="{E0F95045-0540-41CE-9EBE-F210AD353AE2}" type="pres">
      <dgm:prSet presAssocID="{EA9FE251-8EFB-48E1-8018-077EFBE92C4A}" presName="verticalConnector" presStyleLbl="alignAccFollowNode1" presStyleIdx="2" presStyleCnt="3"/>
      <dgm:spPr/>
    </dgm:pt>
    <dgm:pt modelId="{F2C81B68-F46E-44F7-8D0F-C7EFDDEF2129}" type="pres">
      <dgm:prSet presAssocID="{FAD53216-74B2-42F0-81E9-AB2655DF8146}" presName="nodeText" presStyleLbl="fgAcc1" presStyleIdx="2" presStyleCnt="3">
        <dgm:presLayoutVars>
          <dgm:bulletEnabled val="1"/>
        </dgm:presLayoutVars>
      </dgm:prSet>
      <dgm:spPr/>
    </dgm:pt>
  </dgm:ptLst>
  <dgm:cxnLst>
    <dgm:cxn modelId="{6CD78417-1B24-41AE-9145-719B99D6D056}" type="presOf" srcId="{FAD53216-74B2-42F0-81E9-AB2655DF8146}" destId="{F2C81B68-F46E-44F7-8D0F-C7EFDDEF2129}" srcOrd="1" destOrd="0" presId="urn:microsoft.com/office/officeart/2024/layout/NumberedLinearArrowProcess#1"/>
    <dgm:cxn modelId="{EDE8C123-E92A-432A-84B8-C829CAC30ADD}" type="presOf" srcId="{50FF1B1E-CEF9-4601-ACC7-CDEB4DA8CA3B}" destId="{2E7E2E7C-A836-4C25-A63C-121C1454317F}" srcOrd="0" destOrd="0" presId="urn:microsoft.com/office/officeart/2024/layout/NumberedLinearArrowProcess#1"/>
    <dgm:cxn modelId="{CB262136-F2B7-474D-B7B3-3B7E03C82B2A}" type="presOf" srcId="{1DF3CF2C-A68C-414A-9714-E1FDED0FAC11}" destId="{80DCC5C8-6760-4556-B5D6-10C4D13671BE}" srcOrd="0" destOrd="0" presId="urn:microsoft.com/office/officeart/2024/layout/NumberedLinearArrowProcess#1"/>
    <dgm:cxn modelId="{5B42383C-C4BC-4B8B-8481-5FD1A5F5A458}" type="presOf" srcId="{944A9E05-3BB5-48B9-B7A3-D8DB2AACD51A}" destId="{B092B271-B4DD-4227-95C2-8EA10CB32416}" srcOrd="1" destOrd="0" presId="urn:microsoft.com/office/officeart/2024/layout/NumberedLinearArrowProcess#1"/>
    <dgm:cxn modelId="{137CC575-F891-4855-8763-1B46017ED018}" type="presOf" srcId="{FAD53216-74B2-42F0-81E9-AB2655DF8146}" destId="{BE5FD130-87F0-4665-97EB-EFC0C820C2FC}" srcOrd="0" destOrd="0" presId="urn:microsoft.com/office/officeart/2024/layout/NumberedLinearArrowProcess#1"/>
    <dgm:cxn modelId="{89004184-B740-41AF-B425-12BD606AE2E7}" srcId="{1DF3CF2C-A68C-414A-9714-E1FDED0FAC11}" destId="{FAD53216-74B2-42F0-81E9-AB2655DF8146}" srcOrd="2" destOrd="0" parTransId="{EB65BE7A-34AA-431B-90DC-C3BE978D32DD}" sibTransId="{EA9FE251-8EFB-48E1-8018-077EFBE92C4A}"/>
    <dgm:cxn modelId="{C030A58E-C866-49BE-93C8-4B56DE8BA305}" srcId="{1DF3CF2C-A68C-414A-9714-E1FDED0FAC11}" destId="{944A9E05-3BB5-48B9-B7A3-D8DB2AACD51A}" srcOrd="0" destOrd="0" parTransId="{0C7BC523-EC76-448A-9B9D-D8E31DF80FF8}" sibTransId="{B23517A6-455B-4248-A4D1-4389BE5543BD}"/>
    <dgm:cxn modelId="{ADC6558F-971A-4C5C-A98D-F7A7BB8E0068}" type="presOf" srcId="{944A9E05-3BB5-48B9-B7A3-D8DB2AACD51A}" destId="{F43FED08-9ADC-4F6E-8C89-D4426FD45F0A}" srcOrd="0" destOrd="0" presId="urn:microsoft.com/office/officeart/2024/layout/NumberedLinearArrowProcess#1"/>
    <dgm:cxn modelId="{0208D995-5A57-417D-AE58-D20CC9C1A812}" srcId="{1DF3CF2C-A68C-414A-9714-E1FDED0FAC11}" destId="{5B795ECD-C80F-437D-985B-EEE5882E6293}" srcOrd="1" destOrd="0" parTransId="{9EB026CE-9CF5-4403-83F4-2B95082A73C0}" sibTransId="{50FF1B1E-CEF9-4601-ACC7-CDEB4DA8CA3B}"/>
    <dgm:cxn modelId="{06118FB2-BAE4-49B4-A38F-2A28AB1C2E1F}" type="presOf" srcId="{5B795ECD-C80F-437D-985B-EEE5882E6293}" destId="{B24A28F2-7D56-4A1E-855E-0D69A1EFB908}" srcOrd="0" destOrd="0" presId="urn:microsoft.com/office/officeart/2024/layout/NumberedLinearArrowProcess#1"/>
    <dgm:cxn modelId="{C74838B4-D6E2-498A-8222-167105AA8FF2}" type="presOf" srcId="{B23517A6-455B-4248-A4D1-4389BE5543BD}" destId="{AE4700E4-9004-41FC-9EC9-FBA388EB376F}" srcOrd="0" destOrd="0" presId="urn:microsoft.com/office/officeart/2024/layout/NumberedLinearArrowProcess#1"/>
    <dgm:cxn modelId="{140A72E6-807C-4176-B32A-8BF28751106F}" type="presOf" srcId="{EA9FE251-8EFB-48E1-8018-077EFBE92C4A}" destId="{26B58057-1DFA-4162-A6D6-75A2347285D0}" srcOrd="0" destOrd="0" presId="urn:microsoft.com/office/officeart/2024/layout/NumberedLinearArrowProcess#1"/>
    <dgm:cxn modelId="{35B3D7ED-D9DB-424A-8E0B-91B20250B253}" type="presOf" srcId="{5B795ECD-C80F-437D-985B-EEE5882E6293}" destId="{CA8526B2-ACB1-4708-A73C-4C6ED8CEB403}" srcOrd="1" destOrd="0" presId="urn:microsoft.com/office/officeart/2024/layout/NumberedLinearArrowProcess#1"/>
    <dgm:cxn modelId="{42C94160-21F1-4916-9A3A-EC12161F3ED4}" type="presParOf" srcId="{80DCC5C8-6760-4556-B5D6-10C4D13671BE}" destId="{E5559926-43A6-498C-B514-C02B1FCD39F0}" srcOrd="0" destOrd="0" presId="urn:microsoft.com/office/officeart/2024/layout/NumberedLinearArrowProcess#1"/>
    <dgm:cxn modelId="{663405E6-F3F8-4DE8-9A05-CD4ABEF010E5}" type="presParOf" srcId="{E5559926-43A6-498C-B514-C02B1FCD39F0}" destId="{41A1CFC5-89D9-4694-986F-8EDB624EC650}" srcOrd="0" destOrd="0" presId="urn:microsoft.com/office/officeart/2024/layout/NumberedLinearArrowProcess#1"/>
    <dgm:cxn modelId="{062BF550-9D22-4189-BD37-053B184E02DD}" type="presParOf" srcId="{E5559926-43A6-498C-B514-C02B1FCD39F0}" destId="{469B9547-FAA9-4E23-AAEC-C75535A4B168}" srcOrd="1" destOrd="0" presId="urn:microsoft.com/office/officeart/2024/layout/NumberedLinearArrowProcess#1"/>
    <dgm:cxn modelId="{36F27E36-6E14-49B8-83D0-D533EAD2F4FE}" type="presParOf" srcId="{469B9547-FAA9-4E23-AAEC-C75535A4B168}" destId="{13602D6E-0A2C-462D-BB68-668F5E8E2B9A}" srcOrd="0" destOrd="0" presId="urn:microsoft.com/office/officeart/2024/layout/NumberedLinearArrowProcess#1"/>
    <dgm:cxn modelId="{838CF8F0-073E-485E-AD3F-6EA52D1958F2}" type="presParOf" srcId="{469B9547-FAA9-4E23-AAEC-C75535A4B168}" destId="{F43FED08-9ADC-4F6E-8C89-D4426FD45F0A}" srcOrd="1" destOrd="0" presId="urn:microsoft.com/office/officeart/2024/layout/NumberedLinearArrowProcess#1"/>
    <dgm:cxn modelId="{CE530FC4-ED2F-49FA-B143-A10A7D48CECD}" type="presParOf" srcId="{469B9547-FAA9-4E23-AAEC-C75535A4B168}" destId="{AE4700E4-9004-41FC-9EC9-FBA388EB376F}" srcOrd="2" destOrd="0" presId="urn:microsoft.com/office/officeart/2024/layout/NumberedLinearArrowProcess#1"/>
    <dgm:cxn modelId="{36F5BE82-29EE-41FC-A590-4BFF6E93B8C2}" type="presParOf" srcId="{469B9547-FAA9-4E23-AAEC-C75535A4B168}" destId="{8618083A-BE1E-4755-9D5C-A6E205C44B7B}" srcOrd="3" destOrd="0" presId="urn:microsoft.com/office/officeart/2024/layout/NumberedLinearArrowProcess#1"/>
    <dgm:cxn modelId="{8F84AC13-FFB3-4558-B940-7077A7219253}" type="presParOf" srcId="{469B9547-FAA9-4E23-AAEC-C75535A4B168}" destId="{AEBF0E5C-958E-472C-AC0A-3368D8A05E3C}" srcOrd="4" destOrd="0" presId="urn:microsoft.com/office/officeart/2024/layout/NumberedLinearArrowProcess#1"/>
    <dgm:cxn modelId="{5DAB7E98-25AD-4A71-A71E-DEC348C8D416}" type="presParOf" srcId="{E5559926-43A6-498C-B514-C02B1FCD39F0}" destId="{B092B271-B4DD-4227-95C2-8EA10CB32416}" srcOrd="2" destOrd="0" presId="urn:microsoft.com/office/officeart/2024/layout/NumberedLinearArrowProcess#1"/>
    <dgm:cxn modelId="{A8495186-B0B4-4CEE-B0BB-5F4F3611F7D4}" type="presParOf" srcId="{80DCC5C8-6760-4556-B5D6-10C4D13671BE}" destId="{FAB954F4-D5FC-4CF5-8489-320F8D62D3CA}" srcOrd="1" destOrd="0" presId="urn:microsoft.com/office/officeart/2024/layout/NumberedLinearArrowProcess#1"/>
    <dgm:cxn modelId="{9197FC29-F515-4B14-84F8-17F871ED3332}" type="presParOf" srcId="{80DCC5C8-6760-4556-B5D6-10C4D13671BE}" destId="{57CD963F-15FC-42DE-9A62-9203CF26D36E}" srcOrd="2" destOrd="0" presId="urn:microsoft.com/office/officeart/2024/layout/NumberedLinearArrowProcess#1"/>
    <dgm:cxn modelId="{BCCA9AB1-E5CA-4871-97CE-BFD6A95631A6}" type="presParOf" srcId="{57CD963F-15FC-42DE-9A62-9203CF26D36E}" destId="{FE9AA987-F562-48AB-8362-63955F711BE8}" srcOrd="0" destOrd="0" presId="urn:microsoft.com/office/officeart/2024/layout/NumberedLinearArrowProcess#1"/>
    <dgm:cxn modelId="{2BE911D9-2A25-4DC2-A1E9-6FAD8805DD35}" type="presParOf" srcId="{57CD963F-15FC-42DE-9A62-9203CF26D36E}" destId="{A06858EB-F9A2-4C71-9CF3-2F001DEA94E4}" srcOrd="1" destOrd="0" presId="urn:microsoft.com/office/officeart/2024/layout/NumberedLinearArrowProcess#1"/>
    <dgm:cxn modelId="{69FD31CB-F1C6-4E0D-8F50-B4B6841732BE}" type="presParOf" srcId="{A06858EB-F9A2-4C71-9CF3-2F001DEA94E4}" destId="{99E19B14-EC08-4328-BFDF-CF9C5FA0860C}" srcOrd="0" destOrd="0" presId="urn:microsoft.com/office/officeart/2024/layout/NumberedLinearArrowProcess#1"/>
    <dgm:cxn modelId="{1755C24A-C7D1-433B-8B4F-B19671286E10}" type="presParOf" srcId="{A06858EB-F9A2-4C71-9CF3-2F001DEA94E4}" destId="{B24A28F2-7D56-4A1E-855E-0D69A1EFB908}" srcOrd="1" destOrd="0" presId="urn:microsoft.com/office/officeart/2024/layout/NumberedLinearArrowProcess#1"/>
    <dgm:cxn modelId="{448CFEA9-9EF9-4E38-8BD6-31F22ABB16DE}" type="presParOf" srcId="{A06858EB-F9A2-4C71-9CF3-2F001DEA94E4}" destId="{2E7E2E7C-A836-4C25-A63C-121C1454317F}" srcOrd="2" destOrd="0" presId="urn:microsoft.com/office/officeart/2024/layout/NumberedLinearArrowProcess#1"/>
    <dgm:cxn modelId="{443C0240-D7C9-4143-928B-0E42B86A1054}" type="presParOf" srcId="{A06858EB-F9A2-4C71-9CF3-2F001DEA94E4}" destId="{4F1CCDDE-0182-42FF-B6FF-A6877FA17621}" srcOrd="3" destOrd="0" presId="urn:microsoft.com/office/officeart/2024/layout/NumberedLinearArrowProcess#1"/>
    <dgm:cxn modelId="{E2FFED32-9D8F-4F5B-8694-7573DF712798}" type="presParOf" srcId="{A06858EB-F9A2-4C71-9CF3-2F001DEA94E4}" destId="{A4C9D687-651F-4B21-8614-4F125E7082E5}" srcOrd="4" destOrd="0" presId="urn:microsoft.com/office/officeart/2024/layout/NumberedLinearArrowProcess#1"/>
    <dgm:cxn modelId="{A0445FC3-C38A-451E-B655-65EF90FCE69B}" type="presParOf" srcId="{57CD963F-15FC-42DE-9A62-9203CF26D36E}" destId="{CA8526B2-ACB1-4708-A73C-4C6ED8CEB403}" srcOrd="2" destOrd="0" presId="urn:microsoft.com/office/officeart/2024/layout/NumberedLinearArrowProcess#1"/>
    <dgm:cxn modelId="{A51F1E16-0179-422A-993E-2A25B5EBC5DE}" type="presParOf" srcId="{80DCC5C8-6760-4556-B5D6-10C4D13671BE}" destId="{46A59C7E-C5AB-42C4-ACFB-D95C3F078921}" srcOrd="3" destOrd="0" presId="urn:microsoft.com/office/officeart/2024/layout/NumberedLinearArrowProcess#1"/>
    <dgm:cxn modelId="{F94CA306-34B8-4885-B6DC-E6758B0F50C5}" type="presParOf" srcId="{80DCC5C8-6760-4556-B5D6-10C4D13671BE}" destId="{0A2A2BB5-958E-4868-A073-EC087A3560C9}" srcOrd="4" destOrd="0" presId="urn:microsoft.com/office/officeart/2024/layout/NumberedLinearArrowProcess#1"/>
    <dgm:cxn modelId="{AC4D89C7-EB33-4E3D-8D72-03F846C0BA59}" type="presParOf" srcId="{0A2A2BB5-958E-4868-A073-EC087A3560C9}" destId="{6B1AD5BC-B858-4E60-A3B6-234F2780E23C}" srcOrd="0" destOrd="0" presId="urn:microsoft.com/office/officeart/2024/layout/NumberedLinearArrowProcess#1"/>
    <dgm:cxn modelId="{A2B086B6-534A-4428-A698-41378162B469}" type="presParOf" srcId="{0A2A2BB5-958E-4868-A073-EC087A3560C9}" destId="{4150FE65-C88D-478F-A0B7-EEE72740A84B}" srcOrd="1" destOrd="0" presId="urn:microsoft.com/office/officeart/2024/layout/NumberedLinearArrowProcess#1"/>
    <dgm:cxn modelId="{3675694C-5043-4B49-9DF7-370DC3303E8E}" type="presParOf" srcId="{4150FE65-C88D-478F-A0B7-EEE72740A84B}" destId="{3CC18DF7-F0AB-4F33-A365-5FE42E637F23}" srcOrd="0" destOrd="0" presId="urn:microsoft.com/office/officeart/2024/layout/NumberedLinearArrowProcess#1"/>
    <dgm:cxn modelId="{48517CB1-EA83-4E1B-A7DF-D941AD4CD669}" type="presParOf" srcId="{4150FE65-C88D-478F-A0B7-EEE72740A84B}" destId="{BE5FD130-87F0-4665-97EB-EFC0C820C2FC}" srcOrd="1" destOrd="0" presId="urn:microsoft.com/office/officeart/2024/layout/NumberedLinearArrowProcess#1"/>
    <dgm:cxn modelId="{337B112F-E21D-4868-A70A-03B40FF5132F}" type="presParOf" srcId="{4150FE65-C88D-478F-A0B7-EEE72740A84B}" destId="{26B58057-1DFA-4162-A6D6-75A2347285D0}" srcOrd="2" destOrd="0" presId="urn:microsoft.com/office/officeart/2024/layout/NumberedLinearArrowProcess#1"/>
    <dgm:cxn modelId="{EB4FE89C-BCCF-4429-82E0-50790ABBC988}" type="presParOf" srcId="{4150FE65-C88D-478F-A0B7-EEE72740A84B}" destId="{AD8ABE77-07E2-4CD8-92EE-15E1DEE7B312}" srcOrd="3" destOrd="0" presId="urn:microsoft.com/office/officeart/2024/layout/NumberedLinearArrowProcess#1"/>
    <dgm:cxn modelId="{611C8F13-B8FF-4567-8064-E9B116873534}" type="presParOf" srcId="{4150FE65-C88D-478F-A0B7-EEE72740A84B}" destId="{E0F95045-0540-41CE-9EBE-F210AD353AE2}" srcOrd="4" destOrd="0" presId="urn:microsoft.com/office/officeart/2024/layout/NumberedLinearArrowProcess#1"/>
    <dgm:cxn modelId="{722E08D7-9AFA-4D7C-840A-1B1B3DA33BD4}" type="presParOf" srcId="{0A2A2BB5-958E-4868-A073-EC087A3560C9}" destId="{F2C81B68-F46E-44F7-8D0F-C7EFDDEF2129}" srcOrd="2" destOrd="0" presId="urn:microsoft.com/office/officeart/2024/layout/NumberedLinearArrow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E01FAD-46F1-8347-9A6F-1A2D30D11C0D}" type="doc">
      <dgm:prSet loTypeId="urn:microsoft.com/office/officeart/2005/8/layout/process1" loCatId="process" qsTypeId="urn:microsoft.com/office/officeart/2005/8/quickstyle/simple1#135" qsCatId="simple" csTypeId="urn:microsoft.com/office/officeart/2005/8/colors/accent1_2#78" csCatId="accent1" phldr="1"/>
      <dgm:spPr/>
      <dgm:t>
        <a:bodyPr/>
        <a:lstStyle/>
        <a:p>
          <a:endParaRPr lang="en-US"/>
        </a:p>
      </dgm:t>
    </dgm:pt>
    <dgm:pt modelId="{31878404-ACD6-294A-90A6-2285F85C33CA}">
      <dgm:prSet custT="1"/>
      <dgm:spPr>
        <a:solidFill>
          <a:schemeClr val="accent5">
            <a:lumMod val="20000"/>
            <a:lumOff val="80000"/>
          </a:schemeClr>
        </a:solidFill>
      </dgm:spPr>
      <dgm:t>
        <a:bodyPr anchor="t" anchorCtr="0"/>
        <a:lstStyle/>
        <a:p>
          <a:r>
            <a:rPr lang="en-US" sz="1800" b="1" i="0" u="none" dirty="0">
              <a:solidFill>
                <a:schemeClr val="tx1"/>
              </a:solidFill>
              <a:latin typeface="Arial Narrow" panose="020B0606020202030204" pitchFamily="34" charset="0"/>
              <a:cs typeface="Arial" panose="020B0604020202020204" pitchFamily="34" charset="0"/>
            </a:rPr>
            <a:t>Step 2</a:t>
          </a:r>
        </a:p>
        <a:p>
          <a:r>
            <a:rPr lang="en-US" sz="1800" dirty="0">
              <a:solidFill>
                <a:schemeClr val="tx1"/>
              </a:solidFill>
              <a:latin typeface="Arial Narrow" panose="020B0606020202030204" pitchFamily="34" charset="0"/>
              <a:cs typeface="Arial" panose="020B0604020202020204" pitchFamily="34" charset="0"/>
            </a:rPr>
            <a:t>Staff immediately notify the school level contact person (SLC) </a:t>
          </a:r>
        </a:p>
      </dgm:t>
      <dgm:extLst>
        <a:ext uri="{E40237B7-FDA0-4F09-8148-C483321AD2D9}">
          <dgm14:cNvPr xmlns:dgm14="http://schemas.microsoft.com/office/drawing/2010/diagram" id="0" name="" descr="Step 1&#10;Staff inform officers to wait where they are (ideally outside, away from students) while they contact an administrator&#10;Step 2&#10;Staff immediately notify the school level contact person (SLC) &#10;Step 3&#10;SLC immediately calls the district level contact person (DLC) and goes to meet the officers. Either SLC or DLC calls legal counsel  &#10;Step 4&#10;SLC speaks to the officers and requests their identifying information: names, agencies and badge numbers &#10;Step 5&#10;SLC asks to view the warrant and determine if it is judicial or administrative (with the attorney’s help, if applicable)  &#10;"/>
        </a:ext>
      </dgm:extLst>
    </dgm:pt>
    <dgm:pt modelId="{254BC741-3FEB-7543-8107-A607FC1B65A4}" type="parTrans" cxnId="{E1D796AE-A7AF-B743-9E57-AE8D1F89A541}">
      <dgm:prSet/>
      <dgm:spPr/>
      <dgm:t>
        <a:bodyPr/>
        <a:lstStyle/>
        <a:p>
          <a:endParaRPr lang="en-US"/>
        </a:p>
      </dgm:t>
    </dgm:pt>
    <dgm:pt modelId="{42C18663-D9C7-0E48-982D-78EC4D10AAB8}" type="sibTrans" cxnId="{E1D796AE-A7AF-B743-9E57-AE8D1F89A541}">
      <dgm:prSet phldrT="2" phldr="0"/>
      <dgm:spPr/>
      <dgm:t>
        <a:bodyPr/>
        <a:lstStyle/>
        <a:p>
          <a:endParaRPr lang="en-US"/>
        </a:p>
      </dgm:t>
    </dgm:pt>
    <dgm:pt modelId="{538C44F5-AB41-1643-8811-9EE1572C5CE7}">
      <dgm:prSet custT="1"/>
      <dgm:spPr>
        <a:solidFill>
          <a:schemeClr val="accent5">
            <a:lumMod val="20000"/>
            <a:lumOff val="80000"/>
          </a:schemeClr>
        </a:solidFill>
      </dgm:spPr>
      <dgm:t>
        <a:bodyPr anchor="t" anchorCtr="0"/>
        <a:lstStyle/>
        <a:p>
          <a:r>
            <a:rPr lang="en-US" sz="1800" b="1" i="0" u="none">
              <a:solidFill>
                <a:schemeClr val="tx1"/>
              </a:solidFill>
              <a:latin typeface="Arial Narrow" panose="020B0606020202030204" pitchFamily="34" charset="0"/>
              <a:cs typeface="Arial" panose="020B0604020202020204" pitchFamily="34" charset="0"/>
            </a:rPr>
            <a:t>Step 3</a:t>
          </a:r>
        </a:p>
        <a:p>
          <a:r>
            <a:rPr lang="en-US" sz="1800">
              <a:solidFill>
                <a:schemeClr val="tx1"/>
              </a:solidFill>
              <a:latin typeface="Arial Narrow" panose="020B0606020202030204" pitchFamily="34" charset="0"/>
              <a:cs typeface="Arial" panose="020B0604020202020204" pitchFamily="34" charset="0"/>
            </a:rPr>
            <a:t>SLC immediately calls the district level contact person (DLC) and goes to meet the officers. Either SLC or DLC calls legal counsel  </a:t>
          </a:r>
        </a:p>
      </dgm:t>
      <dgm:extLst>
        <a:ext uri="{E40237B7-FDA0-4F09-8148-C483321AD2D9}">
          <dgm14:cNvPr xmlns:dgm14="http://schemas.microsoft.com/office/drawing/2010/diagram" id="0" name="" descr="Step 1&#10;Staff inform officers to wait where they are (ideally outside, away from students) while they contact an administrator&#10;Step 2&#10;Staff immediately notify the school level contact person (SLC) &#10;Step 3&#10;SLC immediately calls the district level contact person (DLC) and goes to meet the officers. Either SLC or DLC calls legal counsel  &#10;Step 4&#10;SLC speaks to the officers and requests their identifying information: names, agencies and badge numbers &#10;Step 5&#10;SLC asks to view the warrant and determine if it is judicial or administrative (with the attorney’s help, if applicable)  &#10;"/>
        </a:ext>
      </dgm:extLst>
    </dgm:pt>
    <dgm:pt modelId="{064C31F7-9686-C94F-8A01-4EEDAA22D371}" type="parTrans" cxnId="{0C6A1A92-C3BD-6C47-AA1C-B1E85A75617D}">
      <dgm:prSet/>
      <dgm:spPr/>
      <dgm:t>
        <a:bodyPr/>
        <a:lstStyle/>
        <a:p>
          <a:endParaRPr lang="en-US"/>
        </a:p>
      </dgm:t>
    </dgm:pt>
    <dgm:pt modelId="{0CF1D26E-917C-B644-9F22-520D1DF83719}" type="sibTrans" cxnId="{0C6A1A92-C3BD-6C47-AA1C-B1E85A75617D}">
      <dgm:prSet phldrT="3" phldr="0"/>
      <dgm:spPr/>
      <dgm:t>
        <a:bodyPr/>
        <a:lstStyle/>
        <a:p>
          <a:endParaRPr lang="en-US"/>
        </a:p>
      </dgm:t>
    </dgm:pt>
    <dgm:pt modelId="{5C3DECBD-DF25-4240-92F4-0F5D9AEB91DB}">
      <dgm:prSet custT="1"/>
      <dgm:spPr>
        <a:solidFill>
          <a:schemeClr val="accent5">
            <a:lumMod val="20000"/>
            <a:lumOff val="80000"/>
          </a:schemeClr>
        </a:solidFill>
      </dgm:spPr>
      <dgm:t>
        <a:bodyPr anchor="t" anchorCtr="0"/>
        <a:lstStyle/>
        <a:p>
          <a:r>
            <a:rPr lang="en-US" sz="1800" b="1" i="0" u="none" dirty="0">
              <a:solidFill>
                <a:schemeClr val="tx1"/>
              </a:solidFill>
              <a:latin typeface="Arial Narrow" panose="020B0606020202030204" pitchFamily="34" charset="0"/>
              <a:cs typeface="Arial" panose="020B0604020202020204" pitchFamily="34" charset="0"/>
            </a:rPr>
            <a:t>Step 4</a:t>
          </a:r>
        </a:p>
        <a:p>
          <a:r>
            <a:rPr lang="en-US" sz="1800" dirty="0">
              <a:solidFill>
                <a:schemeClr val="tx1"/>
              </a:solidFill>
              <a:latin typeface="Arial Narrow" panose="020B0606020202030204" pitchFamily="34" charset="0"/>
              <a:cs typeface="Arial" panose="020B0604020202020204" pitchFamily="34" charset="0"/>
            </a:rPr>
            <a:t>SLC speaks to the officers and requests their identifying information: names, agencies and badge numbers </a:t>
          </a:r>
        </a:p>
      </dgm:t>
      <dgm:extLst>
        <a:ext uri="{E40237B7-FDA0-4F09-8148-C483321AD2D9}">
          <dgm14:cNvPr xmlns:dgm14="http://schemas.microsoft.com/office/drawing/2010/diagram" id="0" name="" descr="Step 1&#10;Staff inform officers to wait where they are (ideally outside, away from students) while they contact an administrator&#10;Step 2&#10;Staff immediately notify the school level contact person (SLC) &#10;Step 3&#10;SLC immediately calls the district level contact person (DLC) and goes to meet the officers. Either SLC or DLC calls legal counsel  &#10;Step 4&#10;SLC speaks to the officers and requests their identifying information: names, agencies and badge numbers &#10;Step 5&#10;SLC asks to view the warrant and determine if it is judicial or administrative (with the attorney’s help, if applicable)  &#10;"/>
        </a:ext>
      </dgm:extLst>
    </dgm:pt>
    <dgm:pt modelId="{C3977E88-7824-7E4E-9F69-44AC7ED28865}" type="parTrans" cxnId="{1DC5212E-F964-3E42-B1CA-07A797C7D04C}">
      <dgm:prSet/>
      <dgm:spPr/>
      <dgm:t>
        <a:bodyPr/>
        <a:lstStyle/>
        <a:p>
          <a:endParaRPr lang="en-US"/>
        </a:p>
      </dgm:t>
    </dgm:pt>
    <dgm:pt modelId="{C6507BF1-8E52-2747-BD9F-97C2CD23942E}" type="sibTrans" cxnId="{1DC5212E-F964-3E42-B1CA-07A797C7D04C}">
      <dgm:prSet phldrT="4" phldr="0"/>
      <dgm:spPr/>
      <dgm:t>
        <a:bodyPr/>
        <a:lstStyle/>
        <a:p>
          <a:endParaRPr lang="en-US"/>
        </a:p>
      </dgm:t>
    </dgm:pt>
    <dgm:pt modelId="{648EA2D2-048F-F745-B264-007F26710841}">
      <dgm:prSet custT="1"/>
      <dgm:spPr>
        <a:solidFill>
          <a:schemeClr val="accent5">
            <a:lumMod val="20000"/>
            <a:lumOff val="80000"/>
          </a:schemeClr>
        </a:solidFill>
      </dgm:spPr>
      <dgm:t>
        <a:bodyPr anchor="t" anchorCtr="0"/>
        <a:lstStyle/>
        <a:p>
          <a:r>
            <a:rPr lang="en-US" sz="1800" b="1" i="0" u="none">
              <a:solidFill>
                <a:schemeClr val="tx1"/>
              </a:solidFill>
              <a:latin typeface="Arial Narrow" panose="020B0606020202030204" pitchFamily="34" charset="0"/>
              <a:cs typeface="Arial" panose="020B0604020202020204" pitchFamily="34" charset="0"/>
            </a:rPr>
            <a:t>Step 5</a:t>
          </a:r>
        </a:p>
        <a:p>
          <a:r>
            <a:rPr lang="en-US" sz="1800">
              <a:solidFill>
                <a:schemeClr val="tx1"/>
              </a:solidFill>
              <a:latin typeface="Arial Narrow" panose="020B0606020202030204" pitchFamily="34" charset="0"/>
              <a:cs typeface="Arial" panose="020B0604020202020204" pitchFamily="34" charset="0"/>
            </a:rPr>
            <a:t>SLC asks to view the warrant and determine if it is judicial or administrative (with the attorney’s help, if applicable)  </a:t>
          </a:r>
        </a:p>
      </dgm:t>
      <dgm:extLst>
        <a:ext uri="{E40237B7-FDA0-4F09-8148-C483321AD2D9}">
          <dgm14:cNvPr xmlns:dgm14="http://schemas.microsoft.com/office/drawing/2010/diagram" id="0" name="" descr="Step 1&#10;Staff inform officers to wait where they are (ideally outside, away from students) while they contact an administrator&#10;Step 2&#10;Staff immediately notify the school level contact person (SLC) &#10;Step 3&#10;SLC immediately calls the district level contact person (DLC) and goes to meet the officers. Either SLC or DLC calls legal counsel  &#10;Step 4&#10;SLC speaks to the officers and requests their identifying information: names, agencies and badge numbers &#10;Step 5&#10;SLC asks to view the warrant and determine if it is judicial or administrative (with the attorney’s help, if applicable)  &#10;"/>
        </a:ext>
      </dgm:extLst>
    </dgm:pt>
    <dgm:pt modelId="{244CF221-CF83-D341-AB91-FE3027310122}" type="parTrans" cxnId="{1B213ABD-6D19-F645-960E-E068C1F49566}">
      <dgm:prSet/>
      <dgm:spPr/>
      <dgm:t>
        <a:bodyPr/>
        <a:lstStyle/>
        <a:p>
          <a:endParaRPr lang="en-US"/>
        </a:p>
      </dgm:t>
    </dgm:pt>
    <dgm:pt modelId="{B4FD0D94-B00D-634A-A351-688DAB442D5D}" type="sibTrans" cxnId="{1B213ABD-6D19-F645-960E-E068C1F49566}">
      <dgm:prSet phldrT="5" phldr="0"/>
      <dgm:spPr/>
      <dgm:t>
        <a:bodyPr/>
        <a:lstStyle/>
        <a:p>
          <a:endParaRPr lang="en-US"/>
        </a:p>
      </dgm:t>
    </dgm:pt>
    <dgm:pt modelId="{6F687FDA-1007-6A49-852A-E950366CE1CF}">
      <dgm:prSet custT="1"/>
      <dgm:spPr>
        <a:solidFill>
          <a:schemeClr val="accent5">
            <a:lumMod val="20000"/>
            <a:lumOff val="80000"/>
          </a:schemeClr>
        </a:solidFill>
      </dgm:spPr>
      <dgm:t>
        <a:bodyPr anchor="t" anchorCtr="0"/>
        <a:lstStyle/>
        <a:p>
          <a:r>
            <a:rPr lang="en-US" sz="1800" b="1" i="0" u="none">
              <a:solidFill>
                <a:schemeClr val="tx1"/>
              </a:solidFill>
              <a:latin typeface="Arial Narrow" panose="020B0606020202030204" pitchFamily="34" charset="0"/>
              <a:cs typeface="Arial" panose="020B0604020202020204" pitchFamily="34" charset="0"/>
            </a:rPr>
            <a:t>Step 1</a:t>
          </a:r>
        </a:p>
        <a:p>
          <a:r>
            <a:rPr lang="en-US" sz="1800">
              <a:solidFill>
                <a:schemeClr val="tx1"/>
              </a:solidFill>
              <a:latin typeface="Arial Narrow" panose="020B0606020202030204" pitchFamily="34" charset="0"/>
              <a:cs typeface="Arial" panose="020B0604020202020204" pitchFamily="34" charset="0"/>
            </a:rPr>
            <a:t>Staff inform officers to wait where they are (ideally outside, away from students) while they contact an </a:t>
          </a:r>
          <a:r>
            <a:rPr lang="en-US" sz="1800" err="1">
              <a:solidFill>
                <a:schemeClr val="tx1"/>
              </a:solidFill>
              <a:latin typeface="Arial Narrow" panose="020B0606020202030204" pitchFamily="34" charset="0"/>
              <a:cs typeface="Arial" panose="020B0604020202020204" pitchFamily="34" charset="0"/>
            </a:rPr>
            <a:t>administra</a:t>
          </a:r>
          <a:r>
            <a:rPr lang="en-US" sz="1800">
              <a:solidFill>
                <a:schemeClr val="tx1"/>
              </a:solidFill>
              <a:latin typeface="Arial Narrow" panose="020B0606020202030204" pitchFamily="34" charset="0"/>
              <a:cs typeface="Arial" panose="020B0604020202020204" pitchFamily="34" charset="0"/>
            </a:rPr>
            <a:t>-tor</a:t>
          </a:r>
        </a:p>
      </dgm:t>
      <dgm:extLst>
        <a:ext uri="{E40237B7-FDA0-4F09-8148-C483321AD2D9}">
          <dgm14:cNvPr xmlns:dgm14="http://schemas.microsoft.com/office/drawing/2010/diagram" id="0" name="" descr="Step 1&#10;Staff inform officers to wait where they are (ideally outside, away from students) while they contact an administrator&#10;Step 2&#10;Staff immediately notify the school level contact person (SLC) &#10;Step 3&#10;SLC immediately calls the district level contact person (DLC) and goes to meet the officers. Either SLC or DLC calls legal counsel  &#10;Step 4&#10;SLC speaks to the officers and requests their identifying information: names, agencies and badge numbers &#10;Step 5&#10;SLC asks to view the warrant and determine if it is judicial or administrative (with the attorney’s help, if applicable)  &#10;"/>
        </a:ext>
      </dgm:extLst>
    </dgm:pt>
    <dgm:pt modelId="{7FB0B6E3-D67F-C144-96DF-BADB32498245}" type="parTrans" cxnId="{377CEF8B-71A0-4F12-8F88-330271A37BDC}">
      <dgm:prSet/>
      <dgm:spPr/>
      <dgm:t>
        <a:bodyPr/>
        <a:lstStyle/>
        <a:p>
          <a:endParaRPr lang="en-US"/>
        </a:p>
      </dgm:t>
    </dgm:pt>
    <dgm:pt modelId="{D4ED5446-2554-304B-B680-D2F8079949D0}" type="sibTrans" cxnId="{377CEF8B-71A0-4F12-8F88-330271A37BDC}">
      <dgm:prSet phldrT="1" phldr="0"/>
      <dgm:spPr/>
      <dgm:t>
        <a:bodyPr/>
        <a:lstStyle/>
        <a:p>
          <a:endParaRPr lang="en-US"/>
        </a:p>
      </dgm:t>
    </dgm:pt>
    <dgm:pt modelId="{0DACBE27-EE6C-5D48-943F-58BD8622C340}" type="pres">
      <dgm:prSet presAssocID="{C8E01FAD-46F1-8347-9A6F-1A2D30D11C0D}" presName="Name0" presStyleCnt="0">
        <dgm:presLayoutVars>
          <dgm:dir/>
          <dgm:resizeHandles val="exact"/>
        </dgm:presLayoutVars>
      </dgm:prSet>
      <dgm:spPr/>
    </dgm:pt>
    <dgm:pt modelId="{5D46A326-8AF3-134F-83A1-EC889A77F748}" type="pres">
      <dgm:prSet presAssocID="{6F687FDA-1007-6A49-852A-E950366CE1CF}" presName="node" presStyleLbl="node1" presStyleIdx="0" presStyleCnt="5">
        <dgm:presLayoutVars>
          <dgm:bulletEnabled val="1"/>
        </dgm:presLayoutVars>
      </dgm:prSet>
      <dgm:spPr/>
    </dgm:pt>
    <dgm:pt modelId="{048854E1-6724-A04D-B0A6-D3634A2E9321}" type="pres">
      <dgm:prSet presAssocID="{D4ED5446-2554-304B-B680-D2F8079949D0}" presName="sibTrans" presStyleLbl="sibTrans2D1" presStyleIdx="0" presStyleCnt="4"/>
      <dgm:spPr/>
    </dgm:pt>
    <dgm:pt modelId="{EB5C6820-F799-2844-B587-88A4DDBEA832}" type="pres">
      <dgm:prSet presAssocID="{D4ED5446-2554-304B-B680-D2F8079949D0}" presName="connectorText" presStyleLbl="sibTrans2D1" presStyleIdx="0" presStyleCnt="4"/>
      <dgm:spPr/>
    </dgm:pt>
    <dgm:pt modelId="{0BE188A7-0B3D-0A40-86C4-3770E3BB46E8}" type="pres">
      <dgm:prSet presAssocID="{31878404-ACD6-294A-90A6-2285F85C33CA}" presName="node" presStyleLbl="node1" presStyleIdx="1" presStyleCnt="5">
        <dgm:presLayoutVars>
          <dgm:bulletEnabled val="1"/>
        </dgm:presLayoutVars>
      </dgm:prSet>
      <dgm:spPr/>
    </dgm:pt>
    <dgm:pt modelId="{7AA20ED4-3A46-D14E-93DE-9A11BC689913}" type="pres">
      <dgm:prSet presAssocID="{42C18663-D9C7-0E48-982D-78EC4D10AAB8}" presName="sibTrans" presStyleLbl="sibTrans2D1" presStyleIdx="1" presStyleCnt="4"/>
      <dgm:spPr/>
    </dgm:pt>
    <dgm:pt modelId="{A6F9F3FD-8031-EE43-8C56-3D8C99D9A2C8}" type="pres">
      <dgm:prSet presAssocID="{42C18663-D9C7-0E48-982D-78EC4D10AAB8}" presName="connectorText" presStyleLbl="sibTrans2D1" presStyleIdx="1" presStyleCnt="4"/>
      <dgm:spPr/>
    </dgm:pt>
    <dgm:pt modelId="{187C6875-7340-3F4A-B4A8-70327C68070A}" type="pres">
      <dgm:prSet presAssocID="{538C44F5-AB41-1643-8811-9EE1572C5CE7}" presName="node" presStyleLbl="node1" presStyleIdx="2" presStyleCnt="5">
        <dgm:presLayoutVars>
          <dgm:bulletEnabled val="1"/>
        </dgm:presLayoutVars>
      </dgm:prSet>
      <dgm:spPr/>
    </dgm:pt>
    <dgm:pt modelId="{076AF519-9145-ED48-AB39-645D8C9A88BE}" type="pres">
      <dgm:prSet presAssocID="{0CF1D26E-917C-B644-9F22-520D1DF83719}" presName="sibTrans" presStyleLbl="sibTrans2D1" presStyleIdx="2" presStyleCnt="4"/>
      <dgm:spPr/>
    </dgm:pt>
    <dgm:pt modelId="{E92C81D3-5933-9D41-9412-8FC161FC096E}" type="pres">
      <dgm:prSet presAssocID="{0CF1D26E-917C-B644-9F22-520D1DF83719}" presName="connectorText" presStyleLbl="sibTrans2D1" presStyleIdx="2" presStyleCnt="4"/>
      <dgm:spPr/>
    </dgm:pt>
    <dgm:pt modelId="{296DABF4-7A30-D64D-9D65-225673FEC1FC}" type="pres">
      <dgm:prSet presAssocID="{5C3DECBD-DF25-4240-92F4-0F5D9AEB91DB}" presName="node" presStyleLbl="node1" presStyleIdx="3" presStyleCnt="5">
        <dgm:presLayoutVars>
          <dgm:bulletEnabled val="1"/>
        </dgm:presLayoutVars>
      </dgm:prSet>
      <dgm:spPr/>
    </dgm:pt>
    <dgm:pt modelId="{0FBE207B-8CEC-3D49-B944-F5C798A00161}" type="pres">
      <dgm:prSet presAssocID="{C6507BF1-8E52-2747-BD9F-97C2CD23942E}" presName="sibTrans" presStyleLbl="sibTrans2D1" presStyleIdx="3" presStyleCnt="4"/>
      <dgm:spPr/>
    </dgm:pt>
    <dgm:pt modelId="{B405671E-1F5C-5346-A112-5456BBA3F2AD}" type="pres">
      <dgm:prSet presAssocID="{C6507BF1-8E52-2747-BD9F-97C2CD23942E}" presName="connectorText" presStyleLbl="sibTrans2D1" presStyleIdx="3" presStyleCnt="4"/>
      <dgm:spPr/>
    </dgm:pt>
    <dgm:pt modelId="{F172D8F0-0986-544F-8E15-8BFFD2F14BA5}" type="pres">
      <dgm:prSet presAssocID="{648EA2D2-048F-F745-B264-007F26710841}" presName="node" presStyleLbl="node1" presStyleIdx="4" presStyleCnt="5">
        <dgm:presLayoutVars>
          <dgm:bulletEnabled val="1"/>
        </dgm:presLayoutVars>
      </dgm:prSet>
      <dgm:spPr/>
    </dgm:pt>
  </dgm:ptLst>
  <dgm:cxnLst>
    <dgm:cxn modelId="{FE6BEA0F-3438-43AE-B961-515EA4667D4E}" type="presOf" srcId="{6F687FDA-1007-6A49-852A-E950366CE1CF}" destId="{5D46A326-8AF3-134F-83A1-EC889A77F748}" srcOrd="0" destOrd="0" presId="urn:microsoft.com/office/officeart/2005/8/layout/process1"/>
    <dgm:cxn modelId="{EA517325-D59F-4537-AC06-49F75BF9EC06}" type="presOf" srcId="{42C18663-D9C7-0E48-982D-78EC4D10AAB8}" destId="{A6F9F3FD-8031-EE43-8C56-3D8C99D9A2C8}" srcOrd="1" destOrd="0" presId="urn:microsoft.com/office/officeart/2005/8/layout/process1"/>
    <dgm:cxn modelId="{1DC5212E-F964-3E42-B1CA-07A797C7D04C}" srcId="{C8E01FAD-46F1-8347-9A6F-1A2D30D11C0D}" destId="{5C3DECBD-DF25-4240-92F4-0F5D9AEB91DB}" srcOrd="3" destOrd="0" parTransId="{C3977E88-7824-7E4E-9F69-44AC7ED28865}" sibTransId="{C6507BF1-8E52-2747-BD9F-97C2CD23942E}"/>
    <dgm:cxn modelId="{E96F6C41-7B31-4FB2-A396-8254E6701302}" type="presOf" srcId="{C6507BF1-8E52-2747-BD9F-97C2CD23942E}" destId="{B405671E-1F5C-5346-A112-5456BBA3F2AD}" srcOrd="1" destOrd="0" presId="urn:microsoft.com/office/officeart/2005/8/layout/process1"/>
    <dgm:cxn modelId="{8B99D16D-7F2C-4DC4-B565-6780B259C5DD}" type="presOf" srcId="{42C18663-D9C7-0E48-982D-78EC4D10AAB8}" destId="{7AA20ED4-3A46-D14E-93DE-9A11BC689913}" srcOrd="0" destOrd="0" presId="urn:microsoft.com/office/officeart/2005/8/layout/process1"/>
    <dgm:cxn modelId="{377CEF8B-71A0-4F12-8F88-330271A37BDC}" srcId="{C8E01FAD-46F1-8347-9A6F-1A2D30D11C0D}" destId="{6F687FDA-1007-6A49-852A-E950366CE1CF}" srcOrd="0" destOrd="0" parTransId="{7FB0B6E3-D67F-C144-96DF-BADB32498245}" sibTransId="{D4ED5446-2554-304B-B680-D2F8079949D0}"/>
    <dgm:cxn modelId="{84F8C390-533F-4B68-B07A-B21D4DE6BD3C}" type="presOf" srcId="{D4ED5446-2554-304B-B680-D2F8079949D0}" destId="{048854E1-6724-A04D-B0A6-D3634A2E9321}" srcOrd="0" destOrd="0" presId="urn:microsoft.com/office/officeart/2005/8/layout/process1"/>
    <dgm:cxn modelId="{0C6A1A92-C3BD-6C47-AA1C-B1E85A75617D}" srcId="{C8E01FAD-46F1-8347-9A6F-1A2D30D11C0D}" destId="{538C44F5-AB41-1643-8811-9EE1572C5CE7}" srcOrd="2" destOrd="0" parTransId="{064C31F7-9686-C94F-8A01-4EEDAA22D371}" sibTransId="{0CF1D26E-917C-B644-9F22-520D1DF83719}"/>
    <dgm:cxn modelId="{5D71C094-ECED-4C68-9167-985C2656F5E8}" type="presOf" srcId="{C8E01FAD-46F1-8347-9A6F-1A2D30D11C0D}" destId="{0DACBE27-EE6C-5D48-943F-58BD8622C340}" srcOrd="0" destOrd="0" presId="urn:microsoft.com/office/officeart/2005/8/layout/process1"/>
    <dgm:cxn modelId="{F2E05C97-AB97-407F-95A5-D66FAB31A96D}" type="presOf" srcId="{0CF1D26E-917C-B644-9F22-520D1DF83719}" destId="{E92C81D3-5933-9D41-9412-8FC161FC096E}" srcOrd="1" destOrd="0" presId="urn:microsoft.com/office/officeart/2005/8/layout/process1"/>
    <dgm:cxn modelId="{E1D796AE-A7AF-B743-9E57-AE8D1F89A541}" srcId="{C8E01FAD-46F1-8347-9A6F-1A2D30D11C0D}" destId="{31878404-ACD6-294A-90A6-2285F85C33CA}" srcOrd="1" destOrd="0" parTransId="{254BC741-3FEB-7543-8107-A607FC1B65A4}" sibTransId="{42C18663-D9C7-0E48-982D-78EC4D10AAB8}"/>
    <dgm:cxn modelId="{C4C443B2-8F45-4DE0-9D0C-D987A3DE4F70}" type="presOf" srcId="{5C3DECBD-DF25-4240-92F4-0F5D9AEB91DB}" destId="{296DABF4-7A30-D64D-9D65-225673FEC1FC}" srcOrd="0" destOrd="0" presId="urn:microsoft.com/office/officeart/2005/8/layout/process1"/>
    <dgm:cxn modelId="{1B213ABD-6D19-F645-960E-E068C1F49566}" srcId="{C8E01FAD-46F1-8347-9A6F-1A2D30D11C0D}" destId="{648EA2D2-048F-F745-B264-007F26710841}" srcOrd="4" destOrd="0" parTransId="{244CF221-CF83-D341-AB91-FE3027310122}" sibTransId="{B4FD0D94-B00D-634A-A351-688DAB442D5D}"/>
    <dgm:cxn modelId="{276B81C9-028E-4C89-8B09-7A89DACD8C40}" type="presOf" srcId="{D4ED5446-2554-304B-B680-D2F8079949D0}" destId="{EB5C6820-F799-2844-B587-88A4DDBEA832}" srcOrd="1" destOrd="0" presId="urn:microsoft.com/office/officeart/2005/8/layout/process1"/>
    <dgm:cxn modelId="{AD0AECCF-1C9C-455F-8239-A4206922FA23}" type="presOf" srcId="{C6507BF1-8E52-2747-BD9F-97C2CD23942E}" destId="{0FBE207B-8CEC-3D49-B944-F5C798A00161}" srcOrd="0" destOrd="0" presId="urn:microsoft.com/office/officeart/2005/8/layout/process1"/>
    <dgm:cxn modelId="{988E13D0-96B3-44FF-B0C7-ED97DDA23C94}" type="presOf" srcId="{0CF1D26E-917C-B644-9F22-520D1DF83719}" destId="{076AF519-9145-ED48-AB39-645D8C9A88BE}" srcOrd="0" destOrd="0" presId="urn:microsoft.com/office/officeart/2005/8/layout/process1"/>
    <dgm:cxn modelId="{DB39D9D0-D2EE-40E0-BAA6-06D116CA7C39}" type="presOf" srcId="{648EA2D2-048F-F745-B264-007F26710841}" destId="{F172D8F0-0986-544F-8E15-8BFFD2F14BA5}" srcOrd="0" destOrd="0" presId="urn:microsoft.com/office/officeart/2005/8/layout/process1"/>
    <dgm:cxn modelId="{74C82EE7-DD28-467C-AE3F-9B5AF2C95073}" type="presOf" srcId="{31878404-ACD6-294A-90A6-2285F85C33CA}" destId="{0BE188A7-0B3D-0A40-86C4-3770E3BB46E8}" srcOrd="0" destOrd="0" presId="urn:microsoft.com/office/officeart/2005/8/layout/process1"/>
    <dgm:cxn modelId="{3660FBEC-DEFD-47F8-B03A-9AF583739523}" type="presOf" srcId="{538C44F5-AB41-1643-8811-9EE1572C5CE7}" destId="{187C6875-7340-3F4A-B4A8-70327C68070A}" srcOrd="0" destOrd="0" presId="urn:microsoft.com/office/officeart/2005/8/layout/process1"/>
    <dgm:cxn modelId="{AB619D09-B232-4215-95A5-52C5537A2E12}" type="presParOf" srcId="{0DACBE27-EE6C-5D48-943F-58BD8622C340}" destId="{5D46A326-8AF3-134F-83A1-EC889A77F748}" srcOrd="0" destOrd="0" presId="urn:microsoft.com/office/officeart/2005/8/layout/process1"/>
    <dgm:cxn modelId="{8B2B0AFD-C877-4738-849D-13A84EDC091D}" type="presParOf" srcId="{0DACBE27-EE6C-5D48-943F-58BD8622C340}" destId="{048854E1-6724-A04D-B0A6-D3634A2E9321}" srcOrd="1" destOrd="0" presId="urn:microsoft.com/office/officeart/2005/8/layout/process1"/>
    <dgm:cxn modelId="{A7AD5F46-2703-4BA3-876B-C815FD71CB58}" type="presParOf" srcId="{048854E1-6724-A04D-B0A6-D3634A2E9321}" destId="{EB5C6820-F799-2844-B587-88A4DDBEA832}" srcOrd="0" destOrd="0" presId="urn:microsoft.com/office/officeart/2005/8/layout/process1"/>
    <dgm:cxn modelId="{D21C9246-6BC7-457F-BCAE-4AE3C7E7A47C}" type="presParOf" srcId="{0DACBE27-EE6C-5D48-943F-58BD8622C340}" destId="{0BE188A7-0B3D-0A40-86C4-3770E3BB46E8}" srcOrd="2" destOrd="0" presId="urn:microsoft.com/office/officeart/2005/8/layout/process1"/>
    <dgm:cxn modelId="{8F1F937F-EB80-4DB0-AAD2-86E2B2732E31}" type="presParOf" srcId="{0DACBE27-EE6C-5D48-943F-58BD8622C340}" destId="{7AA20ED4-3A46-D14E-93DE-9A11BC689913}" srcOrd="3" destOrd="0" presId="urn:microsoft.com/office/officeart/2005/8/layout/process1"/>
    <dgm:cxn modelId="{527E6B25-5A5A-49CF-A247-DE7F9F03F463}" type="presParOf" srcId="{7AA20ED4-3A46-D14E-93DE-9A11BC689913}" destId="{A6F9F3FD-8031-EE43-8C56-3D8C99D9A2C8}" srcOrd="0" destOrd="0" presId="urn:microsoft.com/office/officeart/2005/8/layout/process1"/>
    <dgm:cxn modelId="{1F4E971E-1EAB-4153-9149-3A61A2CA6A93}" type="presParOf" srcId="{0DACBE27-EE6C-5D48-943F-58BD8622C340}" destId="{187C6875-7340-3F4A-B4A8-70327C68070A}" srcOrd="4" destOrd="0" presId="urn:microsoft.com/office/officeart/2005/8/layout/process1"/>
    <dgm:cxn modelId="{8CD815E4-D75E-46D8-9EE1-9594A5A1B74E}" type="presParOf" srcId="{0DACBE27-EE6C-5D48-943F-58BD8622C340}" destId="{076AF519-9145-ED48-AB39-645D8C9A88BE}" srcOrd="5" destOrd="0" presId="urn:microsoft.com/office/officeart/2005/8/layout/process1"/>
    <dgm:cxn modelId="{6F0A7199-04BC-40DD-881A-D86FC754F958}" type="presParOf" srcId="{076AF519-9145-ED48-AB39-645D8C9A88BE}" destId="{E92C81D3-5933-9D41-9412-8FC161FC096E}" srcOrd="0" destOrd="0" presId="urn:microsoft.com/office/officeart/2005/8/layout/process1"/>
    <dgm:cxn modelId="{24E94BD6-7D0C-4730-8ECD-03E8AAA7915D}" type="presParOf" srcId="{0DACBE27-EE6C-5D48-943F-58BD8622C340}" destId="{296DABF4-7A30-D64D-9D65-225673FEC1FC}" srcOrd="6" destOrd="0" presId="urn:microsoft.com/office/officeart/2005/8/layout/process1"/>
    <dgm:cxn modelId="{EBE94240-A215-44FF-9137-B5446D5DECA4}" type="presParOf" srcId="{0DACBE27-EE6C-5D48-943F-58BD8622C340}" destId="{0FBE207B-8CEC-3D49-B944-F5C798A00161}" srcOrd="7" destOrd="0" presId="urn:microsoft.com/office/officeart/2005/8/layout/process1"/>
    <dgm:cxn modelId="{3B4AB3B8-0CBB-4D36-AF8C-004649520DE4}" type="presParOf" srcId="{0FBE207B-8CEC-3D49-B944-F5C798A00161}" destId="{B405671E-1F5C-5346-A112-5456BBA3F2AD}" srcOrd="0" destOrd="0" presId="urn:microsoft.com/office/officeart/2005/8/layout/process1"/>
    <dgm:cxn modelId="{CE59F783-D467-4411-9816-206346237936}" type="presParOf" srcId="{0DACBE27-EE6C-5D48-943F-58BD8622C340}" destId="{F172D8F0-0986-544F-8E15-8BFFD2F14BA5}"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8313352-7F37-49F1-AF78-C2887D70FAFB}" type="doc">
      <dgm:prSet loTypeId="urn:microsoft.com/office/officeart/2005/8/layout/hList1" loCatId="list" qsTypeId="urn:microsoft.com/office/officeart/2005/8/quickstyle/simple1#15" qsCatId="simple" csTypeId="urn:microsoft.com/office/officeart/2005/8/colors/accent1_5#1" csCatId="accent1" phldr="1"/>
      <dgm:spPr/>
      <dgm:t>
        <a:bodyPr/>
        <a:lstStyle/>
        <a:p>
          <a:endParaRPr lang="en-US"/>
        </a:p>
      </dgm:t>
    </dgm:pt>
    <dgm:pt modelId="{59A8A362-BAE7-413F-97BC-75E6D0D489E5}">
      <dgm:prSet custT="1"/>
      <dgm:spPr>
        <a:solidFill>
          <a:srgbClr val="1E4782">
            <a:alpha val="90000"/>
          </a:srgbClr>
        </a:solidFill>
      </dgm:spPr>
      <dgm:t>
        <a:bodyPr/>
        <a:lstStyle/>
        <a:p>
          <a:r>
            <a:rPr lang="en-US" sz="2400" b="1" i="1">
              <a:latin typeface="Arial" panose="020B0604020202020204" pitchFamily="34" charset="0"/>
              <a:ea typeface="Calibri"/>
              <a:cs typeface="Arial" panose="020B0604020202020204" pitchFamily="34" charset="0"/>
            </a:rPr>
            <a:t>Supporting Impacted Student</a:t>
          </a:r>
          <a:endParaRPr lang="en-US" sz="2400" b="1" i="1">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Supporting Impacted Student&#10; Determine alternative caregiver: &#10;  Check student’s emergency contact information + authorized pick-up contacts&#10;  Is there a custodial chain on file? Check for alternative caregiver documents (e.g., caregiver authorization affidavit, temporary agent, guardian, standby guardian)  If no alternative caregiver plan in place: DCF&#10; Alert school and district leadership&#10; Notify student in a sensitive &amp; supportive manner&#10;  Refer to counseling, additional mental health services as appropriate&#10;Community-Wide Considerations&#10; Plan in advance&#10;  Be prepared for possible outreach by media contacts—consider privacy concerns&#10;  PROTECT Act requires you to have a plan now to update emergency contact information, alternative caretaker contacts, and authorized pick-up contacts for all students – including option for adding multiple contacts&#10; Address mental health implications:&#10;  Provide counseling and social work support to students indirectly impacted&#10;  For ALL students: Maintain sensitivity and awareness regarding student absences, lack of engagement, and behavioral challenges in school&#10; If not already done: Share 'plan ahead' resources with families&#10;"/>
        </a:ext>
      </dgm:extLst>
    </dgm:pt>
    <dgm:pt modelId="{ECB8672F-B6AD-477F-8D09-7F1685EFD70D}" type="parTrans" cxnId="{89A3B10D-AC8E-4F49-8E1D-D3051FAB23F3}">
      <dgm:prSet/>
      <dgm:spPr/>
      <dgm:t>
        <a:bodyPr/>
        <a:lstStyle/>
        <a:p>
          <a:endParaRPr lang="en-US"/>
        </a:p>
      </dgm:t>
    </dgm:pt>
    <dgm:pt modelId="{F8B4CB0F-DF7D-4632-A74C-4711EA0F820F}" type="sibTrans" cxnId="{89A3B10D-AC8E-4F49-8E1D-D3051FAB23F3}">
      <dgm:prSet/>
      <dgm:spPr/>
      <dgm:t>
        <a:bodyPr/>
        <a:lstStyle/>
        <a:p>
          <a:endParaRPr lang="en-US"/>
        </a:p>
      </dgm:t>
    </dgm:pt>
    <dgm:pt modelId="{D1F5DF30-F845-47F1-99E1-78365E11A946}">
      <dgm:prSet custT="1"/>
      <dgm:spPr>
        <a:solidFill>
          <a:srgbClr val="1E4782">
            <a:alpha val="90000"/>
          </a:srgbClr>
        </a:solidFill>
      </dgm:spPr>
      <dgm:t>
        <a:bodyPr/>
        <a:lstStyle/>
        <a:p>
          <a:r>
            <a:rPr lang="en-US" sz="2400" b="1" i="1" dirty="0">
              <a:latin typeface="Arial" panose="020B0604020202020204" pitchFamily="34" charset="0"/>
              <a:ea typeface="Calibri"/>
              <a:cs typeface="Arial" panose="020B0604020202020204" pitchFamily="34" charset="0"/>
            </a:rPr>
            <a:t>Community-Wide Considerations</a:t>
          </a:r>
          <a:endParaRPr lang="en-US" sz="2400" b="0" i="1" dirty="0">
            <a:latin typeface="Arial" panose="020B0604020202020204" pitchFamily="34" charset="0"/>
            <a:ea typeface="Calibri"/>
            <a:cs typeface="Arial" panose="020B0604020202020204" pitchFamily="34" charset="0"/>
          </a:endParaRPr>
        </a:p>
      </dgm:t>
      <dgm:extLst>
        <a:ext uri="{E40237B7-FDA0-4F09-8148-C483321AD2D9}">
          <dgm14:cNvPr xmlns:dgm14="http://schemas.microsoft.com/office/drawing/2010/diagram" id="0" name="" descr="Supporting Impacted Student&#10; Determine alternative caregiver: &#10;  Check student’s emergency contact information + authorized pick-up contacts&#10;  Is there a custodial chain on file? Check for alternative caregiver documents (e.g., caregiver authorization affidavit, temporary agent, guardian, standby guardian)  If no alternative caregiver plan in place: DCF&#10; Alert school and district leadership&#10; Notify student in a sensitive &amp; supportive manner&#10;  Refer to counseling, additional mental health services as appropriate&#10;Community-Wide Considerations&#10; Plan in advance&#10;  Be prepared for possible outreach by media contacts—consider privacy concerns&#10;  PROTECT Act requires you to have a plan now to update emergency contact information, alternative caretaker contacts, and authorized pick-up contacts for all students – including option for adding multiple contacts&#10; Address mental health implications:&#10;  Provide counseling and social work support to students indirectly impacted&#10;  For ALL students: Maintain sensitivity and awareness regarding student absences, lack of engagement, and behavioral challenges in school&#10; If not already done: Share 'plan ahead' resources with families&#10;"/>
        </a:ext>
      </dgm:extLst>
    </dgm:pt>
    <dgm:pt modelId="{B0C07B93-5739-4E47-BC39-BFB95F340B4B}" type="sibTrans" cxnId="{332661F6-E72A-47EB-AAC3-624C362DD75F}">
      <dgm:prSet/>
      <dgm:spPr/>
      <dgm:t>
        <a:bodyPr/>
        <a:lstStyle/>
        <a:p>
          <a:endParaRPr lang="en-US"/>
        </a:p>
      </dgm:t>
    </dgm:pt>
    <dgm:pt modelId="{AEF4EA5E-CD93-4250-8C83-90F5EB0B4146}" type="parTrans" cxnId="{332661F6-E72A-47EB-AAC3-624C362DD75F}">
      <dgm:prSet/>
      <dgm:spPr/>
      <dgm:t>
        <a:bodyPr/>
        <a:lstStyle/>
        <a:p>
          <a:endParaRPr lang="en-US"/>
        </a:p>
      </dgm:t>
    </dgm:pt>
    <dgm:pt modelId="{EEA44D19-0814-4ECC-9A99-787ED9800FB4}">
      <dgm:prSet custT="1"/>
      <dgm:spPr/>
      <dgm:t>
        <a:bodyPr/>
        <a:lstStyle/>
        <a:p>
          <a:r>
            <a:rPr lang="en-US" sz="1800" b="1">
              <a:latin typeface="Arial" panose="020B0604020202020204" pitchFamily="34" charset="0"/>
              <a:ea typeface="Calibri"/>
              <a:cs typeface="Arial" panose="020B0604020202020204" pitchFamily="34" charset="0"/>
            </a:rPr>
            <a:t>Determine alternative caregiver:</a:t>
          </a:r>
          <a:r>
            <a:rPr lang="en-US" sz="1800" b="0">
              <a:latin typeface="Arial" panose="020B0604020202020204" pitchFamily="34" charset="0"/>
              <a:ea typeface="Calibri"/>
              <a:cs typeface="Arial" panose="020B0604020202020204" pitchFamily="34" charset="0"/>
            </a:rPr>
            <a:t> </a:t>
          </a:r>
        </a:p>
      </dgm:t>
      <dgm:extLst>
        <a:ext uri="{E40237B7-FDA0-4F09-8148-C483321AD2D9}">
          <dgm14:cNvPr xmlns:dgm14="http://schemas.microsoft.com/office/drawing/2010/diagram" id="0" name="" descr="Supporting Impacted Student&#10; Determine alternative caregiver: &#10;  Check student’s emergency contact information + authorized pick-up contacts&#10;  Is there a custodial chain on file? Check for alternative caregiver documents (e.g., caregiver authorization affidavit, temporary agent, guardian, standby guardian)  If no alternative caregiver plan in place: DCF&#10; Alert school and district leadership&#10; Notify student in a sensitive &amp; supportive manner&#10;  Refer to counseling, additional mental health services as appropriate&#10;Community-Wide Considerations&#10; Plan in advance&#10;  Be prepared for possible outreach by media contacts—consider privacy concerns&#10;  PROTECT Act requires you to have a plan now to update emergency contact information, alternative caretaker contacts, and authorized pick-up contacts for all students – including option for adding multiple contacts&#10; Address mental health implications:&#10;  Provide counseling and social work support to students indirectly impacted&#10;  For ALL students: Maintain sensitivity and awareness regarding student absences, lack of engagement, and behavioral challenges in school&#10; If not already done: Share 'plan ahead' resources with families&#10;"/>
        </a:ext>
      </dgm:extLst>
    </dgm:pt>
    <dgm:pt modelId="{0A29E14D-2BFC-4E4B-BA28-E1E043286C79}" type="parTrans" cxnId="{2DA0E570-927D-4D2C-B1AA-9AFCF247E485}">
      <dgm:prSet/>
      <dgm:spPr/>
      <dgm:t>
        <a:bodyPr/>
        <a:lstStyle/>
        <a:p>
          <a:endParaRPr lang="en-US"/>
        </a:p>
      </dgm:t>
    </dgm:pt>
    <dgm:pt modelId="{9B13C696-BA62-49B9-80C2-F6260626F4C4}" type="sibTrans" cxnId="{2DA0E570-927D-4D2C-B1AA-9AFCF247E485}">
      <dgm:prSet/>
      <dgm:spPr/>
      <dgm:t>
        <a:bodyPr/>
        <a:lstStyle/>
        <a:p>
          <a:endParaRPr lang="en-US"/>
        </a:p>
      </dgm:t>
    </dgm:pt>
    <dgm:pt modelId="{623A0BF3-7621-4013-9D30-3CF7A90F9D4C}">
      <dgm:prSet custT="1"/>
      <dgm:spPr/>
      <dgm:t>
        <a:bodyPr/>
        <a:lstStyle/>
        <a:p>
          <a:pPr rtl="0"/>
          <a:r>
            <a:rPr lang="en-US" sz="1800" b="0" dirty="0">
              <a:latin typeface="Arial" panose="020B0604020202020204" pitchFamily="34" charset="0"/>
              <a:ea typeface="Calibri"/>
              <a:cs typeface="Arial" panose="020B0604020202020204" pitchFamily="34" charset="0"/>
            </a:rPr>
            <a:t>Check student’s emergency contact information + authorized pick-up contacts</a:t>
          </a:r>
        </a:p>
      </dgm:t>
    </dgm:pt>
    <dgm:pt modelId="{B1C5C23E-A5C0-4252-9130-AAC38989E99E}" type="parTrans" cxnId="{0E61C557-6B4E-48D7-8932-0361C5C298C6}">
      <dgm:prSet/>
      <dgm:spPr/>
      <dgm:t>
        <a:bodyPr/>
        <a:lstStyle/>
        <a:p>
          <a:endParaRPr lang="en-US"/>
        </a:p>
      </dgm:t>
    </dgm:pt>
    <dgm:pt modelId="{676FB66C-E24F-42DE-8C61-DE0B2F9A20FF}" type="sibTrans" cxnId="{0E61C557-6B4E-48D7-8932-0361C5C298C6}">
      <dgm:prSet/>
      <dgm:spPr/>
      <dgm:t>
        <a:bodyPr/>
        <a:lstStyle/>
        <a:p>
          <a:endParaRPr lang="en-US"/>
        </a:p>
      </dgm:t>
    </dgm:pt>
    <dgm:pt modelId="{5447606D-C62D-4689-B36E-7395075DE279}">
      <dgm:prSet custT="1"/>
      <dgm:spPr/>
      <dgm:t>
        <a:bodyPr/>
        <a:lstStyle/>
        <a:p>
          <a:r>
            <a:rPr lang="en-US" sz="1800" b="0">
              <a:latin typeface="Arial" panose="020B0604020202020204" pitchFamily="34" charset="0"/>
              <a:ea typeface="Calibri"/>
              <a:cs typeface="Arial" panose="020B0604020202020204" pitchFamily="34" charset="0"/>
            </a:rPr>
            <a:t>Is there a custodial chain on file? Check for alternative caregiver documents (e.g., caregiver authorization affidavit, temporary agent, guardian, standby guardian) </a:t>
          </a:r>
          <a:r>
            <a:rPr lang="en-US" sz="1800" b="0">
              <a:latin typeface="Arial" panose="020B0604020202020204" pitchFamily="34" charset="0"/>
              <a:ea typeface="Calibri"/>
              <a:cs typeface="Arial" panose="020B0604020202020204" pitchFamily="34" charset="0"/>
              <a:sym typeface="Wingdings" panose="05000000000000000000" pitchFamily="2" charset="2"/>
            </a:rPr>
            <a:t> </a:t>
          </a:r>
          <a:r>
            <a:rPr lang="en-US" sz="1800" b="0">
              <a:latin typeface="Arial" panose="020B0604020202020204" pitchFamily="34" charset="0"/>
              <a:ea typeface="Calibri"/>
              <a:cs typeface="Arial" panose="020B0604020202020204" pitchFamily="34" charset="0"/>
            </a:rPr>
            <a:t>If no alternative caregiver plan in place: DCF</a:t>
          </a:r>
        </a:p>
      </dgm:t>
    </dgm:pt>
    <dgm:pt modelId="{EE6EA8EB-AA1B-46FF-B182-22DDE1C1E148}" type="parTrans" cxnId="{D69D2D51-E782-418B-9B67-10E846F1BBFC}">
      <dgm:prSet/>
      <dgm:spPr/>
      <dgm:t>
        <a:bodyPr/>
        <a:lstStyle/>
        <a:p>
          <a:endParaRPr lang="en-US"/>
        </a:p>
      </dgm:t>
    </dgm:pt>
    <dgm:pt modelId="{936BE3CE-8C8A-4509-A36B-83086650EABC}" type="sibTrans" cxnId="{D69D2D51-E782-418B-9B67-10E846F1BBFC}">
      <dgm:prSet/>
      <dgm:spPr/>
      <dgm:t>
        <a:bodyPr/>
        <a:lstStyle/>
        <a:p>
          <a:endParaRPr lang="en-US"/>
        </a:p>
      </dgm:t>
    </dgm:pt>
    <dgm:pt modelId="{C1E92B0A-F110-4B88-A500-1595702F862C}">
      <dgm:prSet custT="1"/>
      <dgm:spPr/>
      <dgm:t>
        <a:bodyPr/>
        <a:lstStyle/>
        <a:p>
          <a:r>
            <a:rPr lang="en-US" sz="1800" b="1">
              <a:latin typeface="Arial" panose="020B0604020202020204" pitchFamily="34" charset="0"/>
              <a:ea typeface="Calibri"/>
              <a:cs typeface="Arial" panose="020B0604020202020204" pitchFamily="34" charset="0"/>
            </a:rPr>
            <a:t>Notify student in a sensitive &amp; supportive manner</a:t>
          </a:r>
          <a:endParaRPr lang="en-US" sz="1800" b="0">
            <a:latin typeface="Arial" panose="020B0604020202020204" pitchFamily="34" charset="0"/>
            <a:ea typeface="Calibri"/>
            <a:cs typeface="Arial" panose="020B0604020202020204" pitchFamily="34" charset="0"/>
          </a:endParaRPr>
        </a:p>
      </dgm:t>
    </dgm:pt>
    <dgm:pt modelId="{4EB5A7CB-EB80-4D5C-BE5A-86ACD03CA80E}" type="parTrans" cxnId="{B1D29E2E-BCFA-4EDF-8691-D116DEAFD1EA}">
      <dgm:prSet/>
      <dgm:spPr/>
      <dgm:t>
        <a:bodyPr/>
        <a:lstStyle/>
        <a:p>
          <a:endParaRPr lang="en-US"/>
        </a:p>
      </dgm:t>
    </dgm:pt>
    <dgm:pt modelId="{DFFBE30D-9CAC-46F3-8CF4-4B1DC12F4A9F}" type="sibTrans" cxnId="{B1D29E2E-BCFA-4EDF-8691-D116DEAFD1EA}">
      <dgm:prSet/>
      <dgm:spPr/>
      <dgm:t>
        <a:bodyPr/>
        <a:lstStyle/>
        <a:p>
          <a:endParaRPr lang="en-US"/>
        </a:p>
      </dgm:t>
    </dgm:pt>
    <dgm:pt modelId="{B5D61433-701D-4F28-AEF9-D678D96748BB}">
      <dgm:prSet custT="1"/>
      <dgm:spPr/>
      <dgm:t>
        <a:bodyPr/>
        <a:lstStyle/>
        <a:p>
          <a:r>
            <a:rPr lang="en-US" sz="1800" b="1">
              <a:latin typeface="Arial Narrow" panose="020B0606020202030204" pitchFamily="34" charset="0"/>
              <a:ea typeface="Calibri"/>
              <a:cs typeface="Arial" panose="020B0604020202020204" pitchFamily="34" charset="0"/>
            </a:rPr>
            <a:t>If not already done: </a:t>
          </a:r>
          <a:r>
            <a:rPr lang="en-US" sz="1800" b="0">
              <a:latin typeface="Arial Narrow" panose="020B0606020202030204" pitchFamily="34" charset="0"/>
              <a:ea typeface="Calibri"/>
              <a:cs typeface="Arial" panose="020B0604020202020204" pitchFamily="34" charset="0"/>
            </a:rPr>
            <a:t>Share 'plan ahead' resources with families</a:t>
          </a:r>
          <a:endParaRPr lang="en-US" sz="1800" b="1">
            <a:latin typeface="Arial Narrow" panose="020B0606020202030204" pitchFamily="34" charset="0"/>
            <a:ea typeface="Calibri"/>
            <a:cs typeface="Arial" panose="020B0604020202020204" pitchFamily="34" charset="0"/>
          </a:endParaRPr>
        </a:p>
      </dgm:t>
    </dgm:pt>
    <dgm:pt modelId="{0CE77F73-9478-489C-A92F-4DE20C798D4C}" type="parTrans" cxnId="{62EF67E5-6B4B-48CD-99C5-131AE3565C18}">
      <dgm:prSet/>
      <dgm:spPr/>
      <dgm:t>
        <a:bodyPr/>
        <a:lstStyle/>
        <a:p>
          <a:endParaRPr lang="en-US"/>
        </a:p>
      </dgm:t>
    </dgm:pt>
    <dgm:pt modelId="{CA8035F9-14C8-4FD4-ADC4-01E7695667E7}" type="sibTrans" cxnId="{62EF67E5-6B4B-48CD-99C5-131AE3565C18}">
      <dgm:prSet/>
      <dgm:spPr/>
      <dgm:t>
        <a:bodyPr/>
        <a:lstStyle/>
        <a:p>
          <a:endParaRPr lang="en-US"/>
        </a:p>
      </dgm:t>
    </dgm:pt>
    <dgm:pt modelId="{BC44824E-6DDA-8C4A-A4F7-C931A89D1477}">
      <dgm:prSet custT="1"/>
      <dgm:spPr/>
      <dgm:t>
        <a:bodyPr/>
        <a:lstStyle/>
        <a:p>
          <a:r>
            <a:rPr lang="en-US" sz="1800" b="1" dirty="0">
              <a:solidFill>
                <a:schemeClr val="tx1"/>
              </a:solidFill>
              <a:latin typeface="Arial" panose="020B0604020202020204" pitchFamily="34" charset="0"/>
              <a:ea typeface="Calibri" panose="020F0502020204030204" pitchFamily="34" charset="0"/>
              <a:cs typeface="Arial" panose="020B0604020202020204" pitchFamily="34" charset="0"/>
            </a:rPr>
            <a:t>Alert school and district leadership</a:t>
          </a:r>
          <a:endParaRPr lang="en-US" sz="1800" b="1" dirty="0">
            <a:latin typeface="Arial" panose="020B0604020202020204" pitchFamily="34" charset="0"/>
            <a:ea typeface="Calibri"/>
            <a:cs typeface="Arial" panose="020B0604020202020204" pitchFamily="34" charset="0"/>
          </a:endParaRPr>
        </a:p>
      </dgm:t>
    </dgm:pt>
    <dgm:pt modelId="{C065A9A2-D928-574A-BA8E-8341085EB78F}" type="parTrans" cxnId="{C08597F0-F3A3-294A-8D16-AFB3C00433D5}">
      <dgm:prSet/>
      <dgm:spPr/>
      <dgm:t>
        <a:bodyPr/>
        <a:lstStyle/>
        <a:p>
          <a:endParaRPr lang="en-US"/>
        </a:p>
      </dgm:t>
    </dgm:pt>
    <dgm:pt modelId="{43E4B32C-3DD0-D44A-A3F8-05349002339E}" type="sibTrans" cxnId="{C08597F0-F3A3-294A-8D16-AFB3C00433D5}">
      <dgm:prSet/>
      <dgm:spPr/>
      <dgm:t>
        <a:bodyPr/>
        <a:lstStyle/>
        <a:p>
          <a:endParaRPr lang="en-US"/>
        </a:p>
      </dgm:t>
    </dgm:pt>
    <dgm:pt modelId="{4B6BD6C7-5180-415F-B62A-552D21220E6E}">
      <dgm:prSet custT="1"/>
      <dgm:spPr/>
      <dgm:t>
        <a:bodyPr/>
        <a:lstStyle/>
        <a:p>
          <a:r>
            <a:rPr lang="en-US" sz="1800" b="1" dirty="0">
              <a:latin typeface="Arial Narrow" panose="020B0606020202030204" pitchFamily="34" charset="0"/>
              <a:ea typeface="Calibri"/>
              <a:cs typeface="Arial" panose="020B0604020202020204" pitchFamily="34" charset="0"/>
            </a:rPr>
            <a:t>Plan in advance</a:t>
          </a:r>
        </a:p>
      </dgm:t>
    </dgm:pt>
    <dgm:pt modelId="{DF11F11B-A728-4CC5-A5C1-3D58747D2635}" type="parTrans" cxnId="{BC05C6F7-9B8B-4214-8F92-D6485967EB96}">
      <dgm:prSet/>
      <dgm:spPr/>
      <dgm:t>
        <a:bodyPr/>
        <a:lstStyle/>
        <a:p>
          <a:endParaRPr lang="en-US"/>
        </a:p>
      </dgm:t>
    </dgm:pt>
    <dgm:pt modelId="{767770CD-F0ED-4DA0-97CB-1380EFC778FC}" type="sibTrans" cxnId="{BC05C6F7-9B8B-4214-8F92-D6485967EB96}">
      <dgm:prSet/>
      <dgm:spPr/>
      <dgm:t>
        <a:bodyPr/>
        <a:lstStyle/>
        <a:p>
          <a:endParaRPr lang="en-US"/>
        </a:p>
      </dgm:t>
    </dgm:pt>
    <dgm:pt modelId="{22D27943-2239-401B-809B-86942374AB0F}">
      <dgm:prSet custT="1"/>
      <dgm:spPr/>
      <dgm:t>
        <a:bodyPr/>
        <a:lstStyle/>
        <a:p>
          <a:r>
            <a:rPr lang="en-US" sz="1800" b="0" dirty="0">
              <a:solidFill>
                <a:schemeClr val="tx1"/>
              </a:solidFill>
              <a:latin typeface="Arial" panose="020B0604020202020204" pitchFamily="34" charset="0"/>
              <a:ea typeface="Calibri"/>
              <a:cs typeface="Arial" panose="020B0604020202020204" pitchFamily="34" charset="0"/>
            </a:rPr>
            <a:t>Refer to counseling, additional mental health services as appropriate</a:t>
          </a:r>
        </a:p>
      </dgm:t>
    </dgm:pt>
    <dgm:pt modelId="{DBEFAC0F-0A01-41E8-9DBB-7B842004727A}" type="parTrans" cxnId="{E768C8D5-0CED-4031-AB36-A35353F8F998}">
      <dgm:prSet/>
      <dgm:spPr/>
      <dgm:t>
        <a:bodyPr/>
        <a:lstStyle/>
        <a:p>
          <a:endParaRPr lang="en-US"/>
        </a:p>
      </dgm:t>
    </dgm:pt>
    <dgm:pt modelId="{9F57573E-D273-4862-BD96-F0019572D0F1}" type="sibTrans" cxnId="{E768C8D5-0CED-4031-AB36-A35353F8F998}">
      <dgm:prSet/>
      <dgm:spPr/>
      <dgm:t>
        <a:bodyPr/>
        <a:lstStyle/>
        <a:p>
          <a:endParaRPr lang="en-US"/>
        </a:p>
      </dgm:t>
    </dgm:pt>
    <dgm:pt modelId="{AD87BB28-B29A-46C4-AC8E-07111FE53D55}">
      <dgm:prSet custT="1"/>
      <dgm:spPr/>
      <dgm:t>
        <a:bodyPr/>
        <a:lstStyle/>
        <a:p>
          <a:pPr rtl="0"/>
          <a:r>
            <a:rPr lang="en-US" sz="1800" b="0">
              <a:latin typeface="Arial Narrow" panose="020B0606020202030204" pitchFamily="34" charset="0"/>
              <a:ea typeface="Calibri"/>
              <a:cs typeface="Arial" panose="020B0604020202020204" pitchFamily="34" charset="0"/>
            </a:rPr>
            <a:t>Be prepared for possible outreach by media contacts—consider privacy concerns</a:t>
          </a:r>
        </a:p>
      </dgm:t>
    </dgm:pt>
    <dgm:pt modelId="{A759A771-FA9B-4DC0-9967-5C89C7800C9A}" type="parTrans" cxnId="{2A60248C-215A-4D71-8D66-59E1CB3385BD}">
      <dgm:prSet/>
      <dgm:spPr/>
      <dgm:t>
        <a:bodyPr/>
        <a:lstStyle/>
        <a:p>
          <a:endParaRPr lang="en-US"/>
        </a:p>
      </dgm:t>
    </dgm:pt>
    <dgm:pt modelId="{534DBC6C-E0CA-4722-990F-78F9A13BE46F}" type="sibTrans" cxnId="{2A60248C-215A-4D71-8D66-59E1CB3385BD}">
      <dgm:prSet/>
      <dgm:spPr/>
      <dgm:t>
        <a:bodyPr/>
        <a:lstStyle/>
        <a:p>
          <a:endParaRPr lang="en-US"/>
        </a:p>
      </dgm:t>
    </dgm:pt>
    <dgm:pt modelId="{99E81861-4D20-4CC5-A8A6-B05DAEDB837D}">
      <dgm:prSet custT="1"/>
      <dgm:spPr/>
      <dgm:t>
        <a:bodyPr/>
        <a:lstStyle/>
        <a:p>
          <a:r>
            <a:rPr lang="en-US" sz="1800" b="1" dirty="0">
              <a:latin typeface="Arial Narrow" panose="020B0606020202030204" pitchFamily="34" charset="0"/>
              <a:ea typeface="Calibri"/>
              <a:cs typeface="Arial" panose="020B0604020202020204" pitchFamily="34" charset="0"/>
            </a:rPr>
            <a:t>PROTECT Act requires you to have a plan now </a:t>
          </a:r>
          <a:r>
            <a:rPr lang="en-US" sz="1800" b="0" dirty="0">
              <a:latin typeface="Arial Narrow" panose="020B0606020202030204" pitchFamily="34" charset="0"/>
              <a:ea typeface="Calibri"/>
              <a:cs typeface="Arial" panose="020B0604020202020204" pitchFamily="34" charset="0"/>
            </a:rPr>
            <a:t>to update emergency contact information, alternative caretaker contacts, and authorized pick-up contacts for all students – including option for adding multiple contacts</a:t>
          </a:r>
        </a:p>
      </dgm:t>
    </dgm:pt>
    <dgm:pt modelId="{3F916C98-A892-4586-960C-3C2B1293DF51}" type="parTrans" cxnId="{E336E5B7-D8A8-44B8-98EE-A9CB275D947F}">
      <dgm:prSet/>
      <dgm:spPr/>
      <dgm:t>
        <a:bodyPr/>
        <a:lstStyle/>
        <a:p>
          <a:endParaRPr lang="en-US"/>
        </a:p>
      </dgm:t>
    </dgm:pt>
    <dgm:pt modelId="{8DDBB09F-1B13-40C3-B243-33BDB20114BF}" type="sibTrans" cxnId="{E336E5B7-D8A8-44B8-98EE-A9CB275D947F}">
      <dgm:prSet/>
      <dgm:spPr/>
      <dgm:t>
        <a:bodyPr/>
        <a:lstStyle/>
        <a:p>
          <a:endParaRPr lang="en-US"/>
        </a:p>
      </dgm:t>
    </dgm:pt>
    <dgm:pt modelId="{934E881F-4DF3-40F0-967A-19617DDE357C}">
      <dgm:prSet custT="1"/>
      <dgm:spPr/>
      <dgm:t>
        <a:bodyPr/>
        <a:lstStyle/>
        <a:p>
          <a:r>
            <a:rPr lang="en-US" sz="1800" b="0" dirty="0">
              <a:solidFill>
                <a:schemeClr val="tx1"/>
              </a:solidFill>
              <a:latin typeface="Arial Narrow" panose="020B0606020202030204" pitchFamily="34" charset="0"/>
              <a:ea typeface="Calibri" panose="020F0502020204030204" pitchFamily="34" charset="0"/>
              <a:cs typeface="Arial" panose="020B0604020202020204" pitchFamily="34" charset="0"/>
            </a:rPr>
            <a:t>Provide counseling and social work support to students indirectly impacted</a:t>
          </a:r>
          <a:endParaRPr lang="en-US" sz="1800" b="0" dirty="0">
            <a:latin typeface="Arial Narrow" panose="020B0606020202030204" pitchFamily="34" charset="0"/>
            <a:ea typeface="Calibri"/>
            <a:cs typeface="Arial" panose="020B0604020202020204" pitchFamily="34" charset="0"/>
          </a:endParaRPr>
        </a:p>
      </dgm:t>
    </dgm:pt>
    <dgm:pt modelId="{D7A0C343-4843-4FB0-9C03-6B788B26CF49}" type="parTrans" cxnId="{2AC532F9-E44B-4EC9-B1EC-B31C7F2AD993}">
      <dgm:prSet/>
      <dgm:spPr/>
      <dgm:t>
        <a:bodyPr/>
        <a:lstStyle/>
        <a:p>
          <a:endParaRPr lang="en-US"/>
        </a:p>
      </dgm:t>
    </dgm:pt>
    <dgm:pt modelId="{5F13045F-5167-41E0-B3F6-808136B4AE81}" type="sibTrans" cxnId="{2AC532F9-E44B-4EC9-B1EC-B31C7F2AD993}">
      <dgm:prSet/>
      <dgm:spPr/>
      <dgm:t>
        <a:bodyPr/>
        <a:lstStyle/>
        <a:p>
          <a:endParaRPr lang="en-US"/>
        </a:p>
      </dgm:t>
    </dgm:pt>
    <dgm:pt modelId="{374935CD-43D9-47EE-B7F5-3435789A09D1}">
      <dgm:prSet custT="1"/>
      <dgm:spPr/>
      <dgm:t>
        <a:bodyPr/>
        <a:lstStyle/>
        <a:p>
          <a:r>
            <a:rPr lang="en-US" sz="1800" b="0" i="1">
              <a:solidFill>
                <a:schemeClr val="tx1"/>
              </a:solidFill>
              <a:latin typeface="Arial Narrow" panose="020B0606020202030204" pitchFamily="34" charset="0"/>
              <a:ea typeface="Calibri"/>
              <a:cs typeface="Arial" panose="020B0604020202020204" pitchFamily="34" charset="0"/>
            </a:rPr>
            <a:t>For ALL students: </a:t>
          </a:r>
          <a:r>
            <a:rPr lang="en-US" sz="1800" b="0">
              <a:solidFill>
                <a:schemeClr val="tx1"/>
              </a:solidFill>
              <a:latin typeface="Arial Narrow" panose="020B0606020202030204" pitchFamily="34" charset="0"/>
              <a:ea typeface="Calibri" panose="020F0502020204030204" pitchFamily="34" charset="0"/>
              <a:cs typeface="Arial" panose="020B0604020202020204" pitchFamily="34" charset="0"/>
            </a:rPr>
            <a:t>Maintain sensitivity and awareness regarding student absences, lack of engagement, and behavioral challenges in school</a:t>
          </a:r>
          <a:endParaRPr lang="en-US" sz="1800" b="0">
            <a:latin typeface="Arial Narrow" panose="020B0606020202030204" pitchFamily="34" charset="0"/>
            <a:ea typeface="Calibri"/>
            <a:cs typeface="Arial" panose="020B0604020202020204" pitchFamily="34" charset="0"/>
          </a:endParaRPr>
        </a:p>
      </dgm:t>
    </dgm:pt>
    <dgm:pt modelId="{8DA97902-C642-4AD2-AA7D-14D46D0DA1F3}" type="parTrans" cxnId="{29E6213C-7D66-48DE-8B01-AB76C8EC02B4}">
      <dgm:prSet/>
      <dgm:spPr/>
      <dgm:t>
        <a:bodyPr/>
        <a:lstStyle/>
        <a:p>
          <a:endParaRPr lang="en-US"/>
        </a:p>
      </dgm:t>
    </dgm:pt>
    <dgm:pt modelId="{6FF7048E-ED52-48D6-9D61-FDB2F87D70CA}" type="sibTrans" cxnId="{29E6213C-7D66-48DE-8B01-AB76C8EC02B4}">
      <dgm:prSet/>
      <dgm:spPr/>
      <dgm:t>
        <a:bodyPr/>
        <a:lstStyle/>
        <a:p>
          <a:endParaRPr lang="en-US"/>
        </a:p>
      </dgm:t>
    </dgm:pt>
    <dgm:pt modelId="{A92DB284-2B6B-4621-9CAC-CECEFFC7484A}">
      <dgm:prSet custT="1"/>
      <dgm:spPr/>
      <dgm:t>
        <a:bodyPr/>
        <a:lstStyle/>
        <a:p>
          <a:r>
            <a:rPr lang="en-US" sz="1800" b="1">
              <a:solidFill>
                <a:schemeClr val="tx1"/>
              </a:solidFill>
              <a:latin typeface="Arial Narrow" panose="020B0606020202030204" pitchFamily="34" charset="0"/>
              <a:ea typeface="Calibri" panose="020F0502020204030204" pitchFamily="34" charset="0"/>
              <a:cs typeface="Arial" panose="020B0604020202020204" pitchFamily="34" charset="0"/>
            </a:rPr>
            <a:t>Address mental health implications:</a:t>
          </a:r>
          <a:endParaRPr lang="en-US" sz="1800" b="1">
            <a:latin typeface="Arial Narrow" panose="020B0606020202030204" pitchFamily="34" charset="0"/>
            <a:ea typeface="Calibri"/>
            <a:cs typeface="Arial" panose="020B0604020202020204" pitchFamily="34" charset="0"/>
          </a:endParaRPr>
        </a:p>
      </dgm:t>
    </dgm:pt>
    <dgm:pt modelId="{BC42D231-7B5C-4BF7-8902-4AAB5184D716}" type="parTrans" cxnId="{B0F435E7-3B73-4F4E-9840-22B938B3C4C7}">
      <dgm:prSet/>
      <dgm:spPr/>
      <dgm:t>
        <a:bodyPr/>
        <a:lstStyle/>
        <a:p>
          <a:endParaRPr lang="en-US"/>
        </a:p>
      </dgm:t>
    </dgm:pt>
    <dgm:pt modelId="{671D801A-2465-4C88-8D95-83A7B8DF4C80}" type="sibTrans" cxnId="{B0F435E7-3B73-4F4E-9840-22B938B3C4C7}">
      <dgm:prSet/>
      <dgm:spPr/>
      <dgm:t>
        <a:bodyPr/>
        <a:lstStyle/>
        <a:p>
          <a:endParaRPr lang="en-US"/>
        </a:p>
      </dgm:t>
    </dgm:pt>
    <dgm:pt modelId="{6597FEAB-27E6-4E14-A3D2-A8255106EC1E}" type="pres">
      <dgm:prSet presAssocID="{78313352-7F37-49F1-AF78-C2887D70FAFB}" presName="Name0" presStyleCnt="0">
        <dgm:presLayoutVars>
          <dgm:dir/>
          <dgm:animLvl val="lvl"/>
          <dgm:resizeHandles val="exact"/>
        </dgm:presLayoutVars>
      </dgm:prSet>
      <dgm:spPr/>
    </dgm:pt>
    <dgm:pt modelId="{6758443D-BE87-438A-86DA-39ED9B42777E}" type="pres">
      <dgm:prSet presAssocID="{59A8A362-BAE7-413F-97BC-75E6D0D489E5}" presName="composite" presStyleCnt="0"/>
      <dgm:spPr/>
    </dgm:pt>
    <dgm:pt modelId="{59019A88-07A4-43D8-88C4-9BF209DC27E5}" type="pres">
      <dgm:prSet presAssocID="{59A8A362-BAE7-413F-97BC-75E6D0D489E5}" presName="parTx" presStyleLbl="alignNode1" presStyleIdx="0" presStyleCnt="2" custScaleY="86719" custLinFactNeighborX="-1" custLinFactNeighborY="-65630">
        <dgm:presLayoutVars>
          <dgm:chMax val="0"/>
          <dgm:chPref val="0"/>
          <dgm:bulletEnabled val="1"/>
        </dgm:presLayoutVars>
      </dgm:prSet>
      <dgm:spPr/>
    </dgm:pt>
    <dgm:pt modelId="{855F6275-9653-4E64-953F-F03D94C52F30}" type="pres">
      <dgm:prSet presAssocID="{59A8A362-BAE7-413F-97BC-75E6D0D489E5}" presName="desTx" presStyleLbl="alignAccFollowNode1" presStyleIdx="0" presStyleCnt="2" custScaleY="100000">
        <dgm:presLayoutVars>
          <dgm:bulletEnabled val="1"/>
        </dgm:presLayoutVars>
      </dgm:prSet>
      <dgm:spPr/>
    </dgm:pt>
    <dgm:pt modelId="{21F59C06-B4A9-4D45-9BD4-08508D6585DC}" type="pres">
      <dgm:prSet presAssocID="{F8B4CB0F-DF7D-4632-A74C-4711EA0F820F}" presName="space" presStyleCnt="0"/>
      <dgm:spPr/>
    </dgm:pt>
    <dgm:pt modelId="{CBEE5880-42A1-4A2A-B0B8-D94F07CEF0A1}" type="pres">
      <dgm:prSet presAssocID="{D1F5DF30-F845-47F1-99E1-78365E11A946}" presName="composite" presStyleCnt="0"/>
      <dgm:spPr/>
    </dgm:pt>
    <dgm:pt modelId="{9C6EF60A-314F-44F6-ABCA-278996C670F8}" type="pres">
      <dgm:prSet presAssocID="{D1F5DF30-F845-47F1-99E1-78365E11A946}" presName="parTx" presStyleLbl="alignNode1" presStyleIdx="1" presStyleCnt="2" custScaleY="88467" custLinFactNeighborX="-4394" custLinFactNeighborY="-13926">
        <dgm:presLayoutVars>
          <dgm:chMax val="0"/>
          <dgm:chPref val="0"/>
          <dgm:bulletEnabled val="1"/>
        </dgm:presLayoutVars>
      </dgm:prSet>
      <dgm:spPr/>
    </dgm:pt>
    <dgm:pt modelId="{CB19725E-6D59-4221-9296-0DEC0AD637EB}" type="pres">
      <dgm:prSet presAssocID="{D1F5DF30-F845-47F1-99E1-78365E11A946}" presName="desTx" presStyleLbl="alignAccFollowNode1" presStyleIdx="1" presStyleCnt="2" custLinFactNeighborX="-4394" custLinFactNeighborY="-486">
        <dgm:presLayoutVars>
          <dgm:bulletEnabled val="1"/>
        </dgm:presLayoutVars>
      </dgm:prSet>
      <dgm:spPr/>
    </dgm:pt>
  </dgm:ptLst>
  <dgm:cxnLst>
    <dgm:cxn modelId="{89A3B10D-AC8E-4F49-8E1D-D3051FAB23F3}" srcId="{78313352-7F37-49F1-AF78-C2887D70FAFB}" destId="{59A8A362-BAE7-413F-97BC-75E6D0D489E5}" srcOrd="0" destOrd="0" parTransId="{ECB8672F-B6AD-477F-8D09-7F1685EFD70D}" sibTransId="{F8B4CB0F-DF7D-4632-A74C-4711EA0F820F}"/>
    <dgm:cxn modelId="{C01DCA25-3B43-434B-833E-0E2C2393A876}" type="presOf" srcId="{78313352-7F37-49F1-AF78-C2887D70FAFB}" destId="{6597FEAB-27E6-4E14-A3D2-A8255106EC1E}" srcOrd="0" destOrd="0" presId="urn:microsoft.com/office/officeart/2005/8/layout/hList1"/>
    <dgm:cxn modelId="{B1D29E2E-BCFA-4EDF-8691-D116DEAFD1EA}" srcId="{59A8A362-BAE7-413F-97BC-75E6D0D489E5}" destId="{C1E92B0A-F110-4B88-A500-1595702F862C}" srcOrd="2" destOrd="0" parTransId="{4EB5A7CB-EB80-4D5C-BE5A-86ACD03CA80E}" sibTransId="{DFFBE30D-9CAC-46F3-8CF4-4B1DC12F4A9F}"/>
    <dgm:cxn modelId="{29E6213C-7D66-48DE-8B01-AB76C8EC02B4}" srcId="{A92DB284-2B6B-4621-9CAC-CECEFFC7484A}" destId="{374935CD-43D9-47EE-B7F5-3435789A09D1}" srcOrd="1" destOrd="0" parTransId="{8DA97902-C642-4AD2-AA7D-14D46D0DA1F3}" sibTransId="{6FF7048E-ED52-48D6-9D61-FDB2F87D70CA}"/>
    <dgm:cxn modelId="{2964C03D-6192-427B-95FA-990EC5EB3BE5}" type="presOf" srcId="{99E81861-4D20-4CC5-A8A6-B05DAEDB837D}" destId="{CB19725E-6D59-4221-9296-0DEC0AD637EB}" srcOrd="0" destOrd="6" presId="urn:microsoft.com/office/officeart/2005/8/layout/hList1"/>
    <dgm:cxn modelId="{B5F6213E-3888-4EFF-8F0B-4AB0E88256D5}" type="presOf" srcId="{623A0BF3-7621-4013-9D30-3CF7A90F9D4C}" destId="{855F6275-9653-4E64-953F-F03D94C52F30}" srcOrd="0" destOrd="1" presId="urn:microsoft.com/office/officeart/2005/8/layout/hList1"/>
    <dgm:cxn modelId="{C6C4BE42-4483-4EA1-9D77-C7478E27268D}" type="presOf" srcId="{BC44824E-6DDA-8C4A-A4F7-C931A89D1477}" destId="{855F6275-9653-4E64-953F-F03D94C52F30}" srcOrd="0" destOrd="3" presId="urn:microsoft.com/office/officeart/2005/8/layout/hList1"/>
    <dgm:cxn modelId="{2DA0E570-927D-4D2C-B1AA-9AFCF247E485}" srcId="{59A8A362-BAE7-413F-97BC-75E6D0D489E5}" destId="{EEA44D19-0814-4ECC-9A99-787ED9800FB4}" srcOrd="0" destOrd="0" parTransId="{0A29E14D-2BFC-4E4B-BA28-E1E043286C79}" sibTransId="{9B13C696-BA62-49B9-80C2-F6260626F4C4}"/>
    <dgm:cxn modelId="{D69D2D51-E782-418B-9B67-10E846F1BBFC}" srcId="{EEA44D19-0814-4ECC-9A99-787ED9800FB4}" destId="{5447606D-C62D-4689-B36E-7395075DE279}" srcOrd="1" destOrd="0" parTransId="{EE6EA8EB-AA1B-46FF-B182-22DDE1C1E148}" sibTransId="{936BE3CE-8C8A-4509-A36B-83086650EABC}"/>
    <dgm:cxn modelId="{0E61C557-6B4E-48D7-8932-0361C5C298C6}" srcId="{EEA44D19-0814-4ECC-9A99-787ED9800FB4}" destId="{623A0BF3-7621-4013-9D30-3CF7A90F9D4C}" srcOrd="0" destOrd="0" parTransId="{B1C5C23E-A5C0-4252-9130-AAC38989E99E}" sibTransId="{676FB66C-E24F-42DE-8C61-DE0B2F9A20FF}"/>
    <dgm:cxn modelId="{46AE4F7C-5DEF-4E4E-841A-E7AC46AB149A}" type="presOf" srcId="{5447606D-C62D-4689-B36E-7395075DE279}" destId="{855F6275-9653-4E64-953F-F03D94C52F30}" srcOrd="0" destOrd="2" presId="urn:microsoft.com/office/officeart/2005/8/layout/hList1"/>
    <dgm:cxn modelId="{6EB35185-164A-4FB0-852F-EAF281927AAE}" type="presOf" srcId="{AD87BB28-B29A-46C4-AC8E-07111FE53D55}" destId="{CB19725E-6D59-4221-9296-0DEC0AD637EB}" srcOrd="0" destOrd="5" presId="urn:microsoft.com/office/officeart/2005/8/layout/hList1"/>
    <dgm:cxn modelId="{22FC6187-ABE1-4717-89A9-AC1EC3AB9A34}" type="presOf" srcId="{EEA44D19-0814-4ECC-9A99-787ED9800FB4}" destId="{855F6275-9653-4E64-953F-F03D94C52F30}" srcOrd="0" destOrd="0" presId="urn:microsoft.com/office/officeart/2005/8/layout/hList1"/>
    <dgm:cxn modelId="{47EF948A-C5E2-4EA5-89AC-DF162DAFF1C5}" type="presOf" srcId="{22D27943-2239-401B-809B-86942374AB0F}" destId="{855F6275-9653-4E64-953F-F03D94C52F30}" srcOrd="0" destOrd="5" presId="urn:microsoft.com/office/officeart/2005/8/layout/hList1"/>
    <dgm:cxn modelId="{2A60248C-215A-4D71-8D66-59E1CB3385BD}" srcId="{D1F5DF30-F845-47F1-99E1-78365E11A946}" destId="{AD87BB28-B29A-46C4-AC8E-07111FE53D55}" srcOrd="3" destOrd="0" parTransId="{A759A771-FA9B-4DC0-9967-5C89C7800C9A}" sibTransId="{534DBC6C-E0CA-4722-990F-78F9A13BE46F}"/>
    <dgm:cxn modelId="{3352569A-6850-4C2A-9D1C-6431CBD406F6}" type="presOf" srcId="{A92DB284-2B6B-4621-9CAC-CECEFFC7484A}" destId="{CB19725E-6D59-4221-9296-0DEC0AD637EB}" srcOrd="0" destOrd="1" presId="urn:microsoft.com/office/officeart/2005/8/layout/hList1"/>
    <dgm:cxn modelId="{A247AC9E-5679-45E5-B7FF-A2A016A83D51}" type="presOf" srcId="{B5D61433-701D-4F28-AEF9-D678D96748BB}" destId="{CB19725E-6D59-4221-9296-0DEC0AD637EB}" srcOrd="0" destOrd="4" presId="urn:microsoft.com/office/officeart/2005/8/layout/hList1"/>
    <dgm:cxn modelId="{A9D8C8A0-F5AE-464C-AB81-4E3A976B1F5B}" type="presOf" srcId="{59A8A362-BAE7-413F-97BC-75E6D0D489E5}" destId="{59019A88-07A4-43D8-88C4-9BF209DC27E5}" srcOrd="0" destOrd="0" presId="urn:microsoft.com/office/officeart/2005/8/layout/hList1"/>
    <dgm:cxn modelId="{A379BFA1-F548-4E43-B847-C8213148031A}" type="presOf" srcId="{C1E92B0A-F110-4B88-A500-1595702F862C}" destId="{855F6275-9653-4E64-953F-F03D94C52F30}" srcOrd="0" destOrd="4" presId="urn:microsoft.com/office/officeart/2005/8/layout/hList1"/>
    <dgm:cxn modelId="{270D61A4-BA27-4A71-B7E2-0B631BDB6895}" type="presOf" srcId="{374935CD-43D9-47EE-B7F5-3435789A09D1}" destId="{CB19725E-6D59-4221-9296-0DEC0AD637EB}" srcOrd="0" destOrd="3" presId="urn:microsoft.com/office/officeart/2005/8/layout/hList1"/>
    <dgm:cxn modelId="{006705AF-C597-405E-AD0F-A1335CF975A6}" type="presOf" srcId="{934E881F-4DF3-40F0-967A-19617DDE357C}" destId="{CB19725E-6D59-4221-9296-0DEC0AD637EB}" srcOrd="0" destOrd="2" presId="urn:microsoft.com/office/officeart/2005/8/layout/hList1"/>
    <dgm:cxn modelId="{E336E5B7-D8A8-44B8-98EE-A9CB275D947F}" srcId="{D1F5DF30-F845-47F1-99E1-78365E11A946}" destId="{99E81861-4D20-4CC5-A8A6-B05DAEDB837D}" srcOrd="4" destOrd="0" parTransId="{3F916C98-A892-4586-960C-3C2B1293DF51}" sibTransId="{8DDBB09F-1B13-40C3-B243-33BDB20114BF}"/>
    <dgm:cxn modelId="{8B5B11C7-D44B-4F47-AECD-7B3B9E79AD30}" type="presOf" srcId="{D1F5DF30-F845-47F1-99E1-78365E11A946}" destId="{9C6EF60A-314F-44F6-ABCA-278996C670F8}" srcOrd="0" destOrd="0" presId="urn:microsoft.com/office/officeart/2005/8/layout/hList1"/>
    <dgm:cxn modelId="{E768C8D5-0CED-4031-AB36-A35353F8F998}" srcId="{C1E92B0A-F110-4B88-A500-1595702F862C}" destId="{22D27943-2239-401B-809B-86942374AB0F}" srcOrd="0" destOrd="0" parTransId="{DBEFAC0F-0A01-41E8-9DBB-7B842004727A}" sibTransId="{9F57573E-D273-4862-BD96-F0019572D0F1}"/>
    <dgm:cxn modelId="{62EF67E5-6B4B-48CD-99C5-131AE3565C18}" srcId="{D1F5DF30-F845-47F1-99E1-78365E11A946}" destId="{B5D61433-701D-4F28-AEF9-D678D96748BB}" srcOrd="2" destOrd="0" parTransId="{0CE77F73-9478-489C-A92F-4DE20C798D4C}" sibTransId="{CA8035F9-14C8-4FD4-ADC4-01E7695667E7}"/>
    <dgm:cxn modelId="{B0F435E7-3B73-4F4E-9840-22B938B3C4C7}" srcId="{D1F5DF30-F845-47F1-99E1-78365E11A946}" destId="{A92DB284-2B6B-4621-9CAC-CECEFFC7484A}" srcOrd="1" destOrd="0" parTransId="{BC42D231-7B5C-4BF7-8902-4AAB5184D716}" sibTransId="{671D801A-2465-4C88-8D95-83A7B8DF4C80}"/>
    <dgm:cxn modelId="{C08597F0-F3A3-294A-8D16-AFB3C00433D5}" srcId="{59A8A362-BAE7-413F-97BC-75E6D0D489E5}" destId="{BC44824E-6DDA-8C4A-A4F7-C931A89D1477}" srcOrd="1" destOrd="0" parTransId="{C065A9A2-D928-574A-BA8E-8341085EB78F}" sibTransId="{43E4B32C-3DD0-D44A-A3F8-05349002339E}"/>
    <dgm:cxn modelId="{8A5D10F1-24B6-4CEA-A01A-8E58BD47EC36}" type="presOf" srcId="{4B6BD6C7-5180-415F-B62A-552D21220E6E}" destId="{CB19725E-6D59-4221-9296-0DEC0AD637EB}" srcOrd="0" destOrd="0" presId="urn:microsoft.com/office/officeart/2005/8/layout/hList1"/>
    <dgm:cxn modelId="{332661F6-E72A-47EB-AAC3-624C362DD75F}" srcId="{78313352-7F37-49F1-AF78-C2887D70FAFB}" destId="{D1F5DF30-F845-47F1-99E1-78365E11A946}" srcOrd="1" destOrd="0" parTransId="{AEF4EA5E-CD93-4250-8C83-90F5EB0B4146}" sibTransId="{B0C07B93-5739-4E47-BC39-BFB95F340B4B}"/>
    <dgm:cxn modelId="{BC05C6F7-9B8B-4214-8F92-D6485967EB96}" srcId="{D1F5DF30-F845-47F1-99E1-78365E11A946}" destId="{4B6BD6C7-5180-415F-B62A-552D21220E6E}" srcOrd="0" destOrd="0" parTransId="{DF11F11B-A728-4CC5-A5C1-3D58747D2635}" sibTransId="{767770CD-F0ED-4DA0-97CB-1380EFC778FC}"/>
    <dgm:cxn modelId="{2AC532F9-E44B-4EC9-B1EC-B31C7F2AD993}" srcId="{A92DB284-2B6B-4621-9CAC-CECEFFC7484A}" destId="{934E881F-4DF3-40F0-967A-19617DDE357C}" srcOrd="0" destOrd="0" parTransId="{D7A0C343-4843-4FB0-9C03-6B788B26CF49}" sibTransId="{5F13045F-5167-41E0-B3F6-808136B4AE81}"/>
    <dgm:cxn modelId="{BE773335-6AC5-4149-91AE-E1A7D369A2EE}" type="presParOf" srcId="{6597FEAB-27E6-4E14-A3D2-A8255106EC1E}" destId="{6758443D-BE87-438A-86DA-39ED9B42777E}" srcOrd="0" destOrd="0" presId="urn:microsoft.com/office/officeart/2005/8/layout/hList1"/>
    <dgm:cxn modelId="{5A920967-555B-4783-A163-C47F022FA974}" type="presParOf" srcId="{6758443D-BE87-438A-86DA-39ED9B42777E}" destId="{59019A88-07A4-43D8-88C4-9BF209DC27E5}" srcOrd="0" destOrd="0" presId="urn:microsoft.com/office/officeart/2005/8/layout/hList1"/>
    <dgm:cxn modelId="{30869049-1FAF-4C34-975B-AE3C04265356}" type="presParOf" srcId="{6758443D-BE87-438A-86DA-39ED9B42777E}" destId="{855F6275-9653-4E64-953F-F03D94C52F30}" srcOrd="1" destOrd="0" presId="urn:microsoft.com/office/officeart/2005/8/layout/hList1"/>
    <dgm:cxn modelId="{98CD8616-5AE0-4B0F-869C-1787B95ED1B9}" type="presParOf" srcId="{6597FEAB-27E6-4E14-A3D2-A8255106EC1E}" destId="{21F59C06-B4A9-4D45-9BD4-08508D6585DC}" srcOrd="1" destOrd="0" presId="urn:microsoft.com/office/officeart/2005/8/layout/hList1"/>
    <dgm:cxn modelId="{CBCE5D6E-8759-42DB-B67F-DEE2C9D67B8E}" type="presParOf" srcId="{6597FEAB-27E6-4E14-A3D2-A8255106EC1E}" destId="{CBEE5880-42A1-4A2A-B0B8-D94F07CEF0A1}" srcOrd="2" destOrd="0" presId="urn:microsoft.com/office/officeart/2005/8/layout/hList1"/>
    <dgm:cxn modelId="{6BD7269A-4F3B-45DC-BD03-65A3BB410458}" type="presParOf" srcId="{CBEE5880-42A1-4A2A-B0B8-D94F07CEF0A1}" destId="{9C6EF60A-314F-44F6-ABCA-278996C670F8}" srcOrd="0" destOrd="0" presId="urn:microsoft.com/office/officeart/2005/8/layout/hList1"/>
    <dgm:cxn modelId="{FDC126BF-452D-4AAF-80C0-E780B4FCC436}" type="presParOf" srcId="{CBEE5880-42A1-4A2A-B0B8-D94F07CEF0A1}" destId="{CB19725E-6D59-4221-9296-0DEC0AD637E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313352-7F37-49F1-AF78-C2887D70FAFB}" type="doc">
      <dgm:prSet loTypeId="urn:microsoft.com/office/officeart/2005/8/layout/hList1" loCatId="list" qsTypeId="urn:microsoft.com/office/officeart/2005/8/quickstyle/simple1#17" qsCatId="simple" csTypeId="urn:microsoft.com/office/officeart/2005/8/colors/accent1_5#3" csCatId="accent1" phldr="1"/>
      <dgm:spPr/>
      <dgm:t>
        <a:bodyPr/>
        <a:lstStyle/>
        <a:p>
          <a:endParaRPr lang="en-US"/>
        </a:p>
      </dgm:t>
    </dgm:pt>
    <dgm:pt modelId="{59A8A362-BAE7-413F-97BC-75E6D0D489E5}">
      <dgm:prSet custT="1"/>
      <dgm:spPr>
        <a:solidFill>
          <a:srgbClr val="1E4782">
            <a:alpha val="90000"/>
          </a:srgbClr>
        </a:solidFill>
      </dgm:spPr>
      <dgm:t>
        <a:bodyPr/>
        <a:lstStyle/>
        <a:p>
          <a:r>
            <a:rPr lang="en-US" sz="2000" b="1" i="1">
              <a:latin typeface="Arial" panose="020B0604020202020204" pitchFamily="34" charset="0"/>
              <a:ea typeface="Calibri"/>
              <a:cs typeface="Arial" panose="020B0604020202020204" pitchFamily="34" charset="0"/>
            </a:rPr>
            <a:t>Supporting Impacted Family</a:t>
          </a:r>
          <a:endParaRPr lang="en-US" sz="2400" b="1" i="1">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Supporting Impacted Family&#10; &#10; &#10; Check in with family/caregiver&#10;  Provide immigration attorney referral resources&#10; Check in with student’s sibling(s), offer additional support &#10; Alert school leadership&#10;Community-Wide Considerations&#10; Offer support to classmates&#10; Be prepared for possible outreach by media contacts—consider privacy concerns&#10; Contact the AGO, ORI if your school learns of a student who was detained&#10; For those wishing to hold community events for assisting families left behind, email: Request a Community Meeting with ORI&#10; For ALL students: Maintain sensitivity and awareness regarding absences, lack of engagement, and behavioral challenges​&#10;"/>
        </a:ext>
      </dgm:extLst>
    </dgm:pt>
    <dgm:pt modelId="{ECB8672F-B6AD-477F-8D09-7F1685EFD70D}" type="parTrans" cxnId="{89A3B10D-AC8E-4F49-8E1D-D3051FAB23F3}">
      <dgm:prSet/>
      <dgm:spPr/>
      <dgm:t>
        <a:bodyPr/>
        <a:lstStyle/>
        <a:p>
          <a:endParaRPr lang="en-US"/>
        </a:p>
      </dgm:t>
    </dgm:pt>
    <dgm:pt modelId="{F8B4CB0F-DF7D-4632-A74C-4711EA0F820F}" type="sibTrans" cxnId="{89A3B10D-AC8E-4F49-8E1D-D3051FAB23F3}">
      <dgm:prSet/>
      <dgm:spPr/>
      <dgm:t>
        <a:bodyPr/>
        <a:lstStyle/>
        <a:p>
          <a:endParaRPr lang="en-US"/>
        </a:p>
      </dgm:t>
    </dgm:pt>
    <dgm:pt modelId="{0495B63D-BEED-4EFE-973D-50AF0FA353A6}">
      <dgm:prSet custT="1"/>
      <dgm:spPr/>
      <dgm:t>
        <a:bodyPr/>
        <a:lstStyle/>
        <a:p>
          <a:r>
            <a:rPr lang="en-US" sz="2000" b="0">
              <a:latin typeface="Arial" panose="020B0604020202020204" pitchFamily="34" charset="0"/>
              <a:ea typeface="Calibri"/>
              <a:cs typeface="Arial" panose="020B0604020202020204" pitchFamily="34" charset="0"/>
            </a:rPr>
            <a:t>Offer support to classmates</a:t>
          </a:r>
        </a:p>
      </dgm:t>
      <dgm:extLst>
        <a:ext uri="{E40237B7-FDA0-4F09-8148-C483321AD2D9}">
          <dgm14:cNvPr xmlns:dgm14="http://schemas.microsoft.com/office/drawing/2010/diagram" id="0" name="" descr="Supporting Impacted Family&#10; &#10; &#10; Check in with family/caregiver&#10;  Provide immigration attorney referral resources&#10; Check in with student’s sibling(s), offer additional support &#10; Alert school leadership&#10;Community-Wide Considerations&#10; Offer support to classmates&#10; Be prepared for possible outreach by media contacts—consider privacy concerns&#10; Contact the AGO, ORI if your school learns of a student who was detained&#10; For those wishing to hold community events for assisting families left behind, email: Request a Community Meeting with ORI&#10; For ALL students: Maintain sensitivity and awareness regarding absences, lack of engagement, and behavioral challenges​&#10;"/>
        </a:ext>
      </dgm:extLst>
    </dgm:pt>
    <dgm:pt modelId="{89430307-D7E7-4878-8123-BD066E89488A}" type="parTrans" cxnId="{84E0D2C0-5340-4145-96F3-9ADD97847CED}">
      <dgm:prSet/>
      <dgm:spPr/>
      <dgm:t>
        <a:bodyPr/>
        <a:lstStyle/>
        <a:p>
          <a:endParaRPr lang="en-US"/>
        </a:p>
      </dgm:t>
    </dgm:pt>
    <dgm:pt modelId="{896493FF-2B72-4CDB-B0BC-3A8E9E48E0AF}" type="sibTrans" cxnId="{84E0D2C0-5340-4145-96F3-9ADD97847CED}">
      <dgm:prSet/>
      <dgm:spPr/>
      <dgm:t>
        <a:bodyPr/>
        <a:lstStyle/>
        <a:p>
          <a:endParaRPr lang="en-US"/>
        </a:p>
      </dgm:t>
    </dgm:pt>
    <dgm:pt modelId="{D1F5DF30-F845-47F1-99E1-78365E11A946}">
      <dgm:prSet custT="1"/>
      <dgm:spPr>
        <a:solidFill>
          <a:srgbClr val="1E4782">
            <a:alpha val="90000"/>
          </a:srgbClr>
        </a:solidFill>
      </dgm:spPr>
      <dgm:t>
        <a:bodyPr/>
        <a:lstStyle/>
        <a:p>
          <a:r>
            <a:rPr lang="en-US" sz="2000" b="1" i="1">
              <a:latin typeface="Arial" panose="020B0604020202020204" pitchFamily="34" charset="0"/>
              <a:ea typeface="Calibri"/>
              <a:cs typeface="Arial" panose="020B0604020202020204" pitchFamily="34" charset="0"/>
            </a:rPr>
            <a:t>Community-Wide Considerations</a:t>
          </a:r>
          <a:endParaRPr lang="en-US" sz="2000" b="0" i="1">
            <a:latin typeface="Arial" panose="020B0604020202020204" pitchFamily="34" charset="0"/>
            <a:ea typeface="Calibri"/>
            <a:cs typeface="Arial" panose="020B0604020202020204" pitchFamily="34" charset="0"/>
          </a:endParaRPr>
        </a:p>
      </dgm:t>
      <dgm:extLst>
        <a:ext uri="{E40237B7-FDA0-4F09-8148-C483321AD2D9}">
          <dgm14:cNvPr xmlns:dgm14="http://schemas.microsoft.com/office/drawing/2010/diagram" id="0" name="" descr="Supporting Impacted Family&#10; &#10; &#10; Check in with family/caregiver&#10;  Provide immigration attorney referral resources&#10; Check in with student’s sibling(s), offer additional support &#10; Alert school leadership&#10;Community-Wide Considerations&#10; Offer support to classmates&#10; Be prepared for possible outreach by media contacts—consider privacy concerns&#10; Contact the AGO, ORI if your school learns of a student who was detained&#10; For those wishing to hold community events for assisting families left behind, email: Request a Community Meeting with ORI&#10; For ALL students: Maintain sensitivity and awareness regarding absences, lack of engagement, and behavioral challenges​&#10;"/>
        </a:ext>
      </dgm:extLst>
    </dgm:pt>
    <dgm:pt modelId="{B0C07B93-5739-4E47-BC39-BFB95F340B4B}" type="sibTrans" cxnId="{332661F6-E72A-47EB-AAC3-624C362DD75F}">
      <dgm:prSet/>
      <dgm:spPr/>
      <dgm:t>
        <a:bodyPr/>
        <a:lstStyle/>
        <a:p>
          <a:endParaRPr lang="en-US"/>
        </a:p>
      </dgm:t>
    </dgm:pt>
    <dgm:pt modelId="{AEF4EA5E-CD93-4250-8C83-90F5EB0B4146}" type="parTrans" cxnId="{332661F6-E72A-47EB-AAC3-624C362DD75F}">
      <dgm:prSet/>
      <dgm:spPr/>
      <dgm:t>
        <a:bodyPr/>
        <a:lstStyle/>
        <a:p>
          <a:endParaRPr lang="en-US"/>
        </a:p>
      </dgm:t>
    </dgm:pt>
    <dgm:pt modelId="{EEA44D19-0814-4ECC-9A99-787ED9800FB4}">
      <dgm:prSet custT="1"/>
      <dgm:spPr/>
      <dgm:t>
        <a:bodyPr/>
        <a:lstStyle/>
        <a:p>
          <a:endParaRPr lang="en-US" sz="2000" b="0">
            <a:latin typeface="Arial" panose="020B0604020202020204" pitchFamily="34" charset="0"/>
            <a:ea typeface="Calibri"/>
            <a:cs typeface="Arial" panose="020B0604020202020204" pitchFamily="34" charset="0"/>
          </a:endParaRPr>
        </a:p>
      </dgm:t>
      <dgm:extLst>
        <a:ext uri="{E40237B7-FDA0-4F09-8148-C483321AD2D9}">
          <dgm14:cNvPr xmlns:dgm14="http://schemas.microsoft.com/office/drawing/2010/diagram" id="0" name="" descr="Supporting Impacted Family&#10; &#10; &#10; Check in with family/caregiver&#10;  Provide immigration attorney referral resources&#10; Check in with student’s sibling(s), offer additional support &#10; Alert school leadership&#10;Community-Wide Considerations&#10; Offer support to classmates&#10; Be prepared for possible outreach by media contacts—consider privacy concerns&#10; Contact the AGO, ORI if your school learns of a student who was detained&#10; For those wishing to hold community events for assisting families left behind, email: Request a Community Meeting with ORI&#10; For ALL students: Maintain sensitivity and awareness regarding absences, lack of engagement, and behavioral challenges​&#10;"/>
        </a:ext>
      </dgm:extLst>
    </dgm:pt>
    <dgm:pt modelId="{0A29E14D-2BFC-4E4B-BA28-E1E043286C79}" type="parTrans" cxnId="{2DA0E570-927D-4D2C-B1AA-9AFCF247E485}">
      <dgm:prSet/>
      <dgm:spPr/>
      <dgm:t>
        <a:bodyPr/>
        <a:lstStyle/>
        <a:p>
          <a:endParaRPr lang="en-US"/>
        </a:p>
      </dgm:t>
    </dgm:pt>
    <dgm:pt modelId="{9B13C696-BA62-49B9-80C2-F6260626F4C4}" type="sibTrans" cxnId="{2DA0E570-927D-4D2C-B1AA-9AFCF247E485}">
      <dgm:prSet/>
      <dgm:spPr/>
      <dgm:t>
        <a:bodyPr/>
        <a:lstStyle/>
        <a:p>
          <a:endParaRPr lang="en-US"/>
        </a:p>
      </dgm:t>
    </dgm:pt>
    <dgm:pt modelId="{E2C06213-564D-4509-B1F8-AE0FB0F902CC}">
      <dgm:prSet custT="1"/>
      <dgm:spPr/>
      <dgm:t>
        <a:bodyPr/>
        <a:lstStyle/>
        <a:p>
          <a:pPr rtl="0"/>
          <a:r>
            <a:rPr lang="en-US" sz="2000" dirty="0">
              <a:latin typeface="Arial" panose="020B0604020202020204" pitchFamily="34" charset="0"/>
              <a:ea typeface="Calibri"/>
              <a:cs typeface="Arial" panose="020B0604020202020204" pitchFamily="34" charset="0"/>
            </a:rPr>
            <a:t>Contact the AGO, ORI if your school learns of a student who was detained</a:t>
          </a:r>
          <a:endParaRPr lang="en-US" sz="2000" b="0" dirty="0">
            <a:latin typeface="Arial" panose="020B0604020202020204" pitchFamily="34" charset="0"/>
            <a:ea typeface="Calibri"/>
            <a:cs typeface="Arial" panose="020B0604020202020204" pitchFamily="34" charset="0"/>
          </a:endParaRPr>
        </a:p>
      </dgm:t>
    </dgm:pt>
    <dgm:pt modelId="{029BD3E6-2466-41B1-AFFD-9FC64A52D838}" type="parTrans" cxnId="{69014407-136F-482A-90BE-6AE50A4E1305}">
      <dgm:prSet/>
      <dgm:spPr/>
      <dgm:t>
        <a:bodyPr/>
        <a:lstStyle/>
        <a:p>
          <a:endParaRPr lang="en-US"/>
        </a:p>
      </dgm:t>
    </dgm:pt>
    <dgm:pt modelId="{7D431B99-0DEF-46B8-934B-EAC46655998D}" type="sibTrans" cxnId="{69014407-136F-482A-90BE-6AE50A4E1305}">
      <dgm:prSet/>
      <dgm:spPr/>
      <dgm:t>
        <a:bodyPr/>
        <a:lstStyle/>
        <a:p>
          <a:endParaRPr lang="en-US"/>
        </a:p>
      </dgm:t>
    </dgm:pt>
    <dgm:pt modelId="{5B98FFDC-D035-4A8E-B1E1-9E1955A16DC2}">
      <dgm:prSet custT="1"/>
      <dgm:spPr/>
      <dgm:t>
        <a:bodyPr/>
        <a:lstStyle/>
        <a:p>
          <a:r>
            <a:rPr lang="en-US" sz="2000" b="0" dirty="0">
              <a:latin typeface="Arial" panose="020B0604020202020204" pitchFamily="34" charset="0"/>
              <a:ea typeface="Calibri"/>
              <a:cs typeface="Arial" panose="020B0604020202020204" pitchFamily="34" charset="0"/>
            </a:rPr>
            <a:t>Provide immigration attorney referral resources</a:t>
          </a:r>
        </a:p>
      </dgm:t>
    </dgm:pt>
    <dgm:pt modelId="{051BCEAE-B6AC-4FA1-B26C-F7EC9AEBCAC4}" type="sibTrans" cxnId="{6E04EE93-4D06-409A-93F8-E31B3D0E9172}">
      <dgm:prSet/>
      <dgm:spPr/>
      <dgm:t>
        <a:bodyPr/>
        <a:lstStyle/>
        <a:p>
          <a:endParaRPr lang="en-US"/>
        </a:p>
      </dgm:t>
    </dgm:pt>
    <dgm:pt modelId="{68945738-7166-4FCA-9402-F7E86601E069}" type="parTrans" cxnId="{6E04EE93-4D06-409A-93F8-E31B3D0E9172}">
      <dgm:prSet/>
      <dgm:spPr/>
      <dgm:t>
        <a:bodyPr/>
        <a:lstStyle/>
        <a:p>
          <a:endParaRPr lang="en-US"/>
        </a:p>
      </dgm:t>
    </dgm:pt>
    <dgm:pt modelId="{B5D4FB4F-BD3B-4770-B491-57D7A65DD6CE}">
      <dgm:prSet custT="1"/>
      <dgm:spPr/>
      <dgm:t>
        <a:bodyPr/>
        <a:lstStyle/>
        <a:p>
          <a:pPr rtl="0">
            <a:buFont typeface="Arial" panose="020B0604020202020204" pitchFamily="34" charset="0"/>
            <a:buChar char="•"/>
          </a:pPr>
          <a:r>
            <a:rPr lang="en-US" sz="2000">
              <a:latin typeface="Arial" panose="020B0604020202020204" pitchFamily="34" charset="0"/>
              <a:ea typeface="Calibri"/>
              <a:cs typeface="Arial" panose="020B0604020202020204" pitchFamily="34" charset="0"/>
            </a:rPr>
            <a:t>For those wishing to hold community events for assisting families left behind, email: </a:t>
          </a:r>
          <a:r>
            <a:rPr lang="en-US" sz="2000" b="0" u="none">
              <a:latin typeface="Arial" panose="020B0604020202020204" pitchFamily="34" charset="0"/>
              <a:cs typeface="Arial" panose="020B0604020202020204" pitchFamily="34" charset="0"/>
              <a:hlinkClick xmlns:r="http://schemas.openxmlformats.org/officeDocument/2006/relationships" r:id="rId1"/>
            </a:rPr>
            <a:t>Request a Community Meeting with ORI</a:t>
          </a:r>
          <a:endParaRPr lang="en-US" sz="2000" b="0" u="sng">
            <a:latin typeface="Arial" panose="020B0604020202020204" pitchFamily="34" charset="0"/>
            <a:ea typeface="Calibri"/>
            <a:cs typeface="Arial" panose="020B0604020202020204" pitchFamily="34" charset="0"/>
          </a:endParaRPr>
        </a:p>
      </dgm:t>
    </dgm:pt>
    <dgm:pt modelId="{F3407A41-50E6-4B0D-BF67-95E44B9BC4B4}" type="parTrans" cxnId="{5BE68C56-9134-4C43-A720-1A558D2292B9}">
      <dgm:prSet/>
      <dgm:spPr/>
      <dgm:t>
        <a:bodyPr/>
        <a:lstStyle/>
        <a:p>
          <a:endParaRPr lang="en-US"/>
        </a:p>
      </dgm:t>
    </dgm:pt>
    <dgm:pt modelId="{3ADE5979-F07D-49BA-BEEA-BD63D4CBAE53}" type="sibTrans" cxnId="{5BE68C56-9134-4C43-A720-1A558D2292B9}">
      <dgm:prSet/>
      <dgm:spPr/>
      <dgm:t>
        <a:bodyPr/>
        <a:lstStyle/>
        <a:p>
          <a:endParaRPr lang="en-US"/>
        </a:p>
      </dgm:t>
    </dgm:pt>
    <dgm:pt modelId="{8A29F272-9260-4638-9490-C715E352407B}">
      <dgm:prSet custT="1"/>
      <dgm:spPr/>
      <dgm:t>
        <a:bodyPr/>
        <a:lstStyle/>
        <a:p>
          <a:r>
            <a:rPr lang="en-US" sz="2000" b="1">
              <a:latin typeface="Arial" panose="020B0604020202020204" pitchFamily="34" charset="0"/>
              <a:ea typeface="Calibri"/>
              <a:cs typeface="Arial" panose="020B0604020202020204" pitchFamily="34" charset="0"/>
            </a:rPr>
            <a:t>Check in with student’s sibling(s), </a:t>
          </a:r>
          <a:r>
            <a:rPr lang="en-US" sz="2000" b="0">
              <a:latin typeface="Arial" panose="020B0604020202020204" pitchFamily="34" charset="0"/>
              <a:ea typeface="Calibri"/>
              <a:cs typeface="Arial" panose="020B0604020202020204" pitchFamily="34" charset="0"/>
            </a:rPr>
            <a:t>offer additional support </a:t>
          </a:r>
        </a:p>
      </dgm:t>
    </dgm:pt>
    <dgm:pt modelId="{251E9856-9171-4DAB-9DED-DA7B2E40A9C6}" type="parTrans" cxnId="{E27CEEDF-A122-498E-848B-3933D83BDFE6}">
      <dgm:prSet/>
      <dgm:spPr/>
      <dgm:t>
        <a:bodyPr/>
        <a:lstStyle/>
        <a:p>
          <a:endParaRPr lang="en-US"/>
        </a:p>
      </dgm:t>
    </dgm:pt>
    <dgm:pt modelId="{FE3E6B12-77D1-4F44-8801-F44C4A1E212F}" type="sibTrans" cxnId="{E27CEEDF-A122-498E-848B-3933D83BDFE6}">
      <dgm:prSet/>
      <dgm:spPr/>
      <dgm:t>
        <a:bodyPr/>
        <a:lstStyle/>
        <a:p>
          <a:endParaRPr lang="en-US"/>
        </a:p>
      </dgm:t>
    </dgm:pt>
    <dgm:pt modelId="{FB730B3B-4534-634F-B4EE-19BB56F24098}">
      <dgm:prSet custT="1"/>
      <dgm:spPr/>
      <dgm:t>
        <a:bodyPr/>
        <a:lstStyle/>
        <a:p>
          <a:pPr>
            <a:buFont typeface="Arial" panose="020B0604020202020204" pitchFamily="34" charset="0"/>
            <a:buChar char="•"/>
          </a:pPr>
          <a:r>
            <a:rPr lang="en-US" sz="2000" b="1" i="1" u="none" dirty="0">
              <a:latin typeface="Arial" panose="020B0604020202020204" pitchFamily="34" charset="0"/>
              <a:cs typeface="Arial" panose="020B0604020202020204" pitchFamily="34" charset="0"/>
            </a:rPr>
            <a:t>For ALL students:</a:t>
          </a:r>
          <a:r>
            <a:rPr lang="en-US" sz="2000" b="1" i="0" u="none" dirty="0">
              <a:latin typeface="Arial" panose="020B0604020202020204" pitchFamily="34" charset="0"/>
              <a:cs typeface="Arial" panose="020B0604020202020204" pitchFamily="34" charset="0"/>
            </a:rPr>
            <a:t> </a:t>
          </a:r>
          <a:r>
            <a:rPr lang="en-US" sz="2000" b="0" i="0" u="none" dirty="0">
              <a:latin typeface="Arial" panose="020B0604020202020204" pitchFamily="34" charset="0"/>
              <a:cs typeface="Arial" panose="020B0604020202020204" pitchFamily="34" charset="0"/>
            </a:rPr>
            <a:t>Maintain sensitivity and awareness regarding absences, lack of engagement, and behavioral challenges</a:t>
          </a:r>
          <a:r>
            <a:rPr lang="en-US" sz="2000" b="0" i="0" dirty="0">
              <a:latin typeface="Arial" panose="020B0604020202020204" pitchFamily="34" charset="0"/>
              <a:cs typeface="Arial" panose="020B0604020202020204" pitchFamily="34" charset="0"/>
            </a:rPr>
            <a:t>​</a:t>
          </a:r>
          <a:endParaRPr lang="en-US" sz="2000" b="0" u="sng" dirty="0">
            <a:latin typeface="Arial" panose="020B0604020202020204" pitchFamily="34" charset="0"/>
            <a:ea typeface="Calibri"/>
            <a:cs typeface="Arial" panose="020B0604020202020204" pitchFamily="34" charset="0"/>
          </a:endParaRPr>
        </a:p>
      </dgm:t>
    </dgm:pt>
    <dgm:pt modelId="{123C6C06-D001-334E-8F7D-8CD056A6C723}" type="parTrans" cxnId="{4F6F0012-5682-C644-B373-B6C97BE6863B}">
      <dgm:prSet/>
      <dgm:spPr/>
      <dgm:t>
        <a:bodyPr/>
        <a:lstStyle/>
        <a:p>
          <a:endParaRPr lang="en-US"/>
        </a:p>
      </dgm:t>
    </dgm:pt>
    <dgm:pt modelId="{8141BDCB-B078-694B-9AA7-817368A67569}" type="sibTrans" cxnId="{4F6F0012-5682-C644-B373-B6C97BE6863B}">
      <dgm:prSet/>
      <dgm:spPr/>
      <dgm:t>
        <a:bodyPr/>
        <a:lstStyle/>
        <a:p>
          <a:endParaRPr lang="en-US"/>
        </a:p>
      </dgm:t>
    </dgm:pt>
    <dgm:pt modelId="{1A9AE4C6-1EF8-4BED-8F79-985EDD5A13C0}">
      <dgm:prSet custT="1"/>
      <dgm:spPr/>
      <dgm:t>
        <a:bodyPr/>
        <a:lstStyle/>
        <a:p>
          <a:pPr rtl="0"/>
          <a:r>
            <a:rPr lang="en-US" sz="2000" b="1">
              <a:latin typeface="Arial" panose="020B0604020202020204" pitchFamily="34" charset="0"/>
              <a:ea typeface="Calibri"/>
              <a:cs typeface="Arial" panose="020B0604020202020204" pitchFamily="34" charset="0"/>
            </a:rPr>
            <a:t>Alert school leadership</a:t>
          </a:r>
        </a:p>
      </dgm:t>
    </dgm:pt>
    <dgm:pt modelId="{3A883168-9D7A-4DCE-AD91-E79E74D7AEDB}" type="parTrans" cxnId="{53614E2E-C7CB-4352-B5DA-E17DF66B196E}">
      <dgm:prSet/>
      <dgm:spPr/>
      <dgm:t>
        <a:bodyPr/>
        <a:lstStyle/>
        <a:p>
          <a:endParaRPr lang="en-US"/>
        </a:p>
      </dgm:t>
    </dgm:pt>
    <dgm:pt modelId="{A40F2909-CDF0-40B5-AE6C-3B132B9CC95C}" type="sibTrans" cxnId="{53614E2E-C7CB-4352-B5DA-E17DF66B196E}">
      <dgm:prSet/>
      <dgm:spPr/>
      <dgm:t>
        <a:bodyPr/>
        <a:lstStyle/>
        <a:p>
          <a:endParaRPr lang="en-US"/>
        </a:p>
      </dgm:t>
    </dgm:pt>
    <dgm:pt modelId="{DF6B41F3-6207-4477-A77E-65EC89E2A203}">
      <dgm:prSet custT="1"/>
      <dgm:spPr/>
      <dgm:t>
        <a:bodyPr/>
        <a:lstStyle/>
        <a:p>
          <a:pPr rtl="0"/>
          <a:r>
            <a:rPr lang="en-US" sz="2000" b="0">
              <a:latin typeface="Arial" panose="020B0604020202020204" pitchFamily="34" charset="0"/>
              <a:ea typeface="Calibri"/>
              <a:cs typeface="Arial" panose="020B0604020202020204" pitchFamily="34" charset="0"/>
            </a:rPr>
            <a:t>Be prepared for possible outreach by media contacts—consider privacy concerns</a:t>
          </a:r>
        </a:p>
      </dgm:t>
    </dgm:pt>
    <dgm:pt modelId="{2846E82D-5878-4553-9724-DFDC0CE8BB7E}" type="parTrans" cxnId="{A19D4B83-53E4-410B-B845-7F41BB72FEA5}">
      <dgm:prSet/>
      <dgm:spPr/>
      <dgm:t>
        <a:bodyPr/>
        <a:lstStyle/>
        <a:p>
          <a:endParaRPr lang="en-US"/>
        </a:p>
      </dgm:t>
    </dgm:pt>
    <dgm:pt modelId="{8A72E190-B193-428C-A377-FA6CBFDA2465}" type="sibTrans" cxnId="{A19D4B83-53E4-410B-B845-7F41BB72FEA5}">
      <dgm:prSet/>
      <dgm:spPr/>
      <dgm:t>
        <a:bodyPr/>
        <a:lstStyle/>
        <a:p>
          <a:endParaRPr lang="en-US"/>
        </a:p>
      </dgm:t>
    </dgm:pt>
    <dgm:pt modelId="{C265931E-82B6-4223-B806-3CB6C1E0FD87}">
      <dgm:prSet custT="1"/>
      <dgm:spPr/>
      <dgm:t>
        <a:bodyPr/>
        <a:lstStyle/>
        <a:p>
          <a:r>
            <a:rPr lang="en-US" sz="2000" b="1">
              <a:latin typeface="Arial" panose="020B0604020202020204" pitchFamily="34" charset="0"/>
              <a:ea typeface="Calibri"/>
              <a:cs typeface="Arial" panose="020B0604020202020204" pitchFamily="34" charset="0"/>
            </a:rPr>
            <a:t>Check in with family/caregiver</a:t>
          </a:r>
        </a:p>
      </dgm:t>
    </dgm:pt>
    <dgm:pt modelId="{682DEA72-101A-458A-9AFD-E2F33913972D}" type="parTrans" cxnId="{F1CCD880-6043-4B7D-BBEE-1A436CCEF35A}">
      <dgm:prSet/>
      <dgm:spPr/>
      <dgm:t>
        <a:bodyPr/>
        <a:lstStyle/>
        <a:p>
          <a:endParaRPr lang="en-US"/>
        </a:p>
      </dgm:t>
    </dgm:pt>
    <dgm:pt modelId="{90007D04-48AA-41F3-A3BD-8AD75D734FF8}" type="sibTrans" cxnId="{F1CCD880-6043-4B7D-BBEE-1A436CCEF35A}">
      <dgm:prSet/>
      <dgm:spPr/>
      <dgm:t>
        <a:bodyPr/>
        <a:lstStyle/>
        <a:p>
          <a:endParaRPr lang="en-US"/>
        </a:p>
      </dgm:t>
    </dgm:pt>
    <dgm:pt modelId="{1E384BDA-EF64-45F5-B6B6-9E35A9EEB721}">
      <dgm:prSet custT="1"/>
      <dgm:spPr/>
      <dgm:t>
        <a:bodyPr/>
        <a:lstStyle/>
        <a:p>
          <a:endParaRPr lang="en-US" sz="2000" b="0">
            <a:latin typeface="Arial" panose="020B0604020202020204" pitchFamily="34" charset="0"/>
            <a:ea typeface="Calibri"/>
            <a:cs typeface="Arial" panose="020B0604020202020204" pitchFamily="34" charset="0"/>
          </a:endParaRPr>
        </a:p>
      </dgm:t>
    </dgm:pt>
    <dgm:pt modelId="{5BFD13E2-FE0F-42C4-A814-E5B07A3BE31C}" type="parTrans" cxnId="{4E233B3B-CF0D-4137-9B73-E1E39A387035}">
      <dgm:prSet/>
      <dgm:spPr/>
      <dgm:t>
        <a:bodyPr/>
        <a:lstStyle/>
        <a:p>
          <a:endParaRPr lang="en-US"/>
        </a:p>
      </dgm:t>
    </dgm:pt>
    <dgm:pt modelId="{4A2D4CAB-798F-4229-8A17-517D922E83DA}" type="sibTrans" cxnId="{4E233B3B-CF0D-4137-9B73-E1E39A387035}">
      <dgm:prSet/>
      <dgm:spPr/>
      <dgm:t>
        <a:bodyPr/>
        <a:lstStyle/>
        <a:p>
          <a:endParaRPr lang="en-US"/>
        </a:p>
      </dgm:t>
    </dgm:pt>
    <dgm:pt modelId="{6597FEAB-27E6-4E14-A3D2-A8255106EC1E}" type="pres">
      <dgm:prSet presAssocID="{78313352-7F37-49F1-AF78-C2887D70FAFB}" presName="Name0" presStyleCnt="0">
        <dgm:presLayoutVars>
          <dgm:dir/>
          <dgm:animLvl val="lvl"/>
          <dgm:resizeHandles val="exact"/>
        </dgm:presLayoutVars>
      </dgm:prSet>
      <dgm:spPr/>
    </dgm:pt>
    <dgm:pt modelId="{6758443D-BE87-438A-86DA-39ED9B42777E}" type="pres">
      <dgm:prSet presAssocID="{59A8A362-BAE7-413F-97BC-75E6D0D489E5}" presName="composite" presStyleCnt="0"/>
      <dgm:spPr/>
    </dgm:pt>
    <dgm:pt modelId="{59019A88-07A4-43D8-88C4-9BF209DC27E5}" type="pres">
      <dgm:prSet presAssocID="{59A8A362-BAE7-413F-97BC-75E6D0D489E5}" presName="parTx" presStyleLbl="alignNode1" presStyleIdx="0" presStyleCnt="2" custScaleY="86719" custLinFactNeighborX="-21667" custLinFactNeighborY="-25853">
        <dgm:presLayoutVars>
          <dgm:chMax val="0"/>
          <dgm:chPref val="0"/>
          <dgm:bulletEnabled val="1"/>
        </dgm:presLayoutVars>
      </dgm:prSet>
      <dgm:spPr/>
    </dgm:pt>
    <dgm:pt modelId="{855F6275-9653-4E64-953F-F03D94C52F30}" type="pres">
      <dgm:prSet presAssocID="{59A8A362-BAE7-413F-97BC-75E6D0D489E5}" presName="desTx" presStyleLbl="alignAccFollowNode1" presStyleIdx="0" presStyleCnt="2" custScaleY="100000" custLinFactNeighborX="3405" custLinFactNeighborY="-525">
        <dgm:presLayoutVars>
          <dgm:bulletEnabled val="1"/>
        </dgm:presLayoutVars>
      </dgm:prSet>
      <dgm:spPr/>
    </dgm:pt>
    <dgm:pt modelId="{670A1B88-5DAA-4199-97A8-973C2AC20B32}" type="pres">
      <dgm:prSet presAssocID="{F8B4CB0F-DF7D-4632-A74C-4711EA0F820F}" presName="space" presStyleCnt="0"/>
      <dgm:spPr/>
    </dgm:pt>
    <dgm:pt modelId="{CBEE5880-42A1-4A2A-B0B8-D94F07CEF0A1}" type="pres">
      <dgm:prSet presAssocID="{D1F5DF30-F845-47F1-99E1-78365E11A946}" presName="composite" presStyleCnt="0"/>
      <dgm:spPr/>
    </dgm:pt>
    <dgm:pt modelId="{9C6EF60A-314F-44F6-ABCA-278996C670F8}" type="pres">
      <dgm:prSet presAssocID="{D1F5DF30-F845-47F1-99E1-78365E11A946}" presName="parTx" presStyleLbl="alignNode1" presStyleIdx="1" presStyleCnt="2" custScaleY="88467" custLinFactNeighborX="-11515" custLinFactNeighborY="-16540">
        <dgm:presLayoutVars>
          <dgm:chMax val="0"/>
          <dgm:chPref val="0"/>
          <dgm:bulletEnabled val="1"/>
        </dgm:presLayoutVars>
      </dgm:prSet>
      <dgm:spPr/>
    </dgm:pt>
    <dgm:pt modelId="{CB19725E-6D59-4221-9296-0DEC0AD637EB}" type="pres">
      <dgm:prSet presAssocID="{D1F5DF30-F845-47F1-99E1-78365E11A946}" presName="desTx" presStyleLbl="alignAccFollowNode1" presStyleIdx="1" presStyleCnt="2" custLinFactNeighborX="-6703" custLinFactNeighborY="525">
        <dgm:presLayoutVars>
          <dgm:bulletEnabled val="1"/>
        </dgm:presLayoutVars>
      </dgm:prSet>
      <dgm:spPr/>
    </dgm:pt>
  </dgm:ptLst>
  <dgm:cxnLst>
    <dgm:cxn modelId="{9AFE1E06-DD10-4D89-B91E-F2CCD00DDD66}" type="presOf" srcId="{EEA44D19-0814-4ECC-9A99-787ED9800FB4}" destId="{855F6275-9653-4E64-953F-F03D94C52F30}" srcOrd="0" destOrd="0" presId="urn:microsoft.com/office/officeart/2005/8/layout/hList1"/>
    <dgm:cxn modelId="{69014407-136F-482A-90BE-6AE50A4E1305}" srcId="{D1F5DF30-F845-47F1-99E1-78365E11A946}" destId="{E2C06213-564D-4509-B1F8-AE0FB0F902CC}" srcOrd="2" destOrd="0" parTransId="{029BD3E6-2466-41B1-AFFD-9FC64A52D838}" sibTransId="{7D431B99-0DEF-46B8-934B-EAC46655998D}"/>
    <dgm:cxn modelId="{BE9F070C-F525-4A6F-A7F0-B672F3E366AF}" type="presOf" srcId="{DF6B41F3-6207-4477-A77E-65EC89E2A203}" destId="{CB19725E-6D59-4221-9296-0DEC0AD637EB}" srcOrd="0" destOrd="1" presId="urn:microsoft.com/office/officeart/2005/8/layout/hList1"/>
    <dgm:cxn modelId="{92357F0C-8B1E-4035-A63D-4FB6FBD5173F}" type="presOf" srcId="{D1F5DF30-F845-47F1-99E1-78365E11A946}" destId="{9C6EF60A-314F-44F6-ABCA-278996C670F8}" srcOrd="0" destOrd="0" presId="urn:microsoft.com/office/officeart/2005/8/layout/hList1"/>
    <dgm:cxn modelId="{89A3B10D-AC8E-4F49-8E1D-D3051FAB23F3}" srcId="{78313352-7F37-49F1-AF78-C2887D70FAFB}" destId="{59A8A362-BAE7-413F-97BC-75E6D0D489E5}" srcOrd="0" destOrd="0" parTransId="{ECB8672F-B6AD-477F-8D09-7F1685EFD70D}" sibTransId="{F8B4CB0F-DF7D-4632-A74C-4711EA0F820F}"/>
    <dgm:cxn modelId="{4F6F0012-5682-C644-B373-B6C97BE6863B}" srcId="{D1F5DF30-F845-47F1-99E1-78365E11A946}" destId="{FB730B3B-4534-634F-B4EE-19BB56F24098}" srcOrd="4" destOrd="0" parTransId="{123C6C06-D001-334E-8F7D-8CD056A6C723}" sibTransId="{8141BDCB-B078-694B-9AA7-817368A67569}"/>
    <dgm:cxn modelId="{27276514-7218-470E-A386-31B23B8E8109}" type="presOf" srcId="{0495B63D-BEED-4EFE-973D-50AF0FA353A6}" destId="{CB19725E-6D59-4221-9296-0DEC0AD637EB}" srcOrd="0" destOrd="0" presId="urn:microsoft.com/office/officeart/2005/8/layout/hList1"/>
    <dgm:cxn modelId="{53614E2E-C7CB-4352-B5DA-E17DF66B196E}" srcId="{59A8A362-BAE7-413F-97BC-75E6D0D489E5}" destId="{1A9AE4C6-1EF8-4BED-8F79-985EDD5A13C0}" srcOrd="4" destOrd="0" parTransId="{3A883168-9D7A-4DCE-AD91-E79E74D7AEDB}" sibTransId="{A40F2909-CDF0-40B5-AE6C-3B132B9CC95C}"/>
    <dgm:cxn modelId="{4E233B3B-CF0D-4137-9B73-E1E39A387035}" srcId="{59A8A362-BAE7-413F-97BC-75E6D0D489E5}" destId="{1E384BDA-EF64-45F5-B6B6-9E35A9EEB721}" srcOrd="1" destOrd="0" parTransId="{5BFD13E2-FE0F-42C4-A814-E5B07A3BE31C}" sibTransId="{4A2D4CAB-798F-4229-8A17-517D922E83DA}"/>
    <dgm:cxn modelId="{0FC5B763-1836-450E-8099-6900D5581930}" type="presOf" srcId="{E2C06213-564D-4509-B1F8-AE0FB0F902CC}" destId="{CB19725E-6D59-4221-9296-0DEC0AD637EB}" srcOrd="0" destOrd="2" presId="urn:microsoft.com/office/officeart/2005/8/layout/hList1"/>
    <dgm:cxn modelId="{D716EE45-E550-4062-BC5B-BE7738EA1228}" type="presOf" srcId="{FB730B3B-4534-634F-B4EE-19BB56F24098}" destId="{CB19725E-6D59-4221-9296-0DEC0AD637EB}" srcOrd="0" destOrd="4" presId="urn:microsoft.com/office/officeart/2005/8/layout/hList1"/>
    <dgm:cxn modelId="{93C8F945-8D34-414A-8371-4914BAD77592}" type="presOf" srcId="{59A8A362-BAE7-413F-97BC-75E6D0D489E5}" destId="{59019A88-07A4-43D8-88C4-9BF209DC27E5}" srcOrd="0" destOrd="0" presId="urn:microsoft.com/office/officeart/2005/8/layout/hList1"/>
    <dgm:cxn modelId="{2DA0E570-927D-4D2C-B1AA-9AFCF247E485}" srcId="{59A8A362-BAE7-413F-97BC-75E6D0D489E5}" destId="{EEA44D19-0814-4ECC-9A99-787ED9800FB4}" srcOrd="0" destOrd="0" parTransId="{0A29E14D-2BFC-4E4B-BA28-E1E043286C79}" sibTransId="{9B13C696-BA62-49B9-80C2-F6260626F4C4}"/>
    <dgm:cxn modelId="{FE874555-1128-4393-AC62-12084859CDE5}" type="presOf" srcId="{1E384BDA-EF64-45F5-B6B6-9E35A9EEB721}" destId="{855F6275-9653-4E64-953F-F03D94C52F30}" srcOrd="0" destOrd="1" presId="urn:microsoft.com/office/officeart/2005/8/layout/hList1"/>
    <dgm:cxn modelId="{5BE68C56-9134-4C43-A720-1A558D2292B9}" srcId="{D1F5DF30-F845-47F1-99E1-78365E11A946}" destId="{B5D4FB4F-BD3B-4770-B491-57D7A65DD6CE}" srcOrd="3" destOrd="0" parTransId="{F3407A41-50E6-4B0D-BF67-95E44B9BC4B4}" sibTransId="{3ADE5979-F07D-49BA-BEEA-BD63D4CBAE53}"/>
    <dgm:cxn modelId="{F1CCD880-6043-4B7D-BBEE-1A436CCEF35A}" srcId="{59A8A362-BAE7-413F-97BC-75E6D0D489E5}" destId="{C265931E-82B6-4223-B806-3CB6C1E0FD87}" srcOrd="2" destOrd="0" parTransId="{682DEA72-101A-458A-9AFD-E2F33913972D}" sibTransId="{90007D04-48AA-41F3-A3BD-8AD75D734FF8}"/>
    <dgm:cxn modelId="{A19D4B83-53E4-410B-B845-7F41BB72FEA5}" srcId="{D1F5DF30-F845-47F1-99E1-78365E11A946}" destId="{DF6B41F3-6207-4477-A77E-65EC89E2A203}" srcOrd="1" destOrd="0" parTransId="{2846E82D-5878-4553-9724-DFDC0CE8BB7E}" sibTransId="{8A72E190-B193-428C-A377-FA6CBFDA2465}"/>
    <dgm:cxn modelId="{090EAC86-9D3E-4A0C-9508-17867C59A44E}" type="presOf" srcId="{C265931E-82B6-4223-B806-3CB6C1E0FD87}" destId="{855F6275-9653-4E64-953F-F03D94C52F30}" srcOrd="0" destOrd="2" presId="urn:microsoft.com/office/officeart/2005/8/layout/hList1"/>
    <dgm:cxn modelId="{DBC8188A-DE70-4D1F-93F4-AD10C3210A29}" type="presOf" srcId="{1A9AE4C6-1EF8-4BED-8F79-985EDD5A13C0}" destId="{855F6275-9653-4E64-953F-F03D94C52F30}" srcOrd="0" destOrd="5" presId="urn:microsoft.com/office/officeart/2005/8/layout/hList1"/>
    <dgm:cxn modelId="{6E04EE93-4D06-409A-93F8-E31B3D0E9172}" srcId="{C265931E-82B6-4223-B806-3CB6C1E0FD87}" destId="{5B98FFDC-D035-4A8E-B1E1-9E1955A16DC2}" srcOrd="0" destOrd="0" parTransId="{68945738-7166-4FCA-9402-F7E86601E069}" sibTransId="{051BCEAE-B6AC-4FA1-B26C-F7EC9AEBCAC4}"/>
    <dgm:cxn modelId="{5C6FC799-3EED-41C4-93ED-F1CC2E6A7F5A}" type="presOf" srcId="{5B98FFDC-D035-4A8E-B1E1-9E1955A16DC2}" destId="{855F6275-9653-4E64-953F-F03D94C52F30}" srcOrd="0" destOrd="3" presId="urn:microsoft.com/office/officeart/2005/8/layout/hList1"/>
    <dgm:cxn modelId="{7C88E3B2-BF32-4B4C-8227-B147B8E1ED4F}" type="presOf" srcId="{78313352-7F37-49F1-AF78-C2887D70FAFB}" destId="{6597FEAB-27E6-4E14-A3D2-A8255106EC1E}" srcOrd="0" destOrd="0" presId="urn:microsoft.com/office/officeart/2005/8/layout/hList1"/>
    <dgm:cxn modelId="{84E0D2C0-5340-4145-96F3-9ADD97847CED}" srcId="{D1F5DF30-F845-47F1-99E1-78365E11A946}" destId="{0495B63D-BEED-4EFE-973D-50AF0FA353A6}" srcOrd="0" destOrd="0" parTransId="{89430307-D7E7-4878-8123-BD066E89488A}" sibTransId="{896493FF-2B72-4CDB-B0BC-3A8E9E48E0AF}"/>
    <dgm:cxn modelId="{E27CEEDF-A122-498E-848B-3933D83BDFE6}" srcId="{59A8A362-BAE7-413F-97BC-75E6D0D489E5}" destId="{8A29F272-9260-4638-9490-C715E352407B}" srcOrd="3" destOrd="0" parTransId="{251E9856-9171-4DAB-9DED-DA7B2E40A9C6}" sibTransId="{FE3E6B12-77D1-4F44-8801-F44C4A1E212F}"/>
    <dgm:cxn modelId="{3D62DFF5-4897-4571-AB1B-3653CBBF4557}" type="presOf" srcId="{8A29F272-9260-4638-9490-C715E352407B}" destId="{855F6275-9653-4E64-953F-F03D94C52F30}" srcOrd="0" destOrd="4" presId="urn:microsoft.com/office/officeart/2005/8/layout/hList1"/>
    <dgm:cxn modelId="{332661F6-E72A-47EB-AAC3-624C362DD75F}" srcId="{78313352-7F37-49F1-AF78-C2887D70FAFB}" destId="{D1F5DF30-F845-47F1-99E1-78365E11A946}" srcOrd="1" destOrd="0" parTransId="{AEF4EA5E-CD93-4250-8C83-90F5EB0B4146}" sibTransId="{B0C07B93-5739-4E47-BC39-BFB95F340B4B}"/>
    <dgm:cxn modelId="{09EB11FB-4C78-446A-BA3E-B0AA6C46080D}" type="presOf" srcId="{B5D4FB4F-BD3B-4770-B491-57D7A65DD6CE}" destId="{CB19725E-6D59-4221-9296-0DEC0AD637EB}" srcOrd="0" destOrd="3" presId="urn:microsoft.com/office/officeart/2005/8/layout/hList1"/>
    <dgm:cxn modelId="{76658C2A-E657-4E51-9BF3-8C144E38D989}" type="presParOf" srcId="{6597FEAB-27E6-4E14-A3D2-A8255106EC1E}" destId="{6758443D-BE87-438A-86DA-39ED9B42777E}" srcOrd="0" destOrd="0" presId="urn:microsoft.com/office/officeart/2005/8/layout/hList1"/>
    <dgm:cxn modelId="{2EA6F23F-15B9-4299-8917-B98BDF1211CE}" type="presParOf" srcId="{6758443D-BE87-438A-86DA-39ED9B42777E}" destId="{59019A88-07A4-43D8-88C4-9BF209DC27E5}" srcOrd="0" destOrd="0" presId="urn:microsoft.com/office/officeart/2005/8/layout/hList1"/>
    <dgm:cxn modelId="{9C2AA874-E31F-4830-95D0-6CEB0ACC6D3D}" type="presParOf" srcId="{6758443D-BE87-438A-86DA-39ED9B42777E}" destId="{855F6275-9653-4E64-953F-F03D94C52F30}" srcOrd="1" destOrd="0" presId="urn:microsoft.com/office/officeart/2005/8/layout/hList1"/>
    <dgm:cxn modelId="{16C7DE6F-796E-4926-BEB5-64A2FB1D9E17}" type="presParOf" srcId="{6597FEAB-27E6-4E14-A3D2-A8255106EC1E}" destId="{670A1B88-5DAA-4199-97A8-973C2AC20B32}" srcOrd="1" destOrd="0" presId="urn:microsoft.com/office/officeart/2005/8/layout/hList1"/>
    <dgm:cxn modelId="{65E51422-4FF1-4C3B-B943-A50EDA3A2DAF}" type="presParOf" srcId="{6597FEAB-27E6-4E14-A3D2-A8255106EC1E}" destId="{CBEE5880-42A1-4A2A-B0B8-D94F07CEF0A1}" srcOrd="2" destOrd="0" presId="urn:microsoft.com/office/officeart/2005/8/layout/hList1"/>
    <dgm:cxn modelId="{165AB23E-9633-4EB3-A18B-D43FE474B14D}" type="presParOf" srcId="{CBEE5880-42A1-4A2A-B0B8-D94F07CEF0A1}" destId="{9C6EF60A-314F-44F6-ABCA-278996C670F8}" srcOrd="0" destOrd="0" presId="urn:microsoft.com/office/officeart/2005/8/layout/hList1"/>
    <dgm:cxn modelId="{17B4DC0A-40D2-4178-B5BF-A3BD313FC5DA}" type="presParOf" srcId="{CBEE5880-42A1-4A2A-B0B8-D94F07CEF0A1}" destId="{CB19725E-6D59-4221-9296-0DEC0AD637E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432D09-8DD4-6348-A04B-84C991E17BAD}"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5AEAF536-9F4B-E342-AD64-2213955ED946}">
      <dgm:prSet/>
      <dgm:spPr>
        <a:solidFill>
          <a:srgbClr val="1E4782">
            <a:alpha val="90000"/>
          </a:srgbClr>
        </a:solidFill>
      </dgm:spPr>
      <dgm:t>
        <a:bodyPr/>
        <a:lstStyle/>
        <a:p>
          <a:r>
            <a:rPr lang="en-US" b="0" i="0">
              <a:latin typeface="Arial" panose="020B0604020202020204" pitchFamily="34" charset="0"/>
              <a:cs typeface="Arial" panose="020B0604020202020204" pitchFamily="34" charset="0"/>
            </a:rPr>
            <a:t>Offer tutoring/educational services in short term​</a:t>
          </a:r>
          <a:endParaRPr lang="en-US">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Schools Should: &#10;Offer tutoring/educational services in short term​&#10;Reach out to family to offer support and create a plan for safely transitioning the student back to school &#10;Consider transportation needs&#10;Partner with families rather than filing a CRA for truancy or a 51A in connection with absences&#10;"/>
        </a:ext>
      </dgm:extLst>
    </dgm:pt>
    <dgm:pt modelId="{FF241917-1325-3040-925E-355ABA37D5A3}" type="parTrans" cxnId="{AE51079F-6CF5-E143-9CA1-D5EA103EA258}">
      <dgm:prSet/>
      <dgm:spPr/>
      <dgm:t>
        <a:bodyPr/>
        <a:lstStyle/>
        <a:p>
          <a:endParaRPr lang="en-US"/>
        </a:p>
      </dgm:t>
    </dgm:pt>
    <dgm:pt modelId="{80EA787C-FBE7-B346-A539-FBC1C394CFB4}" type="sibTrans" cxnId="{AE51079F-6CF5-E143-9CA1-D5EA103EA258}">
      <dgm:prSet/>
      <dgm:spPr/>
      <dgm:t>
        <a:bodyPr/>
        <a:lstStyle/>
        <a:p>
          <a:endParaRPr lang="en-US"/>
        </a:p>
      </dgm:t>
    </dgm:pt>
    <dgm:pt modelId="{503D845B-792B-B846-8BA5-A01BE8DBA785}">
      <dgm:prSet/>
      <dgm:spPr>
        <a:solidFill>
          <a:srgbClr val="1E4782">
            <a:alpha val="90000"/>
          </a:srgbClr>
        </a:solidFill>
      </dgm:spPr>
      <dgm:t>
        <a:bodyPr/>
        <a:lstStyle/>
        <a:p>
          <a:r>
            <a:rPr lang="en-US">
              <a:latin typeface="Arial" panose="020B0604020202020204" pitchFamily="34" charset="0"/>
              <a:cs typeface="Arial" panose="020B0604020202020204" pitchFamily="34" charset="0"/>
            </a:rPr>
            <a:t>Reach out to family to offer support and create a plan for safely transitioning the student back to school </a:t>
          </a:r>
        </a:p>
      </dgm:t>
      <dgm:extLst>
        <a:ext uri="{E40237B7-FDA0-4F09-8148-C483321AD2D9}">
          <dgm14:cNvPr xmlns:dgm14="http://schemas.microsoft.com/office/drawing/2010/diagram" id="0" name="" descr="Schools Should: &#10;Offer tutoring/educational services in short term​&#10;Reach out to family to offer support and create a plan for safely transitioning the student back to school &#10;Consider transportation needs&#10;Partner with families rather than filing a CRA for truancy or a 51A in connection with absences&#10;"/>
        </a:ext>
      </dgm:extLst>
    </dgm:pt>
    <dgm:pt modelId="{AB04AE95-0669-6A40-9EE4-3FF48C4A8A84}" type="parTrans" cxnId="{5C4F4D16-6DF8-E345-BE9F-54556E16EEC8}">
      <dgm:prSet/>
      <dgm:spPr/>
      <dgm:t>
        <a:bodyPr/>
        <a:lstStyle/>
        <a:p>
          <a:endParaRPr lang="en-US"/>
        </a:p>
      </dgm:t>
    </dgm:pt>
    <dgm:pt modelId="{696ED397-FFE6-2A42-B68D-D46CD7B3EC69}" type="sibTrans" cxnId="{5C4F4D16-6DF8-E345-BE9F-54556E16EEC8}">
      <dgm:prSet/>
      <dgm:spPr/>
      <dgm:t>
        <a:bodyPr/>
        <a:lstStyle/>
        <a:p>
          <a:endParaRPr lang="en-US"/>
        </a:p>
      </dgm:t>
    </dgm:pt>
    <dgm:pt modelId="{A16CB1BB-1F7B-3047-AEFC-BAF13BBFAE75}">
      <dgm:prSet/>
      <dgm:spPr>
        <a:solidFill>
          <a:srgbClr val="1E4782">
            <a:alpha val="90000"/>
          </a:srgbClr>
        </a:solidFill>
      </dgm:spPr>
      <dgm:t>
        <a:bodyPr/>
        <a:lstStyle/>
        <a:p>
          <a:r>
            <a:rPr lang="en-US" b="0" i="0">
              <a:latin typeface="Arial" panose="020B0604020202020204" pitchFamily="34" charset="0"/>
              <a:cs typeface="Arial" panose="020B0604020202020204" pitchFamily="34" charset="0"/>
            </a:rPr>
            <a:t>Consider transportation needs</a:t>
          </a:r>
          <a:endParaRPr lang="en-US">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Schools Should: &#10;Offer tutoring/educational services in short term​&#10;Reach out to family to offer support and create a plan for safely transitioning the student back to school &#10;Consider transportation needs&#10;Partner with families rather than filing a CRA for truancy or a 51A in connection with absences&#10;"/>
        </a:ext>
      </dgm:extLst>
    </dgm:pt>
    <dgm:pt modelId="{2AD641B9-A435-A340-8665-3BCB536D3753}" type="parTrans" cxnId="{CFD763F8-6870-5B4E-93B5-E8C44D5459FE}">
      <dgm:prSet/>
      <dgm:spPr/>
      <dgm:t>
        <a:bodyPr/>
        <a:lstStyle/>
        <a:p>
          <a:endParaRPr lang="en-US"/>
        </a:p>
      </dgm:t>
    </dgm:pt>
    <dgm:pt modelId="{B9C17171-CD89-1C41-8EB8-E2621750420C}" type="sibTrans" cxnId="{CFD763F8-6870-5B4E-93B5-E8C44D5459FE}">
      <dgm:prSet/>
      <dgm:spPr/>
      <dgm:t>
        <a:bodyPr/>
        <a:lstStyle/>
        <a:p>
          <a:endParaRPr lang="en-US"/>
        </a:p>
      </dgm:t>
    </dgm:pt>
    <dgm:pt modelId="{4F3FAE47-52E5-5E47-A1DC-D9CFCE1CA767}">
      <dgm:prSet phldrT="[Text]" custT="1"/>
      <dgm:spPr>
        <a:solidFill>
          <a:srgbClr val="EFBC49">
            <a:alpha val="84000"/>
          </a:srgbClr>
        </a:solidFill>
      </dgm:spPr>
      <dgm:t>
        <a:bodyPr/>
        <a:lstStyle/>
        <a:p>
          <a:r>
            <a:rPr lang="en-US" sz="2500" b="1" i="1">
              <a:solidFill>
                <a:schemeClr val="bg1"/>
              </a:solidFill>
              <a:latin typeface="Arial" panose="020B0604020202020204" pitchFamily="34" charset="0"/>
              <a:cs typeface="Arial" panose="020B0604020202020204" pitchFamily="34" charset="0"/>
            </a:rPr>
            <a:t>Schools Should: </a:t>
          </a:r>
        </a:p>
      </dgm:t>
      <dgm:extLst>
        <a:ext uri="{E40237B7-FDA0-4F09-8148-C483321AD2D9}">
          <dgm14:cNvPr xmlns:dgm14="http://schemas.microsoft.com/office/drawing/2010/diagram" id="0" name="" descr="Schools Should: &#10;Offer tutoring/educational services in short term​&#10;Reach out to family to offer support and create a plan for safely transitioning the student back to school &#10;Consider transportation needs&#10;Partner with families rather than filing a CRA for truancy or a 51A in connection with absences&#10;"/>
        </a:ext>
      </dgm:extLst>
    </dgm:pt>
    <dgm:pt modelId="{E1D8FEA7-5EB8-184E-9FF8-4519CFCF8521}" type="parTrans" cxnId="{D45787C1-25C1-664A-8FC0-0CAF71953C84}">
      <dgm:prSet/>
      <dgm:spPr/>
      <dgm:t>
        <a:bodyPr/>
        <a:lstStyle/>
        <a:p>
          <a:endParaRPr lang="en-US"/>
        </a:p>
      </dgm:t>
    </dgm:pt>
    <dgm:pt modelId="{84E5E339-584A-164A-9EB5-7667D914EB91}" type="sibTrans" cxnId="{D45787C1-25C1-664A-8FC0-0CAF71953C84}">
      <dgm:prSet/>
      <dgm:spPr/>
      <dgm:t>
        <a:bodyPr/>
        <a:lstStyle/>
        <a:p>
          <a:endParaRPr lang="en-US"/>
        </a:p>
      </dgm:t>
    </dgm:pt>
    <dgm:pt modelId="{D68E6B7D-93B3-4A23-9328-8C0365574FA2}">
      <dgm:prSet/>
      <dgm:spPr>
        <a:solidFill>
          <a:srgbClr val="1E4782">
            <a:alpha val="90000"/>
          </a:srgbClr>
        </a:solidFill>
      </dgm:spPr>
      <dgm:t>
        <a:bodyPr/>
        <a:lstStyle/>
        <a:p>
          <a:r>
            <a:rPr lang="en-US" b="0" i="0">
              <a:latin typeface="Arial" panose="020B0604020202020204" pitchFamily="34" charset="0"/>
              <a:cs typeface="Arial" panose="020B0604020202020204" pitchFamily="34" charset="0"/>
            </a:rPr>
            <a:t>Partner with families rather than filing a CRA for truancy or a 51A in connection with absences</a:t>
          </a:r>
          <a:endParaRPr lang="en-US">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Schools Should: &#10;Offer tutoring/educational services in short term​&#10;Reach out to family to offer support and create a plan for safely transitioning the student back to school &#10;Consider transportation needs&#10;Partner with families rather than filing a CRA for truancy or a 51A in connection with absences&#10;"/>
        </a:ext>
      </dgm:extLst>
    </dgm:pt>
    <dgm:pt modelId="{BE53A882-9009-4AA3-A23A-4C739601AFB6}" type="parTrans" cxnId="{6445C340-F47F-4877-8F1A-8736793D73ED}">
      <dgm:prSet/>
      <dgm:spPr/>
      <dgm:t>
        <a:bodyPr/>
        <a:lstStyle/>
        <a:p>
          <a:endParaRPr lang="en-US"/>
        </a:p>
      </dgm:t>
    </dgm:pt>
    <dgm:pt modelId="{3FFEAAAE-5A65-4C75-BC5C-136DB267A68C}" type="sibTrans" cxnId="{6445C340-F47F-4877-8F1A-8736793D73ED}">
      <dgm:prSet/>
      <dgm:spPr/>
      <dgm:t>
        <a:bodyPr/>
        <a:lstStyle/>
        <a:p>
          <a:endParaRPr lang="en-US"/>
        </a:p>
      </dgm:t>
    </dgm:pt>
    <dgm:pt modelId="{ED7FB5D2-A0E1-0048-A37E-45CE3F6A4F88}" type="pres">
      <dgm:prSet presAssocID="{B3432D09-8DD4-6348-A04B-84C991E17BAD}" presName="linear" presStyleCnt="0">
        <dgm:presLayoutVars>
          <dgm:animLvl val="lvl"/>
          <dgm:resizeHandles val="exact"/>
        </dgm:presLayoutVars>
      </dgm:prSet>
      <dgm:spPr/>
    </dgm:pt>
    <dgm:pt modelId="{F1ACF444-6113-CC48-846A-E72040BA7205}" type="pres">
      <dgm:prSet presAssocID="{4F3FAE47-52E5-5E47-A1DC-D9CFCE1CA767}" presName="parentText" presStyleLbl="node1" presStyleIdx="0" presStyleCnt="5">
        <dgm:presLayoutVars>
          <dgm:chMax val="0"/>
          <dgm:bulletEnabled val="1"/>
        </dgm:presLayoutVars>
      </dgm:prSet>
      <dgm:spPr/>
    </dgm:pt>
    <dgm:pt modelId="{29E0B1D8-5612-FC46-98B8-3E6A608405FC}" type="pres">
      <dgm:prSet presAssocID="{84E5E339-584A-164A-9EB5-7667D914EB91}" presName="spacer" presStyleCnt="0"/>
      <dgm:spPr/>
    </dgm:pt>
    <dgm:pt modelId="{729D7A9F-FE6A-384E-84DB-CF967D134513}" type="pres">
      <dgm:prSet presAssocID="{5AEAF536-9F4B-E342-AD64-2213955ED946}" presName="parentText" presStyleLbl="node1" presStyleIdx="1" presStyleCnt="5">
        <dgm:presLayoutVars>
          <dgm:chMax val="0"/>
          <dgm:bulletEnabled val="1"/>
        </dgm:presLayoutVars>
      </dgm:prSet>
      <dgm:spPr/>
    </dgm:pt>
    <dgm:pt modelId="{1A4D3E39-E5EF-C84E-AC4B-8C9059534BF9}" type="pres">
      <dgm:prSet presAssocID="{80EA787C-FBE7-B346-A539-FBC1C394CFB4}" presName="spacer" presStyleCnt="0"/>
      <dgm:spPr/>
    </dgm:pt>
    <dgm:pt modelId="{87B15E07-DC61-8144-96A2-433510268CA4}" type="pres">
      <dgm:prSet presAssocID="{503D845B-792B-B846-8BA5-A01BE8DBA785}" presName="parentText" presStyleLbl="node1" presStyleIdx="2" presStyleCnt="5">
        <dgm:presLayoutVars>
          <dgm:chMax val="0"/>
          <dgm:bulletEnabled val="1"/>
        </dgm:presLayoutVars>
      </dgm:prSet>
      <dgm:spPr/>
    </dgm:pt>
    <dgm:pt modelId="{36B3C21C-C342-7C4A-91D7-68457B6CAFA1}" type="pres">
      <dgm:prSet presAssocID="{696ED397-FFE6-2A42-B68D-D46CD7B3EC69}" presName="spacer" presStyleCnt="0"/>
      <dgm:spPr/>
    </dgm:pt>
    <dgm:pt modelId="{C1594195-0CB2-7847-A094-1D001ED49D41}" type="pres">
      <dgm:prSet presAssocID="{A16CB1BB-1F7B-3047-AEFC-BAF13BBFAE75}" presName="parentText" presStyleLbl="node1" presStyleIdx="3" presStyleCnt="5">
        <dgm:presLayoutVars>
          <dgm:chMax val="0"/>
          <dgm:bulletEnabled val="1"/>
        </dgm:presLayoutVars>
      </dgm:prSet>
      <dgm:spPr/>
    </dgm:pt>
    <dgm:pt modelId="{463509F6-F800-784E-AB83-A2B37FD357A2}" type="pres">
      <dgm:prSet presAssocID="{B9C17171-CD89-1C41-8EB8-E2621750420C}" presName="spacer" presStyleCnt="0"/>
      <dgm:spPr/>
    </dgm:pt>
    <dgm:pt modelId="{2780C975-5009-4D0A-9460-45436A347573}" type="pres">
      <dgm:prSet presAssocID="{D68E6B7D-93B3-4A23-9328-8C0365574FA2}" presName="parentText" presStyleLbl="node1" presStyleIdx="4" presStyleCnt="5">
        <dgm:presLayoutVars>
          <dgm:chMax val="0"/>
          <dgm:bulletEnabled val="1"/>
        </dgm:presLayoutVars>
      </dgm:prSet>
      <dgm:spPr/>
    </dgm:pt>
  </dgm:ptLst>
  <dgm:cxnLst>
    <dgm:cxn modelId="{5C4F4D16-6DF8-E345-BE9F-54556E16EEC8}" srcId="{B3432D09-8DD4-6348-A04B-84C991E17BAD}" destId="{503D845B-792B-B846-8BA5-A01BE8DBA785}" srcOrd="2" destOrd="0" parTransId="{AB04AE95-0669-6A40-9EE4-3FF48C4A8A84}" sibTransId="{696ED397-FFE6-2A42-B68D-D46CD7B3EC69}"/>
    <dgm:cxn modelId="{482B7117-A968-7047-88FE-401050A0990A}" type="presOf" srcId="{4F3FAE47-52E5-5E47-A1DC-D9CFCE1CA767}" destId="{F1ACF444-6113-CC48-846A-E72040BA7205}" srcOrd="0" destOrd="0" presId="urn:microsoft.com/office/officeart/2005/8/layout/vList2"/>
    <dgm:cxn modelId="{A1DE4C1E-A325-4985-B191-57225A58B3B2}" type="presOf" srcId="{D68E6B7D-93B3-4A23-9328-8C0365574FA2}" destId="{2780C975-5009-4D0A-9460-45436A347573}" srcOrd="0" destOrd="0" presId="urn:microsoft.com/office/officeart/2005/8/layout/vList2"/>
    <dgm:cxn modelId="{6445C340-F47F-4877-8F1A-8736793D73ED}" srcId="{B3432D09-8DD4-6348-A04B-84C991E17BAD}" destId="{D68E6B7D-93B3-4A23-9328-8C0365574FA2}" srcOrd="4" destOrd="0" parTransId="{BE53A882-9009-4AA3-A23A-4C739601AFB6}" sibTransId="{3FFEAAAE-5A65-4C75-BC5C-136DB267A68C}"/>
    <dgm:cxn modelId="{17AF9D64-EDA3-3546-8543-147E85D80092}" type="presOf" srcId="{A16CB1BB-1F7B-3047-AEFC-BAF13BBFAE75}" destId="{C1594195-0CB2-7847-A094-1D001ED49D41}" srcOrd="0" destOrd="0" presId="urn:microsoft.com/office/officeart/2005/8/layout/vList2"/>
    <dgm:cxn modelId="{43E9638D-D146-3746-A1FC-5805DEA0F5EC}" type="presOf" srcId="{5AEAF536-9F4B-E342-AD64-2213955ED946}" destId="{729D7A9F-FE6A-384E-84DB-CF967D134513}" srcOrd="0" destOrd="0" presId="urn:microsoft.com/office/officeart/2005/8/layout/vList2"/>
    <dgm:cxn modelId="{AE51079F-6CF5-E143-9CA1-D5EA103EA258}" srcId="{B3432D09-8DD4-6348-A04B-84C991E17BAD}" destId="{5AEAF536-9F4B-E342-AD64-2213955ED946}" srcOrd="1" destOrd="0" parTransId="{FF241917-1325-3040-925E-355ABA37D5A3}" sibTransId="{80EA787C-FBE7-B346-A539-FBC1C394CFB4}"/>
    <dgm:cxn modelId="{E3E0AFAA-38DB-D642-90B4-25B816AE10F6}" type="presOf" srcId="{503D845B-792B-B846-8BA5-A01BE8DBA785}" destId="{87B15E07-DC61-8144-96A2-433510268CA4}" srcOrd="0" destOrd="0" presId="urn:microsoft.com/office/officeart/2005/8/layout/vList2"/>
    <dgm:cxn modelId="{D45787C1-25C1-664A-8FC0-0CAF71953C84}" srcId="{B3432D09-8DD4-6348-A04B-84C991E17BAD}" destId="{4F3FAE47-52E5-5E47-A1DC-D9CFCE1CA767}" srcOrd="0" destOrd="0" parTransId="{E1D8FEA7-5EB8-184E-9FF8-4519CFCF8521}" sibTransId="{84E5E339-584A-164A-9EB5-7667D914EB91}"/>
    <dgm:cxn modelId="{EF67B6EA-F365-A241-A9E2-DE9C1C704BED}" type="presOf" srcId="{B3432D09-8DD4-6348-A04B-84C991E17BAD}" destId="{ED7FB5D2-A0E1-0048-A37E-45CE3F6A4F88}" srcOrd="0" destOrd="0" presId="urn:microsoft.com/office/officeart/2005/8/layout/vList2"/>
    <dgm:cxn modelId="{CFD763F8-6870-5B4E-93B5-E8C44D5459FE}" srcId="{B3432D09-8DD4-6348-A04B-84C991E17BAD}" destId="{A16CB1BB-1F7B-3047-AEFC-BAF13BBFAE75}" srcOrd="3" destOrd="0" parTransId="{2AD641B9-A435-A340-8665-3BCB536D3753}" sibTransId="{B9C17171-CD89-1C41-8EB8-E2621750420C}"/>
    <dgm:cxn modelId="{D1FD41D9-A58D-9946-B3FD-131A84A89045}" type="presParOf" srcId="{ED7FB5D2-A0E1-0048-A37E-45CE3F6A4F88}" destId="{F1ACF444-6113-CC48-846A-E72040BA7205}" srcOrd="0" destOrd="0" presId="urn:microsoft.com/office/officeart/2005/8/layout/vList2"/>
    <dgm:cxn modelId="{5B68D614-13B6-FF4E-ADD3-68260409C317}" type="presParOf" srcId="{ED7FB5D2-A0E1-0048-A37E-45CE3F6A4F88}" destId="{29E0B1D8-5612-FC46-98B8-3E6A608405FC}" srcOrd="1" destOrd="0" presId="urn:microsoft.com/office/officeart/2005/8/layout/vList2"/>
    <dgm:cxn modelId="{E3A13CDB-9D71-D14E-B1D9-7BF691AA8E68}" type="presParOf" srcId="{ED7FB5D2-A0E1-0048-A37E-45CE3F6A4F88}" destId="{729D7A9F-FE6A-384E-84DB-CF967D134513}" srcOrd="2" destOrd="0" presId="urn:microsoft.com/office/officeart/2005/8/layout/vList2"/>
    <dgm:cxn modelId="{025CDA93-7B42-A445-87F1-1918721B75B2}" type="presParOf" srcId="{ED7FB5D2-A0E1-0048-A37E-45CE3F6A4F88}" destId="{1A4D3E39-E5EF-C84E-AC4B-8C9059534BF9}" srcOrd="3" destOrd="0" presId="urn:microsoft.com/office/officeart/2005/8/layout/vList2"/>
    <dgm:cxn modelId="{4D7DDAA5-B07B-F34C-ACFB-2125FA41DB76}" type="presParOf" srcId="{ED7FB5D2-A0E1-0048-A37E-45CE3F6A4F88}" destId="{87B15E07-DC61-8144-96A2-433510268CA4}" srcOrd="4" destOrd="0" presId="urn:microsoft.com/office/officeart/2005/8/layout/vList2"/>
    <dgm:cxn modelId="{89ACE3AB-79C6-3C43-B44E-2EE2C62BFBED}" type="presParOf" srcId="{ED7FB5D2-A0E1-0048-A37E-45CE3F6A4F88}" destId="{36B3C21C-C342-7C4A-91D7-68457B6CAFA1}" srcOrd="5" destOrd="0" presId="urn:microsoft.com/office/officeart/2005/8/layout/vList2"/>
    <dgm:cxn modelId="{1051B573-FEDD-C342-AE14-BCE9F6133652}" type="presParOf" srcId="{ED7FB5D2-A0E1-0048-A37E-45CE3F6A4F88}" destId="{C1594195-0CB2-7847-A094-1D001ED49D41}" srcOrd="6" destOrd="0" presId="urn:microsoft.com/office/officeart/2005/8/layout/vList2"/>
    <dgm:cxn modelId="{0D482282-CC7B-0146-8802-CC33CAE8ED94}" type="presParOf" srcId="{ED7FB5D2-A0E1-0048-A37E-45CE3F6A4F88}" destId="{463509F6-F800-784E-AB83-A2B37FD357A2}" srcOrd="7" destOrd="0" presId="urn:microsoft.com/office/officeart/2005/8/layout/vList2"/>
    <dgm:cxn modelId="{23FB68E3-0EE6-4D7E-8A9F-F834F6FD0AAB}" type="presParOf" srcId="{ED7FB5D2-A0E1-0048-A37E-45CE3F6A4F88}" destId="{2780C975-5009-4D0A-9460-45436A34757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A38894-CE88-ED41-B3EB-33C3EFE5C233}" type="doc">
      <dgm:prSet loTypeId="urn:microsoft.com/office/officeart/2005/8/layout/vList2" loCatId="list" qsTypeId="urn:microsoft.com/office/officeart/2005/8/quickstyle/simple1#10" qsCatId="simple" csTypeId="urn:microsoft.com/office/officeart/2005/8/colors/accent1_2#8" csCatId="accent1" phldr="1"/>
      <dgm:spPr/>
      <dgm:t>
        <a:bodyPr/>
        <a:lstStyle/>
        <a:p>
          <a:endParaRPr lang="en-US"/>
        </a:p>
      </dgm:t>
    </dgm:pt>
    <dgm:pt modelId="{71802B93-9F7C-BE4D-AC58-C203530107C6}">
      <dgm:prSet/>
      <dgm:spPr/>
      <dgm:t>
        <a:bodyPr/>
        <a:lstStyle/>
        <a:p>
          <a:r>
            <a:rPr lang="en-US" dirty="0">
              <a:latin typeface="Arial" panose="020B0604020202020204" pitchFamily="34" charset="0"/>
              <a:cs typeface="Arial" panose="020B0604020202020204" pitchFamily="34" charset="0"/>
            </a:rPr>
            <a:t>SROs shall not become involved in routine disciplinary matters. Certain low-level offenses may be best handled by school administrators.</a:t>
          </a:r>
        </a:p>
      </dgm:t>
    </dgm:pt>
    <dgm:pt modelId="{47A63363-9CE6-2545-80CF-0DCCE2264EA9}" type="parTrans" cxnId="{C16134EC-8F34-F246-BCC1-07464B39104B}">
      <dgm:prSet/>
      <dgm:spPr/>
      <dgm:t>
        <a:bodyPr/>
        <a:lstStyle/>
        <a:p>
          <a:endParaRPr lang="en-US"/>
        </a:p>
      </dgm:t>
    </dgm:pt>
    <dgm:pt modelId="{5DAC85A6-9CD2-8144-9307-555F9D2C8821}" type="sibTrans" cxnId="{C16134EC-8F34-F246-BCC1-07464B39104B}">
      <dgm:prSet/>
      <dgm:spPr/>
      <dgm:t>
        <a:bodyPr/>
        <a:lstStyle/>
        <a:p>
          <a:endParaRPr lang="en-US"/>
        </a:p>
      </dgm:t>
    </dgm:pt>
    <dgm:pt modelId="{E75628D0-3414-5443-A080-B47EB711EF43}">
      <dgm:prSet custT="1"/>
      <dgm:spPr/>
      <dgm:t>
        <a:bodyPr/>
        <a:lstStyle/>
        <a:p>
          <a:r>
            <a:rPr lang="en-US" sz="2000" b="0" i="0" kern="1200" dirty="0">
              <a:latin typeface="Arial" panose="020B0604020202020204" pitchFamily="34" charset="0"/>
              <a:cs typeface="Arial" panose="020B0604020202020204" pitchFamily="34" charset="0"/>
            </a:rPr>
            <a:t>Strategies that can be effective in some circumstances to maintain safety: (1) Administrative search, (2) Ensure safety </a:t>
          </a:r>
          <a:r>
            <a:rPr lang="en-US" sz="2000" b="0" i="0" kern="1200" dirty="0">
              <a:latin typeface="Arial" panose="020B0604020202020204" pitchFamily="34" charset="0"/>
              <a:ea typeface="+mn-ea"/>
              <a:cs typeface="Arial" panose="020B0604020202020204" pitchFamily="34" charset="0"/>
            </a:rPr>
            <a:t>and</a:t>
          </a:r>
          <a:r>
            <a:rPr lang="en-US" sz="2000" b="0" i="0" kern="1200" dirty="0">
              <a:latin typeface="Arial" panose="020B0604020202020204" pitchFamily="34" charset="0"/>
              <a:cs typeface="Arial" panose="020B0604020202020204" pitchFamily="34" charset="0"/>
            </a:rPr>
            <a:t> contact parents; and (3) Involve community-based youth-serving organizations.​</a:t>
          </a:r>
          <a:endParaRPr lang="en-US" sz="2000" kern="1200" dirty="0">
            <a:latin typeface="Arial" panose="020B0604020202020204" pitchFamily="34" charset="0"/>
            <a:cs typeface="Arial" panose="020B0604020202020204" pitchFamily="34" charset="0"/>
          </a:endParaRPr>
        </a:p>
      </dgm:t>
    </dgm:pt>
    <dgm:pt modelId="{200FC188-9081-5C4C-BCEA-F8D8C2577FE6}" type="parTrans" cxnId="{DE77F6FA-5AC4-FD41-9069-5DA1CE6DC034}">
      <dgm:prSet/>
      <dgm:spPr/>
      <dgm:t>
        <a:bodyPr/>
        <a:lstStyle/>
        <a:p>
          <a:endParaRPr lang="en-US"/>
        </a:p>
      </dgm:t>
    </dgm:pt>
    <dgm:pt modelId="{7B21A305-137B-D445-9240-0C54EFDABED1}" type="sibTrans" cxnId="{DE77F6FA-5AC4-FD41-9069-5DA1CE6DC034}">
      <dgm:prSet/>
      <dgm:spPr/>
      <dgm:t>
        <a:bodyPr/>
        <a:lstStyle/>
        <a:p>
          <a:endParaRPr lang="en-US"/>
        </a:p>
      </dgm:t>
    </dgm:pt>
    <dgm:pt modelId="{347C0194-7643-4AC1-998F-5748ACE289CC}">
      <dgm:prSet phldrT="[Text]"/>
      <dgm:spPr/>
      <dgm:t>
        <a:bodyPr/>
        <a:lstStyle/>
        <a:p>
          <a:pPr>
            <a:buNone/>
          </a:pPr>
          <a:r>
            <a:rPr lang="en-US" b="0" i="0" dirty="0">
              <a:latin typeface="Arial" panose="020B0604020202020204" pitchFamily="34" charset="0"/>
              <a:cs typeface="Arial" panose="020B0604020202020204" pitchFamily="34" charset="0"/>
            </a:rPr>
            <a:t>Schools and SROs shall not disclose a student’s immigration status except as required by law.​</a:t>
          </a:r>
          <a:endParaRPr lang="en-US" dirty="0"/>
        </a:p>
      </dgm:t>
    </dgm:pt>
    <dgm:pt modelId="{40FD04A9-4D8E-43F3-B4A8-DF04625594DA}" type="parTrans" cxnId="{C74F6EF9-195A-46A4-8BE7-27221293EDEE}">
      <dgm:prSet/>
      <dgm:spPr/>
      <dgm:t>
        <a:bodyPr/>
        <a:lstStyle/>
        <a:p>
          <a:endParaRPr lang="en-US"/>
        </a:p>
      </dgm:t>
    </dgm:pt>
    <dgm:pt modelId="{2615EEDD-FDB4-4131-BDB8-0F35CE413467}" type="sibTrans" cxnId="{C74F6EF9-195A-46A4-8BE7-27221293EDEE}">
      <dgm:prSet/>
      <dgm:spPr/>
      <dgm:t>
        <a:bodyPr/>
        <a:lstStyle/>
        <a:p>
          <a:endParaRPr lang="en-US"/>
        </a:p>
      </dgm:t>
    </dgm:pt>
    <dgm:pt modelId="{6225587E-F086-424D-BD6B-079586084975}">
      <dgm:prSet/>
      <dgm:spPr/>
      <dgm:t>
        <a:bodyPr/>
        <a:lstStyle/>
        <a:p>
          <a:r>
            <a:rPr lang="en-US" b="0" i="0" dirty="0">
              <a:latin typeface="Arial" panose="020B0604020202020204" pitchFamily="34" charset="0"/>
              <a:cs typeface="Arial" panose="020B0604020202020204" pitchFamily="34" charset="0"/>
            </a:rPr>
            <a:t>If an SRO or other police officer becomes involved and a student is taken to the police station and fingerprinted, their information is automatically shared with federal authorities including ICE.​</a:t>
          </a:r>
          <a:endParaRPr lang="en-US" dirty="0">
            <a:latin typeface="Arial" panose="020B0604020202020204" pitchFamily="34" charset="0"/>
            <a:cs typeface="Arial" panose="020B0604020202020204" pitchFamily="34" charset="0"/>
          </a:endParaRPr>
        </a:p>
      </dgm:t>
    </dgm:pt>
    <dgm:pt modelId="{9AA6CFEF-DF13-424B-8979-C0C79404469E}" type="parTrans" cxnId="{40186FFE-4A1D-48C7-A6FB-A1448C98F4DA}">
      <dgm:prSet/>
      <dgm:spPr/>
      <dgm:t>
        <a:bodyPr/>
        <a:lstStyle/>
        <a:p>
          <a:endParaRPr lang="en-US"/>
        </a:p>
      </dgm:t>
    </dgm:pt>
    <dgm:pt modelId="{E92BAE39-7111-4D18-B132-72FCEAFEACCD}" type="sibTrans" cxnId="{40186FFE-4A1D-48C7-A6FB-A1448C98F4DA}">
      <dgm:prSet/>
      <dgm:spPr/>
      <dgm:t>
        <a:bodyPr/>
        <a:lstStyle/>
        <a:p>
          <a:endParaRPr lang="en-US"/>
        </a:p>
      </dgm:t>
    </dgm:pt>
    <dgm:pt modelId="{2F3B6EDF-3E3E-1340-A60D-EF593C49449F}" type="pres">
      <dgm:prSet presAssocID="{C0A38894-CE88-ED41-B3EB-33C3EFE5C233}" presName="linear" presStyleCnt="0">
        <dgm:presLayoutVars>
          <dgm:animLvl val="lvl"/>
          <dgm:resizeHandles val="exact"/>
        </dgm:presLayoutVars>
      </dgm:prSet>
      <dgm:spPr/>
    </dgm:pt>
    <dgm:pt modelId="{751E41FF-46C0-FC4A-86F7-0858ADEEAE4C}" type="pres">
      <dgm:prSet presAssocID="{71802B93-9F7C-BE4D-AC58-C203530107C6}" presName="parentText" presStyleLbl="node1" presStyleIdx="0" presStyleCnt="4">
        <dgm:presLayoutVars>
          <dgm:chMax val="0"/>
          <dgm:bulletEnabled val="1"/>
        </dgm:presLayoutVars>
      </dgm:prSet>
      <dgm:spPr/>
    </dgm:pt>
    <dgm:pt modelId="{87E25449-BF8A-7E4A-8C5D-BC511FBB8BBA}" type="pres">
      <dgm:prSet presAssocID="{5DAC85A6-9CD2-8144-9307-555F9D2C8821}" presName="spacer" presStyleCnt="0"/>
      <dgm:spPr/>
    </dgm:pt>
    <dgm:pt modelId="{153561A2-4468-4420-BE85-2B70CF061AC8}" type="pres">
      <dgm:prSet presAssocID="{6225587E-F086-424D-BD6B-079586084975}" presName="parentText" presStyleLbl="node1" presStyleIdx="1" presStyleCnt="4">
        <dgm:presLayoutVars>
          <dgm:chMax val="0"/>
          <dgm:bulletEnabled val="1"/>
        </dgm:presLayoutVars>
      </dgm:prSet>
      <dgm:spPr/>
    </dgm:pt>
    <dgm:pt modelId="{F44DBF6D-A358-4D5D-B4C1-D5C09923C97A}" type="pres">
      <dgm:prSet presAssocID="{E92BAE39-7111-4D18-B132-72FCEAFEACCD}" presName="spacer" presStyleCnt="0"/>
      <dgm:spPr/>
    </dgm:pt>
    <dgm:pt modelId="{468001F7-B28C-3B4D-80C2-764A9540173B}" type="pres">
      <dgm:prSet presAssocID="{E75628D0-3414-5443-A080-B47EB711EF43}" presName="parentText" presStyleLbl="node1" presStyleIdx="2" presStyleCnt="4">
        <dgm:presLayoutVars>
          <dgm:chMax val="0"/>
          <dgm:bulletEnabled val="1"/>
        </dgm:presLayoutVars>
      </dgm:prSet>
      <dgm:spPr/>
    </dgm:pt>
    <dgm:pt modelId="{B8E325C8-B640-1F44-96B1-7459A87C23ED}" type="pres">
      <dgm:prSet presAssocID="{7B21A305-137B-D445-9240-0C54EFDABED1}" presName="spacer" presStyleCnt="0"/>
      <dgm:spPr/>
    </dgm:pt>
    <dgm:pt modelId="{98AB5049-F6FE-44D9-BCA7-21CC784977A7}" type="pres">
      <dgm:prSet presAssocID="{347C0194-7643-4AC1-998F-5748ACE289CC}" presName="parentText" presStyleLbl="node1" presStyleIdx="3" presStyleCnt="4">
        <dgm:presLayoutVars>
          <dgm:chMax val="0"/>
          <dgm:bulletEnabled val="1"/>
        </dgm:presLayoutVars>
      </dgm:prSet>
      <dgm:spPr/>
    </dgm:pt>
  </dgm:ptLst>
  <dgm:cxnLst>
    <dgm:cxn modelId="{2A85B306-3945-44FF-96FA-D519D56AB74F}" type="presOf" srcId="{6225587E-F086-424D-BD6B-079586084975}" destId="{153561A2-4468-4420-BE85-2B70CF061AC8}" srcOrd="0" destOrd="0" presId="urn:microsoft.com/office/officeart/2005/8/layout/vList2"/>
    <dgm:cxn modelId="{902A9415-ACFD-B847-A5FD-2B81E0BE05E7}" type="presOf" srcId="{C0A38894-CE88-ED41-B3EB-33C3EFE5C233}" destId="{2F3B6EDF-3E3E-1340-A60D-EF593C49449F}" srcOrd="0" destOrd="0" presId="urn:microsoft.com/office/officeart/2005/8/layout/vList2"/>
    <dgm:cxn modelId="{79FD1D54-E145-4ED3-957C-51F60BB890AF}" type="presOf" srcId="{347C0194-7643-4AC1-998F-5748ACE289CC}" destId="{98AB5049-F6FE-44D9-BCA7-21CC784977A7}" srcOrd="0" destOrd="0" presId="urn:microsoft.com/office/officeart/2005/8/layout/vList2"/>
    <dgm:cxn modelId="{6AFA08C3-E868-4641-8001-294BC6ABB6A5}" type="presOf" srcId="{E75628D0-3414-5443-A080-B47EB711EF43}" destId="{468001F7-B28C-3B4D-80C2-764A9540173B}" srcOrd="0" destOrd="0" presId="urn:microsoft.com/office/officeart/2005/8/layout/vList2"/>
    <dgm:cxn modelId="{1D2F8ADF-9CA4-A249-83E0-211D669548F6}" type="presOf" srcId="{71802B93-9F7C-BE4D-AC58-C203530107C6}" destId="{751E41FF-46C0-FC4A-86F7-0858ADEEAE4C}" srcOrd="0" destOrd="0" presId="urn:microsoft.com/office/officeart/2005/8/layout/vList2"/>
    <dgm:cxn modelId="{C16134EC-8F34-F246-BCC1-07464B39104B}" srcId="{C0A38894-CE88-ED41-B3EB-33C3EFE5C233}" destId="{71802B93-9F7C-BE4D-AC58-C203530107C6}" srcOrd="0" destOrd="0" parTransId="{47A63363-9CE6-2545-80CF-0DCCE2264EA9}" sibTransId="{5DAC85A6-9CD2-8144-9307-555F9D2C8821}"/>
    <dgm:cxn modelId="{C74F6EF9-195A-46A4-8BE7-27221293EDEE}" srcId="{C0A38894-CE88-ED41-B3EB-33C3EFE5C233}" destId="{347C0194-7643-4AC1-998F-5748ACE289CC}" srcOrd="3" destOrd="0" parTransId="{40FD04A9-4D8E-43F3-B4A8-DF04625594DA}" sibTransId="{2615EEDD-FDB4-4131-BDB8-0F35CE413467}"/>
    <dgm:cxn modelId="{DE77F6FA-5AC4-FD41-9069-5DA1CE6DC034}" srcId="{C0A38894-CE88-ED41-B3EB-33C3EFE5C233}" destId="{E75628D0-3414-5443-A080-B47EB711EF43}" srcOrd="2" destOrd="0" parTransId="{200FC188-9081-5C4C-BCEA-F8D8C2577FE6}" sibTransId="{7B21A305-137B-D445-9240-0C54EFDABED1}"/>
    <dgm:cxn modelId="{40186FFE-4A1D-48C7-A6FB-A1448C98F4DA}" srcId="{C0A38894-CE88-ED41-B3EB-33C3EFE5C233}" destId="{6225587E-F086-424D-BD6B-079586084975}" srcOrd="1" destOrd="0" parTransId="{9AA6CFEF-DF13-424B-8979-C0C79404469E}" sibTransId="{E92BAE39-7111-4D18-B132-72FCEAFEACCD}"/>
    <dgm:cxn modelId="{BFD511BF-20F7-4F46-AFD9-73C66C401995}" type="presParOf" srcId="{2F3B6EDF-3E3E-1340-A60D-EF593C49449F}" destId="{751E41FF-46C0-FC4A-86F7-0858ADEEAE4C}" srcOrd="0" destOrd="0" presId="urn:microsoft.com/office/officeart/2005/8/layout/vList2"/>
    <dgm:cxn modelId="{D6426D2E-341E-4049-8C96-FDEA5939C125}" type="presParOf" srcId="{2F3B6EDF-3E3E-1340-A60D-EF593C49449F}" destId="{87E25449-BF8A-7E4A-8C5D-BC511FBB8BBA}" srcOrd="1" destOrd="0" presId="urn:microsoft.com/office/officeart/2005/8/layout/vList2"/>
    <dgm:cxn modelId="{37A6B8F5-44B3-4C42-A412-C07D2F4C7BC3}" type="presParOf" srcId="{2F3B6EDF-3E3E-1340-A60D-EF593C49449F}" destId="{153561A2-4468-4420-BE85-2B70CF061AC8}" srcOrd="2" destOrd="0" presId="urn:microsoft.com/office/officeart/2005/8/layout/vList2"/>
    <dgm:cxn modelId="{45C2848A-8B72-4C23-941A-8CC41669CE2D}" type="presParOf" srcId="{2F3B6EDF-3E3E-1340-A60D-EF593C49449F}" destId="{F44DBF6D-A358-4D5D-B4C1-D5C09923C97A}" srcOrd="3" destOrd="0" presId="urn:microsoft.com/office/officeart/2005/8/layout/vList2"/>
    <dgm:cxn modelId="{BF251274-038A-F740-8035-2A0337BBD5BB}" type="presParOf" srcId="{2F3B6EDF-3E3E-1340-A60D-EF593C49449F}" destId="{468001F7-B28C-3B4D-80C2-764A9540173B}" srcOrd="4" destOrd="0" presId="urn:microsoft.com/office/officeart/2005/8/layout/vList2"/>
    <dgm:cxn modelId="{8FD3F4F3-2BF2-174E-B31D-ABA45B8FA7DB}" type="presParOf" srcId="{2F3B6EDF-3E3E-1340-A60D-EF593C49449F}" destId="{B8E325C8-B640-1F44-96B1-7459A87C23ED}" srcOrd="5" destOrd="0" presId="urn:microsoft.com/office/officeart/2005/8/layout/vList2"/>
    <dgm:cxn modelId="{715F9598-9B0C-45BB-A848-4C881DD32B27}" type="presParOf" srcId="{2F3B6EDF-3E3E-1340-A60D-EF593C49449F}" destId="{98AB5049-F6FE-44D9-BCA7-21CC784977A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098F4AD-E066-439D-A0D5-0DC200CF2BD0}" type="doc">
      <dgm:prSet loTypeId="urn:microsoft.com/office/officeart/2005/8/layout/list1" loCatId="list" qsTypeId="urn:microsoft.com/office/officeart/2005/8/quickstyle/simple1#1" qsCatId="simple" csTypeId="urn:microsoft.com/office/officeart/2005/8/colors/accent1_2#1" csCatId="accent1" phldr="1"/>
      <dgm:spPr/>
      <dgm:t>
        <a:bodyPr/>
        <a:lstStyle/>
        <a:p>
          <a:endParaRPr lang="en-US"/>
        </a:p>
      </dgm:t>
    </dgm:pt>
    <dgm:pt modelId="{8E9994A4-DEF0-4131-98B7-EA8CCF64FC15}">
      <dgm:prSet phldrT="[Text]" phldr="0" custT="1"/>
      <dgm:spPr/>
      <dgm:t>
        <a:bodyPr/>
        <a:lstStyle/>
        <a:p>
          <a:r>
            <a:rPr lang="en-US" sz="1800" dirty="0">
              <a:latin typeface="Arial" panose="020B0604020202020204" pitchFamily="34" charset="0"/>
              <a:cs typeface="Arial" panose="020B0604020202020204" pitchFamily="34" charset="0"/>
            </a:rPr>
            <a:t>The Habeas Project</a:t>
          </a:r>
        </a:p>
      </dgm:t>
    </dgm:pt>
    <dgm:pt modelId="{F9150B11-1E8D-4FE3-BBA9-2B11029F0B27}" type="parTrans" cxnId="{C431FC3F-8114-4539-8E8E-4A2DA1D8CB19}">
      <dgm:prSet/>
      <dgm:spPr/>
      <dgm:t>
        <a:bodyPr/>
        <a:lstStyle/>
        <a:p>
          <a:endParaRPr lang="en-US"/>
        </a:p>
      </dgm:t>
    </dgm:pt>
    <dgm:pt modelId="{38E78E26-AA25-4F5F-AB56-C72180CDEAFD}" type="sibTrans" cxnId="{C431FC3F-8114-4539-8E8E-4A2DA1D8CB19}">
      <dgm:prSet/>
      <dgm:spPr/>
      <dgm:t>
        <a:bodyPr/>
        <a:lstStyle/>
        <a:p>
          <a:endParaRPr lang="en-US"/>
        </a:p>
      </dgm:t>
    </dgm:pt>
    <dgm:pt modelId="{B10B7506-64AA-40CB-86B3-DD6CB046D373}">
      <dgm:prSet phldrT="[Text]" phldr="0" custT="1"/>
      <dgm:spPr/>
      <dgm:t>
        <a:bodyPr/>
        <a:lstStyle/>
        <a:p>
          <a:r>
            <a:rPr lang="en-US" sz="1800" dirty="0">
              <a:latin typeface="Arial" panose="020B0604020202020204" pitchFamily="34" charset="0"/>
              <a:cs typeface="Arial" panose="020B0604020202020204" pitchFamily="34" charset="0"/>
            </a:rPr>
            <a:t>The Legal Representation Fund (LRF)</a:t>
          </a:r>
        </a:p>
      </dgm:t>
    </dgm:pt>
    <dgm:pt modelId="{37C4C42F-1A80-42DB-BCFE-48B20BEC742F}" type="parTrans" cxnId="{F8AC4730-3D6C-4CD0-A476-20BF7070DFE9}">
      <dgm:prSet/>
      <dgm:spPr/>
      <dgm:t>
        <a:bodyPr/>
        <a:lstStyle/>
        <a:p>
          <a:endParaRPr lang="en-US"/>
        </a:p>
      </dgm:t>
    </dgm:pt>
    <dgm:pt modelId="{2EDA1662-40B5-4A5C-9845-F374E6528C7F}" type="sibTrans" cxnId="{F8AC4730-3D6C-4CD0-A476-20BF7070DFE9}">
      <dgm:prSet/>
      <dgm:spPr/>
      <dgm:t>
        <a:bodyPr/>
        <a:lstStyle/>
        <a:p>
          <a:endParaRPr lang="en-US"/>
        </a:p>
      </dgm:t>
    </dgm:pt>
    <dgm:pt modelId="{C27BB37F-19D3-4E4E-BC05-152ACCCE3DC9}">
      <dgm:prSet phldrT="[Text]" phldr="0" custT="1"/>
      <dgm:spPr/>
      <dgm:t>
        <a:bodyPr/>
        <a:lstStyle/>
        <a:p>
          <a:pPr>
            <a:lnSpc>
              <a:spcPct val="100000"/>
            </a:lnSpc>
          </a:pPr>
          <a:r>
            <a:rPr lang="en-US" sz="1800" dirty="0">
              <a:latin typeface="Arial Narrow" panose="020B0606020202030204" pitchFamily="34" charset="0"/>
              <a:cs typeface="Arial" panose="020B0604020202020204" pitchFamily="34" charset="0"/>
            </a:rPr>
            <a:t>The </a:t>
          </a:r>
          <a:r>
            <a:rPr lang="en-US" sz="1800" dirty="0" err="1">
              <a:latin typeface="Arial Narrow" panose="020B0606020202030204" pitchFamily="34" charset="0"/>
              <a:cs typeface="Arial" panose="020B0604020202020204" pitchFamily="34" charset="0"/>
            </a:rPr>
            <a:t>HelpDesk</a:t>
          </a:r>
          <a:r>
            <a:rPr lang="en-US" sz="1800" dirty="0">
              <a:latin typeface="Arial Narrow" panose="020B0606020202030204" pitchFamily="34" charset="0"/>
              <a:cs typeface="Arial" panose="020B0604020202020204" pitchFamily="34" charset="0"/>
            </a:rPr>
            <a:t> (For EA recipients, former TPS Recipients or using </a:t>
          </a:r>
          <a:r>
            <a:rPr lang="en-US" sz="1800" dirty="0" err="1">
              <a:latin typeface="Arial Narrow" panose="020B0606020202030204" pitchFamily="34" charset="0"/>
              <a:cs typeface="Arial" panose="020B0604020202020204" pitchFamily="34" charset="0"/>
            </a:rPr>
            <a:t>HomeBase</a:t>
          </a:r>
          <a:r>
            <a:rPr lang="en-US" sz="1800" dirty="0">
              <a:latin typeface="Arial Narrow" panose="020B0606020202030204" pitchFamily="34" charset="0"/>
              <a:cs typeface="Arial" panose="020B0604020202020204" pitchFamily="34" charset="0"/>
            </a:rPr>
            <a:t>):</a:t>
          </a:r>
        </a:p>
      </dgm:t>
    </dgm:pt>
    <dgm:pt modelId="{46FF9012-521C-4BAA-9B87-64C2C90A978E}" type="parTrans" cxnId="{3CE0AF1F-8C58-44E8-A2AE-C1D3B4016014}">
      <dgm:prSet/>
      <dgm:spPr/>
      <dgm:t>
        <a:bodyPr/>
        <a:lstStyle/>
        <a:p>
          <a:endParaRPr lang="en-US"/>
        </a:p>
      </dgm:t>
    </dgm:pt>
    <dgm:pt modelId="{DE5DFD01-FDAC-489A-AA4E-E6750358FB04}" type="sibTrans" cxnId="{3CE0AF1F-8C58-44E8-A2AE-C1D3B4016014}">
      <dgm:prSet/>
      <dgm:spPr/>
      <dgm:t>
        <a:bodyPr/>
        <a:lstStyle/>
        <a:p>
          <a:endParaRPr lang="en-US"/>
        </a:p>
      </dgm:t>
    </dgm:pt>
    <dgm:pt modelId="{054A932C-7740-43DD-B2AA-1A082A150A5F}">
      <dgm:prSet custT="1"/>
      <dgm:spPr/>
      <dgm:t>
        <a:bodyPr/>
        <a:lstStyle/>
        <a:p>
          <a:r>
            <a:rPr lang="en-US" sz="1800" dirty="0">
              <a:latin typeface="Arial" panose="020B0604020202020204" pitchFamily="34" charset="0"/>
              <a:cs typeface="Arial" panose="020B0604020202020204" pitchFamily="34" charset="0"/>
            </a:rPr>
            <a:t>The Massachusetts Access to Counsel Initiative (MACI)</a:t>
          </a:r>
        </a:p>
      </dgm:t>
    </dgm:pt>
    <dgm:pt modelId="{0611E69F-F296-42AF-A3CD-1FD2B996815D}" type="parTrans" cxnId="{A5E796E6-833D-4FD8-8005-5E29C8183799}">
      <dgm:prSet/>
      <dgm:spPr/>
      <dgm:t>
        <a:bodyPr/>
        <a:lstStyle/>
        <a:p>
          <a:endParaRPr lang="en-US"/>
        </a:p>
      </dgm:t>
    </dgm:pt>
    <dgm:pt modelId="{63A29D43-4104-4473-9439-36FF5814C7A1}" type="sibTrans" cxnId="{A5E796E6-833D-4FD8-8005-5E29C8183799}">
      <dgm:prSet/>
      <dgm:spPr/>
      <dgm:t>
        <a:bodyPr/>
        <a:lstStyle/>
        <a:p>
          <a:endParaRPr lang="en-US"/>
        </a:p>
      </dgm:t>
    </dgm:pt>
    <dgm:pt modelId="{89D06469-4460-4AC9-802E-0DCDE038DAE1}">
      <dgm:prSet phldrT="[Text]" phldr="0" custT="1"/>
      <dgm:spPr/>
      <dgm:t>
        <a:bodyPr/>
        <a:lstStyle/>
        <a:p>
          <a:r>
            <a:rPr lang="en-US" sz="1800" b="1">
              <a:latin typeface="Arial" panose="020B0604020202020204" pitchFamily="34" charset="0"/>
              <a:cs typeface="Arial" panose="020B0604020202020204" pitchFamily="34" charset="0"/>
            </a:rPr>
            <a:t>Email:  Immigrationhabeasproject@gmail.com</a:t>
          </a:r>
        </a:p>
      </dgm:t>
    </dgm:pt>
    <dgm:pt modelId="{4276403B-968E-4C1D-BC70-3007AF8BCA37}" type="parTrans" cxnId="{E1E8640A-049C-40A8-BB02-6FE2E01B7C07}">
      <dgm:prSet/>
      <dgm:spPr/>
      <dgm:t>
        <a:bodyPr/>
        <a:lstStyle/>
        <a:p>
          <a:endParaRPr lang="en-US"/>
        </a:p>
      </dgm:t>
    </dgm:pt>
    <dgm:pt modelId="{1C869BE4-A3D3-48FE-9533-9B5C2EA3040C}" type="sibTrans" cxnId="{E1E8640A-049C-40A8-BB02-6FE2E01B7C07}">
      <dgm:prSet/>
      <dgm:spPr/>
      <dgm:t>
        <a:bodyPr/>
        <a:lstStyle/>
        <a:p>
          <a:endParaRPr lang="en-US"/>
        </a:p>
      </dgm:t>
    </dgm:pt>
    <dgm:pt modelId="{E6AFF419-8D33-44D3-B8AE-B8B1FB5C050D}">
      <dgm:prSet phldrT="[Text]" phldr="0" custT="1"/>
      <dgm:spPr/>
      <dgm:t>
        <a:bodyPr/>
        <a:lstStyle/>
        <a:p>
          <a:r>
            <a:rPr kumimoji="0" lang="en-US" sz="1800" b="1" i="0" u="none" strike="noStrike"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Detained Hotline: (617) 637-8195</a:t>
          </a:r>
          <a:endParaRPr lang="en-US" sz="1800" dirty="0">
            <a:latin typeface="Arial" panose="020B0604020202020204" pitchFamily="34" charset="0"/>
            <a:cs typeface="Arial" panose="020B0604020202020204" pitchFamily="34" charset="0"/>
          </a:endParaRPr>
        </a:p>
      </dgm:t>
    </dgm:pt>
    <dgm:pt modelId="{B58E6DF2-D44B-41C7-9CE7-AB6940A2E1E5}" type="parTrans" cxnId="{D36947DA-22C5-4FF8-8B72-26B34C068856}">
      <dgm:prSet/>
      <dgm:spPr/>
      <dgm:t>
        <a:bodyPr/>
        <a:lstStyle/>
        <a:p>
          <a:endParaRPr lang="en-US"/>
        </a:p>
      </dgm:t>
    </dgm:pt>
    <dgm:pt modelId="{BB9FEE5B-32D7-461A-A791-5E7B377A7084}" type="sibTrans" cxnId="{D36947DA-22C5-4FF8-8B72-26B34C068856}">
      <dgm:prSet/>
      <dgm:spPr/>
      <dgm:t>
        <a:bodyPr/>
        <a:lstStyle/>
        <a:p>
          <a:endParaRPr lang="en-US"/>
        </a:p>
      </dgm:t>
    </dgm:pt>
    <dgm:pt modelId="{4D4BEC04-D6ED-45E0-A003-4BA23CDBBF1F}">
      <dgm:prSet custT="1"/>
      <dgm:spPr/>
      <dgm:t>
        <a:bodyPr/>
        <a:lstStyle/>
        <a:p>
          <a:r>
            <a:rPr lang="en-US" sz="1800" b="1" dirty="0">
              <a:latin typeface="Arial" panose="020B0604020202020204" pitchFamily="34" charset="0"/>
              <a:cs typeface="Arial" panose="020B0604020202020204" pitchFamily="34" charset="0"/>
            </a:rPr>
            <a:t>Intake:  508-505-4588</a:t>
          </a:r>
        </a:p>
        <a:p>
          <a:endParaRPr lang="en-US" sz="1300" dirty="0"/>
        </a:p>
      </dgm:t>
    </dgm:pt>
    <dgm:pt modelId="{00FC4F82-7DF2-49A3-8D73-AACABB57F651}" type="parTrans" cxnId="{33DA15E0-3D84-42B2-944D-4B8BE8FE9058}">
      <dgm:prSet/>
      <dgm:spPr/>
      <dgm:t>
        <a:bodyPr/>
        <a:lstStyle/>
        <a:p>
          <a:endParaRPr lang="en-US"/>
        </a:p>
      </dgm:t>
    </dgm:pt>
    <dgm:pt modelId="{72A65912-A076-4335-9932-7FA6CE99CBC2}" type="sibTrans" cxnId="{33DA15E0-3D84-42B2-944D-4B8BE8FE9058}">
      <dgm:prSet/>
      <dgm:spPr/>
      <dgm:t>
        <a:bodyPr/>
        <a:lstStyle/>
        <a:p>
          <a:endParaRPr lang="en-US"/>
        </a:p>
      </dgm:t>
    </dgm:pt>
    <dgm:pt modelId="{928E3DC9-9936-4D5D-830A-6E116801E96F}">
      <dgm:prSet phldrT="[Text]" phldr="0" custT="1"/>
      <dgm:spPr/>
      <dgm:t>
        <a:bodyPr/>
        <a:lstStyle/>
        <a:p>
          <a:r>
            <a:rPr lang="en-US" sz="1800" dirty="0">
              <a:latin typeface="Arial" panose="020B0604020202020204" pitchFamily="34" charset="0"/>
              <a:ea typeface="+mn-lt"/>
              <a:cs typeface="Arial" panose="020B0604020202020204" pitchFamily="34" charset="0"/>
            </a:rPr>
            <a:t> </a:t>
          </a:r>
          <a:r>
            <a:rPr lang="en-US" sz="1800" dirty="0">
              <a:latin typeface="Arial" panose="020B0604020202020204" pitchFamily="34" charset="0"/>
              <a:ea typeface="+mn-lt"/>
              <a:cs typeface="Arial" panose="020B0604020202020204" pitchFamily="34" charset="0"/>
              <a:hlinkClick xmlns:r="http://schemas.openxmlformats.org/officeDocument/2006/relationships" r:id="rId1"/>
            </a:rPr>
            <a:t>https://forms.office.com/g/tYzYHCE0Yi</a:t>
          </a:r>
          <a:r>
            <a:rPr lang="en-US" sz="1800" dirty="0">
              <a:latin typeface="Arial" panose="020B0604020202020204" pitchFamily="34" charset="0"/>
              <a:ea typeface="+mn-lt"/>
              <a:cs typeface="Arial" panose="020B0604020202020204" pitchFamily="34" charset="0"/>
            </a:rPr>
            <a:t> OR email </a:t>
          </a:r>
          <a:r>
            <a:rPr lang="en-US" sz="1800" dirty="0">
              <a:latin typeface="Arial" panose="020B0604020202020204" pitchFamily="34" charset="0"/>
              <a:cs typeface="Arial" panose="020B0604020202020204" pitchFamily="34" charset="0"/>
              <a:hlinkClick xmlns:r="http://schemas.openxmlformats.org/officeDocument/2006/relationships" r:id="rId2"/>
            </a:rPr>
            <a:t>ORI-Helpdesk@mass.gov</a:t>
          </a:r>
          <a:r>
            <a:rPr lang="en-US" sz="1800" dirty="0">
              <a:latin typeface="Arial" panose="020B0604020202020204" pitchFamily="34" charset="0"/>
              <a:cs typeface="Arial" panose="020B0604020202020204" pitchFamily="34" charset="0"/>
            </a:rPr>
            <a:t> or </a:t>
          </a:r>
          <a:r>
            <a:rPr lang="en-US" sz="1800" dirty="0">
              <a:latin typeface="Arial" panose="020B0604020202020204" pitchFamily="34" charset="0"/>
              <a:cs typeface="Arial" panose="020B0604020202020204" pitchFamily="34" charset="0"/>
              <a:hlinkClick xmlns:r="http://schemas.openxmlformats.org/officeDocument/2006/relationships" r:id="rId3"/>
            </a:rPr>
            <a:t>Legal Helpdesk | Mass.gov</a:t>
          </a:r>
          <a:r>
            <a:rPr lang="en-US" sz="1800" dirty="0">
              <a:latin typeface="Arial" panose="020B0604020202020204" pitchFamily="34" charset="0"/>
              <a:ea typeface="+mn-lt"/>
              <a:cs typeface="Arial" panose="020B0604020202020204" pitchFamily="34" charset="0"/>
            </a:rPr>
            <a:t> </a:t>
          </a:r>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dgm:t>
    </dgm:pt>
    <dgm:pt modelId="{1140EE33-12A3-44B2-BC15-40E079135DDB}" type="parTrans" cxnId="{2728B070-A525-470C-9C8D-476B7CD2161E}">
      <dgm:prSet/>
      <dgm:spPr/>
      <dgm:t>
        <a:bodyPr/>
        <a:lstStyle/>
        <a:p>
          <a:endParaRPr lang="en-US"/>
        </a:p>
      </dgm:t>
    </dgm:pt>
    <dgm:pt modelId="{BB50FC44-626D-488E-921F-2398A26C19B4}" type="sibTrans" cxnId="{2728B070-A525-470C-9C8D-476B7CD2161E}">
      <dgm:prSet/>
      <dgm:spPr/>
      <dgm:t>
        <a:bodyPr/>
        <a:lstStyle/>
        <a:p>
          <a:endParaRPr lang="en-US"/>
        </a:p>
      </dgm:t>
    </dgm:pt>
    <dgm:pt modelId="{40BABD1B-E439-4C93-99E5-5FEA52DD019E}">
      <dgm:prSet phldrT="[Text]" phldr="0" custT="1"/>
      <dgm:spPr/>
      <dgm:t>
        <a:bodyPr/>
        <a:lstStyle/>
        <a:p>
          <a:r>
            <a:rPr kumimoji="0" lang="en-US" sz="1800" b="1" i="0" u="none" strike="noStrike"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Family &amp; Friends Hotline: (617) 396-7143</a:t>
          </a:r>
        </a:p>
      </dgm:t>
    </dgm:pt>
    <dgm:pt modelId="{2AB65E6B-1408-4F9A-92E8-3353D623CDFE}" type="parTrans" cxnId="{E5ADFA8A-C064-4E01-80AA-46C525510564}">
      <dgm:prSet/>
      <dgm:spPr/>
      <dgm:t>
        <a:bodyPr/>
        <a:lstStyle/>
        <a:p>
          <a:endParaRPr lang="en-US"/>
        </a:p>
      </dgm:t>
    </dgm:pt>
    <dgm:pt modelId="{108F84A8-5BBF-48E8-AFDD-A6CD5B2B46D4}" type="sibTrans" cxnId="{E5ADFA8A-C064-4E01-80AA-46C525510564}">
      <dgm:prSet/>
      <dgm:spPr/>
      <dgm:t>
        <a:bodyPr/>
        <a:lstStyle/>
        <a:p>
          <a:endParaRPr lang="en-US"/>
        </a:p>
      </dgm:t>
    </dgm:pt>
    <dgm:pt modelId="{2987D9BD-13D9-4AB6-B512-AF80280565EE}" type="pres">
      <dgm:prSet presAssocID="{4098F4AD-E066-439D-A0D5-0DC200CF2BD0}" presName="linear" presStyleCnt="0">
        <dgm:presLayoutVars>
          <dgm:dir/>
          <dgm:animLvl val="lvl"/>
          <dgm:resizeHandles val="exact"/>
        </dgm:presLayoutVars>
      </dgm:prSet>
      <dgm:spPr/>
    </dgm:pt>
    <dgm:pt modelId="{93C7EE64-BA5C-43BC-8390-59D7447F04DC}" type="pres">
      <dgm:prSet presAssocID="{8E9994A4-DEF0-4131-98B7-EA8CCF64FC15}" presName="parentLin" presStyleCnt="0"/>
      <dgm:spPr/>
    </dgm:pt>
    <dgm:pt modelId="{A5428B39-F859-45A7-BF45-0E1C1FEE48BE}" type="pres">
      <dgm:prSet presAssocID="{8E9994A4-DEF0-4131-98B7-EA8CCF64FC15}" presName="parentLeftMargin" presStyleLbl="node1" presStyleIdx="0" presStyleCnt="4"/>
      <dgm:spPr/>
    </dgm:pt>
    <dgm:pt modelId="{82AF0991-C9D3-40C2-ACF8-D3C21E98EC82}" type="pres">
      <dgm:prSet presAssocID="{8E9994A4-DEF0-4131-98B7-EA8CCF64FC15}" presName="parentText" presStyleLbl="node1" presStyleIdx="0" presStyleCnt="4">
        <dgm:presLayoutVars>
          <dgm:chMax val="0"/>
          <dgm:bulletEnabled val="1"/>
        </dgm:presLayoutVars>
      </dgm:prSet>
      <dgm:spPr/>
    </dgm:pt>
    <dgm:pt modelId="{BD26A527-47C0-4E71-9030-8118D947CDAD}" type="pres">
      <dgm:prSet presAssocID="{8E9994A4-DEF0-4131-98B7-EA8CCF64FC15}" presName="negativeSpace" presStyleCnt="0"/>
      <dgm:spPr/>
    </dgm:pt>
    <dgm:pt modelId="{99F67CDF-E0FA-4034-9F23-B6CCC7DD2E3A}" type="pres">
      <dgm:prSet presAssocID="{8E9994A4-DEF0-4131-98B7-EA8CCF64FC15}" presName="childText" presStyleLbl="conFgAcc1" presStyleIdx="0" presStyleCnt="4">
        <dgm:presLayoutVars>
          <dgm:bulletEnabled val="1"/>
        </dgm:presLayoutVars>
      </dgm:prSet>
      <dgm:spPr/>
    </dgm:pt>
    <dgm:pt modelId="{F6368F92-75A5-4915-A07D-71FEBD8ABE19}" type="pres">
      <dgm:prSet presAssocID="{38E78E26-AA25-4F5F-AB56-C72180CDEAFD}" presName="spaceBetweenRectangles" presStyleCnt="0"/>
      <dgm:spPr/>
    </dgm:pt>
    <dgm:pt modelId="{A0277157-C7DC-47BF-BD7E-0AFB33450B81}" type="pres">
      <dgm:prSet presAssocID="{B10B7506-64AA-40CB-86B3-DD6CB046D373}" presName="parentLin" presStyleCnt="0"/>
      <dgm:spPr/>
    </dgm:pt>
    <dgm:pt modelId="{36CC387D-0911-4831-90A8-B296617BF55E}" type="pres">
      <dgm:prSet presAssocID="{B10B7506-64AA-40CB-86B3-DD6CB046D373}" presName="parentLeftMargin" presStyleLbl="node1" presStyleIdx="0" presStyleCnt="4"/>
      <dgm:spPr/>
    </dgm:pt>
    <dgm:pt modelId="{DB6875D7-AA99-48B1-9C1A-F0CB25EFA41C}" type="pres">
      <dgm:prSet presAssocID="{B10B7506-64AA-40CB-86B3-DD6CB046D373}" presName="parentText" presStyleLbl="node1" presStyleIdx="1" presStyleCnt="4">
        <dgm:presLayoutVars>
          <dgm:chMax val="0"/>
          <dgm:bulletEnabled val="1"/>
        </dgm:presLayoutVars>
      </dgm:prSet>
      <dgm:spPr/>
    </dgm:pt>
    <dgm:pt modelId="{AEA776D1-341D-47BD-96A0-E0BDA0604339}" type="pres">
      <dgm:prSet presAssocID="{B10B7506-64AA-40CB-86B3-DD6CB046D373}" presName="negativeSpace" presStyleCnt="0"/>
      <dgm:spPr/>
    </dgm:pt>
    <dgm:pt modelId="{096DB8FE-55F9-48A1-8E12-1FEFBD9D935A}" type="pres">
      <dgm:prSet presAssocID="{B10B7506-64AA-40CB-86B3-DD6CB046D373}" presName="childText" presStyleLbl="conFgAcc1" presStyleIdx="1" presStyleCnt="4" custLinFactNeighborX="-103">
        <dgm:presLayoutVars>
          <dgm:bulletEnabled val="1"/>
        </dgm:presLayoutVars>
      </dgm:prSet>
      <dgm:spPr/>
    </dgm:pt>
    <dgm:pt modelId="{5CA8FBE0-349A-40A5-8E21-C51DA50930B1}" type="pres">
      <dgm:prSet presAssocID="{2EDA1662-40B5-4A5C-9845-F374E6528C7F}" presName="spaceBetweenRectangles" presStyleCnt="0"/>
      <dgm:spPr/>
    </dgm:pt>
    <dgm:pt modelId="{C271B97C-8D19-48F1-9F15-4D059B8B50A2}" type="pres">
      <dgm:prSet presAssocID="{C27BB37F-19D3-4E4E-BC05-152ACCCE3DC9}" presName="parentLin" presStyleCnt="0"/>
      <dgm:spPr/>
    </dgm:pt>
    <dgm:pt modelId="{3C7FD0EC-533F-4161-8A77-099DB004C94D}" type="pres">
      <dgm:prSet presAssocID="{C27BB37F-19D3-4E4E-BC05-152ACCCE3DC9}" presName="parentLeftMargin" presStyleLbl="node1" presStyleIdx="1" presStyleCnt="4"/>
      <dgm:spPr/>
    </dgm:pt>
    <dgm:pt modelId="{43214DFA-B765-4C03-B854-7EBF7C40D28E}" type="pres">
      <dgm:prSet presAssocID="{C27BB37F-19D3-4E4E-BC05-152ACCCE3DC9}" presName="parentText" presStyleLbl="node1" presStyleIdx="2" presStyleCnt="4">
        <dgm:presLayoutVars>
          <dgm:chMax val="0"/>
          <dgm:bulletEnabled val="1"/>
        </dgm:presLayoutVars>
      </dgm:prSet>
      <dgm:spPr/>
    </dgm:pt>
    <dgm:pt modelId="{D8CFCC80-EC42-444F-9D10-539AA2151EA4}" type="pres">
      <dgm:prSet presAssocID="{C27BB37F-19D3-4E4E-BC05-152ACCCE3DC9}" presName="negativeSpace" presStyleCnt="0"/>
      <dgm:spPr/>
    </dgm:pt>
    <dgm:pt modelId="{667B14DC-8CE2-428A-A48F-6ACE93C73A83}" type="pres">
      <dgm:prSet presAssocID="{C27BB37F-19D3-4E4E-BC05-152ACCCE3DC9}" presName="childText" presStyleLbl="conFgAcc1" presStyleIdx="2" presStyleCnt="4">
        <dgm:presLayoutVars>
          <dgm:bulletEnabled val="1"/>
        </dgm:presLayoutVars>
      </dgm:prSet>
      <dgm:spPr/>
    </dgm:pt>
    <dgm:pt modelId="{70B77755-D827-4C7F-BE64-9CCF2BEF2FF1}" type="pres">
      <dgm:prSet presAssocID="{DE5DFD01-FDAC-489A-AA4E-E6750358FB04}" presName="spaceBetweenRectangles" presStyleCnt="0"/>
      <dgm:spPr/>
    </dgm:pt>
    <dgm:pt modelId="{E36A169D-E1D9-4A39-A7A1-C9929B76B608}" type="pres">
      <dgm:prSet presAssocID="{054A932C-7740-43DD-B2AA-1A082A150A5F}" presName="parentLin" presStyleCnt="0"/>
      <dgm:spPr/>
    </dgm:pt>
    <dgm:pt modelId="{0EFB7157-A616-4FCE-9245-02B16FDD9E06}" type="pres">
      <dgm:prSet presAssocID="{054A932C-7740-43DD-B2AA-1A082A150A5F}" presName="parentLeftMargin" presStyleLbl="node1" presStyleIdx="2" presStyleCnt="4"/>
      <dgm:spPr/>
    </dgm:pt>
    <dgm:pt modelId="{45FFB826-5E73-4C6D-9E2A-5D24BDF0E6A9}" type="pres">
      <dgm:prSet presAssocID="{054A932C-7740-43DD-B2AA-1A082A150A5F}" presName="parentText" presStyleLbl="node1" presStyleIdx="3" presStyleCnt="4">
        <dgm:presLayoutVars>
          <dgm:chMax val="0"/>
          <dgm:bulletEnabled val="1"/>
        </dgm:presLayoutVars>
      </dgm:prSet>
      <dgm:spPr/>
    </dgm:pt>
    <dgm:pt modelId="{A3A46835-8B05-4737-A973-D2B1121351D3}" type="pres">
      <dgm:prSet presAssocID="{054A932C-7740-43DD-B2AA-1A082A150A5F}" presName="negativeSpace" presStyleCnt="0"/>
      <dgm:spPr/>
    </dgm:pt>
    <dgm:pt modelId="{44A0C250-4EB3-41C2-A4F0-F544DC2ED89A}" type="pres">
      <dgm:prSet presAssocID="{054A932C-7740-43DD-B2AA-1A082A150A5F}" presName="childText" presStyleLbl="conFgAcc1" presStyleIdx="3" presStyleCnt="4">
        <dgm:presLayoutVars>
          <dgm:bulletEnabled val="1"/>
        </dgm:presLayoutVars>
      </dgm:prSet>
      <dgm:spPr/>
    </dgm:pt>
  </dgm:ptLst>
  <dgm:cxnLst>
    <dgm:cxn modelId="{1A3CE806-58AA-4C0F-A70B-6B7096172673}" type="presOf" srcId="{40BABD1B-E439-4C93-99E5-5FEA52DD019E}" destId="{096DB8FE-55F9-48A1-8E12-1FEFBD9D935A}" srcOrd="0" destOrd="1" presId="urn:microsoft.com/office/officeart/2005/8/layout/list1"/>
    <dgm:cxn modelId="{E1E8640A-049C-40A8-BB02-6FE2E01B7C07}" srcId="{8E9994A4-DEF0-4131-98B7-EA8CCF64FC15}" destId="{89D06469-4460-4AC9-802E-0DCDE038DAE1}" srcOrd="0" destOrd="0" parTransId="{4276403B-968E-4C1D-BC70-3007AF8BCA37}" sibTransId="{1C869BE4-A3D3-48FE-9533-9B5C2EA3040C}"/>
    <dgm:cxn modelId="{8DD0510F-A132-4699-AE45-351CE04473C1}" type="presOf" srcId="{4D4BEC04-D6ED-45E0-A003-4BA23CDBBF1F}" destId="{44A0C250-4EB3-41C2-A4F0-F544DC2ED89A}" srcOrd="0" destOrd="0" presId="urn:microsoft.com/office/officeart/2005/8/layout/list1"/>
    <dgm:cxn modelId="{3CE0AF1F-8C58-44E8-A2AE-C1D3B4016014}" srcId="{4098F4AD-E066-439D-A0D5-0DC200CF2BD0}" destId="{C27BB37F-19D3-4E4E-BC05-152ACCCE3DC9}" srcOrd="2" destOrd="0" parTransId="{46FF9012-521C-4BAA-9B87-64C2C90A978E}" sibTransId="{DE5DFD01-FDAC-489A-AA4E-E6750358FB04}"/>
    <dgm:cxn modelId="{09284520-1375-4D38-BF77-30A24ED1BF7C}" type="presOf" srcId="{B10B7506-64AA-40CB-86B3-DD6CB046D373}" destId="{DB6875D7-AA99-48B1-9C1A-F0CB25EFA41C}" srcOrd="1" destOrd="0" presId="urn:microsoft.com/office/officeart/2005/8/layout/list1"/>
    <dgm:cxn modelId="{F8AC4730-3D6C-4CD0-A476-20BF7070DFE9}" srcId="{4098F4AD-E066-439D-A0D5-0DC200CF2BD0}" destId="{B10B7506-64AA-40CB-86B3-DD6CB046D373}" srcOrd="1" destOrd="0" parTransId="{37C4C42F-1A80-42DB-BCFE-48B20BEC742F}" sibTransId="{2EDA1662-40B5-4A5C-9845-F374E6528C7F}"/>
    <dgm:cxn modelId="{03CC4238-4168-47AB-8CFF-8B67FEB4E8AE}" type="presOf" srcId="{E6AFF419-8D33-44D3-B8AE-B8B1FB5C050D}" destId="{096DB8FE-55F9-48A1-8E12-1FEFBD9D935A}" srcOrd="0" destOrd="0" presId="urn:microsoft.com/office/officeart/2005/8/layout/list1"/>
    <dgm:cxn modelId="{C431FC3F-8114-4539-8E8E-4A2DA1D8CB19}" srcId="{4098F4AD-E066-439D-A0D5-0DC200CF2BD0}" destId="{8E9994A4-DEF0-4131-98B7-EA8CCF64FC15}" srcOrd="0" destOrd="0" parTransId="{F9150B11-1E8D-4FE3-BBA9-2B11029F0B27}" sibTransId="{38E78E26-AA25-4F5F-AB56-C72180CDEAFD}"/>
    <dgm:cxn modelId="{24A53662-DD2B-4045-BCCB-5D7065D9A6B5}" type="presOf" srcId="{B10B7506-64AA-40CB-86B3-DD6CB046D373}" destId="{36CC387D-0911-4831-90A8-B296617BF55E}" srcOrd="0" destOrd="0" presId="urn:microsoft.com/office/officeart/2005/8/layout/list1"/>
    <dgm:cxn modelId="{B04BD747-A3BC-41CE-B710-DE4498FE56C6}" type="presOf" srcId="{8E9994A4-DEF0-4131-98B7-EA8CCF64FC15}" destId="{A5428B39-F859-45A7-BF45-0E1C1FEE48BE}" srcOrd="0" destOrd="0" presId="urn:microsoft.com/office/officeart/2005/8/layout/list1"/>
    <dgm:cxn modelId="{A8B4926E-4F05-4DB7-BBB1-FC7289E298FB}" type="presOf" srcId="{89D06469-4460-4AC9-802E-0DCDE038DAE1}" destId="{99F67CDF-E0FA-4034-9F23-B6CCC7DD2E3A}" srcOrd="0" destOrd="0" presId="urn:microsoft.com/office/officeart/2005/8/layout/list1"/>
    <dgm:cxn modelId="{2728B070-A525-470C-9C8D-476B7CD2161E}" srcId="{C27BB37F-19D3-4E4E-BC05-152ACCCE3DC9}" destId="{928E3DC9-9936-4D5D-830A-6E116801E96F}" srcOrd="0" destOrd="0" parTransId="{1140EE33-12A3-44B2-BC15-40E079135DDB}" sibTransId="{BB50FC44-626D-488E-921F-2398A26C19B4}"/>
    <dgm:cxn modelId="{32403A74-19D6-49F5-8C1E-2192ACEBBD32}" type="presOf" srcId="{C27BB37F-19D3-4E4E-BC05-152ACCCE3DC9}" destId="{3C7FD0EC-533F-4161-8A77-099DB004C94D}" srcOrd="0" destOrd="0" presId="urn:microsoft.com/office/officeart/2005/8/layout/list1"/>
    <dgm:cxn modelId="{ED1A3A89-7DFB-4024-8ED3-7F990CE25D7F}" type="presOf" srcId="{4098F4AD-E066-439D-A0D5-0DC200CF2BD0}" destId="{2987D9BD-13D9-4AB6-B512-AF80280565EE}" srcOrd="0" destOrd="0" presId="urn:microsoft.com/office/officeart/2005/8/layout/list1"/>
    <dgm:cxn modelId="{E5ADFA8A-C064-4E01-80AA-46C525510564}" srcId="{B10B7506-64AA-40CB-86B3-DD6CB046D373}" destId="{40BABD1B-E439-4C93-99E5-5FEA52DD019E}" srcOrd="1" destOrd="0" parTransId="{2AB65E6B-1408-4F9A-92E8-3353D623CDFE}" sibTransId="{108F84A8-5BBF-48E8-AFDD-A6CD5B2B46D4}"/>
    <dgm:cxn modelId="{95115993-A031-4295-8464-9EF28697CC91}" type="presOf" srcId="{8E9994A4-DEF0-4131-98B7-EA8CCF64FC15}" destId="{82AF0991-C9D3-40C2-ACF8-D3C21E98EC82}" srcOrd="1" destOrd="0" presId="urn:microsoft.com/office/officeart/2005/8/layout/list1"/>
    <dgm:cxn modelId="{49866F9F-7F0E-4888-B24F-3C739596C3EC}" type="presOf" srcId="{C27BB37F-19D3-4E4E-BC05-152ACCCE3DC9}" destId="{43214DFA-B765-4C03-B854-7EBF7C40D28E}" srcOrd="1" destOrd="0" presId="urn:microsoft.com/office/officeart/2005/8/layout/list1"/>
    <dgm:cxn modelId="{652EDBC6-3380-46EA-B5F9-E3F7FF613594}" type="presOf" srcId="{054A932C-7740-43DD-B2AA-1A082A150A5F}" destId="{45FFB826-5E73-4C6D-9E2A-5D24BDF0E6A9}" srcOrd="1" destOrd="0" presId="urn:microsoft.com/office/officeart/2005/8/layout/list1"/>
    <dgm:cxn modelId="{D36947DA-22C5-4FF8-8B72-26B34C068856}" srcId="{B10B7506-64AA-40CB-86B3-DD6CB046D373}" destId="{E6AFF419-8D33-44D3-B8AE-B8B1FB5C050D}" srcOrd="0" destOrd="0" parTransId="{B58E6DF2-D44B-41C7-9CE7-AB6940A2E1E5}" sibTransId="{BB9FEE5B-32D7-461A-A791-5E7B377A7084}"/>
    <dgm:cxn modelId="{33DA15E0-3D84-42B2-944D-4B8BE8FE9058}" srcId="{054A932C-7740-43DD-B2AA-1A082A150A5F}" destId="{4D4BEC04-D6ED-45E0-A003-4BA23CDBBF1F}" srcOrd="0" destOrd="0" parTransId="{00FC4F82-7DF2-49A3-8D73-AACABB57F651}" sibTransId="{72A65912-A076-4335-9932-7FA6CE99CBC2}"/>
    <dgm:cxn modelId="{C8BE2EE1-D2F5-45E4-958C-5B86A6DEA192}" type="presOf" srcId="{928E3DC9-9936-4D5D-830A-6E116801E96F}" destId="{667B14DC-8CE2-428A-A48F-6ACE93C73A83}" srcOrd="0" destOrd="0" presId="urn:microsoft.com/office/officeart/2005/8/layout/list1"/>
    <dgm:cxn modelId="{A5E796E6-833D-4FD8-8005-5E29C8183799}" srcId="{4098F4AD-E066-439D-A0D5-0DC200CF2BD0}" destId="{054A932C-7740-43DD-B2AA-1A082A150A5F}" srcOrd="3" destOrd="0" parTransId="{0611E69F-F296-42AF-A3CD-1FD2B996815D}" sibTransId="{63A29D43-4104-4473-9439-36FF5814C7A1}"/>
    <dgm:cxn modelId="{1E848BF2-CDEC-4759-926E-1DE7AFB2E356}" type="presOf" srcId="{054A932C-7740-43DD-B2AA-1A082A150A5F}" destId="{0EFB7157-A616-4FCE-9245-02B16FDD9E06}" srcOrd="0" destOrd="0" presId="urn:microsoft.com/office/officeart/2005/8/layout/list1"/>
    <dgm:cxn modelId="{7A46C68C-4668-4932-AB7F-EB5047E4CD7F}" type="presParOf" srcId="{2987D9BD-13D9-4AB6-B512-AF80280565EE}" destId="{93C7EE64-BA5C-43BC-8390-59D7447F04DC}" srcOrd="0" destOrd="0" presId="urn:microsoft.com/office/officeart/2005/8/layout/list1"/>
    <dgm:cxn modelId="{24F07A40-36DE-42FF-9CDD-386E6C1D39A5}" type="presParOf" srcId="{93C7EE64-BA5C-43BC-8390-59D7447F04DC}" destId="{A5428B39-F859-45A7-BF45-0E1C1FEE48BE}" srcOrd="0" destOrd="0" presId="urn:microsoft.com/office/officeart/2005/8/layout/list1"/>
    <dgm:cxn modelId="{2BF1866D-7C4B-4C95-9987-B53310E92FEE}" type="presParOf" srcId="{93C7EE64-BA5C-43BC-8390-59D7447F04DC}" destId="{82AF0991-C9D3-40C2-ACF8-D3C21E98EC82}" srcOrd="1" destOrd="0" presId="urn:microsoft.com/office/officeart/2005/8/layout/list1"/>
    <dgm:cxn modelId="{6B29C1D6-8D96-4234-B2CE-8979C60DAA11}" type="presParOf" srcId="{2987D9BD-13D9-4AB6-B512-AF80280565EE}" destId="{BD26A527-47C0-4E71-9030-8118D947CDAD}" srcOrd="1" destOrd="0" presId="urn:microsoft.com/office/officeart/2005/8/layout/list1"/>
    <dgm:cxn modelId="{59333DA1-64A7-4388-AF1F-C89737FC409A}" type="presParOf" srcId="{2987D9BD-13D9-4AB6-B512-AF80280565EE}" destId="{99F67CDF-E0FA-4034-9F23-B6CCC7DD2E3A}" srcOrd="2" destOrd="0" presId="urn:microsoft.com/office/officeart/2005/8/layout/list1"/>
    <dgm:cxn modelId="{1073F2E0-C4A0-44DF-B83A-3B5D36A8A8F3}" type="presParOf" srcId="{2987D9BD-13D9-4AB6-B512-AF80280565EE}" destId="{F6368F92-75A5-4915-A07D-71FEBD8ABE19}" srcOrd="3" destOrd="0" presId="urn:microsoft.com/office/officeart/2005/8/layout/list1"/>
    <dgm:cxn modelId="{67801025-5E1A-4884-8522-1F497C36DB01}" type="presParOf" srcId="{2987D9BD-13D9-4AB6-B512-AF80280565EE}" destId="{A0277157-C7DC-47BF-BD7E-0AFB33450B81}" srcOrd="4" destOrd="0" presId="urn:microsoft.com/office/officeart/2005/8/layout/list1"/>
    <dgm:cxn modelId="{2583F9D7-2ACD-45AE-AB75-5000618A0E24}" type="presParOf" srcId="{A0277157-C7DC-47BF-BD7E-0AFB33450B81}" destId="{36CC387D-0911-4831-90A8-B296617BF55E}" srcOrd="0" destOrd="0" presId="urn:microsoft.com/office/officeart/2005/8/layout/list1"/>
    <dgm:cxn modelId="{84941FE1-CFE6-427E-B1DD-19FE1A3759EE}" type="presParOf" srcId="{A0277157-C7DC-47BF-BD7E-0AFB33450B81}" destId="{DB6875D7-AA99-48B1-9C1A-F0CB25EFA41C}" srcOrd="1" destOrd="0" presId="urn:microsoft.com/office/officeart/2005/8/layout/list1"/>
    <dgm:cxn modelId="{D2A2D014-571E-4A62-B63C-AD0F0B5FB1A6}" type="presParOf" srcId="{2987D9BD-13D9-4AB6-B512-AF80280565EE}" destId="{AEA776D1-341D-47BD-96A0-E0BDA0604339}" srcOrd="5" destOrd="0" presId="urn:microsoft.com/office/officeart/2005/8/layout/list1"/>
    <dgm:cxn modelId="{39E9FE65-B04D-40C4-85E7-543A2BC283D1}" type="presParOf" srcId="{2987D9BD-13D9-4AB6-B512-AF80280565EE}" destId="{096DB8FE-55F9-48A1-8E12-1FEFBD9D935A}" srcOrd="6" destOrd="0" presId="urn:microsoft.com/office/officeart/2005/8/layout/list1"/>
    <dgm:cxn modelId="{690662E1-8BA3-4E53-9316-EB1C3F070AE6}" type="presParOf" srcId="{2987D9BD-13D9-4AB6-B512-AF80280565EE}" destId="{5CA8FBE0-349A-40A5-8E21-C51DA50930B1}" srcOrd="7" destOrd="0" presId="urn:microsoft.com/office/officeart/2005/8/layout/list1"/>
    <dgm:cxn modelId="{A0FFFC46-3E1D-4170-B0A6-55BE09279977}" type="presParOf" srcId="{2987D9BD-13D9-4AB6-B512-AF80280565EE}" destId="{C271B97C-8D19-48F1-9F15-4D059B8B50A2}" srcOrd="8" destOrd="0" presId="urn:microsoft.com/office/officeart/2005/8/layout/list1"/>
    <dgm:cxn modelId="{2791E98B-2128-44B8-91C4-B021EEEA2A4A}" type="presParOf" srcId="{C271B97C-8D19-48F1-9F15-4D059B8B50A2}" destId="{3C7FD0EC-533F-4161-8A77-099DB004C94D}" srcOrd="0" destOrd="0" presId="urn:microsoft.com/office/officeart/2005/8/layout/list1"/>
    <dgm:cxn modelId="{75D81A07-7BE0-40A6-BB3A-4FF4A6A5A761}" type="presParOf" srcId="{C271B97C-8D19-48F1-9F15-4D059B8B50A2}" destId="{43214DFA-B765-4C03-B854-7EBF7C40D28E}" srcOrd="1" destOrd="0" presId="urn:microsoft.com/office/officeart/2005/8/layout/list1"/>
    <dgm:cxn modelId="{1EEEEBAE-C35E-46D5-B436-5C04F43D2DE3}" type="presParOf" srcId="{2987D9BD-13D9-4AB6-B512-AF80280565EE}" destId="{D8CFCC80-EC42-444F-9D10-539AA2151EA4}" srcOrd="9" destOrd="0" presId="urn:microsoft.com/office/officeart/2005/8/layout/list1"/>
    <dgm:cxn modelId="{56CBB6F3-18F2-4162-9FC1-C01C1FF52EA3}" type="presParOf" srcId="{2987D9BD-13D9-4AB6-B512-AF80280565EE}" destId="{667B14DC-8CE2-428A-A48F-6ACE93C73A83}" srcOrd="10" destOrd="0" presId="urn:microsoft.com/office/officeart/2005/8/layout/list1"/>
    <dgm:cxn modelId="{8D6FABDC-B700-4B17-9B2F-C567D179311B}" type="presParOf" srcId="{2987D9BD-13D9-4AB6-B512-AF80280565EE}" destId="{70B77755-D827-4C7F-BE64-9CCF2BEF2FF1}" srcOrd="11" destOrd="0" presId="urn:microsoft.com/office/officeart/2005/8/layout/list1"/>
    <dgm:cxn modelId="{B3F59BEB-A24C-4770-86A9-DB0B3DD43B5B}" type="presParOf" srcId="{2987D9BD-13D9-4AB6-B512-AF80280565EE}" destId="{E36A169D-E1D9-4A39-A7A1-C9929B76B608}" srcOrd="12" destOrd="0" presId="urn:microsoft.com/office/officeart/2005/8/layout/list1"/>
    <dgm:cxn modelId="{28D6BF6F-2C12-4085-9CD1-5BB419BA52A3}" type="presParOf" srcId="{E36A169D-E1D9-4A39-A7A1-C9929B76B608}" destId="{0EFB7157-A616-4FCE-9245-02B16FDD9E06}" srcOrd="0" destOrd="0" presId="urn:microsoft.com/office/officeart/2005/8/layout/list1"/>
    <dgm:cxn modelId="{EF2C84A4-B3BE-481E-BE51-88B001BAC726}" type="presParOf" srcId="{E36A169D-E1D9-4A39-A7A1-C9929B76B608}" destId="{45FFB826-5E73-4C6D-9E2A-5D24BDF0E6A9}" srcOrd="1" destOrd="0" presId="urn:microsoft.com/office/officeart/2005/8/layout/list1"/>
    <dgm:cxn modelId="{16131F9E-B7D0-4DA0-AE22-872724BA57D0}" type="presParOf" srcId="{2987D9BD-13D9-4AB6-B512-AF80280565EE}" destId="{A3A46835-8B05-4737-A973-D2B1121351D3}" srcOrd="13" destOrd="0" presId="urn:microsoft.com/office/officeart/2005/8/layout/list1"/>
    <dgm:cxn modelId="{2404F78F-C7D2-4349-942F-EF404EE6E500}" type="presParOf" srcId="{2987D9BD-13D9-4AB6-B512-AF80280565EE}" destId="{44A0C250-4EB3-41C2-A4F0-F544DC2ED89A}"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2D3127D-F817-4D93-85F6-8745070BC27A}" type="doc">
      <dgm:prSet loTypeId="urn:microsoft.com/office/officeart/2005/8/layout/vList2" loCatId="list" qsTypeId="urn:microsoft.com/office/officeart/2005/8/quickstyle/simple1#18" qsCatId="simple" csTypeId="urn:microsoft.com/office/officeart/2005/8/colors/accent2_2#2" csCatId="accent2" phldr="1"/>
      <dgm:spPr/>
      <dgm:t>
        <a:bodyPr/>
        <a:lstStyle/>
        <a:p>
          <a:endParaRPr lang="en-US"/>
        </a:p>
      </dgm:t>
    </dgm:pt>
    <dgm:pt modelId="{A12C28C7-1174-4CA0-8296-6EBA25A29764}">
      <dgm:prSet custT="1"/>
      <dgm:spPr>
        <a:solidFill>
          <a:schemeClr val="tx2">
            <a:lumMod val="25000"/>
            <a:lumOff val="75000"/>
          </a:schemeClr>
        </a:solidFill>
      </dgm:spPr>
      <dgm:t>
        <a:bodyPr/>
        <a:lstStyle/>
        <a:p>
          <a:pPr rtl="0"/>
          <a:r>
            <a:rPr lang="en-US" sz="1800" dirty="0">
              <a:solidFill>
                <a:schemeClr val="tx1"/>
              </a:solidFill>
              <a:latin typeface="Arial" panose="020B0604020202020204" pitchFamily="34" charset="0"/>
              <a:cs typeface="Arial" panose="020B0604020202020204" pitchFamily="34" charset="0"/>
            </a:rPr>
            <a:t>AGO - </a:t>
          </a:r>
          <a:r>
            <a:rPr lang="en-US" sz="1800" b="1" dirty="0">
              <a:solidFill>
                <a:schemeClr val="tx1"/>
              </a:solidFill>
              <a:latin typeface="Arial" panose="020B0604020202020204" pitchFamily="34" charset="0"/>
              <a:ea typeface="Calibri"/>
              <a:cs typeface="Arial" panose="020B0604020202020204" pitchFamily="34" charset="0"/>
            </a:rPr>
            <a:t>To File a Civil Rights Complaint with the Attorney General’s Office</a:t>
          </a:r>
          <a:r>
            <a:rPr lang="en-US" sz="1800" dirty="0">
              <a:solidFill>
                <a:schemeClr val="tx1"/>
              </a:solidFill>
              <a:latin typeface="Arial" panose="020B0604020202020204" pitchFamily="34" charset="0"/>
              <a:ea typeface="Calibri"/>
              <a:cs typeface="Arial" panose="020B0604020202020204" pitchFamily="34" charset="0"/>
            </a:rPr>
            <a:t>, visit </a:t>
          </a:r>
          <a:r>
            <a:rPr lang="en-US" sz="1800" dirty="0">
              <a:solidFill>
                <a:schemeClr val="tx1"/>
              </a:solidFill>
              <a:latin typeface="Arial" panose="020B0604020202020204" pitchFamily="34" charset="0"/>
              <a:ea typeface="Calibri"/>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www.mass.gov/how-to/file-a-civil-rights-complaint</a:t>
          </a:r>
          <a:r>
            <a:rPr lang="en-US" sz="1800" dirty="0">
              <a:solidFill>
                <a:schemeClr val="tx1"/>
              </a:solidFill>
              <a:latin typeface="Arial" panose="020B0604020202020204" pitchFamily="34" charset="0"/>
              <a:ea typeface="Calibri"/>
              <a:cs typeface="Arial" panose="020B0604020202020204" pitchFamily="34" charset="0"/>
            </a:rPr>
            <a:t>, or for related civil rights questions, email </a:t>
          </a:r>
          <a:r>
            <a:rPr lang="en-US" sz="1800" dirty="0">
              <a:solidFill>
                <a:schemeClr val="tx1"/>
              </a:solidFill>
              <a:latin typeface="Arial" panose="020B0604020202020204" pitchFamily="34" charset="0"/>
              <a:ea typeface="Calibri"/>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civilrights@mass.gov</a:t>
          </a:r>
          <a:r>
            <a:rPr lang="en-US" sz="1800" dirty="0">
              <a:solidFill>
                <a:schemeClr val="tx1"/>
              </a:solidFill>
              <a:latin typeface="Arial" panose="020B0604020202020204" pitchFamily="34" charset="0"/>
              <a:ea typeface="Calibri"/>
              <a:cs typeface="Arial" panose="020B0604020202020204" pitchFamily="34" charset="0"/>
            </a:rPr>
            <a:t>, or call (617) 963-2917.</a:t>
          </a:r>
          <a:r>
            <a:rPr lang="en-US" sz="1800" dirty="0">
              <a:solidFill>
                <a:schemeClr val="tx1"/>
              </a:solidFill>
              <a:latin typeface="Arial" panose="020B0604020202020204" pitchFamily="34" charset="0"/>
              <a:cs typeface="Arial" panose="020B0604020202020204" pitchFamily="34" charset="0"/>
            </a:rPr>
            <a:t> </a:t>
          </a:r>
        </a:p>
      </dgm:t>
    </dgm:pt>
    <dgm:pt modelId="{6570C5A1-AFC5-499A-AD1D-7AA8805564FD}" type="parTrans" cxnId="{6C6475F8-6F04-4EAC-BA52-D7EFE5F7C1B7}">
      <dgm:prSet/>
      <dgm:spPr/>
      <dgm:t>
        <a:bodyPr/>
        <a:lstStyle/>
        <a:p>
          <a:endParaRPr lang="en-US"/>
        </a:p>
      </dgm:t>
    </dgm:pt>
    <dgm:pt modelId="{22AE461E-359B-4975-BD23-839B097DE4E2}" type="sibTrans" cxnId="{6C6475F8-6F04-4EAC-BA52-D7EFE5F7C1B7}">
      <dgm:prSet/>
      <dgm:spPr/>
      <dgm:t>
        <a:bodyPr/>
        <a:lstStyle/>
        <a:p>
          <a:endParaRPr lang="en-US"/>
        </a:p>
      </dgm:t>
    </dgm:pt>
    <dgm:pt modelId="{EF64DF70-97A2-4B0B-8916-96C8BF55B248}">
      <dgm:prSet custT="1"/>
      <dgm:spPr/>
      <dgm:t>
        <a:bodyPr/>
        <a:lstStyle/>
        <a:p>
          <a:r>
            <a:rPr lang="en-US" sz="1800" dirty="0">
              <a:solidFill>
                <a:schemeClr val="bg1"/>
              </a:solidFill>
              <a:latin typeface="Arial" panose="020B0604020202020204" pitchFamily="34" charset="0"/>
              <a:cs typeface="Arial" panose="020B0604020202020204" pitchFamily="34" charset="0"/>
            </a:rPr>
            <a:t>Immigration enforcement in or around schools or child care providers</a:t>
          </a:r>
        </a:p>
      </dgm:t>
    </dgm:pt>
    <dgm:pt modelId="{2EE20280-D0CD-45C9-90E6-9764B36B8322}" type="parTrans" cxnId="{E0D6C966-8A3D-40F4-B2CD-9ED4DAFFA7EB}">
      <dgm:prSet/>
      <dgm:spPr/>
      <dgm:t>
        <a:bodyPr/>
        <a:lstStyle/>
        <a:p>
          <a:endParaRPr lang="en-US"/>
        </a:p>
      </dgm:t>
    </dgm:pt>
    <dgm:pt modelId="{CA4908C7-3DAE-42CB-808A-AA50FBD0689D}" type="sibTrans" cxnId="{E0D6C966-8A3D-40F4-B2CD-9ED4DAFFA7EB}">
      <dgm:prSet/>
      <dgm:spPr/>
      <dgm:t>
        <a:bodyPr/>
        <a:lstStyle/>
        <a:p>
          <a:endParaRPr lang="en-US"/>
        </a:p>
      </dgm:t>
    </dgm:pt>
    <dgm:pt modelId="{9630A56B-CBF4-4399-A9F5-D503C99BA311}">
      <dgm:prSet custT="1"/>
      <dgm:spPr>
        <a:solidFill>
          <a:schemeClr val="tx2">
            <a:lumMod val="25000"/>
            <a:lumOff val="75000"/>
          </a:schemeClr>
        </a:solidFill>
      </dgm:spPr>
      <dgm:t>
        <a:bodyPr/>
        <a:lstStyle/>
        <a:p>
          <a:pPr rtl="0"/>
          <a:r>
            <a:rPr lang="en-US" sz="1800" dirty="0">
              <a:solidFill>
                <a:schemeClr val="tx1"/>
              </a:solidFill>
              <a:latin typeface="Arial" panose="020B0604020202020204" pitchFamily="34" charset="0"/>
              <a:cs typeface="Arial" panose="020B0604020202020204" pitchFamily="34" charset="0"/>
            </a:rPr>
            <a:t>ORI – Contact in unique emergency scenarios. This may include: </a:t>
          </a:r>
        </a:p>
      </dgm:t>
    </dgm:pt>
    <dgm:pt modelId="{381D8F17-F91B-42B0-A34F-24DF6DE300DD}" type="parTrans" cxnId="{05A55280-709C-4217-9B25-2A3449104CD1}">
      <dgm:prSet/>
      <dgm:spPr/>
      <dgm:t>
        <a:bodyPr/>
        <a:lstStyle/>
        <a:p>
          <a:endParaRPr lang="en-US"/>
        </a:p>
      </dgm:t>
    </dgm:pt>
    <dgm:pt modelId="{EFE80557-9495-479D-8C9A-32BD2B2E2540}" type="sibTrans" cxnId="{05A55280-709C-4217-9B25-2A3449104CD1}">
      <dgm:prSet/>
      <dgm:spPr/>
      <dgm:t>
        <a:bodyPr/>
        <a:lstStyle/>
        <a:p>
          <a:endParaRPr lang="en-US"/>
        </a:p>
      </dgm:t>
    </dgm:pt>
    <dgm:pt modelId="{BB83EE23-EE99-4D47-9F27-F30D6B8C3404}">
      <dgm:prSet custT="1"/>
      <dgm:spPr/>
      <dgm:t>
        <a:bodyPr/>
        <a:lstStyle/>
        <a:p>
          <a:r>
            <a:rPr lang="en-US" sz="1800" dirty="0">
              <a:solidFill>
                <a:schemeClr val="bg1"/>
              </a:solidFill>
              <a:latin typeface="Arial Narrow" panose="020B0606020202030204" pitchFamily="34" charset="0"/>
              <a:cs typeface="Arial" panose="020B0604020202020204" pitchFamily="34" charset="0"/>
            </a:rPr>
            <a:t>Immigration enforcement in or around EA shelters, schools, places of worship, or other sensitive locations
Detention of a parent/caregiver for a child with significant disabilities
Detention of a parent/caregiver for a child who is currently undergoing medical treatment for a serious medical condition (such as cancer)
Detention of a teenager, younger person, student
Detention of individual with no criminal record, United States Citizen children and significant long term US residence (more than 15 years approximately)
Other cases where a significant humanitarian concern is presented, including larger scale workplace raids or immigration enforcement events </a:t>
          </a:r>
        </a:p>
      </dgm:t>
    </dgm:pt>
    <dgm:pt modelId="{080489FF-31F0-4C21-9C36-A9E0E9B222EF}" type="parTrans" cxnId="{638C56C7-B83A-49CA-BBFC-9C0BDCE5A3ED}">
      <dgm:prSet/>
      <dgm:spPr/>
      <dgm:t>
        <a:bodyPr/>
        <a:lstStyle/>
        <a:p>
          <a:endParaRPr lang="en-US"/>
        </a:p>
      </dgm:t>
    </dgm:pt>
    <dgm:pt modelId="{C0991DCE-A2B9-498D-9DE7-AEBB17D18096}" type="sibTrans" cxnId="{638C56C7-B83A-49CA-BBFC-9C0BDCE5A3ED}">
      <dgm:prSet/>
      <dgm:spPr/>
      <dgm:t>
        <a:bodyPr/>
        <a:lstStyle/>
        <a:p>
          <a:endParaRPr lang="en-US"/>
        </a:p>
      </dgm:t>
    </dgm:pt>
    <dgm:pt modelId="{260D2DE1-60AB-4FFA-B0B0-59C1378CC83C}">
      <dgm:prSet custT="1"/>
      <dgm:spPr/>
      <dgm:t>
        <a:bodyPr/>
        <a:lstStyle/>
        <a:p>
          <a:r>
            <a:rPr lang="en-US" sz="1800">
              <a:solidFill>
                <a:schemeClr val="bg1"/>
              </a:solidFill>
              <a:latin typeface="Arial" panose="020B0604020202020204" pitchFamily="34" charset="0"/>
              <a:cs typeface="Arial" panose="020B0604020202020204" pitchFamily="34" charset="0"/>
            </a:rPr>
            <a:t>Detention of young person under the age of 19</a:t>
          </a:r>
        </a:p>
      </dgm:t>
    </dgm:pt>
    <dgm:pt modelId="{92861830-631C-454E-8334-B2DAFBAD5DE4}" type="parTrans" cxnId="{E65CC24A-1024-4093-98DC-568BED5AA072}">
      <dgm:prSet/>
      <dgm:spPr/>
      <dgm:t>
        <a:bodyPr/>
        <a:lstStyle/>
        <a:p>
          <a:endParaRPr lang="en-US"/>
        </a:p>
      </dgm:t>
    </dgm:pt>
    <dgm:pt modelId="{F2F08F37-9300-4EDE-A75F-798BA891FDA4}" type="sibTrans" cxnId="{E65CC24A-1024-4093-98DC-568BED5AA072}">
      <dgm:prSet/>
      <dgm:spPr/>
      <dgm:t>
        <a:bodyPr/>
        <a:lstStyle/>
        <a:p>
          <a:endParaRPr lang="en-US"/>
        </a:p>
      </dgm:t>
    </dgm:pt>
    <dgm:pt modelId="{9C80B986-65A7-424C-B62F-21909F5C1E8B}" type="pres">
      <dgm:prSet presAssocID="{E2D3127D-F817-4D93-85F6-8745070BC27A}" presName="linear" presStyleCnt="0">
        <dgm:presLayoutVars>
          <dgm:animLvl val="lvl"/>
          <dgm:resizeHandles val="exact"/>
        </dgm:presLayoutVars>
      </dgm:prSet>
      <dgm:spPr/>
    </dgm:pt>
    <dgm:pt modelId="{07E02D6F-4192-442E-B151-37D2A07020EC}" type="pres">
      <dgm:prSet presAssocID="{A12C28C7-1174-4CA0-8296-6EBA25A29764}" presName="parentText" presStyleLbl="node1" presStyleIdx="0" presStyleCnt="2" custLinFactNeighborX="42" custLinFactNeighborY="-4585">
        <dgm:presLayoutVars>
          <dgm:chMax val="0"/>
          <dgm:bulletEnabled val="1"/>
        </dgm:presLayoutVars>
      </dgm:prSet>
      <dgm:spPr/>
    </dgm:pt>
    <dgm:pt modelId="{A2819BA5-2D35-484C-B0F0-42A574916988}" type="pres">
      <dgm:prSet presAssocID="{A12C28C7-1174-4CA0-8296-6EBA25A29764}" presName="childText" presStyleLbl="revTx" presStyleIdx="0" presStyleCnt="2">
        <dgm:presLayoutVars>
          <dgm:bulletEnabled val="1"/>
        </dgm:presLayoutVars>
      </dgm:prSet>
      <dgm:spPr/>
    </dgm:pt>
    <dgm:pt modelId="{03378D47-CAA2-4EEA-9F00-431192EEE9DD}" type="pres">
      <dgm:prSet presAssocID="{9630A56B-CBF4-4399-A9F5-D503C99BA311}" presName="parentText" presStyleLbl="node1" presStyleIdx="1" presStyleCnt="2">
        <dgm:presLayoutVars>
          <dgm:chMax val="0"/>
          <dgm:bulletEnabled val="1"/>
        </dgm:presLayoutVars>
      </dgm:prSet>
      <dgm:spPr/>
    </dgm:pt>
    <dgm:pt modelId="{1BBC16FC-7259-48C1-B21F-15C33D9425CF}" type="pres">
      <dgm:prSet presAssocID="{9630A56B-CBF4-4399-A9F5-D503C99BA311}" presName="childText" presStyleLbl="revTx" presStyleIdx="1" presStyleCnt="2">
        <dgm:presLayoutVars>
          <dgm:bulletEnabled val="1"/>
        </dgm:presLayoutVars>
      </dgm:prSet>
      <dgm:spPr/>
    </dgm:pt>
  </dgm:ptLst>
  <dgm:cxnLst>
    <dgm:cxn modelId="{E38A721B-3B15-47A1-94DF-F40D246C28BF}" type="presOf" srcId="{260D2DE1-60AB-4FFA-B0B0-59C1378CC83C}" destId="{A2819BA5-2D35-484C-B0F0-42A574916988}" srcOrd="0" destOrd="1" presId="urn:microsoft.com/office/officeart/2005/8/layout/vList2"/>
    <dgm:cxn modelId="{A189C238-DED6-4CC2-BCCD-43C31E64F355}" type="presOf" srcId="{EF64DF70-97A2-4B0B-8916-96C8BF55B248}" destId="{A2819BA5-2D35-484C-B0F0-42A574916988}" srcOrd="0" destOrd="0" presId="urn:microsoft.com/office/officeart/2005/8/layout/vList2"/>
    <dgm:cxn modelId="{0634C746-EE67-4A0B-AFFE-DD6DE1CA374C}" type="presOf" srcId="{E2D3127D-F817-4D93-85F6-8745070BC27A}" destId="{9C80B986-65A7-424C-B62F-21909F5C1E8B}" srcOrd="0" destOrd="0" presId="urn:microsoft.com/office/officeart/2005/8/layout/vList2"/>
    <dgm:cxn modelId="{E0D6C966-8A3D-40F4-B2CD-9ED4DAFFA7EB}" srcId="{A12C28C7-1174-4CA0-8296-6EBA25A29764}" destId="{EF64DF70-97A2-4B0B-8916-96C8BF55B248}" srcOrd="0" destOrd="0" parTransId="{2EE20280-D0CD-45C9-90E6-9764B36B8322}" sibTransId="{CA4908C7-3DAE-42CB-808A-AA50FBD0689D}"/>
    <dgm:cxn modelId="{E65CC24A-1024-4093-98DC-568BED5AA072}" srcId="{A12C28C7-1174-4CA0-8296-6EBA25A29764}" destId="{260D2DE1-60AB-4FFA-B0B0-59C1378CC83C}" srcOrd="1" destOrd="0" parTransId="{92861830-631C-454E-8334-B2DAFBAD5DE4}" sibTransId="{F2F08F37-9300-4EDE-A75F-798BA891FDA4}"/>
    <dgm:cxn modelId="{4723505A-25B7-4B8C-AFE4-0B9F8C3F75F0}" type="presOf" srcId="{A12C28C7-1174-4CA0-8296-6EBA25A29764}" destId="{07E02D6F-4192-442E-B151-37D2A07020EC}" srcOrd="0" destOrd="0" presId="urn:microsoft.com/office/officeart/2005/8/layout/vList2"/>
    <dgm:cxn modelId="{05A55280-709C-4217-9B25-2A3449104CD1}" srcId="{E2D3127D-F817-4D93-85F6-8745070BC27A}" destId="{9630A56B-CBF4-4399-A9F5-D503C99BA311}" srcOrd="1" destOrd="0" parTransId="{381D8F17-F91B-42B0-A34F-24DF6DE300DD}" sibTransId="{EFE80557-9495-479D-8C9A-32BD2B2E2540}"/>
    <dgm:cxn modelId="{1C65AA98-9091-4779-906F-0FB6F888BE2A}" type="presOf" srcId="{BB83EE23-EE99-4D47-9F27-F30D6B8C3404}" destId="{1BBC16FC-7259-48C1-B21F-15C33D9425CF}" srcOrd="0" destOrd="0" presId="urn:microsoft.com/office/officeart/2005/8/layout/vList2"/>
    <dgm:cxn modelId="{EC967FBB-5126-4A43-8F12-27878A3F256C}" type="presOf" srcId="{9630A56B-CBF4-4399-A9F5-D503C99BA311}" destId="{03378D47-CAA2-4EEA-9F00-431192EEE9DD}" srcOrd="0" destOrd="0" presId="urn:microsoft.com/office/officeart/2005/8/layout/vList2"/>
    <dgm:cxn modelId="{638C56C7-B83A-49CA-BBFC-9C0BDCE5A3ED}" srcId="{9630A56B-CBF4-4399-A9F5-D503C99BA311}" destId="{BB83EE23-EE99-4D47-9F27-F30D6B8C3404}" srcOrd="0" destOrd="0" parTransId="{080489FF-31F0-4C21-9C36-A9E0E9B222EF}" sibTransId="{C0991DCE-A2B9-498D-9DE7-AEBB17D18096}"/>
    <dgm:cxn modelId="{6C6475F8-6F04-4EAC-BA52-D7EFE5F7C1B7}" srcId="{E2D3127D-F817-4D93-85F6-8745070BC27A}" destId="{A12C28C7-1174-4CA0-8296-6EBA25A29764}" srcOrd="0" destOrd="0" parTransId="{6570C5A1-AFC5-499A-AD1D-7AA8805564FD}" sibTransId="{22AE461E-359B-4975-BD23-839B097DE4E2}"/>
    <dgm:cxn modelId="{BD2EA093-4CCF-46E3-803A-DE0188927037}" type="presParOf" srcId="{9C80B986-65A7-424C-B62F-21909F5C1E8B}" destId="{07E02D6F-4192-442E-B151-37D2A07020EC}" srcOrd="0" destOrd="0" presId="urn:microsoft.com/office/officeart/2005/8/layout/vList2"/>
    <dgm:cxn modelId="{66C6F480-C24A-4F29-A35A-7207B8814D47}" type="presParOf" srcId="{9C80B986-65A7-424C-B62F-21909F5C1E8B}" destId="{A2819BA5-2D35-484C-B0F0-42A574916988}" srcOrd="1" destOrd="0" presId="urn:microsoft.com/office/officeart/2005/8/layout/vList2"/>
    <dgm:cxn modelId="{2AB713CB-5C9E-4B04-A950-893EAE2BBFFA}" type="presParOf" srcId="{9C80B986-65A7-424C-B62F-21909F5C1E8B}" destId="{03378D47-CAA2-4EEA-9F00-431192EEE9DD}" srcOrd="2" destOrd="0" presId="urn:microsoft.com/office/officeart/2005/8/layout/vList2"/>
    <dgm:cxn modelId="{38A4B837-419F-482A-A203-53D955C90D40}" type="presParOf" srcId="{9C80B986-65A7-424C-B62F-21909F5C1E8B}" destId="{1BBC16FC-7259-48C1-B21F-15C33D9425C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70C5B-C07F-494A-8AB6-DE347B2DD857}">
      <dsp:nvSpPr>
        <dsp:cNvPr id="0" name=""/>
        <dsp:cNvSpPr/>
      </dsp:nvSpPr>
      <dsp:spPr>
        <a:xfrm>
          <a:off x="804" y="166552"/>
          <a:ext cx="2478727" cy="3914503"/>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800100">
            <a:lnSpc>
              <a:spcPct val="90000"/>
            </a:lnSpc>
            <a:spcBef>
              <a:spcPct val="0"/>
            </a:spcBef>
            <a:spcAft>
              <a:spcPct val="35000"/>
            </a:spcAft>
            <a:buNone/>
          </a:pPr>
          <a:r>
            <a:rPr lang="en-US" sz="1800" kern="1200" dirty="0"/>
            <a:t>ICE is a federal law enforcement agency</a:t>
          </a:r>
        </a:p>
      </dsp:txBody>
      <dsp:txXfrm>
        <a:off x="804" y="166552"/>
        <a:ext cx="2478727" cy="3914503"/>
      </dsp:txXfrm>
    </dsp:sp>
    <dsp:sp modelId="{C50C822B-C998-4BD9-93AF-781C0C535479}">
      <dsp:nvSpPr>
        <dsp:cNvPr id="0" name=""/>
        <dsp:cNvSpPr/>
      </dsp:nvSpPr>
      <dsp:spPr>
        <a:xfrm>
          <a:off x="2552384" y="2002304"/>
          <a:ext cx="366878" cy="243000"/>
        </a:xfrm>
        <a:prstGeom prst="rightArrow">
          <a:avLst>
            <a:gd name="adj1" fmla="val 50000"/>
            <a:gd name="adj2" fmla="val 5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016C784-A17F-4AF3-9B53-605821B4F6E9}">
      <dsp:nvSpPr>
        <dsp:cNvPr id="0" name=""/>
        <dsp:cNvSpPr/>
      </dsp:nvSpPr>
      <dsp:spPr>
        <a:xfrm>
          <a:off x="2992115" y="207921"/>
          <a:ext cx="2445855" cy="3831765"/>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800100">
            <a:lnSpc>
              <a:spcPct val="90000"/>
            </a:lnSpc>
            <a:spcBef>
              <a:spcPct val="0"/>
            </a:spcBef>
            <a:spcAft>
              <a:spcPct val="35000"/>
            </a:spcAft>
            <a:buNone/>
          </a:pPr>
          <a:r>
            <a:rPr lang="en-US" sz="1800" kern="1200" dirty="0"/>
            <a:t>ICE’s authority is generally limited to immigration related enforcement, unless acting in concert with federal or state law enforcement, or investigating crimes through ICE criminal investigative units</a:t>
          </a:r>
        </a:p>
        <a:p>
          <a:pPr marL="0" lvl="0" indent="0" algn="ctr" defTabSz="800100">
            <a:lnSpc>
              <a:spcPct val="90000"/>
            </a:lnSpc>
            <a:spcBef>
              <a:spcPct val="0"/>
            </a:spcBef>
            <a:spcAft>
              <a:spcPct val="35000"/>
            </a:spcAft>
            <a:buNone/>
          </a:pPr>
          <a:endParaRPr lang="en-US" sz="1800" kern="1200" dirty="0"/>
        </a:p>
      </dsp:txBody>
      <dsp:txXfrm>
        <a:off x="2992115" y="207921"/>
        <a:ext cx="2445855" cy="38317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03567-3257-41B6-8346-FB05D9EA5B64}">
      <dsp:nvSpPr>
        <dsp:cNvPr id="0" name=""/>
        <dsp:cNvSpPr/>
      </dsp:nvSpPr>
      <dsp:spPr>
        <a:xfrm>
          <a:off x="0" y="418233"/>
          <a:ext cx="1595866" cy="1161119"/>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t>ICE</a:t>
          </a:r>
          <a:r>
            <a:rPr lang="en-US" sz="1800" b="1" i="1" kern="1200" dirty="0"/>
            <a:t> </a:t>
          </a:r>
          <a:r>
            <a:rPr lang="en-US" sz="1800" b="1" i="0" kern="1200" dirty="0"/>
            <a:t>can</a:t>
          </a:r>
          <a:r>
            <a:rPr lang="en-US" sz="1800" b="1" i="1" kern="1200" dirty="0"/>
            <a:t> </a:t>
          </a:r>
          <a:r>
            <a:rPr lang="en-US" sz="1800" b="1" i="0" kern="1200" dirty="0"/>
            <a:t>demand</a:t>
          </a:r>
          <a:r>
            <a:rPr lang="en-US" sz="1800" b="1" i="1" kern="1200" dirty="0"/>
            <a:t> </a:t>
          </a:r>
          <a:r>
            <a:rPr lang="en-US" sz="1800" b="1" i="0" kern="1200" dirty="0"/>
            <a:t>identification</a:t>
          </a:r>
          <a:r>
            <a:rPr lang="en-US" sz="1800" b="1" i="1" kern="1200" dirty="0"/>
            <a:t>:</a:t>
          </a:r>
          <a:endParaRPr lang="en-US" sz="1800" kern="1200" dirty="0"/>
        </a:p>
      </dsp:txBody>
      <dsp:txXfrm>
        <a:off x="34008" y="452241"/>
        <a:ext cx="1527850" cy="1093103"/>
      </dsp:txXfrm>
    </dsp:sp>
    <dsp:sp modelId="{EBBA43B5-D4DD-4B39-871B-06C22B51C0A8}">
      <dsp:nvSpPr>
        <dsp:cNvPr id="0" name=""/>
        <dsp:cNvSpPr/>
      </dsp:nvSpPr>
      <dsp:spPr>
        <a:xfrm rot="19959099">
          <a:off x="1536974" y="735222"/>
          <a:ext cx="1053805" cy="43024"/>
        </a:xfrm>
        <a:custGeom>
          <a:avLst/>
          <a:gdLst/>
          <a:ahLst/>
          <a:cxnLst/>
          <a:rect l="0" t="0" r="0" b="0"/>
          <a:pathLst>
            <a:path>
              <a:moveTo>
                <a:pt x="0" y="21512"/>
              </a:moveTo>
              <a:lnTo>
                <a:pt x="1053805" y="21512"/>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37531" y="730389"/>
        <a:ext cx="52690" cy="52690"/>
      </dsp:txXfrm>
    </dsp:sp>
    <dsp:sp modelId="{D2343F38-A368-4F79-B077-06EF450BC099}">
      <dsp:nvSpPr>
        <dsp:cNvPr id="0" name=""/>
        <dsp:cNvSpPr/>
      </dsp:nvSpPr>
      <dsp:spPr>
        <a:xfrm>
          <a:off x="2531887" y="126717"/>
          <a:ext cx="7415513" cy="775918"/>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Immigrants often must carry identification on them, including copies of a green card and/or proof of registration.</a:t>
          </a:r>
        </a:p>
      </dsp:txBody>
      <dsp:txXfrm>
        <a:off x="2554613" y="149443"/>
        <a:ext cx="7370061" cy="730466"/>
      </dsp:txXfrm>
    </dsp:sp>
    <dsp:sp modelId="{0A287AC6-0673-4BF1-B438-01422DC5E6C7}">
      <dsp:nvSpPr>
        <dsp:cNvPr id="0" name=""/>
        <dsp:cNvSpPr/>
      </dsp:nvSpPr>
      <dsp:spPr>
        <a:xfrm rot="1912583">
          <a:off x="1512750" y="1268324"/>
          <a:ext cx="1102252" cy="43024"/>
        </a:xfrm>
        <a:custGeom>
          <a:avLst/>
          <a:gdLst/>
          <a:ahLst/>
          <a:cxnLst/>
          <a:rect l="0" t="0" r="0" b="0"/>
          <a:pathLst>
            <a:path>
              <a:moveTo>
                <a:pt x="0" y="21512"/>
              </a:moveTo>
              <a:lnTo>
                <a:pt x="1102252" y="21512"/>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36320" y="1262280"/>
        <a:ext cx="55112" cy="55112"/>
      </dsp:txXfrm>
    </dsp:sp>
    <dsp:sp modelId="{D11A9D6F-22F5-436A-AA3E-3BAED4760062}">
      <dsp:nvSpPr>
        <dsp:cNvPr id="0" name=""/>
        <dsp:cNvSpPr/>
      </dsp:nvSpPr>
      <dsp:spPr>
        <a:xfrm>
          <a:off x="2531887" y="1076803"/>
          <a:ext cx="7441847" cy="1008153"/>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Depending on the facts and circumstances, ICE officers, when they have probable cause to believe a person is here unlawfully, can ask for identification. </a:t>
          </a:r>
        </a:p>
      </dsp:txBody>
      <dsp:txXfrm>
        <a:off x="2561415" y="1106331"/>
        <a:ext cx="7382791" cy="949097"/>
      </dsp:txXfrm>
    </dsp:sp>
    <dsp:sp modelId="{6839C0BB-C5A5-4B44-A07F-BF92F8F0EAC6}">
      <dsp:nvSpPr>
        <dsp:cNvPr id="0" name=""/>
        <dsp:cNvSpPr/>
      </dsp:nvSpPr>
      <dsp:spPr>
        <a:xfrm flipH="1">
          <a:off x="0" y="2739364"/>
          <a:ext cx="1588852" cy="1161119"/>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i="0" kern="1200" dirty="0"/>
            <a:t>ICE can interrogate:</a:t>
          </a:r>
          <a:endParaRPr lang="en-US" sz="1800" i="0" kern="1200" dirty="0"/>
        </a:p>
      </dsp:txBody>
      <dsp:txXfrm>
        <a:off x="34008" y="2773372"/>
        <a:ext cx="1520836" cy="1093103"/>
      </dsp:txXfrm>
    </dsp:sp>
    <dsp:sp modelId="{62CBEC2E-8A74-4E6E-A511-A163EA6623FA}">
      <dsp:nvSpPr>
        <dsp:cNvPr id="0" name=""/>
        <dsp:cNvSpPr/>
      </dsp:nvSpPr>
      <dsp:spPr>
        <a:xfrm rot="19837521">
          <a:off x="1519803" y="3034974"/>
          <a:ext cx="1074119" cy="43024"/>
        </a:xfrm>
        <a:custGeom>
          <a:avLst/>
          <a:gdLst/>
          <a:ahLst/>
          <a:cxnLst/>
          <a:rect l="0" t="0" r="0" b="0"/>
          <a:pathLst>
            <a:path>
              <a:moveTo>
                <a:pt x="0" y="21512"/>
              </a:moveTo>
              <a:lnTo>
                <a:pt x="1074119" y="21512"/>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30010" y="3029633"/>
        <a:ext cx="53705" cy="53705"/>
      </dsp:txXfrm>
    </dsp:sp>
    <dsp:sp modelId="{E5E4C775-6065-487F-B3DD-A914A6C737F7}">
      <dsp:nvSpPr>
        <dsp:cNvPr id="0" name=""/>
        <dsp:cNvSpPr/>
      </dsp:nvSpPr>
      <dsp:spPr>
        <a:xfrm>
          <a:off x="2524874" y="2259125"/>
          <a:ext cx="7550784" cy="1067846"/>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ICE officers may interrogate a noncitizen or person believed to be a noncitizen as to their “right to be, or to remain in the United States” without a warrant. (</a:t>
          </a:r>
          <a:r>
            <a:rPr lang="en-US" sz="1800" i="1" kern="1200" dirty="0"/>
            <a:t>NOTE: individuals have a right to remain silent and to a lawyer even if undocumented</a:t>
          </a:r>
          <a:r>
            <a:rPr lang="en-US" sz="1800" kern="1200" dirty="0"/>
            <a:t>).</a:t>
          </a:r>
        </a:p>
      </dsp:txBody>
      <dsp:txXfrm>
        <a:off x="2556150" y="2290401"/>
        <a:ext cx="7488232" cy="1005294"/>
      </dsp:txXfrm>
    </dsp:sp>
    <dsp:sp modelId="{F25C09C2-F3AE-4140-BFDD-F5B13AE56246}">
      <dsp:nvSpPr>
        <dsp:cNvPr id="0" name=""/>
        <dsp:cNvSpPr/>
      </dsp:nvSpPr>
      <dsp:spPr>
        <a:xfrm rot="2423032">
          <a:off x="1442451" y="3696492"/>
          <a:ext cx="1228824" cy="43024"/>
        </a:xfrm>
        <a:custGeom>
          <a:avLst/>
          <a:gdLst/>
          <a:ahLst/>
          <a:cxnLst/>
          <a:rect l="0" t="0" r="0" b="0"/>
          <a:pathLst>
            <a:path>
              <a:moveTo>
                <a:pt x="0" y="21512"/>
              </a:moveTo>
              <a:lnTo>
                <a:pt x="1228824" y="21512"/>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026142" y="3687284"/>
        <a:ext cx="61441" cy="61441"/>
      </dsp:txXfrm>
    </dsp:sp>
    <dsp:sp modelId="{1BA0A747-CC3F-4422-A5B3-5A48C9C1580D}">
      <dsp:nvSpPr>
        <dsp:cNvPr id="0" name=""/>
        <dsp:cNvSpPr/>
      </dsp:nvSpPr>
      <dsp:spPr>
        <a:xfrm>
          <a:off x="2524874" y="3501139"/>
          <a:ext cx="7521314" cy="1229892"/>
        </a:xfrm>
        <a:prstGeom prst="roundRect">
          <a:avLst>
            <a:gd name="adj" fmla="val 10000"/>
          </a:avLst>
        </a:prstGeom>
        <a:solidFill>
          <a:schemeClr val="accent1">
            <a:tint val="99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ICE cannot approach any individual based on race or nationality alone.  However, ICE can approach a person based on factors unknown to the interrogated person.  </a:t>
          </a:r>
        </a:p>
      </dsp:txBody>
      <dsp:txXfrm>
        <a:off x="2560896" y="3537161"/>
        <a:ext cx="7449270" cy="1157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33C1B-DEB2-42E2-8C1D-C736FA93DD33}">
      <dsp:nvSpPr>
        <dsp:cNvPr id="0" name=""/>
        <dsp:cNvSpPr/>
      </dsp:nvSpPr>
      <dsp:spPr>
        <a:xfrm>
          <a:off x="0" y="37951"/>
          <a:ext cx="10762342" cy="7585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You may bear witness to a public arrest</a:t>
          </a:r>
        </a:p>
      </dsp:txBody>
      <dsp:txXfrm>
        <a:off x="37032" y="74983"/>
        <a:ext cx="10688278" cy="684534"/>
      </dsp:txXfrm>
    </dsp:sp>
    <dsp:sp modelId="{2224EC29-C838-4426-8D36-34418CDD4534}">
      <dsp:nvSpPr>
        <dsp:cNvPr id="0" name=""/>
        <dsp:cNvSpPr/>
      </dsp:nvSpPr>
      <dsp:spPr>
        <a:xfrm>
          <a:off x="0" y="851270"/>
          <a:ext cx="10762342" cy="7585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Physically interfering or verbally berating ICE could have adverse consequences for both you and the immigrant</a:t>
          </a:r>
        </a:p>
      </dsp:txBody>
      <dsp:txXfrm>
        <a:off x="37032" y="888302"/>
        <a:ext cx="10688278" cy="684534"/>
      </dsp:txXfrm>
    </dsp:sp>
    <dsp:sp modelId="{C4854E21-9E7A-4513-A7BE-5C6E0FDCF09F}">
      <dsp:nvSpPr>
        <dsp:cNvPr id="0" name=""/>
        <dsp:cNvSpPr/>
      </dsp:nvSpPr>
      <dsp:spPr>
        <a:xfrm>
          <a:off x="0" y="1664588"/>
          <a:ext cx="10762342" cy="7585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Calibri"/>
            </a:rPr>
            <a:t>You have the right to witness and document, including by video</a:t>
          </a:r>
          <a:endParaRPr lang="en-US" sz="1900" kern="1200"/>
        </a:p>
      </dsp:txBody>
      <dsp:txXfrm>
        <a:off x="37032" y="1701620"/>
        <a:ext cx="10688278" cy="684534"/>
      </dsp:txXfrm>
    </dsp:sp>
    <dsp:sp modelId="{AF6A4A3C-2E68-4018-921E-07E2F61F8CD5}">
      <dsp:nvSpPr>
        <dsp:cNvPr id="0" name=""/>
        <dsp:cNvSpPr/>
      </dsp:nvSpPr>
      <dsp:spPr>
        <a:xfrm>
          <a:off x="0" y="2477907"/>
          <a:ext cx="10762342" cy="7585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Calibri"/>
            </a:rPr>
            <a:t>You can help by promoting calm</a:t>
          </a:r>
        </a:p>
      </dsp:txBody>
      <dsp:txXfrm>
        <a:off x="37032" y="2514939"/>
        <a:ext cx="10688278" cy="684534"/>
      </dsp:txXfrm>
    </dsp:sp>
    <dsp:sp modelId="{14B2CA85-57D5-4F9E-A165-251692C1FBD7}">
      <dsp:nvSpPr>
        <dsp:cNvPr id="0" name=""/>
        <dsp:cNvSpPr/>
      </dsp:nvSpPr>
      <dsp:spPr>
        <a:xfrm>
          <a:off x="0" y="3291226"/>
          <a:ext cx="10762342" cy="7585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Calibri"/>
            </a:rPr>
            <a:t>You have the right to remain silent if ICE asks you any questions</a:t>
          </a:r>
        </a:p>
      </dsp:txBody>
      <dsp:txXfrm>
        <a:off x="37032" y="3328258"/>
        <a:ext cx="10688278" cy="684534"/>
      </dsp:txXfrm>
    </dsp:sp>
    <dsp:sp modelId="{BE964995-6D56-4D1C-B921-D36EA252595B}">
      <dsp:nvSpPr>
        <dsp:cNvPr id="0" name=""/>
        <dsp:cNvSpPr/>
      </dsp:nvSpPr>
      <dsp:spPr>
        <a:xfrm>
          <a:off x="0" y="4104545"/>
          <a:ext cx="10762342" cy="75859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latin typeface="Calibri"/>
            </a:rPr>
            <a:t>You can ask the individual being arrested if they want you to call anyone for them</a:t>
          </a:r>
        </a:p>
      </dsp:txBody>
      <dsp:txXfrm>
        <a:off x="37032" y="4141577"/>
        <a:ext cx="10688278" cy="6845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02D6E-0A2C-462D-BB68-668F5E8E2B9A}">
      <dsp:nvSpPr>
        <dsp:cNvPr id="0" name=""/>
        <dsp:cNvSpPr/>
      </dsp:nvSpPr>
      <dsp:spPr>
        <a:xfrm>
          <a:off x="2044581" y="942124"/>
          <a:ext cx="1297638"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3FED08-9ADC-4F6E-8C89-D4426FD45F0A}">
      <dsp:nvSpPr>
        <dsp:cNvPr id="0" name=""/>
        <dsp:cNvSpPr/>
      </dsp:nvSpPr>
      <dsp:spPr>
        <a:xfrm>
          <a:off x="3230993" y="790804"/>
          <a:ext cx="170546" cy="319109"/>
        </a:xfrm>
        <a:prstGeom prst="chevron">
          <a:avLst>
            <a:gd name="adj" fmla="val 9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857" tIns="165100" rIns="58857" bIns="165100" numCol="1" spcCol="1270" anchor="t" anchorCtr="0">
          <a:noAutofit/>
        </a:bodyPr>
        <a:lstStyle/>
        <a:p>
          <a:pPr marL="0" lvl="0" indent="0" algn="ctr" defTabSz="889000">
            <a:lnSpc>
              <a:spcPct val="90000"/>
            </a:lnSpc>
            <a:spcBef>
              <a:spcPct val="0"/>
            </a:spcBef>
            <a:spcAft>
              <a:spcPct val="35000"/>
            </a:spcAft>
            <a:buNone/>
          </a:pPr>
          <a:r>
            <a:rPr lang="en-US" sz="2000" b="1" kern="1200" dirty="0">
              <a:latin typeface="+mj-lt"/>
            </a:rPr>
            <a:t>STAY CALM</a:t>
          </a:r>
        </a:p>
        <a:p>
          <a:pPr marL="0" lvl="0" indent="0" algn="ctr" defTabSz="889000">
            <a:lnSpc>
              <a:spcPct val="90000"/>
            </a:lnSpc>
            <a:spcBef>
              <a:spcPct val="0"/>
            </a:spcBef>
            <a:spcAft>
              <a:spcPct val="35000"/>
            </a:spcAft>
            <a:buNone/>
          </a:pPr>
          <a:r>
            <a:rPr lang="en-US" sz="1800" b="0" kern="1200" dirty="0">
              <a:latin typeface="+mj-lt"/>
            </a:rPr>
            <a:t>Do not obstruct. Contact the school-level contact person (SLC) </a:t>
          </a:r>
        </a:p>
      </dsp:txBody>
      <dsp:txXfrm>
        <a:off x="242795" y="2230576"/>
        <a:ext cx="3232819" cy="1670836"/>
      </dsp:txXfrm>
    </dsp:sp>
    <dsp:sp modelId="{AE4700E4-9004-41FC-9EC9-FBA388EB376F}">
      <dsp:nvSpPr>
        <dsp:cNvPr id="0" name=""/>
        <dsp:cNvSpPr/>
      </dsp:nvSpPr>
      <dsp:spPr>
        <a:xfrm>
          <a:off x="1317887" y="400842"/>
          <a:ext cx="1082635" cy="1082635"/>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012" tIns="42012" rIns="42012" bIns="42012" numCol="1" spcCol="1270" anchor="ctr" anchorCtr="0">
          <a:noAutofit/>
        </a:bodyPr>
        <a:lstStyle/>
        <a:p>
          <a:pPr marL="0" lvl="0" indent="0" algn="ctr" defTabSz="2133600">
            <a:lnSpc>
              <a:spcPct val="90000"/>
            </a:lnSpc>
            <a:spcBef>
              <a:spcPct val="0"/>
            </a:spcBef>
            <a:spcAft>
              <a:spcPct val="35000"/>
            </a:spcAft>
            <a:buNone/>
          </a:pPr>
          <a:r>
            <a:rPr sz="4800" kern="1200">
              <a:latin typeface="Aptos Narrow" panose="020B0004020202020204" pitchFamily="34" charset="0"/>
            </a:rPr>
            <a:t>1</a:t>
          </a:r>
        </a:p>
      </dsp:txBody>
      <dsp:txXfrm>
        <a:off x="1476435" y="559390"/>
        <a:ext cx="765539" cy="765539"/>
      </dsp:txXfrm>
    </dsp:sp>
    <dsp:sp modelId="{AEBF0E5C-958E-472C-AC0A-3368D8A05E3C}">
      <dsp:nvSpPr>
        <dsp:cNvPr id="0" name=""/>
        <dsp:cNvSpPr/>
      </dsp:nvSpPr>
      <dsp:spPr>
        <a:xfrm>
          <a:off x="1859169" y="1555203"/>
          <a:ext cx="72" cy="62049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92B271-B4DD-4227-95C2-8EA10CB32416}">
      <dsp:nvSpPr>
        <dsp:cNvPr id="0" name=""/>
        <dsp:cNvSpPr/>
      </dsp:nvSpPr>
      <dsp:spPr>
        <a:xfrm>
          <a:off x="190813" y="2178594"/>
          <a:ext cx="3336783" cy="1774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857" tIns="165100" rIns="58857" bIns="165100" numCol="1" spcCol="1270" anchor="t" anchorCtr="0">
          <a:noAutofit/>
        </a:bodyPr>
        <a:lstStyle/>
        <a:p>
          <a:pPr marL="0" lvl="0" indent="0" algn="ctr" defTabSz="889000">
            <a:lnSpc>
              <a:spcPct val="90000"/>
            </a:lnSpc>
            <a:spcBef>
              <a:spcPct val="0"/>
            </a:spcBef>
            <a:spcAft>
              <a:spcPct val="35000"/>
            </a:spcAft>
            <a:buNone/>
          </a:pPr>
          <a:r>
            <a:rPr lang="en-US" sz="2000" b="1" kern="1200" dirty="0">
              <a:latin typeface="+mj-lt"/>
            </a:rPr>
            <a:t>STAY CALM</a:t>
          </a:r>
        </a:p>
        <a:p>
          <a:pPr marL="0" lvl="0" indent="0" algn="ctr" defTabSz="889000">
            <a:lnSpc>
              <a:spcPct val="90000"/>
            </a:lnSpc>
            <a:spcBef>
              <a:spcPct val="0"/>
            </a:spcBef>
            <a:spcAft>
              <a:spcPct val="35000"/>
            </a:spcAft>
            <a:buNone/>
          </a:pPr>
          <a:r>
            <a:rPr lang="en-US" sz="1800" b="0" kern="1200" dirty="0">
              <a:latin typeface="+mj-lt"/>
            </a:rPr>
            <a:t>Do not obstruct. Contact the school-level contact person (SLC) </a:t>
          </a:r>
        </a:p>
      </dsp:txBody>
      <dsp:txXfrm>
        <a:off x="242795" y="2230576"/>
        <a:ext cx="3232819" cy="1670836"/>
      </dsp:txXfrm>
    </dsp:sp>
    <dsp:sp modelId="{99E19B14-EC08-4328-BFDF-CF9C5FA0860C}">
      <dsp:nvSpPr>
        <dsp:cNvPr id="0" name=""/>
        <dsp:cNvSpPr/>
      </dsp:nvSpPr>
      <dsp:spPr>
        <a:xfrm>
          <a:off x="3712973" y="941315"/>
          <a:ext cx="3336783"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4A28F2-7D56-4A1E-855E-0D69A1EFB908}">
      <dsp:nvSpPr>
        <dsp:cNvPr id="0" name=""/>
        <dsp:cNvSpPr/>
      </dsp:nvSpPr>
      <dsp:spPr>
        <a:xfrm>
          <a:off x="6956819" y="789996"/>
          <a:ext cx="170546" cy="319854"/>
        </a:xfrm>
        <a:prstGeom prst="chevron">
          <a:avLst>
            <a:gd name="adj" fmla="val 9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857" tIns="165100" rIns="58857" bIns="165100" numCol="1" spcCol="1270" anchor="t" anchorCtr="0">
          <a:noAutofit/>
        </a:bodyPr>
        <a:lstStyle/>
        <a:p>
          <a:pPr marL="0" lvl="0" indent="0" algn="ctr" defTabSz="800100">
            <a:lnSpc>
              <a:spcPct val="90000"/>
            </a:lnSpc>
            <a:spcBef>
              <a:spcPct val="0"/>
            </a:spcBef>
            <a:spcAft>
              <a:spcPct val="35000"/>
            </a:spcAft>
            <a:buNone/>
          </a:pPr>
          <a:r>
            <a:rPr lang="en-US" sz="1800" b="1" kern="1200" dirty="0">
              <a:latin typeface="+mj-lt"/>
            </a:rPr>
            <a:t>VERBALLY LIMIT ACCESS</a:t>
          </a:r>
        </a:p>
        <a:p>
          <a:pPr marL="0" lvl="0" indent="0" algn="ctr" defTabSz="800100">
            <a:lnSpc>
              <a:spcPct val="90000"/>
            </a:lnSpc>
            <a:spcBef>
              <a:spcPct val="0"/>
            </a:spcBef>
            <a:spcAft>
              <a:spcPct val="35000"/>
            </a:spcAft>
            <a:buNone/>
          </a:pPr>
          <a:r>
            <a:rPr lang="en-US" sz="1800" b="0" kern="1200" dirty="0">
              <a:latin typeface="+mj-lt"/>
            </a:rPr>
            <a:t>No private areas or confidential records unless required by valid judicial warrant or judicial order</a:t>
          </a:r>
        </a:p>
      </dsp:txBody>
      <dsp:txXfrm>
        <a:off x="3968618" y="2230576"/>
        <a:ext cx="3232819" cy="1670836"/>
      </dsp:txXfrm>
    </dsp:sp>
    <dsp:sp modelId="{2E7E2E7C-A836-4C25-A63C-121C1454317F}">
      <dsp:nvSpPr>
        <dsp:cNvPr id="0" name=""/>
        <dsp:cNvSpPr/>
      </dsp:nvSpPr>
      <dsp:spPr>
        <a:xfrm>
          <a:off x="5025424" y="400033"/>
          <a:ext cx="1082635" cy="1082635"/>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012" tIns="42012" rIns="42012" bIns="42012" numCol="1" spcCol="1270" anchor="ctr" anchorCtr="0">
          <a:noAutofit/>
        </a:bodyPr>
        <a:lstStyle/>
        <a:p>
          <a:pPr marL="0" lvl="0" indent="0" algn="ctr" defTabSz="2133600">
            <a:lnSpc>
              <a:spcPct val="90000"/>
            </a:lnSpc>
            <a:spcBef>
              <a:spcPct val="0"/>
            </a:spcBef>
            <a:spcAft>
              <a:spcPct val="35000"/>
            </a:spcAft>
            <a:buNone/>
          </a:pPr>
          <a:r>
            <a:rPr lang="en-US" sz="4800" kern="1200">
              <a:latin typeface="Aptos Narrow" panose="020B0004020202020204" pitchFamily="34" charset="0"/>
            </a:rPr>
            <a:t>2</a:t>
          </a:r>
        </a:p>
      </dsp:txBody>
      <dsp:txXfrm>
        <a:off x="5183972" y="558581"/>
        <a:ext cx="765539" cy="765539"/>
      </dsp:txXfrm>
    </dsp:sp>
    <dsp:sp modelId="{A4C9D687-651F-4B21-8614-4F125E7082E5}">
      <dsp:nvSpPr>
        <dsp:cNvPr id="0" name=""/>
        <dsp:cNvSpPr/>
      </dsp:nvSpPr>
      <dsp:spPr>
        <a:xfrm>
          <a:off x="5566706" y="1554562"/>
          <a:ext cx="72" cy="6219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8526B2-ACB1-4708-A73C-4C6ED8CEB403}">
      <dsp:nvSpPr>
        <dsp:cNvPr id="0" name=""/>
        <dsp:cNvSpPr/>
      </dsp:nvSpPr>
      <dsp:spPr>
        <a:xfrm>
          <a:off x="3916636" y="2178594"/>
          <a:ext cx="3336783" cy="1774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857" tIns="165100" rIns="58857" bIns="165100" numCol="1" spcCol="1270" anchor="t" anchorCtr="0">
          <a:noAutofit/>
        </a:bodyPr>
        <a:lstStyle/>
        <a:p>
          <a:pPr marL="0" lvl="0" indent="0" algn="ctr" defTabSz="800100">
            <a:lnSpc>
              <a:spcPct val="90000"/>
            </a:lnSpc>
            <a:spcBef>
              <a:spcPct val="0"/>
            </a:spcBef>
            <a:spcAft>
              <a:spcPct val="35000"/>
            </a:spcAft>
            <a:buNone/>
          </a:pPr>
          <a:r>
            <a:rPr lang="en-US" sz="1800" b="1" kern="1200" dirty="0">
              <a:latin typeface="+mj-lt"/>
            </a:rPr>
            <a:t>VERBALLY LIMIT ACCESS</a:t>
          </a:r>
        </a:p>
        <a:p>
          <a:pPr marL="0" lvl="0" indent="0" algn="ctr" defTabSz="800100">
            <a:lnSpc>
              <a:spcPct val="90000"/>
            </a:lnSpc>
            <a:spcBef>
              <a:spcPct val="0"/>
            </a:spcBef>
            <a:spcAft>
              <a:spcPct val="35000"/>
            </a:spcAft>
            <a:buNone/>
          </a:pPr>
          <a:r>
            <a:rPr lang="en-US" sz="1800" b="0" kern="1200" dirty="0">
              <a:latin typeface="+mj-lt"/>
            </a:rPr>
            <a:t>No private areas or confidential records unless required by valid judicial warrant or judicial order</a:t>
          </a:r>
        </a:p>
      </dsp:txBody>
      <dsp:txXfrm>
        <a:off x="3968618" y="2230576"/>
        <a:ext cx="3232819" cy="1670836"/>
      </dsp:txXfrm>
    </dsp:sp>
    <dsp:sp modelId="{3CC18DF7-F0AB-4F33-A365-5FE42E637F23}">
      <dsp:nvSpPr>
        <dsp:cNvPr id="0" name=""/>
        <dsp:cNvSpPr/>
      </dsp:nvSpPr>
      <dsp:spPr>
        <a:xfrm>
          <a:off x="7420511" y="940484"/>
          <a:ext cx="1853768"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B58057-1DFA-4162-A6D6-75A2347285D0}">
      <dsp:nvSpPr>
        <dsp:cNvPr id="0" name=""/>
        <dsp:cNvSpPr/>
      </dsp:nvSpPr>
      <dsp:spPr>
        <a:xfrm>
          <a:off x="8733276" y="399516"/>
          <a:ext cx="1082007" cy="1082007"/>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88" tIns="41988" rIns="41988" bIns="41988"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891732" y="557972"/>
        <a:ext cx="765095" cy="765095"/>
      </dsp:txXfrm>
    </dsp:sp>
    <dsp:sp modelId="{E0F95045-0540-41CE-9EBE-F210AD353AE2}">
      <dsp:nvSpPr>
        <dsp:cNvPr id="0" name=""/>
        <dsp:cNvSpPr/>
      </dsp:nvSpPr>
      <dsp:spPr>
        <a:xfrm>
          <a:off x="9274243" y="1553482"/>
          <a:ext cx="72" cy="62250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C81B68-F46E-44F7-8D0F-C7EFDDEF2129}">
      <dsp:nvSpPr>
        <dsp:cNvPr id="0" name=""/>
        <dsp:cNvSpPr/>
      </dsp:nvSpPr>
      <dsp:spPr>
        <a:xfrm>
          <a:off x="7605888" y="2177560"/>
          <a:ext cx="3336783" cy="17748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857" tIns="165100" rIns="58857" bIns="165100" numCol="1" spcCol="1270" anchor="t" anchorCtr="0">
          <a:noAutofit/>
        </a:bodyPr>
        <a:lstStyle/>
        <a:p>
          <a:pPr marL="0" lvl="0" indent="0" algn="ctr" defTabSz="800100">
            <a:lnSpc>
              <a:spcPct val="90000"/>
            </a:lnSpc>
            <a:spcBef>
              <a:spcPct val="0"/>
            </a:spcBef>
            <a:spcAft>
              <a:spcPct val="35000"/>
            </a:spcAft>
            <a:buNone/>
          </a:pPr>
          <a:r>
            <a:rPr lang="en-US" sz="1800" b="1" kern="1200" dirty="0"/>
            <a:t>DOCUMENT</a:t>
          </a:r>
        </a:p>
        <a:p>
          <a:pPr marL="0" lvl="0" indent="0" algn="ctr" defTabSz="800100">
            <a:lnSpc>
              <a:spcPct val="90000"/>
            </a:lnSpc>
            <a:spcBef>
              <a:spcPct val="0"/>
            </a:spcBef>
            <a:spcAft>
              <a:spcPct val="35000"/>
            </a:spcAft>
            <a:buNone/>
          </a:pPr>
          <a:r>
            <a:rPr lang="en-US" sz="1800" b="0" kern="1200" dirty="0"/>
            <a:t>Record details safely, report, and notify as appropriate</a:t>
          </a:r>
        </a:p>
      </dsp:txBody>
      <dsp:txXfrm>
        <a:off x="7657870" y="2229542"/>
        <a:ext cx="3232819" cy="16708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6A326-8AF3-134F-83A1-EC889A77F748}">
      <dsp:nvSpPr>
        <dsp:cNvPr id="0" name=""/>
        <dsp:cNvSpPr/>
      </dsp:nvSpPr>
      <dsp:spPr>
        <a:xfrm>
          <a:off x="8303" y="561742"/>
          <a:ext cx="1286364" cy="3847453"/>
        </a:xfrm>
        <a:prstGeom prst="roundRect">
          <a:avLst>
            <a:gd name="adj" fmla="val 10000"/>
          </a:avLst>
        </a:prstGeom>
        <a:solidFill>
          <a:schemeClr val="accent5">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i="0" u="none" kern="1200">
              <a:solidFill>
                <a:schemeClr val="tx1"/>
              </a:solidFill>
              <a:latin typeface="Arial Narrow" panose="020B0606020202030204" pitchFamily="34" charset="0"/>
              <a:cs typeface="Arial" panose="020B0604020202020204" pitchFamily="34" charset="0"/>
            </a:rPr>
            <a:t>Step 1</a:t>
          </a:r>
        </a:p>
        <a:p>
          <a:pPr marL="0" lvl="0" indent="0" algn="ctr" defTabSz="800100">
            <a:lnSpc>
              <a:spcPct val="90000"/>
            </a:lnSpc>
            <a:spcBef>
              <a:spcPct val="0"/>
            </a:spcBef>
            <a:spcAft>
              <a:spcPct val="35000"/>
            </a:spcAft>
            <a:buNone/>
          </a:pPr>
          <a:r>
            <a:rPr lang="en-US" sz="1800" kern="1200">
              <a:solidFill>
                <a:schemeClr val="tx1"/>
              </a:solidFill>
              <a:latin typeface="Arial Narrow" panose="020B0606020202030204" pitchFamily="34" charset="0"/>
              <a:cs typeface="Arial" panose="020B0604020202020204" pitchFamily="34" charset="0"/>
            </a:rPr>
            <a:t>Staff inform officers to wait where they are (ideally outside, away from students) while they contact an </a:t>
          </a:r>
          <a:r>
            <a:rPr lang="en-US" sz="1800" kern="1200" err="1">
              <a:solidFill>
                <a:schemeClr val="tx1"/>
              </a:solidFill>
              <a:latin typeface="Arial Narrow" panose="020B0606020202030204" pitchFamily="34" charset="0"/>
              <a:cs typeface="Arial" panose="020B0604020202020204" pitchFamily="34" charset="0"/>
            </a:rPr>
            <a:t>administra</a:t>
          </a:r>
          <a:r>
            <a:rPr lang="en-US" sz="1800" kern="1200">
              <a:solidFill>
                <a:schemeClr val="tx1"/>
              </a:solidFill>
              <a:latin typeface="Arial Narrow" panose="020B0606020202030204" pitchFamily="34" charset="0"/>
              <a:cs typeface="Arial" panose="020B0604020202020204" pitchFamily="34" charset="0"/>
            </a:rPr>
            <a:t>-tor</a:t>
          </a:r>
        </a:p>
      </dsp:txBody>
      <dsp:txXfrm>
        <a:off x="45979" y="599418"/>
        <a:ext cx="1211012" cy="3772101"/>
      </dsp:txXfrm>
    </dsp:sp>
    <dsp:sp modelId="{048854E1-6724-A04D-B0A6-D3634A2E9321}">
      <dsp:nvSpPr>
        <dsp:cNvPr id="0" name=""/>
        <dsp:cNvSpPr/>
      </dsp:nvSpPr>
      <dsp:spPr>
        <a:xfrm>
          <a:off x="1423303" y="2325960"/>
          <a:ext cx="272709" cy="3190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423303" y="2389764"/>
        <a:ext cx="190896" cy="191410"/>
      </dsp:txXfrm>
    </dsp:sp>
    <dsp:sp modelId="{0BE188A7-0B3D-0A40-86C4-3770E3BB46E8}">
      <dsp:nvSpPr>
        <dsp:cNvPr id="0" name=""/>
        <dsp:cNvSpPr/>
      </dsp:nvSpPr>
      <dsp:spPr>
        <a:xfrm>
          <a:off x="1809212" y="561742"/>
          <a:ext cx="1286364" cy="3847453"/>
        </a:xfrm>
        <a:prstGeom prst="roundRect">
          <a:avLst>
            <a:gd name="adj" fmla="val 10000"/>
          </a:avLst>
        </a:prstGeom>
        <a:solidFill>
          <a:schemeClr val="accent5">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i="0" u="none" kern="1200" dirty="0">
              <a:solidFill>
                <a:schemeClr val="tx1"/>
              </a:solidFill>
              <a:latin typeface="Arial Narrow" panose="020B0606020202030204" pitchFamily="34" charset="0"/>
              <a:cs typeface="Arial" panose="020B0604020202020204" pitchFamily="34" charset="0"/>
            </a:rPr>
            <a:t>Step 2</a:t>
          </a:r>
        </a:p>
        <a:p>
          <a:pPr marL="0" lvl="0" indent="0" algn="ctr" defTabSz="800100">
            <a:lnSpc>
              <a:spcPct val="90000"/>
            </a:lnSpc>
            <a:spcBef>
              <a:spcPct val="0"/>
            </a:spcBef>
            <a:spcAft>
              <a:spcPct val="35000"/>
            </a:spcAft>
            <a:buNone/>
          </a:pPr>
          <a:r>
            <a:rPr lang="en-US" sz="1800" kern="1200" dirty="0">
              <a:solidFill>
                <a:schemeClr val="tx1"/>
              </a:solidFill>
              <a:latin typeface="Arial Narrow" panose="020B0606020202030204" pitchFamily="34" charset="0"/>
              <a:cs typeface="Arial" panose="020B0604020202020204" pitchFamily="34" charset="0"/>
            </a:rPr>
            <a:t>Staff immediately notify the school level contact person (SLC) </a:t>
          </a:r>
        </a:p>
      </dsp:txBody>
      <dsp:txXfrm>
        <a:off x="1846888" y="599418"/>
        <a:ext cx="1211012" cy="3772101"/>
      </dsp:txXfrm>
    </dsp:sp>
    <dsp:sp modelId="{7AA20ED4-3A46-D14E-93DE-9A11BC689913}">
      <dsp:nvSpPr>
        <dsp:cNvPr id="0" name=""/>
        <dsp:cNvSpPr/>
      </dsp:nvSpPr>
      <dsp:spPr>
        <a:xfrm>
          <a:off x="3224213" y="2325960"/>
          <a:ext cx="272709" cy="3190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224213" y="2389764"/>
        <a:ext cx="190896" cy="191410"/>
      </dsp:txXfrm>
    </dsp:sp>
    <dsp:sp modelId="{187C6875-7340-3F4A-B4A8-70327C68070A}">
      <dsp:nvSpPr>
        <dsp:cNvPr id="0" name=""/>
        <dsp:cNvSpPr/>
      </dsp:nvSpPr>
      <dsp:spPr>
        <a:xfrm>
          <a:off x="3610122" y="561742"/>
          <a:ext cx="1286364" cy="3847453"/>
        </a:xfrm>
        <a:prstGeom prst="roundRect">
          <a:avLst>
            <a:gd name="adj" fmla="val 10000"/>
          </a:avLst>
        </a:prstGeom>
        <a:solidFill>
          <a:schemeClr val="accent5">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i="0" u="none" kern="1200">
              <a:solidFill>
                <a:schemeClr val="tx1"/>
              </a:solidFill>
              <a:latin typeface="Arial Narrow" panose="020B0606020202030204" pitchFamily="34" charset="0"/>
              <a:cs typeface="Arial" panose="020B0604020202020204" pitchFamily="34" charset="0"/>
            </a:rPr>
            <a:t>Step 3</a:t>
          </a:r>
        </a:p>
        <a:p>
          <a:pPr marL="0" lvl="0" indent="0" algn="ctr" defTabSz="800100">
            <a:lnSpc>
              <a:spcPct val="90000"/>
            </a:lnSpc>
            <a:spcBef>
              <a:spcPct val="0"/>
            </a:spcBef>
            <a:spcAft>
              <a:spcPct val="35000"/>
            </a:spcAft>
            <a:buNone/>
          </a:pPr>
          <a:r>
            <a:rPr lang="en-US" sz="1800" kern="1200">
              <a:solidFill>
                <a:schemeClr val="tx1"/>
              </a:solidFill>
              <a:latin typeface="Arial Narrow" panose="020B0606020202030204" pitchFamily="34" charset="0"/>
              <a:cs typeface="Arial" panose="020B0604020202020204" pitchFamily="34" charset="0"/>
            </a:rPr>
            <a:t>SLC immediately calls the district level contact person (DLC) and goes to meet the officers. Either SLC or DLC calls legal counsel  </a:t>
          </a:r>
        </a:p>
      </dsp:txBody>
      <dsp:txXfrm>
        <a:off x="3647798" y="599418"/>
        <a:ext cx="1211012" cy="3772101"/>
      </dsp:txXfrm>
    </dsp:sp>
    <dsp:sp modelId="{076AF519-9145-ED48-AB39-645D8C9A88BE}">
      <dsp:nvSpPr>
        <dsp:cNvPr id="0" name=""/>
        <dsp:cNvSpPr/>
      </dsp:nvSpPr>
      <dsp:spPr>
        <a:xfrm>
          <a:off x="5025122" y="2325960"/>
          <a:ext cx="272709" cy="3190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025122" y="2389764"/>
        <a:ext cx="190896" cy="191410"/>
      </dsp:txXfrm>
    </dsp:sp>
    <dsp:sp modelId="{296DABF4-7A30-D64D-9D65-225673FEC1FC}">
      <dsp:nvSpPr>
        <dsp:cNvPr id="0" name=""/>
        <dsp:cNvSpPr/>
      </dsp:nvSpPr>
      <dsp:spPr>
        <a:xfrm>
          <a:off x="5411032" y="561742"/>
          <a:ext cx="1286364" cy="3847453"/>
        </a:xfrm>
        <a:prstGeom prst="roundRect">
          <a:avLst>
            <a:gd name="adj" fmla="val 10000"/>
          </a:avLst>
        </a:prstGeom>
        <a:solidFill>
          <a:schemeClr val="accent5">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i="0" u="none" kern="1200" dirty="0">
              <a:solidFill>
                <a:schemeClr val="tx1"/>
              </a:solidFill>
              <a:latin typeface="Arial Narrow" panose="020B0606020202030204" pitchFamily="34" charset="0"/>
              <a:cs typeface="Arial" panose="020B0604020202020204" pitchFamily="34" charset="0"/>
            </a:rPr>
            <a:t>Step 4</a:t>
          </a:r>
        </a:p>
        <a:p>
          <a:pPr marL="0" lvl="0" indent="0" algn="ctr" defTabSz="800100">
            <a:lnSpc>
              <a:spcPct val="90000"/>
            </a:lnSpc>
            <a:spcBef>
              <a:spcPct val="0"/>
            </a:spcBef>
            <a:spcAft>
              <a:spcPct val="35000"/>
            </a:spcAft>
            <a:buNone/>
          </a:pPr>
          <a:r>
            <a:rPr lang="en-US" sz="1800" kern="1200" dirty="0">
              <a:solidFill>
                <a:schemeClr val="tx1"/>
              </a:solidFill>
              <a:latin typeface="Arial Narrow" panose="020B0606020202030204" pitchFamily="34" charset="0"/>
              <a:cs typeface="Arial" panose="020B0604020202020204" pitchFamily="34" charset="0"/>
            </a:rPr>
            <a:t>SLC speaks to the officers and requests their identifying information: names, agencies and badge numbers </a:t>
          </a:r>
        </a:p>
      </dsp:txBody>
      <dsp:txXfrm>
        <a:off x="5448708" y="599418"/>
        <a:ext cx="1211012" cy="3772101"/>
      </dsp:txXfrm>
    </dsp:sp>
    <dsp:sp modelId="{0FBE207B-8CEC-3D49-B944-F5C798A00161}">
      <dsp:nvSpPr>
        <dsp:cNvPr id="0" name=""/>
        <dsp:cNvSpPr/>
      </dsp:nvSpPr>
      <dsp:spPr>
        <a:xfrm>
          <a:off x="6826032" y="2325960"/>
          <a:ext cx="272709" cy="3190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826032" y="2389764"/>
        <a:ext cx="190896" cy="191410"/>
      </dsp:txXfrm>
    </dsp:sp>
    <dsp:sp modelId="{F172D8F0-0986-544F-8E15-8BFFD2F14BA5}">
      <dsp:nvSpPr>
        <dsp:cNvPr id="0" name=""/>
        <dsp:cNvSpPr/>
      </dsp:nvSpPr>
      <dsp:spPr>
        <a:xfrm>
          <a:off x="7211941" y="561742"/>
          <a:ext cx="1286364" cy="3847453"/>
        </a:xfrm>
        <a:prstGeom prst="roundRect">
          <a:avLst>
            <a:gd name="adj" fmla="val 10000"/>
          </a:avLst>
        </a:prstGeom>
        <a:solidFill>
          <a:schemeClr val="accent5">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US" sz="1800" b="1" i="0" u="none" kern="1200">
              <a:solidFill>
                <a:schemeClr val="tx1"/>
              </a:solidFill>
              <a:latin typeface="Arial Narrow" panose="020B0606020202030204" pitchFamily="34" charset="0"/>
              <a:cs typeface="Arial" panose="020B0604020202020204" pitchFamily="34" charset="0"/>
            </a:rPr>
            <a:t>Step 5</a:t>
          </a:r>
        </a:p>
        <a:p>
          <a:pPr marL="0" lvl="0" indent="0" algn="ctr" defTabSz="800100">
            <a:lnSpc>
              <a:spcPct val="90000"/>
            </a:lnSpc>
            <a:spcBef>
              <a:spcPct val="0"/>
            </a:spcBef>
            <a:spcAft>
              <a:spcPct val="35000"/>
            </a:spcAft>
            <a:buNone/>
          </a:pPr>
          <a:r>
            <a:rPr lang="en-US" sz="1800" kern="1200">
              <a:solidFill>
                <a:schemeClr val="tx1"/>
              </a:solidFill>
              <a:latin typeface="Arial Narrow" panose="020B0606020202030204" pitchFamily="34" charset="0"/>
              <a:cs typeface="Arial" panose="020B0604020202020204" pitchFamily="34" charset="0"/>
            </a:rPr>
            <a:t>SLC asks to view the warrant and determine if it is judicial or administrative (with the attorney’s help, if applicable)  </a:t>
          </a:r>
        </a:p>
      </dsp:txBody>
      <dsp:txXfrm>
        <a:off x="7249617" y="599418"/>
        <a:ext cx="1211012" cy="37721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19A88-07A4-43D8-88C4-9BF209DC27E5}">
      <dsp:nvSpPr>
        <dsp:cNvPr id="0" name=""/>
        <dsp:cNvSpPr/>
      </dsp:nvSpPr>
      <dsp:spPr>
        <a:xfrm>
          <a:off x="2" y="0"/>
          <a:ext cx="5461780" cy="845177"/>
        </a:xfrm>
        <a:prstGeom prst="rect">
          <a:avLst/>
        </a:prstGeom>
        <a:solidFill>
          <a:srgbClr val="1E4782">
            <a:alpha val="90000"/>
          </a:srgbClr>
        </a:solidFill>
        <a:ln w="1905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i="1" kern="1200">
              <a:latin typeface="Arial" panose="020B0604020202020204" pitchFamily="34" charset="0"/>
              <a:ea typeface="Calibri"/>
              <a:cs typeface="Arial" panose="020B0604020202020204" pitchFamily="34" charset="0"/>
            </a:rPr>
            <a:t>Supporting Impacted Student</a:t>
          </a:r>
          <a:endParaRPr lang="en-US" sz="2400" b="1" i="1" kern="1200">
            <a:latin typeface="Arial" panose="020B0604020202020204" pitchFamily="34" charset="0"/>
            <a:cs typeface="Arial" panose="020B0604020202020204" pitchFamily="34" charset="0"/>
          </a:endParaRPr>
        </a:p>
      </dsp:txBody>
      <dsp:txXfrm>
        <a:off x="2" y="0"/>
        <a:ext cx="5461780" cy="845177"/>
      </dsp:txXfrm>
    </dsp:sp>
    <dsp:sp modelId="{855F6275-9653-4E64-953F-F03D94C52F30}">
      <dsp:nvSpPr>
        <dsp:cNvPr id="0" name=""/>
        <dsp:cNvSpPr/>
      </dsp:nvSpPr>
      <dsp:spPr>
        <a:xfrm>
          <a:off x="57" y="982098"/>
          <a:ext cx="5461780" cy="407053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a:latin typeface="Arial" panose="020B0604020202020204" pitchFamily="34" charset="0"/>
              <a:ea typeface="Calibri"/>
              <a:cs typeface="Arial" panose="020B0604020202020204" pitchFamily="34" charset="0"/>
            </a:rPr>
            <a:t>Determine alternative caregiver:</a:t>
          </a:r>
          <a:r>
            <a:rPr lang="en-US" sz="1800" b="0" kern="1200">
              <a:latin typeface="Arial" panose="020B0604020202020204" pitchFamily="34" charset="0"/>
              <a:ea typeface="Calibri"/>
              <a:cs typeface="Arial" panose="020B0604020202020204" pitchFamily="34" charset="0"/>
            </a:rPr>
            <a:t> </a:t>
          </a:r>
        </a:p>
        <a:p>
          <a:pPr marL="342900" lvl="2" indent="-171450" algn="l" defTabSz="800100" rtl="0">
            <a:lnSpc>
              <a:spcPct val="90000"/>
            </a:lnSpc>
            <a:spcBef>
              <a:spcPct val="0"/>
            </a:spcBef>
            <a:spcAft>
              <a:spcPct val="15000"/>
            </a:spcAft>
            <a:buChar char="•"/>
          </a:pPr>
          <a:r>
            <a:rPr lang="en-US" sz="1800" b="0" kern="1200" dirty="0">
              <a:latin typeface="Arial" panose="020B0604020202020204" pitchFamily="34" charset="0"/>
              <a:ea typeface="Calibri"/>
              <a:cs typeface="Arial" panose="020B0604020202020204" pitchFamily="34" charset="0"/>
            </a:rPr>
            <a:t>Check student’s emergency contact information + authorized pick-up contacts</a:t>
          </a:r>
        </a:p>
        <a:p>
          <a:pPr marL="342900" lvl="2" indent="-171450" algn="l" defTabSz="800100">
            <a:lnSpc>
              <a:spcPct val="90000"/>
            </a:lnSpc>
            <a:spcBef>
              <a:spcPct val="0"/>
            </a:spcBef>
            <a:spcAft>
              <a:spcPct val="15000"/>
            </a:spcAft>
            <a:buChar char="•"/>
          </a:pPr>
          <a:r>
            <a:rPr lang="en-US" sz="1800" b="0" kern="1200">
              <a:latin typeface="Arial" panose="020B0604020202020204" pitchFamily="34" charset="0"/>
              <a:ea typeface="Calibri"/>
              <a:cs typeface="Arial" panose="020B0604020202020204" pitchFamily="34" charset="0"/>
            </a:rPr>
            <a:t>Is there a custodial chain on file? Check for alternative caregiver documents (e.g., caregiver authorization affidavit, temporary agent, guardian, standby guardian) </a:t>
          </a:r>
          <a:r>
            <a:rPr lang="en-US" sz="1800" b="0" kern="1200">
              <a:latin typeface="Arial" panose="020B0604020202020204" pitchFamily="34" charset="0"/>
              <a:ea typeface="Calibri"/>
              <a:cs typeface="Arial" panose="020B0604020202020204" pitchFamily="34" charset="0"/>
              <a:sym typeface="Wingdings" panose="05000000000000000000" pitchFamily="2" charset="2"/>
            </a:rPr>
            <a:t> </a:t>
          </a:r>
          <a:r>
            <a:rPr lang="en-US" sz="1800" b="0" kern="1200">
              <a:latin typeface="Arial" panose="020B0604020202020204" pitchFamily="34" charset="0"/>
              <a:ea typeface="Calibri"/>
              <a:cs typeface="Arial" panose="020B0604020202020204" pitchFamily="34" charset="0"/>
            </a:rPr>
            <a:t>If no alternative caregiver plan in place: DCF</a:t>
          </a:r>
        </a:p>
        <a:p>
          <a:pPr marL="171450" lvl="1" indent="-171450" algn="l" defTabSz="800100">
            <a:lnSpc>
              <a:spcPct val="90000"/>
            </a:lnSpc>
            <a:spcBef>
              <a:spcPct val="0"/>
            </a:spcBef>
            <a:spcAft>
              <a:spcPct val="15000"/>
            </a:spcAft>
            <a:buChar char="•"/>
          </a:pPr>
          <a:r>
            <a:rPr lang="en-US" sz="1800" b="1" kern="1200" dirty="0">
              <a:solidFill>
                <a:schemeClr val="tx1"/>
              </a:solidFill>
              <a:latin typeface="Arial" panose="020B0604020202020204" pitchFamily="34" charset="0"/>
              <a:ea typeface="Calibri" panose="020F0502020204030204" pitchFamily="34" charset="0"/>
              <a:cs typeface="Arial" panose="020B0604020202020204" pitchFamily="34" charset="0"/>
            </a:rPr>
            <a:t>Alert school and district leadership</a:t>
          </a:r>
          <a:endParaRPr lang="en-US" sz="1800" b="1" kern="1200" dirty="0">
            <a:latin typeface="Arial" panose="020B0604020202020204" pitchFamily="34" charset="0"/>
            <a:ea typeface="Calibri"/>
            <a:cs typeface="Arial" panose="020B0604020202020204" pitchFamily="34" charset="0"/>
          </a:endParaRPr>
        </a:p>
        <a:p>
          <a:pPr marL="171450" lvl="1" indent="-171450" algn="l" defTabSz="800100">
            <a:lnSpc>
              <a:spcPct val="90000"/>
            </a:lnSpc>
            <a:spcBef>
              <a:spcPct val="0"/>
            </a:spcBef>
            <a:spcAft>
              <a:spcPct val="15000"/>
            </a:spcAft>
            <a:buChar char="•"/>
          </a:pPr>
          <a:r>
            <a:rPr lang="en-US" sz="1800" b="1" kern="1200">
              <a:latin typeface="Arial" panose="020B0604020202020204" pitchFamily="34" charset="0"/>
              <a:ea typeface="Calibri"/>
              <a:cs typeface="Arial" panose="020B0604020202020204" pitchFamily="34" charset="0"/>
            </a:rPr>
            <a:t>Notify student in a sensitive &amp; supportive manner</a:t>
          </a:r>
          <a:endParaRPr lang="en-US" sz="1800" b="0" kern="1200">
            <a:latin typeface="Arial" panose="020B0604020202020204" pitchFamily="34" charset="0"/>
            <a:ea typeface="Calibri"/>
            <a:cs typeface="Arial" panose="020B0604020202020204" pitchFamily="34" charset="0"/>
          </a:endParaRPr>
        </a:p>
        <a:p>
          <a:pPr marL="342900" lvl="2" indent="-171450" algn="l" defTabSz="800100">
            <a:lnSpc>
              <a:spcPct val="90000"/>
            </a:lnSpc>
            <a:spcBef>
              <a:spcPct val="0"/>
            </a:spcBef>
            <a:spcAft>
              <a:spcPct val="15000"/>
            </a:spcAft>
            <a:buChar char="•"/>
          </a:pPr>
          <a:r>
            <a:rPr lang="en-US" sz="1800" b="0" kern="1200" dirty="0">
              <a:solidFill>
                <a:schemeClr val="tx1"/>
              </a:solidFill>
              <a:latin typeface="Arial" panose="020B0604020202020204" pitchFamily="34" charset="0"/>
              <a:ea typeface="Calibri"/>
              <a:cs typeface="Arial" panose="020B0604020202020204" pitchFamily="34" charset="0"/>
            </a:rPr>
            <a:t>Refer to counseling, additional mental health services as appropriate</a:t>
          </a:r>
        </a:p>
      </dsp:txBody>
      <dsp:txXfrm>
        <a:off x="57" y="982098"/>
        <a:ext cx="5461780" cy="4070534"/>
      </dsp:txXfrm>
    </dsp:sp>
    <dsp:sp modelId="{9C6EF60A-314F-44F6-ABCA-278996C670F8}">
      <dsp:nvSpPr>
        <dsp:cNvPr id="0" name=""/>
        <dsp:cNvSpPr/>
      </dsp:nvSpPr>
      <dsp:spPr>
        <a:xfrm>
          <a:off x="5986495" y="31201"/>
          <a:ext cx="5461780" cy="897323"/>
        </a:xfrm>
        <a:prstGeom prst="rect">
          <a:avLst/>
        </a:prstGeom>
        <a:solidFill>
          <a:srgbClr val="1E4782">
            <a:alpha val="90000"/>
          </a:srgbClr>
        </a:solidFill>
        <a:ln w="19050" cap="flat" cmpd="sng" algn="ctr">
          <a:solidFill>
            <a:schemeClr val="accent1">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i="1" kern="1200" dirty="0">
              <a:latin typeface="Arial" panose="020B0604020202020204" pitchFamily="34" charset="0"/>
              <a:ea typeface="Calibri"/>
              <a:cs typeface="Arial" panose="020B0604020202020204" pitchFamily="34" charset="0"/>
            </a:rPr>
            <a:t>Community-Wide Considerations</a:t>
          </a:r>
          <a:endParaRPr lang="en-US" sz="2400" b="0" i="1" kern="1200" dirty="0">
            <a:latin typeface="Arial" panose="020B0604020202020204" pitchFamily="34" charset="0"/>
            <a:ea typeface="Calibri"/>
            <a:cs typeface="Arial" panose="020B0604020202020204" pitchFamily="34" charset="0"/>
          </a:endParaRPr>
        </a:p>
      </dsp:txBody>
      <dsp:txXfrm>
        <a:off x="5986495" y="31201"/>
        <a:ext cx="5461780" cy="897323"/>
      </dsp:txXfrm>
    </dsp:sp>
    <dsp:sp modelId="{CB19725E-6D59-4221-9296-0DEC0AD637EB}">
      <dsp:nvSpPr>
        <dsp:cNvPr id="0" name=""/>
        <dsp:cNvSpPr/>
      </dsp:nvSpPr>
      <dsp:spPr>
        <a:xfrm>
          <a:off x="5986495" y="991503"/>
          <a:ext cx="5461780" cy="407053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ea typeface="Calibri"/>
              <a:cs typeface="Arial" panose="020B0604020202020204" pitchFamily="34" charset="0"/>
            </a:rPr>
            <a:t>Plan in advance</a:t>
          </a:r>
        </a:p>
        <a:p>
          <a:pPr marL="171450" lvl="1" indent="-171450" algn="l" defTabSz="800100">
            <a:lnSpc>
              <a:spcPct val="90000"/>
            </a:lnSpc>
            <a:spcBef>
              <a:spcPct val="0"/>
            </a:spcBef>
            <a:spcAft>
              <a:spcPct val="15000"/>
            </a:spcAft>
            <a:buChar char="•"/>
          </a:pPr>
          <a:r>
            <a:rPr lang="en-US" sz="1800" b="1" kern="1200">
              <a:solidFill>
                <a:schemeClr val="tx1"/>
              </a:solidFill>
              <a:latin typeface="Arial Narrow" panose="020B0606020202030204" pitchFamily="34" charset="0"/>
              <a:ea typeface="Calibri" panose="020F0502020204030204" pitchFamily="34" charset="0"/>
              <a:cs typeface="Arial" panose="020B0604020202020204" pitchFamily="34" charset="0"/>
            </a:rPr>
            <a:t>Address mental health implications:</a:t>
          </a:r>
          <a:endParaRPr lang="en-US" sz="1800" b="1" kern="1200">
            <a:latin typeface="Arial Narrow" panose="020B0606020202030204" pitchFamily="34" charset="0"/>
            <a:ea typeface="Calibri"/>
            <a:cs typeface="Arial" panose="020B0604020202020204" pitchFamily="34" charset="0"/>
          </a:endParaRPr>
        </a:p>
        <a:p>
          <a:pPr marL="342900" lvl="2" indent="-171450" algn="l" defTabSz="800100">
            <a:lnSpc>
              <a:spcPct val="90000"/>
            </a:lnSpc>
            <a:spcBef>
              <a:spcPct val="0"/>
            </a:spcBef>
            <a:spcAft>
              <a:spcPct val="15000"/>
            </a:spcAft>
            <a:buChar char="•"/>
          </a:pPr>
          <a:r>
            <a:rPr lang="en-US" sz="1800" b="0" kern="1200" dirty="0">
              <a:solidFill>
                <a:schemeClr val="tx1"/>
              </a:solidFill>
              <a:latin typeface="Arial Narrow" panose="020B0606020202030204" pitchFamily="34" charset="0"/>
              <a:ea typeface="Calibri" panose="020F0502020204030204" pitchFamily="34" charset="0"/>
              <a:cs typeface="Arial" panose="020B0604020202020204" pitchFamily="34" charset="0"/>
            </a:rPr>
            <a:t>Provide counseling and social work support to students indirectly impacted</a:t>
          </a:r>
          <a:endParaRPr lang="en-US" sz="1800" b="0" kern="1200" dirty="0">
            <a:latin typeface="Arial Narrow" panose="020B0606020202030204" pitchFamily="34" charset="0"/>
            <a:ea typeface="Calibri"/>
            <a:cs typeface="Arial" panose="020B0604020202020204" pitchFamily="34" charset="0"/>
          </a:endParaRPr>
        </a:p>
        <a:p>
          <a:pPr marL="342900" lvl="2" indent="-171450" algn="l" defTabSz="800100">
            <a:lnSpc>
              <a:spcPct val="90000"/>
            </a:lnSpc>
            <a:spcBef>
              <a:spcPct val="0"/>
            </a:spcBef>
            <a:spcAft>
              <a:spcPct val="15000"/>
            </a:spcAft>
            <a:buChar char="•"/>
          </a:pPr>
          <a:r>
            <a:rPr lang="en-US" sz="1800" b="0" i="1" kern="1200">
              <a:solidFill>
                <a:schemeClr val="tx1"/>
              </a:solidFill>
              <a:latin typeface="Arial Narrow" panose="020B0606020202030204" pitchFamily="34" charset="0"/>
              <a:ea typeface="Calibri"/>
              <a:cs typeface="Arial" panose="020B0604020202020204" pitchFamily="34" charset="0"/>
            </a:rPr>
            <a:t>For ALL students: </a:t>
          </a:r>
          <a:r>
            <a:rPr lang="en-US" sz="1800" b="0" kern="1200">
              <a:solidFill>
                <a:schemeClr val="tx1"/>
              </a:solidFill>
              <a:latin typeface="Arial Narrow" panose="020B0606020202030204" pitchFamily="34" charset="0"/>
              <a:ea typeface="Calibri" panose="020F0502020204030204" pitchFamily="34" charset="0"/>
              <a:cs typeface="Arial" panose="020B0604020202020204" pitchFamily="34" charset="0"/>
            </a:rPr>
            <a:t>Maintain sensitivity and awareness regarding student absences, lack of engagement, and behavioral challenges in school</a:t>
          </a:r>
          <a:endParaRPr lang="en-US" sz="1800" b="0" kern="1200">
            <a:latin typeface="Arial Narrow" panose="020B0606020202030204" pitchFamily="34" charset="0"/>
            <a:ea typeface="Calibri"/>
            <a:cs typeface="Arial" panose="020B0604020202020204" pitchFamily="34" charset="0"/>
          </a:endParaRPr>
        </a:p>
        <a:p>
          <a:pPr marL="171450" lvl="1" indent="-171450" algn="l" defTabSz="800100">
            <a:lnSpc>
              <a:spcPct val="90000"/>
            </a:lnSpc>
            <a:spcBef>
              <a:spcPct val="0"/>
            </a:spcBef>
            <a:spcAft>
              <a:spcPct val="15000"/>
            </a:spcAft>
            <a:buChar char="•"/>
          </a:pPr>
          <a:r>
            <a:rPr lang="en-US" sz="1800" b="1" kern="1200">
              <a:latin typeface="Arial Narrow" panose="020B0606020202030204" pitchFamily="34" charset="0"/>
              <a:ea typeface="Calibri"/>
              <a:cs typeface="Arial" panose="020B0604020202020204" pitchFamily="34" charset="0"/>
            </a:rPr>
            <a:t>If not already done: </a:t>
          </a:r>
          <a:r>
            <a:rPr lang="en-US" sz="1800" b="0" kern="1200">
              <a:latin typeface="Arial Narrow" panose="020B0606020202030204" pitchFamily="34" charset="0"/>
              <a:ea typeface="Calibri"/>
              <a:cs typeface="Arial" panose="020B0604020202020204" pitchFamily="34" charset="0"/>
            </a:rPr>
            <a:t>Share 'plan ahead' resources with families</a:t>
          </a:r>
          <a:endParaRPr lang="en-US" sz="1800" b="1" kern="1200">
            <a:latin typeface="Arial Narrow" panose="020B0606020202030204" pitchFamily="34" charset="0"/>
            <a:ea typeface="Calibri"/>
            <a:cs typeface="Arial" panose="020B0604020202020204" pitchFamily="34" charset="0"/>
          </a:endParaRPr>
        </a:p>
        <a:p>
          <a:pPr marL="171450" lvl="1" indent="-171450" algn="l" defTabSz="800100" rtl="0">
            <a:lnSpc>
              <a:spcPct val="90000"/>
            </a:lnSpc>
            <a:spcBef>
              <a:spcPct val="0"/>
            </a:spcBef>
            <a:spcAft>
              <a:spcPct val="15000"/>
            </a:spcAft>
            <a:buChar char="•"/>
          </a:pPr>
          <a:r>
            <a:rPr lang="en-US" sz="1800" b="0" kern="1200">
              <a:latin typeface="Arial Narrow" panose="020B0606020202030204" pitchFamily="34" charset="0"/>
              <a:ea typeface="Calibri"/>
              <a:cs typeface="Arial" panose="020B0604020202020204" pitchFamily="34" charset="0"/>
            </a:rPr>
            <a:t>Be prepared for possible outreach by media contacts—consider privacy concerns</a:t>
          </a:r>
        </a:p>
        <a:p>
          <a:pPr marL="171450" lvl="1" indent="-171450" algn="l" defTabSz="800100">
            <a:lnSpc>
              <a:spcPct val="90000"/>
            </a:lnSpc>
            <a:spcBef>
              <a:spcPct val="0"/>
            </a:spcBef>
            <a:spcAft>
              <a:spcPct val="15000"/>
            </a:spcAft>
            <a:buChar char="•"/>
          </a:pPr>
          <a:r>
            <a:rPr lang="en-US" sz="1800" b="1" kern="1200" dirty="0">
              <a:latin typeface="Arial Narrow" panose="020B0606020202030204" pitchFamily="34" charset="0"/>
              <a:ea typeface="Calibri"/>
              <a:cs typeface="Arial" panose="020B0604020202020204" pitchFamily="34" charset="0"/>
            </a:rPr>
            <a:t>PROTECT Act requires you to have a plan now </a:t>
          </a:r>
          <a:r>
            <a:rPr lang="en-US" sz="1800" b="0" kern="1200" dirty="0">
              <a:latin typeface="Arial Narrow" panose="020B0606020202030204" pitchFamily="34" charset="0"/>
              <a:ea typeface="Calibri"/>
              <a:cs typeface="Arial" panose="020B0604020202020204" pitchFamily="34" charset="0"/>
            </a:rPr>
            <a:t>to update emergency contact information, alternative caretaker contacts, and authorized pick-up contacts for all students – including option for adding multiple contacts</a:t>
          </a:r>
        </a:p>
      </dsp:txBody>
      <dsp:txXfrm>
        <a:off x="5986495" y="991503"/>
        <a:ext cx="5461780" cy="40705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19A88-07A4-43D8-88C4-9BF209DC27E5}">
      <dsp:nvSpPr>
        <dsp:cNvPr id="0" name=""/>
        <dsp:cNvSpPr/>
      </dsp:nvSpPr>
      <dsp:spPr>
        <a:xfrm>
          <a:off x="0" y="0"/>
          <a:ext cx="5470953" cy="638578"/>
        </a:xfrm>
        <a:prstGeom prst="rect">
          <a:avLst/>
        </a:prstGeom>
        <a:solidFill>
          <a:srgbClr val="1E4782">
            <a:alpha val="90000"/>
          </a:srgbClr>
        </a:solidFill>
        <a:ln w="1905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i="1" kern="1200">
              <a:latin typeface="Arial" panose="020B0604020202020204" pitchFamily="34" charset="0"/>
              <a:ea typeface="Calibri"/>
              <a:cs typeface="Arial" panose="020B0604020202020204" pitchFamily="34" charset="0"/>
            </a:rPr>
            <a:t>Supporting Impacted Family</a:t>
          </a:r>
          <a:endParaRPr lang="en-US" sz="2400" b="1" i="1" kern="1200">
            <a:latin typeface="Arial" panose="020B0604020202020204" pitchFamily="34" charset="0"/>
            <a:cs typeface="Arial" panose="020B0604020202020204" pitchFamily="34" charset="0"/>
          </a:endParaRPr>
        </a:p>
      </dsp:txBody>
      <dsp:txXfrm>
        <a:off x="0" y="0"/>
        <a:ext cx="5470953" cy="638578"/>
      </dsp:txXfrm>
    </dsp:sp>
    <dsp:sp modelId="{855F6275-9653-4E64-953F-F03D94C52F30}">
      <dsp:nvSpPr>
        <dsp:cNvPr id="0" name=""/>
        <dsp:cNvSpPr/>
      </dsp:nvSpPr>
      <dsp:spPr>
        <a:xfrm>
          <a:off x="186343" y="734764"/>
          <a:ext cx="5470953" cy="334821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en-US" sz="2000" b="0" kern="1200">
            <a:latin typeface="Arial" panose="020B0604020202020204" pitchFamily="34" charset="0"/>
            <a:ea typeface="Calibri"/>
            <a:cs typeface="Arial" panose="020B0604020202020204" pitchFamily="34" charset="0"/>
          </a:endParaRPr>
        </a:p>
        <a:p>
          <a:pPr marL="228600" lvl="1" indent="-228600" algn="l" defTabSz="889000">
            <a:lnSpc>
              <a:spcPct val="90000"/>
            </a:lnSpc>
            <a:spcBef>
              <a:spcPct val="0"/>
            </a:spcBef>
            <a:spcAft>
              <a:spcPct val="15000"/>
            </a:spcAft>
            <a:buChar char="•"/>
          </a:pPr>
          <a:endParaRPr lang="en-US" sz="2000" b="0" kern="1200">
            <a:latin typeface="Arial" panose="020B0604020202020204" pitchFamily="34" charset="0"/>
            <a:ea typeface="Calibri"/>
            <a:cs typeface="Arial" panose="020B0604020202020204" pitchFamily="34" charset="0"/>
          </a:endParaRPr>
        </a:p>
        <a:p>
          <a:pPr marL="228600" lvl="1" indent="-228600" algn="l" defTabSz="889000">
            <a:lnSpc>
              <a:spcPct val="90000"/>
            </a:lnSpc>
            <a:spcBef>
              <a:spcPct val="0"/>
            </a:spcBef>
            <a:spcAft>
              <a:spcPct val="15000"/>
            </a:spcAft>
            <a:buChar char="•"/>
          </a:pPr>
          <a:r>
            <a:rPr lang="en-US" sz="2000" b="1" kern="1200">
              <a:latin typeface="Arial" panose="020B0604020202020204" pitchFamily="34" charset="0"/>
              <a:ea typeface="Calibri"/>
              <a:cs typeface="Arial" panose="020B0604020202020204" pitchFamily="34" charset="0"/>
            </a:rPr>
            <a:t>Check in with family/caregiver</a:t>
          </a:r>
        </a:p>
        <a:p>
          <a:pPr marL="457200" lvl="2" indent="-228600" algn="l" defTabSz="889000">
            <a:lnSpc>
              <a:spcPct val="90000"/>
            </a:lnSpc>
            <a:spcBef>
              <a:spcPct val="0"/>
            </a:spcBef>
            <a:spcAft>
              <a:spcPct val="15000"/>
            </a:spcAft>
            <a:buChar char="•"/>
          </a:pPr>
          <a:r>
            <a:rPr lang="en-US" sz="2000" b="0" kern="1200" dirty="0">
              <a:latin typeface="Arial" panose="020B0604020202020204" pitchFamily="34" charset="0"/>
              <a:ea typeface="Calibri"/>
              <a:cs typeface="Arial" panose="020B0604020202020204" pitchFamily="34" charset="0"/>
            </a:rPr>
            <a:t>Provide immigration attorney referral resources</a:t>
          </a:r>
        </a:p>
        <a:p>
          <a:pPr marL="228600" lvl="1" indent="-228600" algn="l" defTabSz="889000">
            <a:lnSpc>
              <a:spcPct val="90000"/>
            </a:lnSpc>
            <a:spcBef>
              <a:spcPct val="0"/>
            </a:spcBef>
            <a:spcAft>
              <a:spcPct val="15000"/>
            </a:spcAft>
            <a:buChar char="•"/>
          </a:pPr>
          <a:r>
            <a:rPr lang="en-US" sz="2000" b="1" kern="1200">
              <a:latin typeface="Arial" panose="020B0604020202020204" pitchFamily="34" charset="0"/>
              <a:ea typeface="Calibri"/>
              <a:cs typeface="Arial" panose="020B0604020202020204" pitchFamily="34" charset="0"/>
            </a:rPr>
            <a:t>Check in with student’s sibling(s), </a:t>
          </a:r>
          <a:r>
            <a:rPr lang="en-US" sz="2000" b="0" kern="1200">
              <a:latin typeface="Arial" panose="020B0604020202020204" pitchFamily="34" charset="0"/>
              <a:ea typeface="Calibri"/>
              <a:cs typeface="Arial" panose="020B0604020202020204" pitchFamily="34" charset="0"/>
            </a:rPr>
            <a:t>offer additional support </a:t>
          </a:r>
        </a:p>
        <a:p>
          <a:pPr marL="228600" lvl="1" indent="-228600" algn="l" defTabSz="889000" rtl="0">
            <a:lnSpc>
              <a:spcPct val="90000"/>
            </a:lnSpc>
            <a:spcBef>
              <a:spcPct val="0"/>
            </a:spcBef>
            <a:spcAft>
              <a:spcPct val="15000"/>
            </a:spcAft>
            <a:buChar char="•"/>
          </a:pPr>
          <a:r>
            <a:rPr lang="en-US" sz="2000" b="1" kern="1200">
              <a:latin typeface="Arial" panose="020B0604020202020204" pitchFamily="34" charset="0"/>
              <a:ea typeface="Calibri"/>
              <a:cs typeface="Arial" panose="020B0604020202020204" pitchFamily="34" charset="0"/>
            </a:rPr>
            <a:t>Alert school leadership</a:t>
          </a:r>
        </a:p>
      </dsp:txBody>
      <dsp:txXfrm>
        <a:off x="186343" y="734764"/>
        <a:ext cx="5470953" cy="3348213"/>
      </dsp:txXfrm>
    </dsp:sp>
    <dsp:sp modelId="{9C6EF60A-314F-44F6-ABCA-278996C670F8}">
      <dsp:nvSpPr>
        <dsp:cNvPr id="0" name=""/>
        <dsp:cNvSpPr/>
      </dsp:nvSpPr>
      <dsp:spPr>
        <a:xfrm>
          <a:off x="5606963" y="13853"/>
          <a:ext cx="5470953" cy="677977"/>
        </a:xfrm>
        <a:prstGeom prst="rect">
          <a:avLst/>
        </a:prstGeom>
        <a:solidFill>
          <a:srgbClr val="1E4782">
            <a:alpha val="90000"/>
          </a:srgbClr>
        </a:solidFill>
        <a:ln w="19050" cap="flat" cmpd="sng" algn="ctr">
          <a:solidFill>
            <a:schemeClr val="accent1">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i="1" kern="1200">
              <a:latin typeface="Arial" panose="020B0604020202020204" pitchFamily="34" charset="0"/>
              <a:ea typeface="Calibri"/>
              <a:cs typeface="Arial" panose="020B0604020202020204" pitchFamily="34" charset="0"/>
            </a:rPr>
            <a:t>Community-Wide Considerations</a:t>
          </a:r>
          <a:endParaRPr lang="en-US" sz="2000" b="0" i="1" kern="1200">
            <a:latin typeface="Arial" panose="020B0604020202020204" pitchFamily="34" charset="0"/>
            <a:ea typeface="Calibri"/>
            <a:cs typeface="Arial" panose="020B0604020202020204" pitchFamily="34" charset="0"/>
          </a:endParaRPr>
        </a:p>
      </dsp:txBody>
      <dsp:txXfrm>
        <a:off x="5606963" y="13853"/>
        <a:ext cx="5470953" cy="677977"/>
      </dsp:txXfrm>
    </dsp:sp>
    <dsp:sp modelId="{CB19725E-6D59-4221-9296-0DEC0AD637EB}">
      <dsp:nvSpPr>
        <dsp:cNvPr id="0" name=""/>
        <dsp:cNvSpPr/>
      </dsp:nvSpPr>
      <dsp:spPr>
        <a:xfrm>
          <a:off x="5870226" y="791973"/>
          <a:ext cx="5470953" cy="334821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0" kern="1200">
              <a:latin typeface="Arial" panose="020B0604020202020204" pitchFamily="34" charset="0"/>
              <a:ea typeface="Calibri"/>
              <a:cs typeface="Arial" panose="020B0604020202020204" pitchFamily="34" charset="0"/>
            </a:rPr>
            <a:t>Offer support to classmates</a:t>
          </a:r>
        </a:p>
        <a:p>
          <a:pPr marL="228600" lvl="1" indent="-228600" algn="l" defTabSz="889000" rtl="0">
            <a:lnSpc>
              <a:spcPct val="90000"/>
            </a:lnSpc>
            <a:spcBef>
              <a:spcPct val="0"/>
            </a:spcBef>
            <a:spcAft>
              <a:spcPct val="15000"/>
            </a:spcAft>
            <a:buChar char="•"/>
          </a:pPr>
          <a:r>
            <a:rPr lang="en-US" sz="2000" b="0" kern="1200">
              <a:latin typeface="Arial" panose="020B0604020202020204" pitchFamily="34" charset="0"/>
              <a:ea typeface="Calibri"/>
              <a:cs typeface="Arial" panose="020B0604020202020204" pitchFamily="34" charset="0"/>
            </a:rPr>
            <a:t>Be prepared for possible outreach by media contacts—consider privacy concerns</a:t>
          </a:r>
        </a:p>
        <a:p>
          <a:pPr marL="228600" lvl="1" indent="-228600" algn="l" defTabSz="889000" rtl="0">
            <a:lnSpc>
              <a:spcPct val="90000"/>
            </a:lnSpc>
            <a:spcBef>
              <a:spcPct val="0"/>
            </a:spcBef>
            <a:spcAft>
              <a:spcPct val="15000"/>
            </a:spcAft>
            <a:buChar char="•"/>
          </a:pPr>
          <a:r>
            <a:rPr lang="en-US" sz="2000" kern="1200" dirty="0">
              <a:latin typeface="Arial" panose="020B0604020202020204" pitchFamily="34" charset="0"/>
              <a:ea typeface="Calibri"/>
              <a:cs typeface="Arial" panose="020B0604020202020204" pitchFamily="34" charset="0"/>
            </a:rPr>
            <a:t>Contact the AGO, ORI if your school learns of a student who was detained</a:t>
          </a:r>
          <a:endParaRPr lang="en-US" sz="2000" b="0" kern="1200" dirty="0">
            <a:latin typeface="Arial" panose="020B0604020202020204" pitchFamily="34" charset="0"/>
            <a:ea typeface="Calibri"/>
            <a:cs typeface="Arial" panose="020B0604020202020204" pitchFamily="34" charset="0"/>
          </a:endParaRPr>
        </a:p>
        <a:p>
          <a:pPr marL="228600" lvl="1" indent="-228600" algn="l" defTabSz="889000" rtl="0">
            <a:lnSpc>
              <a:spcPct val="90000"/>
            </a:lnSpc>
            <a:spcBef>
              <a:spcPct val="0"/>
            </a:spcBef>
            <a:spcAft>
              <a:spcPct val="15000"/>
            </a:spcAft>
            <a:buFont typeface="Arial" panose="020B0604020202020204" pitchFamily="34" charset="0"/>
            <a:buChar char="•"/>
          </a:pPr>
          <a:r>
            <a:rPr lang="en-US" sz="2000" kern="1200">
              <a:latin typeface="Arial" panose="020B0604020202020204" pitchFamily="34" charset="0"/>
              <a:ea typeface="Calibri"/>
              <a:cs typeface="Arial" panose="020B0604020202020204" pitchFamily="34" charset="0"/>
            </a:rPr>
            <a:t>For those wishing to hold community events for assisting families left behind, email: </a:t>
          </a:r>
          <a:r>
            <a:rPr lang="en-US" sz="2000" b="0" u="none" kern="1200">
              <a:latin typeface="Arial" panose="020B0604020202020204" pitchFamily="34" charset="0"/>
              <a:cs typeface="Arial" panose="020B0604020202020204" pitchFamily="34" charset="0"/>
              <a:hlinkClick xmlns:r="http://schemas.openxmlformats.org/officeDocument/2006/relationships" r:id="rId1"/>
            </a:rPr>
            <a:t>Request a Community Meeting with ORI</a:t>
          </a:r>
          <a:endParaRPr lang="en-US" sz="2000" b="0" u="sng" kern="1200">
            <a:latin typeface="Arial" panose="020B0604020202020204" pitchFamily="34" charset="0"/>
            <a:ea typeface="Calibri"/>
            <a:cs typeface="Arial" panose="020B0604020202020204" pitchFamily="34" charset="0"/>
          </a:endParaRPr>
        </a:p>
        <a:p>
          <a:pPr marL="228600" lvl="1" indent="-228600" algn="l" defTabSz="889000">
            <a:lnSpc>
              <a:spcPct val="90000"/>
            </a:lnSpc>
            <a:spcBef>
              <a:spcPct val="0"/>
            </a:spcBef>
            <a:spcAft>
              <a:spcPct val="15000"/>
            </a:spcAft>
            <a:buFont typeface="Arial" panose="020B0604020202020204" pitchFamily="34" charset="0"/>
            <a:buChar char="•"/>
          </a:pPr>
          <a:r>
            <a:rPr lang="en-US" sz="2000" b="1" i="1" u="none" kern="1200" dirty="0">
              <a:latin typeface="Arial" panose="020B0604020202020204" pitchFamily="34" charset="0"/>
              <a:cs typeface="Arial" panose="020B0604020202020204" pitchFamily="34" charset="0"/>
            </a:rPr>
            <a:t>For ALL students:</a:t>
          </a:r>
          <a:r>
            <a:rPr lang="en-US" sz="2000" b="1" i="0" u="none" kern="1200" dirty="0">
              <a:latin typeface="Arial" panose="020B0604020202020204" pitchFamily="34" charset="0"/>
              <a:cs typeface="Arial" panose="020B0604020202020204" pitchFamily="34" charset="0"/>
            </a:rPr>
            <a:t> </a:t>
          </a:r>
          <a:r>
            <a:rPr lang="en-US" sz="2000" b="0" i="0" u="none" kern="1200" dirty="0">
              <a:latin typeface="Arial" panose="020B0604020202020204" pitchFamily="34" charset="0"/>
              <a:cs typeface="Arial" panose="020B0604020202020204" pitchFamily="34" charset="0"/>
            </a:rPr>
            <a:t>Maintain sensitivity and awareness regarding absences, lack of engagement, and behavioral challenges</a:t>
          </a:r>
          <a:r>
            <a:rPr lang="en-US" sz="2000" b="0" i="0" kern="1200" dirty="0">
              <a:latin typeface="Arial" panose="020B0604020202020204" pitchFamily="34" charset="0"/>
              <a:cs typeface="Arial" panose="020B0604020202020204" pitchFamily="34" charset="0"/>
            </a:rPr>
            <a:t>​</a:t>
          </a:r>
          <a:endParaRPr lang="en-US" sz="2000" b="0" u="sng" kern="1200" dirty="0">
            <a:latin typeface="Arial" panose="020B0604020202020204" pitchFamily="34" charset="0"/>
            <a:ea typeface="Calibri"/>
            <a:cs typeface="Arial" panose="020B0604020202020204" pitchFamily="34" charset="0"/>
          </a:endParaRPr>
        </a:p>
      </dsp:txBody>
      <dsp:txXfrm>
        <a:off x="5870226" y="791973"/>
        <a:ext cx="5470953" cy="33482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CF444-6113-CC48-846A-E72040BA7205}">
      <dsp:nvSpPr>
        <dsp:cNvPr id="0" name=""/>
        <dsp:cNvSpPr/>
      </dsp:nvSpPr>
      <dsp:spPr>
        <a:xfrm>
          <a:off x="0" y="15446"/>
          <a:ext cx="7260553" cy="722475"/>
        </a:xfrm>
        <a:prstGeom prst="roundRect">
          <a:avLst/>
        </a:prstGeom>
        <a:solidFill>
          <a:srgbClr val="EFBC49">
            <a:alpha val="84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i="1" kern="1200">
              <a:solidFill>
                <a:schemeClr val="bg1"/>
              </a:solidFill>
              <a:latin typeface="Arial" panose="020B0604020202020204" pitchFamily="34" charset="0"/>
              <a:cs typeface="Arial" panose="020B0604020202020204" pitchFamily="34" charset="0"/>
            </a:rPr>
            <a:t>Schools Should: </a:t>
          </a:r>
        </a:p>
      </dsp:txBody>
      <dsp:txXfrm>
        <a:off x="35268" y="50714"/>
        <a:ext cx="7190017" cy="651939"/>
      </dsp:txXfrm>
    </dsp:sp>
    <dsp:sp modelId="{729D7A9F-FE6A-384E-84DB-CF967D134513}">
      <dsp:nvSpPr>
        <dsp:cNvPr id="0" name=""/>
        <dsp:cNvSpPr/>
      </dsp:nvSpPr>
      <dsp:spPr>
        <a:xfrm>
          <a:off x="0" y="792641"/>
          <a:ext cx="7260553" cy="722475"/>
        </a:xfrm>
        <a:prstGeom prst="roundRect">
          <a:avLst/>
        </a:prstGeom>
        <a:solidFill>
          <a:srgbClr val="1E4782">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latin typeface="Arial" panose="020B0604020202020204" pitchFamily="34" charset="0"/>
              <a:cs typeface="Arial" panose="020B0604020202020204" pitchFamily="34" charset="0"/>
            </a:rPr>
            <a:t>Offer tutoring/educational services in short term​</a:t>
          </a:r>
          <a:endParaRPr lang="en-US" sz="1900" kern="1200">
            <a:latin typeface="Arial" panose="020B0604020202020204" pitchFamily="34" charset="0"/>
            <a:cs typeface="Arial" panose="020B0604020202020204" pitchFamily="34" charset="0"/>
          </a:endParaRPr>
        </a:p>
      </dsp:txBody>
      <dsp:txXfrm>
        <a:off x="35268" y="827909"/>
        <a:ext cx="7190017" cy="651939"/>
      </dsp:txXfrm>
    </dsp:sp>
    <dsp:sp modelId="{87B15E07-DC61-8144-96A2-433510268CA4}">
      <dsp:nvSpPr>
        <dsp:cNvPr id="0" name=""/>
        <dsp:cNvSpPr/>
      </dsp:nvSpPr>
      <dsp:spPr>
        <a:xfrm>
          <a:off x="0" y="1569836"/>
          <a:ext cx="7260553" cy="722475"/>
        </a:xfrm>
        <a:prstGeom prst="roundRect">
          <a:avLst/>
        </a:prstGeom>
        <a:solidFill>
          <a:srgbClr val="1E4782">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Reach out to family to offer support and create a plan for safely transitioning the student back to school </a:t>
          </a:r>
        </a:p>
      </dsp:txBody>
      <dsp:txXfrm>
        <a:off x="35268" y="1605104"/>
        <a:ext cx="7190017" cy="651939"/>
      </dsp:txXfrm>
    </dsp:sp>
    <dsp:sp modelId="{C1594195-0CB2-7847-A094-1D001ED49D41}">
      <dsp:nvSpPr>
        <dsp:cNvPr id="0" name=""/>
        <dsp:cNvSpPr/>
      </dsp:nvSpPr>
      <dsp:spPr>
        <a:xfrm>
          <a:off x="0" y="2347031"/>
          <a:ext cx="7260553" cy="722475"/>
        </a:xfrm>
        <a:prstGeom prst="roundRect">
          <a:avLst/>
        </a:prstGeom>
        <a:solidFill>
          <a:srgbClr val="1E4782">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latin typeface="Arial" panose="020B0604020202020204" pitchFamily="34" charset="0"/>
              <a:cs typeface="Arial" panose="020B0604020202020204" pitchFamily="34" charset="0"/>
            </a:rPr>
            <a:t>Consider transportation needs</a:t>
          </a:r>
          <a:endParaRPr lang="en-US" sz="1900" kern="1200">
            <a:latin typeface="Arial" panose="020B0604020202020204" pitchFamily="34" charset="0"/>
            <a:cs typeface="Arial" panose="020B0604020202020204" pitchFamily="34" charset="0"/>
          </a:endParaRPr>
        </a:p>
      </dsp:txBody>
      <dsp:txXfrm>
        <a:off x="35268" y="2382299"/>
        <a:ext cx="7190017" cy="651939"/>
      </dsp:txXfrm>
    </dsp:sp>
    <dsp:sp modelId="{2780C975-5009-4D0A-9460-45436A347573}">
      <dsp:nvSpPr>
        <dsp:cNvPr id="0" name=""/>
        <dsp:cNvSpPr/>
      </dsp:nvSpPr>
      <dsp:spPr>
        <a:xfrm>
          <a:off x="0" y="3124226"/>
          <a:ext cx="7260553" cy="722475"/>
        </a:xfrm>
        <a:prstGeom prst="roundRect">
          <a:avLst/>
        </a:prstGeom>
        <a:solidFill>
          <a:srgbClr val="1E4782">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latin typeface="Arial" panose="020B0604020202020204" pitchFamily="34" charset="0"/>
              <a:cs typeface="Arial" panose="020B0604020202020204" pitchFamily="34" charset="0"/>
            </a:rPr>
            <a:t>Partner with families rather than filing a CRA for truancy or a 51A in connection with absences</a:t>
          </a:r>
          <a:endParaRPr lang="en-US" sz="1900" kern="1200">
            <a:latin typeface="Arial" panose="020B0604020202020204" pitchFamily="34" charset="0"/>
            <a:cs typeface="Arial" panose="020B0604020202020204" pitchFamily="34" charset="0"/>
          </a:endParaRPr>
        </a:p>
      </dsp:txBody>
      <dsp:txXfrm>
        <a:off x="35268" y="3159494"/>
        <a:ext cx="7190017" cy="6519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E41FF-46C0-FC4A-86F7-0858ADEEAE4C}">
      <dsp:nvSpPr>
        <dsp:cNvPr id="0" name=""/>
        <dsp:cNvSpPr/>
      </dsp:nvSpPr>
      <dsp:spPr>
        <a:xfrm>
          <a:off x="0" y="495006"/>
          <a:ext cx="11890665" cy="81080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latin typeface="Arial" panose="020B0604020202020204" pitchFamily="34" charset="0"/>
              <a:cs typeface="Arial" panose="020B0604020202020204" pitchFamily="34" charset="0"/>
            </a:rPr>
            <a:t>SROs shall not become involved in routine disciplinary matters. Certain low-level offenses may be best handled by school administrators.</a:t>
          </a:r>
        </a:p>
      </dsp:txBody>
      <dsp:txXfrm>
        <a:off x="39580" y="534586"/>
        <a:ext cx="11811505" cy="731649"/>
      </dsp:txXfrm>
    </dsp:sp>
    <dsp:sp modelId="{153561A2-4468-4420-BE85-2B70CF061AC8}">
      <dsp:nvSpPr>
        <dsp:cNvPr id="0" name=""/>
        <dsp:cNvSpPr/>
      </dsp:nvSpPr>
      <dsp:spPr>
        <a:xfrm>
          <a:off x="0" y="1366296"/>
          <a:ext cx="11890665" cy="81080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dirty="0">
              <a:latin typeface="Arial" panose="020B0604020202020204" pitchFamily="34" charset="0"/>
              <a:cs typeface="Arial" panose="020B0604020202020204" pitchFamily="34" charset="0"/>
            </a:rPr>
            <a:t>If an SRO or other police officer becomes involved and a student is taken to the police station and fingerprinted, their information is automatically shared with federal authorities including ICE.​</a:t>
          </a:r>
          <a:endParaRPr lang="en-US" sz="2100" kern="1200" dirty="0">
            <a:latin typeface="Arial" panose="020B0604020202020204" pitchFamily="34" charset="0"/>
            <a:cs typeface="Arial" panose="020B0604020202020204" pitchFamily="34" charset="0"/>
          </a:endParaRPr>
        </a:p>
      </dsp:txBody>
      <dsp:txXfrm>
        <a:off x="39580" y="1405876"/>
        <a:ext cx="11811505" cy="731649"/>
      </dsp:txXfrm>
    </dsp:sp>
    <dsp:sp modelId="{468001F7-B28C-3B4D-80C2-764A9540173B}">
      <dsp:nvSpPr>
        <dsp:cNvPr id="0" name=""/>
        <dsp:cNvSpPr/>
      </dsp:nvSpPr>
      <dsp:spPr>
        <a:xfrm>
          <a:off x="0" y="2237586"/>
          <a:ext cx="11890665" cy="81080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dirty="0">
              <a:latin typeface="Arial" panose="020B0604020202020204" pitchFamily="34" charset="0"/>
              <a:cs typeface="Arial" panose="020B0604020202020204" pitchFamily="34" charset="0"/>
            </a:rPr>
            <a:t>Strategies that can be effective in some circumstances to maintain safety: (1) Administrative search, (2) Ensure safety </a:t>
          </a:r>
          <a:r>
            <a:rPr lang="en-US" sz="2000" b="0" i="0" kern="1200" dirty="0">
              <a:latin typeface="Arial" panose="020B0604020202020204" pitchFamily="34" charset="0"/>
              <a:ea typeface="+mn-ea"/>
              <a:cs typeface="Arial" panose="020B0604020202020204" pitchFamily="34" charset="0"/>
            </a:rPr>
            <a:t>and</a:t>
          </a:r>
          <a:r>
            <a:rPr lang="en-US" sz="2000" b="0" i="0" kern="1200" dirty="0">
              <a:latin typeface="Arial" panose="020B0604020202020204" pitchFamily="34" charset="0"/>
              <a:cs typeface="Arial" panose="020B0604020202020204" pitchFamily="34" charset="0"/>
            </a:rPr>
            <a:t> contact parents; and (3) Involve community-based youth-serving organizations.​</a:t>
          </a:r>
          <a:endParaRPr lang="en-US" sz="2000" kern="1200" dirty="0">
            <a:latin typeface="Arial" panose="020B0604020202020204" pitchFamily="34" charset="0"/>
            <a:cs typeface="Arial" panose="020B0604020202020204" pitchFamily="34" charset="0"/>
          </a:endParaRPr>
        </a:p>
      </dsp:txBody>
      <dsp:txXfrm>
        <a:off x="39580" y="2277166"/>
        <a:ext cx="11811505" cy="731649"/>
      </dsp:txXfrm>
    </dsp:sp>
    <dsp:sp modelId="{98AB5049-F6FE-44D9-BCA7-21CC784977A7}">
      <dsp:nvSpPr>
        <dsp:cNvPr id="0" name=""/>
        <dsp:cNvSpPr/>
      </dsp:nvSpPr>
      <dsp:spPr>
        <a:xfrm>
          <a:off x="0" y="3108876"/>
          <a:ext cx="11890665" cy="81080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dirty="0">
              <a:latin typeface="Arial" panose="020B0604020202020204" pitchFamily="34" charset="0"/>
              <a:cs typeface="Arial" panose="020B0604020202020204" pitchFamily="34" charset="0"/>
            </a:rPr>
            <a:t>Schools and SROs shall not disclose a student’s immigration status except as required by law.​</a:t>
          </a:r>
          <a:endParaRPr lang="en-US" sz="2100" kern="1200" dirty="0"/>
        </a:p>
      </dsp:txBody>
      <dsp:txXfrm>
        <a:off x="39580" y="3148456"/>
        <a:ext cx="11811505" cy="7316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67CDF-E0FA-4034-9F23-B6CCC7DD2E3A}">
      <dsp:nvSpPr>
        <dsp:cNvPr id="0" name=""/>
        <dsp:cNvSpPr/>
      </dsp:nvSpPr>
      <dsp:spPr>
        <a:xfrm>
          <a:off x="0" y="201562"/>
          <a:ext cx="11634965" cy="644962"/>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3003" tIns="270764" rIns="903003" bIns="128016" numCol="1" spcCol="1270" anchor="t" anchorCtr="0">
          <a:noAutofit/>
        </a:bodyPr>
        <a:lstStyle/>
        <a:p>
          <a:pPr marL="171450" lvl="1" indent="-171450" algn="l" defTabSz="800100">
            <a:lnSpc>
              <a:spcPct val="90000"/>
            </a:lnSpc>
            <a:spcBef>
              <a:spcPct val="0"/>
            </a:spcBef>
            <a:spcAft>
              <a:spcPct val="15000"/>
            </a:spcAft>
            <a:buChar char="•"/>
          </a:pPr>
          <a:r>
            <a:rPr lang="en-US" sz="1800" b="1" kern="1200">
              <a:latin typeface="Arial" panose="020B0604020202020204" pitchFamily="34" charset="0"/>
              <a:cs typeface="Arial" panose="020B0604020202020204" pitchFamily="34" charset="0"/>
            </a:rPr>
            <a:t>Email:  Immigrationhabeasproject@gmail.com</a:t>
          </a:r>
        </a:p>
      </dsp:txBody>
      <dsp:txXfrm>
        <a:off x="0" y="201562"/>
        <a:ext cx="11634965" cy="644962"/>
      </dsp:txXfrm>
    </dsp:sp>
    <dsp:sp modelId="{82AF0991-C9D3-40C2-ACF8-D3C21E98EC82}">
      <dsp:nvSpPr>
        <dsp:cNvPr id="0" name=""/>
        <dsp:cNvSpPr/>
      </dsp:nvSpPr>
      <dsp:spPr>
        <a:xfrm>
          <a:off x="581748" y="9682"/>
          <a:ext cx="8144476" cy="3837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842" tIns="0" rIns="307842"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The Habeas Project</a:t>
          </a:r>
        </a:p>
      </dsp:txBody>
      <dsp:txXfrm>
        <a:off x="600482" y="28416"/>
        <a:ext cx="8107008" cy="346292"/>
      </dsp:txXfrm>
    </dsp:sp>
    <dsp:sp modelId="{096DB8FE-55F9-48A1-8E12-1FEFBD9D935A}">
      <dsp:nvSpPr>
        <dsp:cNvPr id="0" name=""/>
        <dsp:cNvSpPr/>
      </dsp:nvSpPr>
      <dsp:spPr>
        <a:xfrm>
          <a:off x="0" y="1108605"/>
          <a:ext cx="11634965" cy="92137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3003" tIns="270764" rIns="903003" bIns="128016" numCol="1" spcCol="1270" anchor="t" anchorCtr="0">
          <a:noAutofit/>
        </a:bodyPr>
        <a:lstStyle/>
        <a:p>
          <a:pPr marL="171450" lvl="1" indent="-171450" algn="l" defTabSz="800100">
            <a:lnSpc>
              <a:spcPct val="90000"/>
            </a:lnSpc>
            <a:spcBef>
              <a:spcPct val="0"/>
            </a:spcBef>
            <a:spcAft>
              <a:spcPct val="15000"/>
            </a:spcAft>
            <a:buChar cha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Detained Hotline: (617) 637-8195</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Family &amp; Friends Hotline: (617) 396-7143</a:t>
          </a:r>
        </a:p>
      </dsp:txBody>
      <dsp:txXfrm>
        <a:off x="0" y="1108605"/>
        <a:ext cx="11634965" cy="921375"/>
      </dsp:txXfrm>
    </dsp:sp>
    <dsp:sp modelId="{DB6875D7-AA99-48B1-9C1A-F0CB25EFA41C}">
      <dsp:nvSpPr>
        <dsp:cNvPr id="0" name=""/>
        <dsp:cNvSpPr/>
      </dsp:nvSpPr>
      <dsp:spPr>
        <a:xfrm>
          <a:off x="581748" y="916725"/>
          <a:ext cx="8144476" cy="3837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842" tIns="0" rIns="307842"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The Legal Representation Fund (LRF)</a:t>
          </a:r>
        </a:p>
      </dsp:txBody>
      <dsp:txXfrm>
        <a:off x="600482" y="935459"/>
        <a:ext cx="8107008" cy="346292"/>
      </dsp:txXfrm>
    </dsp:sp>
    <dsp:sp modelId="{667B14DC-8CE2-428A-A48F-6ACE93C73A83}">
      <dsp:nvSpPr>
        <dsp:cNvPr id="0" name=""/>
        <dsp:cNvSpPr/>
      </dsp:nvSpPr>
      <dsp:spPr>
        <a:xfrm>
          <a:off x="0" y="2292060"/>
          <a:ext cx="11634965" cy="116707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3003" tIns="270764" rIns="903003"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rial" panose="020B0604020202020204" pitchFamily="34" charset="0"/>
              <a:ea typeface="+mn-lt"/>
              <a:cs typeface="Arial" panose="020B0604020202020204" pitchFamily="34" charset="0"/>
            </a:rPr>
            <a:t> </a:t>
          </a:r>
          <a:r>
            <a:rPr lang="en-US" sz="1800" kern="1200" dirty="0">
              <a:latin typeface="Arial" panose="020B0604020202020204" pitchFamily="34" charset="0"/>
              <a:ea typeface="+mn-lt"/>
              <a:cs typeface="Arial" panose="020B0604020202020204" pitchFamily="34" charset="0"/>
              <a:hlinkClick xmlns:r="http://schemas.openxmlformats.org/officeDocument/2006/relationships" r:id="rId1"/>
            </a:rPr>
            <a:t>https://forms.office.com/g/tYzYHCE0Yi</a:t>
          </a:r>
          <a:r>
            <a:rPr lang="en-US" sz="1800" kern="1200" dirty="0">
              <a:latin typeface="Arial" panose="020B0604020202020204" pitchFamily="34" charset="0"/>
              <a:ea typeface="+mn-lt"/>
              <a:cs typeface="Arial" panose="020B0604020202020204" pitchFamily="34" charset="0"/>
            </a:rPr>
            <a:t> OR email </a:t>
          </a:r>
          <a:r>
            <a:rPr lang="en-US" sz="1800" kern="1200" dirty="0">
              <a:latin typeface="Arial" panose="020B0604020202020204" pitchFamily="34" charset="0"/>
              <a:cs typeface="Arial" panose="020B0604020202020204" pitchFamily="34" charset="0"/>
              <a:hlinkClick xmlns:r="http://schemas.openxmlformats.org/officeDocument/2006/relationships" r:id="rId2"/>
            </a:rPr>
            <a:t>ORI-Helpdesk@mass.gov</a:t>
          </a:r>
          <a:r>
            <a:rPr lang="en-US" sz="1800" kern="1200" dirty="0">
              <a:latin typeface="Arial" panose="020B0604020202020204" pitchFamily="34" charset="0"/>
              <a:cs typeface="Arial" panose="020B0604020202020204" pitchFamily="34" charset="0"/>
            </a:rPr>
            <a:t> or </a:t>
          </a:r>
          <a:r>
            <a:rPr lang="en-US" sz="1800" kern="1200" dirty="0">
              <a:latin typeface="Arial" panose="020B0604020202020204" pitchFamily="34" charset="0"/>
              <a:cs typeface="Arial" panose="020B0604020202020204" pitchFamily="34" charset="0"/>
              <a:hlinkClick xmlns:r="http://schemas.openxmlformats.org/officeDocument/2006/relationships" r:id="rId3"/>
            </a:rPr>
            <a:t>Legal Helpdesk | Mass.gov</a:t>
          </a:r>
          <a:r>
            <a:rPr lang="en-US" sz="1800" kern="1200" dirty="0">
              <a:latin typeface="Arial" panose="020B0604020202020204" pitchFamily="34" charset="0"/>
              <a:ea typeface="+mn-lt"/>
              <a:cs typeface="Arial" panose="020B0604020202020204" pitchFamily="34" charset="0"/>
            </a:rPr>
            <a:t> </a:t>
          </a:r>
          <a:endParaRPr lang="en-US" sz="1800" kern="1200" dirty="0">
            <a:latin typeface="Arial" panose="020B0604020202020204" pitchFamily="34" charset="0"/>
            <a:cs typeface="Arial" panose="020B0604020202020204" pitchFamily="34" charset="0"/>
          </a:endParaRPr>
        </a:p>
        <a:p>
          <a:pPr marL="171450" lvl="1" indent="-171450" algn="l" defTabSz="800100">
            <a:lnSpc>
              <a:spcPct val="90000"/>
            </a:lnSpc>
            <a:spcBef>
              <a:spcPct val="0"/>
            </a:spcBef>
            <a:spcAft>
              <a:spcPct val="15000"/>
            </a:spcAft>
            <a:buChar char="•"/>
          </a:pPr>
          <a:endParaRPr lang="en-US" sz="1800" kern="1200" dirty="0">
            <a:latin typeface="Arial" panose="020B0604020202020204" pitchFamily="34" charset="0"/>
            <a:cs typeface="Arial" panose="020B0604020202020204" pitchFamily="34" charset="0"/>
          </a:endParaRPr>
        </a:p>
      </dsp:txBody>
      <dsp:txXfrm>
        <a:off x="0" y="2292060"/>
        <a:ext cx="11634965" cy="1167075"/>
      </dsp:txXfrm>
    </dsp:sp>
    <dsp:sp modelId="{43214DFA-B765-4C03-B854-7EBF7C40D28E}">
      <dsp:nvSpPr>
        <dsp:cNvPr id="0" name=""/>
        <dsp:cNvSpPr/>
      </dsp:nvSpPr>
      <dsp:spPr>
        <a:xfrm>
          <a:off x="581748" y="2100180"/>
          <a:ext cx="8144476" cy="3837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842" tIns="0" rIns="307842" bIns="0"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rial Narrow" panose="020B0606020202030204" pitchFamily="34" charset="0"/>
              <a:cs typeface="Arial" panose="020B0604020202020204" pitchFamily="34" charset="0"/>
            </a:rPr>
            <a:t>The </a:t>
          </a:r>
          <a:r>
            <a:rPr lang="en-US" sz="1800" kern="1200" dirty="0" err="1">
              <a:latin typeface="Arial Narrow" panose="020B0606020202030204" pitchFamily="34" charset="0"/>
              <a:cs typeface="Arial" panose="020B0604020202020204" pitchFamily="34" charset="0"/>
            </a:rPr>
            <a:t>HelpDesk</a:t>
          </a:r>
          <a:r>
            <a:rPr lang="en-US" sz="1800" kern="1200" dirty="0">
              <a:latin typeface="Arial Narrow" panose="020B0606020202030204" pitchFamily="34" charset="0"/>
              <a:cs typeface="Arial" panose="020B0604020202020204" pitchFamily="34" charset="0"/>
            </a:rPr>
            <a:t> (For EA recipients, former TPS Recipients or using </a:t>
          </a:r>
          <a:r>
            <a:rPr lang="en-US" sz="1800" kern="1200" dirty="0" err="1">
              <a:latin typeface="Arial Narrow" panose="020B0606020202030204" pitchFamily="34" charset="0"/>
              <a:cs typeface="Arial" panose="020B0604020202020204" pitchFamily="34" charset="0"/>
            </a:rPr>
            <a:t>HomeBase</a:t>
          </a:r>
          <a:r>
            <a:rPr lang="en-US" sz="1800" kern="1200" dirty="0">
              <a:latin typeface="Arial Narrow" panose="020B0606020202030204" pitchFamily="34" charset="0"/>
              <a:cs typeface="Arial" panose="020B0604020202020204" pitchFamily="34" charset="0"/>
            </a:rPr>
            <a:t>):</a:t>
          </a:r>
        </a:p>
      </dsp:txBody>
      <dsp:txXfrm>
        <a:off x="600482" y="2118914"/>
        <a:ext cx="8107008" cy="346292"/>
      </dsp:txXfrm>
    </dsp:sp>
    <dsp:sp modelId="{44A0C250-4EB3-41C2-A4F0-F544DC2ED89A}">
      <dsp:nvSpPr>
        <dsp:cNvPr id="0" name=""/>
        <dsp:cNvSpPr/>
      </dsp:nvSpPr>
      <dsp:spPr>
        <a:xfrm>
          <a:off x="0" y="3721215"/>
          <a:ext cx="11634965" cy="8599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3003" tIns="270764" rIns="903003" bIns="128016"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latin typeface="Arial" panose="020B0604020202020204" pitchFamily="34" charset="0"/>
              <a:cs typeface="Arial" panose="020B0604020202020204" pitchFamily="34" charset="0"/>
            </a:rPr>
            <a:t>Intake:  508-505-4588</a:t>
          </a:r>
        </a:p>
        <a:p>
          <a:pPr marL="171450" lvl="1" indent="-171450" algn="l" defTabSz="800100">
            <a:lnSpc>
              <a:spcPct val="90000"/>
            </a:lnSpc>
            <a:spcBef>
              <a:spcPct val="0"/>
            </a:spcBef>
            <a:spcAft>
              <a:spcPct val="15000"/>
            </a:spcAft>
            <a:buChar char="•"/>
          </a:pPr>
          <a:endParaRPr lang="en-US" sz="1300" kern="1200" dirty="0"/>
        </a:p>
      </dsp:txBody>
      <dsp:txXfrm>
        <a:off x="0" y="3721215"/>
        <a:ext cx="11634965" cy="859950"/>
      </dsp:txXfrm>
    </dsp:sp>
    <dsp:sp modelId="{45FFB826-5E73-4C6D-9E2A-5D24BDF0E6A9}">
      <dsp:nvSpPr>
        <dsp:cNvPr id="0" name=""/>
        <dsp:cNvSpPr/>
      </dsp:nvSpPr>
      <dsp:spPr>
        <a:xfrm>
          <a:off x="581748" y="3529335"/>
          <a:ext cx="8144476" cy="3837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7842" tIns="0" rIns="307842"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The Massachusetts Access to Counsel Initiative (MACI)</a:t>
          </a:r>
        </a:p>
      </dsp:txBody>
      <dsp:txXfrm>
        <a:off x="600482" y="3548069"/>
        <a:ext cx="8107008" cy="3462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02D6F-4192-442E-B151-37D2A07020EC}">
      <dsp:nvSpPr>
        <dsp:cNvPr id="0" name=""/>
        <dsp:cNvSpPr/>
      </dsp:nvSpPr>
      <dsp:spPr>
        <a:xfrm>
          <a:off x="0" y="0"/>
          <a:ext cx="10477402" cy="932255"/>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tx1"/>
              </a:solidFill>
              <a:latin typeface="Arial" panose="020B0604020202020204" pitchFamily="34" charset="0"/>
              <a:cs typeface="Arial" panose="020B0604020202020204" pitchFamily="34" charset="0"/>
            </a:rPr>
            <a:t>AGO - </a:t>
          </a:r>
          <a:r>
            <a:rPr lang="en-US" sz="1800" b="1" kern="1200" dirty="0">
              <a:solidFill>
                <a:schemeClr val="tx1"/>
              </a:solidFill>
              <a:latin typeface="Arial" panose="020B0604020202020204" pitchFamily="34" charset="0"/>
              <a:ea typeface="Calibri"/>
              <a:cs typeface="Arial" panose="020B0604020202020204" pitchFamily="34" charset="0"/>
            </a:rPr>
            <a:t>To File a Civil Rights Complaint with the Attorney General’s Office</a:t>
          </a:r>
          <a:r>
            <a:rPr lang="en-US" sz="1800" kern="1200" dirty="0">
              <a:solidFill>
                <a:schemeClr val="tx1"/>
              </a:solidFill>
              <a:latin typeface="Arial" panose="020B0604020202020204" pitchFamily="34" charset="0"/>
              <a:ea typeface="Calibri"/>
              <a:cs typeface="Arial" panose="020B0604020202020204" pitchFamily="34" charset="0"/>
            </a:rPr>
            <a:t>, visit </a:t>
          </a:r>
          <a:r>
            <a:rPr lang="en-US" sz="1800" kern="1200" dirty="0">
              <a:solidFill>
                <a:schemeClr val="tx1"/>
              </a:solidFill>
              <a:latin typeface="Arial" panose="020B0604020202020204" pitchFamily="34" charset="0"/>
              <a:ea typeface="Calibri"/>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www.mass.gov/how-to/file-a-civil-rights-complaint</a:t>
          </a:r>
          <a:r>
            <a:rPr lang="en-US" sz="1800" kern="1200" dirty="0">
              <a:solidFill>
                <a:schemeClr val="tx1"/>
              </a:solidFill>
              <a:latin typeface="Arial" panose="020B0604020202020204" pitchFamily="34" charset="0"/>
              <a:ea typeface="Calibri"/>
              <a:cs typeface="Arial" panose="020B0604020202020204" pitchFamily="34" charset="0"/>
            </a:rPr>
            <a:t>, or for related civil rights questions, email </a:t>
          </a:r>
          <a:r>
            <a:rPr lang="en-US" sz="1800" kern="1200" dirty="0">
              <a:solidFill>
                <a:schemeClr val="tx1"/>
              </a:solidFill>
              <a:latin typeface="Arial" panose="020B0604020202020204" pitchFamily="34" charset="0"/>
              <a:ea typeface="Calibri"/>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civilrights@mass.gov</a:t>
          </a:r>
          <a:r>
            <a:rPr lang="en-US" sz="1800" kern="1200" dirty="0">
              <a:solidFill>
                <a:schemeClr val="tx1"/>
              </a:solidFill>
              <a:latin typeface="Arial" panose="020B0604020202020204" pitchFamily="34" charset="0"/>
              <a:ea typeface="Calibri"/>
              <a:cs typeface="Arial" panose="020B0604020202020204" pitchFamily="34" charset="0"/>
            </a:rPr>
            <a:t>, or call (617) 963-2917.</a:t>
          </a:r>
          <a:r>
            <a:rPr lang="en-US" sz="1800" kern="1200" dirty="0">
              <a:solidFill>
                <a:schemeClr val="tx1"/>
              </a:solidFill>
              <a:latin typeface="Arial" panose="020B0604020202020204" pitchFamily="34" charset="0"/>
              <a:cs typeface="Arial" panose="020B0604020202020204" pitchFamily="34" charset="0"/>
            </a:rPr>
            <a:t> </a:t>
          </a:r>
        </a:p>
      </dsp:txBody>
      <dsp:txXfrm>
        <a:off x="45509" y="45509"/>
        <a:ext cx="10386384" cy="841237"/>
      </dsp:txXfrm>
    </dsp:sp>
    <dsp:sp modelId="{A2819BA5-2D35-484C-B0F0-42A574916988}">
      <dsp:nvSpPr>
        <dsp:cNvPr id="0" name=""/>
        <dsp:cNvSpPr/>
      </dsp:nvSpPr>
      <dsp:spPr>
        <a:xfrm>
          <a:off x="0" y="936214"/>
          <a:ext cx="10477402" cy="563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65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1"/>
              </a:solidFill>
              <a:latin typeface="Arial" panose="020B0604020202020204" pitchFamily="34" charset="0"/>
              <a:cs typeface="Arial" panose="020B0604020202020204" pitchFamily="34" charset="0"/>
            </a:rPr>
            <a:t>Immigration enforcement in or around schools or child care providers</a:t>
          </a:r>
        </a:p>
        <a:p>
          <a:pPr marL="171450" lvl="1" indent="-171450" algn="l" defTabSz="800100">
            <a:lnSpc>
              <a:spcPct val="90000"/>
            </a:lnSpc>
            <a:spcBef>
              <a:spcPct val="0"/>
            </a:spcBef>
            <a:spcAft>
              <a:spcPct val="20000"/>
            </a:spcAft>
            <a:buChar char="•"/>
          </a:pPr>
          <a:r>
            <a:rPr lang="en-US" sz="1800" kern="1200">
              <a:solidFill>
                <a:schemeClr val="bg1"/>
              </a:solidFill>
              <a:latin typeface="Arial" panose="020B0604020202020204" pitchFamily="34" charset="0"/>
              <a:cs typeface="Arial" panose="020B0604020202020204" pitchFamily="34" charset="0"/>
            </a:rPr>
            <a:t>Detention of young person under the age of 19</a:t>
          </a:r>
        </a:p>
      </dsp:txBody>
      <dsp:txXfrm>
        <a:off x="0" y="936214"/>
        <a:ext cx="10477402" cy="563201"/>
      </dsp:txXfrm>
    </dsp:sp>
    <dsp:sp modelId="{03378D47-CAA2-4EEA-9F00-431192EEE9DD}">
      <dsp:nvSpPr>
        <dsp:cNvPr id="0" name=""/>
        <dsp:cNvSpPr/>
      </dsp:nvSpPr>
      <dsp:spPr>
        <a:xfrm>
          <a:off x="0" y="1499415"/>
          <a:ext cx="10477402" cy="932255"/>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chemeClr val="tx1"/>
              </a:solidFill>
              <a:latin typeface="Arial" panose="020B0604020202020204" pitchFamily="34" charset="0"/>
              <a:cs typeface="Arial" panose="020B0604020202020204" pitchFamily="34" charset="0"/>
            </a:rPr>
            <a:t>ORI – Contact in unique emergency scenarios. This may include: </a:t>
          </a:r>
        </a:p>
      </dsp:txBody>
      <dsp:txXfrm>
        <a:off x="45509" y="1544924"/>
        <a:ext cx="10386384" cy="841237"/>
      </dsp:txXfrm>
    </dsp:sp>
    <dsp:sp modelId="{1BBC16FC-7259-48C1-B21F-15C33D9425CF}">
      <dsp:nvSpPr>
        <dsp:cNvPr id="0" name=""/>
        <dsp:cNvSpPr/>
      </dsp:nvSpPr>
      <dsp:spPr>
        <a:xfrm>
          <a:off x="0" y="2431671"/>
          <a:ext cx="10477402" cy="237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65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bg1"/>
              </a:solidFill>
              <a:latin typeface="Arial Narrow" panose="020B0606020202030204" pitchFamily="34" charset="0"/>
              <a:cs typeface="Arial" panose="020B0604020202020204" pitchFamily="34" charset="0"/>
            </a:rPr>
            <a:t>Immigration enforcement in or around EA shelters, schools, places of worship, or other sensitive locations
Detention of a parent/caregiver for a child with significant disabilities
Detention of a parent/caregiver for a child who is currently undergoing medical treatment for a serious medical condition (such as cancer)
Detention of a teenager, younger person, student
Detention of individual with no criminal record, United States Citizen children and significant long term US residence (more than 15 years approximately)
Other cases where a significant humanitarian concern is presented, including larger scale workplace raids or immigration enforcement events </a:t>
          </a:r>
        </a:p>
      </dsp:txBody>
      <dsp:txXfrm>
        <a:off x="0" y="2431671"/>
        <a:ext cx="10477402" cy="2373490"/>
      </dsp:txXfrm>
    </dsp:sp>
  </dsp:spTree>
</dsp:drawing>
</file>

<file path=ppt/diagrams/layout1.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24/layout/NumberedLinearArrowProcess#1">
  <dgm:title val=""/>
  <dgm:desc val=""/>
  <dgm:catLst>
    <dgm:cat type="process" pri="1700"/>
  </dgm:catLst>
  <dgm:sampData>
    <dgm:dataModel>
      <dgm:ptLst>
        <dgm:pt modelId="0" type="doc"/>
        <dgm:pt modelId="1">
          <dgm:prSet phldr="1"/>
        </dgm:pt>
        <dgm:pt modelId="2">
          <dgm:prSet phldr="1"/>
        </dgm:pt>
        <dgm:pt modelId="3">
          <dgm:prSet phldr="1"/>
        </dgm:pt>
        <dgm:pt modelId="101" type="sibTrans" cxnId="{A12A5071-8F9D-479A-ACDF-B3128093307B}">
          <dgm:prSet phldrT="1"/>
          <dgm:t>
            <a:bodyPr/>
            <a:lstStyle/>
            <a:p>
              <a:r>
                <a:t>1</a:t>
              </a:r>
            </a:p>
          </dgm:t>
        </dgm:pt>
        <dgm:pt modelId="201" type="sibTrans" cxnId="{17DAEAFF-673A-417E-9365-B25CEEA55CCE}">
          <dgm:prSet phldrT="2"/>
          <dgm:t>
            <a:bodyPr/>
            <a:lstStyle/>
            <a:p>
              <a:r>
                <a:t>2</a:t>
              </a:r>
            </a:p>
          </dgm:t>
        </dgm:pt>
        <dgm:pt modelId="301" type="sibTrans" cxnId="{BEC419ED-592A-4A87-B54A-DF1CED3365E2}">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a:t>
            </a:fld>
            <a:endParaRPr lang="en-US"/>
          </a:p>
        </p:txBody>
      </p:sp>
    </p:spTree>
    <p:extLst>
      <p:ext uri="{BB962C8B-B14F-4D97-AF65-F5344CB8AC3E}">
        <p14:creationId xmlns:p14="http://schemas.microsoft.com/office/powerpoint/2010/main" val="127620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3858407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FC3D5-01B4-6C08-74CD-F45FD19AF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B9749-56B8-BEBF-5D4F-BA60E9583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D2B7A-FA39-7678-2871-8FE3EB34EF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8F2512-FBDE-0916-882D-47A56B28ABF3}"/>
              </a:ext>
            </a:extLst>
          </p:cNvPr>
          <p:cNvSpPr>
            <a:spLocks noGrp="1"/>
          </p:cNvSpPr>
          <p:nvPr>
            <p:ph type="sldNum" sz="quarter" idx="5"/>
          </p:nvPr>
        </p:nvSpPr>
        <p:spPr/>
        <p:txBody>
          <a:bodyPr/>
          <a:lstStyle/>
          <a:p>
            <a:fld id="{9B6DB38A-5D4A-D140-AE31-7200571C691E}" type="slidenum">
              <a:rPr lang="en-US" smtClean="0"/>
              <a:t>4</a:t>
            </a:fld>
            <a:endParaRPr lang="en-US"/>
          </a:p>
        </p:txBody>
      </p:sp>
    </p:spTree>
    <p:extLst>
      <p:ext uri="{BB962C8B-B14F-4D97-AF65-F5344CB8AC3E}">
        <p14:creationId xmlns:p14="http://schemas.microsoft.com/office/powerpoint/2010/main" val="517314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5</a:t>
            </a:fld>
            <a:endParaRPr lang="en-US"/>
          </a:p>
        </p:txBody>
      </p:sp>
    </p:spTree>
    <p:extLst>
      <p:ext uri="{BB962C8B-B14F-4D97-AF65-F5344CB8AC3E}">
        <p14:creationId xmlns:p14="http://schemas.microsoft.com/office/powerpoint/2010/main" val="3300255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3961756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1224829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2423645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2194388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1778456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11</a:t>
            </a:fld>
            <a:endParaRPr lang="en-US"/>
          </a:p>
        </p:txBody>
      </p:sp>
    </p:spTree>
    <p:extLst>
      <p:ext uri="{BB962C8B-B14F-4D97-AF65-F5344CB8AC3E}">
        <p14:creationId xmlns:p14="http://schemas.microsoft.com/office/powerpoint/2010/main" val="2086081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78C8E-0BF3-C016-D809-A8DC70A47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8EBA2-A780-4591-20C8-510063F449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E9C434-F3B4-A4B5-BB27-A9007E3C11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4C8B2D-C067-1605-4F97-134FDD5C5970}"/>
              </a:ext>
            </a:extLst>
          </p:cNvPr>
          <p:cNvSpPr>
            <a:spLocks noGrp="1"/>
          </p:cNvSpPr>
          <p:nvPr>
            <p:ph type="sldNum" sz="quarter" idx="5"/>
          </p:nvPr>
        </p:nvSpPr>
        <p:spPr/>
        <p:txBody>
          <a:bodyPr/>
          <a:lstStyle/>
          <a:p>
            <a:fld id="{9B6DB38A-5D4A-D140-AE31-7200571C691E}" type="slidenum">
              <a:rPr lang="en-US" smtClean="0"/>
              <a:t>12</a:t>
            </a:fld>
            <a:endParaRPr lang="en-US"/>
          </a:p>
        </p:txBody>
      </p:sp>
    </p:spTree>
    <p:extLst>
      <p:ext uri="{BB962C8B-B14F-4D97-AF65-F5344CB8AC3E}">
        <p14:creationId xmlns:p14="http://schemas.microsoft.com/office/powerpoint/2010/main" val="3371161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FE9EE-1ECF-4A6E-96C7-66C41E00FE8B}" type="slidenum">
              <a:rPr lang="en-US" smtClean="0"/>
              <a:t>13</a:t>
            </a:fld>
            <a:endParaRPr lang="en-US"/>
          </a:p>
        </p:txBody>
      </p:sp>
    </p:spTree>
    <p:extLst>
      <p:ext uri="{BB962C8B-B14F-4D97-AF65-F5344CB8AC3E}">
        <p14:creationId xmlns:p14="http://schemas.microsoft.com/office/powerpoint/2010/main" val="3138722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DDD18-02C9-8BB9-5205-5E4A5025E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879D6-70C2-64C2-A484-A8EBC0D97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5B78F-97E3-4FAD-6BA1-35EEBBA29B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F7D8F7-91B1-1376-4FF5-196DEAF364EC}"/>
              </a:ext>
            </a:extLst>
          </p:cNvPr>
          <p:cNvSpPr>
            <a:spLocks noGrp="1"/>
          </p:cNvSpPr>
          <p:nvPr>
            <p:ph type="sldNum" sz="quarter" idx="5"/>
          </p:nvPr>
        </p:nvSpPr>
        <p:spPr/>
        <p:txBody>
          <a:bodyPr/>
          <a:lstStyle/>
          <a:p>
            <a:fld id="{FA2FE9EE-1ECF-4A6E-96C7-66C41E00FE8B}" type="slidenum">
              <a:rPr lang="en-US" smtClean="0"/>
              <a:t>14</a:t>
            </a:fld>
            <a:endParaRPr lang="en-US"/>
          </a:p>
        </p:txBody>
      </p:sp>
    </p:spTree>
    <p:extLst>
      <p:ext uri="{BB962C8B-B14F-4D97-AF65-F5344CB8AC3E}">
        <p14:creationId xmlns:p14="http://schemas.microsoft.com/office/powerpoint/2010/main" val="2342469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FE9EE-1ECF-4A6E-96C7-66C41E00FE8B}" type="slidenum">
              <a:rPr lang="en-US" smtClean="0"/>
              <a:t>15</a:t>
            </a:fld>
            <a:endParaRPr lang="en-US"/>
          </a:p>
        </p:txBody>
      </p:sp>
    </p:spTree>
    <p:extLst>
      <p:ext uri="{BB962C8B-B14F-4D97-AF65-F5344CB8AC3E}">
        <p14:creationId xmlns:p14="http://schemas.microsoft.com/office/powerpoint/2010/main" val="608101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FE9EE-1ECF-4A6E-96C7-66C41E00FE8B}" type="slidenum">
              <a:rPr lang="en-US" smtClean="0"/>
              <a:t>16</a:t>
            </a:fld>
            <a:endParaRPr lang="en-US"/>
          </a:p>
        </p:txBody>
      </p:sp>
    </p:spTree>
    <p:extLst>
      <p:ext uri="{BB962C8B-B14F-4D97-AF65-F5344CB8AC3E}">
        <p14:creationId xmlns:p14="http://schemas.microsoft.com/office/powerpoint/2010/main" val="1679610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F7263-6777-C135-2FC3-4F4DEBE2F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DF6CB-061D-3CC7-62D0-F4E3F4ECE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4D6BF-E595-FBF9-7323-99BA1625A0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1DEB7A-BC71-CDB6-1356-31E6DCB4F0C8}"/>
              </a:ext>
            </a:extLst>
          </p:cNvPr>
          <p:cNvSpPr>
            <a:spLocks noGrp="1"/>
          </p:cNvSpPr>
          <p:nvPr>
            <p:ph type="sldNum" sz="quarter" idx="5"/>
          </p:nvPr>
        </p:nvSpPr>
        <p:spPr/>
        <p:txBody>
          <a:bodyPr/>
          <a:lstStyle/>
          <a:p>
            <a:fld id="{FA2FE9EE-1ECF-4A6E-96C7-66C41E00FE8B}" type="slidenum">
              <a:rPr lang="en-US" smtClean="0"/>
              <a:t>17</a:t>
            </a:fld>
            <a:endParaRPr lang="en-US"/>
          </a:p>
        </p:txBody>
      </p:sp>
    </p:spTree>
    <p:extLst>
      <p:ext uri="{BB962C8B-B14F-4D97-AF65-F5344CB8AC3E}">
        <p14:creationId xmlns:p14="http://schemas.microsoft.com/office/powerpoint/2010/main" val="3910251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4CBBC-0624-8296-58D2-503F1FB6B9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17FDD-71B7-C7C5-E6DD-83A5275C8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C53D9-7E09-F9F8-E6AC-FDA6FADA47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E5122C-D1E2-BA95-ECFA-238D9A88B463}"/>
              </a:ext>
            </a:extLst>
          </p:cNvPr>
          <p:cNvSpPr>
            <a:spLocks noGrp="1"/>
          </p:cNvSpPr>
          <p:nvPr>
            <p:ph type="sldNum" sz="quarter" idx="5"/>
          </p:nvPr>
        </p:nvSpPr>
        <p:spPr/>
        <p:txBody>
          <a:bodyPr/>
          <a:lstStyle/>
          <a:p>
            <a:fld id="{FA2FE9EE-1ECF-4A6E-96C7-66C41E00FE8B}" type="slidenum">
              <a:rPr lang="en-US" smtClean="0"/>
              <a:t>18</a:t>
            </a:fld>
            <a:endParaRPr lang="en-US"/>
          </a:p>
        </p:txBody>
      </p:sp>
    </p:spTree>
    <p:extLst>
      <p:ext uri="{BB962C8B-B14F-4D97-AF65-F5344CB8AC3E}">
        <p14:creationId xmlns:p14="http://schemas.microsoft.com/office/powerpoint/2010/main" val="2718370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C6C6C6"/>
              </a:highlight>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19</a:t>
            </a:fld>
            <a:endParaRPr lang="en-US"/>
          </a:p>
        </p:txBody>
      </p:sp>
    </p:spTree>
    <p:extLst>
      <p:ext uri="{BB962C8B-B14F-4D97-AF65-F5344CB8AC3E}">
        <p14:creationId xmlns:p14="http://schemas.microsoft.com/office/powerpoint/2010/main" val="3996339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20</a:t>
            </a:fld>
            <a:endParaRPr lang="en-US"/>
          </a:p>
        </p:txBody>
      </p:sp>
    </p:spTree>
    <p:extLst>
      <p:ext uri="{BB962C8B-B14F-4D97-AF65-F5344CB8AC3E}">
        <p14:creationId xmlns:p14="http://schemas.microsoft.com/office/powerpoint/2010/main" val="451007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AB9D9-5D1B-501F-91F2-257C70AD2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5D134-2E02-6C6F-57A9-54DA0A5111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CF0A0-C356-58DC-5316-6A7AFA7501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04B1BE-C189-540D-0F37-55D49942C3D1}"/>
              </a:ext>
            </a:extLst>
          </p:cNvPr>
          <p:cNvSpPr>
            <a:spLocks noGrp="1"/>
          </p:cNvSpPr>
          <p:nvPr>
            <p:ph type="sldNum" sz="quarter" idx="5"/>
          </p:nvPr>
        </p:nvSpPr>
        <p:spPr/>
        <p:txBody>
          <a:bodyPr/>
          <a:lstStyle/>
          <a:p>
            <a:fld id="{FA2FE9EE-1ECF-4A6E-96C7-66C41E00FE8B}" type="slidenum">
              <a:rPr lang="en-US" smtClean="0"/>
              <a:t>21</a:t>
            </a:fld>
            <a:endParaRPr lang="en-US"/>
          </a:p>
        </p:txBody>
      </p:sp>
    </p:spTree>
    <p:extLst>
      <p:ext uri="{BB962C8B-B14F-4D97-AF65-F5344CB8AC3E}">
        <p14:creationId xmlns:p14="http://schemas.microsoft.com/office/powerpoint/2010/main" val="37196203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FE9EE-1ECF-4A6E-96C7-66C41E00FE8B}" type="slidenum">
              <a:rPr lang="en-US" smtClean="0"/>
              <a:t>22</a:t>
            </a:fld>
            <a:endParaRPr lang="en-US"/>
          </a:p>
        </p:txBody>
      </p:sp>
    </p:spTree>
    <p:extLst>
      <p:ext uri="{BB962C8B-B14F-4D97-AF65-F5344CB8AC3E}">
        <p14:creationId xmlns:p14="http://schemas.microsoft.com/office/powerpoint/2010/main" val="738804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23</a:t>
            </a:fld>
            <a:endParaRPr lang="en-US"/>
          </a:p>
        </p:txBody>
      </p:sp>
    </p:spTree>
    <p:extLst>
      <p:ext uri="{BB962C8B-B14F-4D97-AF65-F5344CB8AC3E}">
        <p14:creationId xmlns:p14="http://schemas.microsoft.com/office/powerpoint/2010/main" val="20485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24</a:t>
            </a:fld>
            <a:endParaRPr lang="en-US"/>
          </a:p>
        </p:txBody>
      </p:sp>
    </p:spTree>
    <p:extLst>
      <p:ext uri="{BB962C8B-B14F-4D97-AF65-F5344CB8AC3E}">
        <p14:creationId xmlns:p14="http://schemas.microsoft.com/office/powerpoint/2010/main" val="1708766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25</a:t>
            </a:fld>
            <a:endParaRPr lang="en-US"/>
          </a:p>
        </p:txBody>
      </p:sp>
    </p:spTree>
    <p:extLst>
      <p:ext uri="{BB962C8B-B14F-4D97-AF65-F5344CB8AC3E}">
        <p14:creationId xmlns:p14="http://schemas.microsoft.com/office/powerpoint/2010/main" val="2507182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D4C2D-3C0E-4E50-15B6-4A7596534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CD3F4-BF5C-F4BC-3A49-3B9879467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0697B-E6A3-9264-F1F9-27E2BA7292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A4E7E7-B8B6-F7B5-3C01-72140A56ED5C}"/>
              </a:ext>
            </a:extLst>
          </p:cNvPr>
          <p:cNvSpPr>
            <a:spLocks noGrp="1"/>
          </p:cNvSpPr>
          <p:nvPr>
            <p:ph type="sldNum" sz="quarter" idx="5"/>
          </p:nvPr>
        </p:nvSpPr>
        <p:spPr/>
        <p:txBody>
          <a:bodyPr/>
          <a:lstStyle/>
          <a:p>
            <a:fld id="{9B6DB38A-5D4A-D140-AE31-7200571C691E}" type="slidenum">
              <a:rPr lang="en-US" smtClean="0"/>
              <a:t>26</a:t>
            </a:fld>
            <a:endParaRPr lang="en-US"/>
          </a:p>
        </p:txBody>
      </p:sp>
    </p:spTree>
    <p:extLst>
      <p:ext uri="{BB962C8B-B14F-4D97-AF65-F5344CB8AC3E}">
        <p14:creationId xmlns:p14="http://schemas.microsoft.com/office/powerpoint/2010/main" val="1384536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27</a:t>
            </a:fld>
            <a:endParaRPr lang="en-US"/>
          </a:p>
        </p:txBody>
      </p:sp>
    </p:spTree>
    <p:extLst>
      <p:ext uri="{BB962C8B-B14F-4D97-AF65-F5344CB8AC3E}">
        <p14:creationId xmlns:p14="http://schemas.microsoft.com/office/powerpoint/2010/main" val="1166659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28</a:t>
            </a:fld>
            <a:endParaRPr lang="en-US"/>
          </a:p>
        </p:txBody>
      </p:sp>
    </p:spTree>
    <p:extLst>
      <p:ext uri="{BB962C8B-B14F-4D97-AF65-F5344CB8AC3E}">
        <p14:creationId xmlns:p14="http://schemas.microsoft.com/office/powerpoint/2010/main" val="12387233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30</a:t>
            </a:fld>
            <a:endParaRPr lang="en-US"/>
          </a:p>
        </p:txBody>
      </p:sp>
    </p:spTree>
    <p:extLst>
      <p:ext uri="{BB962C8B-B14F-4D97-AF65-F5344CB8AC3E}">
        <p14:creationId xmlns:p14="http://schemas.microsoft.com/office/powerpoint/2010/main" val="2538998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31</a:t>
            </a:fld>
            <a:endParaRPr lang="en-US"/>
          </a:p>
        </p:txBody>
      </p:sp>
    </p:spTree>
    <p:extLst>
      <p:ext uri="{BB962C8B-B14F-4D97-AF65-F5344CB8AC3E}">
        <p14:creationId xmlns:p14="http://schemas.microsoft.com/office/powerpoint/2010/main" val="2193073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32</a:t>
            </a:fld>
            <a:endParaRPr lang="en-US"/>
          </a:p>
        </p:txBody>
      </p:sp>
    </p:spTree>
    <p:extLst>
      <p:ext uri="{BB962C8B-B14F-4D97-AF65-F5344CB8AC3E}">
        <p14:creationId xmlns:p14="http://schemas.microsoft.com/office/powerpoint/2010/main" val="34827998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90E6A-485C-FF21-810F-C6318DBAE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23854-8FB0-0212-2ACB-04BE2B4FD6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1A6DC-2DF8-F6BE-FF70-5FD03CC289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00995D-2806-0336-357A-C1CD2DBD89F5}"/>
              </a:ext>
            </a:extLst>
          </p:cNvPr>
          <p:cNvSpPr>
            <a:spLocks noGrp="1"/>
          </p:cNvSpPr>
          <p:nvPr>
            <p:ph type="sldNum" sz="quarter" idx="5"/>
          </p:nvPr>
        </p:nvSpPr>
        <p:spPr/>
        <p:txBody>
          <a:bodyPr/>
          <a:lstStyle/>
          <a:p>
            <a:fld id="{9B6DB38A-5D4A-D140-AE31-7200571C691E}" type="slidenum">
              <a:rPr lang="en-US" smtClean="0"/>
              <a:t>33</a:t>
            </a:fld>
            <a:endParaRPr lang="en-US"/>
          </a:p>
        </p:txBody>
      </p:sp>
    </p:spTree>
    <p:extLst>
      <p:ext uri="{BB962C8B-B14F-4D97-AF65-F5344CB8AC3E}">
        <p14:creationId xmlns:p14="http://schemas.microsoft.com/office/powerpoint/2010/main" val="3821850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34</a:t>
            </a:fld>
            <a:endParaRPr lang="en-US"/>
          </a:p>
        </p:txBody>
      </p:sp>
    </p:spTree>
    <p:extLst>
      <p:ext uri="{BB962C8B-B14F-4D97-AF65-F5344CB8AC3E}">
        <p14:creationId xmlns:p14="http://schemas.microsoft.com/office/powerpoint/2010/main" val="3364588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38</a:t>
            </a:fld>
            <a:endParaRPr lang="en-US"/>
          </a:p>
        </p:txBody>
      </p:sp>
    </p:spTree>
    <p:extLst>
      <p:ext uri="{BB962C8B-B14F-4D97-AF65-F5344CB8AC3E}">
        <p14:creationId xmlns:p14="http://schemas.microsoft.com/office/powerpoint/2010/main" val="4211922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2FE9EE-1ECF-4A6E-96C7-66C41E00FE8B}" type="slidenum">
              <a:rPr lang="en-US" smtClean="0"/>
              <a:t>39</a:t>
            </a:fld>
            <a:endParaRPr lang="en-US"/>
          </a:p>
        </p:txBody>
      </p:sp>
    </p:spTree>
    <p:extLst>
      <p:ext uri="{BB962C8B-B14F-4D97-AF65-F5344CB8AC3E}">
        <p14:creationId xmlns:p14="http://schemas.microsoft.com/office/powerpoint/2010/main" val="4056600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23D4A-52A6-E894-F028-3D64CB5A9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1D6A4-7748-0FD7-BB63-A94B6DA63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3E351-EBAF-6D1F-171D-D06E5A4F2E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830536-22B2-A36D-0FE7-4E8B456E7853}"/>
              </a:ext>
            </a:extLst>
          </p:cNvPr>
          <p:cNvSpPr>
            <a:spLocks noGrp="1"/>
          </p:cNvSpPr>
          <p:nvPr>
            <p:ph type="sldNum" sz="quarter" idx="5"/>
          </p:nvPr>
        </p:nvSpPr>
        <p:spPr/>
        <p:txBody>
          <a:bodyPr/>
          <a:lstStyle/>
          <a:p>
            <a:fld id="{9B6DB38A-5D4A-D140-AE31-7200571C691E}" type="slidenum">
              <a:rPr lang="en-US" smtClean="0"/>
              <a:t>40</a:t>
            </a:fld>
            <a:endParaRPr lang="en-US"/>
          </a:p>
        </p:txBody>
      </p:sp>
    </p:spTree>
    <p:extLst>
      <p:ext uri="{BB962C8B-B14F-4D97-AF65-F5344CB8AC3E}">
        <p14:creationId xmlns:p14="http://schemas.microsoft.com/office/powerpoint/2010/main" val="3521404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1CB6C-333E-74A9-923B-84E7F791A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B3D1C-4C2F-B01F-BFE3-71CE1D9A01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CB1A9-6B6C-63A9-F7C5-716091CEDC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B8E2C5-C7FD-AE75-23D1-387EDB730110}"/>
              </a:ext>
            </a:extLst>
          </p:cNvPr>
          <p:cNvSpPr>
            <a:spLocks noGrp="1"/>
          </p:cNvSpPr>
          <p:nvPr>
            <p:ph type="sldNum" sz="quarter" idx="5"/>
          </p:nvPr>
        </p:nvSpPr>
        <p:spPr/>
        <p:txBody>
          <a:bodyPr/>
          <a:lstStyle/>
          <a:p>
            <a:fld id="{9B6DB38A-5D4A-D140-AE31-7200571C691E}" type="slidenum">
              <a:rPr lang="en-US" smtClean="0"/>
              <a:t>44</a:t>
            </a:fld>
            <a:endParaRPr lang="en-US"/>
          </a:p>
        </p:txBody>
      </p:sp>
    </p:spTree>
    <p:extLst>
      <p:ext uri="{BB962C8B-B14F-4D97-AF65-F5344CB8AC3E}">
        <p14:creationId xmlns:p14="http://schemas.microsoft.com/office/powerpoint/2010/main" val="31707029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D056-EC15-7F23-BC12-D1455C405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74908-53C8-D73C-2711-2A87D9DEF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8192D-A8B6-DD55-70F4-D65131BED6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0F2B90-2C02-E02F-C646-24BFDCDF4060}"/>
              </a:ext>
            </a:extLst>
          </p:cNvPr>
          <p:cNvSpPr>
            <a:spLocks noGrp="1"/>
          </p:cNvSpPr>
          <p:nvPr>
            <p:ph type="sldNum" sz="quarter" idx="5"/>
          </p:nvPr>
        </p:nvSpPr>
        <p:spPr/>
        <p:txBody>
          <a:bodyPr/>
          <a:lstStyle/>
          <a:p>
            <a:fld id="{9B6DB38A-5D4A-D140-AE31-7200571C691E}" type="slidenum">
              <a:rPr lang="en-US" smtClean="0"/>
              <a:t>45</a:t>
            </a:fld>
            <a:endParaRPr lang="en-US"/>
          </a:p>
        </p:txBody>
      </p:sp>
    </p:spTree>
    <p:extLst>
      <p:ext uri="{BB962C8B-B14F-4D97-AF65-F5344CB8AC3E}">
        <p14:creationId xmlns:p14="http://schemas.microsoft.com/office/powerpoint/2010/main" val="12334467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13533-2A2F-DFC6-91DE-E0931677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47E3F-0932-106B-A2B0-7176145EE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5EE9D-7736-47A0-A722-5914E6BE65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BE823C-CF87-D86F-1383-F33E0C7BCAFC}"/>
              </a:ext>
            </a:extLst>
          </p:cNvPr>
          <p:cNvSpPr>
            <a:spLocks noGrp="1"/>
          </p:cNvSpPr>
          <p:nvPr>
            <p:ph type="sldNum" sz="quarter" idx="5"/>
          </p:nvPr>
        </p:nvSpPr>
        <p:spPr/>
        <p:txBody>
          <a:bodyPr/>
          <a:lstStyle/>
          <a:p>
            <a:fld id="{9B6DB38A-5D4A-D140-AE31-7200571C691E}" type="slidenum">
              <a:rPr lang="en-US" smtClean="0"/>
              <a:t>46</a:t>
            </a:fld>
            <a:endParaRPr lang="en-US"/>
          </a:p>
        </p:txBody>
      </p:sp>
    </p:spTree>
    <p:extLst>
      <p:ext uri="{BB962C8B-B14F-4D97-AF65-F5344CB8AC3E}">
        <p14:creationId xmlns:p14="http://schemas.microsoft.com/office/powerpoint/2010/main" val="7900282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4.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oleObject" Target="../embeddings/oleObject1.bin"/><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4.emf"/><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oleObject" Target="../embeddings/oleObject1.bin"/><Relationship Id="rId5" Type="http://schemas.openxmlformats.org/officeDocument/2006/relationships/slideMaster" Target="../slideMasters/slideMaster1.xml"/><Relationship Id="rId4"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chemeClr val="bg1"/>
                </a:solidFill>
              </a:defRPr>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rgbClr val="F3F3F3"/>
                </a:solidFill>
              </a:defRPr>
            </a:lvl1pPr>
          </a:lstStyle>
          <a:p>
            <a:fld id="{68A8D22E-6BC5-9E47-900C-2BB94685D9F5}" type="slidenum">
              <a:rPr lang="en-US" smtClean="0"/>
              <a:pPr/>
              <a:t>‹#›</a:t>
            </a:fld>
            <a:endParaRPr lang="en-US" sz="1800" dirty="0"/>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rgbClr val="F3F3F3"/>
                </a:solidFill>
              </a:defRPr>
            </a:lvl1pPr>
          </a:lstStyle>
          <a:p>
            <a:fld id="{68A8D22E-6BC5-9E47-900C-2BB94685D9F5}" type="slidenum">
              <a:rPr lang="en-US" smtClean="0"/>
              <a:pPr/>
              <a:t>‹#›</a:t>
            </a:fld>
            <a:endParaRPr lang="en-US" sz="1800" dirty="0"/>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chemeClr val="bg1"/>
                </a:solidFill>
              </a:defRPr>
            </a:lvl1pPr>
          </a:lstStyle>
          <a:p>
            <a:fld id="{68A8D22E-6BC5-9E47-900C-2BB94685D9F5}" type="slidenum">
              <a:rPr lang="en-US" smtClean="0"/>
              <a:pPr/>
              <a:t>‹#›</a:t>
            </a:fld>
            <a:endParaRPr lang="en-US" sz="1800" dirty="0"/>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chemeClr val="bg1"/>
                </a:solidFill>
              </a:defRPr>
            </a:lvl1pPr>
          </a:lstStyle>
          <a:p>
            <a:fld id="{68A8D22E-6BC5-9E47-900C-2BB94685D9F5}" type="slidenum">
              <a:rPr lang="en-US" smtClean="0"/>
              <a:pPr/>
              <a:t>‹#›</a:t>
            </a:fld>
            <a:endParaRPr lang="en-US" sz="1800" dirty="0"/>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rgbClr val="F3F3F3"/>
                </a:solidFill>
              </a:defRPr>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lvl1pPr>
          </a:lstStyle>
          <a:p>
            <a:fld id="{68A8D22E-6BC5-9E47-900C-2BB94685D9F5}" type="slidenum">
              <a:rPr lang="en-US" smtClean="0"/>
              <a:pPr/>
              <a:t>‹#›</a:t>
            </a:fld>
            <a:endParaRPr lang="en-US" sz="1800" dirty="0"/>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rgbClr val="B5DFF3"/>
                </a:solidFill>
              </a:defRPr>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rgbClr val="B5DFF3"/>
                </a:solidFill>
              </a:defRPr>
            </a:lvl1pPr>
          </a:lstStyle>
          <a:p>
            <a:fld id="{68A8D22E-6BC5-9E47-900C-2BB94685D9F5}" type="slidenum">
              <a:rPr lang="en-US" smtClean="0"/>
              <a:pPr/>
              <a:t>‹#›</a:t>
            </a:fld>
            <a:endParaRPr lang="en-US" sz="1800" dirty="0"/>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sz="1800">
                <a:solidFill>
                  <a:srgbClr val="F3F3F3"/>
                </a:solidFill>
              </a:defRPr>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800">
                <a:solidFill>
                  <a:srgbClr val="F3F3F3"/>
                </a:solidFill>
              </a:defRPr>
            </a:lvl1pPr>
          </a:lstStyle>
          <a:p>
            <a:fld id="{68A8D22E-6BC5-9E47-900C-2BB94685D9F5}" type="slidenum">
              <a:rPr lang="en-US" smtClean="0"/>
              <a:pPr/>
              <a:t>‹#›</a:t>
            </a:fld>
            <a:endParaRPr lang="en-US" sz="1800" dirty="0"/>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and Two Conten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10" name="Content Placeholder 9">
            <a:extLst>
              <a:ext uri="{FF2B5EF4-FFF2-40B4-BE49-F238E27FC236}">
                <a16:creationId xmlns:a16="http://schemas.microsoft.com/office/drawing/2014/main" id="{5264D26E-6FA9-ED28-5A65-6241195C2D89}"/>
              </a:ext>
            </a:extLst>
          </p:cNvPr>
          <p:cNvSpPr>
            <a:spLocks noGrp="1"/>
          </p:cNvSpPr>
          <p:nvPr>
            <p:ph sz="quarter" idx="11"/>
          </p:nvPr>
        </p:nvSpPr>
        <p:spPr>
          <a:xfrm>
            <a:off x="554735" y="1514475"/>
            <a:ext cx="5438775"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9">
            <a:extLst>
              <a:ext uri="{FF2B5EF4-FFF2-40B4-BE49-F238E27FC236}">
                <a16:creationId xmlns:a16="http://schemas.microsoft.com/office/drawing/2014/main" id="{D3CB03F8-3FD8-C7CD-0FF1-0432A52AACA4}"/>
              </a:ext>
            </a:extLst>
          </p:cNvPr>
          <p:cNvSpPr>
            <a:spLocks noGrp="1"/>
          </p:cNvSpPr>
          <p:nvPr>
            <p:ph sz="quarter" idx="12"/>
          </p:nvPr>
        </p:nvSpPr>
        <p:spPr>
          <a:xfrm>
            <a:off x="6198489" y="1514475"/>
            <a:ext cx="5438775"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2">
            <a:extLst>
              <a:ext uri="{FF2B5EF4-FFF2-40B4-BE49-F238E27FC236}">
                <a16:creationId xmlns:a16="http://schemas.microsoft.com/office/drawing/2014/main" id="{454CE8EF-B3B7-CDFC-9AF7-EE2F780B20D5}"/>
              </a:ext>
            </a:extLst>
          </p:cNvPr>
          <p:cNvSpPr>
            <a:spLocks noGrp="1"/>
          </p:cNvSpPr>
          <p:nvPr>
            <p:ph type="body" sz="quarter" idx="13"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7" name="Slide Number">
            <a:extLst>
              <a:ext uri="{FF2B5EF4-FFF2-40B4-BE49-F238E27FC236}">
                <a16:creationId xmlns:a16="http://schemas.microsoft.com/office/drawing/2014/main" id="{8824416D-AFE6-08A7-E4B9-0CFE919218ED}"/>
              </a:ext>
            </a:extLst>
          </p:cNvPr>
          <p:cNvSpPr>
            <a:spLocks noChangeArrowheads="1"/>
          </p:cNvSpPr>
          <p:nvPr userDrawn="1">
            <p:custDataLst>
              <p:tags r:id="rId4"/>
            </p:custDataLst>
          </p:nvPr>
        </p:nvSpPr>
        <p:spPr bwMode="black">
          <a:xfrm>
            <a:off x="11716610" y="6475094"/>
            <a:ext cx="325501" cy="2769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18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1800" b="0"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626796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2FED-CAD0-8767-4F53-F0195230424E}"/>
              </a:ext>
            </a:extLst>
          </p:cNvPr>
          <p:cNvSpPr>
            <a:spLocks noGrp="1"/>
          </p:cNvSpPr>
          <p:nvPr>
            <p:ph type="title"/>
          </p:nvPr>
        </p:nvSpPr>
        <p:spPr/>
        <p:txBody>
          <a:bodyPr/>
          <a:lstStyle>
            <a:lvl1pPr>
              <a:defRPr/>
            </a:lvl1pPr>
          </a:lstStyle>
          <a:p>
            <a:r>
              <a:rPr lang="en-US"/>
              <a:t>Click to edit Master title style</a:t>
            </a:r>
          </a:p>
        </p:txBody>
      </p:sp>
      <p:sp>
        <p:nvSpPr>
          <p:cNvPr id="3" name="Content Placeholder 2">
            <a:extLst>
              <a:ext uri="{FF2B5EF4-FFF2-40B4-BE49-F238E27FC236}">
                <a16:creationId xmlns:a16="http://schemas.microsoft.com/office/drawing/2014/main" id="{038DE108-D0DF-AC6E-C60C-9B2AB34F6D48}"/>
              </a:ext>
            </a:extLst>
          </p:cNvPr>
          <p:cNvSpPr>
            <a:spLocks noGrp="1"/>
          </p:cNvSpPr>
          <p:nvPr>
            <p:ph idx="1"/>
          </p:nvPr>
        </p:nvSpPr>
        <p:spPr>
          <a:xfrm>
            <a:off x="723900" y="1672129"/>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FACF14-343A-B9BC-0B33-35F7D2B30297}"/>
              </a:ext>
            </a:extLst>
          </p:cNvPr>
          <p:cNvSpPr>
            <a:spLocks noGrp="1"/>
          </p:cNvSpPr>
          <p:nvPr>
            <p:ph type="sldNum" sz="quarter" idx="12"/>
          </p:nvPr>
        </p:nvSpPr>
        <p:spPr/>
        <p:txBody>
          <a:bodyPr/>
          <a:lstStyle>
            <a:lvl1pPr>
              <a:defRPr sz="1800"/>
            </a:lvl1pPr>
          </a:lstStyle>
          <a:p>
            <a:fld id="{7408B8CA-226C-4571-9FEE-B704CFEBF665}" type="slidenum">
              <a:rPr lang="en-US" smtClean="0"/>
              <a:pPr/>
              <a:t>‹#›</a:t>
            </a:fld>
            <a:endParaRPr lang="en-US" sz="1800" dirty="0"/>
          </a:p>
        </p:txBody>
      </p:sp>
      <p:sp>
        <p:nvSpPr>
          <p:cNvPr id="9" name="Text Placeholder 8">
            <a:extLst>
              <a:ext uri="{FF2B5EF4-FFF2-40B4-BE49-F238E27FC236}">
                <a16:creationId xmlns:a16="http://schemas.microsoft.com/office/drawing/2014/main" id="{EB6D3578-3746-231D-D6A3-7B8054454BC4}"/>
              </a:ext>
            </a:extLst>
          </p:cNvPr>
          <p:cNvSpPr>
            <a:spLocks noGrp="1"/>
          </p:cNvSpPr>
          <p:nvPr>
            <p:ph type="body" sz="quarter" idx="13" hasCustomPrompt="1"/>
          </p:nvPr>
        </p:nvSpPr>
        <p:spPr>
          <a:xfrm>
            <a:off x="723900" y="1149937"/>
            <a:ext cx="4345992" cy="360081"/>
          </a:xfrm>
        </p:spPr>
        <p:txBody>
          <a:bodyPr>
            <a:normAutofit/>
          </a:bodyPr>
          <a:lstStyle>
            <a:lvl1pPr marL="0" indent="0">
              <a:buNone/>
              <a:defRPr sz="1800">
                <a:solidFill>
                  <a:schemeClr val="bg2">
                    <a:lumMod val="25000"/>
                  </a:schemeClr>
                </a:solidFill>
              </a:defRPr>
            </a:lvl1pPr>
          </a:lstStyle>
          <a:p>
            <a:pPr lvl="0"/>
            <a:r>
              <a:rPr lang="en-US"/>
              <a:t>CLICK TO ADD SUBTITLE</a:t>
            </a:r>
          </a:p>
        </p:txBody>
      </p:sp>
    </p:spTree>
    <p:extLst>
      <p:ext uri="{BB962C8B-B14F-4D97-AF65-F5344CB8AC3E}">
        <p14:creationId xmlns:p14="http://schemas.microsoft.com/office/powerpoint/2010/main" val="1438034025"/>
      </p:ext>
    </p:extLst>
  </p:cSld>
  <p:clrMapOvr>
    <a:masterClrMapping/>
  </p:clrMapOvr>
  <p:extLst>
    <p:ext uri="{DCECCB84-F9BA-43D5-87BE-67443E8EF086}">
      <p15:sldGuideLst xmlns:p15="http://schemas.microsoft.com/office/powerpoint/2012/main">
        <p15:guide id="1" pos="38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027017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13" imgH="416" progId="TCLayout.ActiveDocument.1">
                  <p:embed/>
                </p:oleObj>
              </mc:Choice>
              <mc:Fallback>
                <p:oleObj name="think-cell Slide" r:id="rId6"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3"/>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lvl1pPr>
              <a:defRPr sz="2400"/>
            </a:lvl1pPr>
          </a:lstStyle>
          <a:p>
            <a:r>
              <a:rPr lang="en-US"/>
              <a:t>Click to edit Master title style</a:t>
            </a:r>
          </a:p>
        </p:txBody>
      </p:sp>
      <p:sp>
        <p:nvSpPr>
          <p:cNvPr id="10" name="Content Placeholder 9">
            <a:extLst>
              <a:ext uri="{FF2B5EF4-FFF2-40B4-BE49-F238E27FC236}">
                <a16:creationId xmlns:a16="http://schemas.microsoft.com/office/drawing/2014/main" id="{5264D26E-6FA9-ED28-5A65-6241195C2D89}"/>
              </a:ext>
            </a:extLst>
          </p:cNvPr>
          <p:cNvSpPr>
            <a:spLocks noGrp="1"/>
          </p:cNvSpPr>
          <p:nvPr>
            <p:ph sz="quarter" idx="11"/>
          </p:nvPr>
        </p:nvSpPr>
        <p:spPr>
          <a:xfrm>
            <a:off x="554037" y="1514475"/>
            <a:ext cx="11082528" cy="4857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B2E21AFB-10B9-74DC-B192-87E6947FA258}"/>
              </a:ext>
            </a:extLst>
          </p:cNvPr>
          <p:cNvSpPr>
            <a:spLocks noGrp="1"/>
          </p:cNvSpPr>
          <p:nvPr>
            <p:ph type="body" sz="quarter" idx="12" hasCustomPrompt="1"/>
          </p:nvPr>
        </p:nvSpPr>
        <p:spPr>
          <a:xfrm>
            <a:off x="554037" y="1101337"/>
            <a:ext cx="11082528" cy="276999"/>
          </a:xfrm>
        </p:spPr>
        <p:txBody>
          <a:bodyPr/>
          <a:lstStyle>
            <a:lvl1pPr marL="0" indent="0">
              <a:buNone/>
              <a:defRPr b="1" i="1">
                <a:solidFill>
                  <a:schemeClr val="accent1"/>
                </a:solidFill>
              </a:defRPr>
            </a:lvl1pPr>
          </a:lstStyle>
          <a:p>
            <a:pPr lvl="0"/>
            <a:r>
              <a:rPr lang="en-US"/>
              <a:t>Click to edit subtitle</a:t>
            </a:r>
          </a:p>
        </p:txBody>
      </p:sp>
      <p:sp>
        <p:nvSpPr>
          <p:cNvPr id="4" name="Slide Number">
            <a:extLst>
              <a:ext uri="{FF2B5EF4-FFF2-40B4-BE49-F238E27FC236}">
                <a16:creationId xmlns:a16="http://schemas.microsoft.com/office/drawing/2014/main" id="{FDB5644E-EE7D-06EC-1B37-CA063FC4E5E3}"/>
              </a:ext>
            </a:extLst>
          </p:cNvPr>
          <p:cNvSpPr>
            <a:spLocks noChangeArrowheads="1"/>
          </p:cNvSpPr>
          <p:nvPr userDrawn="1">
            <p:custDataLst>
              <p:tags r:id="rId4"/>
            </p:custDataLst>
          </p:nvPr>
        </p:nvSpPr>
        <p:spPr bwMode="black">
          <a:xfrm>
            <a:off x="11716610" y="6475094"/>
            <a:ext cx="325501" cy="2769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18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1800" b="0"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833070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4"/>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8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sz="1800" dirty="0"/>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67" r:id="rId3"/>
    <p:sldLayoutId id="2147483668" r:id="rId4"/>
    <p:sldLayoutId id="2147483679" r:id="rId5"/>
    <p:sldLayoutId id="2147483653" r:id="rId6"/>
    <p:sldLayoutId id="2147483655" r:id="rId7"/>
    <p:sldLayoutId id="2147483665" r:id="rId8"/>
    <p:sldLayoutId id="2147483681" r:id="rId9"/>
    <p:sldLayoutId id="2147483666" r:id="rId10"/>
    <p:sldLayoutId id="2147483656" r:id="rId11"/>
    <p:sldLayoutId id="2147483676" r:id="rId12"/>
    <p:sldLayoutId id="2147483677" r:id="rId13"/>
    <p:sldLayoutId id="2147483657" r:id="rId14"/>
    <p:sldLayoutId id="2147483669" r:id="rId15"/>
    <p:sldLayoutId id="2147483678" r:id="rId16"/>
    <p:sldLayoutId id="2147483670" r:id="rId17"/>
    <p:sldLayoutId id="2147483680" r:id="rId18"/>
    <p:sldLayoutId id="2147483671" r:id="rId19"/>
    <p:sldLayoutId id="2147483672" r:id="rId20"/>
    <p:sldLayoutId id="2147483682" r:id="rId21"/>
    <p:sldLayoutId id="2147483683" r:id="rId22"/>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ass.gov/doc/protect-act-guidance-for-k-12-schools-related-to-interacting-with-civil-law-enforcement/download"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doe.mass.edu/commissioner/spec-advisories/protect-act/policy.html"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www.doe.mass.edu/commissioner/spec-advisories/protect-act/procedures.htm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mass.gov/forms/report-misconduct-by-federal-agents" TargetMode="External"/><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mass.gov/forms/report-misconduct-by-federal-agent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www.doe.mass.edu/commissioner/spec-advisories/protect-act/procedures.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mass.gov/forms/report-misconduct-by-federal-agents" TargetMode="External"/><Relationship Id="rId4" Type="http://schemas.openxmlformats.org/officeDocument/2006/relationships/hyperlink" Target="https://www.mass.gov/info-details/learn-about-the-attorney-generals-civil-rights-divisio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forms.office.com/Pages/ResponsePage.aspx?id=Fh2GPrdIDkqYBowE2Bt7KhJCRgCYRm1Cof8liPMrpJxUMEczQkpSVFpGUFU2SDBJNVRUVzVHWDdaSSQlQCN0PWcu"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3.xml"/><Relationship Id="rId1" Type="http://schemas.openxmlformats.org/officeDocument/2006/relationships/slideLayout" Target="../slideLayouts/slideLayout2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boston.gov/departments/immigrant-advancement/free-immigration-consultations" TargetMode="External"/><Relationship Id="rId7" Type="http://schemas.openxmlformats.org/officeDocument/2006/relationships/hyperlink" Target="https://nipnlg.org/find-attorney" TargetMode="External"/><Relationship Id="rId2" Type="http://schemas.openxmlformats.org/officeDocument/2006/relationships/hyperlink" Target="https://www.justice.gov/eoir/list-pro-bono-legal-service-providers" TargetMode="External"/><Relationship Id="rId1" Type="http://schemas.openxmlformats.org/officeDocument/2006/relationships/slideLayout" Target="../slideLayouts/slideLayout3.xml"/><Relationship Id="rId6" Type="http://schemas.openxmlformats.org/officeDocument/2006/relationships/hyperlink" Target="https://www.ailalawyer.com/" TargetMode="External"/><Relationship Id="rId5" Type="http://schemas.openxmlformats.org/officeDocument/2006/relationships/hyperlink" Target="https://masslrf.org/en/home" TargetMode="External"/><Relationship Id="rId4" Type="http://schemas.openxmlformats.org/officeDocument/2006/relationships/hyperlink" Target="https://miracoalition.org/news/immigration-helpline/"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mass.gov/doc/spanish-emergency-planning-fact-sheet-for-parents-with-uncertain-immigration-status-july-2025/download" TargetMode="External"/><Relationship Id="rId13" Type="http://schemas.openxmlformats.org/officeDocument/2006/relationships/hyperlink" Target="https://www.mass.gov/doc/spanish-emergency-planning-guide-for-parents-with-uncertain-immigration-status-july-2025/download" TargetMode="External"/><Relationship Id="rId3" Type="http://schemas.openxmlformats.org/officeDocument/2006/relationships/hyperlink" Target="https://www.mass.gov/doc/flyer-for-k-12-schools-on-protecting-students-and-their-information/download" TargetMode="External"/><Relationship Id="rId7" Type="http://schemas.openxmlformats.org/officeDocument/2006/relationships/hyperlink" Target="https://www.mass.gov/doc/emergency-planning-guide-for-parents-with-uncertain-immigration-status/download" TargetMode="External"/><Relationship Id="rId12" Type="http://schemas.openxmlformats.org/officeDocument/2006/relationships/hyperlink" Target="https://www.mass.gov/doc/emergency-planning-fact-sheet-for-parents-with-uncertain-immigration-status/download" TargetMode="External"/><Relationship Id="rId2" Type="http://schemas.openxmlformats.org/officeDocument/2006/relationships/hyperlink" Target="https://www.mass.gov/info-details/resources-for-immigrants-in-massachusetts" TargetMode="External"/><Relationship Id="rId16" Type="http://schemas.openxmlformats.org/officeDocument/2006/relationships/hyperlink" Target="https://www.mass.gov/doc/simplified-chinese-emergency-planning-guide-for-parents-with-uncertain-immigration-status-july-2025/download" TargetMode="External"/><Relationship Id="rId1" Type="http://schemas.openxmlformats.org/officeDocument/2006/relationships/slideLayout" Target="../slideLayouts/slideLayout3.xml"/><Relationship Id="rId6" Type="http://schemas.openxmlformats.org/officeDocument/2006/relationships/hyperlink" Target="https://www.mass.gov/doc/immigrant-students-right-to-attend-school-a-guide-for-families/download" TargetMode="External"/><Relationship Id="rId11" Type="http://schemas.openxmlformats.org/officeDocument/2006/relationships/hyperlink" Target="https://www.mass.gov/doc/simplified-chinese-emergency-planning-fact-sheet-for-parents-with-uncertain-immigration-status-july-2025/download" TargetMode="External"/><Relationship Id="rId5" Type="http://schemas.openxmlformats.org/officeDocument/2006/relationships/hyperlink" Target="https://www.mass.gov/info-details/guidance-regarding-k-12-schools-obligations-to-protect-students-and-their-information" TargetMode="External"/><Relationship Id="rId15" Type="http://schemas.openxmlformats.org/officeDocument/2006/relationships/hyperlink" Target="https://www.mass.gov/doc/haitian-creole-emergency-planning-guide-for-parents-with-uncertain-immigration-status-july-2025/download" TargetMode="External"/><Relationship Id="rId10" Type="http://schemas.openxmlformats.org/officeDocument/2006/relationships/hyperlink" Target="https://www.mass.gov/doc/haitian-creole-emergency-planning-fact-sheet-for-parents-with-uncertain-immigration-status-july-2025/download" TargetMode="External"/><Relationship Id="rId4" Type="http://schemas.openxmlformats.org/officeDocument/2006/relationships/hyperlink" Target="https://www.mass.gov/doc/ago-ice-guidance-05292025/download" TargetMode="External"/><Relationship Id="rId9" Type="http://schemas.openxmlformats.org/officeDocument/2006/relationships/hyperlink" Target="https://www.mass.gov/doc/portuguese-emergency-planning-fact-sheet-for-parents-with-uncertain-immigration-status-july-2025/download" TargetMode="External"/><Relationship Id="rId14" Type="http://schemas.openxmlformats.org/officeDocument/2006/relationships/hyperlink" Target="https://www.mass.gov/doc/portuguese-emergency-planning-guide-for-parents-with-uncertain-immigration-status-july-2025/download"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doe.mass.edu/ele/resources/immigrant-refugee.html"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hyperlink" Target="https://www.mass.gov/info-details/family-facing-resources" TargetMode="External"/><Relationship Id="rId4" Type="http://schemas.openxmlformats.org/officeDocument/2006/relationships/hyperlink" Target="https://www.mass.gov/community-resource-toolkit" TargetMode="Externa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408214" y="1323739"/>
            <a:ext cx="10079182" cy="2560638"/>
          </a:xfrm>
        </p:spPr>
        <p:txBody>
          <a:bodyPr/>
          <a:lstStyle/>
          <a:p>
            <a:r>
              <a:rPr lang="en-US" dirty="0"/>
              <a:t>Protect Act Guidance &amp; Policy</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vert="horz" lIns="91440" tIns="45720" rIns="91440" bIns="45720" rtlCol="0" anchor="t">
            <a:normAutofit/>
          </a:bodyPr>
          <a:lstStyle/>
          <a:p>
            <a:r>
              <a:rPr lang="en-US">
                <a:latin typeface="Arial"/>
                <a:cs typeface="Arial"/>
              </a:rPr>
              <a:t>Training (for district and school staff)</a:t>
            </a:r>
          </a:p>
          <a:p>
            <a:r>
              <a:rPr lang="en-US" dirty="0">
                <a:latin typeface="Arial"/>
                <a:cs typeface="Arial"/>
              </a:rPr>
              <a:t>September 24 (12:00 PM) / October 9 (9:00 AM) </a:t>
            </a:r>
          </a:p>
        </p:txBody>
      </p:sp>
      <p:sp>
        <p:nvSpPr>
          <p:cNvPr id="4" name="TextBox 3">
            <a:extLst>
              <a:ext uri="{FF2B5EF4-FFF2-40B4-BE49-F238E27FC236}">
                <a16:creationId xmlns:a16="http://schemas.microsoft.com/office/drawing/2014/main" id="{55B9A56C-3784-CCAA-344F-A4811D9B99C8}"/>
              </a:ext>
            </a:extLst>
          </p:cNvPr>
          <p:cNvSpPr txBox="1"/>
          <p:nvPr/>
        </p:nvSpPr>
        <p:spPr>
          <a:xfrm>
            <a:off x="5607539" y="5242765"/>
            <a:ext cx="4627024" cy="15881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i="1" dirty="0">
                <a:solidFill>
                  <a:srgbClr val="FFFFFF"/>
                </a:solidFill>
                <a:latin typeface="Arial"/>
                <a:cs typeface="Arial"/>
              </a:rPr>
              <a:t>Please be advised that DESE does not authorize attendees to record or to use AI transcription tools during the meeting and DESE does not endorse any unauthorized transcripts created by third parties of its meetings.</a:t>
            </a:r>
            <a:endParaRPr lang="en-US" dirty="0">
              <a:latin typeface="Arial"/>
              <a:cs typeface="Arial"/>
            </a:endParaRP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3E355-015B-1934-66AC-0EF95D9D1A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55BAFE-30F7-6776-A6B9-0F45F6BEE92A}"/>
              </a:ext>
            </a:extLst>
          </p:cNvPr>
          <p:cNvSpPr>
            <a:spLocks noGrp="1"/>
          </p:cNvSpPr>
          <p:nvPr>
            <p:ph type="title"/>
          </p:nvPr>
        </p:nvSpPr>
        <p:spPr/>
        <p:txBody>
          <a:bodyPr/>
          <a:lstStyle/>
          <a:p>
            <a:r>
              <a:rPr lang="en-US"/>
              <a:t>Presenters</a:t>
            </a:r>
          </a:p>
        </p:txBody>
      </p:sp>
      <p:sp>
        <p:nvSpPr>
          <p:cNvPr id="3" name="Content Placeholder 2">
            <a:extLst>
              <a:ext uri="{FF2B5EF4-FFF2-40B4-BE49-F238E27FC236}">
                <a16:creationId xmlns:a16="http://schemas.microsoft.com/office/drawing/2014/main" id="{1383FBCF-98DD-58A9-D272-2492A9B9C656}"/>
              </a:ext>
            </a:extLst>
          </p:cNvPr>
          <p:cNvSpPr>
            <a:spLocks noGrp="1"/>
          </p:cNvSpPr>
          <p:nvPr>
            <p:ph idx="1"/>
          </p:nvPr>
        </p:nvSpPr>
        <p:spPr/>
        <p:txBody>
          <a:bodyPr vert="horz" lIns="91440" tIns="45720" rIns="91440" bIns="45720" rtlCol="0" anchor="t">
            <a:normAutofit/>
          </a:bodyPr>
          <a:lstStyle/>
          <a:p>
            <a:r>
              <a:rPr lang="en-US">
                <a:latin typeface="Arial"/>
                <a:cs typeface="Arial"/>
              </a:rPr>
              <a:t>Susan Church, Chief Operating Officer and Legal Advisor, Office of Refugees and Immigrants (ORI)</a:t>
            </a:r>
          </a:p>
          <a:p>
            <a:r>
              <a:rPr lang="en-US">
                <a:latin typeface="Arial"/>
                <a:cs typeface="Arial"/>
              </a:rPr>
              <a:t>Liza Hirsch, Director, Children's Justice Unit, Attorney General’s Office (AGO)</a:t>
            </a:r>
          </a:p>
          <a:p>
            <a:r>
              <a:rPr lang="en-US">
                <a:latin typeface="Arial"/>
                <a:cs typeface="Arial"/>
              </a:rPr>
              <a:t>Lauren Woo, Deputy Commissioner, Department of Elementary and Secondary Education (DESE)</a:t>
            </a:r>
          </a:p>
          <a:p>
            <a:r>
              <a:rPr lang="en-US">
                <a:latin typeface="Arial"/>
                <a:cs typeface="Arial"/>
              </a:rPr>
              <a:t>Kristen McKinnon, Assistant Director of Student and Family Support, Department of Elementary and Secondary Education (DESE)</a:t>
            </a:r>
            <a:endParaRPr lang="en-US" sz="1600">
              <a:solidFill>
                <a:srgbClr val="FFFFFF"/>
              </a:solidFill>
              <a:latin typeface="Arial"/>
              <a:cs typeface="Arial"/>
            </a:endParaRPr>
          </a:p>
        </p:txBody>
      </p:sp>
      <p:sp>
        <p:nvSpPr>
          <p:cNvPr id="4" name="Slide Number Placeholder 3">
            <a:extLst>
              <a:ext uri="{FF2B5EF4-FFF2-40B4-BE49-F238E27FC236}">
                <a16:creationId xmlns:a16="http://schemas.microsoft.com/office/drawing/2014/main" id="{27E91FDF-9A7B-47EE-0D66-3BF0438CE3AA}"/>
              </a:ext>
            </a:extLst>
          </p:cNvPr>
          <p:cNvSpPr>
            <a:spLocks noGrp="1"/>
          </p:cNvSpPr>
          <p:nvPr>
            <p:ph type="sldNum" sz="quarter" idx="12"/>
          </p:nvPr>
        </p:nvSpPr>
        <p:spPr/>
        <p:txBody>
          <a:bodyPr/>
          <a:lstStyle/>
          <a:p>
            <a:fld id="{68A8D22E-6BC5-9E47-900C-2BB94685D9F5}" type="slidenum">
              <a:rPr lang="en-US" smtClean="0"/>
              <a:pPr/>
              <a:t>2</a:t>
            </a:fld>
            <a:endParaRPr lang="en-US" dirty="0"/>
          </a:p>
        </p:txBody>
      </p:sp>
    </p:spTree>
    <p:extLst>
      <p:ext uri="{BB962C8B-B14F-4D97-AF65-F5344CB8AC3E}">
        <p14:creationId xmlns:p14="http://schemas.microsoft.com/office/powerpoint/2010/main" val="721060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2683-A5FB-59FE-DB02-251427DD4F57}"/>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C30AE036-5C5A-3D69-E04D-40E31DB763A6}"/>
              </a:ext>
            </a:extLst>
          </p:cNvPr>
          <p:cNvSpPr>
            <a:spLocks noGrp="1"/>
          </p:cNvSpPr>
          <p:nvPr>
            <p:ph idx="1"/>
          </p:nvPr>
        </p:nvSpPr>
        <p:spPr/>
        <p:txBody>
          <a:bodyPr vert="horz" lIns="91440" tIns="45720" rIns="91440" bIns="45720" rtlCol="0" anchor="t">
            <a:normAutofit/>
          </a:bodyPr>
          <a:lstStyle/>
          <a:p>
            <a:r>
              <a:rPr lang="en-US">
                <a:latin typeface="Arial"/>
                <a:cs typeface="Arial"/>
              </a:rPr>
              <a:t>Protect Act Introduction</a:t>
            </a:r>
          </a:p>
          <a:p>
            <a:r>
              <a:rPr lang="en-US">
                <a:latin typeface="Arial"/>
                <a:cs typeface="Arial"/>
              </a:rPr>
              <a:t>K-12 Guidance, Model Policy, and Model Procedures</a:t>
            </a:r>
          </a:p>
          <a:p>
            <a:r>
              <a:rPr lang="en-US">
                <a:latin typeface="Arial"/>
                <a:cs typeface="Arial"/>
              </a:rPr>
              <a:t>Refresher: Know Your Rights</a:t>
            </a:r>
          </a:p>
          <a:p>
            <a:r>
              <a:rPr lang="en-US">
                <a:latin typeface="Arial"/>
                <a:cs typeface="Arial"/>
              </a:rPr>
              <a:t>Scenarios</a:t>
            </a:r>
          </a:p>
          <a:p>
            <a:r>
              <a:rPr lang="en-US">
                <a:latin typeface="Arial"/>
                <a:cs typeface="Arial"/>
              </a:rPr>
              <a:t>State and Community Resources for Staff and Families</a:t>
            </a:r>
          </a:p>
        </p:txBody>
      </p:sp>
      <p:sp>
        <p:nvSpPr>
          <p:cNvPr id="4" name="Slide Number Placeholder 3">
            <a:extLst>
              <a:ext uri="{FF2B5EF4-FFF2-40B4-BE49-F238E27FC236}">
                <a16:creationId xmlns:a16="http://schemas.microsoft.com/office/drawing/2014/main" id="{6E94E64C-4403-15E3-2CD4-1147062B84AC}"/>
              </a:ext>
            </a:extLst>
          </p:cNvPr>
          <p:cNvSpPr>
            <a:spLocks noGrp="1"/>
          </p:cNvSpPr>
          <p:nvPr>
            <p:ph type="sldNum" sz="quarter" idx="12"/>
          </p:nvPr>
        </p:nvSpPr>
        <p:spPr/>
        <p:txBody>
          <a:bodyPr/>
          <a:lstStyle/>
          <a:p>
            <a:fld id="{68A8D22E-6BC5-9E47-900C-2BB94685D9F5}" type="slidenum">
              <a:rPr lang="en-US" smtClean="0"/>
              <a:pPr/>
              <a:t>3</a:t>
            </a:fld>
            <a:endParaRPr lang="en-US"/>
          </a:p>
        </p:txBody>
      </p:sp>
    </p:spTree>
    <p:extLst>
      <p:ext uri="{BB962C8B-B14F-4D97-AF65-F5344CB8AC3E}">
        <p14:creationId xmlns:p14="http://schemas.microsoft.com/office/powerpoint/2010/main" val="781166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59DE3-820A-87C8-6F34-6033494818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649D4E4-C503-71E1-2AA8-B5650FAF38F8}"/>
              </a:ext>
            </a:extLst>
          </p:cNvPr>
          <p:cNvSpPr>
            <a:spLocks noGrp="1"/>
          </p:cNvSpPr>
          <p:nvPr>
            <p:ph type="title" idx="4294967295"/>
          </p:nvPr>
        </p:nvSpPr>
        <p:spPr>
          <a:xfrm>
            <a:off x="173180" y="-861002"/>
            <a:ext cx="10515600" cy="861002"/>
          </a:xfrm>
        </p:spPr>
        <p:txBody>
          <a:bodyPr vert="horz" lIns="91440" tIns="45720" rIns="91440" bIns="45720" rtlCol="0" anchor="b">
            <a:normAutofit/>
          </a:bodyPr>
          <a:lstStyle/>
          <a:p>
            <a:r>
              <a:rPr lang="en-US"/>
              <a:t>Protect Act</a:t>
            </a:r>
          </a:p>
        </p:txBody>
      </p:sp>
      <p:sp>
        <p:nvSpPr>
          <p:cNvPr id="4" name="Text Placeholder 3">
            <a:extLst>
              <a:ext uri="{FF2B5EF4-FFF2-40B4-BE49-F238E27FC236}">
                <a16:creationId xmlns:a16="http://schemas.microsoft.com/office/drawing/2014/main" id="{EBC4F261-67B7-4B7E-3A9E-FFB84269D60B}"/>
              </a:ext>
            </a:extLst>
          </p:cNvPr>
          <p:cNvSpPr>
            <a:spLocks noGrp="1"/>
          </p:cNvSpPr>
          <p:nvPr>
            <p:ph type="body" sz="quarter" idx="14"/>
          </p:nvPr>
        </p:nvSpPr>
        <p:spPr>
          <a:xfrm>
            <a:off x="3491327" y="2000250"/>
            <a:ext cx="7815791" cy="2857500"/>
          </a:xfrm>
        </p:spPr>
        <p:txBody>
          <a:bodyPr vert="horz" lIns="91440" tIns="45720" rIns="91440" bIns="45720" rtlCol="0" anchor="t">
            <a:normAutofit/>
          </a:bodyPr>
          <a:lstStyle/>
          <a:p>
            <a:r>
              <a:rPr lang="en-US" sz="4400" b="1">
                <a:latin typeface="Arial"/>
                <a:cs typeface="Arial"/>
              </a:rPr>
              <a:t>Protect Act</a:t>
            </a:r>
            <a:endParaRPr lang="en-US"/>
          </a:p>
        </p:txBody>
      </p:sp>
      <p:sp>
        <p:nvSpPr>
          <p:cNvPr id="2" name="Slide Number Placeholder 1">
            <a:extLst>
              <a:ext uri="{FF2B5EF4-FFF2-40B4-BE49-F238E27FC236}">
                <a16:creationId xmlns:a16="http://schemas.microsoft.com/office/drawing/2014/main" id="{8B43BCA3-72D4-9359-43CE-A664F0ACBAEB}"/>
              </a:ext>
            </a:extLst>
          </p:cNvPr>
          <p:cNvSpPr>
            <a:spLocks noGrp="1"/>
          </p:cNvSpPr>
          <p:nvPr>
            <p:ph type="sldNum" sz="quarter" idx="12"/>
          </p:nvPr>
        </p:nvSpPr>
        <p:spPr/>
        <p:txBody>
          <a:bodyPr/>
          <a:lstStyle/>
          <a:p>
            <a:fld id="{68A8D22E-6BC5-9E47-900C-2BB94685D9F5}" type="slidenum">
              <a:rPr lang="en-US" smtClean="0"/>
              <a:pPr/>
              <a:t>4</a:t>
            </a:fld>
            <a:endParaRPr lang="en-US"/>
          </a:p>
        </p:txBody>
      </p:sp>
    </p:spTree>
    <p:extLst>
      <p:ext uri="{BB962C8B-B14F-4D97-AF65-F5344CB8AC3E}">
        <p14:creationId xmlns:p14="http://schemas.microsoft.com/office/powerpoint/2010/main" val="501871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a:t>Protect Act Introduction</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a:xfrm>
            <a:off x="173179" y="1906940"/>
            <a:ext cx="11890665" cy="4414692"/>
          </a:xfrm>
        </p:spPr>
        <p:txBody>
          <a:bodyPr vert="horz" lIns="91440" tIns="45720" rIns="91440" bIns="45720" rtlCol="0" anchor="t">
            <a:normAutofit/>
          </a:bodyPr>
          <a:lstStyle/>
          <a:p>
            <a:pPr marL="0" indent="0">
              <a:buNone/>
            </a:pPr>
            <a:endParaRPr lang="en-US"/>
          </a:p>
          <a:p>
            <a:pPr marL="0" indent="0">
              <a:buNone/>
            </a:pPr>
            <a:r>
              <a:rPr lang="en-US"/>
              <a:t>On August 5, 2026, Governor Maura Healey signed the PROTECT Act into law in Massachusetts. The law prohibits civil arrests, including federal immigration enforcement, in nonpublic areas such as school grounds during operating hours, unless mandated by state or federal law, program administration requirements, or with a Judicial Warrant or Order.</a:t>
            </a:r>
            <a:endParaRPr lang="en-US">
              <a:effectLst/>
            </a:endParaRPr>
          </a:p>
        </p:txBody>
      </p:sp>
      <p:sp>
        <p:nvSpPr>
          <p:cNvPr id="5" name="TextBox 5">
            <a:extLst>
              <a:ext uri="{FF2B5EF4-FFF2-40B4-BE49-F238E27FC236}">
                <a16:creationId xmlns:a16="http://schemas.microsoft.com/office/drawing/2014/main" id="{E1260C7D-1EFC-3A0E-34B0-E4EE8217BD4D}"/>
              </a:ext>
            </a:extLst>
          </p:cNvPr>
          <p:cNvSpPr txBox="1"/>
          <p:nvPr/>
        </p:nvSpPr>
        <p:spPr>
          <a:xfrm>
            <a:off x="128156" y="1636653"/>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solidFill>
                  <a:schemeClr val="bg1"/>
                </a:solidFill>
                <a:effectLst/>
                <a:latin typeface="+mn-lt"/>
              </a:rPr>
              <a:t>**This presentation is for informational purposes only. For legal advice, please contact an attorney.​</a:t>
            </a:r>
            <a:endParaRPr lang="en-US" b="1" i="1" dirty="0">
              <a:solidFill>
                <a:schemeClr val="bg1"/>
              </a:solidFill>
            </a:endParaRPr>
          </a:p>
        </p:txBody>
      </p:sp>
      <p:sp>
        <p:nvSpPr>
          <p:cNvPr id="4" name="Slide Number Placeholder 3">
            <a:extLst>
              <a:ext uri="{FF2B5EF4-FFF2-40B4-BE49-F238E27FC236}">
                <a16:creationId xmlns:a16="http://schemas.microsoft.com/office/drawing/2014/main" id="{022757E5-066E-93CC-7805-3BF5E328412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19832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5ACC-CFCA-6017-E1F0-50C8FA286977}"/>
              </a:ext>
            </a:extLst>
          </p:cNvPr>
          <p:cNvSpPr>
            <a:spLocks noGrp="1"/>
          </p:cNvSpPr>
          <p:nvPr>
            <p:ph type="title"/>
          </p:nvPr>
        </p:nvSpPr>
        <p:spPr/>
        <p:txBody>
          <a:bodyPr>
            <a:normAutofit/>
          </a:bodyPr>
          <a:lstStyle/>
          <a:p>
            <a:r>
              <a:rPr lang="en-US"/>
              <a:t>Protect Act Guidance for K-12</a:t>
            </a:r>
          </a:p>
        </p:txBody>
      </p:sp>
      <p:sp>
        <p:nvSpPr>
          <p:cNvPr id="5" name="Content Placeholder 4">
            <a:extLst>
              <a:ext uri="{FF2B5EF4-FFF2-40B4-BE49-F238E27FC236}">
                <a16:creationId xmlns:a16="http://schemas.microsoft.com/office/drawing/2014/main" id="{16CBB31D-37E1-9E71-A455-BA8A729C96F4}"/>
              </a:ext>
            </a:extLst>
          </p:cNvPr>
          <p:cNvSpPr>
            <a:spLocks noGrp="1"/>
          </p:cNvSpPr>
          <p:nvPr>
            <p:ph idx="1"/>
          </p:nvPr>
        </p:nvSpPr>
        <p:spPr/>
        <p:txBody>
          <a:bodyPr vert="horz" lIns="91440" tIns="45720" rIns="91440" bIns="45720" rtlCol="0" anchor="t">
            <a:normAutofit/>
          </a:bodyPr>
          <a:lstStyle/>
          <a:p>
            <a:r>
              <a:rPr lang="en-US">
                <a:latin typeface="Arial"/>
                <a:cs typeface="Arial"/>
              </a:rPr>
              <a:t>The Act requires school districts, charter schools and collaborative schools to establish a policy and implement procedures for interaction with civil law enforcement on school grounds.</a:t>
            </a:r>
          </a:p>
          <a:p>
            <a:r>
              <a:rPr lang="en-US">
                <a:latin typeface="Arial"/>
                <a:cs typeface="Arial"/>
              </a:rPr>
              <a:t>On August 21, DESE, in collaboration with the EOE and the Attorney General’s Office, released guidance for this law, a model policy, for school committee adoption, and model procedures, for superintendents and executive directors to enact.</a:t>
            </a:r>
          </a:p>
          <a:p>
            <a:r>
              <a:rPr lang="en-US">
                <a:latin typeface="Arial"/>
                <a:cs typeface="Arial"/>
                <a:hlinkClick r:id="rId3"/>
              </a:rPr>
              <a:t>Guidance for K-12 Schools Related to Interacting with Civil Law Enforcement</a:t>
            </a:r>
          </a:p>
          <a:p>
            <a:endParaRPr lang="en-US"/>
          </a:p>
        </p:txBody>
      </p:sp>
      <p:sp>
        <p:nvSpPr>
          <p:cNvPr id="3" name="TextBox 5">
            <a:extLst>
              <a:ext uri="{FF2B5EF4-FFF2-40B4-BE49-F238E27FC236}">
                <a16:creationId xmlns:a16="http://schemas.microsoft.com/office/drawing/2014/main" id="{73C1F6E5-EEFE-5B5E-64F5-F3DCBFC4CDA3}"/>
              </a:ext>
            </a:extLst>
          </p:cNvPr>
          <p:cNvSpPr txBox="1"/>
          <p:nvPr/>
        </p:nvSpPr>
        <p:spPr>
          <a:xfrm>
            <a:off x="173179" y="5962665"/>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effectLst/>
              </a:rPr>
              <a:t>**This presentation is for informational purposes only. For legal advice, please contact an attorney.​</a:t>
            </a:r>
            <a:endParaRPr lang="en-US" b="1" i="1"/>
          </a:p>
        </p:txBody>
      </p:sp>
      <p:sp>
        <p:nvSpPr>
          <p:cNvPr id="4" name="Slide Number Placeholder 3">
            <a:extLst>
              <a:ext uri="{FF2B5EF4-FFF2-40B4-BE49-F238E27FC236}">
                <a16:creationId xmlns:a16="http://schemas.microsoft.com/office/drawing/2014/main" id="{B084E90A-3297-672C-96D9-F62EE8E7B6C2}"/>
              </a:ext>
              <a:ext uri="{C183D7F6-B498-43B3-948B-1728B52AA6E4}">
                <adec:decorative xmlns:adec="http://schemas.microsoft.com/office/drawing/2017/decorative" val="0"/>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1179312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38090-FACE-A3D8-6EE3-478A429B6CE9}"/>
              </a:ext>
            </a:extLst>
          </p:cNvPr>
          <p:cNvSpPr>
            <a:spLocks noGrp="1"/>
          </p:cNvSpPr>
          <p:nvPr>
            <p:ph type="title"/>
          </p:nvPr>
        </p:nvSpPr>
        <p:spPr/>
        <p:txBody>
          <a:bodyPr>
            <a:normAutofit/>
          </a:bodyPr>
          <a:lstStyle/>
          <a:p>
            <a:r>
              <a:rPr lang="en-US" sz="3200">
                <a:latin typeface="Arial"/>
                <a:cs typeface="Arial"/>
              </a:rPr>
              <a:t>Protect Act Guidance for K-12: Designated Contact(s)</a:t>
            </a:r>
            <a:endParaRPr lang="en-US" sz="3200" b="0">
              <a:solidFill>
                <a:srgbClr val="000000"/>
              </a:solidFill>
              <a:latin typeface="Arial"/>
              <a:cs typeface="Arial"/>
            </a:endParaRPr>
          </a:p>
        </p:txBody>
      </p:sp>
      <p:sp>
        <p:nvSpPr>
          <p:cNvPr id="3" name="Content Placeholder 2">
            <a:extLst>
              <a:ext uri="{FF2B5EF4-FFF2-40B4-BE49-F238E27FC236}">
                <a16:creationId xmlns:a16="http://schemas.microsoft.com/office/drawing/2014/main" id="{68E622D8-22F3-09D4-C9C8-6D71AE0E3536}"/>
              </a:ext>
            </a:extLst>
          </p:cNvPr>
          <p:cNvSpPr>
            <a:spLocks noGrp="1"/>
          </p:cNvSpPr>
          <p:nvPr>
            <p:ph idx="1"/>
          </p:nvPr>
        </p:nvSpPr>
        <p:spPr/>
        <p:txBody>
          <a:bodyPr/>
          <a:lstStyle/>
          <a:p>
            <a:r>
              <a:rPr lang="en-US" b="1"/>
              <a:t>District-level</a:t>
            </a:r>
            <a:r>
              <a:rPr lang="en-US"/>
              <a:t> and </a:t>
            </a:r>
            <a:r>
              <a:rPr lang="en-US" b="1"/>
              <a:t>School-level</a:t>
            </a:r>
            <a:r>
              <a:rPr lang="en-US"/>
              <a:t> contact(s) to be notified if law enforcement officers arrive on site or request information.</a:t>
            </a:r>
          </a:p>
          <a:p>
            <a:pPr lvl="1"/>
            <a:r>
              <a:rPr lang="en-US"/>
              <a:t>Different people may be assigned at different times of day</a:t>
            </a:r>
          </a:p>
          <a:p>
            <a:pPr lvl="1"/>
            <a:r>
              <a:rPr lang="en-US"/>
              <a:t>Consider naming at least one “back-up” </a:t>
            </a:r>
          </a:p>
          <a:p>
            <a:pPr lvl="1"/>
            <a:endParaRPr lang="en-US"/>
          </a:p>
          <a:p>
            <a:r>
              <a:rPr lang="en-US" b="1"/>
              <a:t>Recommended Primary Contacts</a:t>
            </a:r>
          </a:p>
          <a:p>
            <a:pPr lvl="1"/>
            <a:r>
              <a:rPr lang="en-US" b="1"/>
              <a:t>District-level – </a:t>
            </a:r>
            <a:r>
              <a:rPr lang="en-US"/>
              <a:t>superintendent/executive director or designee, or an attorney</a:t>
            </a:r>
          </a:p>
          <a:p>
            <a:pPr lvl="1"/>
            <a:r>
              <a:rPr lang="en-US" b="1"/>
              <a:t>School-level –</a:t>
            </a:r>
            <a:r>
              <a:rPr lang="en-US"/>
              <a:t> highest-ranking administrator or manager at the school </a:t>
            </a:r>
          </a:p>
          <a:p>
            <a:pPr lvl="1"/>
            <a:endParaRPr lang="en-US" b="1"/>
          </a:p>
          <a:p>
            <a:r>
              <a:rPr lang="en-US"/>
              <a:t>Include in written procedures: </a:t>
            </a:r>
            <a:r>
              <a:rPr lang="en-US" b="1"/>
              <a:t>Name and Contact Information</a:t>
            </a:r>
            <a:endParaRPr lang="en-US"/>
          </a:p>
          <a:p>
            <a:endParaRPr lang="en-US" b="1"/>
          </a:p>
        </p:txBody>
      </p:sp>
      <p:sp>
        <p:nvSpPr>
          <p:cNvPr id="6" name="TextBox 5">
            <a:extLst>
              <a:ext uri="{FF2B5EF4-FFF2-40B4-BE49-F238E27FC236}">
                <a16:creationId xmlns:a16="http://schemas.microsoft.com/office/drawing/2014/main" id="{F87E0DC0-7539-3E73-514E-E35E3A5AA917}"/>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a:effectLst/>
                <a:latin typeface="+mn-lt"/>
              </a:rPr>
              <a:t>**This presentation is for informational purposes only. For legal advice, please contact an attorney.​</a:t>
            </a:r>
            <a:endParaRPr lang="en-US" b="1" i="1"/>
          </a:p>
        </p:txBody>
      </p:sp>
      <p:sp>
        <p:nvSpPr>
          <p:cNvPr id="4" name="Slide Number Placeholder 3">
            <a:extLst>
              <a:ext uri="{FF2B5EF4-FFF2-40B4-BE49-F238E27FC236}">
                <a16:creationId xmlns:a16="http://schemas.microsoft.com/office/drawing/2014/main" id="{0745BB3F-2681-D1D5-F763-4AB54F957118}"/>
              </a:ext>
              <a:ext uri="{C183D7F6-B498-43B3-948B-1728B52AA6E4}">
                <adec:decorative xmlns:adec="http://schemas.microsoft.com/office/drawing/2017/decorative" val="0"/>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1211653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4549D-78BE-5DAE-9936-DC44A5E4BB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6009B-BA42-3017-80C8-82C5146C524F}"/>
              </a:ext>
            </a:extLst>
          </p:cNvPr>
          <p:cNvSpPr>
            <a:spLocks noGrp="1"/>
          </p:cNvSpPr>
          <p:nvPr>
            <p:ph type="title"/>
          </p:nvPr>
        </p:nvSpPr>
        <p:spPr/>
        <p:txBody>
          <a:bodyPr>
            <a:noAutofit/>
          </a:bodyPr>
          <a:lstStyle/>
          <a:p>
            <a:r>
              <a:rPr lang="en-US" sz="3600">
                <a:latin typeface="Arial"/>
                <a:cs typeface="Arial"/>
              </a:rPr>
              <a:t>Protect Act Guidance for K-12: Escalation Protocol – </a:t>
            </a:r>
            <a:r>
              <a:rPr lang="en-US" sz="3600" u="sng">
                <a:latin typeface="Arial"/>
                <a:cs typeface="Arial"/>
              </a:rPr>
              <a:t>Employees/Staff</a:t>
            </a:r>
          </a:p>
        </p:txBody>
      </p:sp>
      <p:sp>
        <p:nvSpPr>
          <p:cNvPr id="3" name="Content Placeholder 2">
            <a:extLst>
              <a:ext uri="{FF2B5EF4-FFF2-40B4-BE49-F238E27FC236}">
                <a16:creationId xmlns:a16="http://schemas.microsoft.com/office/drawing/2014/main" id="{062AE1EF-E9AA-BE53-333B-B20B8D41C2F3}"/>
              </a:ext>
            </a:extLst>
          </p:cNvPr>
          <p:cNvSpPr>
            <a:spLocks noGrp="1"/>
          </p:cNvSpPr>
          <p:nvPr>
            <p:ph idx="1"/>
          </p:nvPr>
        </p:nvSpPr>
        <p:spPr/>
        <p:txBody>
          <a:bodyPr vert="horz" lIns="91440" tIns="45720" rIns="91440" bIns="45720" rtlCol="0" anchor="t">
            <a:normAutofit/>
          </a:bodyPr>
          <a:lstStyle/>
          <a:p>
            <a:pPr marL="0" indent="0">
              <a:buNone/>
            </a:pPr>
            <a:r>
              <a:rPr lang="en-US">
                <a:latin typeface="Arial"/>
                <a:cs typeface="Arial"/>
              </a:rPr>
              <a:t>If law enforcement officers engaged in civil law enforcement arrive on site and there are no apparent emergency circumstances</a:t>
            </a:r>
            <a:r>
              <a:rPr lang="en-US" b="1">
                <a:latin typeface="Arial"/>
                <a:cs typeface="Arial"/>
              </a:rPr>
              <a:t>…</a:t>
            </a:r>
          </a:p>
          <a:p>
            <a:pPr marL="0" indent="0">
              <a:buNone/>
            </a:pPr>
            <a:endParaRPr lang="en-US" b="1"/>
          </a:p>
          <a:p>
            <a:pPr marL="0" indent="0">
              <a:buNone/>
            </a:pPr>
            <a:r>
              <a:rPr lang="en-US" b="1">
                <a:latin typeface="Arial"/>
                <a:cs typeface="Arial"/>
              </a:rPr>
              <a:t>Employees and staff should</a:t>
            </a:r>
          </a:p>
          <a:p>
            <a:r>
              <a:rPr lang="en-US" b="1">
                <a:latin typeface="Arial"/>
                <a:cs typeface="Arial"/>
              </a:rPr>
              <a:t>Inform the officers </a:t>
            </a:r>
            <a:r>
              <a:rPr lang="en-US">
                <a:latin typeface="Arial"/>
                <a:cs typeface="Arial"/>
              </a:rPr>
              <a:t>that </a:t>
            </a:r>
            <a:r>
              <a:rPr lang="en-US" b="1">
                <a:latin typeface="Arial"/>
                <a:cs typeface="Arial"/>
              </a:rPr>
              <a:t>the employee/staff will contact an administrator </a:t>
            </a:r>
            <a:r>
              <a:rPr lang="en-US">
                <a:latin typeface="Arial"/>
                <a:cs typeface="Arial"/>
              </a:rPr>
              <a:t>to assist them, and </a:t>
            </a:r>
            <a:r>
              <a:rPr lang="en-US" b="1">
                <a:latin typeface="Arial"/>
                <a:cs typeface="Arial"/>
              </a:rPr>
              <a:t>officers should wait where they are </a:t>
            </a:r>
            <a:r>
              <a:rPr lang="en-US">
                <a:latin typeface="Arial"/>
                <a:cs typeface="Arial"/>
              </a:rPr>
              <a:t>(ideally outside, away from students/children and their families)</a:t>
            </a:r>
            <a:endParaRPr lang="en-US"/>
          </a:p>
          <a:p>
            <a:r>
              <a:rPr lang="en-US">
                <a:latin typeface="Arial"/>
                <a:cs typeface="Arial"/>
              </a:rPr>
              <a:t>Immediately contact the </a:t>
            </a:r>
            <a:r>
              <a:rPr lang="en-US" b="1">
                <a:latin typeface="Arial"/>
                <a:cs typeface="Arial"/>
              </a:rPr>
              <a:t>school-level contact person</a:t>
            </a:r>
          </a:p>
          <a:p>
            <a:r>
              <a:rPr lang="en-US">
                <a:latin typeface="Arial"/>
                <a:cs typeface="Arial"/>
              </a:rPr>
              <a:t>Use approved language</a:t>
            </a:r>
            <a:endParaRPr lang="en-US"/>
          </a:p>
          <a:p>
            <a:endParaRPr lang="en-US" b="1"/>
          </a:p>
        </p:txBody>
      </p:sp>
      <p:sp>
        <p:nvSpPr>
          <p:cNvPr id="6" name="TextBox 5">
            <a:extLst>
              <a:ext uri="{FF2B5EF4-FFF2-40B4-BE49-F238E27FC236}">
                <a16:creationId xmlns:a16="http://schemas.microsoft.com/office/drawing/2014/main" id="{39617960-672B-3FB9-D875-CFCA933233C9}"/>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a:effectLst/>
                <a:latin typeface="+mn-lt"/>
              </a:rPr>
              <a:t>**This presentation is for informational purposes only. For legal advice, please contact an attorney.​</a:t>
            </a:r>
            <a:endParaRPr lang="en-US" b="1" i="1"/>
          </a:p>
        </p:txBody>
      </p:sp>
      <p:sp>
        <p:nvSpPr>
          <p:cNvPr id="4" name="Slide Number Placeholder 3">
            <a:extLst>
              <a:ext uri="{FF2B5EF4-FFF2-40B4-BE49-F238E27FC236}">
                <a16:creationId xmlns:a16="http://schemas.microsoft.com/office/drawing/2014/main" id="{EF855F69-D275-6FA9-FFF2-1B61E18F1E99}"/>
              </a:ext>
              <a:ext uri="{C183D7F6-B498-43B3-948B-1728B52AA6E4}">
                <adec:decorative xmlns:adec="http://schemas.microsoft.com/office/drawing/2017/decorative" val="0"/>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1347621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AA7AA-6FAC-D417-E903-151295019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97DF8-2370-DB59-83A3-6A1D5EFB36FE}"/>
              </a:ext>
            </a:extLst>
          </p:cNvPr>
          <p:cNvSpPr>
            <a:spLocks noGrp="1"/>
          </p:cNvSpPr>
          <p:nvPr>
            <p:ph type="title"/>
          </p:nvPr>
        </p:nvSpPr>
        <p:spPr>
          <a:xfrm>
            <a:off x="173179" y="360920"/>
            <a:ext cx="11125198" cy="861002"/>
          </a:xfrm>
        </p:spPr>
        <p:txBody>
          <a:bodyPr>
            <a:normAutofit/>
          </a:bodyPr>
          <a:lstStyle/>
          <a:p>
            <a:r>
              <a:rPr lang="en-US" sz="3600">
                <a:latin typeface="Arial"/>
                <a:cs typeface="Arial"/>
              </a:rPr>
              <a:t>Escalation Protocol – </a:t>
            </a:r>
            <a:r>
              <a:rPr lang="en-US" sz="3600" u="sng">
                <a:latin typeface="Arial"/>
                <a:cs typeface="Arial"/>
              </a:rPr>
              <a:t>Designated Contacts</a:t>
            </a:r>
          </a:p>
        </p:txBody>
      </p:sp>
      <p:sp>
        <p:nvSpPr>
          <p:cNvPr id="3" name="Content Placeholder 2">
            <a:extLst>
              <a:ext uri="{FF2B5EF4-FFF2-40B4-BE49-F238E27FC236}">
                <a16:creationId xmlns:a16="http://schemas.microsoft.com/office/drawing/2014/main" id="{CBD5B3AF-8A1A-279A-0DF8-BF0A862859C5}"/>
              </a:ext>
            </a:extLst>
          </p:cNvPr>
          <p:cNvSpPr>
            <a:spLocks noGrp="1"/>
          </p:cNvSpPr>
          <p:nvPr>
            <p:ph idx="1"/>
          </p:nvPr>
        </p:nvSpPr>
        <p:spPr/>
        <p:txBody>
          <a:bodyPr vert="horz" lIns="91440" tIns="45720" rIns="91440" bIns="45720" rtlCol="0" anchor="t">
            <a:normAutofit fontScale="47500" lnSpcReduction="20000"/>
          </a:bodyPr>
          <a:lstStyle/>
          <a:p>
            <a:pPr marL="0" indent="0">
              <a:lnSpc>
                <a:spcPct val="170000"/>
              </a:lnSpc>
              <a:buNone/>
            </a:pPr>
            <a:r>
              <a:rPr lang="en-US" sz="5100" b="1" dirty="0">
                <a:latin typeface="Arial"/>
                <a:cs typeface="Arial"/>
              </a:rPr>
              <a:t>School-level contact person should:</a:t>
            </a:r>
          </a:p>
          <a:p>
            <a:r>
              <a:rPr lang="en-US" sz="4700" dirty="0">
                <a:latin typeface="Arial"/>
                <a:cs typeface="Arial"/>
              </a:rPr>
              <a:t>Immediately call </a:t>
            </a:r>
            <a:r>
              <a:rPr lang="en-US" sz="4700" b="1" dirty="0">
                <a:latin typeface="Arial"/>
                <a:cs typeface="Arial"/>
              </a:rPr>
              <a:t>the district-level contact person </a:t>
            </a:r>
            <a:r>
              <a:rPr lang="en-US" sz="4700" dirty="0">
                <a:latin typeface="Arial"/>
                <a:cs typeface="Arial"/>
              </a:rPr>
              <a:t>and</a:t>
            </a:r>
            <a:r>
              <a:rPr lang="en-US" sz="4700" b="1" dirty="0">
                <a:latin typeface="Arial"/>
                <a:cs typeface="Arial"/>
              </a:rPr>
              <a:t> go to the location where the law enforcement officers are waiting</a:t>
            </a:r>
          </a:p>
          <a:p>
            <a:r>
              <a:rPr lang="en-US" sz="4700" dirty="0">
                <a:latin typeface="Arial"/>
                <a:cs typeface="Arial"/>
              </a:rPr>
              <a:t>If the school has access to an attorney, call the attorney and keep them on the phone for advice</a:t>
            </a:r>
          </a:p>
          <a:p>
            <a:r>
              <a:rPr lang="en-US" sz="4700" dirty="0">
                <a:latin typeface="Arial"/>
                <a:cs typeface="Arial"/>
              </a:rPr>
              <a:t>Speak to the law enforcement officers: </a:t>
            </a:r>
          </a:p>
          <a:p>
            <a:pPr lvl="1"/>
            <a:r>
              <a:rPr lang="en-US" sz="4000" dirty="0">
                <a:latin typeface="Arial"/>
                <a:cs typeface="Arial"/>
              </a:rPr>
              <a:t>Ask the law enforcement officers for identification and record their names, agencies, and badge numbers. </a:t>
            </a:r>
          </a:p>
          <a:p>
            <a:pPr lvl="1"/>
            <a:r>
              <a:rPr lang="en-US" sz="4000" dirty="0">
                <a:latin typeface="Arial"/>
                <a:cs typeface="Arial"/>
              </a:rPr>
              <a:t>Ask to view any warrant or other documentation. </a:t>
            </a:r>
          </a:p>
          <a:p>
            <a:pPr lvl="2"/>
            <a:r>
              <a:rPr lang="en-US" sz="3800" dirty="0">
                <a:latin typeface="Arial"/>
                <a:cs typeface="Arial"/>
              </a:rPr>
              <a:t>With assistance from an attorney, if able, and/or the district-level contact person—review the documents to determine whether the law enforcement officers have a valid Judicial Warrant or Judicial Order.</a:t>
            </a:r>
          </a:p>
          <a:p>
            <a:r>
              <a:rPr lang="en-US" sz="4400" dirty="0">
                <a:latin typeface="Arial"/>
                <a:cs typeface="Arial"/>
              </a:rPr>
              <a:t>Document interaction</a:t>
            </a:r>
            <a:endParaRPr lang="en-US" sz="4400" dirty="0"/>
          </a:p>
          <a:p>
            <a:r>
              <a:rPr lang="en-US" sz="4400" dirty="0">
                <a:latin typeface="Arial"/>
                <a:cs typeface="Arial"/>
              </a:rPr>
              <a:t>Provide notice to the school community</a:t>
            </a:r>
            <a:endParaRPr lang="en-US" sz="4400" dirty="0"/>
          </a:p>
          <a:p>
            <a:pPr marL="914400" lvl="2" indent="0">
              <a:buNone/>
            </a:pPr>
            <a:endParaRPr lang="en-US" sz="3600" dirty="0"/>
          </a:p>
        </p:txBody>
      </p:sp>
      <p:sp>
        <p:nvSpPr>
          <p:cNvPr id="6" name="TextBox 5">
            <a:extLst>
              <a:ext uri="{FF2B5EF4-FFF2-40B4-BE49-F238E27FC236}">
                <a16:creationId xmlns:a16="http://schemas.microsoft.com/office/drawing/2014/main" id="{63521BDB-2FEF-5394-9890-5BE71DC395E1}"/>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a:effectLst/>
                <a:latin typeface="+mn-lt"/>
              </a:rPr>
              <a:t>**This presentation is for informational purposes only. For legal advice, please contact an attorney.​</a:t>
            </a:r>
            <a:endParaRPr lang="en-US" b="1" i="1"/>
          </a:p>
        </p:txBody>
      </p:sp>
      <p:sp>
        <p:nvSpPr>
          <p:cNvPr id="4" name="Slide Number Placeholder 3">
            <a:extLst>
              <a:ext uri="{FF2B5EF4-FFF2-40B4-BE49-F238E27FC236}">
                <a16:creationId xmlns:a16="http://schemas.microsoft.com/office/drawing/2014/main" id="{2AB38DE5-5A18-A50B-946D-E7345B185A91}"/>
              </a:ext>
              <a:ext uri="{C183D7F6-B498-43B3-948B-1728B52AA6E4}">
                <adec:decorative xmlns:adec="http://schemas.microsoft.com/office/drawing/2017/decorative" val="0"/>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3934522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591A9-C9F2-D43B-5BE9-0ADA41B5AD78}"/>
              </a:ext>
            </a:extLst>
          </p:cNvPr>
          <p:cNvSpPr>
            <a:spLocks noGrp="1"/>
          </p:cNvSpPr>
          <p:nvPr>
            <p:ph type="title"/>
          </p:nvPr>
        </p:nvSpPr>
        <p:spPr/>
        <p:txBody>
          <a:bodyPr>
            <a:normAutofit fontScale="90000"/>
          </a:bodyPr>
          <a:lstStyle/>
          <a:p>
            <a:r>
              <a:rPr lang="en-US" sz="3600">
                <a:latin typeface="Arial"/>
                <a:cs typeface="Arial"/>
              </a:rPr>
              <a:t>Protect Act Guidance for K-12: Additional Provisions*</a:t>
            </a:r>
            <a:endParaRPr lang="en-US" sz="3600" b="0">
              <a:solidFill>
                <a:srgbClr val="000000"/>
              </a:solidFill>
            </a:endParaRPr>
          </a:p>
        </p:txBody>
      </p:sp>
      <p:sp>
        <p:nvSpPr>
          <p:cNvPr id="3" name="Content Placeholder 2">
            <a:extLst>
              <a:ext uri="{FF2B5EF4-FFF2-40B4-BE49-F238E27FC236}">
                <a16:creationId xmlns:a16="http://schemas.microsoft.com/office/drawing/2014/main" id="{CE7ACD2E-6663-36C8-1357-39E5DAEE16B7}"/>
              </a:ext>
            </a:extLst>
          </p:cNvPr>
          <p:cNvSpPr>
            <a:spLocks noGrp="1"/>
          </p:cNvSpPr>
          <p:nvPr>
            <p:ph idx="1"/>
          </p:nvPr>
        </p:nvSpPr>
        <p:spPr/>
        <p:txBody>
          <a:bodyPr vert="horz" lIns="91440" tIns="45720" rIns="91440" bIns="45720" rtlCol="0" anchor="t">
            <a:normAutofit fontScale="85000" lnSpcReduction="20000"/>
          </a:bodyPr>
          <a:lstStyle/>
          <a:p>
            <a:r>
              <a:rPr lang="en-US" dirty="0">
                <a:latin typeface="Arial"/>
                <a:cs typeface="Arial"/>
              </a:rPr>
              <a:t>Defines key terms such as school grounds, operating hours, etc.</a:t>
            </a:r>
          </a:p>
          <a:p>
            <a:r>
              <a:rPr lang="en-US" dirty="0">
                <a:latin typeface="Arial"/>
                <a:cs typeface="Arial"/>
              </a:rPr>
              <a:t>Protocols for designated contacts with law enforcement officers with and without a judicial warrant, including approved language for employees</a:t>
            </a:r>
            <a:endParaRPr lang="en-US" dirty="0"/>
          </a:p>
          <a:p>
            <a:r>
              <a:rPr lang="en-US" dirty="0">
                <a:latin typeface="Arial"/>
                <a:cs typeface="Arial"/>
              </a:rPr>
              <a:t>Guidance on documenting interactions, including specific details to record</a:t>
            </a:r>
          </a:p>
          <a:p>
            <a:r>
              <a:rPr lang="en-US" dirty="0">
                <a:latin typeface="Arial"/>
                <a:cs typeface="Arial"/>
              </a:rPr>
              <a:t>Guidance on providing notice to the school community of the presence of law enforcement officers </a:t>
            </a:r>
            <a:endParaRPr lang="en-US" sz="1900" dirty="0"/>
          </a:p>
          <a:p>
            <a:r>
              <a:rPr lang="en-US" dirty="0">
                <a:latin typeface="Arial"/>
                <a:cs typeface="Arial"/>
              </a:rPr>
              <a:t>Guidance on establishing clear protocol for a school's response in the event a child/student or their parent/guardian is detained by law enforcement officers, including developing a plan to make sure that emergency contact information, alternative caregiver contacts, and authorized pick-up contacts are up to date for all students/children</a:t>
            </a:r>
            <a:endParaRPr lang="en-US" dirty="0">
              <a:solidFill>
                <a:srgbClr val="000000"/>
              </a:solidFill>
              <a:latin typeface="Arial"/>
              <a:cs typeface="Arial"/>
            </a:endParaRPr>
          </a:p>
          <a:p>
            <a:endParaRPr lang="en-US" sz="1700" dirty="0"/>
          </a:p>
          <a:p>
            <a:pPr marL="0" indent="0">
              <a:buNone/>
            </a:pPr>
            <a:endParaRPr lang="en-US" sz="1700" dirty="0">
              <a:latin typeface="Arial"/>
              <a:cs typeface="Arial"/>
            </a:endParaRPr>
          </a:p>
          <a:p>
            <a:pPr marL="0" indent="0">
              <a:buNone/>
            </a:pPr>
            <a:r>
              <a:rPr lang="en-US" sz="2100" dirty="0">
                <a:latin typeface="Arial"/>
                <a:cs typeface="Arial"/>
              </a:rPr>
              <a:t>*see Appendix for additional provisions</a:t>
            </a:r>
            <a:endParaRPr lang="en-US" sz="2100" dirty="0"/>
          </a:p>
          <a:p>
            <a:endParaRPr lang="en-US" dirty="0"/>
          </a:p>
          <a:p>
            <a:endParaRPr lang="en-US" dirty="0"/>
          </a:p>
        </p:txBody>
      </p:sp>
      <p:sp>
        <p:nvSpPr>
          <p:cNvPr id="4" name="Slide Number Placeholder 3">
            <a:extLst>
              <a:ext uri="{FF2B5EF4-FFF2-40B4-BE49-F238E27FC236}">
                <a16:creationId xmlns:a16="http://schemas.microsoft.com/office/drawing/2014/main" id="{ABDB780C-B8D2-39B5-121B-9449B50549FC}"/>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2269382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E9A5-A652-56AB-964A-52F6A76F401A}"/>
              </a:ext>
            </a:extLst>
          </p:cNvPr>
          <p:cNvSpPr>
            <a:spLocks noGrp="1"/>
          </p:cNvSpPr>
          <p:nvPr>
            <p:ph type="title"/>
          </p:nvPr>
        </p:nvSpPr>
        <p:spPr/>
        <p:txBody>
          <a:bodyPr>
            <a:normAutofit fontScale="90000"/>
          </a:bodyPr>
          <a:lstStyle/>
          <a:p>
            <a:r>
              <a:rPr lang="en-US"/>
              <a:t>Protect Act DESE Model Policy and Procedures</a:t>
            </a:r>
          </a:p>
        </p:txBody>
      </p:sp>
      <p:sp>
        <p:nvSpPr>
          <p:cNvPr id="3" name="Content Placeholder 2">
            <a:extLst>
              <a:ext uri="{FF2B5EF4-FFF2-40B4-BE49-F238E27FC236}">
                <a16:creationId xmlns:a16="http://schemas.microsoft.com/office/drawing/2014/main" id="{91A30F5C-481E-B9A6-FA1B-FFF8D77E9107}"/>
              </a:ext>
            </a:extLst>
          </p:cNvPr>
          <p:cNvSpPr>
            <a:spLocks noGrp="1"/>
          </p:cNvSpPr>
          <p:nvPr>
            <p:ph idx="1"/>
          </p:nvPr>
        </p:nvSpPr>
        <p:spPr/>
        <p:txBody>
          <a:bodyPr vert="horz" lIns="91440" tIns="45720" rIns="91440" bIns="45720" rtlCol="0" anchor="t">
            <a:normAutofit lnSpcReduction="10000"/>
          </a:bodyPr>
          <a:lstStyle/>
          <a:p>
            <a:pPr marL="0" indent="0">
              <a:buNone/>
            </a:pPr>
            <a:r>
              <a:rPr lang="en-US" b="1" i="1">
                <a:latin typeface="Arial"/>
                <a:cs typeface="Arial"/>
              </a:rPr>
              <a:t>Interacting with Law Enforcement Officers Engaged in Civil Law Enforcement</a:t>
            </a:r>
            <a:br>
              <a:rPr lang="en-US" b="1" i="1">
                <a:latin typeface="Arial"/>
                <a:cs typeface="Arial"/>
              </a:rPr>
            </a:br>
            <a:endParaRPr lang="en-US" b="1" i="1">
              <a:latin typeface="Arial"/>
              <a:cs typeface="Arial"/>
            </a:endParaRPr>
          </a:p>
          <a:p>
            <a:pPr lvl="1"/>
            <a:r>
              <a:rPr lang="en-US" sz="2800">
                <a:latin typeface="Arial"/>
                <a:cs typeface="Arial"/>
                <a:hlinkClick r:id="rId3"/>
              </a:rPr>
              <a:t>Model Policy</a:t>
            </a:r>
            <a:r>
              <a:rPr lang="en-US" sz="2800">
                <a:latin typeface="Arial"/>
                <a:cs typeface="Arial"/>
              </a:rPr>
              <a:t>: for school committee adoption</a:t>
            </a:r>
          </a:p>
          <a:p>
            <a:pPr lvl="2"/>
            <a:r>
              <a:rPr lang="en-US" sz="2400">
                <a:latin typeface="Arial"/>
                <a:cs typeface="Arial"/>
              </a:rPr>
              <a:t>Summarizes key elements to be outlined in written procedures; once enacted can serve as written emergency response plan required by the law</a:t>
            </a:r>
          </a:p>
          <a:p>
            <a:pPr lvl="1"/>
            <a:r>
              <a:rPr lang="en-US" sz="2800">
                <a:latin typeface="Arial"/>
                <a:cs typeface="Arial"/>
                <a:hlinkClick r:id="rId4"/>
              </a:rPr>
              <a:t>Model Procedures</a:t>
            </a:r>
            <a:r>
              <a:rPr lang="en-US" sz="2800">
                <a:latin typeface="Arial"/>
                <a:cs typeface="Arial"/>
              </a:rPr>
              <a:t>: for school district/school implementation </a:t>
            </a:r>
            <a:endParaRPr lang="en-US" i="1">
              <a:latin typeface="Arial"/>
              <a:cs typeface="Arial"/>
            </a:endParaRPr>
          </a:p>
          <a:p>
            <a:pPr lvl="2"/>
            <a:r>
              <a:rPr lang="en-US" sz="2400">
                <a:latin typeface="Arial"/>
                <a:cs typeface="Arial"/>
              </a:rPr>
              <a:t>Aligned with guidance and model policy; can be easily adapted to include school-/district-specific information (e.g., contacts)</a:t>
            </a:r>
            <a:endParaRPr lang="en-US" sz="2400" i="1">
              <a:latin typeface="Arial"/>
              <a:cs typeface="Arial"/>
            </a:endParaRPr>
          </a:p>
          <a:p>
            <a:r>
              <a:rPr lang="en-US">
                <a:latin typeface="Arial"/>
                <a:cs typeface="Arial"/>
              </a:rPr>
              <a:t>Both available in eight (8) languages:</a:t>
            </a:r>
          </a:p>
          <a:p>
            <a:pPr lvl="1"/>
            <a:r>
              <a:rPr lang="en-US">
                <a:latin typeface="Arial"/>
                <a:cs typeface="Arial"/>
              </a:rPr>
              <a:t>Arabic, Cape Verdean Creole, Chinese (Traditional), English, Haitian Creole, Portuguese, Spanish, Vietnamese</a:t>
            </a:r>
          </a:p>
        </p:txBody>
      </p:sp>
      <p:sp>
        <p:nvSpPr>
          <p:cNvPr id="5" name="TextBox 5">
            <a:extLst>
              <a:ext uri="{FF2B5EF4-FFF2-40B4-BE49-F238E27FC236}">
                <a16:creationId xmlns:a16="http://schemas.microsoft.com/office/drawing/2014/main" id="{523811A8-E50C-C854-63A5-30F8EEBD3AE8}"/>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4" name="Slide Number Placeholder 3">
            <a:extLst>
              <a:ext uri="{FF2B5EF4-FFF2-40B4-BE49-F238E27FC236}">
                <a16:creationId xmlns:a16="http://schemas.microsoft.com/office/drawing/2014/main" id="{AFC3EAD6-293B-4DA3-C0AE-73ED58E3ADCF}"/>
              </a:ext>
              <a:ext uri="{C183D7F6-B498-43B3-948B-1728B52AA6E4}">
                <adec:decorative xmlns:adec="http://schemas.microsoft.com/office/drawing/2017/decorative" val="0"/>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1876284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6AF1E-3375-D36E-2F35-FAAF5508464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7C73717-158A-0216-4E24-B9BF43A7E89B}"/>
              </a:ext>
            </a:extLst>
          </p:cNvPr>
          <p:cNvSpPr>
            <a:spLocks noGrp="1"/>
          </p:cNvSpPr>
          <p:nvPr>
            <p:ph type="title" idx="4294967295"/>
          </p:nvPr>
        </p:nvSpPr>
        <p:spPr>
          <a:xfrm>
            <a:off x="2928938" y="1839913"/>
            <a:ext cx="7869766" cy="6455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1E4782"/>
                </a:solidFill>
                <a:effectLst/>
                <a:uLnTx/>
                <a:uFillTx/>
                <a:latin typeface="Arial"/>
                <a:ea typeface="+mn-ea"/>
                <a:cs typeface="Arial"/>
              </a:rPr>
              <a:t>Know Your Rights</a:t>
            </a:r>
            <a:endParaRPr kumimoji="0" lang="en-US" sz="4400" b="1"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901E5630-33F9-7299-58E3-93F5DEA6472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pPr/>
              <a:t>12</a:t>
            </a:fld>
            <a:endParaRPr lang="en-US"/>
          </a:p>
        </p:txBody>
      </p:sp>
      <p:sp>
        <p:nvSpPr>
          <p:cNvPr id="5" name="Title 4">
            <a:extLst>
              <a:ext uri="{FF2B5EF4-FFF2-40B4-BE49-F238E27FC236}">
                <a16:creationId xmlns:a16="http://schemas.microsoft.com/office/drawing/2014/main" id="{A83ACBCD-3F3F-3DC7-4970-DE38630B44E1}"/>
              </a:ext>
            </a:extLst>
          </p:cNvPr>
          <p:cNvSpPr txBox="1">
            <a:spLocks/>
          </p:cNvSpPr>
          <p:nvPr/>
        </p:nvSpPr>
        <p:spPr>
          <a:xfrm>
            <a:off x="173180" y="-861002"/>
            <a:ext cx="10515600" cy="8610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a:lstStyle>
          <a:p>
            <a:r>
              <a:rPr lang="en-US">
                <a:latin typeface="Arial"/>
                <a:cs typeface="Arial"/>
              </a:rPr>
              <a:t>Know Your Rights </a:t>
            </a:r>
          </a:p>
        </p:txBody>
      </p:sp>
    </p:spTree>
    <p:extLst>
      <p:ext uri="{BB962C8B-B14F-4D97-AF65-F5344CB8AC3E}">
        <p14:creationId xmlns:p14="http://schemas.microsoft.com/office/powerpoint/2010/main" val="4148480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DF13F32-3C69-FF2D-6A03-C3967E7FAEBB}"/>
              </a:ext>
              <a:ext uri="{C183D7F6-B498-43B3-948B-1728B52AA6E4}">
                <adec:decorative xmlns:adec="http://schemas.microsoft.com/office/drawing/2017/decorative" val="0"/>
              </a:ext>
            </a:extLst>
          </p:cNvPr>
          <p:cNvSpPr>
            <a:spLocks noGrp="1"/>
          </p:cNvSpPr>
          <p:nvPr>
            <p:ph type="title"/>
          </p:nvPr>
        </p:nvSpPr>
        <p:spPr>
          <a:xfrm>
            <a:off x="723900" y="319973"/>
            <a:ext cx="10755249" cy="817383"/>
          </a:xfrm>
        </p:spPr>
        <p:txBody>
          <a:bodyPr>
            <a:noAutofit/>
          </a:bodyPr>
          <a:lstStyle/>
          <a:p>
            <a:r>
              <a:rPr lang="en-US" sz="3200"/>
              <a:t>ICE Authority</a:t>
            </a:r>
          </a:p>
        </p:txBody>
      </p:sp>
      <p:sp>
        <p:nvSpPr>
          <p:cNvPr id="9" name="Text Placeholder 4">
            <a:extLst>
              <a:ext uri="{FF2B5EF4-FFF2-40B4-BE49-F238E27FC236}">
                <a16:creationId xmlns:a16="http://schemas.microsoft.com/office/drawing/2014/main" id="{0F24D777-FF1F-A7F6-5EC0-3E7756843770}"/>
              </a:ext>
              <a:ext uri="{C183D7F6-B498-43B3-948B-1728B52AA6E4}">
                <adec:decorative xmlns:adec="http://schemas.microsoft.com/office/drawing/2017/decorative" val="0"/>
              </a:ext>
            </a:extLst>
          </p:cNvPr>
          <p:cNvSpPr txBox="1">
            <a:spLocks/>
          </p:cNvSpPr>
          <p:nvPr/>
        </p:nvSpPr>
        <p:spPr>
          <a:xfrm>
            <a:off x="723899" y="1149937"/>
            <a:ext cx="5267325" cy="360081"/>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i="1" kern="1200">
                <a:solidFill>
                  <a:schemeClr val="accent1"/>
                </a:solidFill>
                <a:latin typeface="Calibri" panose="020F0502020204030204" pitchFamily="34" charset="0"/>
                <a:ea typeface="Calibri" panose="020F0502020204030204" pitchFamily="34" charset="0"/>
                <a:cs typeface="Calibri" panose="020F0502020204030204" pitchFamily="34" charset="0"/>
              </a:defRPr>
            </a:lvl1pPr>
            <a:lvl2pPr marL="457200" indent="-225425"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688975" indent="-231775"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14400" indent="-225425"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6175" indent="-23177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b="0" i="0">
                <a:solidFill>
                  <a:schemeClr val="tx1"/>
                </a:solidFill>
              </a:rPr>
              <a:t>OVERVIEW</a:t>
            </a:r>
          </a:p>
        </p:txBody>
      </p:sp>
      <p:sp>
        <p:nvSpPr>
          <p:cNvPr id="5" name="Text Placeholder 4">
            <a:extLst>
              <a:ext uri="{FF2B5EF4-FFF2-40B4-BE49-F238E27FC236}">
                <a16:creationId xmlns:a16="http://schemas.microsoft.com/office/drawing/2014/main" id="{7C59C380-78C4-B762-685D-8851ED0E60B1}"/>
              </a:ext>
              <a:ext uri="{C183D7F6-B498-43B3-948B-1728B52AA6E4}">
                <adec:decorative xmlns:adec="http://schemas.microsoft.com/office/drawing/2017/decorative" val="0"/>
              </a:ext>
            </a:extLst>
          </p:cNvPr>
          <p:cNvSpPr>
            <a:spLocks noGrp="1"/>
          </p:cNvSpPr>
          <p:nvPr>
            <p:ph type="body" sz="quarter" idx="13"/>
          </p:nvPr>
        </p:nvSpPr>
        <p:spPr>
          <a:xfrm>
            <a:off x="723900" y="1657862"/>
            <a:ext cx="11082528" cy="276999"/>
          </a:xfrm>
        </p:spPr>
        <p:txBody>
          <a:bodyPr vert="horz" wrap="square" lIns="0" tIns="0" rIns="0" bIns="0" rtlCol="0">
            <a:normAutofit fontScale="85000" lnSpcReduction="20000"/>
          </a:bodyPr>
          <a:lstStyle/>
          <a:p>
            <a:r>
              <a:rPr lang="en-US" b="1" i="0" kern="1200">
                <a:solidFill>
                  <a:schemeClr val="tx1"/>
                </a:solidFill>
                <a:latin typeface="+mn-lt"/>
                <a:ea typeface="+mn-ea"/>
                <a:cs typeface="Arial" panose="020B0604020202020204" pitchFamily="34" charset="0"/>
              </a:rPr>
              <a:t>ICE is subject to different, but similar, rules as other Law Enforcement</a:t>
            </a:r>
          </a:p>
        </p:txBody>
      </p:sp>
      <p:graphicFrame>
        <p:nvGraphicFramePr>
          <p:cNvPr id="17" name="Content Placeholder 2" descr="ICE is a federal law enforcement agency &#10;&#10;ICE’s authority is generally limited to immigration related enforcement, unless acting in concert with federal or state law enforcement, or investigating crimes through ICE criminal investigative units​">
            <a:extLst>
              <a:ext uri="{FF2B5EF4-FFF2-40B4-BE49-F238E27FC236}">
                <a16:creationId xmlns:a16="http://schemas.microsoft.com/office/drawing/2014/main" id="{23CE3F4C-EAB1-8874-FAD1-927C3EE70CBE}"/>
              </a:ext>
              <a:ext uri="{C183D7F6-B498-43B3-948B-1728B52AA6E4}">
                <adec:decorative xmlns:adec="http://schemas.microsoft.com/office/drawing/2017/decorative" val="0"/>
              </a:ext>
            </a:extLst>
          </p:cNvPr>
          <p:cNvGraphicFramePr>
            <a:graphicFrameLocks noGrp="1"/>
          </p:cNvGraphicFramePr>
          <p:nvPr>
            <p:ph sz="quarter" idx="11"/>
            <p:extLst>
              <p:ext uri="{D42A27DB-BD31-4B8C-83A1-F6EECF244321}">
                <p14:modId xmlns:p14="http://schemas.microsoft.com/office/powerpoint/2010/main" val="2342992709"/>
              </p:ext>
            </p:extLst>
          </p:nvPr>
        </p:nvGraphicFramePr>
        <p:xfrm>
          <a:off x="723900" y="1887137"/>
          <a:ext cx="5438775" cy="4247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6D8F3C57-727B-D186-CB2F-EEEBD5D1671C}"/>
              </a:ext>
            </a:extLst>
          </p:cNvPr>
          <p:cNvSpPr txBox="1"/>
          <p:nvPr/>
        </p:nvSpPr>
        <p:spPr>
          <a:xfrm>
            <a:off x="6574782" y="2427041"/>
            <a:ext cx="4047825" cy="3347140"/>
          </a:xfrm>
          <a:prstGeom prst="rect">
            <a:avLst/>
          </a:prstGeom>
        </p:spPr>
        <p:txBody>
          <a:bodyPr vert="horz" wrap="square" lIns="0" tIns="0" rIns="0" bIns="0" rtlCol="0" anchor="t">
            <a:normAutofit lnSpcReduction="10000"/>
          </a:bodyPr>
          <a:lstStyle/>
          <a:p>
            <a:pPr marL="230188" marR="0" lvl="0" indent="-230188" algn="l" defTabSz="914400" rtl="0" eaLnBrk="1" fontAlgn="auto" latinLnBrk="0" hangingPunct="1">
              <a:lnSpc>
                <a:spcPct val="100000"/>
              </a:lnSpc>
              <a:spcBef>
                <a:spcPts val="300"/>
              </a:spcBef>
              <a:spcAft>
                <a:spcPts val="300"/>
              </a:spcAft>
              <a:buSzPct val="110000"/>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Calibri"/>
                <a:cs typeface="Calibri"/>
              </a:rPr>
              <a:t>When carrying out its enforcement activities, ICE officers must follow different, but similar rules as other law enforcement agencies. </a:t>
            </a:r>
            <a:endParaRPr lang="en-US" sz="1800" b="0" i="0" u="none" strike="noStrike" kern="1200" cap="none" spc="0" normalizeH="0" baseline="0" noProof="0" dirty="0">
              <a:ln>
                <a:noFill/>
              </a:ln>
              <a:solidFill>
                <a:srgbClr val="000000"/>
              </a:solidFill>
              <a:effectLst/>
              <a:uLnTx/>
              <a:uFillTx/>
              <a:latin typeface="Calibri"/>
              <a:ea typeface="Calibri"/>
              <a:cs typeface="Calibri"/>
            </a:endParaRPr>
          </a:p>
          <a:p>
            <a:pPr marL="230188" marR="0" lvl="0" indent="-230188" algn="l" defTabSz="914400" rtl="0" eaLnBrk="1" fontAlgn="auto" latinLnBrk="0" hangingPunct="1">
              <a:lnSpc>
                <a:spcPct val="100000"/>
              </a:lnSpc>
              <a:spcBef>
                <a:spcPts val="300"/>
              </a:spcBef>
              <a:spcAft>
                <a:spcPts val="300"/>
              </a:spcAft>
              <a:buSzPct val="110000"/>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Calibri"/>
                <a:cs typeface="Calibri"/>
              </a:rPr>
              <a:t>ICE officers must adhere to constitutional restrictions, as well as </a:t>
            </a:r>
            <a:r>
              <a:rPr lang="en-US" dirty="0">
                <a:solidFill>
                  <a:srgbClr val="000000"/>
                </a:solidFill>
                <a:latin typeface="Calibri"/>
                <a:ea typeface="Calibri"/>
                <a:cs typeface="Calibri"/>
              </a:rPr>
              <a:t>restrictions</a:t>
            </a:r>
            <a:r>
              <a:rPr kumimoji="0" lang="en-US" sz="1800" b="0" i="0" u="none" strike="noStrike" kern="1200" cap="none" spc="0" normalizeH="0" baseline="0" noProof="0" dirty="0">
                <a:ln>
                  <a:noFill/>
                </a:ln>
                <a:solidFill>
                  <a:srgbClr val="000000"/>
                </a:solidFill>
                <a:effectLst/>
                <a:uLnTx/>
                <a:uFillTx/>
                <a:latin typeface="Calibri"/>
                <a:ea typeface="Calibri"/>
                <a:cs typeface="Calibri"/>
              </a:rPr>
              <a:t> set by statutes, regulations and policies.</a:t>
            </a:r>
            <a:endParaRPr lang="en-US" sz="1800" b="0" i="0" u="none" strike="noStrike" kern="1200" cap="none" spc="0" normalizeH="0" baseline="0" noProof="0" dirty="0">
              <a:ln>
                <a:noFill/>
              </a:ln>
              <a:solidFill>
                <a:srgbClr val="000000"/>
              </a:solidFill>
              <a:effectLst/>
              <a:uLnTx/>
              <a:uFillTx/>
              <a:latin typeface="Calibri"/>
              <a:ea typeface="Calibri"/>
              <a:cs typeface="Calibri"/>
            </a:endParaRPr>
          </a:p>
          <a:p>
            <a:pPr marL="230188" marR="0" lvl="0" indent="-230188" algn="l" defTabSz="914400" rtl="0" eaLnBrk="1" fontAlgn="auto" latinLnBrk="0" hangingPunct="1">
              <a:lnSpc>
                <a:spcPct val="100000"/>
              </a:lnSpc>
              <a:spcBef>
                <a:spcPts val="300"/>
              </a:spcBef>
              <a:spcAft>
                <a:spcPts val="300"/>
              </a:spcAft>
              <a:buSzPct val="110000"/>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Calibri"/>
                <a:cs typeface="Calibri"/>
              </a:rPr>
              <a:t>Individuals engaging with ICE have rights including (i) the right to remain silent; and (ii) the right to an attorney – though ICE is not required to provide one. </a:t>
            </a:r>
            <a:endParaRPr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6" name="TextBox 5">
            <a:extLst>
              <a:ext uri="{FF2B5EF4-FFF2-40B4-BE49-F238E27FC236}">
                <a16:creationId xmlns:a16="http://schemas.microsoft.com/office/drawing/2014/main" id="{AACEF55B-6606-DE34-E9FD-23863BDC9F27}"/>
              </a:ext>
              <a:ext uri="{C183D7F6-B498-43B3-948B-1728B52AA6E4}">
                <adec:decorative xmlns:adec="http://schemas.microsoft.com/office/drawing/2017/decorative" val="1"/>
              </a:ext>
            </a:extLst>
          </p:cNvPr>
          <p:cNvSpPr txBox="1"/>
          <p:nvPr/>
        </p:nvSpPr>
        <p:spPr>
          <a:xfrm>
            <a:off x="6934862" y="2427041"/>
            <a:ext cx="4361688" cy="3443231"/>
          </a:xfrm>
          <a:prstGeom prst="rect">
            <a:avLst/>
          </a:prstGeom>
          <a:ln w="6350">
            <a:noFill/>
            <a:miter lim="800000"/>
          </a:ln>
        </p:spPr>
        <p:txBody>
          <a:bodyPr vert="horz" wrap="none" lIns="0" tIns="0" rIns="0" bIns="0" rtlCol="0">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075764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2B1E6-617A-C58F-C180-9ECF652F0F9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25EE2E7-1876-D0E1-120F-DC008F7B4343}"/>
              </a:ext>
            </a:extLst>
          </p:cNvPr>
          <p:cNvSpPr>
            <a:spLocks noGrp="1"/>
          </p:cNvSpPr>
          <p:nvPr>
            <p:ph type="title"/>
          </p:nvPr>
        </p:nvSpPr>
        <p:spPr>
          <a:xfrm>
            <a:off x="173180" y="365126"/>
            <a:ext cx="10515600" cy="861002"/>
          </a:xfrm>
        </p:spPr>
        <p:txBody>
          <a:bodyPr vert="horz" lIns="91440" tIns="45720" rIns="91440" bIns="45720" rtlCol="0" anchor="ctr">
            <a:normAutofit/>
          </a:bodyPr>
          <a:lstStyle/>
          <a:p>
            <a:r>
              <a:rPr lang="en-US" b="1" i="0" kern="1200">
                <a:latin typeface="Arial" panose="020B0604020202020204" pitchFamily="34" charset="0"/>
                <a:ea typeface="+mj-ea"/>
                <a:cs typeface="Arial" panose="020B0604020202020204" pitchFamily="34" charset="0"/>
              </a:rPr>
              <a:t>ICE Authority</a:t>
            </a:r>
            <a:r>
              <a:rPr lang="en-US"/>
              <a:t>.</a:t>
            </a:r>
            <a:endParaRPr lang="en-US" b="1" i="0" kern="1200">
              <a:latin typeface="Arial" panose="020B0604020202020204" pitchFamily="34" charset="0"/>
              <a:ea typeface="+mj-ea"/>
              <a:cs typeface="Arial" panose="020B0604020202020204" pitchFamily="34" charset="0"/>
            </a:endParaRPr>
          </a:p>
        </p:txBody>
      </p:sp>
      <p:sp>
        <p:nvSpPr>
          <p:cNvPr id="11" name="Text Placeholder 4">
            <a:extLst>
              <a:ext uri="{FF2B5EF4-FFF2-40B4-BE49-F238E27FC236}">
                <a16:creationId xmlns:a16="http://schemas.microsoft.com/office/drawing/2014/main" id="{122FB62B-AE02-9523-0D1D-8A322FABE428}"/>
              </a:ext>
            </a:extLst>
          </p:cNvPr>
          <p:cNvSpPr>
            <a:spLocks noGrp="1"/>
          </p:cNvSpPr>
          <p:nvPr>
            <p:ph type="body" sz="quarter" idx="13"/>
          </p:nvPr>
        </p:nvSpPr>
        <p:spPr>
          <a:xfrm>
            <a:off x="554037" y="1101337"/>
            <a:ext cx="11082528" cy="276999"/>
          </a:xfrm>
        </p:spPr>
        <p:txBody>
          <a:bodyPr vert="horz" lIns="91440" tIns="45720" rIns="91440" bIns="45720" rtlCol="0">
            <a:noAutofit/>
          </a:bodyPr>
          <a:lstStyle/>
          <a:p>
            <a:r>
              <a:rPr lang="en-US" sz="1800" b="1" i="1" kern="1200" dirty="0">
                <a:latin typeface="Arial" panose="020B0604020202020204" pitchFamily="34" charset="0"/>
                <a:ea typeface="+mn-ea"/>
                <a:cs typeface="Arial" panose="020B0604020202020204" pitchFamily="34" charset="0"/>
              </a:rPr>
              <a:t>ICE is subject to different, but similar, rules as other Law Enforcement</a:t>
            </a:r>
          </a:p>
        </p:txBody>
      </p:sp>
      <p:sp>
        <p:nvSpPr>
          <p:cNvPr id="13" name="Text Placeholder 4">
            <a:extLst>
              <a:ext uri="{FF2B5EF4-FFF2-40B4-BE49-F238E27FC236}">
                <a16:creationId xmlns:a16="http://schemas.microsoft.com/office/drawing/2014/main" id="{D633AB35-96C8-36EE-75BB-13096A39E74E}"/>
              </a:ext>
            </a:extLst>
          </p:cNvPr>
          <p:cNvSpPr txBox="1">
            <a:spLocks/>
          </p:cNvSpPr>
          <p:nvPr/>
        </p:nvSpPr>
        <p:spPr>
          <a:xfrm>
            <a:off x="6198489" y="1514475"/>
            <a:ext cx="5438775" cy="485775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i="1" kern="1200">
                <a:solidFill>
                  <a:schemeClr val="accent1"/>
                </a:solidFill>
                <a:latin typeface="Calibri" panose="020F0502020204030204" pitchFamily="34" charset="0"/>
                <a:ea typeface="Calibri" panose="020F0502020204030204" pitchFamily="34" charset="0"/>
                <a:cs typeface="Calibri" panose="020F0502020204030204" pitchFamily="34" charset="0"/>
              </a:defRPr>
            </a:lvl1pPr>
            <a:lvl2pPr marL="457200" indent="-225425"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688975" indent="-231775"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14400" indent="-225425"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6175" indent="-23177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buFont typeface="Arial" panose="020B0604020202020204" pitchFamily="34" charset="0"/>
              <a:buChar char="•"/>
            </a:pPr>
            <a:r>
              <a:rPr lang="en-US" sz="2800" b="0" i="0">
                <a:solidFill>
                  <a:srgbClr val="1E4782"/>
                </a:solidFill>
                <a:latin typeface="Arial" panose="020B0604020202020204" pitchFamily="34" charset="0"/>
                <a:ea typeface="+mn-ea"/>
                <a:cs typeface="Arial" panose="020B0604020202020204" pitchFamily="34" charset="0"/>
              </a:rPr>
              <a:t>OVERVIEW</a:t>
            </a:r>
          </a:p>
        </p:txBody>
      </p:sp>
      <p:graphicFrame>
        <p:nvGraphicFramePr>
          <p:cNvPr id="8" name="Content Placeholder 4" descr="Overview of ICE Authority&#10;ICE is subject to different, but similar, rules as other Law Enforcement&#10;ICE can demand identification&#10;ICE can interrogate">
            <a:extLst>
              <a:ext uri="{FF2B5EF4-FFF2-40B4-BE49-F238E27FC236}">
                <a16:creationId xmlns:a16="http://schemas.microsoft.com/office/drawing/2014/main" id="{4E74F7B8-938A-01EE-EC72-8CF4951B8AE9}"/>
              </a:ext>
            </a:extLst>
          </p:cNvPr>
          <p:cNvGraphicFramePr>
            <a:graphicFrameLocks/>
          </p:cNvGraphicFramePr>
          <p:nvPr>
            <p:extLst>
              <p:ext uri="{D42A27DB-BD31-4B8C-83A1-F6EECF244321}">
                <p14:modId xmlns:p14="http://schemas.microsoft.com/office/powerpoint/2010/main" val="2449275423"/>
              </p:ext>
            </p:extLst>
          </p:nvPr>
        </p:nvGraphicFramePr>
        <p:xfrm>
          <a:off x="789432" y="1606171"/>
          <a:ext cx="10082784" cy="485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DE04651E-B955-5DCC-1BAE-448D647E99EA}"/>
              </a:ext>
              <a:ext uri="{C183D7F6-B498-43B3-948B-1728B52AA6E4}">
                <adec:decorative xmlns:adec="http://schemas.microsoft.com/office/drawing/2017/decorative" val="1"/>
              </a:ext>
            </a:extLst>
          </p:cNvPr>
          <p:cNvSpPr txBox="1"/>
          <p:nvPr/>
        </p:nvSpPr>
        <p:spPr>
          <a:xfrm>
            <a:off x="7040880" y="2313431"/>
            <a:ext cx="4361688" cy="3443231"/>
          </a:xfrm>
          <a:prstGeom prst="rect">
            <a:avLst/>
          </a:prstGeom>
          <a:ln w="6350">
            <a:noFill/>
            <a:miter lim="800000"/>
          </a:ln>
        </p:spPr>
        <p:txBody>
          <a:bodyPr vert="horz" wrap="none" lIns="0" tIns="0" rIns="0" bIns="0" rtlCol="0">
            <a:no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886892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7D48F7-4357-2530-DB2F-FDE547F34F56}"/>
              </a:ext>
            </a:extLst>
          </p:cNvPr>
          <p:cNvSpPr>
            <a:spLocks noGrp="1"/>
          </p:cNvSpPr>
          <p:nvPr>
            <p:ph type="title"/>
          </p:nvPr>
        </p:nvSpPr>
        <p:spPr>
          <a:xfrm>
            <a:off x="718375" y="226707"/>
            <a:ext cx="10755249" cy="817383"/>
          </a:xfrm>
        </p:spPr>
        <p:txBody>
          <a:bodyPr>
            <a:normAutofit fontScale="90000"/>
          </a:bodyPr>
          <a:lstStyle/>
          <a:p>
            <a:r>
              <a:rPr lang="en-US"/>
              <a:t>Judicial Warrants vs. Administrative Warrant</a:t>
            </a:r>
          </a:p>
        </p:txBody>
      </p:sp>
      <p:pic>
        <p:nvPicPr>
          <p:cNvPr id="2" name="Content Placeholder 5" descr="Image of a Judicial Warrant">
            <a:extLst>
              <a:ext uri="{FF2B5EF4-FFF2-40B4-BE49-F238E27FC236}">
                <a16:creationId xmlns:a16="http://schemas.microsoft.com/office/drawing/2014/main" id="{1C1FEAF4-9F18-E5E6-DA0E-3842A96F24E9}"/>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18375" y="1219981"/>
            <a:ext cx="4301681" cy="4428037"/>
          </a:xfrm>
          <a:prstGeom prst="rect">
            <a:avLst/>
          </a:prstGeom>
          <a:ln w="38100">
            <a:solidFill>
              <a:srgbClr val="28377D"/>
            </a:solidFill>
          </a:ln>
        </p:spPr>
      </p:pic>
      <p:sp>
        <p:nvSpPr>
          <p:cNvPr id="7" name="Content Placeholder 6">
            <a:extLst>
              <a:ext uri="{FF2B5EF4-FFF2-40B4-BE49-F238E27FC236}">
                <a16:creationId xmlns:a16="http://schemas.microsoft.com/office/drawing/2014/main" id="{FB0069F0-747D-1706-C044-793A9EF2F771}"/>
              </a:ext>
              <a:ext uri="{C183D7F6-B498-43B3-948B-1728B52AA6E4}">
                <adec:decorative xmlns:adec="http://schemas.microsoft.com/office/drawing/2017/decorative" val="1"/>
              </a:ext>
            </a:extLst>
          </p:cNvPr>
          <p:cNvSpPr>
            <a:spLocks noGrp="1"/>
          </p:cNvSpPr>
          <p:nvPr>
            <p:ph sz="half" idx="1"/>
          </p:nvPr>
        </p:nvSpPr>
        <p:spPr>
          <a:xfrm>
            <a:off x="402336" y="5684594"/>
            <a:ext cx="4833803" cy="630922"/>
          </a:xfrm>
        </p:spPr>
        <p:txBody>
          <a:bodyPr>
            <a:normAutofit fontScale="77500" lnSpcReduction="20000"/>
          </a:bodyPr>
          <a:lstStyle/>
          <a:p>
            <a:pPr marL="0" indent="0" algn="ctr">
              <a:buNone/>
            </a:pPr>
            <a:r>
              <a:rPr lang="en-US" sz="2000"/>
              <a:t>Judicial warrants </a:t>
            </a:r>
            <a:r>
              <a:rPr lang="en-US" sz="2000" b="1" i="1"/>
              <a:t>must </a:t>
            </a:r>
            <a:r>
              <a:rPr lang="en-US" sz="2000" b="1"/>
              <a:t>be signed by a judge </a:t>
            </a:r>
            <a:r>
              <a:rPr lang="en-US" sz="2000"/>
              <a:t>and indicate the correct name, address, and time.</a:t>
            </a:r>
          </a:p>
        </p:txBody>
      </p:sp>
      <p:pic>
        <p:nvPicPr>
          <p:cNvPr id="5" name="Picture 4" descr="Image of an Administrative Warrant">
            <a:extLst>
              <a:ext uri="{FF2B5EF4-FFF2-40B4-BE49-F238E27FC236}">
                <a16:creationId xmlns:a16="http://schemas.microsoft.com/office/drawing/2014/main" id="{D75BAE2D-B227-29FD-7D81-FC81B8953900}"/>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264624" y="1238269"/>
            <a:ext cx="3575304" cy="4428037"/>
          </a:xfrm>
          <a:prstGeom prst="rect">
            <a:avLst/>
          </a:prstGeom>
          <a:ln w="38100">
            <a:solidFill>
              <a:srgbClr val="28377D"/>
            </a:solidFill>
          </a:ln>
        </p:spPr>
      </p:pic>
      <p:sp>
        <p:nvSpPr>
          <p:cNvPr id="8" name="Content Placeholder 7">
            <a:extLst>
              <a:ext uri="{FF2B5EF4-FFF2-40B4-BE49-F238E27FC236}">
                <a16:creationId xmlns:a16="http://schemas.microsoft.com/office/drawing/2014/main" id="{AAC6C3EF-79A5-CE33-DD26-B1F620B36DE2}"/>
              </a:ext>
              <a:ext uri="{C183D7F6-B498-43B3-948B-1728B52AA6E4}">
                <adec:decorative xmlns:adec="http://schemas.microsoft.com/office/drawing/2017/decorative" val="1"/>
              </a:ext>
            </a:extLst>
          </p:cNvPr>
          <p:cNvSpPr>
            <a:spLocks noGrp="1"/>
          </p:cNvSpPr>
          <p:nvPr>
            <p:ph sz="half" idx="2"/>
          </p:nvPr>
        </p:nvSpPr>
        <p:spPr>
          <a:xfrm>
            <a:off x="5958841" y="5772411"/>
            <a:ext cx="4346448" cy="614358"/>
          </a:xfrm>
        </p:spPr>
        <p:txBody>
          <a:bodyPr>
            <a:normAutofit fontScale="77500" lnSpcReduction="20000"/>
          </a:bodyPr>
          <a:lstStyle/>
          <a:p>
            <a:pPr marL="0" indent="0" algn="ctr">
              <a:buNone/>
            </a:pPr>
            <a:r>
              <a:rPr lang="en-US" sz="2000"/>
              <a:t>Administrative warrants do </a:t>
            </a:r>
            <a:r>
              <a:rPr lang="en-US" sz="2000" i="1"/>
              <a:t>NOT </a:t>
            </a:r>
            <a:r>
              <a:rPr lang="en-US" sz="2000"/>
              <a:t>permit ICE entry into any School </a:t>
            </a:r>
          </a:p>
        </p:txBody>
      </p:sp>
      <p:sp>
        <p:nvSpPr>
          <p:cNvPr id="4" name="Slide Number Placeholder 3">
            <a:extLst>
              <a:ext uri="{FF2B5EF4-FFF2-40B4-BE49-F238E27FC236}">
                <a16:creationId xmlns:a16="http://schemas.microsoft.com/office/drawing/2014/main" id="{03A8E290-ED73-8641-5811-89BD624F8535}"/>
              </a:ext>
              <a:ext uri="{C183D7F6-B498-43B3-948B-1728B52AA6E4}">
                <adec:decorative xmlns:adec="http://schemas.microsoft.com/office/drawing/2017/decorative" val="1"/>
              </a:ext>
            </a:extLst>
          </p:cNvPr>
          <p:cNvSpPr>
            <a:spLocks noGrp="1"/>
          </p:cNvSpPr>
          <p:nvPr>
            <p:ph type="sldNum" sz="quarter" idx="12"/>
          </p:nvPr>
        </p:nvSpPr>
        <p:spPr/>
        <p:txBody>
          <a:bodyPr/>
          <a:lstStyle/>
          <a:p>
            <a:fld id="{7408B8CA-226C-4571-9FEE-B704CFEBF665}" type="slidenum">
              <a:rPr lang="en-US" smtClean="0"/>
              <a:t>15</a:t>
            </a:fld>
            <a:endParaRPr lang="en-US"/>
          </a:p>
        </p:txBody>
      </p:sp>
    </p:spTree>
    <p:extLst>
      <p:ext uri="{BB962C8B-B14F-4D97-AF65-F5344CB8AC3E}">
        <p14:creationId xmlns:p14="http://schemas.microsoft.com/office/powerpoint/2010/main" val="1117072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343B6-27C5-957C-386E-813C6C77DBEA}"/>
              </a:ext>
            </a:extLst>
          </p:cNvPr>
          <p:cNvSpPr>
            <a:spLocks noGrp="1"/>
          </p:cNvSpPr>
          <p:nvPr>
            <p:ph type="title"/>
          </p:nvPr>
        </p:nvSpPr>
        <p:spPr/>
        <p:txBody>
          <a:bodyPr>
            <a:normAutofit/>
          </a:bodyPr>
          <a:lstStyle/>
          <a:p>
            <a:r>
              <a:rPr lang="en-US" sz="3000">
                <a:latin typeface="Montserrat SemiBold"/>
              </a:rPr>
              <a:t>Rights and Responsibilities of Staff as Bystanders</a:t>
            </a:r>
            <a:endParaRPr lang="en-US" sz="3000"/>
          </a:p>
        </p:txBody>
      </p:sp>
      <p:graphicFrame>
        <p:nvGraphicFramePr>
          <p:cNvPr id="6" name="Content Placeholder 4" descr="You may bear witness to a public arrest​.&#10;Physically interfering or verbally berating ICE could have adverse consequences for both you and the immigrant​.&#10;You have the right to witness and document, including by video​.&#10;You can help by promoting calm.​&#10;You have the right to remain silent if ICE asks you any questions​.&#10;You can ask the individual being arrested if they want you to call anyone for them​.">
            <a:extLst>
              <a:ext uri="{FF2B5EF4-FFF2-40B4-BE49-F238E27FC236}">
                <a16:creationId xmlns:a16="http://schemas.microsoft.com/office/drawing/2014/main" id="{0C7DA759-1AB7-879A-D420-D4D352BFB53F}"/>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103053333"/>
              </p:ext>
            </p:extLst>
          </p:nvPr>
        </p:nvGraphicFramePr>
        <p:xfrm>
          <a:off x="725715" y="1245704"/>
          <a:ext cx="10762342" cy="49010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113C8F0-9648-2EB3-8CF7-BDECFC149AD8}"/>
              </a:ext>
              <a:ext uri="{C183D7F6-B498-43B3-948B-1728B52AA6E4}">
                <adec:decorative xmlns:adec="http://schemas.microsoft.com/office/drawing/2017/decorative" val="1"/>
              </a:ext>
            </a:extLst>
          </p:cNvPr>
          <p:cNvSpPr>
            <a:spLocks noGrp="1"/>
          </p:cNvSpPr>
          <p:nvPr>
            <p:ph type="sldNum" sz="quarter" idx="12"/>
          </p:nvPr>
        </p:nvSpPr>
        <p:spPr/>
        <p:txBody>
          <a:bodyPr/>
          <a:lstStyle/>
          <a:p>
            <a:fld id="{7408B8CA-226C-4571-9FEE-B704CFEBF665}" type="slidenum">
              <a:rPr lang="en-US" smtClean="0"/>
              <a:t>16</a:t>
            </a:fld>
            <a:endParaRPr lang="en-US"/>
          </a:p>
        </p:txBody>
      </p:sp>
    </p:spTree>
    <p:extLst>
      <p:ext uri="{BB962C8B-B14F-4D97-AF65-F5344CB8AC3E}">
        <p14:creationId xmlns:p14="http://schemas.microsoft.com/office/powerpoint/2010/main" val="2337310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3FBAA-EA2B-2322-FBD7-8EAD5CED2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34E50-A00E-0840-D9D5-3009FB61942D}"/>
              </a:ext>
            </a:extLst>
          </p:cNvPr>
          <p:cNvSpPr>
            <a:spLocks noGrp="1"/>
          </p:cNvSpPr>
          <p:nvPr>
            <p:ph type="title"/>
          </p:nvPr>
        </p:nvSpPr>
        <p:spPr/>
        <p:txBody>
          <a:bodyPr>
            <a:normAutofit fontScale="90000"/>
          </a:bodyPr>
          <a:lstStyle/>
          <a:p>
            <a:r>
              <a:rPr lang="en-US" sz="3000" dirty="0">
                <a:latin typeface="Montserrat SemiBold"/>
              </a:rPr>
              <a:t>Federal Misconduct Portal: See Something, Say Something</a:t>
            </a:r>
            <a:endParaRPr lang="en-US" sz="3000" dirty="0"/>
          </a:p>
        </p:txBody>
      </p:sp>
      <p:sp>
        <p:nvSpPr>
          <p:cNvPr id="8" name="TextBox 7">
            <a:extLst>
              <a:ext uri="{FF2B5EF4-FFF2-40B4-BE49-F238E27FC236}">
                <a16:creationId xmlns:a16="http://schemas.microsoft.com/office/drawing/2014/main" id="{38DF9EBD-13A8-D2FF-3F69-5AD8A7EEBDD0}"/>
              </a:ext>
              <a:ext uri="{C183D7F6-B498-43B3-948B-1728B52AA6E4}">
                <adec:decorative xmlns:adec="http://schemas.microsoft.com/office/drawing/2017/decorative" val="1"/>
              </a:ext>
            </a:extLst>
          </p:cNvPr>
          <p:cNvSpPr txBox="1"/>
          <p:nvPr/>
        </p:nvSpPr>
        <p:spPr>
          <a:xfrm>
            <a:off x="642022" y="1137356"/>
            <a:ext cx="9187777" cy="461665"/>
          </a:xfrm>
          <a:prstGeom prst="rect">
            <a:avLst/>
          </a:prstGeom>
          <a:noFill/>
        </p:spPr>
        <p:txBody>
          <a:bodyPr wrap="square">
            <a:spAutoFit/>
          </a:bodyPr>
          <a:lstStyle/>
          <a:p>
            <a:r>
              <a:rPr lang="en-US" sz="2400" dirty="0"/>
              <a:t>Lawyers and media outlets need specific, verified information</a:t>
            </a:r>
          </a:p>
        </p:txBody>
      </p:sp>
      <p:sp>
        <p:nvSpPr>
          <p:cNvPr id="10" name="TextBox 9" descr="What are we looking for?  &#10;Random stops, non-targeted enforcement​&#10;Violence against immigrant​&#10;Harm, mistreatment to children​&#10;Harm, mistreatment to pregnant women​&#10;Long term residents, green card holders, those without any criminal record​&#10;Demeaning or outrageous behavior​&#10;Violence against bystanders​">
            <a:extLst>
              <a:ext uri="{FF2B5EF4-FFF2-40B4-BE49-F238E27FC236}">
                <a16:creationId xmlns:a16="http://schemas.microsoft.com/office/drawing/2014/main" id="{9D8AAD14-C2A9-1985-0C06-0EC3212BAAC8}"/>
              </a:ext>
              <a:ext uri="{C183D7F6-B498-43B3-948B-1728B52AA6E4}">
                <adec:decorative xmlns:adec="http://schemas.microsoft.com/office/drawing/2017/decorative" val="0"/>
              </a:ext>
            </a:extLst>
          </p:cNvPr>
          <p:cNvSpPr txBox="1"/>
          <p:nvPr/>
        </p:nvSpPr>
        <p:spPr>
          <a:xfrm>
            <a:off x="723900" y="1809027"/>
            <a:ext cx="10395204" cy="3416320"/>
          </a:xfrm>
          <a:prstGeom prst="rect">
            <a:avLst/>
          </a:prstGeom>
          <a:noFill/>
        </p:spPr>
        <p:txBody>
          <a:bodyPr wrap="square" lIns="91440" tIns="45720" rIns="91440" bIns="45720" anchor="t">
            <a:spAutoFit/>
          </a:bodyPr>
          <a:lstStyle/>
          <a:p>
            <a:r>
              <a:rPr lang="en-US" sz="2400" b="1" dirty="0">
                <a:latin typeface="Montserrat" pitchFamily="2" charset="0"/>
              </a:rPr>
              <a:t>What are we looking for?</a:t>
            </a:r>
          </a:p>
          <a:p>
            <a:pPr marL="687070" lvl="1" indent="-229870">
              <a:buFont typeface="Arial" panose="020B0604020202020204" pitchFamily="34" charset="0"/>
              <a:buChar char="•"/>
            </a:pPr>
            <a:r>
              <a:rPr lang="en-US" sz="2400" dirty="0"/>
              <a:t>Random stops, non-targeted enforcement</a:t>
            </a:r>
          </a:p>
          <a:p>
            <a:pPr marL="687070" lvl="1" indent="-229870">
              <a:buFont typeface="Arial" panose="020B0604020202020204" pitchFamily="34" charset="0"/>
              <a:buChar char="•"/>
            </a:pPr>
            <a:r>
              <a:rPr lang="en-US" sz="2400" dirty="0"/>
              <a:t>Violence against immigrant</a:t>
            </a:r>
          </a:p>
          <a:p>
            <a:pPr marL="687070" lvl="1" indent="-229870">
              <a:buFont typeface="Arial" panose="020B0604020202020204" pitchFamily="34" charset="0"/>
              <a:buChar char="•"/>
            </a:pPr>
            <a:r>
              <a:rPr lang="en-US" sz="2400" dirty="0"/>
              <a:t>Harm, mistreatment to children</a:t>
            </a:r>
          </a:p>
          <a:p>
            <a:pPr marL="687070" lvl="1" indent="-229870">
              <a:buFont typeface="Arial" panose="020B0604020202020204" pitchFamily="34" charset="0"/>
              <a:buChar char="•"/>
            </a:pPr>
            <a:r>
              <a:rPr lang="en-US" sz="2400" dirty="0"/>
              <a:t>Harm, mistreatment to pregnant women</a:t>
            </a:r>
          </a:p>
          <a:p>
            <a:pPr marL="687070" lvl="1" indent="-229870">
              <a:buFont typeface="Arial" panose="020B0604020202020204" pitchFamily="34" charset="0"/>
              <a:buChar char="•"/>
            </a:pPr>
            <a:r>
              <a:rPr lang="en-US" sz="2400" dirty="0"/>
              <a:t>Long term residents, green card holders, those w/out any criminal record</a:t>
            </a:r>
          </a:p>
          <a:p>
            <a:pPr marL="687070" lvl="1" indent="-229870">
              <a:buFont typeface="Arial" panose="020B0604020202020204" pitchFamily="34" charset="0"/>
              <a:buChar char="•"/>
            </a:pPr>
            <a:r>
              <a:rPr lang="en-US" sz="2400" dirty="0"/>
              <a:t>Demeaning or outrageous behavior</a:t>
            </a:r>
          </a:p>
          <a:p>
            <a:pPr marL="687070" lvl="1" indent="-229870">
              <a:buFont typeface="Arial" panose="020B0604020202020204" pitchFamily="34" charset="0"/>
              <a:buChar char="•"/>
            </a:pPr>
            <a:r>
              <a:rPr lang="en-US" sz="2400" dirty="0"/>
              <a:t>Violence against bystanders</a:t>
            </a:r>
          </a:p>
          <a:p>
            <a:pPr marL="285750" indent="-285750">
              <a:buFont typeface="Arial" panose="020B0604020202020204" pitchFamily="34" charset="0"/>
              <a:buChar char="•"/>
            </a:pPr>
            <a:endParaRPr lang="en-US" sz="2400" dirty="0"/>
          </a:p>
        </p:txBody>
      </p:sp>
      <p:sp>
        <p:nvSpPr>
          <p:cNvPr id="9" name="TextBox 8">
            <a:extLst>
              <a:ext uri="{FF2B5EF4-FFF2-40B4-BE49-F238E27FC236}">
                <a16:creationId xmlns:a16="http://schemas.microsoft.com/office/drawing/2014/main" id="{B8D9B7FC-89AA-60A0-0E93-27AE1403CCB1}"/>
              </a:ext>
              <a:ext uri="{C183D7F6-B498-43B3-948B-1728B52AA6E4}">
                <adec:decorative xmlns:adec="http://schemas.microsoft.com/office/drawing/2017/decorative" val="1"/>
              </a:ext>
            </a:extLst>
          </p:cNvPr>
          <p:cNvSpPr txBox="1"/>
          <p:nvPr/>
        </p:nvSpPr>
        <p:spPr>
          <a:xfrm>
            <a:off x="723900" y="5305145"/>
            <a:ext cx="10395204" cy="830997"/>
          </a:xfrm>
          <a:prstGeom prst="rect">
            <a:avLst/>
          </a:prstGeom>
          <a:solidFill>
            <a:schemeClr val="accent5">
              <a:lumMod val="20000"/>
              <a:lumOff val="80000"/>
            </a:schemeClr>
          </a:solidFill>
        </p:spPr>
        <p:txBody>
          <a:bodyPr wrap="square" lIns="91440" tIns="45720" rIns="91440" bIns="45720" anchor="t">
            <a:spAutoFit/>
          </a:bodyPr>
          <a:lstStyle/>
          <a:p>
            <a:r>
              <a:rPr lang="en-US" sz="2400" b="1">
                <a:latin typeface="Montserrat"/>
              </a:rPr>
              <a:t>Reports:</a:t>
            </a:r>
          </a:p>
          <a:p>
            <a:r>
              <a:rPr lang="en-US" sz="2400">
                <a:hlinkClick r:id="rId3"/>
              </a:rPr>
              <a:t>Mass Gov and AG Federal Misconduct Portal</a:t>
            </a:r>
          </a:p>
        </p:txBody>
      </p:sp>
      <p:sp>
        <p:nvSpPr>
          <p:cNvPr id="4" name="Slide Number Placeholder 3">
            <a:extLst>
              <a:ext uri="{FF2B5EF4-FFF2-40B4-BE49-F238E27FC236}">
                <a16:creationId xmlns:a16="http://schemas.microsoft.com/office/drawing/2014/main" id="{0029DE1A-C785-C530-2695-E8DB08238B90}"/>
              </a:ext>
              <a:ext uri="{C183D7F6-B498-43B3-948B-1728B52AA6E4}">
                <adec:decorative xmlns:adec="http://schemas.microsoft.com/office/drawing/2017/decorative" val="1"/>
              </a:ext>
            </a:extLst>
          </p:cNvPr>
          <p:cNvSpPr>
            <a:spLocks noGrp="1"/>
          </p:cNvSpPr>
          <p:nvPr>
            <p:ph type="sldNum" sz="quarter" idx="12"/>
          </p:nvPr>
        </p:nvSpPr>
        <p:spPr/>
        <p:txBody>
          <a:bodyPr/>
          <a:lstStyle/>
          <a:p>
            <a:fld id="{7408B8CA-226C-4571-9FEE-B704CFEBF665}" type="slidenum">
              <a:rPr lang="en-US" smtClean="0"/>
              <a:t>17</a:t>
            </a:fld>
            <a:endParaRPr lang="en-US"/>
          </a:p>
        </p:txBody>
      </p:sp>
    </p:spTree>
    <p:extLst>
      <p:ext uri="{BB962C8B-B14F-4D97-AF65-F5344CB8AC3E}">
        <p14:creationId xmlns:p14="http://schemas.microsoft.com/office/powerpoint/2010/main" val="1604593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2131A-9F7E-85AD-36C7-4A9F29632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964E0E-1C14-10DE-E087-5FC48E4BC811}"/>
              </a:ext>
            </a:extLst>
          </p:cNvPr>
          <p:cNvSpPr>
            <a:spLocks noGrp="1"/>
          </p:cNvSpPr>
          <p:nvPr>
            <p:ph type="title"/>
          </p:nvPr>
        </p:nvSpPr>
        <p:spPr/>
        <p:txBody>
          <a:bodyPr>
            <a:normAutofit fontScale="90000"/>
          </a:bodyPr>
          <a:lstStyle/>
          <a:p>
            <a:r>
              <a:rPr lang="en-US" sz="3000" dirty="0">
                <a:latin typeface="Montserrat SemiBold"/>
              </a:rPr>
              <a:t>Community Support: Portal to report federal agent misconduct </a:t>
            </a:r>
            <a:endParaRPr lang="en-US" dirty="0"/>
          </a:p>
        </p:txBody>
      </p:sp>
      <p:sp>
        <p:nvSpPr>
          <p:cNvPr id="7" name="Rectangle 6" descr="QR Code Image for reporting misconduct by federal agent">
            <a:extLst>
              <a:ext uri="{FF2B5EF4-FFF2-40B4-BE49-F238E27FC236}">
                <a16:creationId xmlns:a16="http://schemas.microsoft.com/office/drawing/2014/main" id="{00CD9948-2001-1017-CA91-C04CB8675995}"/>
              </a:ext>
              <a:ext uri="{C183D7F6-B498-43B3-948B-1728B52AA6E4}">
                <adec:decorative xmlns:adec="http://schemas.microsoft.com/office/drawing/2017/decorative" val="0"/>
              </a:ext>
            </a:extLst>
          </p:cNvPr>
          <p:cNvSpPr/>
          <p:nvPr/>
        </p:nvSpPr>
        <p:spPr>
          <a:xfrm>
            <a:off x="1545336" y="1771717"/>
            <a:ext cx="9601200" cy="4389103"/>
          </a:xfrm>
          <a:prstGeom prst="rect">
            <a:avLst/>
          </a:prstGeom>
          <a:solidFill>
            <a:schemeClr val="accent5">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40E3872-55B3-617E-3EFE-FA692B77159E}"/>
              </a:ext>
              <a:ext uri="{C183D7F6-B498-43B3-948B-1728B52AA6E4}">
                <adec:decorative xmlns:adec="http://schemas.microsoft.com/office/drawing/2017/decorative" val="1"/>
              </a:ext>
            </a:extLst>
          </p:cNvPr>
          <p:cNvSpPr txBox="1"/>
          <p:nvPr/>
        </p:nvSpPr>
        <p:spPr>
          <a:xfrm>
            <a:off x="2703060" y="1894741"/>
            <a:ext cx="7148591" cy="523220"/>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algn="ctr"/>
            <a:r>
              <a:rPr lang="en-US" sz="2800" b="1">
                <a:latin typeface="Montserrat SemiBold"/>
                <a:ea typeface="Calibri"/>
                <a:cs typeface="Calibri"/>
              </a:rPr>
              <a:t>Report misconduct by federal agents</a:t>
            </a:r>
            <a:endParaRPr lang="en-US">
              <a:ea typeface="Calibri"/>
              <a:cs typeface="Calibri"/>
            </a:endParaRPr>
          </a:p>
        </p:txBody>
      </p:sp>
      <p:pic>
        <p:nvPicPr>
          <p:cNvPr id="3" name="Picture 2">
            <a:extLst>
              <a:ext uri="{FF2B5EF4-FFF2-40B4-BE49-F238E27FC236}">
                <a16:creationId xmlns:a16="http://schemas.microsoft.com/office/drawing/2014/main" id="{A0E1D324-C699-4724-31C4-F7602087C72A}"/>
              </a:ext>
              <a:ext uri="{C183D7F6-B498-43B3-948B-1728B52AA6E4}">
                <adec:decorative xmlns:adec="http://schemas.microsoft.com/office/drawing/2017/decorative" val="1"/>
              </a:ext>
            </a:extLst>
          </p:cNvPr>
          <p:cNvPicPr>
            <a:picLocks noChangeAspect="1"/>
          </p:cNvPicPr>
          <p:nvPr/>
        </p:nvPicPr>
        <p:blipFill>
          <a:blip r:embed="rId3"/>
          <a:srcRect l="36972" t="37635" r="44596" b="29688"/>
          <a:stretch>
            <a:fillRect/>
          </a:stretch>
        </p:blipFill>
        <p:spPr>
          <a:xfrm>
            <a:off x="5203598" y="2973155"/>
            <a:ext cx="1551770" cy="1548678"/>
          </a:xfrm>
          <a:prstGeom prst="rect">
            <a:avLst/>
          </a:prstGeom>
        </p:spPr>
      </p:pic>
      <p:sp>
        <p:nvSpPr>
          <p:cNvPr id="9" name="TextBox 8">
            <a:extLst>
              <a:ext uri="{FF2B5EF4-FFF2-40B4-BE49-F238E27FC236}">
                <a16:creationId xmlns:a16="http://schemas.microsoft.com/office/drawing/2014/main" id="{B455011E-A252-AE5E-528D-5B3DEE7A87DB}"/>
              </a:ext>
              <a:ext uri="{C183D7F6-B498-43B3-948B-1728B52AA6E4}">
                <adec:decorative xmlns:adec="http://schemas.microsoft.com/office/drawing/2017/decorative" val="1"/>
              </a:ext>
            </a:extLst>
          </p:cNvPr>
          <p:cNvSpPr txBox="1"/>
          <p:nvPr/>
        </p:nvSpPr>
        <p:spPr>
          <a:xfrm>
            <a:off x="4868975" y="4701649"/>
            <a:ext cx="2743200" cy="369332"/>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r>
              <a:rPr lang="en-US">
                <a:ea typeface="+mn-lt"/>
                <a:cs typeface="+mn-lt"/>
                <a:hlinkClick r:id="rId4">
                  <a:extLst>
                    <a:ext uri="{A12FA001-AC4F-418D-AE19-62706E023703}">
                      <ahyp:hlinkClr xmlns:ahyp="http://schemas.microsoft.com/office/drawing/2018/hyperlinkcolor" val="tx"/>
                    </a:ext>
                  </a:extLst>
                </a:hlinkClick>
              </a:rPr>
              <a:t>Mass.gov/</a:t>
            </a:r>
            <a:r>
              <a:rPr lang="en-US" err="1">
                <a:ea typeface="+mn-lt"/>
                <a:cs typeface="+mn-lt"/>
                <a:hlinkClick r:id="rId4">
                  <a:extLst>
                    <a:ext uri="{A12FA001-AC4F-418D-AE19-62706E023703}">
                      <ahyp:hlinkClr xmlns:ahyp="http://schemas.microsoft.com/office/drawing/2018/hyperlinkcolor" val="tx"/>
                    </a:ext>
                  </a:extLst>
                </a:hlinkClick>
              </a:rPr>
              <a:t>fedmisconduct</a:t>
            </a:r>
            <a:r>
              <a:rPr lang="en-US">
                <a:ea typeface="+mn-lt"/>
                <a:cs typeface="+mn-lt"/>
              </a:rPr>
              <a:t> </a:t>
            </a:r>
            <a:endParaRPr lang="en-US">
              <a:ea typeface="Calibri"/>
              <a:cs typeface="Calibri"/>
            </a:endParaRPr>
          </a:p>
        </p:txBody>
      </p:sp>
      <p:sp>
        <p:nvSpPr>
          <p:cNvPr id="10" name="TextBox 9">
            <a:extLst>
              <a:ext uri="{FF2B5EF4-FFF2-40B4-BE49-F238E27FC236}">
                <a16:creationId xmlns:a16="http://schemas.microsoft.com/office/drawing/2014/main" id="{ECBE4092-5BC3-85AA-0709-5C671EC1CCBB}"/>
              </a:ext>
              <a:ext uri="{C183D7F6-B498-43B3-948B-1728B52AA6E4}">
                <adec:decorative xmlns:adec="http://schemas.microsoft.com/office/drawing/2017/decorative" val="1"/>
              </a:ext>
            </a:extLst>
          </p:cNvPr>
          <p:cNvSpPr txBox="1"/>
          <p:nvPr/>
        </p:nvSpPr>
        <p:spPr>
          <a:xfrm>
            <a:off x="1746504" y="5200964"/>
            <a:ext cx="9198864" cy="830997"/>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algn="ctr"/>
            <a:r>
              <a:rPr lang="en-US" sz="2400">
                <a:ea typeface="Calibri"/>
                <a:cs typeface="Calibri"/>
              </a:rPr>
              <a:t>Use this form to report potentially unlawful actions or misconduct by ICE or other federal agents enforcing immigration laws.</a:t>
            </a:r>
            <a:endParaRPr lang="en-US" sz="2400"/>
          </a:p>
        </p:txBody>
      </p:sp>
      <p:sp>
        <p:nvSpPr>
          <p:cNvPr id="4" name="Slide Number Placeholder 3">
            <a:extLst>
              <a:ext uri="{FF2B5EF4-FFF2-40B4-BE49-F238E27FC236}">
                <a16:creationId xmlns:a16="http://schemas.microsoft.com/office/drawing/2014/main" id="{68EB1D46-4E3F-565E-AED1-2C041E4106CF}"/>
              </a:ext>
              <a:ext uri="{C183D7F6-B498-43B3-948B-1728B52AA6E4}">
                <adec:decorative xmlns:adec="http://schemas.microsoft.com/office/drawing/2017/decorative" val="1"/>
              </a:ext>
            </a:extLst>
          </p:cNvPr>
          <p:cNvSpPr>
            <a:spLocks noGrp="1"/>
          </p:cNvSpPr>
          <p:nvPr>
            <p:ph type="sldNum" sz="quarter" idx="12"/>
          </p:nvPr>
        </p:nvSpPr>
        <p:spPr/>
        <p:txBody>
          <a:bodyPr/>
          <a:lstStyle/>
          <a:p>
            <a:fld id="{7408B8CA-226C-4571-9FEE-B704CFEBF665}" type="slidenum">
              <a:rPr lang="en-US" smtClean="0"/>
              <a:t>18</a:t>
            </a:fld>
            <a:endParaRPr lang="en-US"/>
          </a:p>
        </p:txBody>
      </p:sp>
    </p:spTree>
    <p:extLst>
      <p:ext uri="{BB962C8B-B14F-4D97-AF65-F5344CB8AC3E}">
        <p14:creationId xmlns:p14="http://schemas.microsoft.com/office/powerpoint/2010/main" val="1716387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B4FBDC0-5CA1-E40A-C463-484C8206CB02}"/>
              </a:ext>
              <a:ext uri="{C183D7F6-B498-43B3-948B-1728B52AA6E4}">
                <adec:decorative xmlns:adec="http://schemas.microsoft.com/office/drawing/2017/decorative" val="1"/>
              </a:ext>
            </a:extLst>
          </p:cNvPr>
          <p:cNvSpPr>
            <a:spLocks noGrp="1"/>
          </p:cNvSpPr>
          <p:nvPr>
            <p:ph type="body" sz="quarter" idx="14"/>
          </p:nvPr>
        </p:nvSpPr>
        <p:spPr>
          <a:xfrm>
            <a:off x="2929467" y="1839913"/>
            <a:ext cx="7815791" cy="2857500"/>
          </a:xfrm>
        </p:spPr>
        <p:txBody>
          <a:bodyPr vert="horz" lIns="91440" tIns="45720" rIns="91440" bIns="45720" rtlCol="0" anchor="t">
            <a:normAutofit/>
          </a:bodyPr>
          <a:lstStyle/>
          <a:p>
            <a:r>
              <a:rPr lang="en-US" sz="4400" b="1">
                <a:latin typeface="Arial"/>
                <a:cs typeface="Arial"/>
              </a:rPr>
              <a:t>Scenario Review</a:t>
            </a:r>
            <a:endParaRPr lang="en-US" sz="4400" b="1"/>
          </a:p>
        </p:txBody>
      </p:sp>
      <p:sp>
        <p:nvSpPr>
          <p:cNvPr id="2" name="Slide Number Placeholder 1">
            <a:extLst>
              <a:ext uri="{FF2B5EF4-FFF2-40B4-BE49-F238E27FC236}">
                <a16:creationId xmlns:a16="http://schemas.microsoft.com/office/drawing/2014/main" id="{94FD36C1-67A5-806C-6793-AD0112270D2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pPr/>
              <a:t>19</a:t>
            </a:fld>
            <a:endParaRPr lang="en-US"/>
          </a:p>
        </p:txBody>
      </p:sp>
      <p:sp>
        <p:nvSpPr>
          <p:cNvPr id="3" name="Title 2">
            <a:extLst>
              <a:ext uri="{FF2B5EF4-FFF2-40B4-BE49-F238E27FC236}">
                <a16:creationId xmlns:a16="http://schemas.microsoft.com/office/drawing/2014/main" id="{203D5C1C-3538-F85D-4385-EE18ABF6085F}"/>
              </a:ext>
            </a:extLst>
          </p:cNvPr>
          <p:cNvSpPr>
            <a:spLocks noGrp="1"/>
          </p:cNvSpPr>
          <p:nvPr>
            <p:ph type="title" idx="4294967295"/>
          </p:nvPr>
        </p:nvSpPr>
        <p:spPr>
          <a:xfrm>
            <a:off x="173180" y="-861002"/>
            <a:ext cx="10515600" cy="861002"/>
          </a:xfrm>
        </p:spPr>
        <p:txBody>
          <a:bodyPr vert="horz" lIns="91440" tIns="45720" rIns="91440" bIns="45720" rtlCol="0" anchor="b">
            <a:normAutofit/>
          </a:bodyPr>
          <a:lstStyle/>
          <a:p>
            <a:r>
              <a:rPr lang="en-US"/>
              <a:t>Scenario Review</a:t>
            </a:r>
          </a:p>
        </p:txBody>
      </p:sp>
    </p:spTree>
    <p:extLst>
      <p:ext uri="{BB962C8B-B14F-4D97-AF65-F5344CB8AC3E}">
        <p14:creationId xmlns:p14="http://schemas.microsoft.com/office/powerpoint/2010/main" val="91340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31CB-9B00-9A96-6870-78E7A7A544C8}"/>
              </a:ext>
            </a:extLst>
          </p:cNvPr>
          <p:cNvSpPr>
            <a:spLocks noGrp="1"/>
          </p:cNvSpPr>
          <p:nvPr>
            <p:ph type="title"/>
          </p:nvPr>
        </p:nvSpPr>
        <p:spPr/>
        <p:txBody>
          <a:bodyPr/>
          <a:lstStyle/>
          <a:p>
            <a:r>
              <a:rPr lang="en-US"/>
              <a:t>General Principles</a:t>
            </a:r>
          </a:p>
        </p:txBody>
      </p:sp>
      <p:graphicFrame>
        <p:nvGraphicFramePr>
          <p:cNvPr id="5" name="Content Placeholder 4" descr="Graphic with general principles:&#10;1. Stay Calm - Do not obstruct. Contact school-level contact person (SLC)&#10;2. Verbally Limit Access - No private areas or confidential records unless required by valid judicial warrent or judicial order.&#10;3. Document - Record details safely, report, and notify as appropriate.">
            <a:extLst>
              <a:ext uri="{FF2B5EF4-FFF2-40B4-BE49-F238E27FC236}">
                <a16:creationId xmlns:a16="http://schemas.microsoft.com/office/drawing/2014/main" id="{A18B346B-5318-22C6-DEB3-BF1E514E1FFE}"/>
              </a:ext>
            </a:extLst>
          </p:cNvPr>
          <p:cNvGraphicFramePr>
            <a:graphicFrameLocks noGrp="1"/>
          </p:cNvGraphicFramePr>
          <p:nvPr>
            <p:ph idx="1"/>
            <p:extLst>
              <p:ext uri="{D42A27DB-BD31-4B8C-83A1-F6EECF244321}">
                <p14:modId xmlns:p14="http://schemas.microsoft.com/office/powerpoint/2010/main" val="3695598406"/>
              </p:ext>
            </p:extLst>
          </p:nvPr>
        </p:nvGraphicFramePr>
        <p:xfrm>
          <a:off x="728662" y="1068571"/>
          <a:ext cx="11133485"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hape 26">
            <a:extLst>
              <a:ext uri="{FF2B5EF4-FFF2-40B4-BE49-F238E27FC236}">
                <a16:creationId xmlns:a16="http://schemas.microsoft.com/office/drawing/2014/main" id="{CDD453BF-8800-1282-D070-CF5418B460A0}"/>
              </a:ext>
            </a:extLst>
          </p:cNvPr>
          <p:cNvSpPr/>
          <p:nvPr/>
        </p:nvSpPr>
        <p:spPr>
          <a:xfrm>
            <a:off x="723899" y="5460245"/>
            <a:ext cx="10898257" cy="658368"/>
          </a:xfrm>
          <a:prstGeom prst="roundRect">
            <a:avLst>
              <a:gd name="adj" fmla="val 6944"/>
            </a:avLst>
          </a:prstGeom>
          <a:noFill/>
          <a:ln w="12700">
            <a:noFill/>
            <a:prstDash val="solid"/>
          </a:ln>
        </p:spPr>
        <p:txBody>
          <a:bodyPr anchor="ctr"/>
          <a:lstStyle/>
          <a:p>
            <a:pPr algn="ctr"/>
            <a:r>
              <a:rPr lang="en-US" sz="2000" b="1" dirty="0">
                <a:latin typeface="Montserrat" pitchFamily="2" charset="0"/>
              </a:rPr>
              <a:t>Staff </a:t>
            </a:r>
            <a:r>
              <a:rPr lang="en-US" sz="2000" b="1" i="1" dirty="0">
                <a:latin typeface="Montserrat" pitchFamily="2" charset="0"/>
              </a:rPr>
              <a:t>should not </a:t>
            </a:r>
            <a:r>
              <a:rPr lang="en-US" sz="2000" b="1" dirty="0">
                <a:latin typeface="Montserrat" pitchFamily="2" charset="0"/>
              </a:rPr>
              <a:t>physically interfere with officers</a:t>
            </a:r>
            <a:r>
              <a:rPr lang="en-US" sz="2000" dirty="0">
                <a:latin typeface="Montserrat" pitchFamily="2" charset="0"/>
              </a:rPr>
              <a:t> </a:t>
            </a:r>
          </a:p>
        </p:txBody>
      </p:sp>
      <p:sp>
        <p:nvSpPr>
          <p:cNvPr id="4" name="Slide Number Placeholder 3">
            <a:extLst>
              <a:ext uri="{FF2B5EF4-FFF2-40B4-BE49-F238E27FC236}">
                <a16:creationId xmlns:a16="http://schemas.microsoft.com/office/drawing/2014/main" id="{C1AB9A6A-0B34-D6B0-BB00-A1CD24E7915D}"/>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1250848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15AF-1950-83BB-3DB5-AD4D0C638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8EC13-A51A-B564-63CB-2546DD512120}"/>
              </a:ext>
            </a:extLst>
          </p:cNvPr>
          <p:cNvSpPr>
            <a:spLocks noGrp="1"/>
          </p:cNvSpPr>
          <p:nvPr>
            <p:ph type="title"/>
          </p:nvPr>
        </p:nvSpPr>
        <p:spPr/>
        <p:txBody>
          <a:bodyPr>
            <a:noAutofit/>
          </a:bodyPr>
          <a:lstStyle/>
          <a:p>
            <a:r>
              <a:rPr lang="en-US"/>
              <a:t>Escalation Protocol </a:t>
            </a:r>
          </a:p>
        </p:txBody>
      </p:sp>
      <p:sp>
        <p:nvSpPr>
          <p:cNvPr id="5" name="TextBox 4">
            <a:extLst>
              <a:ext uri="{FF2B5EF4-FFF2-40B4-BE49-F238E27FC236}">
                <a16:creationId xmlns:a16="http://schemas.microsoft.com/office/drawing/2014/main" id="{1AD2EF3F-4A57-B20C-C06E-0340857C623C}"/>
              </a:ext>
            </a:extLst>
          </p:cNvPr>
          <p:cNvSpPr txBox="1"/>
          <p:nvPr/>
        </p:nvSpPr>
        <p:spPr>
          <a:xfrm>
            <a:off x="299607" y="1578361"/>
            <a:ext cx="9678020" cy="369332"/>
          </a:xfrm>
          <a:prstGeom prst="rect">
            <a:avLst/>
          </a:prstGeom>
          <a:noFill/>
        </p:spPr>
        <p:txBody>
          <a:bodyPr wrap="square">
            <a:spAutoFit/>
          </a:bodyPr>
          <a:lstStyle/>
          <a:p>
            <a:pPr algn="l"/>
            <a:r>
              <a:rPr lang="en-US" dirty="0">
                <a:solidFill>
                  <a:schemeClr val="bg1"/>
                </a:solidFill>
                <a:latin typeface="Arial" panose="020B0604020202020204" pitchFamily="34" charset="0"/>
                <a:cs typeface="Arial" panose="020B0604020202020204" pitchFamily="34" charset="0"/>
              </a:rPr>
              <a:t>When law enforcement arrives on site, school staff should initiate their escalation protocol: </a:t>
            </a:r>
          </a:p>
        </p:txBody>
      </p:sp>
      <p:graphicFrame>
        <p:nvGraphicFramePr>
          <p:cNvPr id="9" name="Diagram 8" descr="Step 1&#10;Staff inform officers to wait where they are (ideally outside, away from students) while they contact an administrator&#10;Step 2&#10;Staff immediately notify the school level contact person (SLC) &#10;Step 3&#10;SLC immediately calls the district level contact person (DLC) and goes to meet the officers. Either SLC or DLC calls legal counsel  &#10;Step 4&#10;SLC speaks to the officers and requests their identifying information: names, agencies and badge numbers &#10;Step 5&#10;SLC asks to view the warrant and determine if it is judicial or administrative (with the attorney’s help, if applicable)&#10;">
            <a:extLst>
              <a:ext uri="{FF2B5EF4-FFF2-40B4-BE49-F238E27FC236}">
                <a16:creationId xmlns:a16="http://schemas.microsoft.com/office/drawing/2014/main" id="{466FC359-3636-CC35-606D-0CE7F8971816}"/>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174138773"/>
              </p:ext>
            </p:extLst>
          </p:nvPr>
        </p:nvGraphicFramePr>
        <p:xfrm>
          <a:off x="589900" y="1578361"/>
          <a:ext cx="8506609" cy="49709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Arrow: Right 15" descr="Escalation Protocol: When law enforcement arrives on site, school staff should initiate their escalation protocol, following a 5 Step Process based on if there is or is not judicial warrant.">
            <a:extLst>
              <a:ext uri="{FF2B5EF4-FFF2-40B4-BE49-F238E27FC236}">
                <a16:creationId xmlns:a16="http://schemas.microsoft.com/office/drawing/2014/main" id="{A7E5EC61-F749-501B-E4F9-1D9BA7E648EF}"/>
              </a:ext>
            </a:extLst>
          </p:cNvPr>
          <p:cNvSpPr/>
          <p:nvPr/>
        </p:nvSpPr>
        <p:spPr>
          <a:xfrm>
            <a:off x="9379196" y="2835497"/>
            <a:ext cx="242547" cy="283734"/>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4" name="Rectangle: Rounded Corners 13" descr="IF NO JUDICIAL WARRANT: SLC states that they have been advised not to permit entry without a valid judicial warrant&#10;">
            <a:extLst>
              <a:ext uri="{FF2B5EF4-FFF2-40B4-BE49-F238E27FC236}">
                <a16:creationId xmlns:a16="http://schemas.microsoft.com/office/drawing/2014/main" id="{F5CA819D-2808-6823-B7ED-588703315F3E}"/>
              </a:ext>
              <a:ext uri="{C183D7F6-B498-43B3-948B-1728B52AA6E4}">
                <adec:decorative xmlns:adec="http://schemas.microsoft.com/office/drawing/2017/decorative" val="0"/>
              </a:ext>
            </a:extLst>
          </p:cNvPr>
          <p:cNvSpPr/>
          <p:nvPr/>
        </p:nvSpPr>
        <p:spPr>
          <a:xfrm>
            <a:off x="9770428" y="1714500"/>
            <a:ext cx="2121965" cy="1948819"/>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u="sng">
                <a:solidFill>
                  <a:schemeClr val="tx1"/>
                </a:solidFill>
                <a:latin typeface="Arial Narrow" panose="020B0606020202030204" pitchFamily="34" charset="0"/>
              </a:rPr>
              <a:t>IF NO JUDICIAL WARRANT</a:t>
            </a:r>
            <a:r>
              <a:rPr lang="en-US">
                <a:solidFill>
                  <a:schemeClr val="tx1"/>
                </a:solidFill>
                <a:latin typeface="Arial Narrow" panose="020B0606020202030204" pitchFamily="34" charset="0"/>
              </a:rPr>
              <a:t>: SLC states that they have been advised not to permit entry without a valid judicial warrant</a:t>
            </a:r>
          </a:p>
        </p:txBody>
      </p:sp>
      <p:sp>
        <p:nvSpPr>
          <p:cNvPr id="19" name="Arrow: Right 18">
            <a:extLst>
              <a:ext uri="{FF2B5EF4-FFF2-40B4-BE49-F238E27FC236}">
                <a16:creationId xmlns:a16="http://schemas.microsoft.com/office/drawing/2014/main" id="{486489F8-4FB9-1EED-8AB3-CCFD56B97DA6}"/>
              </a:ext>
              <a:ext uri="{C183D7F6-B498-43B3-948B-1728B52AA6E4}">
                <adec:decorative xmlns:adec="http://schemas.microsoft.com/office/drawing/2017/decorative" val="1"/>
              </a:ext>
            </a:extLst>
          </p:cNvPr>
          <p:cNvSpPr/>
          <p:nvPr/>
        </p:nvSpPr>
        <p:spPr>
          <a:xfrm>
            <a:off x="9379196" y="4792878"/>
            <a:ext cx="242547" cy="283734"/>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2" name="Rectangle: Rounded Corners 11" descr="IF YES JUDICIAL WARRANT: review the terms of the warrant with an attorney if possible. Permit access only within scope of the warrant, and away from students, if possible. &#10;">
            <a:extLst>
              <a:ext uri="{FF2B5EF4-FFF2-40B4-BE49-F238E27FC236}">
                <a16:creationId xmlns:a16="http://schemas.microsoft.com/office/drawing/2014/main" id="{1C853520-28E7-30CA-2F91-662AC2DF8EEE}"/>
              </a:ext>
            </a:extLst>
          </p:cNvPr>
          <p:cNvSpPr/>
          <p:nvPr/>
        </p:nvSpPr>
        <p:spPr>
          <a:xfrm>
            <a:off x="9770429" y="3882942"/>
            <a:ext cx="2121965" cy="2183659"/>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u="sng">
                <a:solidFill>
                  <a:schemeClr val="tx1"/>
                </a:solidFill>
                <a:latin typeface="Arial Narrow" panose="020B0606020202030204" pitchFamily="34" charset="0"/>
              </a:rPr>
              <a:t>IF YES JUDICIAL WARRANT</a:t>
            </a:r>
            <a:r>
              <a:rPr lang="en-US" sz="1600">
                <a:solidFill>
                  <a:schemeClr val="tx1"/>
                </a:solidFill>
                <a:latin typeface="Arial Narrow" panose="020B0606020202030204" pitchFamily="34" charset="0"/>
              </a:rPr>
              <a:t>: review the terms of the warrant with an attorney if possible. Permit access only within scope of the warrant, and away from students, if possible. </a:t>
            </a:r>
          </a:p>
        </p:txBody>
      </p:sp>
      <p:sp>
        <p:nvSpPr>
          <p:cNvPr id="4" name="Slide Number Placeholder 3">
            <a:extLst>
              <a:ext uri="{FF2B5EF4-FFF2-40B4-BE49-F238E27FC236}">
                <a16:creationId xmlns:a16="http://schemas.microsoft.com/office/drawing/2014/main" id="{E8F642B9-F33B-1198-544E-02D72AD451CC}"/>
              </a:ext>
            </a:extLst>
          </p:cNvPr>
          <p:cNvSpPr>
            <a:spLocks noGrp="1"/>
          </p:cNvSpPr>
          <p:nvPr>
            <p:ph type="sldNum" sz="quarter" idx="12"/>
          </p:nvPr>
        </p:nvSpPr>
        <p:spPr>
          <a:xfrm>
            <a:off x="9632372" y="6518275"/>
            <a:ext cx="2324099" cy="246495"/>
          </a:xfrm>
        </p:spPr>
        <p:txBody>
          <a:bodyPr/>
          <a:lstStyle/>
          <a:p>
            <a:fld id="{7408B8CA-226C-4571-9FEE-B704CFEBF665}" type="slidenum">
              <a:rPr lang="en-US" smtClean="0"/>
              <a:pPr/>
              <a:t>21</a:t>
            </a:fld>
            <a:endParaRPr lang="en-US"/>
          </a:p>
        </p:txBody>
      </p:sp>
    </p:spTree>
    <p:extLst>
      <p:ext uri="{BB962C8B-B14F-4D97-AF65-F5344CB8AC3E}">
        <p14:creationId xmlns:p14="http://schemas.microsoft.com/office/powerpoint/2010/main" val="2270136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7252-C8A2-28F4-245D-D0E21D3EE9AD}"/>
              </a:ext>
            </a:extLst>
          </p:cNvPr>
          <p:cNvSpPr>
            <a:spLocks noGrp="1"/>
          </p:cNvSpPr>
          <p:nvPr>
            <p:ph type="title"/>
          </p:nvPr>
        </p:nvSpPr>
        <p:spPr>
          <a:xfrm>
            <a:off x="135601" y="118630"/>
            <a:ext cx="10515600" cy="861002"/>
          </a:xfrm>
        </p:spPr>
        <p:txBody>
          <a:bodyPr>
            <a:normAutofit/>
          </a:bodyPr>
          <a:lstStyle/>
          <a:p>
            <a:r>
              <a:rPr lang="en-US"/>
              <a:t>Guiding Principles for School Staff</a:t>
            </a:r>
          </a:p>
        </p:txBody>
      </p:sp>
      <p:graphicFrame>
        <p:nvGraphicFramePr>
          <p:cNvPr id="5" name="Content Placeholder 4">
            <a:extLst>
              <a:ext uri="{FF2B5EF4-FFF2-40B4-BE49-F238E27FC236}">
                <a16:creationId xmlns:a16="http://schemas.microsoft.com/office/drawing/2014/main" id="{82B62BB0-A570-BAA7-BEA1-C6069C95F5AA}"/>
              </a:ext>
            </a:extLst>
          </p:cNvPr>
          <p:cNvGraphicFramePr>
            <a:graphicFrameLocks noGrp="1"/>
          </p:cNvGraphicFramePr>
          <p:nvPr>
            <p:ph idx="1"/>
            <p:extLst>
              <p:ext uri="{D42A27DB-BD31-4B8C-83A1-F6EECF244321}">
                <p14:modId xmlns:p14="http://schemas.microsoft.com/office/powerpoint/2010/main" val="406227972"/>
              </p:ext>
            </p:extLst>
          </p:nvPr>
        </p:nvGraphicFramePr>
        <p:xfrm>
          <a:off x="475989" y="1134743"/>
          <a:ext cx="11480482" cy="5183173"/>
        </p:xfrm>
        <a:graphic>
          <a:graphicData uri="http://schemas.openxmlformats.org/drawingml/2006/table">
            <a:tbl>
              <a:tblPr firstRow="1" bandRow="1">
                <a:tableStyleId>{5C22544A-7EE6-4342-B048-85BDC9FD1C3A}</a:tableStyleId>
              </a:tblPr>
              <a:tblGrid>
                <a:gridCol w="6701425">
                  <a:extLst>
                    <a:ext uri="{9D8B030D-6E8A-4147-A177-3AD203B41FA5}">
                      <a16:colId xmlns:a16="http://schemas.microsoft.com/office/drawing/2014/main" val="2734435424"/>
                    </a:ext>
                  </a:extLst>
                </a:gridCol>
                <a:gridCol w="4779057">
                  <a:extLst>
                    <a:ext uri="{9D8B030D-6E8A-4147-A177-3AD203B41FA5}">
                      <a16:colId xmlns:a16="http://schemas.microsoft.com/office/drawing/2014/main" val="2755151845"/>
                    </a:ext>
                  </a:extLst>
                </a:gridCol>
              </a:tblGrid>
              <a:tr h="372443">
                <a:tc>
                  <a:txBody>
                    <a:bodyPr/>
                    <a:lstStyle/>
                    <a:p>
                      <a:r>
                        <a:rPr lang="en-US"/>
                        <a:t>PRIOR to an incident …</a:t>
                      </a:r>
                    </a:p>
                  </a:txBody>
                  <a:tcPr/>
                </a:tc>
                <a:tc>
                  <a:txBody>
                    <a:bodyPr/>
                    <a:lstStyle/>
                    <a:p>
                      <a:r>
                        <a:rPr lang="en-US"/>
                        <a:t>AFTER an incident …</a:t>
                      </a:r>
                    </a:p>
                  </a:txBody>
                  <a:tcPr/>
                </a:tc>
                <a:extLst>
                  <a:ext uri="{0D108BD9-81ED-4DB2-BD59-A6C34878D82A}">
                    <a16:rowId xmlns:a16="http://schemas.microsoft.com/office/drawing/2014/main" val="2836835971"/>
                  </a:ext>
                </a:extLst>
              </a:tr>
              <a:tr h="4810730">
                <a:tc>
                  <a:txBody>
                    <a:bodyPr/>
                    <a:lstStyle/>
                    <a:p>
                      <a:pPr marL="230188" indent="-230188">
                        <a:spcBef>
                          <a:spcPts val="0"/>
                        </a:spcBef>
                        <a:buFont typeface="Arial" panose="020B0604020202020204" pitchFamily="34" charset="0"/>
                        <a:buChar char="•"/>
                      </a:pPr>
                      <a:r>
                        <a:rPr lang="en-US" sz="1800" dirty="0">
                          <a:latin typeface="+mn-lt"/>
                        </a:rPr>
                        <a:t>Develop/update </a:t>
                      </a:r>
                      <a:r>
                        <a:rPr lang="en-US" sz="1800" b="1" dirty="0">
                          <a:latin typeface="+mn-lt"/>
                        </a:rPr>
                        <a:t>policies and protocols</a:t>
                      </a:r>
                    </a:p>
                    <a:p>
                      <a:pPr marL="230188" indent="-230188">
                        <a:spcBef>
                          <a:spcPts val="0"/>
                        </a:spcBef>
                        <a:buFont typeface="Arial" panose="020B0604020202020204" pitchFamily="34" charset="0"/>
                        <a:buChar char="•"/>
                      </a:pPr>
                      <a:r>
                        <a:rPr lang="en-US" sz="1800" b="1" dirty="0">
                          <a:latin typeface="+mn-lt"/>
                        </a:rPr>
                        <a:t>Train all staff </a:t>
                      </a:r>
                      <a:r>
                        <a:rPr lang="en-US" sz="1800" dirty="0">
                          <a:latin typeface="+mn-lt"/>
                        </a:rPr>
                        <a:t>in policies and protocols – including escalation protocol and other applicable emergency protocols (e.g., lockdown, soft lockdown)</a:t>
                      </a:r>
                    </a:p>
                    <a:p>
                      <a:pPr marL="230188" indent="-230188">
                        <a:spcBef>
                          <a:spcPts val="0"/>
                        </a:spcBef>
                        <a:buFont typeface="Arial" panose="020B0604020202020204" pitchFamily="34" charset="0"/>
                        <a:buChar char="•"/>
                      </a:pPr>
                      <a:r>
                        <a:rPr lang="en-US" sz="1800" dirty="0">
                          <a:latin typeface="+mn-lt"/>
                        </a:rPr>
                        <a:t>Review Emergency Operations Plans with </a:t>
                      </a:r>
                      <a:r>
                        <a:rPr lang="en-US" sz="1800" b="1" dirty="0">
                          <a:latin typeface="+mn-lt"/>
                        </a:rPr>
                        <a:t>school bus companies </a:t>
                      </a:r>
                      <a:r>
                        <a:rPr lang="en-US" sz="1800" dirty="0">
                          <a:latin typeface="+mn-lt"/>
                        </a:rPr>
                        <a:t>re: protocols when law enforcement activity occurs at/near bus stops</a:t>
                      </a:r>
                    </a:p>
                    <a:p>
                      <a:pPr marL="230188" indent="-230188">
                        <a:spcBef>
                          <a:spcPts val="0"/>
                        </a:spcBef>
                        <a:buFont typeface="Arial" panose="020B0604020202020204" pitchFamily="34" charset="0"/>
                        <a:buChar char="•"/>
                      </a:pPr>
                      <a:r>
                        <a:rPr lang="en-US" sz="1800" dirty="0">
                          <a:latin typeface="+mn-lt"/>
                        </a:rPr>
                        <a:t>Determine what indoor and outdoor space constitutes </a:t>
                      </a:r>
                      <a:r>
                        <a:rPr lang="en-US" sz="1800" b="1" dirty="0">
                          <a:latin typeface="+mn-lt"/>
                        </a:rPr>
                        <a:t>“school grounds” </a:t>
                      </a:r>
                      <a:r>
                        <a:rPr lang="en-US" sz="1800" dirty="0">
                          <a:latin typeface="+mn-lt"/>
                        </a:rPr>
                        <a:t>at your location</a:t>
                      </a:r>
                    </a:p>
                    <a:p>
                      <a:pPr marL="230188" indent="-230188">
                        <a:spcBef>
                          <a:spcPts val="0"/>
                        </a:spcBef>
                        <a:buFont typeface="Arial" panose="020B0604020202020204" pitchFamily="34" charset="0"/>
                        <a:buChar char="•"/>
                      </a:pPr>
                      <a:r>
                        <a:rPr lang="en-US" sz="1800" dirty="0">
                          <a:latin typeface="+mn-lt"/>
                        </a:rPr>
                        <a:t>For every student, ensure that your school has </a:t>
                      </a:r>
                      <a:r>
                        <a:rPr lang="en-US" sz="1800" b="1" dirty="0">
                          <a:latin typeface="+mn-lt"/>
                        </a:rPr>
                        <a:t>emergency contacts and alternative caregivers</a:t>
                      </a:r>
                      <a:r>
                        <a:rPr lang="en-US" sz="1800" dirty="0">
                          <a:latin typeface="+mn-lt"/>
                        </a:rPr>
                        <a:t> listed </a:t>
                      </a:r>
                    </a:p>
                    <a:p>
                      <a:pPr marL="230188" indent="-230188">
                        <a:spcBef>
                          <a:spcPts val="0"/>
                        </a:spcBef>
                        <a:buFont typeface="Arial" panose="020B0604020202020204" pitchFamily="34" charset="0"/>
                        <a:buChar char="•"/>
                      </a:pPr>
                      <a:r>
                        <a:rPr lang="en-US" sz="1800" dirty="0">
                          <a:latin typeface="+mn-lt"/>
                          <a:ea typeface="Calibri" panose="020F0502020204030204" pitchFamily="34" charset="0"/>
                          <a:cs typeface="Calibri" panose="020F0502020204030204" pitchFamily="34" charset="0"/>
                        </a:rPr>
                        <a:t>Share </a:t>
                      </a:r>
                      <a:r>
                        <a:rPr lang="en-US" sz="1800" b="1" dirty="0">
                          <a:latin typeface="+mn-lt"/>
                          <a:ea typeface="Calibri" panose="020F0502020204030204" pitchFamily="34" charset="0"/>
                          <a:cs typeface="Calibri" panose="020F0502020204030204" pitchFamily="34" charset="0"/>
                        </a:rPr>
                        <a:t>“Plan Ahead</a:t>
                      </a:r>
                      <a:r>
                        <a:rPr lang="en-US" sz="1800" b="1" dirty="0">
                          <a:latin typeface="+mn-lt"/>
                        </a:rPr>
                        <a:t>” resources </a:t>
                      </a:r>
                      <a:r>
                        <a:rPr lang="en-US" sz="1800" dirty="0">
                          <a:latin typeface="+mn-lt"/>
                        </a:rPr>
                        <a:t>with parents to appoint alternative caregivers in case of an emergency making them unavailable</a:t>
                      </a:r>
                    </a:p>
                    <a:p>
                      <a:pPr marL="230188" indent="-230188">
                        <a:spcBef>
                          <a:spcPts val="0"/>
                        </a:spcBef>
                        <a:buFont typeface="Arial" panose="020B0604020202020204" pitchFamily="34" charset="0"/>
                        <a:buChar char="•"/>
                      </a:pPr>
                      <a:r>
                        <a:rPr lang="en-US" sz="1800" dirty="0">
                          <a:latin typeface="+mn-lt"/>
                        </a:rPr>
                        <a:t>Ensure staff maintain </a:t>
                      </a:r>
                      <a:r>
                        <a:rPr lang="en-US" sz="1800" b="1" dirty="0">
                          <a:latin typeface="+mn-lt"/>
                        </a:rPr>
                        <a:t>sensitivity to absences and behavioral challenges</a:t>
                      </a:r>
                      <a:r>
                        <a:rPr lang="en-US" sz="1800" dirty="0">
                          <a:latin typeface="+mn-lt"/>
                        </a:rPr>
                        <a:t> that may be related to these stressors</a:t>
                      </a:r>
                    </a:p>
                    <a:p>
                      <a:pPr marL="230188" indent="-230188">
                        <a:spcBef>
                          <a:spcPts val="0"/>
                        </a:spcBef>
                        <a:buFont typeface="Arial" panose="020B0604020202020204" pitchFamily="34" charset="0"/>
                        <a:buChar char="•"/>
                      </a:pPr>
                      <a:r>
                        <a:rPr lang="en-US" sz="1800" dirty="0">
                          <a:latin typeface="+mn-lt"/>
                        </a:rPr>
                        <a:t>Offer </a:t>
                      </a:r>
                      <a:r>
                        <a:rPr lang="en-US" sz="1800" b="1" dirty="0">
                          <a:latin typeface="+mn-lt"/>
                        </a:rPr>
                        <a:t>extra support </a:t>
                      </a:r>
                      <a:r>
                        <a:rPr lang="en-US" sz="1800" dirty="0">
                          <a:latin typeface="+mn-lt"/>
                        </a:rPr>
                        <a:t>to children/families as needed</a:t>
                      </a:r>
                    </a:p>
                  </a:txBody>
                  <a:tcPr/>
                </a:tc>
                <a:tc>
                  <a:txBody>
                    <a:bodyPr/>
                    <a:lstStyle/>
                    <a:p>
                      <a:pPr marL="230188" indent="-230188">
                        <a:buFont typeface="Arial" panose="020B0604020202020204" pitchFamily="34" charset="0"/>
                        <a:buChar char="•"/>
                      </a:pPr>
                      <a:r>
                        <a:rPr lang="en-US" sz="1800" b="0" dirty="0">
                          <a:solidFill>
                            <a:schemeClr val="tx1"/>
                          </a:solidFill>
                          <a:latin typeface="+mn-lt"/>
                          <a:ea typeface="Calibri" panose="020F0502020204030204" pitchFamily="34" charset="0"/>
                          <a:cs typeface="Calibri" panose="020F0502020204030204" pitchFamily="34" charset="0"/>
                        </a:rPr>
                        <a:t>All involved should write down what they remember of the incident; keep the record as you would other records (see </a:t>
                      </a:r>
                      <a:r>
                        <a:rPr lang="en-US" sz="1800" b="0" dirty="0">
                          <a:solidFill>
                            <a:schemeClr val="tx1"/>
                          </a:solidFill>
                          <a:latin typeface="+mn-lt"/>
                          <a:ea typeface="Calibri" panose="020F0502020204030204" pitchFamily="34" charset="0"/>
                          <a:cs typeface="Calibri" panose="020F0502020204030204" pitchFamily="34" charset="0"/>
                          <a:hlinkClick r:id="rId3"/>
                        </a:rPr>
                        <a:t>Appendix B</a:t>
                      </a:r>
                      <a:r>
                        <a:rPr lang="en-US" sz="1800" b="0" dirty="0">
                          <a:solidFill>
                            <a:schemeClr val="tx1"/>
                          </a:solidFill>
                          <a:latin typeface="+mn-lt"/>
                          <a:ea typeface="Calibri" panose="020F0502020204030204" pitchFamily="34" charset="0"/>
                          <a:cs typeface="Calibri" panose="020F0502020204030204" pitchFamily="34" charset="0"/>
                        </a:rPr>
                        <a:t>, Model Procedures, pp. 7, 14-15)</a:t>
                      </a:r>
                    </a:p>
                    <a:p>
                      <a:pPr marL="230188" lvl="0" indent="-230188">
                        <a:spcBef>
                          <a:spcPts val="600"/>
                        </a:spcBef>
                        <a:buFont typeface="Arial" panose="020B0604020202020204" pitchFamily="34" charset="0"/>
                        <a:buChar char="•"/>
                      </a:pPr>
                      <a:r>
                        <a:rPr lang="en-US" sz="1800" b="0" dirty="0">
                          <a:solidFill>
                            <a:schemeClr val="tx1"/>
                          </a:solidFill>
                          <a:latin typeface="+mn-lt"/>
                          <a:ea typeface="Calibri" panose="020F0502020204030204" pitchFamily="34" charset="0"/>
                          <a:cs typeface="Calibri" panose="020F0502020204030204" pitchFamily="34" charset="0"/>
                        </a:rPr>
                        <a:t>Designated staff member to notify parents/guardians, teachers, administrators, and staff (See </a:t>
                      </a:r>
                      <a:r>
                        <a:rPr lang="en-US" sz="1800" b="0" dirty="0">
                          <a:solidFill>
                            <a:schemeClr val="tx1"/>
                          </a:solidFill>
                          <a:latin typeface="+mn-lt"/>
                          <a:ea typeface="Calibri" panose="020F0502020204030204" pitchFamily="34" charset="0"/>
                          <a:cs typeface="Calibri" panose="020F0502020204030204" pitchFamily="34" charset="0"/>
                          <a:hlinkClick r:id="rId3"/>
                        </a:rPr>
                        <a:t>Appendix C</a:t>
                      </a:r>
                      <a:r>
                        <a:rPr lang="en-US" sz="1800" b="0" dirty="0">
                          <a:solidFill>
                            <a:schemeClr val="tx1"/>
                          </a:solidFill>
                          <a:latin typeface="+mn-lt"/>
                          <a:ea typeface="Calibri" panose="020F0502020204030204" pitchFamily="34" charset="0"/>
                          <a:cs typeface="Calibri" panose="020F0502020204030204" pitchFamily="34" charset="0"/>
                        </a:rPr>
                        <a:t>, Model Procedures, pp. 8-9, 16)</a:t>
                      </a:r>
                    </a:p>
                    <a:p>
                      <a:pPr marL="230188" lvl="0" indent="-230188">
                        <a:spcBef>
                          <a:spcPts val="600"/>
                        </a:spcBef>
                        <a:buFont typeface="Arial" panose="020B0604020202020204" pitchFamily="34" charset="0"/>
                        <a:buChar char="•"/>
                      </a:pPr>
                      <a:r>
                        <a:rPr lang="en-US" sz="1800" b="0" dirty="0">
                          <a:solidFill>
                            <a:schemeClr val="tx1"/>
                          </a:solidFill>
                          <a:latin typeface="+mn-lt"/>
                          <a:ea typeface="Calibri" panose="020F0502020204030204" pitchFamily="34" charset="0"/>
                          <a:cs typeface="Calibri" panose="020F0502020204030204" pitchFamily="34" charset="0"/>
                        </a:rPr>
                        <a:t>Report the incident to the </a:t>
                      </a:r>
                      <a:r>
                        <a:rPr lang="en-US" sz="1800" b="0" dirty="0">
                          <a:solidFill>
                            <a:schemeClr val="tx1"/>
                          </a:solidFill>
                          <a:latin typeface="+mn-lt"/>
                          <a:ea typeface="Calibri" panose="020F0502020204030204" pitchFamily="34" charset="0"/>
                          <a:cs typeface="Calibri" panose="020F0502020204030204" pitchFamily="34" charset="0"/>
                          <a:hlinkClick r:id="rId4"/>
                        </a:rPr>
                        <a:t>AGO Civil Rights Division</a:t>
                      </a:r>
                      <a:r>
                        <a:rPr lang="en-US" sz="1800" b="0" dirty="0">
                          <a:solidFill>
                            <a:schemeClr val="tx1"/>
                          </a:solidFill>
                          <a:latin typeface="+mn-lt"/>
                          <a:ea typeface="Calibri" panose="020F0502020204030204" pitchFamily="34" charset="0"/>
                          <a:cs typeface="Calibri" panose="020F0502020204030204" pitchFamily="34" charset="0"/>
                        </a:rPr>
                        <a:t> and </a:t>
                      </a:r>
                      <a:r>
                        <a:rPr lang="en-US" sz="1800" dirty="0">
                          <a:hlinkClick r:id="rId5"/>
                        </a:rPr>
                        <a:t>Massachusetts Federal Misconduct Portal</a:t>
                      </a:r>
                      <a:endParaRPr lang="en-US" sz="1800" dirty="0">
                        <a:latin typeface="+mn-lt"/>
                      </a:endParaRPr>
                    </a:p>
                    <a:p>
                      <a:pPr marL="230188" lvl="0" indent="-230188">
                        <a:spcBef>
                          <a:spcPts val="600"/>
                        </a:spcBef>
                        <a:buFont typeface="Arial" panose="020B0604020202020204" pitchFamily="34" charset="0"/>
                        <a:buChar char="•"/>
                      </a:pPr>
                      <a:r>
                        <a:rPr lang="en-US" sz="1800" b="0" dirty="0">
                          <a:solidFill>
                            <a:schemeClr val="tx1"/>
                          </a:solidFill>
                          <a:latin typeface="+mn-lt"/>
                          <a:ea typeface="Calibri" panose="020F0502020204030204" pitchFamily="34" charset="0"/>
                          <a:cs typeface="Calibri" panose="020F0502020204030204" pitchFamily="34" charset="0"/>
                        </a:rPr>
                        <a:t>Debrief the incident and revisit policies and emergency protocol(s) based on any lessons learned</a:t>
                      </a:r>
                      <a:endParaRPr lang="en-US" sz="1800" dirty="0"/>
                    </a:p>
                  </a:txBody>
                  <a:tcPr/>
                </a:tc>
                <a:extLst>
                  <a:ext uri="{0D108BD9-81ED-4DB2-BD59-A6C34878D82A}">
                    <a16:rowId xmlns:a16="http://schemas.microsoft.com/office/drawing/2014/main" val="728685047"/>
                  </a:ext>
                </a:extLst>
              </a:tr>
            </a:tbl>
          </a:graphicData>
        </a:graphic>
      </p:graphicFrame>
      <p:sp>
        <p:nvSpPr>
          <p:cNvPr id="4" name="Slide Number Placeholder 3">
            <a:extLst>
              <a:ext uri="{FF2B5EF4-FFF2-40B4-BE49-F238E27FC236}">
                <a16:creationId xmlns:a16="http://schemas.microsoft.com/office/drawing/2014/main" id="{6A22B7A5-53B8-DF5A-177B-795738BA24C9}"/>
              </a:ext>
            </a:extLst>
          </p:cNvPr>
          <p:cNvSpPr>
            <a:spLocks noGrp="1"/>
          </p:cNvSpPr>
          <p:nvPr>
            <p:ph type="sldNum" sz="quarter" idx="12"/>
          </p:nvPr>
        </p:nvSpPr>
        <p:spPr/>
        <p:txBody>
          <a:bodyPr/>
          <a:lstStyle/>
          <a:p>
            <a:fld id="{7408B8CA-226C-4571-9FEE-B704CFEBF665}" type="slidenum">
              <a:rPr lang="en-US" smtClean="0"/>
              <a:pPr/>
              <a:t>22</a:t>
            </a:fld>
            <a:endParaRPr lang="en-US"/>
          </a:p>
        </p:txBody>
      </p:sp>
    </p:spTree>
    <p:extLst>
      <p:ext uri="{BB962C8B-B14F-4D97-AF65-F5344CB8AC3E}">
        <p14:creationId xmlns:p14="http://schemas.microsoft.com/office/powerpoint/2010/main" val="1514338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3F0D0C-CD3B-D021-9934-074946943F1B}"/>
              </a:ext>
            </a:extLst>
          </p:cNvPr>
          <p:cNvSpPr>
            <a:spLocks noGrp="1"/>
          </p:cNvSpPr>
          <p:nvPr>
            <p:ph type="title"/>
          </p:nvPr>
        </p:nvSpPr>
        <p:spPr>
          <a:xfrm>
            <a:off x="174182" y="186473"/>
            <a:ext cx="10526183" cy="865494"/>
          </a:xfrm>
        </p:spPr>
        <p:txBody>
          <a:bodyPr>
            <a:normAutofit/>
          </a:bodyPr>
          <a:lstStyle/>
          <a:p>
            <a:r>
              <a:rPr lang="en-US">
                <a:latin typeface="Arial"/>
                <a:cs typeface="Arial"/>
              </a:rPr>
              <a:t>Scenario 1: On School Grounds</a:t>
            </a:r>
            <a:endParaRPr lang="en-US"/>
          </a:p>
        </p:txBody>
      </p:sp>
      <p:sp>
        <p:nvSpPr>
          <p:cNvPr id="6" name="Content Placeholder 5">
            <a:extLst>
              <a:ext uri="{FF2B5EF4-FFF2-40B4-BE49-F238E27FC236}">
                <a16:creationId xmlns:a16="http://schemas.microsoft.com/office/drawing/2014/main" id="{08F8F49D-BFAC-4748-E557-891CCED2ABEA}"/>
              </a:ext>
            </a:extLst>
          </p:cNvPr>
          <p:cNvSpPr>
            <a:spLocks noGrp="1"/>
          </p:cNvSpPr>
          <p:nvPr>
            <p:ph idx="1"/>
          </p:nvPr>
        </p:nvSpPr>
        <p:spPr/>
        <p:txBody>
          <a:bodyPr vert="horz" lIns="91440" tIns="45720" rIns="91440" bIns="45720" rtlCol="0" anchor="t">
            <a:noAutofit/>
          </a:bodyPr>
          <a:lstStyle/>
          <a:p>
            <a:pPr marL="0" indent="0">
              <a:buNone/>
            </a:pPr>
            <a:endParaRPr lang="en-US" sz="2600" dirty="0">
              <a:solidFill>
                <a:srgbClr val="000000"/>
              </a:solidFill>
              <a:latin typeface="Arial"/>
              <a:ea typeface="Calibri"/>
              <a:cs typeface="Arial"/>
            </a:endParaRPr>
          </a:p>
          <a:p>
            <a:pPr marL="114300" lvl="1" indent="0" algn="ctr">
              <a:lnSpc>
                <a:spcPct val="100000"/>
              </a:lnSpc>
              <a:spcBef>
                <a:spcPct val="20000"/>
              </a:spcBef>
              <a:buNone/>
            </a:pPr>
            <a:r>
              <a:rPr lang="en-US" sz="2600" dirty="0">
                <a:solidFill>
                  <a:srgbClr val="000000"/>
                </a:solidFill>
                <a:latin typeface="Arial"/>
                <a:ea typeface="Calibri"/>
                <a:cs typeface="Arial"/>
              </a:rPr>
              <a:t>On a day when school is in session, immigrant employees of a landscaping company subcontracted by the district are working outside on the grounds of the district's public high school building. ICE arrives on school grounds and proceeds to arrest one of the landscapers. </a:t>
            </a:r>
          </a:p>
          <a:p>
            <a:pPr marL="114300" lvl="1" indent="0" algn="ctr">
              <a:lnSpc>
                <a:spcPct val="100000"/>
              </a:lnSpc>
              <a:spcBef>
                <a:spcPct val="20000"/>
              </a:spcBef>
              <a:buNone/>
            </a:pPr>
            <a:endParaRPr lang="en-US" sz="2600" dirty="0">
              <a:solidFill>
                <a:srgbClr val="000000"/>
              </a:solidFill>
              <a:latin typeface="Arial"/>
              <a:ea typeface="Calibri"/>
              <a:cs typeface="Arial"/>
            </a:endParaRPr>
          </a:p>
          <a:p>
            <a:pPr marL="231775" lvl="1" indent="0" algn="ctr">
              <a:lnSpc>
                <a:spcPct val="100000"/>
              </a:lnSpc>
              <a:spcBef>
                <a:spcPct val="20000"/>
              </a:spcBef>
              <a:buNone/>
            </a:pPr>
            <a:r>
              <a:rPr lang="en-US" sz="2600" b="1" dirty="0">
                <a:latin typeface="Arial"/>
                <a:ea typeface="Calibri"/>
                <a:cs typeface="Arial"/>
              </a:rPr>
              <a:t>What might school staff consider when faced with this situation?</a:t>
            </a:r>
            <a:endParaRPr lang="en-US" sz="2600" dirty="0">
              <a:latin typeface="Arial"/>
              <a:ea typeface="Calibri"/>
              <a:cs typeface="Arial"/>
            </a:endParaRPr>
          </a:p>
          <a:p>
            <a:pPr marL="0" indent="0">
              <a:buNone/>
            </a:pPr>
            <a:endParaRPr lang="en-US" sz="2600" dirty="0">
              <a:solidFill>
                <a:srgbClr val="000000"/>
              </a:solidFill>
              <a:latin typeface="Arial"/>
              <a:ea typeface="Calibri"/>
              <a:cs typeface="Arial"/>
            </a:endParaRPr>
          </a:p>
          <a:p>
            <a:pPr marL="0" indent="0">
              <a:buNone/>
            </a:pPr>
            <a:endParaRPr lang="en-US" sz="2600" dirty="0"/>
          </a:p>
        </p:txBody>
      </p:sp>
      <p:sp>
        <p:nvSpPr>
          <p:cNvPr id="4" name="TextBox 5">
            <a:extLst>
              <a:ext uri="{FF2B5EF4-FFF2-40B4-BE49-F238E27FC236}">
                <a16:creationId xmlns:a16="http://schemas.microsoft.com/office/drawing/2014/main" id="{05B4AF2B-3633-F9BB-DD9B-EBF1720169C1}"/>
              </a:ext>
            </a:extLst>
          </p:cNvPr>
          <p:cNvSpPr txBox="1"/>
          <p:nvPr/>
        </p:nvSpPr>
        <p:spPr>
          <a:xfrm>
            <a:off x="269432" y="5963528"/>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2" name="Slide Number Placeholder 1">
            <a:extLst>
              <a:ext uri="{FF2B5EF4-FFF2-40B4-BE49-F238E27FC236}">
                <a16:creationId xmlns:a16="http://schemas.microsoft.com/office/drawing/2014/main" id="{96C23530-DEB7-7ECB-2CFC-FA712EA35402}"/>
              </a:ext>
            </a:extLst>
          </p:cNvPr>
          <p:cNvSpPr>
            <a:spLocks noGrp="1"/>
          </p:cNvSpPr>
          <p:nvPr>
            <p:ph type="sldNum" sz="quarter" idx="12"/>
          </p:nvPr>
        </p:nvSpPr>
        <p:spPr/>
        <p:txBody>
          <a:bodyPr/>
          <a:lstStyle/>
          <a:p>
            <a:fld id="{68A8D22E-6BC5-9E47-900C-2BB94685D9F5}" type="slidenum">
              <a:rPr lang="en-US" smtClean="0"/>
              <a:pPr/>
              <a:t>23</a:t>
            </a:fld>
            <a:endParaRPr lang="en-US"/>
          </a:p>
        </p:txBody>
      </p:sp>
    </p:spTree>
    <p:extLst>
      <p:ext uri="{BB962C8B-B14F-4D97-AF65-F5344CB8AC3E}">
        <p14:creationId xmlns:p14="http://schemas.microsoft.com/office/powerpoint/2010/main" val="1293956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A8BF-1A70-42FF-8A04-6E675AD81BDF}"/>
              </a:ext>
            </a:extLst>
          </p:cNvPr>
          <p:cNvSpPr>
            <a:spLocks noGrp="1"/>
          </p:cNvSpPr>
          <p:nvPr>
            <p:ph type="title"/>
          </p:nvPr>
        </p:nvSpPr>
        <p:spPr/>
        <p:txBody>
          <a:bodyPr vert="horz" lIns="91440" tIns="45720" rIns="91440" bIns="45720" rtlCol="0" anchor="ctr">
            <a:noAutofit/>
          </a:bodyPr>
          <a:lstStyle/>
          <a:p>
            <a:r>
              <a:rPr lang="en-US" sz="3000" dirty="0">
                <a:latin typeface="Arial"/>
                <a:cs typeface="Arial"/>
              </a:rPr>
              <a:t>Scenario 1: Arrest on School Grounds – How to respond</a:t>
            </a:r>
            <a:endParaRPr lang="en-US" sz="3000" dirty="0"/>
          </a:p>
        </p:txBody>
      </p:sp>
      <p:sp>
        <p:nvSpPr>
          <p:cNvPr id="3" name="Content Placeholder 2">
            <a:extLst>
              <a:ext uri="{FF2B5EF4-FFF2-40B4-BE49-F238E27FC236}">
                <a16:creationId xmlns:a16="http://schemas.microsoft.com/office/drawing/2014/main" id="{75B64DE0-1239-B99F-7FB2-C3D4315E02CC}"/>
              </a:ext>
            </a:extLst>
          </p:cNvPr>
          <p:cNvSpPr>
            <a:spLocks noGrp="1"/>
          </p:cNvSpPr>
          <p:nvPr>
            <p:ph idx="1"/>
          </p:nvPr>
        </p:nvSpPr>
        <p:spPr>
          <a:xfrm>
            <a:off x="265872" y="1550118"/>
            <a:ext cx="11840783" cy="3996738"/>
          </a:xfrm>
        </p:spPr>
        <p:txBody>
          <a:bodyPr>
            <a:normAutofit fontScale="85000" lnSpcReduction="10000"/>
          </a:bodyPr>
          <a:lstStyle/>
          <a:p>
            <a:pPr fontAlgn="base">
              <a:lnSpc>
                <a:spcPct val="120000"/>
              </a:lnSpc>
              <a:spcBef>
                <a:spcPts val="0"/>
              </a:spcBef>
            </a:pPr>
            <a:r>
              <a:rPr lang="en-US" sz="2600" dirty="0">
                <a:solidFill>
                  <a:schemeClr val="tx1"/>
                </a:solidFill>
              </a:rPr>
              <a:t>This is a violation of the PROTECT Act if the officers do not have a judicial warrant or judicial order. </a:t>
            </a:r>
          </a:p>
          <a:p>
            <a:pPr fontAlgn="base">
              <a:lnSpc>
                <a:spcPct val="120000"/>
              </a:lnSpc>
              <a:spcBef>
                <a:spcPts val="0"/>
              </a:spcBef>
            </a:pPr>
            <a:r>
              <a:rPr lang="en-US" sz="2600" dirty="0">
                <a:solidFill>
                  <a:schemeClr val="tx1"/>
                </a:solidFill>
              </a:rPr>
              <a:t>If an arrest is not yet underway, contact the designated contact immediately. Ask the officers if they have a judicial warrant. If they do not, ask them to leave school property. </a:t>
            </a:r>
          </a:p>
          <a:p>
            <a:pPr fontAlgn="base">
              <a:lnSpc>
                <a:spcPct val="120000"/>
              </a:lnSpc>
              <a:spcBef>
                <a:spcPts val="0"/>
              </a:spcBef>
            </a:pPr>
            <a:r>
              <a:rPr lang="en-US" sz="2600" dirty="0">
                <a:solidFill>
                  <a:schemeClr val="tx1"/>
                </a:solidFill>
              </a:rPr>
              <a:t>If the arrest is already in process, do not interfere. Instead, begin documenting. </a:t>
            </a:r>
          </a:p>
          <a:p>
            <a:pPr fontAlgn="base">
              <a:lnSpc>
                <a:spcPct val="120000"/>
              </a:lnSpc>
              <a:spcBef>
                <a:spcPts val="0"/>
              </a:spcBef>
            </a:pPr>
            <a:r>
              <a:rPr lang="en-US" sz="2600" dirty="0">
                <a:ea typeface="Calibri" panose="020F0502020204030204" pitchFamily="34" charset="0"/>
              </a:rPr>
              <a:t>Bystanders </a:t>
            </a:r>
            <a:r>
              <a:rPr lang="en-US" sz="2600" i="1" dirty="0">
                <a:ea typeface="Calibri" panose="020F0502020204030204" pitchFamily="34" charset="0"/>
              </a:rPr>
              <a:t>can</a:t>
            </a:r>
            <a:r>
              <a:rPr lang="en-US" sz="2600" dirty="0">
                <a:ea typeface="Calibri" panose="020F0502020204030204" pitchFamily="34" charset="0"/>
              </a:rPr>
              <a:t> openly (not secretly) videorecord the interaction</a:t>
            </a:r>
          </a:p>
          <a:p>
            <a:pPr>
              <a:lnSpc>
                <a:spcPct val="120000"/>
              </a:lnSpc>
              <a:spcBef>
                <a:spcPts val="0"/>
              </a:spcBef>
            </a:pPr>
            <a:r>
              <a:rPr lang="en-US" sz="2600" dirty="0">
                <a:solidFill>
                  <a:schemeClr val="tx1"/>
                </a:solidFill>
              </a:rPr>
              <a:t>Consider implementing soft lockdown procedures to keep students indoors if there is an active safety threat (consistent with a lockdown policy that applies evenly to any active law enforcement activity on site). End the lockdown when the safety threat is no longer present. </a:t>
            </a:r>
          </a:p>
          <a:p>
            <a:pPr>
              <a:lnSpc>
                <a:spcPct val="120000"/>
              </a:lnSpc>
              <a:spcBef>
                <a:spcPts val="0"/>
              </a:spcBef>
            </a:pPr>
            <a:r>
              <a:rPr lang="en-US" sz="2600" dirty="0">
                <a:ea typeface="Calibri" panose="020F0502020204030204" pitchFamily="34" charset="0"/>
              </a:rPr>
              <a:t>If there is an imminent threat to safety, call 9-1-1 for assistance.</a:t>
            </a:r>
          </a:p>
          <a:p>
            <a:endParaRPr lang="en-US" dirty="0">
              <a:solidFill>
                <a:schemeClr val="tx1"/>
              </a:solidFill>
            </a:endParaRPr>
          </a:p>
        </p:txBody>
      </p:sp>
      <p:sp>
        <p:nvSpPr>
          <p:cNvPr id="8" name="Rectangle 7">
            <a:extLst>
              <a:ext uri="{FF2B5EF4-FFF2-40B4-BE49-F238E27FC236}">
                <a16:creationId xmlns:a16="http://schemas.microsoft.com/office/drawing/2014/main" id="{52EAF026-DAA4-F916-0B8F-893B4BF0523C}"/>
              </a:ext>
            </a:extLst>
          </p:cNvPr>
          <p:cNvSpPr/>
          <p:nvPr/>
        </p:nvSpPr>
        <p:spPr>
          <a:xfrm>
            <a:off x="1137557" y="5635011"/>
            <a:ext cx="9916885" cy="488531"/>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r>
              <a:rPr lang="en-US" sz="2200" b="1" dirty="0">
                <a:solidFill>
                  <a:schemeClr val="tx1"/>
                </a:solidFill>
                <a:latin typeface="Calibri"/>
                <a:ea typeface="Calibri"/>
                <a:cs typeface="Calibri"/>
              </a:rPr>
              <a:t>It is illegal to obstruct, impede, or assault an ICE agent.</a:t>
            </a: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endParaRPr lang="en-US" sz="2200" dirty="0"/>
          </a:p>
        </p:txBody>
      </p:sp>
      <p:sp>
        <p:nvSpPr>
          <p:cNvPr id="5" name="TextBox 5">
            <a:extLst>
              <a:ext uri="{FF2B5EF4-FFF2-40B4-BE49-F238E27FC236}">
                <a16:creationId xmlns:a16="http://schemas.microsoft.com/office/drawing/2014/main" id="{AACE27E3-10BB-0723-769A-74C2E3D2F13E}"/>
              </a:ext>
            </a:extLst>
          </p:cNvPr>
          <p:cNvSpPr txBox="1"/>
          <p:nvPr/>
        </p:nvSpPr>
        <p:spPr>
          <a:xfrm>
            <a:off x="1215595" y="6134126"/>
            <a:ext cx="10892366"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4" name="Slide Number Placeholder 3">
            <a:extLst>
              <a:ext uri="{FF2B5EF4-FFF2-40B4-BE49-F238E27FC236}">
                <a16:creationId xmlns:a16="http://schemas.microsoft.com/office/drawing/2014/main" id="{46D5A0E6-E209-5CD4-3AA9-2681C570D039}"/>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1580942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F7D73-1117-85D8-FEC3-3D6F7773BF31}"/>
              </a:ext>
            </a:extLst>
          </p:cNvPr>
          <p:cNvSpPr>
            <a:spLocks noGrp="1"/>
          </p:cNvSpPr>
          <p:nvPr>
            <p:ph type="title"/>
          </p:nvPr>
        </p:nvSpPr>
        <p:spPr/>
        <p:txBody>
          <a:bodyPr>
            <a:noAutofit/>
          </a:bodyPr>
          <a:lstStyle/>
          <a:p>
            <a:r>
              <a:rPr lang="en-US" sz="3000"/>
              <a:t>Scenario 2: Parent Detained While Student is at School</a:t>
            </a:r>
          </a:p>
        </p:txBody>
      </p:sp>
      <p:sp>
        <p:nvSpPr>
          <p:cNvPr id="3" name="Content Placeholder 2">
            <a:extLst>
              <a:ext uri="{FF2B5EF4-FFF2-40B4-BE49-F238E27FC236}">
                <a16:creationId xmlns:a16="http://schemas.microsoft.com/office/drawing/2014/main" id="{0C4172D3-A126-46CC-0441-9F7324E57955}"/>
              </a:ext>
            </a:extLst>
          </p:cNvPr>
          <p:cNvSpPr>
            <a:spLocks noGrp="1"/>
          </p:cNvSpPr>
          <p:nvPr>
            <p:ph idx="1"/>
          </p:nvPr>
        </p:nvSpPr>
        <p:spPr/>
        <p:txBody>
          <a:bodyPr>
            <a:normAutofit/>
          </a:bodyPr>
          <a:lstStyle/>
          <a:p>
            <a:pPr marL="0" indent="0" algn="ctr" fontAlgn="base">
              <a:buNone/>
            </a:pPr>
            <a:endParaRPr lang="en-US" dirty="0"/>
          </a:p>
          <a:p>
            <a:pPr marL="0" indent="0" algn="ctr" fontAlgn="base">
              <a:buNone/>
            </a:pPr>
            <a:endParaRPr lang="en-US" dirty="0"/>
          </a:p>
          <a:p>
            <a:pPr marL="0" indent="0" algn="ctr" fontAlgn="base">
              <a:buNone/>
            </a:pPr>
            <a:r>
              <a:rPr lang="en-US" dirty="0">
                <a:solidFill>
                  <a:schemeClr val="tx1"/>
                </a:solidFill>
              </a:rPr>
              <a:t>During the school day, a member of school staff learns that the custodial parent of a student has just been detained by ICE. The student is currently at school and is unaware of the situation. ​</a:t>
            </a:r>
          </a:p>
          <a:p>
            <a:pPr marL="0" indent="0" algn="ctr" fontAlgn="base">
              <a:buNone/>
            </a:pPr>
            <a:endParaRPr lang="en-US" dirty="0"/>
          </a:p>
          <a:p>
            <a:pPr marL="0" indent="0" algn="ctr" fontAlgn="base">
              <a:buNone/>
            </a:pPr>
            <a:r>
              <a:rPr lang="en-US" b="1" dirty="0"/>
              <a:t>What might school staff consider when faced with this situation?</a:t>
            </a:r>
            <a:r>
              <a:rPr lang="en-US" dirty="0"/>
              <a:t>​</a:t>
            </a:r>
          </a:p>
          <a:p>
            <a:pPr marL="0" lvl="0" indent="0" algn="ctr" fontAlgn="base">
              <a:buNone/>
            </a:pPr>
            <a:endParaRPr lang="en-US" dirty="0"/>
          </a:p>
        </p:txBody>
      </p:sp>
      <p:sp>
        <p:nvSpPr>
          <p:cNvPr id="5" name="TextBox 5">
            <a:extLst>
              <a:ext uri="{FF2B5EF4-FFF2-40B4-BE49-F238E27FC236}">
                <a16:creationId xmlns:a16="http://schemas.microsoft.com/office/drawing/2014/main" id="{A6750D4D-304A-7BA5-4094-98CE3BAC1EEC}"/>
              </a:ext>
            </a:extLst>
          </p:cNvPr>
          <p:cNvSpPr txBox="1">
            <a:spLocks/>
          </p:cNvSpPr>
          <p:nvPr/>
        </p:nvSpPr>
        <p:spPr>
          <a:xfrm>
            <a:off x="150667" y="5988533"/>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dirty="0"/>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6CCF4250-F57C-9F48-3814-27B2E9207A69}"/>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2620231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5A03A-A329-7102-6B4C-D620C896E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38008-0D6A-35F1-ACCA-04766D95776C}"/>
              </a:ext>
            </a:extLst>
          </p:cNvPr>
          <p:cNvSpPr>
            <a:spLocks noGrp="1"/>
          </p:cNvSpPr>
          <p:nvPr>
            <p:ph type="title"/>
          </p:nvPr>
        </p:nvSpPr>
        <p:spPr>
          <a:xfrm>
            <a:off x="152398" y="-202033"/>
            <a:ext cx="10515600" cy="861002"/>
          </a:xfrm>
        </p:spPr>
        <p:txBody>
          <a:bodyPr>
            <a:normAutofit/>
          </a:bodyPr>
          <a:lstStyle/>
          <a:p>
            <a:r>
              <a:rPr lang="en-US" sz="2400"/>
              <a:t>Scenario 2: Parent Detained While Student is at School – How to Respond</a:t>
            </a:r>
          </a:p>
        </p:txBody>
      </p:sp>
      <p:graphicFrame>
        <p:nvGraphicFramePr>
          <p:cNvPr id="5" name="Content Placeholder 4" descr="Supporting Impacted Student&#10; Determine alternative caregiver: &#10;  Check student’s emergency contact information + authorized pick-up contacts&#10;  Is there a custodial chain on file? Check for alternative caregiver documents (e.g., caregiver authorization affidavit, temporary agent, guardian, standby guardian)  If no alternative caregiver plan in place: DCF&#10; Alert school and district leadership&#10; Notify student in a sensitive &amp; supportive manner&#10;  Refer to counseling, additional mental health services as appropriate&#10;Community-Wide Considerations&#10; Plan in advance&#10;  Be prepared for possible outreach by media contacts—consider privacy concerns&#10;  PROTECT Act requires you to have a plan now to update emergency contact information, alternative caretaker contacts, and authorized pick-up contacts for all students – including option for adding multiple contacts&#10; Address mental health implications:&#10;  Provide counseling and social work support to students indirectly impacted&#10;  For ALL students: Maintain sensitivity and awareness regarding student absences, lack of engagement, and behavioral challenges in school&#10; If not already done: Share 'plan ahead' resources with families&#10;">
            <a:extLst>
              <a:ext uri="{FF2B5EF4-FFF2-40B4-BE49-F238E27FC236}">
                <a16:creationId xmlns:a16="http://schemas.microsoft.com/office/drawing/2014/main" id="{F2468447-04E2-C082-E22F-5B9A026721ED}"/>
              </a:ext>
            </a:extLst>
          </p:cNvPr>
          <p:cNvGraphicFramePr>
            <a:graphicFrameLocks noGrp="1"/>
          </p:cNvGraphicFramePr>
          <p:nvPr>
            <p:ph sz="half" idx="1"/>
            <p:extLst>
              <p:ext uri="{D42A27DB-BD31-4B8C-83A1-F6EECF244321}">
                <p14:modId xmlns:p14="http://schemas.microsoft.com/office/powerpoint/2010/main" val="3015315597"/>
              </p:ext>
            </p:extLst>
          </p:nvPr>
        </p:nvGraphicFramePr>
        <p:xfrm>
          <a:off x="268147" y="777969"/>
          <a:ext cx="11688324" cy="5254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6E4E589A-6EA8-C658-67C1-5B1027E65D0D}"/>
              </a:ext>
            </a:extLst>
          </p:cNvPr>
          <p:cNvSpPr txBox="1">
            <a:spLocks/>
          </p:cNvSpPr>
          <p:nvPr/>
        </p:nvSpPr>
        <p:spPr>
          <a:xfrm>
            <a:off x="173179" y="6032243"/>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dirty="0"/>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E97CC368-67B4-F7C8-3CF6-FC68407A9E77}"/>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1853059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6B200-2D99-20DE-A4AA-969AE6E055C3}"/>
              </a:ext>
            </a:extLst>
          </p:cNvPr>
          <p:cNvSpPr>
            <a:spLocks noGrp="1"/>
          </p:cNvSpPr>
          <p:nvPr>
            <p:ph type="title"/>
          </p:nvPr>
        </p:nvSpPr>
        <p:spPr/>
        <p:txBody>
          <a:bodyPr>
            <a:noAutofit/>
          </a:bodyPr>
          <a:lstStyle/>
          <a:p>
            <a:r>
              <a:rPr lang="en-US" sz="3000"/>
              <a:t>Scenario 3: Student Detained Outside of School Hours</a:t>
            </a:r>
          </a:p>
        </p:txBody>
      </p:sp>
      <p:sp>
        <p:nvSpPr>
          <p:cNvPr id="3" name="Content Placeholder 2">
            <a:extLst>
              <a:ext uri="{FF2B5EF4-FFF2-40B4-BE49-F238E27FC236}">
                <a16:creationId xmlns:a16="http://schemas.microsoft.com/office/drawing/2014/main" id="{B8976136-81B7-CEE2-F41C-DDB31BC23121}"/>
              </a:ext>
            </a:extLst>
          </p:cNvPr>
          <p:cNvSpPr>
            <a:spLocks noGrp="1"/>
          </p:cNvSpPr>
          <p:nvPr>
            <p:ph idx="1"/>
          </p:nvPr>
        </p:nvSpPr>
        <p:spPr/>
        <p:txBody>
          <a:bodyPr/>
          <a:lstStyle/>
          <a:p>
            <a:pPr marL="0" indent="0" algn="ctr" fontAlgn="base">
              <a:buNone/>
            </a:pPr>
            <a:endParaRPr lang="en-US" dirty="0">
              <a:solidFill>
                <a:schemeClr val="tx1"/>
              </a:solidFill>
            </a:endParaRPr>
          </a:p>
          <a:p>
            <a:pPr marL="0" indent="0" algn="ctr" fontAlgn="base">
              <a:buNone/>
            </a:pPr>
            <a:endParaRPr lang="en-US" dirty="0">
              <a:solidFill>
                <a:schemeClr val="tx1"/>
              </a:solidFill>
            </a:endParaRPr>
          </a:p>
          <a:p>
            <a:pPr marL="0" indent="0" algn="ctr" fontAlgn="base">
              <a:buNone/>
            </a:pPr>
            <a:r>
              <a:rPr lang="en-US" dirty="0">
                <a:solidFill>
                  <a:schemeClr val="tx1"/>
                </a:solidFill>
              </a:rPr>
              <a:t>On Monday morning, a teacher learns from a student that </a:t>
            </a:r>
            <a:r>
              <a:rPr lang="en-US" b="1" dirty="0">
                <a:solidFill>
                  <a:schemeClr val="tx1"/>
                </a:solidFill>
              </a:rPr>
              <a:t>one of their students</a:t>
            </a:r>
            <a:r>
              <a:rPr lang="en-US" dirty="0">
                <a:solidFill>
                  <a:schemeClr val="tx1"/>
                </a:solidFill>
              </a:rPr>
              <a:t> was detained by ICE over the weekend. ​</a:t>
            </a:r>
          </a:p>
          <a:p>
            <a:pPr marL="0" indent="0" algn="ctr" fontAlgn="base">
              <a:buNone/>
            </a:pPr>
            <a:endParaRPr lang="en-US" b="1" dirty="0"/>
          </a:p>
          <a:p>
            <a:pPr marL="0" indent="0" algn="ctr" fontAlgn="base">
              <a:buNone/>
            </a:pPr>
            <a:r>
              <a:rPr lang="en-US" b="1" dirty="0"/>
              <a:t>What might school staff consider when faced with this situation?</a:t>
            </a:r>
            <a:r>
              <a:rPr lang="en-US" dirty="0"/>
              <a:t>​</a:t>
            </a:r>
          </a:p>
          <a:p>
            <a:pPr marL="0" lvl="0" indent="0" algn="ctr" fontAlgn="base">
              <a:buNone/>
            </a:pPr>
            <a:endParaRPr lang="en-US" dirty="0"/>
          </a:p>
          <a:p>
            <a:pPr marL="0" indent="0" algn="ctr">
              <a:buNone/>
            </a:pPr>
            <a:endParaRPr lang="en-US" dirty="0"/>
          </a:p>
        </p:txBody>
      </p:sp>
      <p:sp>
        <p:nvSpPr>
          <p:cNvPr id="5" name="TextBox 4">
            <a:extLst>
              <a:ext uri="{FF2B5EF4-FFF2-40B4-BE49-F238E27FC236}">
                <a16:creationId xmlns:a16="http://schemas.microsoft.com/office/drawing/2014/main" id="{5ADA97FE-41EF-5064-42D6-5F0D4BEFB850}"/>
              </a:ext>
            </a:extLst>
          </p:cNvPr>
          <p:cNvSpPr txBox="1">
            <a:spLocks/>
          </p:cNvSpPr>
          <p:nvPr/>
        </p:nvSpPr>
        <p:spPr>
          <a:xfrm>
            <a:off x="173179" y="6005467"/>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dirty="0"/>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87748A44-85CD-B440-2832-0F175FA0342B}"/>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1677755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AAFC-DAA4-057A-485A-AB38B648EFA3}"/>
              </a:ext>
            </a:extLst>
          </p:cNvPr>
          <p:cNvSpPr>
            <a:spLocks noGrp="1"/>
          </p:cNvSpPr>
          <p:nvPr>
            <p:ph type="title"/>
          </p:nvPr>
        </p:nvSpPr>
        <p:spPr/>
        <p:txBody>
          <a:bodyPr>
            <a:noAutofit/>
          </a:bodyPr>
          <a:lstStyle/>
          <a:p>
            <a:r>
              <a:rPr lang="en-US" sz="2300"/>
              <a:t>Scenario 3: Student Detained Outside of School Hours – How to Respond</a:t>
            </a:r>
          </a:p>
        </p:txBody>
      </p:sp>
      <p:graphicFrame>
        <p:nvGraphicFramePr>
          <p:cNvPr id="5" name="Content Placeholder 4" descr="Supporting Impacted Families: Check in with family/caregiver; provide immigration attorney referral resources; Check in with student's sibling(s), offer additional support; Alert School Leadership&#10;&#10;Community-Wide Considerations: Offer support to classmates; Be prepared for possible outreach by media contacts - consider privacy concerns; Contact AGO, ORI if your school learns of a student who is detained; To hold community events email https://forms.office.com/Pages/ResponsePage.aspx?id=Fh2GPrdIDkqYBowE2Bt7KhJCRgCYRm1Cof8liPMrpJxUMEczQkpSVFpGUFU2SDBJNVRUVzVHWDdaSSQlQCN0PWcu; For all students maintain sensitivity and awareness regarding absences, lack of engagement and behavioral challenges">
            <a:extLst>
              <a:ext uri="{FF2B5EF4-FFF2-40B4-BE49-F238E27FC236}">
                <a16:creationId xmlns:a16="http://schemas.microsoft.com/office/drawing/2014/main" id="{565A5451-B7B7-1B27-375D-127656F99BDB}"/>
              </a:ext>
            </a:extLst>
          </p:cNvPr>
          <p:cNvGraphicFramePr>
            <a:graphicFrameLocks noGrp="1"/>
          </p:cNvGraphicFramePr>
          <p:nvPr>
            <p:ph idx="1"/>
            <p:extLst>
              <p:ext uri="{D42A27DB-BD31-4B8C-83A1-F6EECF244321}">
                <p14:modId xmlns:p14="http://schemas.microsoft.com/office/powerpoint/2010/main" val="673946002"/>
              </p:ext>
            </p:extLst>
          </p:nvPr>
        </p:nvGraphicFramePr>
        <p:xfrm>
          <a:off x="328726" y="1712329"/>
          <a:ext cx="11707955" cy="4263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C65367D2-CD64-6D72-8D78-9114817554D4}"/>
              </a:ext>
            </a:extLst>
          </p:cNvPr>
          <p:cNvSpPr txBox="1">
            <a:spLocks/>
          </p:cNvSpPr>
          <p:nvPr/>
        </p:nvSpPr>
        <p:spPr>
          <a:xfrm>
            <a:off x="235529" y="6012073"/>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9F083DA9-70FB-5286-B8C0-D1824A1831F7}"/>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3099178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887C67-EDA5-3F14-3608-159A15BF5C23}"/>
              </a:ext>
            </a:extLst>
          </p:cNvPr>
          <p:cNvSpPr>
            <a:spLocks noGrp="1"/>
          </p:cNvSpPr>
          <p:nvPr>
            <p:ph type="title"/>
          </p:nvPr>
        </p:nvSpPr>
        <p:spPr>
          <a:xfrm>
            <a:off x="100298" y="174625"/>
            <a:ext cx="10515600" cy="1325563"/>
          </a:xfrm>
        </p:spPr>
        <p:txBody>
          <a:bodyPr>
            <a:normAutofit fontScale="90000"/>
          </a:bodyPr>
          <a:lstStyle/>
          <a:p>
            <a:r>
              <a:rPr lang="en-US">
                <a:latin typeface="Arial"/>
                <a:cs typeface="Arial"/>
              </a:rPr>
              <a:t>Scenario 3: Student Detained Outside of School Hours – How to Respond continued</a:t>
            </a:r>
            <a:endParaRPr lang="en-US"/>
          </a:p>
        </p:txBody>
      </p:sp>
      <p:sp>
        <p:nvSpPr>
          <p:cNvPr id="6" name="Text Placeholder 5">
            <a:extLst>
              <a:ext uri="{FF2B5EF4-FFF2-40B4-BE49-F238E27FC236}">
                <a16:creationId xmlns:a16="http://schemas.microsoft.com/office/drawing/2014/main" id="{C7CBC667-679E-E9D7-857E-7909BDF20B92}"/>
              </a:ext>
            </a:extLst>
          </p:cNvPr>
          <p:cNvSpPr>
            <a:spLocks noGrp="1"/>
          </p:cNvSpPr>
          <p:nvPr>
            <p:ph type="body" idx="1"/>
          </p:nvPr>
        </p:nvSpPr>
        <p:spPr/>
        <p:txBody>
          <a:bodyPr>
            <a:normAutofit/>
          </a:bodyPr>
          <a:lstStyle/>
          <a:p>
            <a:r>
              <a:rPr lang="en-US" i="1">
                <a:ea typeface="Calibri"/>
              </a:rPr>
              <a:t>Supporting Impacted Family</a:t>
            </a:r>
            <a:endParaRPr lang="en-US" sz="2800" i="1"/>
          </a:p>
        </p:txBody>
      </p:sp>
      <p:sp>
        <p:nvSpPr>
          <p:cNvPr id="7" name="Content Placeholder 6">
            <a:extLst>
              <a:ext uri="{FF2B5EF4-FFF2-40B4-BE49-F238E27FC236}">
                <a16:creationId xmlns:a16="http://schemas.microsoft.com/office/drawing/2014/main" id="{8909ACA8-CE87-8A4A-2DED-9178D2B4ABDD}"/>
              </a:ext>
            </a:extLst>
          </p:cNvPr>
          <p:cNvSpPr>
            <a:spLocks noGrp="1"/>
          </p:cNvSpPr>
          <p:nvPr>
            <p:ph sz="half" idx="2"/>
          </p:nvPr>
        </p:nvSpPr>
        <p:spPr/>
        <p:txBody>
          <a:bodyPr>
            <a:normAutofit fontScale="70000" lnSpcReduction="20000"/>
          </a:bodyPr>
          <a:lstStyle/>
          <a:p>
            <a:pPr lvl="0">
              <a:lnSpc>
                <a:spcPct val="120000"/>
              </a:lnSpc>
              <a:spcBef>
                <a:spcPts val="0"/>
              </a:spcBef>
            </a:pPr>
            <a:r>
              <a:rPr lang="en-US" sz="2900" b="1">
                <a:ea typeface="Calibri"/>
              </a:rPr>
              <a:t>Check in with family/caregiver</a:t>
            </a:r>
          </a:p>
          <a:p>
            <a:pPr lvl="1">
              <a:lnSpc>
                <a:spcPct val="120000"/>
              </a:lnSpc>
              <a:spcBef>
                <a:spcPts val="0"/>
              </a:spcBef>
            </a:pPr>
            <a:r>
              <a:rPr lang="en-US" sz="2900">
                <a:ea typeface="Calibri"/>
              </a:rPr>
              <a:t>Provide immigration attorney referral resources</a:t>
            </a:r>
          </a:p>
          <a:p>
            <a:pPr lvl="0">
              <a:lnSpc>
                <a:spcPct val="120000"/>
              </a:lnSpc>
              <a:spcBef>
                <a:spcPts val="0"/>
              </a:spcBef>
            </a:pPr>
            <a:r>
              <a:rPr lang="en-US" sz="2900" b="1">
                <a:ea typeface="Calibri"/>
              </a:rPr>
              <a:t>Check in with student’s sibling(s), </a:t>
            </a:r>
            <a:r>
              <a:rPr lang="en-US" sz="2900">
                <a:ea typeface="Calibri"/>
              </a:rPr>
              <a:t>offer additional support </a:t>
            </a:r>
          </a:p>
          <a:p>
            <a:pPr lvl="0">
              <a:lnSpc>
                <a:spcPct val="120000"/>
              </a:lnSpc>
              <a:spcBef>
                <a:spcPts val="0"/>
              </a:spcBef>
            </a:pPr>
            <a:r>
              <a:rPr lang="en-US" sz="2900" b="1">
                <a:ea typeface="Calibri"/>
              </a:rPr>
              <a:t>Alert school leadership</a:t>
            </a:r>
          </a:p>
          <a:p>
            <a:pPr marL="0" indent="0">
              <a:buNone/>
            </a:pPr>
            <a:endParaRPr lang="en-US"/>
          </a:p>
        </p:txBody>
      </p:sp>
      <p:sp>
        <p:nvSpPr>
          <p:cNvPr id="8" name="Text Placeholder 7">
            <a:extLst>
              <a:ext uri="{FF2B5EF4-FFF2-40B4-BE49-F238E27FC236}">
                <a16:creationId xmlns:a16="http://schemas.microsoft.com/office/drawing/2014/main" id="{B55B8A7D-5981-0CD8-BAAC-54E2F2DFD147}"/>
              </a:ext>
            </a:extLst>
          </p:cNvPr>
          <p:cNvSpPr>
            <a:spLocks noGrp="1"/>
          </p:cNvSpPr>
          <p:nvPr>
            <p:ph type="body" sz="quarter" idx="3"/>
          </p:nvPr>
        </p:nvSpPr>
        <p:spPr/>
        <p:txBody>
          <a:bodyPr>
            <a:normAutofit/>
          </a:bodyPr>
          <a:lstStyle/>
          <a:p>
            <a:r>
              <a:rPr lang="en-US" i="1">
                <a:ea typeface="Calibri"/>
              </a:rPr>
              <a:t>Community-Wide Considerations</a:t>
            </a:r>
            <a:endParaRPr lang="en-US" b="0" i="1">
              <a:ea typeface="Calibri"/>
            </a:endParaRPr>
          </a:p>
        </p:txBody>
      </p:sp>
      <p:sp>
        <p:nvSpPr>
          <p:cNvPr id="9" name="Content Placeholder 8">
            <a:extLst>
              <a:ext uri="{FF2B5EF4-FFF2-40B4-BE49-F238E27FC236}">
                <a16:creationId xmlns:a16="http://schemas.microsoft.com/office/drawing/2014/main" id="{F3159AF2-4A4B-610A-4A3A-D8C8B4046DE9}"/>
              </a:ext>
            </a:extLst>
          </p:cNvPr>
          <p:cNvSpPr>
            <a:spLocks noGrp="1"/>
          </p:cNvSpPr>
          <p:nvPr>
            <p:ph sz="quarter" idx="4"/>
          </p:nvPr>
        </p:nvSpPr>
        <p:spPr/>
        <p:txBody>
          <a:bodyPr>
            <a:normAutofit fontScale="70000" lnSpcReduction="20000"/>
          </a:bodyPr>
          <a:lstStyle/>
          <a:p>
            <a:pPr lvl="0"/>
            <a:r>
              <a:rPr lang="en-US" dirty="0">
                <a:ea typeface="Calibri"/>
              </a:rPr>
              <a:t>Offer support to classmates</a:t>
            </a:r>
          </a:p>
          <a:p>
            <a:pPr lvl="0"/>
            <a:r>
              <a:rPr lang="en-US" dirty="0">
                <a:ea typeface="Calibri"/>
              </a:rPr>
              <a:t>Be prepared for possible outreach by media contacts—consider privacy concerns</a:t>
            </a:r>
          </a:p>
          <a:p>
            <a:pPr lvl="0"/>
            <a:r>
              <a:rPr lang="en-US" dirty="0">
                <a:ea typeface="Calibri"/>
              </a:rPr>
              <a:t>Contact the AGO, ORI if your school learns of a student who was detained</a:t>
            </a:r>
          </a:p>
          <a:p>
            <a:r>
              <a:rPr lang="en-US" dirty="0">
                <a:ea typeface="Calibri"/>
              </a:rPr>
              <a:t>For those wishing to hold community events for assisting families left behind, email: </a:t>
            </a:r>
            <a:r>
              <a:rPr lang="en-US" dirty="0">
                <a:hlinkClick r:id="rId2"/>
              </a:rPr>
              <a:t>Request a Community Meeting with ORI</a:t>
            </a:r>
            <a:endParaRPr lang="en-US" u="sng" dirty="0">
              <a:ea typeface="Calibri"/>
            </a:endParaRPr>
          </a:p>
          <a:p>
            <a:r>
              <a:rPr lang="en-US" b="1" i="1" dirty="0"/>
              <a:t>For ALL students:</a:t>
            </a:r>
            <a:r>
              <a:rPr lang="en-US" b="1" dirty="0"/>
              <a:t> </a:t>
            </a:r>
            <a:r>
              <a:rPr lang="en-US" dirty="0"/>
              <a:t>Maintain sensitivity and awareness regarding absences, lack of engagement, and behavioral challenges​</a:t>
            </a:r>
            <a:endParaRPr lang="en-US" u="sng" dirty="0">
              <a:ea typeface="Calibri"/>
            </a:endParaRPr>
          </a:p>
        </p:txBody>
      </p:sp>
      <p:sp>
        <p:nvSpPr>
          <p:cNvPr id="4" name="Slide Number Placeholder 3">
            <a:extLst>
              <a:ext uri="{FF2B5EF4-FFF2-40B4-BE49-F238E27FC236}">
                <a16:creationId xmlns:a16="http://schemas.microsoft.com/office/drawing/2014/main" id="{09F69D9F-61DC-0BE1-37A1-8ECC10FFEE5C}"/>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1042151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28090-87B4-0791-6891-6E70AC7C0D74}"/>
              </a:ext>
            </a:extLst>
          </p:cNvPr>
          <p:cNvSpPr>
            <a:spLocks noGrp="1"/>
          </p:cNvSpPr>
          <p:nvPr>
            <p:ph type="title"/>
          </p:nvPr>
        </p:nvSpPr>
        <p:spPr/>
        <p:txBody>
          <a:bodyPr>
            <a:noAutofit/>
          </a:bodyPr>
          <a:lstStyle/>
          <a:p>
            <a:r>
              <a:rPr lang="en-US" sz="3000"/>
              <a:t>Scenario 4: Student Absenteeism Due to ICE Concerns</a:t>
            </a:r>
          </a:p>
        </p:txBody>
      </p:sp>
      <p:sp>
        <p:nvSpPr>
          <p:cNvPr id="3" name="Content Placeholder 2">
            <a:extLst>
              <a:ext uri="{FF2B5EF4-FFF2-40B4-BE49-F238E27FC236}">
                <a16:creationId xmlns:a16="http://schemas.microsoft.com/office/drawing/2014/main" id="{28F615C8-4069-74F4-A4DB-0AD8890E2AA2}"/>
              </a:ext>
            </a:extLst>
          </p:cNvPr>
          <p:cNvSpPr>
            <a:spLocks noGrp="1"/>
          </p:cNvSpPr>
          <p:nvPr>
            <p:ph idx="1"/>
          </p:nvPr>
        </p:nvSpPr>
        <p:spPr/>
        <p:txBody>
          <a:bodyPr/>
          <a:lstStyle/>
          <a:p>
            <a:pPr marL="0" indent="0" algn="ctr" fontAlgn="base">
              <a:buNone/>
            </a:pPr>
            <a:endParaRPr lang="en-US">
              <a:solidFill>
                <a:schemeClr val="tx1"/>
              </a:solidFill>
            </a:endParaRPr>
          </a:p>
          <a:p>
            <a:pPr marL="0" indent="0" algn="ctr" fontAlgn="base">
              <a:buNone/>
            </a:pPr>
            <a:r>
              <a:rPr lang="en-US">
                <a:solidFill>
                  <a:schemeClr val="tx1"/>
                </a:solidFill>
              </a:rPr>
              <a:t>A principal is aware that one of their students has uncertain legal status. Following several publicized instances of ICE presence in the neighborhood surrounding the school, this student has been consistently absent from class.​</a:t>
            </a:r>
          </a:p>
          <a:p>
            <a:pPr marL="0" indent="0" algn="ctr" fontAlgn="base">
              <a:buNone/>
            </a:pPr>
            <a:endParaRPr lang="en-US"/>
          </a:p>
          <a:p>
            <a:pPr marL="0" indent="0" algn="ctr" fontAlgn="base">
              <a:buNone/>
            </a:pPr>
            <a:r>
              <a:rPr lang="en-US" b="1"/>
              <a:t>What might school staff consider when faced with this situation?</a:t>
            </a:r>
            <a:r>
              <a:rPr lang="en-US"/>
              <a:t>​</a:t>
            </a:r>
          </a:p>
        </p:txBody>
      </p:sp>
      <p:sp>
        <p:nvSpPr>
          <p:cNvPr id="5" name="TextBox 4">
            <a:extLst>
              <a:ext uri="{FF2B5EF4-FFF2-40B4-BE49-F238E27FC236}">
                <a16:creationId xmlns:a16="http://schemas.microsoft.com/office/drawing/2014/main" id="{26FEEFA1-FCB3-91F0-D547-7669B20BF3E3}"/>
              </a:ext>
            </a:extLst>
          </p:cNvPr>
          <p:cNvSpPr txBox="1">
            <a:spLocks/>
          </p:cNvSpPr>
          <p:nvPr/>
        </p:nvSpPr>
        <p:spPr>
          <a:xfrm>
            <a:off x="173179" y="6005946"/>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42F0FE49-C827-FD17-3151-84E1241FFEC3}"/>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2359769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C0FF5-8AE1-D8D9-05D2-149EA06F61E5}"/>
              </a:ext>
            </a:extLst>
          </p:cNvPr>
          <p:cNvSpPr>
            <a:spLocks noGrp="1"/>
          </p:cNvSpPr>
          <p:nvPr>
            <p:ph type="title"/>
          </p:nvPr>
        </p:nvSpPr>
        <p:spPr/>
        <p:txBody>
          <a:bodyPr>
            <a:normAutofit/>
          </a:bodyPr>
          <a:lstStyle/>
          <a:p>
            <a:r>
              <a:rPr lang="en-US" sz="2300"/>
              <a:t>Scenario 4: Student Absenteeism Due to ICE Concerns – How to Respond</a:t>
            </a:r>
          </a:p>
        </p:txBody>
      </p:sp>
      <p:graphicFrame>
        <p:nvGraphicFramePr>
          <p:cNvPr id="10" name="Content Placeholder 9" descr="Schools Should: ​&#10;Offer tutoring/educational services in short term​​&#10;&#10;Reach out to family to offer support and create a plan for safely transitioning the student back to school ​&#10;&#10;Consider transportation needs​&#10;&#10;Partner with families rather than filing a CRA for truancy or a 51A in connection with absences​">
            <a:extLst>
              <a:ext uri="{FF2B5EF4-FFF2-40B4-BE49-F238E27FC236}">
                <a16:creationId xmlns:a16="http://schemas.microsoft.com/office/drawing/2014/main" id="{A877E194-2591-404D-D1EC-2BC82C4053B0}"/>
              </a:ext>
            </a:extLst>
          </p:cNvPr>
          <p:cNvGraphicFramePr>
            <a:graphicFrameLocks noGrp="1"/>
          </p:cNvGraphicFramePr>
          <p:nvPr>
            <p:ph idx="1"/>
            <p:extLst>
              <p:ext uri="{D42A27DB-BD31-4B8C-83A1-F6EECF244321}">
                <p14:modId xmlns:p14="http://schemas.microsoft.com/office/powerpoint/2010/main" val="2673574065"/>
              </p:ext>
            </p:extLst>
          </p:nvPr>
        </p:nvGraphicFramePr>
        <p:xfrm>
          <a:off x="384530" y="1785290"/>
          <a:ext cx="7260553" cy="3862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Rounded Corners 4">
            <a:extLst>
              <a:ext uri="{FF2B5EF4-FFF2-40B4-BE49-F238E27FC236}">
                <a16:creationId xmlns:a16="http://schemas.microsoft.com/office/drawing/2014/main" id="{F07DD5EA-4392-99D7-4F19-2CBD358DAE2A}"/>
              </a:ext>
            </a:extLst>
          </p:cNvPr>
          <p:cNvSpPr/>
          <p:nvPr/>
        </p:nvSpPr>
        <p:spPr>
          <a:xfrm>
            <a:off x="8033008" y="2446124"/>
            <a:ext cx="3774462" cy="2540480"/>
          </a:xfrm>
          <a:prstGeom prst="roundRect">
            <a:avLst/>
          </a:prstGeom>
          <a:solidFill>
            <a:srgbClr val="B5DFF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14300" lvl="1" algn="ctr">
              <a:spcBef>
                <a:spcPct val="20000"/>
              </a:spcBef>
              <a:spcAft>
                <a:spcPts val="0"/>
              </a:spcAft>
            </a:pPr>
            <a:r>
              <a:rPr lang="en-US" sz="2400" b="1">
                <a:solidFill>
                  <a:schemeClr val="tx1"/>
                </a:solidFill>
                <a:latin typeface="Calibri" panose="020F0502020204030204" pitchFamily="34" charset="0"/>
                <a:ea typeface="Calibri" panose="020F0502020204030204" pitchFamily="34" charset="0"/>
                <a:cs typeface="Calibri" panose="020F0502020204030204" pitchFamily="34" charset="0"/>
              </a:rPr>
              <a:t>Students who are not physically present but are receiving academic instruction for at least half the school day should be counted as </a:t>
            </a:r>
            <a:r>
              <a:rPr lang="en-US" sz="2400" b="1" u="sng">
                <a:solidFill>
                  <a:schemeClr val="tx1"/>
                </a:solidFill>
                <a:latin typeface="Calibri" panose="020F0502020204030204" pitchFamily="34" charset="0"/>
                <a:ea typeface="Calibri" panose="020F0502020204030204" pitchFamily="34" charset="0"/>
                <a:cs typeface="Calibri" panose="020F0502020204030204" pitchFamily="34" charset="0"/>
              </a:rPr>
              <a:t>present</a:t>
            </a:r>
            <a:r>
              <a:rPr lang="en-US" sz="2400" b="1">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16" name="TextBox 15">
            <a:extLst>
              <a:ext uri="{FF2B5EF4-FFF2-40B4-BE49-F238E27FC236}">
                <a16:creationId xmlns:a16="http://schemas.microsoft.com/office/drawing/2014/main" id="{603EFF3A-FE51-2B2A-43A5-5C44B6D72CCB}"/>
              </a:ext>
            </a:extLst>
          </p:cNvPr>
          <p:cNvSpPr txBox="1">
            <a:spLocks/>
          </p:cNvSpPr>
          <p:nvPr/>
        </p:nvSpPr>
        <p:spPr>
          <a:xfrm>
            <a:off x="65806" y="5921395"/>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2F89473E-E77F-0AC2-3ED7-8907AD8B986A}"/>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4003106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D3C5-AF6D-C617-77EA-507069FE7B04}"/>
              </a:ext>
            </a:extLst>
          </p:cNvPr>
          <p:cNvSpPr>
            <a:spLocks noGrp="1"/>
          </p:cNvSpPr>
          <p:nvPr>
            <p:ph type="title"/>
          </p:nvPr>
        </p:nvSpPr>
        <p:spPr/>
        <p:txBody>
          <a:bodyPr>
            <a:noAutofit/>
          </a:bodyPr>
          <a:lstStyle/>
          <a:p>
            <a:r>
              <a:rPr lang="en-US" sz="3000"/>
              <a:t>SRO Involvement/School-Based Arrests – Further Considerations</a:t>
            </a:r>
          </a:p>
        </p:txBody>
      </p:sp>
      <p:graphicFrame>
        <p:nvGraphicFramePr>
          <p:cNvPr id="6" name="Content Placeholder 5" descr="SROs shall not become involved in routine disciplinary matters. Certain low-level offenses may be best handled by school administrators.​&#10;&#10;If an SRO or other police officer becomes involved and a student is taken to the police station and fingerprinted, their information is automatically shared with federal authorities including ICE.​​&#10;&#10;Strategies that can be effective in some circumstances to maintain safety: (1) Administrative search, (2) Ensure safety and contact parents; and (3) Involve community-based youth-serving organizations.​​&#10;&#10;Schools and SROs shall not disclose a student’s immigration status except as required by law.​​">
            <a:extLst>
              <a:ext uri="{FF2B5EF4-FFF2-40B4-BE49-F238E27FC236}">
                <a16:creationId xmlns:a16="http://schemas.microsoft.com/office/drawing/2014/main" id="{C7642134-2DBD-9581-275F-04945D97BAA1}"/>
              </a:ext>
            </a:extLst>
          </p:cNvPr>
          <p:cNvGraphicFramePr>
            <a:graphicFrameLocks noGrp="1"/>
          </p:cNvGraphicFramePr>
          <p:nvPr>
            <p:ph idx="1"/>
            <p:extLst>
              <p:ext uri="{D42A27DB-BD31-4B8C-83A1-F6EECF244321}">
                <p14:modId xmlns:p14="http://schemas.microsoft.com/office/powerpoint/2010/main" val="587741240"/>
              </p:ext>
            </p:extLst>
          </p:nvPr>
        </p:nvGraphicFramePr>
        <p:xfrm>
          <a:off x="173179" y="1380477"/>
          <a:ext cx="11890665" cy="44146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8305EEA1-EBD0-493B-33E9-85F20696AB99}"/>
              </a:ext>
            </a:extLst>
          </p:cNvPr>
          <p:cNvSpPr txBox="1">
            <a:spLocks/>
          </p:cNvSpPr>
          <p:nvPr/>
        </p:nvSpPr>
        <p:spPr>
          <a:xfrm>
            <a:off x="150667" y="6005945"/>
            <a:ext cx="11890665" cy="341632"/>
          </a:xfrm>
          <a:prstGeom prst="rect">
            <a:avLst/>
          </a:prstGeom>
          <a:noFill/>
        </p:spPr>
        <p:txBody>
          <a:bodyPr vert="horz" wrap="square" lIns="91440" tIns="45720" rIns="91440" bIns="45720" rtlCol="0" anchor="t">
            <a:spAutoFit/>
          </a:bodyPr>
          <a:lstStyle>
            <a:defPPr>
              <a:defRPr lang="en-US"/>
            </a:defPPr>
            <a:lvl1pPr marL="0" indent="-228600" algn="l" defTabSz="914400" rtl="0" eaLnBrk="1" latinLnBrk="0" hangingPunct="1">
              <a:lnSpc>
                <a:spcPct val="9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b="1" i="1"/>
              <a:t>**This presentation is for informational purposes only. For legal advice, please contact an attorney.​</a:t>
            </a:r>
          </a:p>
        </p:txBody>
      </p:sp>
      <p:sp>
        <p:nvSpPr>
          <p:cNvPr id="4" name="Slide Number Placeholder 3">
            <a:extLst>
              <a:ext uri="{FF2B5EF4-FFF2-40B4-BE49-F238E27FC236}">
                <a16:creationId xmlns:a16="http://schemas.microsoft.com/office/drawing/2014/main" id="{CC943F63-AD9D-E60B-29F5-4288DD0CE7C1}"/>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1812465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986B2-0DE3-63E6-D19F-69F56A9586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72DF0C-C4ED-CC7F-4207-49967B5207E3}"/>
              </a:ext>
            </a:extLst>
          </p:cNvPr>
          <p:cNvSpPr>
            <a:spLocks noGrp="1"/>
          </p:cNvSpPr>
          <p:nvPr>
            <p:ph type="title" idx="4294967295"/>
          </p:nvPr>
        </p:nvSpPr>
        <p:spPr>
          <a:xfrm>
            <a:off x="3136513" y="2407709"/>
            <a:ext cx="7562850" cy="861002"/>
          </a:xfrm>
        </p:spPr>
        <p:txBody>
          <a:bodyPr/>
          <a:lstStyle/>
          <a:p>
            <a:r>
              <a:rPr lang="en-US">
                <a:latin typeface="Arial"/>
                <a:cs typeface="Arial"/>
              </a:rPr>
              <a:t>Resources</a:t>
            </a:r>
            <a:endParaRPr lang="en-US"/>
          </a:p>
        </p:txBody>
      </p:sp>
      <p:sp>
        <p:nvSpPr>
          <p:cNvPr id="5" name="Title 4">
            <a:extLst>
              <a:ext uri="{FF2B5EF4-FFF2-40B4-BE49-F238E27FC236}">
                <a16:creationId xmlns:a16="http://schemas.microsoft.com/office/drawing/2014/main" id="{6FB1A87F-66AA-2457-2BFF-85963C2F551C}"/>
              </a:ext>
            </a:extLst>
          </p:cNvPr>
          <p:cNvSpPr txBox="1">
            <a:spLocks/>
          </p:cNvSpPr>
          <p:nvPr/>
        </p:nvSpPr>
        <p:spPr>
          <a:xfrm>
            <a:off x="173180" y="-861002"/>
            <a:ext cx="10515600" cy="8610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a:lstStyle>
          <a:p>
            <a:r>
              <a:rPr lang="en-US">
                <a:latin typeface="Arial"/>
                <a:cs typeface="Arial"/>
              </a:rPr>
              <a:t>Resources </a:t>
            </a:r>
          </a:p>
        </p:txBody>
      </p:sp>
      <p:sp>
        <p:nvSpPr>
          <p:cNvPr id="2" name="Slide Number Placeholder 1">
            <a:extLst>
              <a:ext uri="{FF2B5EF4-FFF2-40B4-BE49-F238E27FC236}">
                <a16:creationId xmlns:a16="http://schemas.microsoft.com/office/drawing/2014/main" id="{7C5F4DEE-1C44-1F00-C0B7-EDDDEFC14A40}"/>
              </a:ext>
            </a:extLst>
          </p:cNvPr>
          <p:cNvSpPr>
            <a:spLocks noGrp="1"/>
          </p:cNvSpPr>
          <p:nvPr>
            <p:ph type="sldNum" sz="quarter" idx="12"/>
          </p:nvPr>
        </p:nvSpPr>
        <p:spPr/>
        <p:txBody>
          <a:bodyPr/>
          <a:lstStyle/>
          <a:p>
            <a:fld id="{68A8D22E-6BC5-9E47-900C-2BB94685D9F5}" type="slidenum">
              <a:rPr lang="en-US" smtClean="0"/>
              <a:pPr/>
              <a:t>33</a:t>
            </a:fld>
            <a:endParaRPr lang="en-US"/>
          </a:p>
        </p:txBody>
      </p:sp>
    </p:spTree>
    <p:extLst>
      <p:ext uri="{BB962C8B-B14F-4D97-AF65-F5344CB8AC3E}">
        <p14:creationId xmlns:p14="http://schemas.microsoft.com/office/powerpoint/2010/main" val="1853308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3C98-0579-A60B-6F41-9BAD45E18E80}"/>
              </a:ext>
            </a:extLst>
          </p:cNvPr>
          <p:cNvSpPr>
            <a:spLocks noGrp="1"/>
          </p:cNvSpPr>
          <p:nvPr>
            <p:ph type="title"/>
          </p:nvPr>
        </p:nvSpPr>
        <p:spPr/>
        <p:txBody>
          <a:bodyPr>
            <a:noAutofit/>
          </a:bodyPr>
          <a:lstStyle/>
          <a:p>
            <a:r>
              <a:rPr lang="en-US" sz="4000" b="1"/>
              <a:t>Community Legal Resources</a:t>
            </a:r>
          </a:p>
        </p:txBody>
      </p:sp>
      <p:sp>
        <p:nvSpPr>
          <p:cNvPr id="5" name="Text Placeholder 4">
            <a:extLst>
              <a:ext uri="{FF2B5EF4-FFF2-40B4-BE49-F238E27FC236}">
                <a16:creationId xmlns:a16="http://schemas.microsoft.com/office/drawing/2014/main" id="{DEC994B3-683E-5546-56FC-527C986CDD68}"/>
              </a:ext>
            </a:extLst>
          </p:cNvPr>
          <p:cNvSpPr>
            <a:spLocks noGrp="1"/>
          </p:cNvSpPr>
          <p:nvPr>
            <p:ph type="body" sz="quarter" idx="12"/>
          </p:nvPr>
        </p:nvSpPr>
        <p:spPr/>
        <p:txBody>
          <a:bodyPr>
            <a:normAutofit fontScale="40000" lnSpcReduction="20000"/>
          </a:bodyPr>
          <a:lstStyle/>
          <a:p>
            <a:r>
              <a:rPr lang="en-US"/>
              <a:t>ORI works closely with legal services providers, resettlement agencies and other legal organizations to expand capacity for immigration legal services in the state</a:t>
            </a:r>
          </a:p>
          <a:p>
            <a:endParaRPr lang="en-US"/>
          </a:p>
          <a:p>
            <a:endParaRPr lang="en-US"/>
          </a:p>
          <a:p>
            <a:endParaRPr lang="en-US"/>
          </a:p>
          <a:p>
            <a:endParaRPr lang="en-US"/>
          </a:p>
          <a:p>
            <a:endParaRPr lang="en-US"/>
          </a:p>
          <a:p>
            <a:endParaRPr lang="en-US"/>
          </a:p>
          <a:p>
            <a:endParaRPr lang="en-US"/>
          </a:p>
        </p:txBody>
      </p:sp>
      <p:graphicFrame>
        <p:nvGraphicFramePr>
          <p:cNvPr id="6" name="Diagram 5" descr="The Habeas Project​&#10;&#10;Email: Immigrationhabeasproject@gmail.com​&#10;&#10;The Legal Representation Fund (LRF)​&#10;&#10;Detained Hotline: (617) 637-8195​&#10;&#10;Family &amp; Friends Hotline: (617) 396-7143​&#10;&#10;The HelpDesk (For EA recipients, former TPS Recipients or using HomeBase):​&#10;&#10; https://forms.office.com/g/tYzYHCE0Yi OR email ORI-Helpdesk@mass.gov or Legal Helpdesk | Mass.gov ​&#10;&#10;​&#10;&#10;The Massachusetts Access to Counsel Initiative (MACI)​&#10;&#10;Intake: 508-505-4588​">
            <a:extLst>
              <a:ext uri="{FF2B5EF4-FFF2-40B4-BE49-F238E27FC236}">
                <a16:creationId xmlns:a16="http://schemas.microsoft.com/office/drawing/2014/main" id="{40194DA7-B30E-74A3-C87E-B26D1A8BF56A}"/>
              </a:ext>
            </a:extLst>
          </p:cNvPr>
          <p:cNvGraphicFramePr/>
          <p:nvPr>
            <p:extLst>
              <p:ext uri="{D42A27DB-BD31-4B8C-83A1-F6EECF244321}">
                <p14:modId xmlns:p14="http://schemas.microsoft.com/office/powerpoint/2010/main" val="206745814"/>
              </p:ext>
            </p:extLst>
          </p:nvPr>
        </p:nvGraphicFramePr>
        <p:xfrm>
          <a:off x="558396" y="1238097"/>
          <a:ext cx="11634966" cy="4590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9416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3E4F6-D0E6-3F88-FF03-8B459D7E256A}"/>
              </a:ext>
            </a:extLst>
          </p:cNvPr>
          <p:cNvSpPr>
            <a:spLocks noGrp="1"/>
          </p:cNvSpPr>
          <p:nvPr>
            <p:ph type="title"/>
          </p:nvPr>
        </p:nvSpPr>
        <p:spPr/>
        <p:txBody>
          <a:bodyPr>
            <a:normAutofit fontScale="90000"/>
          </a:bodyPr>
          <a:lstStyle/>
          <a:p>
            <a:r>
              <a:rPr lang="en-US"/>
              <a:t>Immigration Attorney Referral Resources</a:t>
            </a:r>
          </a:p>
        </p:txBody>
      </p:sp>
      <p:sp>
        <p:nvSpPr>
          <p:cNvPr id="3" name="Content Placeholder 2">
            <a:extLst>
              <a:ext uri="{FF2B5EF4-FFF2-40B4-BE49-F238E27FC236}">
                <a16:creationId xmlns:a16="http://schemas.microsoft.com/office/drawing/2014/main" id="{74821A99-3FFE-462B-8101-FFAC10684858}"/>
              </a:ext>
            </a:extLst>
          </p:cNvPr>
          <p:cNvSpPr>
            <a:spLocks noGrp="1"/>
          </p:cNvSpPr>
          <p:nvPr>
            <p:ph idx="1"/>
          </p:nvPr>
        </p:nvSpPr>
        <p:spPr/>
        <p:txBody>
          <a:bodyPr>
            <a:normAutofit fontScale="70000" lnSpcReduction="20000"/>
          </a:bodyPr>
          <a:lstStyle/>
          <a:p>
            <a:pPr algn="l"/>
            <a:endParaRPr lang="en-US" sz="1600" b="0" i="0" u="none" strike="noStrike" baseline="0" dirty="0">
              <a:solidFill>
                <a:srgbClr val="000000"/>
              </a:solidFill>
              <a:latin typeface="Aptos" panose="020B0004020202020204" pitchFamily="34" charset="0"/>
            </a:endParaRPr>
          </a:p>
          <a:p>
            <a:endParaRPr lang="en-US" sz="1600" b="0" i="0" u="none" strike="noStrike" baseline="0" dirty="0">
              <a:latin typeface="Aptos" panose="020B0004020202020204" pitchFamily="34" charset="0"/>
            </a:endParaRPr>
          </a:p>
          <a:p>
            <a:r>
              <a:rPr lang="en-US" sz="2800" b="0" i="0" u="none" strike="noStrike" baseline="0" dirty="0">
                <a:hlinkClick r:id="rId2"/>
              </a:rPr>
              <a:t>Immigration Court list of legal services</a:t>
            </a:r>
            <a:endParaRPr lang="en-US" sz="2800" b="0" i="0" u="none" strike="noStrike" baseline="0" dirty="0"/>
          </a:p>
          <a:p>
            <a:pPr marL="0" indent="0">
              <a:buNone/>
            </a:pPr>
            <a:endParaRPr lang="en-US" sz="2800" b="0" i="0" u="none" strike="noStrike" baseline="0" dirty="0">
              <a:solidFill>
                <a:srgbClr val="0000FF"/>
              </a:solidFill>
            </a:endParaRPr>
          </a:p>
          <a:p>
            <a:r>
              <a:rPr lang="en-US" sz="2800" b="0" i="0" u="none" strike="noStrike" baseline="0" dirty="0">
                <a:solidFill>
                  <a:srgbClr val="000000"/>
                </a:solidFill>
                <a:hlinkClick r:id="rId3"/>
              </a:rPr>
              <a:t>City of Boston free immigration consultations</a:t>
            </a:r>
            <a:endParaRPr lang="en-US" sz="2800" b="0" i="0" u="none" strike="noStrike" baseline="0" dirty="0">
              <a:solidFill>
                <a:srgbClr val="0000FF"/>
              </a:solidFill>
            </a:endParaRPr>
          </a:p>
          <a:p>
            <a:endParaRPr lang="en-US" sz="2800" b="0" i="0" u="none" strike="noStrike" baseline="0" dirty="0">
              <a:solidFill>
                <a:srgbClr val="0000FF"/>
              </a:solidFill>
            </a:endParaRPr>
          </a:p>
          <a:p>
            <a:r>
              <a:rPr lang="en-US" sz="2800" b="0" i="0" u="none" strike="noStrike" baseline="0" dirty="0">
                <a:solidFill>
                  <a:srgbClr val="000000"/>
                </a:solidFill>
                <a:hlinkClick r:id="rId4"/>
              </a:rPr>
              <a:t>MIRA immigration Helpline</a:t>
            </a:r>
            <a:endParaRPr lang="en-US" sz="2800" b="0" i="0" u="none" strike="noStrike" baseline="0" dirty="0">
              <a:solidFill>
                <a:srgbClr val="000000"/>
              </a:solidFill>
            </a:endParaRPr>
          </a:p>
          <a:p>
            <a:endParaRPr lang="en-US" sz="2800" b="0" i="0" u="none" strike="noStrike" baseline="0" dirty="0">
              <a:solidFill>
                <a:srgbClr val="0000FF"/>
              </a:solidFill>
            </a:endParaRPr>
          </a:p>
          <a:p>
            <a:r>
              <a:rPr lang="en-US" sz="2800" b="0" i="0" u="none" strike="noStrike" baseline="0" dirty="0">
                <a:solidFill>
                  <a:srgbClr val="000000"/>
                </a:solidFill>
                <a:hlinkClick r:id="rId5"/>
              </a:rPr>
              <a:t>Massachusetts Legal Resource Finder</a:t>
            </a:r>
            <a:endParaRPr lang="en-US" sz="2800" b="0" i="0" u="none" strike="noStrike" baseline="0" dirty="0">
              <a:solidFill>
                <a:srgbClr val="0000FF"/>
              </a:solidFill>
            </a:endParaRPr>
          </a:p>
          <a:p>
            <a:endParaRPr lang="en-US" sz="2800" b="0" i="0" u="none" strike="noStrike" baseline="0" dirty="0">
              <a:solidFill>
                <a:srgbClr val="0000FF"/>
              </a:solidFill>
            </a:endParaRPr>
          </a:p>
          <a:p>
            <a:r>
              <a:rPr lang="en-US" sz="2800" b="0" i="0" u="none" strike="noStrike" baseline="0" dirty="0">
                <a:solidFill>
                  <a:srgbClr val="000000"/>
                </a:solidFill>
                <a:hlinkClick r:id="rId6"/>
              </a:rPr>
              <a:t>The American Immigration Lawyers Association’s online directory</a:t>
            </a:r>
            <a:endParaRPr lang="en-US" sz="2800" b="0" i="0" u="none" strike="noStrike" baseline="0" dirty="0">
              <a:solidFill>
                <a:srgbClr val="000000"/>
              </a:solidFill>
            </a:endParaRPr>
          </a:p>
          <a:p>
            <a:endParaRPr lang="en-US" sz="2800" b="0" i="0" u="none" strike="noStrike" baseline="0" dirty="0">
              <a:solidFill>
                <a:srgbClr val="000000"/>
              </a:solidFill>
            </a:endParaRPr>
          </a:p>
          <a:p>
            <a:r>
              <a:rPr lang="en-US" sz="2800" b="0" i="0" u="none" strike="noStrike" baseline="0" dirty="0">
                <a:solidFill>
                  <a:srgbClr val="000000"/>
                </a:solidFill>
                <a:hlinkClick r:id="rId7"/>
              </a:rPr>
              <a:t>The National Immigration Project of the National Lawyers Guild’s “Find an Attorney” website</a:t>
            </a:r>
            <a:endParaRPr lang="en-US" dirty="0"/>
          </a:p>
        </p:txBody>
      </p:sp>
      <p:sp>
        <p:nvSpPr>
          <p:cNvPr id="4" name="Slide Number Placeholder 3">
            <a:extLst>
              <a:ext uri="{FF2B5EF4-FFF2-40B4-BE49-F238E27FC236}">
                <a16:creationId xmlns:a16="http://schemas.microsoft.com/office/drawing/2014/main" id="{3F07F86A-5BA2-FE21-EDFA-69AF62B6ED40}"/>
              </a:ext>
            </a:extLst>
          </p:cNvPr>
          <p:cNvSpPr>
            <a:spLocks noGrp="1"/>
          </p:cNvSpPr>
          <p:nvPr>
            <p:ph type="sldNum" sz="quarter" idx="12"/>
          </p:nvPr>
        </p:nvSpPr>
        <p:spPr/>
        <p:txBody>
          <a:bodyPr/>
          <a:lstStyle/>
          <a:p>
            <a:fld id="{68A8D22E-6BC5-9E47-900C-2BB94685D9F5}" type="slidenum">
              <a:rPr lang="en-US" sz="1800" smtClean="0"/>
              <a:t>35</a:t>
            </a:fld>
            <a:endParaRPr lang="en-US" sz="1800" dirty="0"/>
          </a:p>
        </p:txBody>
      </p:sp>
    </p:spTree>
    <p:extLst>
      <p:ext uri="{BB962C8B-B14F-4D97-AF65-F5344CB8AC3E}">
        <p14:creationId xmlns:p14="http://schemas.microsoft.com/office/powerpoint/2010/main" val="1083818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9A32-DCF1-8ABF-B237-D378DD4D4D57}"/>
              </a:ext>
            </a:extLst>
          </p:cNvPr>
          <p:cNvSpPr>
            <a:spLocks noGrp="1"/>
          </p:cNvSpPr>
          <p:nvPr>
            <p:ph type="title"/>
          </p:nvPr>
        </p:nvSpPr>
        <p:spPr/>
        <p:txBody>
          <a:bodyPr/>
          <a:lstStyle/>
          <a:p>
            <a:r>
              <a:rPr lang="en-US"/>
              <a:t>Attorney General’s Office Resources</a:t>
            </a:r>
          </a:p>
        </p:txBody>
      </p:sp>
      <p:sp>
        <p:nvSpPr>
          <p:cNvPr id="3" name="Content Placeholder 2">
            <a:extLst>
              <a:ext uri="{FF2B5EF4-FFF2-40B4-BE49-F238E27FC236}">
                <a16:creationId xmlns:a16="http://schemas.microsoft.com/office/drawing/2014/main" id="{D6D26A2C-90BF-1353-079F-4891B730B2BC}"/>
              </a:ext>
            </a:extLst>
          </p:cNvPr>
          <p:cNvSpPr>
            <a:spLocks noGrp="1"/>
          </p:cNvSpPr>
          <p:nvPr>
            <p:ph idx="1"/>
          </p:nvPr>
        </p:nvSpPr>
        <p:spPr/>
        <p:txBody>
          <a:bodyPr vert="horz" lIns="91440" tIns="45720" rIns="91440" bIns="45720" rtlCol="0" anchor="t">
            <a:normAutofit/>
          </a:bodyPr>
          <a:lstStyle/>
          <a:p>
            <a:pPr marL="457200" indent="-457200"/>
            <a:r>
              <a:rPr lang="en-US" sz="2000" i="0" u="none" strike="noStrike" baseline="0" dirty="0">
                <a:solidFill>
                  <a:schemeClr val="tx2">
                    <a:lumMod val="75000"/>
                    <a:lumOff val="25000"/>
                  </a:schemeClr>
                </a:solidFill>
                <a:latin typeface="Arial Nova"/>
                <a:cs typeface="Arial"/>
                <a:hlinkClick r:id="rId2">
                  <a:extLst>
                    <a:ext uri="{A12FA001-AC4F-418D-AE19-62706E023703}">
                      <ahyp:hlinkClr xmlns:ahyp="http://schemas.microsoft.com/office/drawing/2018/hyperlinkcolor" val="tx"/>
                    </a:ext>
                  </a:extLst>
                </a:hlinkClick>
              </a:rPr>
              <a:t>Resources for Immigrants in </a:t>
            </a:r>
            <a:r>
              <a:rPr lang="en-US" sz="2000" i="0" u="none" strike="noStrike" baseline="0" dirty="0" err="1">
                <a:solidFill>
                  <a:schemeClr val="tx2">
                    <a:lumMod val="75000"/>
                    <a:lumOff val="25000"/>
                  </a:schemeClr>
                </a:solidFill>
                <a:latin typeface="Arial Nova"/>
                <a:cs typeface="Arial"/>
                <a:hlinkClick r:id="rId2">
                  <a:extLst>
                    <a:ext uri="{A12FA001-AC4F-418D-AE19-62706E023703}">
                      <ahyp:hlinkClr xmlns:ahyp="http://schemas.microsoft.com/office/drawing/2018/hyperlinkcolor" val="tx"/>
                    </a:ext>
                  </a:extLst>
                </a:hlinkClick>
              </a:rPr>
              <a:t>Massachusetts</a:t>
            </a:r>
            <a:r>
              <a:rPr lang="en-US" sz="2000" i="0" u="none" strike="noStrike" baseline="0" dirty="0" err="1">
                <a:solidFill>
                  <a:schemeClr val="tx2">
                    <a:lumMod val="75000"/>
                    <a:lumOff val="25000"/>
                  </a:schemeClr>
                </a:solidFill>
                <a:latin typeface="Arial Nova"/>
                <a:cs typeface="Arial"/>
                <a:hlinkClick r:id="rId3"/>
              </a:rPr>
              <a:t>Attormey</a:t>
            </a:r>
            <a:r>
              <a:rPr lang="en-US" sz="2000" i="0" u="none" strike="noStrike" baseline="0" dirty="0">
                <a:solidFill>
                  <a:schemeClr val="tx2">
                    <a:lumMod val="75000"/>
                    <a:lumOff val="25000"/>
                  </a:schemeClr>
                </a:solidFill>
                <a:latin typeface="Arial Nova"/>
                <a:cs typeface="Arial"/>
                <a:hlinkClick r:id="rId3"/>
              </a:rPr>
              <a:t> General's Office Resources </a:t>
            </a:r>
            <a:r>
              <a:rPr lang="en-US" sz="2000" i="0" u="none" strike="noStrike" baseline="0" dirty="0" err="1">
                <a:solidFill>
                  <a:schemeClr val="tx2">
                    <a:lumMod val="75000"/>
                    <a:lumOff val="25000"/>
                  </a:schemeClr>
                </a:solidFill>
                <a:latin typeface="Arial Nova"/>
                <a:cs typeface="Arial"/>
                <a:hlinkClick r:id="rId3"/>
              </a:rPr>
              <a:t>Links</a:t>
            </a:r>
            <a:r>
              <a:rPr lang="en-US" sz="2000" dirty="0" err="1">
                <a:solidFill>
                  <a:schemeClr val="tx2">
                    <a:lumMod val="75000"/>
                    <a:lumOff val="25000"/>
                  </a:schemeClr>
                </a:solidFill>
                <a:latin typeface="Arial Nova"/>
                <a:cs typeface="Arial"/>
                <a:hlinkClick r:id="rId4">
                  <a:extLst>
                    <a:ext uri="{A12FA001-AC4F-418D-AE19-62706E023703}">
                      <ahyp:hlinkClr xmlns:ahyp="http://schemas.microsoft.com/office/drawing/2018/hyperlinkcolor" val="tx"/>
                    </a:ext>
                  </a:extLst>
                </a:hlinkClick>
              </a:rPr>
              <a:t>KNOW</a:t>
            </a:r>
            <a:r>
              <a:rPr lang="en-US" sz="2000" dirty="0">
                <a:solidFill>
                  <a:schemeClr val="tx2">
                    <a:lumMod val="75000"/>
                    <a:lumOff val="25000"/>
                  </a:schemeClr>
                </a:solidFill>
                <a:latin typeface="Arial Nova"/>
                <a:cs typeface="Arial"/>
                <a:hlinkClick r:id="rId4">
                  <a:extLst>
                    <a:ext uri="{A12FA001-AC4F-418D-AE19-62706E023703}">
                      <ahyp:hlinkClr xmlns:ahyp="http://schemas.microsoft.com/office/drawing/2018/hyperlinkcolor" val="tx"/>
                    </a:ext>
                  </a:extLst>
                </a:hlinkClick>
              </a:rPr>
              <a:t> YOUR RIGHTS: ICE Enforcement A Guide for Immigrants, Families, and Communities</a:t>
            </a:r>
            <a:r>
              <a:rPr lang="en-US" sz="2000" dirty="0">
                <a:solidFill>
                  <a:schemeClr val="tx2">
                    <a:lumMod val="75000"/>
                    <a:lumOff val="25000"/>
                  </a:schemeClr>
                </a:solidFill>
                <a:latin typeface="Arial Nova"/>
                <a:cs typeface="Arial"/>
              </a:rPr>
              <a:t> </a:t>
            </a:r>
          </a:p>
          <a:p>
            <a:pPr marL="457200" indent="-457200"/>
            <a:r>
              <a:rPr lang="en-US" sz="2000" i="0" u="none" strike="noStrike" baseline="0" dirty="0">
                <a:solidFill>
                  <a:schemeClr val="tx2">
                    <a:lumMod val="75000"/>
                    <a:lumOff val="25000"/>
                  </a:schemeClr>
                </a:solidFill>
                <a:latin typeface="Arial Nova"/>
                <a:cs typeface="Arial"/>
                <a:hlinkClick r:id="rId3">
                  <a:extLst>
                    <a:ext uri="{A12FA001-AC4F-418D-AE19-62706E023703}">
                      <ahyp:hlinkClr xmlns:ahyp="http://schemas.microsoft.com/office/drawing/2018/hyperlinkcolor" val="tx"/>
                    </a:ext>
                  </a:extLst>
                </a:hlinkClick>
              </a:rPr>
              <a:t>Flyer for K12 Schools on Protecting Students and Their Information</a:t>
            </a:r>
            <a:endParaRPr lang="en-US" sz="2000" i="0" u="none" strike="noStrike" baseline="0" dirty="0">
              <a:solidFill>
                <a:schemeClr val="tx2">
                  <a:lumMod val="75000"/>
                  <a:lumOff val="25000"/>
                </a:schemeClr>
              </a:solidFill>
              <a:latin typeface="Arial Nova"/>
              <a:cs typeface="Arial"/>
            </a:endParaRPr>
          </a:p>
          <a:p>
            <a:pPr marL="457200" indent="-457200"/>
            <a:r>
              <a:rPr lang="en-US" sz="2000" dirty="0">
                <a:solidFill>
                  <a:schemeClr val="tx2">
                    <a:lumMod val="75000"/>
                    <a:lumOff val="25000"/>
                  </a:schemeClr>
                </a:solidFill>
                <a:latin typeface="Arial Nova"/>
                <a:cs typeface="Arial"/>
                <a:hlinkClick r:id="rId5">
                  <a:extLst>
                    <a:ext uri="{A12FA001-AC4F-418D-AE19-62706E023703}">
                      <ahyp:hlinkClr xmlns:ahyp="http://schemas.microsoft.com/office/drawing/2018/hyperlinkcolor" val="tx"/>
                    </a:ext>
                  </a:extLst>
                </a:hlinkClick>
              </a:rPr>
              <a:t>Guidance regarding K-12 Schools' obligations to protect students and their information</a:t>
            </a:r>
            <a:endParaRPr lang="en-US" sz="2000" dirty="0">
              <a:solidFill>
                <a:schemeClr val="tx2">
                  <a:lumMod val="75000"/>
                  <a:lumOff val="25000"/>
                </a:schemeClr>
              </a:solidFill>
              <a:latin typeface="Arial Nova"/>
            </a:endParaRPr>
          </a:p>
          <a:p>
            <a:pPr marL="457200" indent="-457200"/>
            <a:r>
              <a:rPr lang="en-US" sz="2000" dirty="0">
                <a:solidFill>
                  <a:schemeClr val="tx2">
                    <a:lumMod val="75000"/>
                    <a:lumOff val="25000"/>
                  </a:schemeClr>
                </a:solidFill>
                <a:latin typeface="Arial Nova"/>
                <a:cs typeface="Arial"/>
                <a:hlinkClick r:id="rId6">
                  <a:extLst>
                    <a:ext uri="{A12FA001-AC4F-418D-AE19-62706E023703}">
                      <ahyp:hlinkClr xmlns:ahyp="http://schemas.microsoft.com/office/drawing/2018/hyperlinkcolor" val="tx"/>
                    </a:ext>
                  </a:extLst>
                </a:hlinkClick>
              </a:rPr>
              <a:t>Immigrant Students’ Right to Attend School: A Guide for Families</a:t>
            </a:r>
            <a:endParaRPr lang="en-US" sz="2000" dirty="0">
              <a:solidFill>
                <a:schemeClr val="tx2">
                  <a:lumMod val="75000"/>
                  <a:lumOff val="25000"/>
                </a:schemeClr>
              </a:solidFill>
              <a:latin typeface="Arial Nova"/>
            </a:endParaRPr>
          </a:p>
          <a:p>
            <a:pPr marL="457200" indent="-457200"/>
            <a:r>
              <a:rPr lang="en-US" sz="2000" dirty="0">
                <a:solidFill>
                  <a:schemeClr val="tx2">
                    <a:lumMod val="75000"/>
                    <a:lumOff val="25000"/>
                  </a:schemeClr>
                </a:solidFill>
                <a:latin typeface="Arial Nova"/>
                <a:ea typeface="Calibri"/>
                <a:cs typeface="Calibri"/>
                <a:hlinkClick r:id="rId7">
                  <a:extLst>
                    <a:ext uri="{A12FA001-AC4F-418D-AE19-62706E023703}">
                      <ahyp:hlinkClr xmlns:ahyp="http://schemas.microsoft.com/office/drawing/2018/hyperlinkcolor" val="tx"/>
                    </a:ext>
                  </a:extLst>
                </a:hlinkClick>
              </a:rPr>
              <a:t>Emergency Planning Guide for Parents with Uncertain Immigration Status</a:t>
            </a:r>
            <a:r>
              <a:rPr lang="en-US" sz="2000" dirty="0">
                <a:solidFill>
                  <a:schemeClr val="tx2">
                    <a:lumMod val="75000"/>
                    <a:lumOff val="25000"/>
                  </a:schemeClr>
                </a:solidFill>
                <a:latin typeface="Arial Nova"/>
                <a:ea typeface="Calibri"/>
                <a:cs typeface="Calibri"/>
              </a:rPr>
              <a:t> (available in </a:t>
            </a:r>
            <a:r>
              <a:rPr lang="en-US" sz="2000" dirty="0">
                <a:solidFill>
                  <a:schemeClr val="tx2">
                    <a:lumMod val="75000"/>
                    <a:lumOff val="25000"/>
                  </a:schemeClr>
                </a:solidFill>
                <a:latin typeface="Arial Nova"/>
                <a:ea typeface="Calibri"/>
                <a:cs typeface="Calibri"/>
                <a:hlinkClick r:id="rId8">
                  <a:extLst>
                    <a:ext uri="{A12FA001-AC4F-418D-AE19-62706E023703}">
                      <ahyp:hlinkClr xmlns:ahyp="http://schemas.microsoft.com/office/drawing/2018/hyperlinkcolor" val="tx"/>
                    </a:ext>
                  </a:extLst>
                </a:hlinkClick>
              </a:rPr>
              <a:t>Spanish</a:t>
            </a:r>
            <a:r>
              <a:rPr lang="en-US" sz="2000" dirty="0">
                <a:solidFill>
                  <a:schemeClr val="tx2">
                    <a:lumMod val="75000"/>
                    <a:lumOff val="25000"/>
                  </a:schemeClr>
                </a:solidFill>
                <a:latin typeface="Arial Nova"/>
                <a:ea typeface="Calibri"/>
                <a:cs typeface="Calibri"/>
              </a:rPr>
              <a:t>, </a:t>
            </a:r>
            <a:r>
              <a:rPr lang="en-US" sz="2000" dirty="0">
                <a:solidFill>
                  <a:schemeClr val="tx2">
                    <a:lumMod val="75000"/>
                    <a:lumOff val="25000"/>
                  </a:schemeClr>
                </a:solidFill>
                <a:latin typeface="Arial Nova"/>
                <a:ea typeface="Calibri"/>
                <a:cs typeface="Calibri"/>
                <a:hlinkClick r:id="rId9">
                  <a:extLst>
                    <a:ext uri="{A12FA001-AC4F-418D-AE19-62706E023703}">
                      <ahyp:hlinkClr xmlns:ahyp="http://schemas.microsoft.com/office/drawing/2018/hyperlinkcolor" val="tx"/>
                    </a:ext>
                  </a:extLst>
                </a:hlinkClick>
              </a:rPr>
              <a:t>Portuguese</a:t>
            </a:r>
            <a:r>
              <a:rPr lang="en-US" sz="2000" dirty="0">
                <a:solidFill>
                  <a:schemeClr val="tx2">
                    <a:lumMod val="75000"/>
                    <a:lumOff val="25000"/>
                  </a:schemeClr>
                </a:solidFill>
                <a:latin typeface="Arial Nova"/>
                <a:ea typeface="Calibri"/>
                <a:cs typeface="Calibri"/>
              </a:rPr>
              <a:t>, </a:t>
            </a:r>
            <a:r>
              <a:rPr lang="en-US" sz="2000" dirty="0">
                <a:solidFill>
                  <a:schemeClr val="tx2">
                    <a:lumMod val="75000"/>
                    <a:lumOff val="25000"/>
                  </a:schemeClr>
                </a:solidFill>
                <a:latin typeface="Arial Nova"/>
                <a:ea typeface="Calibri"/>
                <a:cs typeface="Calibri"/>
                <a:hlinkClick r:id="rId10">
                  <a:extLst>
                    <a:ext uri="{A12FA001-AC4F-418D-AE19-62706E023703}">
                      <ahyp:hlinkClr xmlns:ahyp="http://schemas.microsoft.com/office/drawing/2018/hyperlinkcolor" val="tx"/>
                    </a:ext>
                  </a:extLst>
                </a:hlinkClick>
              </a:rPr>
              <a:t>Haitian Creole</a:t>
            </a:r>
            <a:r>
              <a:rPr lang="en-US" sz="2000" dirty="0">
                <a:solidFill>
                  <a:schemeClr val="tx2">
                    <a:lumMod val="75000"/>
                    <a:lumOff val="25000"/>
                  </a:schemeClr>
                </a:solidFill>
                <a:latin typeface="Arial Nova"/>
                <a:ea typeface="Calibri"/>
                <a:cs typeface="Calibri"/>
              </a:rPr>
              <a:t>, </a:t>
            </a:r>
            <a:r>
              <a:rPr lang="en-US" sz="2000" dirty="0">
                <a:solidFill>
                  <a:schemeClr val="tx2">
                    <a:lumMod val="75000"/>
                    <a:lumOff val="25000"/>
                  </a:schemeClr>
                </a:solidFill>
                <a:latin typeface="Arial Nova"/>
                <a:ea typeface="Calibri"/>
                <a:cs typeface="Calibri"/>
                <a:hlinkClick r:id="rId11">
                  <a:extLst>
                    <a:ext uri="{A12FA001-AC4F-418D-AE19-62706E023703}">
                      <ahyp:hlinkClr xmlns:ahyp="http://schemas.microsoft.com/office/drawing/2018/hyperlinkcolor" val="tx"/>
                    </a:ext>
                  </a:extLst>
                </a:hlinkClick>
              </a:rPr>
              <a:t>Simplified Chinese</a:t>
            </a:r>
            <a:r>
              <a:rPr lang="en-US" sz="2000" dirty="0">
                <a:solidFill>
                  <a:schemeClr val="tx2">
                    <a:lumMod val="75000"/>
                    <a:lumOff val="25000"/>
                  </a:schemeClr>
                </a:solidFill>
                <a:latin typeface="Arial Nova"/>
                <a:ea typeface="Calibri"/>
                <a:cs typeface="Calibri"/>
              </a:rPr>
              <a:t>)</a:t>
            </a:r>
          </a:p>
          <a:p>
            <a:pPr marL="457200" indent="-457200"/>
            <a:r>
              <a:rPr lang="en-US" sz="2000" dirty="0">
                <a:solidFill>
                  <a:schemeClr val="tx2">
                    <a:lumMod val="75000"/>
                    <a:lumOff val="25000"/>
                  </a:schemeClr>
                </a:solidFill>
                <a:latin typeface="Arial Nova"/>
                <a:ea typeface="Calibri"/>
                <a:cs typeface="Calibri"/>
                <a:hlinkClick r:id="rId12">
                  <a:extLst>
                    <a:ext uri="{A12FA001-AC4F-418D-AE19-62706E023703}">
                      <ahyp:hlinkClr xmlns:ahyp="http://schemas.microsoft.com/office/drawing/2018/hyperlinkcolor" val="tx"/>
                    </a:ext>
                  </a:extLst>
                </a:hlinkClick>
              </a:rPr>
              <a:t>Fact Sheet for Parents with Uncertain Immigration Status</a:t>
            </a:r>
            <a:r>
              <a:rPr lang="en-US" sz="2000" dirty="0">
                <a:solidFill>
                  <a:schemeClr val="tx2">
                    <a:lumMod val="75000"/>
                    <a:lumOff val="25000"/>
                  </a:schemeClr>
                </a:solidFill>
                <a:latin typeface="Arial Nova"/>
                <a:ea typeface="Calibri"/>
                <a:cs typeface="Calibri"/>
              </a:rPr>
              <a:t> (available in </a:t>
            </a:r>
            <a:r>
              <a:rPr lang="en-US" sz="2000" dirty="0">
                <a:solidFill>
                  <a:schemeClr val="tx2">
                    <a:lumMod val="75000"/>
                    <a:lumOff val="25000"/>
                  </a:schemeClr>
                </a:solidFill>
                <a:latin typeface="Arial Nova"/>
                <a:ea typeface="Calibri"/>
                <a:cs typeface="Calibri"/>
                <a:hlinkClick r:id="rId13">
                  <a:extLst>
                    <a:ext uri="{A12FA001-AC4F-418D-AE19-62706E023703}">
                      <ahyp:hlinkClr xmlns:ahyp="http://schemas.microsoft.com/office/drawing/2018/hyperlinkcolor" val="tx"/>
                    </a:ext>
                  </a:extLst>
                </a:hlinkClick>
              </a:rPr>
              <a:t>Spanish</a:t>
            </a:r>
            <a:r>
              <a:rPr lang="en-US" sz="2000" dirty="0">
                <a:solidFill>
                  <a:schemeClr val="tx2">
                    <a:lumMod val="75000"/>
                    <a:lumOff val="25000"/>
                  </a:schemeClr>
                </a:solidFill>
                <a:latin typeface="Arial Nova"/>
                <a:ea typeface="Calibri"/>
                <a:cs typeface="Calibri"/>
              </a:rPr>
              <a:t>, </a:t>
            </a:r>
            <a:r>
              <a:rPr lang="en-US" sz="2000" dirty="0">
                <a:solidFill>
                  <a:schemeClr val="tx2">
                    <a:lumMod val="75000"/>
                    <a:lumOff val="25000"/>
                  </a:schemeClr>
                </a:solidFill>
                <a:latin typeface="Arial Nova"/>
                <a:ea typeface="Calibri"/>
                <a:cs typeface="Calibri"/>
                <a:hlinkClick r:id="rId14">
                  <a:extLst>
                    <a:ext uri="{A12FA001-AC4F-418D-AE19-62706E023703}">
                      <ahyp:hlinkClr xmlns:ahyp="http://schemas.microsoft.com/office/drawing/2018/hyperlinkcolor" val="tx"/>
                    </a:ext>
                  </a:extLst>
                </a:hlinkClick>
              </a:rPr>
              <a:t>Portuguese</a:t>
            </a:r>
            <a:r>
              <a:rPr lang="en-US" sz="2000" dirty="0">
                <a:solidFill>
                  <a:schemeClr val="tx2">
                    <a:lumMod val="75000"/>
                    <a:lumOff val="25000"/>
                  </a:schemeClr>
                </a:solidFill>
                <a:latin typeface="Arial Nova"/>
                <a:ea typeface="Calibri"/>
                <a:cs typeface="Calibri"/>
              </a:rPr>
              <a:t>, </a:t>
            </a:r>
            <a:r>
              <a:rPr lang="en-US" sz="2000" dirty="0">
                <a:solidFill>
                  <a:schemeClr val="tx2">
                    <a:lumMod val="75000"/>
                    <a:lumOff val="25000"/>
                  </a:schemeClr>
                </a:solidFill>
                <a:latin typeface="Arial Nova"/>
                <a:ea typeface="Calibri"/>
                <a:cs typeface="Calibri"/>
                <a:hlinkClick r:id="rId15">
                  <a:extLst>
                    <a:ext uri="{A12FA001-AC4F-418D-AE19-62706E023703}">
                      <ahyp:hlinkClr xmlns:ahyp="http://schemas.microsoft.com/office/drawing/2018/hyperlinkcolor" val="tx"/>
                    </a:ext>
                  </a:extLst>
                </a:hlinkClick>
              </a:rPr>
              <a:t>Haitian Creole</a:t>
            </a:r>
            <a:r>
              <a:rPr lang="en-US" sz="2000" dirty="0">
                <a:solidFill>
                  <a:schemeClr val="tx2">
                    <a:lumMod val="75000"/>
                    <a:lumOff val="25000"/>
                  </a:schemeClr>
                </a:solidFill>
                <a:latin typeface="Arial Nova"/>
                <a:ea typeface="Calibri"/>
                <a:cs typeface="Calibri"/>
              </a:rPr>
              <a:t>, </a:t>
            </a:r>
            <a:r>
              <a:rPr lang="en-US" sz="2000" dirty="0">
                <a:solidFill>
                  <a:schemeClr val="tx2">
                    <a:lumMod val="75000"/>
                    <a:lumOff val="25000"/>
                  </a:schemeClr>
                </a:solidFill>
                <a:latin typeface="Arial Nova"/>
                <a:ea typeface="Calibri"/>
                <a:cs typeface="Calibri"/>
                <a:hlinkClick r:id="rId16">
                  <a:extLst>
                    <a:ext uri="{A12FA001-AC4F-418D-AE19-62706E023703}">
                      <ahyp:hlinkClr xmlns:ahyp="http://schemas.microsoft.com/office/drawing/2018/hyperlinkcolor" val="tx"/>
                    </a:ext>
                  </a:extLst>
                </a:hlinkClick>
              </a:rPr>
              <a:t>Simplified Chinese</a:t>
            </a:r>
            <a:r>
              <a:rPr lang="en-US" sz="2000" dirty="0">
                <a:solidFill>
                  <a:schemeClr val="tx2">
                    <a:lumMod val="75000"/>
                    <a:lumOff val="25000"/>
                  </a:schemeClr>
                </a:solidFill>
                <a:latin typeface="Arial Nova"/>
                <a:ea typeface="Calibri"/>
                <a:cs typeface="Calibri"/>
              </a:rPr>
              <a:t>)</a:t>
            </a:r>
          </a:p>
          <a:p>
            <a:pPr marL="457200" indent="-457200"/>
            <a:endParaRPr lang="en-US" sz="2000" dirty="0">
              <a:solidFill>
                <a:srgbClr val="5197DA"/>
              </a:solidFill>
              <a:latin typeface="Arial Nova"/>
              <a:ea typeface="Calibri"/>
            </a:endParaRPr>
          </a:p>
          <a:p>
            <a:pPr marL="457200" indent="-457200"/>
            <a:endParaRPr lang="en-US" sz="2000" dirty="0">
              <a:solidFill>
                <a:schemeClr val="tx2">
                  <a:lumMod val="49000"/>
                  <a:lumOff val="51000"/>
                </a:schemeClr>
              </a:solidFill>
              <a:latin typeface="Arial Nova"/>
            </a:endParaRPr>
          </a:p>
          <a:p>
            <a:pPr marL="457200" indent="-457200"/>
            <a:endParaRPr lang="en-US" sz="2000" dirty="0">
              <a:solidFill>
                <a:schemeClr val="tx2">
                  <a:lumMod val="49000"/>
                  <a:lumOff val="51000"/>
                </a:schemeClr>
              </a:solidFill>
              <a:latin typeface="Arial Nova"/>
            </a:endParaRPr>
          </a:p>
        </p:txBody>
      </p:sp>
      <p:sp>
        <p:nvSpPr>
          <p:cNvPr id="4" name="Slide Number Placeholder 3">
            <a:extLst>
              <a:ext uri="{FF2B5EF4-FFF2-40B4-BE49-F238E27FC236}">
                <a16:creationId xmlns:a16="http://schemas.microsoft.com/office/drawing/2014/main" id="{7EEFB0FF-BE0A-4F89-B426-9D47115BC396}"/>
              </a:ext>
            </a:extLst>
          </p:cNvPr>
          <p:cNvSpPr>
            <a:spLocks noGrp="1"/>
          </p:cNvSpPr>
          <p:nvPr>
            <p:ph type="sldNum" sz="quarter" idx="12"/>
          </p:nvPr>
        </p:nvSpPr>
        <p:spPr/>
        <p:txBody>
          <a:bodyPr/>
          <a:lstStyle/>
          <a:p>
            <a:fld id="{68A8D22E-6BC5-9E47-900C-2BB94685D9F5}" type="slidenum">
              <a:rPr lang="en-US" sz="1800" smtClean="0"/>
              <a:t>36</a:t>
            </a:fld>
            <a:endParaRPr lang="en-US" sz="1800" dirty="0"/>
          </a:p>
        </p:txBody>
      </p:sp>
    </p:spTree>
    <p:extLst>
      <p:ext uri="{BB962C8B-B14F-4D97-AF65-F5344CB8AC3E}">
        <p14:creationId xmlns:p14="http://schemas.microsoft.com/office/powerpoint/2010/main" val="1085893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892FD-F814-CC0F-AA3D-A78EF1F45B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5D0DCC6-C225-EA60-2BC5-6D7FCF98AEE9}"/>
              </a:ext>
            </a:extLst>
          </p:cNvPr>
          <p:cNvSpPr>
            <a:spLocks noGrp="1"/>
          </p:cNvSpPr>
          <p:nvPr>
            <p:ph type="title"/>
          </p:nvPr>
        </p:nvSpPr>
        <p:spPr/>
        <p:txBody>
          <a:bodyPr vert="horz" wrap="square" lIns="0" tIns="0" rIns="0" bIns="0" rtlCol="0" anchor="ctr" anchorCtr="0">
            <a:noAutofit/>
          </a:bodyPr>
          <a:lstStyle/>
          <a:p>
            <a:r>
              <a:rPr lang="en-US" sz="3200" b="1" kern="1200" spc="0" baseline="0" dirty="0">
                <a:ln w="6350" cap="flat">
                  <a:noFill/>
                  <a:miter lim="800000"/>
                </a:ln>
                <a:latin typeface="+mj-lt"/>
                <a:ea typeface="+mj-ea"/>
                <a:cs typeface="+mj-cs"/>
              </a:rPr>
              <a:t>Know Your Rights Guidance Regarding </a:t>
            </a:r>
            <a:r>
              <a:rPr lang="en-US" sz="3200" b="1" dirty="0">
                <a:latin typeface="+mj-lt"/>
              </a:rPr>
              <a:t>ICE Enforcement for Immigrants, Families, and Communities</a:t>
            </a:r>
            <a:endParaRPr lang="en-US" sz="3200" b="1" kern="1200" spc="0" baseline="0" dirty="0">
              <a:ln w="6350" cap="flat">
                <a:noFill/>
                <a:miter lim="800000"/>
              </a:ln>
              <a:latin typeface="+mj-lt"/>
              <a:cs typeface="Arial"/>
            </a:endParaRPr>
          </a:p>
        </p:txBody>
      </p:sp>
      <p:pic>
        <p:nvPicPr>
          <p:cNvPr id="10" name="Picture 9" descr="screen shot of attorney general guidance">
            <a:extLst>
              <a:ext uri="{FF2B5EF4-FFF2-40B4-BE49-F238E27FC236}">
                <a16:creationId xmlns:a16="http://schemas.microsoft.com/office/drawing/2014/main" id="{B106E02D-8D50-45EC-65F4-5D7A8D813C70}"/>
              </a:ext>
            </a:extLst>
          </p:cNvPr>
          <p:cNvPicPr>
            <a:picLocks noChangeAspect="1"/>
          </p:cNvPicPr>
          <p:nvPr/>
        </p:nvPicPr>
        <p:blipFill>
          <a:blip r:embed="rId2"/>
          <a:srcRect l="5068" r="9370"/>
          <a:stretch>
            <a:fillRect/>
          </a:stretch>
        </p:blipFill>
        <p:spPr>
          <a:xfrm>
            <a:off x="792435" y="1559052"/>
            <a:ext cx="6930888" cy="4211400"/>
          </a:xfrm>
          <a:prstGeom prst="rect">
            <a:avLst/>
          </a:prstGeom>
        </p:spPr>
      </p:pic>
      <p:sp>
        <p:nvSpPr>
          <p:cNvPr id="5" name="Rectangle 4">
            <a:extLst>
              <a:ext uri="{FF2B5EF4-FFF2-40B4-BE49-F238E27FC236}">
                <a16:creationId xmlns:a16="http://schemas.microsoft.com/office/drawing/2014/main" id="{AE817859-0472-AD77-527F-2DE5D6E268F9}"/>
              </a:ext>
            </a:extLst>
          </p:cNvPr>
          <p:cNvSpPr/>
          <p:nvPr/>
        </p:nvSpPr>
        <p:spPr>
          <a:xfrm>
            <a:off x="8289316" y="2304288"/>
            <a:ext cx="3213571" cy="318997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cs typeface="Arial"/>
              </a:rPr>
              <a:t>QR Code</a:t>
            </a:r>
            <a:endParaRPr lang="en-US" sz="1600" err="1">
              <a:solidFill>
                <a:schemeClr val="bg1"/>
              </a:solidFill>
            </a:endParaRPr>
          </a:p>
        </p:txBody>
      </p:sp>
      <p:pic>
        <p:nvPicPr>
          <p:cNvPr id="2" name="Content Placeholder 1" descr="https://www.mass.gov/info-details/resources-for-immigrants-in-massachusetts">
            <a:extLst>
              <a:ext uri="{FF2B5EF4-FFF2-40B4-BE49-F238E27FC236}">
                <a16:creationId xmlns:a16="http://schemas.microsoft.com/office/drawing/2014/main" id="{07C98761-C982-ECD4-C5DD-E3CD0FBE825A}"/>
              </a:ext>
            </a:extLst>
          </p:cNvPr>
          <p:cNvPicPr>
            <a:picLocks noGrp="1" noChangeAspect="1"/>
          </p:cNvPicPr>
          <p:nvPr>
            <p:ph idx="1"/>
          </p:nvPr>
        </p:nvPicPr>
        <p:blipFill>
          <a:blip r:embed="rId3"/>
          <a:stretch>
            <a:fillRect/>
          </a:stretch>
        </p:blipFill>
        <p:spPr>
          <a:xfrm>
            <a:off x="8390109" y="2304387"/>
            <a:ext cx="3009456" cy="3009456"/>
          </a:xfrm>
        </p:spPr>
      </p:pic>
    </p:spTree>
    <p:extLst>
      <p:ext uri="{BB962C8B-B14F-4D97-AF65-F5344CB8AC3E}">
        <p14:creationId xmlns:p14="http://schemas.microsoft.com/office/powerpoint/2010/main" val="34333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184170-5B4F-D43B-D8B7-6C9F6905CBF9}"/>
              </a:ext>
            </a:extLst>
          </p:cNvPr>
          <p:cNvSpPr>
            <a:spLocks noGrp="1"/>
          </p:cNvSpPr>
          <p:nvPr>
            <p:ph type="title"/>
          </p:nvPr>
        </p:nvSpPr>
        <p:spPr/>
        <p:txBody>
          <a:bodyPr/>
          <a:lstStyle/>
          <a:p>
            <a:r>
              <a:rPr lang="en-US"/>
              <a:t>Other helpful resources</a:t>
            </a:r>
          </a:p>
        </p:txBody>
      </p:sp>
      <p:sp>
        <p:nvSpPr>
          <p:cNvPr id="6" name="Content Placeholder 5" descr="https://www.doe.mass.edu/ele/resources/immigrant-refugee.html&#10;&#10;https://www.mass.gov/community-resource-toolkit&#10;&#10;https://www.mass.gov/info-details/family-facing-resources">
            <a:extLst>
              <a:ext uri="{FF2B5EF4-FFF2-40B4-BE49-F238E27FC236}">
                <a16:creationId xmlns:a16="http://schemas.microsoft.com/office/drawing/2014/main" id="{AF6FF4C1-4983-9A02-0CA1-469D316408DF}"/>
              </a:ext>
            </a:extLst>
          </p:cNvPr>
          <p:cNvSpPr>
            <a:spLocks noGrp="1"/>
          </p:cNvSpPr>
          <p:nvPr>
            <p:ph idx="1"/>
          </p:nvPr>
        </p:nvSpPr>
        <p:spPr>
          <a:xfrm>
            <a:off x="173179" y="1783760"/>
            <a:ext cx="11890665" cy="4414692"/>
          </a:xfrm>
        </p:spPr>
        <p:txBody>
          <a:bodyPr/>
          <a:lstStyle/>
          <a:p>
            <a:r>
              <a:rPr lang="en-US" dirty="0">
                <a:hlinkClick r:id="rId3"/>
              </a:rPr>
              <a:t>Resources for Supporting Immigrant and Refugee Students</a:t>
            </a:r>
            <a:endParaRPr lang="en-US" dirty="0"/>
          </a:p>
          <a:p>
            <a:pPr marL="0" indent="0">
              <a:buNone/>
            </a:pPr>
            <a:endParaRPr lang="en-US" dirty="0"/>
          </a:p>
          <a:p>
            <a:r>
              <a:rPr lang="en-US" dirty="0">
                <a:hlinkClick r:id="rId4"/>
              </a:rPr>
              <a:t>Community Resource Toolkit</a:t>
            </a:r>
            <a:r>
              <a:rPr lang="en-US" dirty="0"/>
              <a:t> support immigrant families in crisis</a:t>
            </a:r>
          </a:p>
          <a:p>
            <a:endParaRPr lang="en-US" dirty="0"/>
          </a:p>
          <a:p>
            <a:r>
              <a:rPr lang="en-US" dirty="0">
                <a:hlinkClick r:id="rId5"/>
              </a:rPr>
              <a:t>Family Facing Resources</a:t>
            </a:r>
            <a:endParaRPr lang="en-US" dirty="0"/>
          </a:p>
          <a:p>
            <a:endParaRPr lang="en-US" dirty="0"/>
          </a:p>
          <a:p>
            <a:pPr marL="0" indent="0">
              <a:buNone/>
            </a:pPr>
            <a:endParaRPr lang="en-US" dirty="0"/>
          </a:p>
        </p:txBody>
      </p:sp>
      <p:sp>
        <p:nvSpPr>
          <p:cNvPr id="2" name="Slide Number Placeholder 1">
            <a:extLst>
              <a:ext uri="{FF2B5EF4-FFF2-40B4-BE49-F238E27FC236}">
                <a16:creationId xmlns:a16="http://schemas.microsoft.com/office/drawing/2014/main" id="{AB355D6C-07A9-51EA-D5C3-0C6841467A1C}"/>
              </a:ext>
            </a:extLst>
          </p:cNvPr>
          <p:cNvSpPr>
            <a:spLocks noGrp="1"/>
          </p:cNvSpPr>
          <p:nvPr>
            <p:ph type="sldNum" sz="quarter" idx="12"/>
          </p:nvPr>
        </p:nvSpPr>
        <p:spPr/>
        <p:txBody>
          <a:bodyPr/>
          <a:lstStyle/>
          <a:p>
            <a:fld id="{68A8D22E-6BC5-9E47-900C-2BB94685D9F5}" type="slidenum">
              <a:rPr lang="en-US" sz="1800" smtClean="0"/>
              <a:pPr/>
              <a:t>38</a:t>
            </a:fld>
            <a:endParaRPr lang="en-US" sz="1800" dirty="0"/>
          </a:p>
        </p:txBody>
      </p:sp>
    </p:spTree>
    <p:extLst>
      <p:ext uri="{BB962C8B-B14F-4D97-AF65-F5344CB8AC3E}">
        <p14:creationId xmlns:p14="http://schemas.microsoft.com/office/powerpoint/2010/main" val="3531339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A941D-8E03-31E3-8EB1-BA5CDC01B3E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F5E0F6D-70FD-305D-81BA-564CB058E803}"/>
              </a:ext>
            </a:extLst>
          </p:cNvPr>
          <p:cNvSpPr>
            <a:spLocks noGrp="1"/>
          </p:cNvSpPr>
          <p:nvPr>
            <p:ph type="title"/>
          </p:nvPr>
        </p:nvSpPr>
        <p:spPr>
          <a:xfrm>
            <a:off x="733080" y="474580"/>
            <a:ext cx="10755249" cy="817383"/>
          </a:xfrm>
        </p:spPr>
        <p:txBody>
          <a:bodyPr vert="horz" wrap="square" lIns="0" tIns="0" rIns="0" bIns="0" rtlCol="0" anchor="ctr" anchorCtr="0">
            <a:noAutofit/>
          </a:bodyPr>
          <a:lstStyle/>
          <a:p>
            <a:r>
              <a:rPr lang="en-US" b="1" kern="1200" spc="0" baseline="0">
                <a:ln w="6350" cap="flat">
                  <a:noFill/>
                  <a:miter lim="800000"/>
                </a:ln>
                <a:latin typeface="+mj-lt"/>
                <a:ea typeface="+mj-ea"/>
                <a:cs typeface="+mj-cs"/>
              </a:rPr>
              <a:t>When to Reach Out / Who to Contact</a:t>
            </a:r>
            <a:endParaRPr lang="en-US" b="1" kern="1200" spc="0" baseline="0">
              <a:ln w="6350" cap="flat">
                <a:noFill/>
                <a:miter lim="800000"/>
              </a:ln>
              <a:latin typeface="+mj-lt"/>
              <a:cs typeface="Arial"/>
            </a:endParaRPr>
          </a:p>
        </p:txBody>
      </p:sp>
      <p:graphicFrame>
        <p:nvGraphicFramePr>
          <p:cNvPr id="7" name="Content Placeholder 4" descr="AGO - To File a Civil Rights Complaint with the Attorney General’s Office, visit www.mass.gov/how-to/file-a-civil-rights-complaint, or for related civil rights questions, email civilrights@mass.gov, or call (617) 963-2917. ​&#10;&#10;Immigration enforcement in or around schools or child care providers​&#10;&#10;Detention of young person under the age of 19​&#10;&#10;ORI – Contact in unique emergency scenarios. This may include: ​&#10;&#10;Immigration enforcement in or around EA shelters, schools, places of worship, or other sensitive locations​&#10;Detention of a parent/caregiver for a child with significant disabilities​&#10;Detention of a parent/caregiver for a child who is currently undergoing medical treatment for a serious medical condition (such as cancer)​&#10;Detention of a teenager, younger person, student​&#10;Detention of individual with no criminal record, United States Citizen children and significant long term US residence (more than 15 years approximately)​&#10;Other cases where a significant humanitarian concern is presented, including larger scale workplace raids or immigration enforcement events ​&#10;">
            <a:extLst>
              <a:ext uri="{FF2B5EF4-FFF2-40B4-BE49-F238E27FC236}">
                <a16:creationId xmlns:a16="http://schemas.microsoft.com/office/drawing/2014/main" id="{19100E5D-A12F-2F46-8E7E-00D312137976}"/>
              </a:ext>
            </a:extLst>
          </p:cNvPr>
          <p:cNvGraphicFramePr>
            <a:graphicFrameLocks noGrp="1"/>
          </p:cNvGraphicFramePr>
          <p:nvPr>
            <p:ph idx="1"/>
            <p:extLst>
              <p:ext uri="{D42A27DB-BD31-4B8C-83A1-F6EECF244321}">
                <p14:modId xmlns:p14="http://schemas.microsoft.com/office/powerpoint/2010/main" val="3001846847"/>
              </p:ext>
            </p:extLst>
          </p:nvPr>
        </p:nvGraphicFramePr>
        <p:xfrm>
          <a:off x="728663" y="1574299"/>
          <a:ext cx="10477402" cy="4809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614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E7278-30AF-0A91-252D-C9E46B4010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E59858-B987-0D1A-BFDA-A05BCD7A2870}"/>
              </a:ext>
            </a:extLst>
          </p:cNvPr>
          <p:cNvSpPr>
            <a:spLocks noGrp="1"/>
          </p:cNvSpPr>
          <p:nvPr>
            <p:ph type="title" idx="4294967295"/>
          </p:nvPr>
        </p:nvSpPr>
        <p:spPr>
          <a:xfrm>
            <a:off x="2935430" y="2164292"/>
            <a:ext cx="8123767" cy="1760585"/>
          </a:xfrm>
        </p:spPr>
        <p:txBody>
          <a:bodyPr>
            <a:normAutofit/>
          </a:bodyPr>
          <a:lstStyle/>
          <a:p>
            <a:r>
              <a:rPr lang="en-US" sz="4000">
                <a:solidFill>
                  <a:srgbClr val="1E4782"/>
                </a:solidFill>
              </a:rPr>
              <a:t>Appendix: Protect Act Additional Provisions Described</a:t>
            </a:r>
            <a:endParaRPr lang="en-US" sz="4000" b="0">
              <a:solidFill>
                <a:srgbClr val="000000"/>
              </a:solidFill>
            </a:endParaRPr>
          </a:p>
          <a:p>
            <a:endParaRPr lang="en-US"/>
          </a:p>
        </p:txBody>
      </p:sp>
      <p:sp>
        <p:nvSpPr>
          <p:cNvPr id="2" name="Slide Number Placeholder 1">
            <a:extLst>
              <a:ext uri="{FF2B5EF4-FFF2-40B4-BE49-F238E27FC236}">
                <a16:creationId xmlns:a16="http://schemas.microsoft.com/office/drawing/2014/main" id="{DEB725B1-78FD-EBED-AB23-C578410BB120}"/>
              </a:ext>
            </a:extLst>
          </p:cNvPr>
          <p:cNvSpPr>
            <a:spLocks noGrp="1"/>
          </p:cNvSpPr>
          <p:nvPr>
            <p:ph type="sldNum" sz="quarter" idx="12"/>
          </p:nvPr>
        </p:nvSpPr>
        <p:spPr/>
        <p:txBody>
          <a:bodyPr/>
          <a:lstStyle/>
          <a:p>
            <a:fld id="{68A8D22E-6BC5-9E47-900C-2BB94685D9F5}" type="slidenum">
              <a:rPr lang="en-US" sz="1800" smtClean="0"/>
              <a:pPr/>
              <a:t>40</a:t>
            </a:fld>
            <a:endParaRPr lang="en-US" sz="1800" dirty="0"/>
          </a:p>
        </p:txBody>
      </p:sp>
    </p:spTree>
    <p:extLst>
      <p:ext uri="{BB962C8B-B14F-4D97-AF65-F5344CB8AC3E}">
        <p14:creationId xmlns:p14="http://schemas.microsoft.com/office/powerpoint/2010/main" val="785071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AC27-4B46-D002-49E4-3FA3D593CD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F2C4B4-DC82-5E1C-FB01-8C7B23D11FF3}"/>
              </a:ext>
            </a:extLst>
          </p:cNvPr>
          <p:cNvSpPr>
            <a:spLocks noGrp="1"/>
          </p:cNvSpPr>
          <p:nvPr>
            <p:ph type="title"/>
          </p:nvPr>
        </p:nvSpPr>
        <p:spPr>
          <a:xfrm>
            <a:off x="173179" y="360920"/>
            <a:ext cx="11125198" cy="861002"/>
          </a:xfrm>
        </p:spPr>
        <p:txBody>
          <a:bodyPr>
            <a:noAutofit/>
          </a:bodyPr>
          <a:lstStyle/>
          <a:p>
            <a:r>
              <a:rPr lang="en-US" sz="3600" dirty="0"/>
              <a:t>Escalation Protocol – Valid Judicial Warrant or Judicial Order</a:t>
            </a:r>
          </a:p>
        </p:txBody>
      </p:sp>
      <p:sp>
        <p:nvSpPr>
          <p:cNvPr id="3" name="Content Placeholder 2">
            <a:extLst>
              <a:ext uri="{FF2B5EF4-FFF2-40B4-BE49-F238E27FC236}">
                <a16:creationId xmlns:a16="http://schemas.microsoft.com/office/drawing/2014/main" id="{09E59660-BAE1-4593-1334-4132B43696AF}"/>
              </a:ext>
            </a:extLst>
          </p:cNvPr>
          <p:cNvSpPr>
            <a:spLocks noGrp="1"/>
          </p:cNvSpPr>
          <p:nvPr>
            <p:ph idx="1"/>
          </p:nvPr>
        </p:nvSpPr>
        <p:spPr/>
        <p:txBody>
          <a:bodyPr>
            <a:normAutofit/>
          </a:bodyPr>
          <a:lstStyle/>
          <a:p>
            <a:pPr marL="0" indent="0">
              <a:buNone/>
            </a:pPr>
            <a:r>
              <a:rPr lang="en-US" sz="3000" dirty="0"/>
              <a:t>If officers have a </a:t>
            </a:r>
            <a:r>
              <a:rPr lang="en-US" sz="3000" b="1" dirty="0"/>
              <a:t>valid </a:t>
            </a:r>
            <a:r>
              <a:rPr lang="en-US" sz="3000" dirty="0"/>
              <a:t>Judicial Warrant or Judicial Order authorizing an arrest or entry to search (or both)</a:t>
            </a:r>
          </a:p>
          <a:p>
            <a:endParaRPr lang="en-US" sz="3000" dirty="0"/>
          </a:p>
          <a:p>
            <a:pPr marL="0" indent="0">
              <a:buNone/>
            </a:pPr>
            <a:r>
              <a:rPr lang="en-US" sz="2800" b="1" dirty="0"/>
              <a:t>School-level contact should</a:t>
            </a:r>
          </a:p>
          <a:p>
            <a:pPr lvl="1"/>
            <a:r>
              <a:rPr lang="en-US" sz="2800" dirty="0"/>
              <a:t>Inform officers they may enter school grounds</a:t>
            </a:r>
          </a:p>
          <a:p>
            <a:pPr lvl="1"/>
            <a:r>
              <a:rPr lang="en-US" sz="2800" dirty="0"/>
              <a:t>Request that, where feasible, officers avoid any areas where students/children are present</a:t>
            </a:r>
          </a:p>
        </p:txBody>
      </p:sp>
      <p:sp>
        <p:nvSpPr>
          <p:cNvPr id="6" name="TextBox 5">
            <a:extLst>
              <a:ext uri="{FF2B5EF4-FFF2-40B4-BE49-F238E27FC236}">
                <a16:creationId xmlns:a16="http://schemas.microsoft.com/office/drawing/2014/main" id="{4EDAB284-0E6C-C673-DE0D-AE4509657FEE}"/>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4" name="Slide Number Placeholder 3">
            <a:extLst>
              <a:ext uri="{FF2B5EF4-FFF2-40B4-BE49-F238E27FC236}">
                <a16:creationId xmlns:a16="http://schemas.microsoft.com/office/drawing/2014/main" id="{CD3D736F-B640-F139-A88E-B8DB404D2BD3}"/>
              </a:ext>
            </a:extLst>
          </p:cNvPr>
          <p:cNvSpPr>
            <a:spLocks noGrp="1"/>
          </p:cNvSpPr>
          <p:nvPr>
            <p:ph type="sldNum" sz="quarter" idx="12"/>
          </p:nvPr>
        </p:nvSpPr>
        <p:spPr/>
        <p:txBody>
          <a:bodyPr/>
          <a:lstStyle/>
          <a:p>
            <a:fld id="{68A8D22E-6BC5-9E47-900C-2BB94685D9F5}" type="slidenum">
              <a:rPr lang="en-US" sz="1800" smtClean="0"/>
              <a:t>41</a:t>
            </a:fld>
            <a:endParaRPr lang="en-US" sz="1800" dirty="0"/>
          </a:p>
        </p:txBody>
      </p:sp>
    </p:spTree>
    <p:extLst>
      <p:ext uri="{BB962C8B-B14F-4D97-AF65-F5344CB8AC3E}">
        <p14:creationId xmlns:p14="http://schemas.microsoft.com/office/powerpoint/2010/main" val="482680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A8DA3-67D0-F3AC-424E-C69EBBD66F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7B353-3BF3-1CB3-449B-0A9F8C210A8B}"/>
              </a:ext>
            </a:extLst>
          </p:cNvPr>
          <p:cNvSpPr>
            <a:spLocks noGrp="1"/>
          </p:cNvSpPr>
          <p:nvPr>
            <p:ph type="title"/>
          </p:nvPr>
        </p:nvSpPr>
        <p:spPr>
          <a:xfrm>
            <a:off x="173179" y="360920"/>
            <a:ext cx="11125198" cy="861002"/>
          </a:xfrm>
        </p:spPr>
        <p:txBody>
          <a:bodyPr>
            <a:noAutofit/>
          </a:bodyPr>
          <a:lstStyle/>
          <a:p>
            <a:r>
              <a:rPr lang="en-US" sz="3600"/>
              <a:t>Escalation Protocol – Valid Judicial Warrant or Judicial Order (continuation)</a:t>
            </a:r>
          </a:p>
        </p:txBody>
      </p:sp>
      <p:sp>
        <p:nvSpPr>
          <p:cNvPr id="3" name="Content Placeholder 2">
            <a:extLst>
              <a:ext uri="{FF2B5EF4-FFF2-40B4-BE49-F238E27FC236}">
                <a16:creationId xmlns:a16="http://schemas.microsoft.com/office/drawing/2014/main" id="{337085A2-18E3-AB2A-D240-7B36257E1946}"/>
              </a:ext>
            </a:extLst>
          </p:cNvPr>
          <p:cNvSpPr>
            <a:spLocks noGrp="1"/>
          </p:cNvSpPr>
          <p:nvPr>
            <p:ph idx="1"/>
          </p:nvPr>
        </p:nvSpPr>
        <p:spPr/>
        <p:txBody>
          <a:bodyPr>
            <a:normAutofit lnSpcReduction="10000"/>
          </a:bodyPr>
          <a:lstStyle/>
          <a:p>
            <a:pPr marL="0" indent="0">
              <a:buNone/>
            </a:pPr>
            <a:r>
              <a:rPr lang="en-US" dirty="0"/>
              <a:t>If officers </a:t>
            </a:r>
            <a:r>
              <a:rPr lang="en-US" b="1" dirty="0"/>
              <a:t>DO NOT </a:t>
            </a:r>
            <a:r>
              <a:rPr lang="en-US" dirty="0"/>
              <a:t>have a </a:t>
            </a:r>
            <a:r>
              <a:rPr lang="en-US" b="1" dirty="0"/>
              <a:t>valid </a:t>
            </a:r>
            <a:r>
              <a:rPr lang="en-US" dirty="0"/>
              <a:t>Judicial Warrant or Judicial Order authorizing an arrest or entry to search (or both)</a:t>
            </a:r>
          </a:p>
          <a:p>
            <a:pPr marL="0" indent="0">
              <a:buNone/>
            </a:pPr>
            <a:endParaRPr lang="en-US" dirty="0"/>
          </a:p>
          <a:p>
            <a:pPr marL="0" indent="0">
              <a:buNone/>
            </a:pPr>
            <a:r>
              <a:rPr lang="en-US" b="1" dirty="0"/>
              <a:t>School-level contact must</a:t>
            </a:r>
          </a:p>
          <a:p>
            <a:pPr lvl="1"/>
            <a:r>
              <a:rPr lang="en-US" dirty="0"/>
              <a:t>Inform officers they are not authorized to conduct the arrest on school grounds and </a:t>
            </a:r>
            <a:r>
              <a:rPr lang="en-US" b="1" dirty="0"/>
              <a:t>ask them to leave</a:t>
            </a:r>
            <a:r>
              <a:rPr lang="en-US" dirty="0"/>
              <a:t>.</a:t>
            </a:r>
          </a:p>
          <a:p>
            <a:pPr lvl="1"/>
            <a:r>
              <a:rPr lang="en-US" dirty="0"/>
              <a:t>If officers proceed to conduct a civil arrest in violation of the PROTECT Act, </a:t>
            </a:r>
            <a:r>
              <a:rPr lang="en-US" b="1" dirty="0"/>
              <a:t>no one should attempt to physically interfere</a:t>
            </a:r>
            <a:r>
              <a:rPr lang="en-US" dirty="0"/>
              <a:t>.</a:t>
            </a:r>
          </a:p>
          <a:p>
            <a:pPr lvl="2"/>
            <a:r>
              <a:rPr lang="en-US" dirty="0"/>
              <a:t>Staff should follow guidance for bystanders to document an interaction.</a:t>
            </a:r>
          </a:p>
          <a:p>
            <a:pPr lvl="1"/>
            <a:r>
              <a:rPr lang="en-US" dirty="0"/>
              <a:t>If there is an imminent threat to the safety of a child, staff member, family member, or other person, program staff should not hesitate to call 9-1-1 for assistance.</a:t>
            </a:r>
          </a:p>
          <a:p>
            <a:pPr lvl="1"/>
            <a:endParaRPr lang="en-US" sz="4400" dirty="0"/>
          </a:p>
        </p:txBody>
      </p:sp>
      <p:sp>
        <p:nvSpPr>
          <p:cNvPr id="6" name="TextBox 5">
            <a:extLst>
              <a:ext uri="{FF2B5EF4-FFF2-40B4-BE49-F238E27FC236}">
                <a16:creationId xmlns:a16="http://schemas.microsoft.com/office/drawing/2014/main" id="{5A88767F-F423-4AC9-0BAA-B7A2100A4D20}"/>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4" name="Slide Number Placeholder 3">
            <a:extLst>
              <a:ext uri="{FF2B5EF4-FFF2-40B4-BE49-F238E27FC236}">
                <a16:creationId xmlns:a16="http://schemas.microsoft.com/office/drawing/2014/main" id="{1AFFF5FE-389C-48B3-7D34-065FDD6DA21D}"/>
              </a:ext>
            </a:extLst>
          </p:cNvPr>
          <p:cNvSpPr>
            <a:spLocks noGrp="1"/>
          </p:cNvSpPr>
          <p:nvPr>
            <p:ph type="sldNum" sz="quarter" idx="12"/>
          </p:nvPr>
        </p:nvSpPr>
        <p:spPr/>
        <p:txBody>
          <a:bodyPr/>
          <a:lstStyle/>
          <a:p>
            <a:fld id="{68A8D22E-6BC5-9E47-900C-2BB94685D9F5}" type="slidenum">
              <a:rPr lang="en-US" sz="1800" smtClean="0"/>
              <a:t>42</a:t>
            </a:fld>
            <a:endParaRPr lang="en-US" sz="1800" dirty="0"/>
          </a:p>
        </p:txBody>
      </p:sp>
    </p:spTree>
    <p:extLst>
      <p:ext uri="{BB962C8B-B14F-4D97-AF65-F5344CB8AC3E}">
        <p14:creationId xmlns:p14="http://schemas.microsoft.com/office/powerpoint/2010/main" val="4125349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C81E-FB7F-A8FE-554A-E79253481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E5027-5EAD-32EE-EC71-E0666E57A3C0}"/>
              </a:ext>
            </a:extLst>
          </p:cNvPr>
          <p:cNvSpPr>
            <a:spLocks noGrp="1"/>
          </p:cNvSpPr>
          <p:nvPr>
            <p:ph type="title"/>
          </p:nvPr>
        </p:nvSpPr>
        <p:spPr>
          <a:xfrm>
            <a:off x="173179" y="360920"/>
            <a:ext cx="11125198" cy="861002"/>
          </a:xfrm>
        </p:spPr>
        <p:txBody>
          <a:bodyPr>
            <a:noAutofit/>
          </a:bodyPr>
          <a:lstStyle/>
          <a:p>
            <a:r>
              <a:rPr lang="en-US" sz="3600"/>
              <a:t>Documentation of Interactions</a:t>
            </a:r>
          </a:p>
        </p:txBody>
      </p:sp>
      <p:sp>
        <p:nvSpPr>
          <p:cNvPr id="3" name="Content Placeholder 2">
            <a:extLst>
              <a:ext uri="{FF2B5EF4-FFF2-40B4-BE49-F238E27FC236}">
                <a16:creationId xmlns:a16="http://schemas.microsoft.com/office/drawing/2014/main" id="{09DBF555-034F-1E70-A327-6BB21AEB5FC8}"/>
              </a:ext>
            </a:extLst>
          </p:cNvPr>
          <p:cNvSpPr>
            <a:spLocks noGrp="1"/>
          </p:cNvSpPr>
          <p:nvPr>
            <p:ph idx="1"/>
          </p:nvPr>
        </p:nvSpPr>
        <p:spPr>
          <a:xfrm>
            <a:off x="173179" y="1665513"/>
            <a:ext cx="11890665" cy="4222835"/>
          </a:xfrm>
        </p:spPr>
        <p:txBody>
          <a:bodyPr>
            <a:normAutofit/>
          </a:bodyPr>
          <a:lstStyle/>
          <a:p>
            <a:pPr lvl="1"/>
            <a:r>
              <a:rPr lang="en-US" sz="2800" dirty="0"/>
              <a:t>All staff are encouraged to wait until they feel safe to write down what happened</a:t>
            </a:r>
          </a:p>
          <a:p>
            <a:pPr lvl="1"/>
            <a:r>
              <a:rPr lang="en-US" sz="2800" dirty="0"/>
              <a:t>Use existing incident forms or create a new one and keep with other school records</a:t>
            </a:r>
          </a:p>
          <a:p>
            <a:pPr lvl="1"/>
            <a:r>
              <a:rPr lang="en-US" sz="2800" dirty="0"/>
              <a:t>Bystanders can openly (not secretly) videorecord interactions, but must not interfere</a:t>
            </a:r>
          </a:p>
          <a:p>
            <a:pPr lvl="2"/>
            <a:endParaRPr lang="en-US" sz="2800" dirty="0"/>
          </a:p>
          <a:p>
            <a:pPr lvl="2"/>
            <a:endParaRPr lang="en-US" sz="4000" dirty="0"/>
          </a:p>
        </p:txBody>
      </p:sp>
      <p:sp>
        <p:nvSpPr>
          <p:cNvPr id="6" name="TextBox 5">
            <a:extLst>
              <a:ext uri="{FF2B5EF4-FFF2-40B4-BE49-F238E27FC236}">
                <a16:creationId xmlns:a16="http://schemas.microsoft.com/office/drawing/2014/main" id="{85DA388A-2BC9-4891-88E0-580E7BF50F31}"/>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4" name="Slide Number Placeholder 3">
            <a:extLst>
              <a:ext uri="{FF2B5EF4-FFF2-40B4-BE49-F238E27FC236}">
                <a16:creationId xmlns:a16="http://schemas.microsoft.com/office/drawing/2014/main" id="{6331A1E4-9E63-0F09-325D-29A4EEB2C3E1}"/>
              </a:ext>
            </a:extLst>
          </p:cNvPr>
          <p:cNvSpPr>
            <a:spLocks noGrp="1"/>
          </p:cNvSpPr>
          <p:nvPr>
            <p:ph type="sldNum" sz="quarter" idx="12"/>
          </p:nvPr>
        </p:nvSpPr>
        <p:spPr/>
        <p:txBody>
          <a:bodyPr/>
          <a:lstStyle/>
          <a:p>
            <a:fld id="{68A8D22E-6BC5-9E47-900C-2BB94685D9F5}" type="slidenum">
              <a:rPr lang="en-US" sz="1800" smtClean="0"/>
              <a:t>43</a:t>
            </a:fld>
            <a:endParaRPr lang="en-US" sz="1800" dirty="0"/>
          </a:p>
        </p:txBody>
      </p:sp>
    </p:spTree>
    <p:extLst>
      <p:ext uri="{BB962C8B-B14F-4D97-AF65-F5344CB8AC3E}">
        <p14:creationId xmlns:p14="http://schemas.microsoft.com/office/powerpoint/2010/main" val="20607415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729FE-8F02-B1E4-E73B-27FC8488D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4B410-8ADD-3C9C-F14F-228F8E8CBE80}"/>
              </a:ext>
            </a:extLst>
          </p:cNvPr>
          <p:cNvSpPr>
            <a:spLocks noGrp="1"/>
          </p:cNvSpPr>
          <p:nvPr>
            <p:ph type="title"/>
          </p:nvPr>
        </p:nvSpPr>
        <p:spPr>
          <a:xfrm>
            <a:off x="173179" y="223337"/>
            <a:ext cx="11125198" cy="861002"/>
          </a:xfrm>
        </p:spPr>
        <p:txBody>
          <a:bodyPr>
            <a:noAutofit/>
          </a:bodyPr>
          <a:lstStyle/>
          <a:p>
            <a:r>
              <a:rPr lang="en-US" sz="3600" dirty="0"/>
              <a:t>Documentation of Interactions (continuation)</a:t>
            </a:r>
          </a:p>
        </p:txBody>
      </p:sp>
      <p:sp>
        <p:nvSpPr>
          <p:cNvPr id="3" name="Content Placeholder 2">
            <a:extLst>
              <a:ext uri="{FF2B5EF4-FFF2-40B4-BE49-F238E27FC236}">
                <a16:creationId xmlns:a16="http://schemas.microsoft.com/office/drawing/2014/main" id="{2A580606-2D12-7C2E-758A-162C92DDBD47}"/>
              </a:ext>
            </a:extLst>
          </p:cNvPr>
          <p:cNvSpPr>
            <a:spLocks noGrp="1"/>
          </p:cNvSpPr>
          <p:nvPr>
            <p:ph idx="1"/>
          </p:nvPr>
        </p:nvSpPr>
        <p:spPr>
          <a:xfrm>
            <a:off x="173179" y="1665513"/>
            <a:ext cx="11890665" cy="4222835"/>
          </a:xfrm>
        </p:spPr>
        <p:txBody>
          <a:bodyPr>
            <a:normAutofit fontScale="85000" lnSpcReduction="10000"/>
          </a:bodyPr>
          <a:lstStyle/>
          <a:p>
            <a:pPr lvl="1"/>
            <a:r>
              <a:rPr lang="en-US" sz="2800" dirty="0"/>
              <a:t>Information to document:</a:t>
            </a:r>
          </a:p>
          <a:p>
            <a:pPr lvl="2"/>
            <a:r>
              <a:rPr lang="en-US" sz="2800" dirty="0"/>
              <a:t>Date/time when law enforcement arrived/made request</a:t>
            </a:r>
          </a:p>
          <a:p>
            <a:pPr lvl="2"/>
            <a:r>
              <a:rPr lang="en-US" sz="2800" dirty="0"/>
              <a:t>Names and badge numbers of officers and the agency they represented</a:t>
            </a:r>
          </a:p>
          <a:p>
            <a:pPr lvl="2"/>
            <a:r>
              <a:rPr lang="en-US" sz="2800" dirty="0"/>
              <a:t>Number of vehicles and license plate numbers</a:t>
            </a:r>
          </a:p>
          <a:p>
            <a:pPr lvl="2"/>
            <a:r>
              <a:rPr lang="en-US" sz="2800" dirty="0"/>
              <a:t>Names of witnesses</a:t>
            </a:r>
          </a:p>
          <a:p>
            <a:pPr lvl="2"/>
            <a:r>
              <a:rPr lang="en-US" sz="2800" dirty="0"/>
              <a:t>Steps taken to notify designated contacts</a:t>
            </a:r>
          </a:p>
          <a:p>
            <a:pPr lvl="2"/>
            <a:r>
              <a:rPr lang="en-US" sz="2800" dirty="0"/>
              <a:t>Actions of officers and whether officers complied with school instructions</a:t>
            </a:r>
          </a:p>
          <a:p>
            <a:pPr lvl="2"/>
            <a:r>
              <a:rPr lang="en-US" sz="2800" dirty="0"/>
              <a:t>Whether officers had a valid Judicial Warrant or Judicial Order or some other documentation</a:t>
            </a:r>
          </a:p>
          <a:p>
            <a:pPr lvl="2"/>
            <a:r>
              <a:rPr lang="en-US" sz="2800" dirty="0"/>
              <a:t>Whether a civil arrest was made on school grounds</a:t>
            </a:r>
          </a:p>
          <a:p>
            <a:pPr lvl="2"/>
            <a:r>
              <a:rPr lang="en-US" sz="2800" dirty="0"/>
              <a:t>Impact on any students/children/employees/staff (after any immediate issues have been addressed) and any follow up actions needed to support them. </a:t>
            </a:r>
          </a:p>
          <a:p>
            <a:pPr lvl="2"/>
            <a:endParaRPr lang="en-US" sz="2800" dirty="0"/>
          </a:p>
          <a:p>
            <a:pPr lvl="2"/>
            <a:endParaRPr lang="en-US" sz="4000" dirty="0"/>
          </a:p>
        </p:txBody>
      </p:sp>
      <p:sp>
        <p:nvSpPr>
          <p:cNvPr id="6" name="TextBox 5">
            <a:extLst>
              <a:ext uri="{FF2B5EF4-FFF2-40B4-BE49-F238E27FC236}">
                <a16:creationId xmlns:a16="http://schemas.microsoft.com/office/drawing/2014/main" id="{4D9730B1-6D58-F169-4EB8-611E5A297EB5}"/>
              </a:ext>
            </a:extLst>
          </p:cNvPr>
          <p:cNvSpPr txBox="1"/>
          <p:nvPr/>
        </p:nvSpPr>
        <p:spPr>
          <a:xfrm>
            <a:off x="173179" y="6005946"/>
            <a:ext cx="11125199" cy="36933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i="1" dirty="0">
                <a:effectLst/>
                <a:latin typeface="+mn-lt"/>
              </a:rPr>
              <a:t>**This presentation is for informational purposes only. For legal advice, please contact an attorney.​</a:t>
            </a:r>
            <a:endParaRPr lang="en-US" b="1" i="1" dirty="0"/>
          </a:p>
        </p:txBody>
      </p:sp>
      <p:sp>
        <p:nvSpPr>
          <p:cNvPr id="4" name="Slide Number Placeholder 3">
            <a:extLst>
              <a:ext uri="{FF2B5EF4-FFF2-40B4-BE49-F238E27FC236}">
                <a16:creationId xmlns:a16="http://schemas.microsoft.com/office/drawing/2014/main" id="{2119FB06-DE0D-E47D-C18C-FD5A48465A46}"/>
              </a:ext>
            </a:extLst>
          </p:cNvPr>
          <p:cNvSpPr>
            <a:spLocks noGrp="1"/>
          </p:cNvSpPr>
          <p:nvPr>
            <p:ph type="sldNum" sz="quarter" idx="12"/>
          </p:nvPr>
        </p:nvSpPr>
        <p:spPr/>
        <p:txBody>
          <a:bodyPr/>
          <a:lstStyle/>
          <a:p>
            <a:fld id="{68A8D22E-6BC5-9E47-900C-2BB94685D9F5}" type="slidenum">
              <a:rPr lang="en-US" sz="1800" smtClean="0"/>
              <a:t>44</a:t>
            </a:fld>
            <a:endParaRPr lang="en-US" sz="1800" dirty="0"/>
          </a:p>
        </p:txBody>
      </p:sp>
    </p:spTree>
    <p:extLst>
      <p:ext uri="{BB962C8B-B14F-4D97-AF65-F5344CB8AC3E}">
        <p14:creationId xmlns:p14="http://schemas.microsoft.com/office/powerpoint/2010/main" val="657066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D063D-4745-2C7D-2536-06086BFB4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3D69C-F777-0F8F-A5CB-036C0E2ED71B}"/>
              </a:ext>
            </a:extLst>
          </p:cNvPr>
          <p:cNvSpPr>
            <a:spLocks noGrp="1"/>
          </p:cNvSpPr>
          <p:nvPr>
            <p:ph type="title"/>
          </p:nvPr>
        </p:nvSpPr>
        <p:spPr/>
        <p:txBody>
          <a:bodyPr/>
          <a:lstStyle/>
          <a:p>
            <a:r>
              <a:rPr lang="en-US"/>
              <a:t>Notifications</a:t>
            </a:r>
          </a:p>
        </p:txBody>
      </p:sp>
      <p:sp>
        <p:nvSpPr>
          <p:cNvPr id="3" name="Content Placeholder 2">
            <a:extLst>
              <a:ext uri="{FF2B5EF4-FFF2-40B4-BE49-F238E27FC236}">
                <a16:creationId xmlns:a16="http://schemas.microsoft.com/office/drawing/2014/main" id="{E73F61C6-7C21-7EDD-7AEF-A519802ECF1B}"/>
              </a:ext>
            </a:extLst>
          </p:cNvPr>
          <p:cNvSpPr>
            <a:spLocks noGrp="1"/>
          </p:cNvSpPr>
          <p:nvPr>
            <p:ph idx="1"/>
          </p:nvPr>
        </p:nvSpPr>
        <p:spPr/>
        <p:txBody>
          <a:bodyPr vert="horz" lIns="91440" tIns="45720" rIns="91440" bIns="45720" rtlCol="0" anchor="t">
            <a:normAutofit/>
          </a:bodyPr>
          <a:lstStyle/>
          <a:p>
            <a:r>
              <a:rPr lang="en-US">
                <a:latin typeface="Arial"/>
                <a:cs typeface="Arial"/>
              </a:rPr>
              <a:t>Notice to School Community of the Presence of Law Enforcement Officers</a:t>
            </a:r>
          </a:p>
          <a:p>
            <a:pPr lvl="1"/>
            <a:r>
              <a:rPr lang="en-US">
                <a:latin typeface="Arial"/>
                <a:cs typeface="Arial"/>
              </a:rPr>
              <a:t>Required when school confirms presence of law enforcement conducting civil law enforcement.</a:t>
            </a:r>
            <a:endParaRPr lang="en-US"/>
          </a:p>
          <a:p>
            <a:pPr lvl="1"/>
            <a:r>
              <a:rPr lang="en-US">
                <a:latin typeface="Arial"/>
                <a:cs typeface="Arial"/>
              </a:rPr>
              <a:t>The school should notify students’ parents and guardians, teachers, administrators, and school personnel.</a:t>
            </a:r>
            <a:endParaRPr lang="en-US"/>
          </a:p>
          <a:p>
            <a:pPr lvl="1"/>
            <a:r>
              <a:rPr lang="en-US">
                <a:latin typeface="Arial"/>
                <a:cs typeface="Arial"/>
              </a:rPr>
              <a:t>The school should provide this notice in a manner that ensures the confidentiality and privacy of any potentially identifying information.</a:t>
            </a:r>
          </a:p>
        </p:txBody>
      </p:sp>
      <p:sp>
        <p:nvSpPr>
          <p:cNvPr id="4" name="Slide Number Placeholder 3">
            <a:extLst>
              <a:ext uri="{FF2B5EF4-FFF2-40B4-BE49-F238E27FC236}">
                <a16:creationId xmlns:a16="http://schemas.microsoft.com/office/drawing/2014/main" id="{3937C25D-B56C-5588-A498-2196665A7F30}"/>
              </a:ext>
            </a:extLst>
          </p:cNvPr>
          <p:cNvSpPr>
            <a:spLocks noGrp="1"/>
          </p:cNvSpPr>
          <p:nvPr>
            <p:ph type="sldNum" sz="quarter" idx="12"/>
          </p:nvPr>
        </p:nvSpPr>
        <p:spPr/>
        <p:txBody>
          <a:bodyPr/>
          <a:lstStyle/>
          <a:p>
            <a:fld id="{68A8D22E-6BC5-9E47-900C-2BB94685D9F5}" type="slidenum">
              <a:rPr lang="en-US" sz="1800" smtClean="0"/>
              <a:t>45</a:t>
            </a:fld>
            <a:endParaRPr lang="en-US" sz="1800" dirty="0"/>
          </a:p>
        </p:txBody>
      </p:sp>
    </p:spTree>
    <p:extLst>
      <p:ext uri="{BB962C8B-B14F-4D97-AF65-F5344CB8AC3E}">
        <p14:creationId xmlns:p14="http://schemas.microsoft.com/office/powerpoint/2010/main" val="2072851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47B69-5D5E-F836-9085-BDB76064FD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CE399-DC7F-DA82-72E2-5E498A5C5396}"/>
              </a:ext>
            </a:extLst>
          </p:cNvPr>
          <p:cNvSpPr>
            <a:spLocks noGrp="1"/>
          </p:cNvSpPr>
          <p:nvPr>
            <p:ph type="title"/>
          </p:nvPr>
        </p:nvSpPr>
        <p:spPr/>
        <p:txBody>
          <a:bodyPr>
            <a:normAutofit fontScale="90000"/>
          </a:bodyPr>
          <a:lstStyle/>
          <a:p>
            <a:r>
              <a:rPr lang="en-US"/>
              <a:t>Caregiver Plans and Contact Information</a:t>
            </a:r>
          </a:p>
        </p:txBody>
      </p:sp>
      <p:sp>
        <p:nvSpPr>
          <p:cNvPr id="3" name="Content Placeholder 2">
            <a:extLst>
              <a:ext uri="{FF2B5EF4-FFF2-40B4-BE49-F238E27FC236}">
                <a16:creationId xmlns:a16="http://schemas.microsoft.com/office/drawing/2014/main" id="{9B664038-150D-DE78-F7C9-F194C3F36F19}"/>
              </a:ext>
            </a:extLst>
          </p:cNvPr>
          <p:cNvSpPr>
            <a:spLocks noGrp="1"/>
          </p:cNvSpPr>
          <p:nvPr>
            <p:ph idx="1"/>
          </p:nvPr>
        </p:nvSpPr>
        <p:spPr>
          <a:xfrm>
            <a:off x="173179" y="1623942"/>
            <a:ext cx="11890665" cy="4414692"/>
          </a:xfrm>
        </p:spPr>
        <p:txBody>
          <a:bodyPr vert="horz" lIns="91440" tIns="45720" rIns="91440" bIns="45720" rtlCol="0" anchor="t">
            <a:normAutofit lnSpcReduction="10000"/>
          </a:bodyPr>
          <a:lstStyle/>
          <a:p>
            <a:r>
              <a:rPr lang="en-US" dirty="0">
                <a:latin typeface="Arial"/>
                <a:cs typeface="Arial"/>
              </a:rPr>
              <a:t>Schools are encouraged to establish clear protocols for their response in the event a child/student or their parent/guardian is detained by law enforcement officers.</a:t>
            </a:r>
            <a:endParaRPr lang="en-US" dirty="0"/>
          </a:p>
          <a:p>
            <a:r>
              <a:rPr lang="en-US" dirty="0">
                <a:latin typeface="Arial"/>
                <a:cs typeface="Arial"/>
              </a:rPr>
              <a:t>Develop a plan to make sure that emergency contact information, alternative caregiver contacts, and authorized pick-up contacts are up to date for all students/children.</a:t>
            </a:r>
          </a:p>
          <a:p>
            <a:r>
              <a:rPr lang="en-US" dirty="0">
                <a:latin typeface="Arial"/>
                <a:cs typeface="Arial"/>
              </a:rPr>
              <a:t>Allow parents/guardians to list more than one person as an emergency contact.</a:t>
            </a:r>
          </a:p>
          <a:p>
            <a:r>
              <a:rPr lang="en-US" dirty="0">
                <a:latin typeface="Arial"/>
                <a:cs typeface="Arial"/>
              </a:rPr>
              <a:t>Schools are also encouraged to keep any associated documentation on file, such as an authorization of another caregiver, temporary agent, or guardian.</a:t>
            </a:r>
          </a:p>
        </p:txBody>
      </p:sp>
      <p:sp>
        <p:nvSpPr>
          <p:cNvPr id="4" name="Slide Number Placeholder 3">
            <a:extLst>
              <a:ext uri="{FF2B5EF4-FFF2-40B4-BE49-F238E27FC236}">
                <a16:creationId xmlns:a16="http://schemas.microsoft.com/office/drawing/2014/main" id="{9602B0AE-0B31-0BC5-BA1F-D4D3ABA64976}"/>
              </a:ext>
            </a:extLst>
          </p:cNvPr>
          <p:cNvSpPr>
            <a:spLocks noGrp="1"/>
          </p:cNvSpPr>
          <p:nvPr>
            <p:ph type="sldNum" sz="quarter" idx="12"/>
          </p:nvPr>
        </p:nvSpPr>
        <p:spPr/>
        <p:txBody>
          <a:bodyPr/>
          <a:lstStyle/>
          <a:p>
            <a:fld id="{68A8D22E-6BC5-9E47-900C-2BB94685D9F5}" type="slidenum">
              <a:rPr lang="en-US" sz="1800" smtClean="0"/>
              <a:t>46</a:t>
            </a:fld>
            <a:endParaRPr lang="en-US" sz="1800" dirty="0"/>
          </a:p>
        </p:txBody>
      </p:sp>
    </p:spTree>
    <p:extLst>
      <p:ext uri="{BB962C8B-B14F-4D97-AF65-F5344CB8AC3E}">
        <p14:creationId xmlns:p14="http://schemas.microsoft.com/office/powerpoint/2010/main" val="37996268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xml><?xml version="1.0" encoding="utf-8"?>
<p:tagLst xmlns:a="http://schemas.openxmlformats.org/drawingml/2006/main" xmlns:r="http://schemas.openxmlformats.org/officeDocument/2006/relationships" xmlns:p="http://schemas.openxmlformats.org/presentationml/2006/main">
  <p:tag name="SHAPENAME" val="5. Source"/>
</p:tagLst>
</file>

<file path=ppt/tags/tag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7.xml><?xml version="1.0" encoding="utf-8"?>
<p:tagLst xmlns:a="http://schemas.openxmlformats.org/drawingml/2006/main" xmlns:r="http://schemas.openxmlformats.org/officeDocument/2006/relationships" xmlns:p="http://schemas.openxmlformats.org/presentationml/2006/main">
  <p:tag name="SHAPENAME" val="5. Source"/>
</p:tagLst>
</file>

<file path=ppt/tags/tag8.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dcd57df-05e8-4749-9cc8-5afe3dcd00a5" xsi:nil="true"/>
    <lcf76f155ced4ddcb4097134ff3c332f xmlns="5e52e1ca-4780-478c-9e15-43ff0784ab0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9C61782F326748B4350C16576B1264" ma:contentTypeVersion="17" ma:contentTypeDescription="Create a new document." ma:contentTypeScope="" ma:versionID="f4a602389704310283280deb0d04f652">
  <xsd:schema xmlns:xsd="http://www.w3.org/2001/XMLSchema" xmlns:xs="http://www.w3.org/2001/XMLSchema" xmlns:p="http://schemas.microsoft.com/office/2006/metadata/properties" xmlns:ns2="5e52e1ca-4780-478c-9e15-43ff0784ab0a" xmlns:ns3="fdcd57df-05e8-4749-9cc8-5afe3dcd00a5" targetNamespace="http://schemas.microsoft.com/office/2006/metadata/properties" ma:root="true" ma:fieldsID="0237cd22978b35566c95ce578073a1d3" ns2:_="" ns3:_="">
    <xsd:import namespace="5e52e1ca-4780-478c-9e15-43ff0784ab0a"/>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52e1ca-4780-478c-9e15-43ff0784ab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649671-6F31-4B50-9257-3E5C81E7FB2B}">
  <ds:schemaRef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http://purl.org/dc/terms/"/>
    <ds:schemaRef ds:uri="fdcd57df-05e8-4749-9cc8-5afe3dcd00a5"/>
    <ds:schemaRef ds:uri="5e52e1ca-4780-478c-9e15-43ff0784ab0a"/>
    <ds:schemaRef ds:uri="http://purl.org/dc/dcmitype/"/>
  </ds:schemaRefs>
</ds:datastoreItem>
</file>

<file path=customXml/itemProps2.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3.xml><?xml version="1.0" encoding="utf-8"?>
<ds:datastoreItem xmlns:ds="http://schemas.openxmlformats.org/officeDocument/2006/customXml" ds:itemID="{B75432A6-E4AF-4644-8FA9-85A81FF6DE10}">
  <ds:schemaRefs>
    <ds:schemaRef ds:uri="5e52e1ca-4780-478c-9e15-43ff0784ab0a"/>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18</TotalTime>
  <Words>4337</Words>
  <Application>Microsoft Office PowerPoint</Application>
  <PresentationFormat>Widescreen</PresentationFormat>
  <Paragraphs>433</Paragraphs>
  <Slides>46</Slides>
  <Notes>39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7" baseType="lpstr">
      <vt:lpstr>Aptos</vt:lpstr>
      <vt:lpstr>Aptos Display</vt:lpstr>
      <vt:lpstr>Aptos Narrow</vt:lpstr>
      <vt:lpstr>Arial</vt:lpstr>
      <vt:lpstr>Arial Narrow</vt:lpstr>
      <vt:lpstr>Arial Nova</vt:lpstr>
      <vt:lpstr>Calibri</vt:lpstr>
      <vt:lpstr>Montserrat</vt:lpstr>
      <vt:lpstr>Montserrat SemiBold</vt:lpstr>
      <vt:lpstr>Office Theme</vt:lpstr>
      <vt:lpstr>think-cell Slide</vt:lpstr>
      <vt:lpstr>Protect Act Guidance &amp; Policy</vt:lpstr>
      <vt:lpstr>Presenters</vt:lpstr>
      <vt:lpstr>Agenda</vt:lpstr>
      <vt:lpstr>Protect Act</vt:lpstr>
      <vt:lpstr>Protect Act Introduction</vt:lpstr>
      <vt:lpstr>Protect Act Guidance for K-12</vt:lpstr>
      <vt:lpstr>Protect Act Guidance for K-12: Designated Contact(s)</vt:lpstr>
      <vt:lpstr>Protect Act Guidance for K-12: Escalation Protocol – Employees/Staff</vt:lpstr>
      <vt:lpstr>Escalation Protocol – Designated Contacts</vt:lpstr>
      <vt:lpstr>Protect Act Guidance for K-12: Additional Provisions*</vt:lpstr>
      <vt:lpstr>Protect Act DESE Model Policy and Procedures</vt:lpstr>
      <vt:lpstr>Know Your Rights</vt:lpstr>
      <vt:lpstr>ICE Authority</vt:lpstr>
      <vt:lpstr>ICE Authority.</vt:lpstr>
      <vt:lpstr>Judicial Warrants vs. Administrative Warrant</vt:lpstr>
      <vt:lpstr>Rights and Responsibilities of Staff as Bystanders</vt:lpstr>
      <vt:lpstr>Federal Misconduct Portal: See Something, Say Something</vt:lpstr>
      <vt:lpstr>Community Support: Portal to report federal agent misconduct </vt:lpstr>
      <vt:lpstr>Scenario Review</vt:lpstr>
      <vt:lpstr>General Principles</vt:lpstr>
      <vt:lpstr>Escalation Protocol </vt:lpstr>
      <vt:lpstr>Guiding Principles for School Staff</vt:lpstr>
      <vt:lpstr>Scenario 1: On School Grounds</vt:lpstr>
      <vt:lpstr>Scenario 1: Arrest on School Grounds – How to respond</vt:lpstr>
      <vt:lpstr>Scenario 2: Parent Detained While Student is at School</vt:lpstr>
      <vt:lpstr>Scenario 2: Parent Detained While Student is at School – How to Respond</vt:lpstr>
      <vt:lpstr>Scenario 3: Student Detained Outside of School Hours</vt:lpstr>
      <vt:lpstr>Scenario 3: Student Detained Outside of School Hours – How to Respond</vt:lpstr>
      <vt:lpstr>Scenario 3: Student Detained Outside of School Hours – How to Respond continued</vt:lpstr>
      <vt:lpstr>Scenario 4: Student Absenteeism Due to ICE Concerns</vt:lpstr>
      <vt:lpstr>Scenario 4: Student Absenteeism Due to ICE Concerns – How to Respond</vt:lpstr>
      <vt:lpstr>SRO Involvement/School-Based Arrests – Further Considerations</vt:lpstr>
      <vt:lpstr>Resources</vt:lpstr>
      <vt:lpstr>Community Legal Resources</vt:lpstr>
      <vt:lpstr>Immigration Attorney Referral Resources</vt:lpstr>
      <vt:lpstr>Attorney General’s Office Resources</vt:lpstr>
      <vt:lpstr>Know Your Rights Guidance Regarding ICE Enforcement for Immigrants, Families, and Communities</vt:lpstr>
      <vt:lpstr>Other helpful resources</vt:lpstr>
      <vt:lpstr>When to Reach Out / Who to Contact</vt:lpstr>
      <vt:lpstr>Appendix: Protect Act Additional Provisions Described </vt:lpstr>
      <vt:lpstr>Escalation Protocol – Valid Judicial Warrant or Judicial Order</vt:lpstr>
      <vt:lpstr>Escalation Protocol – Valid Judicial Warrant or Judicial Order (continuation)</vt:lpstr>
      <vt:lpstr>Documentation of Interactions</vt:lpstr>
      <vt:lpstr>Documentation of Interactions (continuation)</vt:lpstr>
      <vt:lpstr>Notifications</vt:lpstr>
      <vt:lpstr>Caregiver Plans and 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 Act Guidance &amp; Policy</dc:title>
  <dc:creator>DESE</dc:creator>
  <cp:lastModifiedBy>Zou, Dong (EOE)</cp:lastModifiedBy>
  <cp:revision>10</cp:revision>
  <dcterms:created xsi:type="dcterms:W3CDTF">2025-07-28T12:45:59Z</dcterms:created>
  <dcterms:modified xsi:type="dcterms:W3CDTF">2026-10-10T00:36:26Z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Oct 9 2026 12:00AM</vt:lpwstr>
  </property>
</Properties>
</file>