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5"/>
    <p:sldMasterId id="2147483683" r:id="rId6"/>
  </p:sldMasterIdLst>
  <p:notesMasterIdLst>
    <p:notesMasterId r:id="rId58"/>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Lst>
  <p:sldSz cx="12192000" cy="6858000"/>
  <p:notesSz cx="7010400" cy="9296400"/>
  <p:embeddedFontLst>
    <p:embeddedFont>
      <p:font typeface="Cabin" panose="020B0604020202020204" charset="0"/>
      <p:regular r:id="rId59"/>
      <p:bold r:id="rId60"/>
      <p:italic r:id="rId61"/>
      <p:boldItalic r:id="rId62"/>
    </p:embeddedFont>
    <p:embeddedFont>
      <p:font typeface="Cabin Condensed" panose="020B0604020202020204" charset="0"/>
      <p:regular r:id="rId63"/>
      <p:bold r:id="rId64"/>
    </p:embeddedFont>
    <p:embeddedFont>
      <p:font typeface="Calibri" panose="020F0502020204030204" pitchFamily="34" charset="0"/>
      <p:regular r:id="rId65"/>
      <p:bold r:id="rId66"/>
      <p:italic r:id="rId67"/>
      <p:boldItalic r:id="rId68"/>
    </p:embeddedFont>
    <p:embeddedFont>
      <p:font typeface="Cambria" panose="02040503050406030204" pitchFamily="18" charset="0"/>
      <p:regular r:id="rId69"/>
      <p:bold r:id="rId70"/>
      <p:italic r:id="rId71"/>
      <p:boldItalic r:id="rId72"/>
    </p:embeddedFont>
    <p:embeddedFont>
      <p:font typeface="Dosis" panose="020B0604020202020204" charset="0"/>
      <p:regular r:id="rId73"/>
      <p:bold r:id="rId74"/>
    </p:embeddedFont>
    <p:embeddedFont>
      <p:font typeface="Petrona" panose="020B0604020202020204" charset="0"/>
      <p:regular r:id="rId75"/>
    </p:embeddedFont>
    <p:embeddedFont>
      <p:font typeface="Quattrocento Sans" panose="020B0502050000020003" pitchFamily="34" charset="0"/>
      <p:regular r:id="rId76"/>
      <p:bold r:id="rId77"/>
      <p:italic r:id="rId78"/>
      <p:boldItalic r:id="rId79"/>
    </p:embeddedFont>
    <p:embeddedFont>
      <p:font typeface="Roboto" panose="020B0604020202020204" charset="0"/>
      <p:regular r:id="rId80"/>
      <p:bold r:id="rId81"/>
      <p:italic r:id="rId82"/>
      <p:boldItalic r:id="rId8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7EA4C75-F5D9-4ED8-831A-B02EB0EC1156}">
  <a:tblStyle styleId="{97EA4C75-F5D9-4ED8-831A-B02EB0EC115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BAAFA3F-E246-44D8-86A4-8142D429F3A6}"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5BB62CD-7A82-4281-B57B-CB99CD06DAEE}" styleName="Table_2">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92701" autoAdjust="0"/>
  </p:normalViewPr>
  <p:slideViewPr>
    <p:cSldViewPr snapToGrid="0">
      <p:cViewPr varScale="1">
        <p:scale>
          <a:sx n="64" d="100"/>
          <a:sy n="64" d="100"/>
        </p:scale>
        <p:origin x="96" y="684"/>
      </p:cViewPr>
      <p:guideLst>
        <p:guide orient="horz" pos="2160"/>
        <p:guide pos="3840"/>
      </p:guideLst>
    </p:cSldViewPr>
  </p:slideViewPr>
  <p:outlineViewPr>
    <p:cViewPr>
      <p:scale>
        <a:sx n="33" d="100"/>
        <a:sy n="33" d="100"/>
      </p:scale>
      <p:origin x="0" y="-50172"/>
    </p:cViewPr>
  </p:outlin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font" Target="fonts/font5.fntdata"/><Relationship Id="rId68" Type="http://schemas.openxmlformats.org/officeDocument/2006/relationships/font" Target="fonts/font10.fntdata"/><Relationship Id="rId76" Type="http://schemas.openxmlformats.org/officeDocument/2006/relationships/font" Target="fonts/font18.fntdata"/><Relationship Id="rId84"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font" Target="fonts/font13.fntdata"/><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font" Target="fonts/font16.fntdata"/><Relationship Id="rId79" Type="http://schemas.openxmlformats.org/officeDocument/2006/relationships/font" Target="fonts/font21.fntdata"/><Relationship Id="rId87"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font" Target="fonts/font3.fntdata"/><Relationship Id="rId82" Type="http://schemas.openxmlformats.org/officeDocument/2006/relationships/font" Target="fonts/font24.fntdata"/><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font" Target="fonts/font6.fntdata"/><Relationship Id="rId69" Type="http://schemas.openxmlformats.org/officeDocument/2006/relationships/font" Target="fonts/font11.fntdata"/><Relationship Id="rId77" Type="http://schemas.openxmlformats.org/officeDocument/2006/relationships/font" Target="fonts/font19.fntdata"/><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4.fntdata"/><Relationship Id="rId80" Type="http://schemas.openxmlformats.org/officeDocument/2006/relationships/font" Target="fonts/font22.fntdata"/><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font" Target="fonts/font17.fntdata"/><Relationship Id="rId83" Type="http://schemas.openxmlformats.org/officeDocument/2006/relationships/font" Target="fonts/font25.fntdata"/><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font" Target="fonts/font15.fntdata"/><Relationship Id="rId78" Type="http://schemas.openxmlformats.org/officeDocument/2006/relationships/font" Target="fonts/font20.fntdata"/><Relationship Id="rId81" Type="http://schemas.openxmlformats.org/officeDocument/2006/relationships/font" Target="fonts/font23.fntdata"/><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tntp.org/covid-19-school-response-toolki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tntp.org/assets/documents/TNTP_The-Opportunity-Myth_Web.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opportunitymyth.tntp.or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crpe.org/thelens/what-post-katrina-new-orleans-can-teach-schools-about-addressing-covid-learning-losses"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illustrativemathematics.org/"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26" name="Google Shape;226;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890115da99_3_63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890115da99_3_63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a:p>
            <a:pPr marL="0" lvl="0" indent="0" algn="l" rtl="0">
              <a:lnSpc>
                <a:spcPct val="115000"/>
              </a:lnSpc>
              <a:spcBef>
                <a:spcPts val="0"/>
              </a:spcBef>
              <a:spcAft>
                <a:spcPts val="2100"/>
              </a:spcAft>
              <a:buNone/>
            </a:pPr>
            <a:endParaRPr dirty="0"/>
          </a:p>
        </p:txBody>
      </p:sp>
      <p:sp>
        <p:nvSpPr>
          <p:cNvPr id="315" name="Google Shape;315;g890115da99_3_634: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8822767464_1_22: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8822767464_1_22: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1000"/>
              </a:spcBef>
              <a:spcAft>
                <a:spcPts val="0"/>
              </a:spcAft>
              <a:buNone/>
            </a:pPr>
            <a:r>
              <a:rPr lang="en-US" sz="1100" u="sng">
                <a:solidFill>
                  <a:srgbClr val="0563C1"/>
                </a:solidFill>
                <a:highlight>
                  <a:srgbClr val="FFFFFF"/>
                </a:highlight>
                <a:hlinkClick r:id="rId3"/>
              </a:rPr>
              <a:t>https://tntp.org/covid-19-school-response-toolkit</a:t>
            </a:r>
            <a:r>
              <a:rPr lang="en-US" sz="1100">
                <a:solidFill>
                  <a:srgbClr val="404041"/>
                </a:solidFill>
                <a:highlight>
                  <a:srgbClr val="FFFFFF"/>
                </a:highlight>
              </a:rPr>
              <a:t> </a:t>
            </a:r>
            <a:endParaRPr/>
          </a:p>
        </p:txBody>
      </p:sp>
      <p:sp>
        <p:nvSpPr>
          <p:cNvPr id="343" name="Google Shape;343;g8822767464_1_22: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890115da99_3_1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890115da99_3_12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How can we use this information to adjust our instruction?</a:t>
            </a:r>
            <a:endParaRPr/>
          </a:p>
        </p:txBody>
      </p:sp>
      <p:sp>
        <p:nvSpPr>
          <p:cNvPr id="351" name="Google Shape;351;g890115da99_3_12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80adb203fe_0_613: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80adb203fe_0_613:notes"/>
          <p:cNvSpPr txBox="1">
            <a:spLocks noGrp="1"/>
          </p:cNvSpPr>
          <p:nvPr>
            <p:ph type="body" idx="1"/>
          </p:nvPr>
        </p:nvSpPr>
        <p:spPr>
          <a:xfrm>
            <a:off x="701040" y="4473893"/>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solidFill>
                <a:srgbClr val="0000FF"/>
              </a:solidFill>
            </a:endParaRPr>
          </a:p>
          <a:p>
            <a:pPr marL="0" lvl="0" indent="0" algn="l" rtl="0">
              <a:spcBef>
                <a:spcPts val="0"/>
              </a:spcBef>
              <a:spcAft>
                <a:spcPts val="0"/>
              </a:spcAft>
              <a:buNone/>
            </a:pPr>
            <a:r>
              <a:rPr lang="en-US" u="sng">
                <a:solidFill>
                  <a:srgbClr val="0000FF"/>
                </a:solidFill>
                <a:hlinkClick r:id="rId3"/>
              </a:rPr>
              <a:t>https://tntp.org/assets/documents/TNTP_The-Opportunity-Myth_Web.pdf</a:t>
            </a:r>
            <a:r>
              <a:rPr lang="en-US">
                <a:solidFill>
                  <a:srgbClr val="0000FF"/>
                </a:solidFill>
              </a:rPr>
              <a:t> </a:t>
            </a:r>
            <a:endParaRPr>
              <a:solidFill>
                <a:srgbClr val="0000FF"/>
              </a:solidFill>
            </a:endParaRPr>
          </a:p>
          <a:p>
            <a:pPr marL="0" lvl="0" indent="0" algn="l" rtl="0">
              <a:spcBef>
                <a:spcPts val="0"/>
              </a:spcBef>
              <a:spcAft>
                <a:spcPts val="0"/>
              </a:spcAft>
              <a:buNone/>
            </a:pPr>
            <a:endParaRPr>
              <a:solidFill>
                <a:srgbClr val="0000FF"/>
              </a:solidFill>
            </a:endParaRPr>
          </a:p>
        </p:txBody>
      </p:sp>
      <p:sp>
        <p:nvSpPr>
          <p:cNvPr id="358" name="Google Shape;358;g80adb203fe_0_613:notes"/>
          <p:cNvSpPr txBox="1">
            <a:spLocks noGrp="1"/>
          </p:cNvSpPr>
          <p:nvPr>
            <p:ph type="sldNum" idx="12"/>
          </p:nvPr>
        </p:nvSpPr>
        <p:spPr>
          <a:xfrm>
            <a:off x="3970938" y="8829968"/>
            <a:ext cx="3037800" cy="4665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t>13</a:t>
            </a:fld>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80adb203fe_0_621: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80adb203fe_0_621:notes"/>
          <p:cNvSpPr txBox="1">
            <a:spLocks noGrp="1"/>
          </p:cNvSpPr>
          <p:nvPr>
            <p:ph type="body" idx="1"/>
          </p:nvPr>
        </p:nvSpPr>
        <p:spPr>
          <a:xfrm>
            <a:off x="701040" y="4473893"/>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68" name="Google Shape;368;g80adb203fe_0_621:notes"/>
          <p:cNvSpPr txBox="1">
            <a:spLocks noGrp="1"/>
          </p:cNvSpPr>
          <p:nvPr>
            <p:ph type="sldNum" idx="12"/>
          </p:nvPr>
        </p:nvSpPr>
        <p:spPr>
          <a:xfrm>
            <a:off x="3970938" y="8829968"/>
            <a:ext cx="3037800" cy="4665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t>14</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898ede0a6e_0_28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898ede0a6e_0_282: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79" name="Google Shape;379;g898ede0a6e_0_282: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890115da99_3_239: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890115da99_3_239: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link to opportunity myth </a:t>
            </a:r>
            <a:r>
              <a:rPr lang="en-US" u="sng">
                <a:solidFill>
                  <a:srgbClr val="0000FF"/>
                </a:solidFill>
                <a:hlinkClick r:id="rId3"/>
              </a:rPr>
              <a:t>https://opportunitymyth.tntp.org/</a:t>
            </a:r>
            <a:endParaRPr>
              <a:solidFill>
                <a:srgbClr val="0000FF"/>
              </a:solidFill>
            </a:endParaRPr>
          </a:p>
        </p:txBody>
      </p:sp>
      <p:sp>
        <p:nvSpPr>
          <p:cNvPr id="388" name="Google Shape;388;g890115da99_3_239: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890115da99_3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890115da99_3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1000"/>
              </a:spcBef>
              <a:spcAft>
                <a:spcPts val="0"/>
              </a:spcAft>
              <a:buNone/>
            </a:pPr>
            <a:endParaRPr/>
          </a:p>
        </p:txBody>
      </p:sp>
      <p:sp>
        <p:nvSpPr>
          <p:cNvPr id="396" name="Google Shape;396;g890115da99_3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8822767464_1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8822767464_1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04" name="Google Shape;404;g8822767464_1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890115da99_3_77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890115da99_3_77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a:p>
            <a:pPr marL="0" lvl="0" indent="0" algn="l" rtl="0">
              <a:lnSpc>
                <a:spcPct val="115000"/>
              </a:lnSpc>
              <a:spcBef>
                <a:spcPts val="0"/>
              </a:spcBef>
              <a:spcAft>
                <a:spcPts val="2100"/>
              </a:spcAft>
              <a:buNone/>
            </a:pPr>
            <a:endParaRPr dirty="0"/>
          </a:p>
        </p:txBody>
      </p:sp>
      <p:sp>
        <p:nvSpPr>
          <p:cNvPr id="412" name="Google Shape;412;g890115da99_3_774: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89a8c7582c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89a8c7582c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34" name="Google Shape;234;g89a8c7582c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890115da99_3_35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890115da99_3_359: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440" name="Google Shape;440;g890115da99_3_359: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88f491da93_1_10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88f491da93_1_108: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49" name="Google Shape;449;g88f491da93_1_108: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898ede0a6e_0_30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898ede0a6e_0_302: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64" name="Google Shape;464;g898ede0a6e_0_302: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890115da99_3_48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890115da99_3_48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79" name="Google Shape;479;g890115da99_3_48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80adb203fe_0_118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80adb203fe_0_118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87" name="Google Shape;487;g80adb203fe_0_1184: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88443324d6_0_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88443324d6_0_1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10" name="Google Shape;510;g88443324d6_0_17: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88443324d6_0_3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88443324d6_0_38: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18" name="Google Shape;518;g88443324d6_0_38: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898ede0a6e_0_3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898ede0a6e_0_38: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not blaming students or families for lack of participation</a:t>
            </a:r>
            <a:endParaRPr/>
          </a:p>
          <a:p>
            <a:pPr marL="0" lvl="0" indent="0" algn="l" rtl="0">
              <a:spcBef>
                <a:spcPts val="0"/>
              </a:spcBef>
              <a:spcAft>
                <a:spcPts val="0"/>
              </a:spcAft>
              <a:buNone/>
            </a:pPr>
            <a:endParaRPr/>
          </a:p>
          <a:p>
            <a:pPr marL="0" lvl="0" indent="0" algn="l" rtl="0">
              <a:lnSpc>
                <a:spcPct val="115000"/>
              </a:lnSpc>
              <a:spcBef>
                <a:spcPts val="0"/>
              </a:spcBef>
              <a:spcAft>
                <a:spcPts val="2100"/>
              </a:spcAft>
              <a:buNone/>
            </a:pPr>
            <a:endParaRPr/>
          </a:p>
        </p:txBody>
      </p:sp>
      <p:sp>
        <p:nvSpPr>
          <p:cNvPr id="535" name="Google Shape;535;g898ede0a6e_0_38: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88443324d6_0_8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88443324d6_0_8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62" name="Google Shape;562;g88443324d6_0_84:notes"/>
          <p:cNvSpPr txBox="1">
            <a:spLocks noGrp="1"/>
          </p:cNvSpPr>
          <p:nvPr>
            <p:ph type="sldNum" idx="12"/>
          </p:nvPr>
        </p:nvSpPr>
        <p:spPr>
          <a:xfrm>
            <a:off x="3970938" y="8829967"/>
            <a:ext cx="3037800" cy="4665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US" sz="1400"/>
              <a:t>28</a:t>
            </a:fld>
            <a:endParaRPr sz="14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8443324d6_0_2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8443324d6_0_21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This example is based on a teacher who was generally able to maintain connections with students and successfully cover material after the school closures. </a:t>
            </a:r>
            <a:endParaRPr/>
          </a:p>
          <a:p>
            <a:pPr marL="0" lvl="0" indent="0" algn="l" rtl="0">
              <a:lnSpc>
                <a:spcPct val="115000"/>
              </a:lnSpc>
              <a:spcBef>
                <a:spcPts val="0"/>
              </a:spcBef>
              <a:spcAft>
                <a:spcPts val="0"/>
              </a:spcAft>
              <a:buNone/>
            </a:pPr>
            <a:r>
              <a:rPr lang="en-US" sz="1700" b="1">
                <a:solidFill>
                  <a:srgbClr val="980000"/>
                </a:solidFill>
                <a:latin typeface="Roboto"/>
                <a:ea typeface="Roboto"/>
                <a:cs typeface="Roboto"/>
                <a:sym typeface="Roboto"/>
              </a:rPr>
              <a:t>Regular and ongoing communication between teacher and student</a:t>
            </a:r>
            <a:endParaRPr sz="1700" b="1">
              <a:solidFill>
                <a:srgbClr val="980000"/>
              </a:solidFill>
              <a:latin typeface="Roboto"/>
              <a:ea typeface="Roboto"/>
              <a:cs typeface="Roboto"/>
              <a:sym typeface="Roboto"/>
            </a:endParaRPr>
          </a:p>
          <a:p>
            <a:pPr marL="0" lvl="0" indent="0" algn="l" rtl="0">
              <a:lnSpc>
                <a:spcPct val="115000"/>
              </a:lnSpc>
              <a:spcBef>
                <a:spcPts val="0"/>
              </a:spcBef>
              <a:spcAft>
                <a:spcPts val="0"/>
              </a:spcAft>
              <a:buNone/>
            </a:pPr>
            <a:r>
              <a:rPr lang="en-US" sz="1400">
                <a:solidFill>
                  <a:srgbClr val="980000"/>
                </a:solidFill>
                <a:latin typeface="Roboto"/>
                <a:ea typeface="Roboto"/>
                <a:cs typeface="Roboto"/>
                <a:sym typeface="Roboto"/>
              </a:rPr>
              <a:t>Near full coverage/learning of prerequisite standards and beyond</a:t>
            </a:r>
            <a:endParaRPr sz="1700" b="1">
              <a:solidFill>
                <a:srgbClr val="980000"/>
              </a:solidFill>
              <a:latin typeface="Roboto"/>
              <a:ea typeface="Roboto"/>
              <a:cs typeface="Roboto"/>
              <a:sym typeface="Roboto"/>
            </a:endParaRPr>
          </a:p>
          <a:p>
            <a:pPr marL="0" lvl="0" indent="0" algn="l" rtl="0">
              <a:spcBef>
                <a:spcPts val="2100"/>
              </a:spcBef>
              <a:spcAft>
                <a:spcPts val="0"/>
              </a:spcAft>
              <a:buNone/>
            </a:pPr>
            <a:endParaRPr/>
          </a:p>
        </p:txBody>
      </p:sp>
      <p:sp>
        <p:nvSpPr>
          <p:cNvPr id="572" name="Google Shape;572;g88443324d6_0_211: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89a8c7582c_0_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89a8c7582c_0_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42" name="Google Shape;242;g89a8c7582c_0_7: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88443324d6_0_23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88443324d6_0_239: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98" name="Google Shape;598;g88443324d6_0_239: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88443324d6_0_29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88443324d6_0_293: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This example is based on a more variable educational experience during the closures, with inconsistent or nonparticipation - likely because of lack of access.</a:t>
            </a:r>
            <a:endParaRPr/>
          </a:p>
          <a:p>
            <a:pPr marL="0" lvl="0" indent="0" algn="l" rtl="0">
              <a:lnSpc>
                <a:spcPct val="115000"/>
              </a:lnSpc>
              <a:spcBef>
                <a:spcPts val="0"/>
              </a:spcBef>
              <a:spcAft>
                <a:spcPts val="0"/>
              </a:spcAft>
              <a:buNone/>
            </a:pPr>
            <a:r>
              <a:rPr lang="en-US" sz="1700" b="1">
                <a:solidFill>
                  <a:srgbClr val="FF9900"/>
                </a:solidFill>
                <a:latin typeface="Roboto"/>
                <a:ea typeface="Roboto"/>
                <a:cs typeface="Roboto"/>
                <a:sym typeface="Roboto"/>
              </a:rPr>
              <a:t>Variable participation</a:t>
            </a:r>
            <a:endParaRPr sz="1300" b="1">
              <a:solidFill>
                <a:srgbClr val="FF9900"/>
              </a:solidFill>
              <a:latin typeface="Roboto"/>
              <a:ea typeface="Roboto"/>
              <a:cs typeface="Roboto"/>
              <a:sym typeface="Roboto"/>
            </a:endParaRPr>
          </a:p>
          <a:p>
            <a:pPr marL="0" lvl="0" indent="0" algn="l" rtl="0">
              <a:lnSpc>
                <a:spcPct val="115000"/>
              </a:lnSpc>
              <a:spcBef>
                <a:spcPts val="0"/>
              </a:spcBef>
              <a:spcAft>
                <a:spcPts val="0"/>
              </a:spcAft>
              <a:buNone/>
            </a:pPr>
            <a:r>
              <a:rPr lang="en-US" sz="1400">
                <a:solidFill>
                  <a:srgbClr val="FF9900"/>
                </a:solidFill>
                <a:latin typeface="Roboto"/>
                <a:ea typeface="Roboto"/>
                <a:cs typeface="Roboto"/>
                <a:sym typeface="Roboto"/>
              </a:rPr>
              <a:t>Some students regular participated and other did not</a:t>
            </a:r>
            <a:endParaRPr/>
          </a:p>
          <a:p>
            <a:pPr marL="0" lvl="0" indent="0" algn="l" rtl="0">
              <a:spcBef>
                <a:spcPts val="2100"/>
              </a:spcBef>
              <a:spcAft>
                <a:spcPts val="0"/>
              </a:spcAft>
              <a:buNone/>
            </a:pPr>
            <a:endParaRPr/>
          </a:p>
        </p:txBody>
      </p:sp>
      <p:sp>
        <p:nvSpPr>
          <p:cNvPr id="617" name="Google Shape;617;g88443324d6_0_293: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88443324d6_0_3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88443324d6_0_318: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44" name="Google Shape;644;g88443324d6_0_318: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898ede0a6e_0_10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898ede0a6e_0_10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This example is based on a more variable educational experience during the closures, with inconsistent or nonparticipation - likely because of lack of access.</a:t>
            </a:r>
            <a:endParaRPr/>
          </a:p>
          <a:p>
            <a:pPr marL="0" lvl="0" indent="0" algn="l" rtl="0">
              <a:lnSpc>
                <a:spcPct val="115000"/>
              </a:lnSpc>
              <a:spcBef>
                <a:spcPts val="0"/>
              </a:spcBef>
              <a:spcAft>
                <a:spcPts val="0"/>
              </a:spcAft>
              <a:buNone/>
            </a:pPr>
            <a:r>
              <a:rPr lang="en-US" sz="1700" b="1">
                <a:solidFill>
                  <a:srgbClr val="0C58D3"/>
                </a:solidFill>
                <a:latin typeface="Roboto"/>
                <a:ea typeface="Roboto"/>
                <a:cs typeface="Roboto"/>
                <a:sym typeface="Roboto"/>
              </a:rPr>
              <a:t>Low to no student participation</a:t>
            </a:r>
            <a:r>
              <a:rPr lang="en-US" sz="1700" b="1">
                <a:solidFill>
                  <a:srgbClr val="FF9900"/>
                </a:solidFill>
                <a:latin typeface="Roboto"/>
                <a:ea typeface="Roboto"/>
                <a:cs typeface="Roboto"/>
                <a:sym typeface="Roboto"/>
              </a:rPr>
              <a:t> </a:t>
            </a:r>
            <a:r>
              <a:rPr lang="en-US" sz="1400">
                <a:solidFill>
                  <a:srgbClr val="0C58D3"/>
                </a:solidFill>
                <a:latin typeface="Roboto"/>
                <a:ea typeface="Roboto"/>
                <a:cs typeface="Roboto"/>
                <a:sym typeface="Roboto"/>
              </a:rPr>
              <a:t>Majority of student likely have not engaged with on grade level material since school closures began</a:t>
            </a:r>
            <a:endParaRPr sz="1400">
              <a:solidFill>
                <a:srgbClr val="0C58D3"/>
              </a:solidFill>
              <a:latin typeface="Roboto"/>
              <a:ea typeface="Roboto"/>
              <a:cs typeface="Roboto"/>
              <a:sym typeface="Roboto"/>
            </a:endParaRPr>
          </a:p>
          <a:p>
            <a:pPr marL="0" lvl="0" indent="0" algn="l" rtl="0">
              <a:lnSpc>
                <a:spcPct val="115000"/>
              </a:lnSpc>
              <a:spcBef>
                <a:spcPts val="0"/>
              </a:spcBef>
              <a:spcAft>
                <a:spcPts val="0"/>
              </a:spcAft>
              <a:buNone/>
            </a:pPr>
            <a:endParaRPr sz="1400">
              <a:solidFill>
                <a:srgbClr val="FF9900"/>
              </a:solidFill>
              <a:latin typeface="Roboto"/>
              <a:ea typeface="Roboto"/>
              <a:cs typeface="Roboto"/>
              <a:sym typeface="Roboto"/>
            </a:endParaRPr>
          </a:p>
          <a:p>
            <a:pPr marL="0" lvl="0" indent="0" algn="l" rtl="0">
              <a:spcBef>
                <a:spcPts val="2100"/>
              </a:spcBef>
              <a:spcAft>
                <a:spcPts val="0"/>
              </a:spcAft>
              <a:buNone/>
            </a:pPr>
            <a:endParaRPr/>
          </a:p>
        </p:txBody>
      </p:sp>
      <p:sp>
        <p:nvSpPr>
          <p:cNvPr id="665" name="Google Shape;665;g898ede0a6e_0_104: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898ede0a6e_0_1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898ede0a6e_0_13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93" name="Google Shape;693;g898ede0a6e_0_13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890115da99_3_487: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 name="Google Shape;713;g890115da99_3_48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1000"/>
              </a:spcBef>
              <a:spcAft>
                <a:spcPts val="0"/>
              </a:spcAft>
              <a:buNone/>
            </a:pPr>
            <a:r>
              <a:rPr lang="en-US" dirty="0"/>
              <a:t>As a reminder, we can learn lessons from other </a:t>
            </a:r>
            <a:r>
              <a:rPr lang="en-US" dirty="0" err="1"/>
              <a:t>events,like</a:t>
            </a:r>
            <a:r>
              <a:rPr lang="en-US" dirty="0"/>
              <a:t> Hurricane Katrina that have impacted learning. </a:t>
            </a:r>
            <a:endParaRPr dirty="0"/>
          </a:p>
          <a:p>
            <a:pPr marL="0" lvl="0" indent="0" algn="l" rtl="0">
              <a:spcBef>
                <a:spcPts val="1000"/>
              </a:spcBef>
              <a:spcAft>
                <a:spcPts val="0"/>
              </a:spcAft>
              <a:buNone/>
            </a:pPr>
            <a:r>
              <a:rPr lang="en-US" sz="1100" u="sng" dirty="0">
                <a:solidFill>
                  <a:schemeClr val="hlink"/>
                </a:solidFill>
                <a:hlinkClick r:id="rId3"/>
              </a:rPr>
              <a:t>https://www.crpe.org/thelens/what-post-katrina-new-orleans-can-teach-schools-about-addressing-covid-learning-losses</a:t>
            </a:r>
            <a:endParaRPr dirty="0"/>
          </a:p>
          <a:p>
            <a:pPr marL="0" lvl="0" indent="0" algn="l" rtl="0">
              <a:spcBef>
                <a:spcPts val="0"/>
              </a:spcBef>
              <a:spcAft>
                <a:spcPts val="0"/>
              </a:spcAft>
              <a:buNone/>
            </a:pPr>
            <a:r>
              <a:rPr lang="en-US" sz="1100" dirty="0">
                <a:solidFill>
                  <a:srgbClr val="000000"/>
                </a:solidFill>
              </a:rPr>
              <a:t>Assessment is a stressor for many students and will be heightened emotions with school re-entry and other factors</a:t>
            </a:r>
            <a:endParaRPr sz="1100" dirty="0">
              <a:solidFill>
                <a:srgbClr val="000000"/>
              </a:solidFill>
            </a:endParaRPr>
          </a:p>
          <a:p>
            <a:pPr marL="0" lvl="0" indent="0" algn="l" rtl="0">
              <a:spcBef>
                <a:spcPts val="1000"/>
              </a:spcBef>
              <a:spcAft>
                <a:spcPts val="0"/>
              </a:spcAft>
              <a:buNone/>
            </a:pPr>
            <a:endParaRPr dirty="0"/>
          </a:p>
        </p:txBody>
      </p:sp>
      <p:sp>
        <p:nvSpPr>
          <p:cNvPr id="714" name="Google Shape;714;g890115da99_3_487: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898ede0a6e_0_316: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898ede0a6e_0_31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22" name="Google Shape;722;g898ede0a6e_0_316: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890115da99_3_80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890115da99_3_80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30" name="Google Shape;730;g890115da99_3_801: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898ede0a6e_0_3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898ede0a6e_0_33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sz="1100" u="sng">
                <a:solidFill>
                  <a:schemeClr val="hlink"/>
                </a:solidFill>
                <a:hlinkClick r:id="rId3"/>
              </a:rPr>
              <a:t>https://www.illustrativemathematics.org/</a:t>
            </a:r>
            <a:endParaRPr/>
          </a:p>
        </p:txBody>
      </p:sp>
      <p:sp>
        <p:nvSpPr>
          <p:cNvPr id="737" name="Google Shape;737;g898ede0a6e_0_337: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898ede0a6e_0_34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9" name="Google Shape;749;g898ede0a6e_0_349: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50" name="Google Shape;750;g898ede0a6e_0_349: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52f041c23f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52f041c23f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55" name="Google Shape;255;g52f041c23f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898ede0a6e_0_36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898ede0a6e_0_363: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62" name="Google Shape;762;g898ede0a6e_0_363: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89a804ebb5_0_45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89a804ebb5_0_45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a:p>
            <a:pPr marL="0" lvl="0" indent="0" algn="l" rtl="0">
              <a:lnSpc>
                <a:spcPct val="115000"/>
              </a:lnSpc>
              <a:spcBef>
                <a:spcPts val="0"/>
              </a:spcBef>
              <a:spcAft>
                <a:spcPts val="2100"/>
              </a:spcAft>
              <a:buNone/>
            </a:pPr>
            <a:endParaRPr dirty="0"/>
          </a:p>
        </p:txBody>
      </p:sp>
      <p:sp>
        <p:nvSpPr>
          <p:cNvPr id="772" name="Google Shape;772;g89a804ebb5_0_456: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898ede0a6e_0_37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898ede0a6e_0_37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99" name="Google Shape;799;g898ede0a6e_0_37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898ede0a6e_0_39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g898ede0a6e_0_399: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25" name="Google Shape;825;g898ede0a6e_0_399: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898ede0a6e_0_40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898ede0a6e_0_409: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36" name="Google Shape;836;g898ede0a6e_0_409: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898ede0a6e_0_4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4" name="Google Shape;844;g898ede0a6e_0_43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45" name="Google Shape;845;g898ede0a6e_0_431: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898ede0a6e_0_4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898ede0a6e_0_44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54" name="Google Shape;854;g898ede0a6e_0_44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89a804ebb5_0_115: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89a804ebb5_0_11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63" name="Google Shape;863;g89a804ebb5_0_11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803d691fcf_1_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 name="Google Shape;870;g803d691fcf_1_1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71" name="Google Shape;871;g803d691fcf_1_1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7758d42a88_0_109: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sz="1400"/>
          </a:p>
        </p:txBody>
      </p:sp>
      <p:sp>
        <p:nvSpPr>
          <p:cNvPr id="876" name="Google Shape;876;g7758d42a88_0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8822767464_1_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8822767464_1_1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64" name="Google Shape;264;g8822767464_1_14: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7532000a50_0_5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7532000a50_0_5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888" name="Google Shape;888;g7532000a50_0_54: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89a8c7582c_0_119: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895" name="Google Shape;895;g89a8c7582c_0_1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890115da99_3_92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71" name="Google Shape;271;g890115da99_3_92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79" name="Google Shape;279;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7752bdab16_1_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7752bdab16_1_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98" name="Google Shape;298;g7752bdab16_1_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52f041c23f_0_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52f041c23f_0_1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06" name="Google Shape;306;g52f041c23f_0_1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ag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pic>
        <p:nvPicPr>
          <p:cNvPr id="16" name="Google Shape;16;p2" descr="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pic>
        <p:nvPicPr>
          <p:cNvPr id="17" name="Google Shape;17;p2" descr="Massachusetts map."/>
          <p:cNvPicPr preferRelativeResize="0"/>
          <p:nvPr/>
        </p:nvPicPr>
        <p:blipFill rotWithShape="1">
          <a:blip r:embed="rId4">
            <a:alphaModFix/>
          </a:blip>
          <a:srcRect/>
          <a:stretch/>
        </p:blipFill>
        <p:spPr>
          <a:xfrm>
            <a:off x="267128" y="1921878"/>
            <a:ext cx="4068567" cy="2563965"/>
          </a:xfrm>
          <a:prstGeom prst="rect">
            <a:avLst/>
          </a:prstGeom>
          <a:noFill/>
          <a:ln>
            <a:noFill/>
          </a:ln>
        </p:spPr>
      </p:pic>
      <p:sp>
        <p:nvSpPr>
          <p:cNvPr id="18" name="Google Shape;18;p2" descr="Colored blackground box."/>
          <p:cNvSpPr/>
          <p:nvPr/>
        </p:nvSpPr>
        <p:spPr>
          <a:xfrm>
            <a:off x="5301464" y="1921878"/>
            <a:ext cx="6890535"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9" name="Google Shape;19;p2" descr="Graphic bar."/>
          <p:cNvSpPr/>
          <p:nvPr/>
        </p:nvSpPr>
        <p:spPr>
          <a:xfrm>
            <a:off x="4952999" y="1921878"/>
            <a:ext cx="173182"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0" name="Google Shape;20;p2"/>
          <p:cNvSpPr txBox="1">
            <a:spLocks noGrp="1"/>
          </p:cNvSpPr>
          <p:nvPr>
            <p:ph type="ctrTitle"/>
          </p:nvPr>
        </p:nvSpPr>
        <p:spPr>
          <a:xfrm>
            <a:off x="5406654" y="1958196"/>
            <a:ext cx="6678954" cy="16562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Quattrocento Sans"/>
              <a:buNone/>
              <a:defRPr sz="4000" b="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5417389" y="3650895"/>
            <a:ext cx="6659592" cy="826214"/>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SzPts val="2400"/>
              <a:buNone/>
              <a:defRPr sz="2400">
                <a:solidFill>
                  <a:schemeClr val="lt1"/>
                </a:solidFill>
                <a:latin typeface="Quattrocento Sans"/>
                <a:ea typeface="Quattrocento Sans"/>
                <a:cs typeface="Quattrocento Sans"/>
                <a:sym typeface="Quattrocento Sans"/>
              </a:defRPr>
            </a:lvl1pPr>
            <a:lvl2pPr lvl="1" algn="l">
              <a:lnSpc>
                <a:spcPct val="90000"/>
              </a:lnSpc>
              <a:spcBef>
                <a:spcPts val="500"/>
              </a:spcBef>
              <a:spcAft>
                <a:spcPts val="0"/>
              </a:spcAft>
              <a:buSzPts val="1800"/>
              <a:buChar char="o"/>
              <a:defRPr/>
            </a:lvl2pPr>
            <a:lvl3pPr lvl="2" algn="l">
              <a:lnSpc>
                <a:spcPct val="90000"/>
              </a:lnSpc>
              <a:spcBef>
                <a:spcPts val="500"/>
              </a:spcBef>
              <a:spcAft>
                <a:spcPts val="0"/>
              </a:spcAft>
              <a:buSzPts val="18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d page">
  <p:cSld name="End page">
    <p:bg>
      <p:bgPr>
        <a:blipFill>
          <a:blip r:embed="rId2">
            <a:alphaModFix/>
          </a:blip>
          <a:stretch>
            <a:fillRect/>
          </a:stretch>
        </a:blipFill>
        <a:effectLst/>
      </p:bgPr>
    </p:bg>
    <p:spTree>
      <p:nvGrpSpPr>
        <p:cNvPr id="1" name="Shape 62"/>
        <p:cNvGrpSpPr/>
        <p:nvPr/>
      </p:nvGrpSpPr>
      <p:grpSpPr>
        <a:xfrm>
          <a:off x="0" y="0"/>
          <a:ext cx="0" cy="0"/>
          <a:chOff x="0" y="0"/>
          <a:chExt cx="0" cy="0"/>
        </a:xfrm>
      </p:grpSpPr>
      <p:pic>
        <p:nvPicPr>
          <p:cNvPr id="63" name="Google Shape;63;p11" descr="The 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sp>
        <p:nvSpPr>
          <p:cNvPr id="64" name="Google Shape;64;p11" descr="Colored background box."/>
          <p:cNvSpPr/>
          <p:nvPr/>
        </p:nvSpPr>
        <p:spPr>
          <a:xfrm>
            <a:off x="0" y="824283"/>
            <a:ext cx="12192000" cy="2164578"/>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65" name="Google Shape;65;p11" descr="Colored background box."/>
          <p:cNvSpPr/>
          <p:nvPr/>
        </p:nvSpPr>
        <p:spPr>
          <a:xfrm>
            <a:off x="0" y="2961565"/>
            <a:ext cx="12192000" cy="2110056"/>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cxnSp>
        <p:nvCxnSpPr>
          <p:cNvPr id="66" name="Google Shape;66;p11" descr="White graphic line."/>
          <p:cNvCxnSpPr/>
          <p:nvPr/>
        </p:nvCxnSpPr>
        <p:spPr>
          <a:xfrm>
            <a:off x="1992573" y="3734373"/>
            <a:ext cx="824324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ver page 2">
  <p:cSld name="Cover page 2">
    <p:bg>
      <p:bgPr>
        <a:blipFill>
          <a:blip r:embed="rId2">
            <a:alphaModFix/>
          </a:blip>
          <a:stretch>
            <a:fillRect/>
          </a:stretch>
        </a:blipFill>
        <a:effectLst/>
      </p:bgPr>
    </p:bg>
    <p:spTree>
      <p:nvGrpSpPr>
        <p:cNvPr id="1" name="Shape 67"/>
        <p:cNvGrpSpPr/>
        <p:nvPr/>
      </p:nvGrpSpPr>
      <p:grpSpPr>
        <a:xfrm>
          <a:off x="0" y="0"/>
          <a:ext cx="0" cy="0"/>
          <a:chOff x="0" y="0"/>
          <a:chExt cx="0" cy="0"/>
        </a:xfrm>
      </p:grpSpPr>
      <p:pic>
        <p:nvPicPr>
          <p:cNvPr id="68" name="Google Shape;68;p12" descr="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pic>
        <p:nvPicPr>
          <p:cNvPr id="69" name="Google Shape;69;p12" descr="Massachusetts map."/>
          <p:cNvPicPr preferRelativeResize="0"/>
          <p:nvPr/>
        </p:nvPicPr>
        <p:blipFill rotWithShape="1">
          <a:blip r:embed="rId4">
            <a:alphaModFix/>
          </a:blip>
          <a:srcRect/>
          <a:stretch/>
        </p:blipFill>
        <p:spPr>
          <a:xfrm>
            <a:off x="267128" y="1921878"/>
            <a:ext cx="4068567" cy="2563965"/>
          </a:xfrm>
          <a:prstGeom prst="rect">
            <a:avLst/>
          </a:prstGeom>
          <a:noFill/>
          <a:ln>
            <a:noFill/>
          </a:ln>
        </p:spPr>
      </p:pic>
      <p:sp>
        <p:nvSpPr>
          <p:cNvPr id="70" name="Google Shape;70;p12" descr="Colored blackground box."/>
          <p:cNvSpPr/>
          <p:nvPr/>
        </p:nvSpPr>
        <p:spPr>
          <a:xfrm>
            <a:off x="5301464" y="1921878"/>
            <a:ext cx="6890535"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71" name="Google Shape;71;p12" descr="Graphic bar."/>
          <p:cNvSpPr/>
          <p:nvPr/>
        </p:nvSpPr>
        <p:spPr>
          <a:xfrm>
            <a:off x="4952999" y="1921878"/>
            <a:ext cx="173182"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72" name="Google Shape;72;p12"/>
          <p:cNvSpPr txBox="1"/>
          <p:nvPr/>
        </p:nvSpPr>
        <p:spPr>
          <a:xfrm>
            <a:off x="5417537" y="2189724"/>
            <a:ext cx="6672942" cy="206210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lt1"/>
                </a:solidFill>
                <a:latin typeface="Quattrocento Sans"/>
                <a:ea typeface="Quattrocento Sans"/>
                <a:cs typeface="Quattrocento Sans"/>
                <a:sym typeface="Quattrocento Sans"/>
              </a:rPr>
              <a:t>Place Your Very Very Very Very Very Very Very Very Very Very Very Very Very Very Very Very Very Long Main Title Here</a:t>
            </a:r>
            <a:endParaRPr sz="3200">
              <a:solidFill>
                <a:schemeClr val="lt1"/>
              </a:solidFill>
              <a:latin typeface="Quattrocento Sans"/>
              <a:ea typeface="Quattrocento Sans"/>
              <a:cs typeface="Quattrocento Sans"/>
              <a:sym typeface="Quattrocento Sans"/>
            </a:endParaRPr>
          </a:p>
        </p:txBody>
      </p:sp>
      <p:sp>
        <p:nvSpPr>
          <p:cNvPr id="73" name="Google Shape;73;p12"/>
          <p:cNvSpPr txBox="1"/>
          <p:nvPr/>
        </p:nvSpPr>
        <p:spPr>
          <a:xfrm>
            <a:off x="5417537" y="4552460"/>
            <a:ext cx="667294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101D34"/>
                </a:solidFill>
                <a:latin typeface="Quattrocento Sans"/>
                <a:ea typeface="Quattrocento Sans"/>
                <a:cs typeface="Quattrocento Sans"/>
                <a:sym typeface="Quattrocento Sans"/>
              </a:rPr>
              <a:t>Place Subtitle/Host/Date Here</a:t>
            </a:r>
            <a:endParaRPr sz="2400">
              <a:solidFill>
                <a:srgbClr val="101D34"/>
              </a:solidFill>
              <a:latin typeface="Quattrocento Sans"/>
              <a:ea typeface="Quattrocento Sans"/>
              <a:cs typeface="Quattrocento Sans"/>
              <a:sym typeface="Quattrocento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Picture">
  <p:cSld name="Title and Picture">
    <p:spTree>
      <p:nvGrpSpPr>
        <p:cNvPr id="1" name="Shape 74"/>
        <p:cNvGrpSpPr/>
        <p:nvPr/>
      </p:nvGrpSpPr>
      <p:grpSpPr>
        <a:xfrm>
          <a:off x="0" y="0"/>
          <a:ext cx="0" cy="0"/>
          <a:chOff x="0" y="0"/>
          <a:chExt cx="0" cy="0"/>
        </a:xfrm>
      </p:grpSpPr>
      <p:pic>
        <p:nvPicPr>
          <p:cNvPr id="75" name="Google Shape;75;p13"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76" name="Google Shape;76;p13"/>
          <p:cNvSpPr>
            <a:spLocks noGrp="1"/>
          </p:cNvSpPr>
          <p:nvPr>
            <p:ph type="pic" idx="2"/>
          </p:nvPr>
        </p:nvSpPr>
        <p:spPr>
          <a:xfrm>
            <a:off x="5183188" y="1346882"/>
            <a:ext cx="6172200" cy="451416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E38526"/>
              </a:buClr>
              <a:buSzPts val="3200"/>
              <a:buFont typeface="Arial"/>
              <a:buNone/>
              <a:defRPr sz="3200" b="0" i="0" u="none" strike="noStrike" cap="none">
                <a:solidFill>
                  <a:srgbClr val="101D34"/>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rgbClr val="E38526"/>
              </a:buClr>
              <a:buSzPts val="2800"/>
              <a:buFont typeface="Courier New"/>
              <a:buNone/>
              <a:defRPr sz="2800" b="0" i="0" u="none" strike="noStrike" cap="none">
                <a:solidFill>
                  <a:srgbClr val="101D34"/>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rgbClr val="E38526"/>
              </a:buClr>
              <a:buSzPts val="2400"/>
              <a:buFont typeface="Noto Sans Symbols"/>
              <a:buNone/>
              <a:defRPr sz="2400" b="0" i="0" u="none" strike="noStrike" cap="none">
                <a:solidFill>
                  <a:srgbClr val="101D34"/>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rgbClr val="E38526"/>
              </a:buClr>
              <a:buSzPts val="2000"/>
              <a:buFont typeface="Noto Sans Symbols"/>
              <a:buNone/>
              <a:defRPr sz="2000" b="0" i="0" u="none" strike="noStrike" cap="none">
                <a:solidFill>
                  <a:srgbClr val="101D34"/>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rgbClr val="E38526"/>
              </a:buClr>
              <a:buSzPts val="2000"/>
              <a:buFont typeface="Noto Sans Symbols"/>
              <a:buNone/>
              <a:defRPr sz="2000" b="0" i="0" u="none" strike="noStrike" cap="none">
                <a:solidFill>
                  <a:srgbClr val="101D34"/>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77" name="Google Shape;77;p13"/>
          <p:cNvSpPr txBox="1">
            <a:spLocks noGrp="1"/>
          </p:cNvSpPr>
          <p:nvPr>
            <p:ph type="body" idx="1"/>
          </p:nvPr>
        </p:nvSpPr>
        <p:spPr>
          <a:xfrm>
            <a:off x="839788" y="2737304"/>
            <a:ext cx="3932237" cy="313168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2400"/>
              <a:buNone/>
              <a:defRPr sz="2400">
                <a:solidFill>
                  <a:srgbClr val="101D34"/>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Quattrocento Sans"/>
                <a:ea typeface="Quattrocento Sans"/>
                <a:cs typeface="Quattrocento Sans"/>
                <a:sym typeface="Quattrocento Sans"/>
              </a:defRPr>
            </a:lvl1pPr>
            <a:lvl2pPr marL="0" lvl="1" indent="0" algn="r">
              <a:spcBef>
                <a:spcPts val="0"/>
              </a:spcBef>
              <a:buNone/>
              <a:defRPr sz="1200">
                <a:solidFill>
                  <a:schemeClr val="dk1"/>
                </a:solidFill>
                <a:latin typeface="Quattrocento Sans"/>
                <a:ea typeface="Quattrocento Sans"/>
                <a:cs typeface="Quattrocento Sans"/>
                <a:sym typeface="Quattrocento Sans"/>
              </a:defRPr>
            </a:lvl2pPr>
            <a:lvl3pPr marL="0" lvl="2" indent="0" algn="r">
              <a:spcBef>
                <a:spcPts val="0"/>
              </a:spcBef>
              <a:buNone/>
              <a:defRPr sz="1200">
                <a:solidFill>
                  <a:schemeClr val="dk1"/>
                </a:solidFill>
                <a:latin typeface="Quattrocento Sans"/>
                <a:ea typeface="Quattrocento Sans"/>
                <a:cs typeface="Quattrocento Sans"/>
                <a:sym typeface="Quattrocento Sans"/>
              </a:defRPr>
            </a:lvl3pPr>
            <a:lvl4pPr marL="0" lvl="3" indent="0" algn="r">
              <a:spcBef>
                <a:spcPts val="0"/>
              </a:spcBef>
              <a:buNone/>
              <a:defRPr sz="1200">
                <a:solidFill>
                  <a:schemeClr val="dk1"/>
                </a:solidFill>
                <a:latin typeface="Quattrocento Sans"/>
                <a:ea typeface="Quattrocento Sans"/>
                <a:cs typeface="Quattrocento Sans"/>
                <a:sym typeface="Quattrocento Sans"/>
              </a:defRPr>
            </a:lvl4pPr>
            <a:lvl5pPr marL="0" lvl="4" indent="0" algn="r">
              <a:spcBef>
                <a:spcPts val="0"/>
              </a:spcBef>
              <a:buNone/>
              <a:defRPr sz="1200">
                <a:solidFill>
                  <a:schemeClr val="dk1"/>
                </a:solidFill>
                <a:latin typeface="Quattrocento Sans"/>
                <a:ea typeface="Quattrocento Sans"/>
                <a:cs typeface="Quattrocento Sans"/>
                <a:sym typeface="Quattrocento Sans"/>
              </a:defRPr>
            </a:lvl5pPr>
            <a:lvl6pPr marL="0" lvl="5" indent="0" algn="r">
              <a:spcBef>
                <a:spcPts val="0"/>
              </a:spcBef>
              <a:buNone/>
              <a:defRPr sz="1200">
                <a:solidFill>
                  <a:schemeClr val="dk1"/>
                </a:solidFill>
                <a:latin typeface="Quattrocento Sans"/>
                <a:ea typeface="Quattrocento Sans"/>
                <a:cs typeface="Quattrocento Sans"/>
                <a:sym typeface="Quattrocento Sans"/>
              </a:defRPr>
            </a:lvl6pPr>
            <a:lvl7pPr marL="0" lvl="6" indent="0" algn="r">
              <a:spcBef>
                <a:spcPts val="0"/>
              </a:spcBef>
              <a:buNone/>
              <a:defRPr sz="1200">
                <a:solidFill>
                  <a:schemeClr val="dk1"/>
                </a:solidFill>
                <a:latin typeface="Quattrocento Sans"/>
                <a:ea typeface="Quattrocento Sans"/>
                <a:cs typeface="Quattrocento Sans"/>
                <a:sym typeface="Quattrocento Sans"/>
              </a:defRPr>
            </a:lvl7pPr>
            <a:lvl8pPr marL="0" lvl="7" indent="0" algn="r">
              <a:spcBef>
                <a:spcPts val="0"/>
              </a:spcBef>
              <a:buNone/>
              <a:defRPr sz="1200">
                <a:solidFill>
                  <a:schemeClr val="dk1"/>
                </a:solidFill>
                <a:latin typeface="Quattrocento Sans"/>
                <a:ea typeface="Quattrocento Sans"/>
                <a:cs typeface="Quattrocento Sans"/>
                <a:sym typeface="Quattrocento Sans"/>
              </a:defRPr>
            </a:lvl8pPr>
            <a:lvl9pPr marL="0" lvl="8" indent="0" algn="r">
              <a:spcBef>
                <a:spcPts val="0"/>
              </a:spcBef>
              <a:buNone/>
              <a:defRPr sz="12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13"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80" name="Google Shape;80;p13"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81" name="Google Shape;81;p13"/>
          <p:cNvSpPr txBox="1">
            <a:spLocks noGrp="1"/>
          </p:cNvSpPr>
          <p:nvPr>
            <p:ph type="title"/>
          </p:nvPr>
        </p:nvSpPr>
        <p:spPr>
          <a:xfrm>
            <a:off x="567743" y="357819"/>
            <a:ext cx="11370972" cy="5523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3"/>
          <p:cNvSpPr txBox="1">
            <a:spLocks noGrp="1"/>
          </p:cNvSpPr>
          <p:nvPr>
            <p:ph type="body" idx="3"/>
          </p:nvPr>
        </p:nvSpPr>
        <p:spPr>
          <a:xfrm>
            <a:off x="839788" y="1346883"/>
            <a:ext cx="3932237" cy="125553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800"/>
              <a:buNone/>
              <a:defRPr sz="2800" b="1">
                <a:solidFill>
                  <a:srgbClr val="101D34"/>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3" name="Google Shape;83;p13"/>
          <p:cNvSpPr txBox="1"/>
          <p:nvPr/>
        </p:nvSpPr>
        <p:spPr>
          <a:xfrm>
            <a:off x="250371" y="6352143"/>
            <a:ext cx="7713372" cy="3693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rgbClr val="8A8FA0"/>
                </a:solidFill>
                <a:latin typeface="Quattrocento Sans"/>
                <a:ea typeface="Quattrocento Sans"/>
                <a:cs typeface="Quattrocento Sans"/>
                <a:sym typeface="Quattrocento Sans"/>
              </a:rPr>
              <a:t>Massachusetts Department of</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Elementary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and</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Secondary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Education</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30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4"/>
          <p:cNvSpPr txBox="1">
            <a:spLocks noGrp="1"/>
          </p:cNvSpPr>
          <p:nvPr>
            <p:ph type="body" idx="1"/>
          </p:nvPr>
        </p:nvSpPr>
        <p:spPr>
          <a:xfrm>
            <a:off x="812800" y="1535113"/>
            <a:ext cx="5080000" cy="6397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800"/>
              <a:buNone/>
              <a:defRPr sz="28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7" name="Google Shape;87;p14"/>
          <p:cNvSpPr txBox="1">
            <a:spLocks noGrp="1"/>
          </p:cNvSpPr>
          <p:nvPr>
            <p:ph type="body" idx="2"/>
          </p:nvPr>
        </p:nvSpPr>
        <p:spPr>
          <a:xfrm>
            <a:off x="812800" y="2174875"/>
            <a:ext cx="5080000" cy="395128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sz="2800"/>
            </a:lvl1pPr>
            <a:lvl2pPr marL="914400" lvl="1" indent="-381000" algn="l">
              <a:lnSpc>
                <a:spcPct val="90000"/>
              </a:lnSpc>
              <a:spcBef>
                <a:spcPts val="500"/>
              </a:spcBef>
              <a:spcAft>
                <a:spcPts val="0"/>
              </a:spcAft>
              <a:buSzPts val="2400"/>
              <a:buChar char="o"/>
              <a:defRPr sz="2400"/>
            </a:lvl2pPr>
            <a:lvl3pPr marL="1371600" lvl="2" indent="-355600" algn="l">
              <a:lnSpc>
                <a:spcPct val="90000"/>
              </a:lnSpc>
              <a:spcBef>
                <a:spcPts val="500"/>
              </a:spcBef>
              <a:spcAft>
                <a:spcPts val="0"/>
              </a:spcAft>
              <a:buSzPts val="2000"/>
              <a:buChar char="▪"/>
              <a:defRPr sz="20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88" name="Google Shape;88;p14"/>
          <p:cNvSpPr txBox="1">
            <a:spLocks noGrp="1"/>
          </p:cNvSpPr>
          <p:nvPr>
            <p:ph type="body" idx="3"/>
          </p:nvPr>
        </p:nvSpPr>
        <p:spPr>
          <a:xfrm>
            <a:off x="6297205" y="1535113"/>
            <a:ext cx="5081995" cy="6397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800"/>
              <a:buNone/>
              <a:defRPr sz="28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9" name="Google Shape;89;p14"/>
          <p:cNvSpPr txBox="1">
            <a:spLocks noGrp="1"/>
          </p:cNvSpPr>
          <p:nvPr>
            <p:ph type="body" idx="4"/>
          </p:nvPr>
        </p:nvSpPr>
        <p:spPr>
          <a:xfrm>
            <a:off x="6297205" y="2174875"/>
            <a:ext cx="5081995" cy="395128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sz="2800"/>
            </a:lvl1pPr>
            <a:lvl2pPr marL="914400" lvl="1" indent="-381000" algn="l">
              <a:lnSpc>
                <a:spcPct val="90000"/>
              </a:lnSpc>
              <a:spcBef>
                <a:spcPts val="500"/>
              </a:spcBef>
              <a:spcAft>
                <a:spcPts val="0"/>
              </a:spcAft>
              <a:buSzPts val="2400"/>
              <a:buChar char="o"/>
              <a:defRPr sz="2400"/>
            </a:lvl2pPr>
            <a:lvl3pPr marL="1371600" lvl="2" indent="-355600" algn="l">
              <a:lnSpc>
                <a:spcPct val="90000"/>
              </a:lnSpc>
              <a:spcBef>
                <a:spcPts val="500"/>
              </a:spcBef>
              <a:spcAft>
                <a:spcPts val="0"/>
              </a:spcAft>
              <a:buSzPts val="2000"/>
              <a:buChar char="▪"/>
              <a:defRPr sz="20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90" name="Google Shape;9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8A8FA0"/>
                </a:solidFill>
                <a:latin typeface="Quattrocento Sans"/>
                <a:ea typeface="Quattrocento Sans"/>
                <a:cs typeface="Quattrocento Sans"/>
                <a:sym typeface="Quattrocento Sans"/>
              </a:defRPr>
            </a:lvl1pPr>
            <a:lvl2pPr marL="0" lvl="1" indent="0" algn="ctr">
              <a:spcBef>
                <a:spcPts val="0"/>
              </a:spcBef>
              <a:buNone/>
              <a:defRPr sz="1200">
                <a:solidFill>
                  <a:srgbClr val="8A8FA0"/>
                </a:solidFill>
                <a:latin typeface="Quattrocento Sans"/>
                <a:ea typeface="Quattrocento Sans"/>
                <a:cs typeface="Quattrocento Sans"/>
                <a:sym typeface="Quattrocento Sans"/>
              </a:defRPr>
            </a:lvl2pPr>
            <a:lvl3pPr marL="0" lvl="2" indent="0" algn="ctr">
              <a:spcBef>
                <a:spcPts val="0"/>
              </a:spcBef>
              <a:buNone/>
              <a:defRPr sz="1200">
                <a:solidFill>
                  <a:srgbClr val="8A8FA0"/>
                </a:solidFill>
                <a:latin typeface="Quattrocento Sans"/>
                <a:ea typeface="Quattrocento Sans"/>
                <a:cs typeface="Quattrocento Sans"/>
                <a:sym typeface="Quattrocento Sans"/>
              </a:defRPr>
            </a:lvl3pPr>
            <a:lvl4pPr marL="0" lvl="3" indent="0" algn="ctr">
              <a:spcBef>
                <a:spcPts val="0"/>
              </a:spcBef>
              <a:buNone/>
              <a:defRPr sz="1200">
                <a:solidFill>
                  <a:srgbClr val="8A8FA0"/>
                </a:solidFill>
                <a:latin typeface="Quattrocento Sans"/>
                <a:ea typeface="Quattrocento Sans"/>
                <a:cs typeface="Quattrocento Sans"/>
                <a:sym typeface="Quattrocento Sans"/>
              </a:defRPr>
            </a:lvl4pPr>
            <a:lvl5pPr marL="0" lvl="4" indent="0" algn="ctr">
              <a:spcBef>
                <a:spcPts val="0"/>
              </a:spcBef>
              <a:buNone/>
              <a:defRPr sz="1200">
                <a:solidFill>
                  <a:srgbClr val="8A8FA0"/>
                </a:solidFill>
                <a:latin typeface="Quattrocento Sans"/>
                <a:ea typeface="Quattrocento Sans"/>
                <a:cs typeface="Quattrocento Sans"/>
                <a:sym typeface="Quattrocento Sans"/>
              </a:defRPr>
            </a:lvl5pPr>
            <a:lvl6pPr marL="0" lvl="5" indent="0" algn="ctr">
              <a:spcBef>
                <a:spcPts val="0"/>
              </a:spcBef>
              <a:buNone/>
              <a:defRPr sz="1200">
                <a:solidFill>
                  <a:srgbClr val="8A8FA0"/>
                </a:solidFill>
                <a:latin typeface="Quattrocento Sans"/>
                <a:ea typeface="Quattrocento Sans"/>
                <a:cs typeface="Quattrocento Sans"/>
                <a:sym typeface="Quattrocento Sans"/>
              </a:defRPr>
            </a:lvl6pPr>
            <a:lvl7pPr marL="0" lvl="6" indent="0" algn="ctr">
              <a:spcBef>
                <a:spcPts val="0"/>
              </a:spcBef>
              <a:buNone/>
              <a:defRPr sz="1200">
                <a:solidFill>
                  <a:srgbClr val="8A8FA0"/>
                </a:solidFill>
                <a:latin typeface="Quattrocento Sans"/>
                <a:ea typeface="Quattrocento Sans"/>
                <a:cs typeface="Quattrocento Sans"/>
                <a:sym typeface="Quattrocento Sans"/>
              </a:defRPr>
            </a:lvl7pPr>
            <a:lvl8pPr marL="0" lvl="7" indent="0" algn="ctr">
              <a:spcBef>
                <a:spcPts val="0"/>
              </a:spcBef>
              <a:buNone/>
              <a:defRPr sz="1200">
                <a:solidFill>
                  <a:srgbClr val="8A8FA0"/>
                </a:solidFill>
                <a:latin typeface="Quattrocento Sans"/>
                <a:ea typeface="Quattrocento Sans"/>
                <a:cs typeface="Quattrocento Sans"/>
                <a:sym typeface="Quattrocento Sans"/>
              </a:defRPr>
            </a:lvl8pPr>
            <a:lvl9pPr marL="0" lvl="8" indent="0" algn="ctr">
              <a:spcBef>
                <a:spcPts val="0"/>
              </a:spcBef>
              <a:buNone/>
              <a:defRPr sz="1200">
                <a:solidFill>
                  <a:srgbClr val="8A8FA0"/>
                </a:solidFill>
                <a:latin typeface="Quattrocento Sans"/>
                <a:ea typeface="Quattrocento Sans"/>
                <a:cs typeface="Quattrocento Sans"/>
                <a:sym typeface="Quattrocento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1219200" y="274637"/>
            <a:ext cx="10363200" cy="11430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4000"/>
              <a:buFont typeface="Calibri"/>
              <a:buNone/>
              <a:defRPr sz="4000" b="0" i="0" u="none" strike="noStrike" cap="none">
                <a:solidFill>
                  <a:schemeClr val="dk2"/>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95" name="Google Shape;95;p15"/>
          <p:cNvSpPr txBox="1">
            <a:spLocks noGrp="1"/>
          </p:cNvSpPr>
          <p:nvPr>
            <p:ph type="dt" idx="10"/>
          </p:nvPr>
        </p:nvSpPr>
        <p:spPr>
          <a:xfrm>
            <a:off x="8229600" y="6191251"/>
            <a:ext cx="3302000" cy="476249"/>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Cambria"/>
              <a:buNone/>
              <a:defRPr sz="1400" b="0" i="0" u="none" strike="noStrike" cap="none">
                <a:solidFill>
                  <a:schemeClr val="dk2"/>
                </a:solidFill>
                <a:latin typeface="Cambria"/>
                <a:ea typeface="Cambria"/>
                <a:cs typeface="Cambria"/>
                <a:sym typeface="Cambria"/>
              </a:defRPr>
            </a:lvl1pPr>
            <a:lvl2pPr marR="0" lvl="1"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2pPr>
            <a:lvl3pPr marR="0" lvl="2"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3pPr>
            <a:lvl4pPr marR="0" lvl="3"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4pPr>
            <a:lvl5pPr marR="0" lvl="4"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5pPr>
            <a:lvl6pPr marR="0" lvl="5"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6pPr>
            <a:lvl7pPr marR="0" lvl="6"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7pPr>
            <a:lvl8pPr marR="0" lvl="7"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8pPr>
            <a:lvl9pPr marR="0" lvl="8"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9pPr>
          </a:lstStyle>
          <a:p>
            <a:endParaRPr/>
          </a:p>
        </p:txBody>
      </p:sp>
      <p:sp>
        <p:nvSpPr>
          <p:cNvPr id="96" name="Google Shape;96;p15"/>
          <p:cNvSpPr txBox="1">
            <a:spLocks noGrp="1"/>
          </p:cNvSpPr>
          <p:nvPr>
            <p:ph type="ftr" idx="11"/>
          </p:nvPr>
        </p:nvSpPr>
        <p:spPr>
          <a:xfrm>
            <a:off x="1219201" y="6172200"/>
            <a:ext cx="5283199" cy="4572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Cambria"/>
              <a:buNone/>
              <a:defRPr sz="1400" b="0" i="0" u="none" strike="noStrike" cap="none">
                <a:solidFill>
                  <a:schemeClr val="dk2"/>
                </a:solidFill>
                <a:latin typeface="Cambria"/>
                <a:ea typeface="Cambria"/>
                <a:cs typeface="Cambria"/>
                <a:sym typeface="Cambria"/>
              </a:defRPr>
            </a:lvl1pPr>
            <a:lvl2pPr marR="0" lvl="1"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2pPr>
            <a:lvl3pPr marR="0" lvl="2"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3pPr>
            <a:lvl4pPr marR="0" lvl="3"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4pPr>
            <a:lvl5pPr marR="0" lvl="4"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5pPr>
            <a:lvl6pPr marR="0" lvl="5"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6pPr>
            <a:lvl7pPr marR="0" lvl="6"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7pPr>
            <a:lvl8pPr marR="0" lvl="7"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8pPr>
            <a:lvl9pPr marR="0" lvl="8"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9pPr>
          </a:lstStyle>
          <a:p>
            <a:endParaRPr/>
          </a:p>
        </p:txBody>
      </p:sp>
      <p:sp>
        <p:nvSpPr>
          <p:cNvPr id="97" name="Google Shape;97;p15"/>
          <p:cNvSpPr>
            <a:spLocks noGrp="1"/>
          </p:cNvSpPr>
          <p:nvPr>
            <p:ph type="sldNum" idx="12"/>
          </p:nvPr>
        </p:nvSpPr>
        <p:spPr>
          <a:xfrm>
            <a:off x="11379200" y="6248400"/>
            <a:ext cx="609600" cy="457200"/>
          </a:xfrm>
          <a:prstGeom prst="ellipse">
            <a:avLst/>
          </a:prstGeom>
          <a:solidFill>
            <a:schemeClr val="accent1"/>
          </a:solidFill>
          <a:ln>
            <a:noFill/>
          </a:ln>
        </p:spPr>
        <p:txBody>
          <a:bodyPr spcFirstLastPara="1" wrap="square" lIns="0" tIns="0" rIns="0" bIns="0" anchor="ctr" anchorCtr="1">
            <a:noAutofit/>
          </a:bodyPr>
          <a:lstStyle>
            <a:lvl1pPr marL="0" lvl="0" indent="0" algn="ctr">
              <a:spcBef>
                <a:spcPts val="0"/>
              </a:spcBef>
              <a:buNone/>
              <a:defRPr sz="1400">
                <a:solidFill>
                  <a:srgbClr val="FFFFFF"/>
                </a:solidFill>
                <a:latin typeface="Calibri"/>
                <a:ea typeface="Calibri"/>
                <a:cs typeface="Calibri"/>
                <a:sym typeface="Calibri"/>
              </a:defRPr>
            </a:lvl1pPr>
            <a:lvl2pPr marL="0" lvl="1" indent="0" algn="ctr">
              <a:spcBef>
                <a:spcPts val="0"/>
              </a:spcBef>
              <a:buNone/>
              <a:defRPr sz="1400">
                <a:solidFill>
                  <a:srgbClr val="FFFFFF"/>
                </a:solidFill>
                <a:latin typeface="Calibri"/>
                <a:ea typeface="Calibri"/>
                <a:cs typeface="Calibri"/>
                <a:sym typeface="Calibri"/>
              </a:defRPr>
            </a:lvl2pPr>
            <a:lvl3pPr marL="0" lvl="2" indent="0" algn="ctr">
              <a:spcBef>
                <a:spcPts val="0"/>
              </a:spcBef>
              <a:buNone/>
              <a:defRPr sz="1400">
                <a:solidFill>
                  <a:srgbClr val="FFFFFF"/>
                </a:solidFill>
                <a:latin typeface="Calibri"/>
                <a:ea typeface="Calibri"/>
                <a:cs typeface="Calibri"/>
                <a:sym typeface="Calibri"/>
              </a:defRPr>
            </a:lvl3pPr>
            <a:lvl4pPr marL="0" lvl="3" indent="0" algn="ctr">
              <a:spcBef>
                <a:spcPts val="0"/>
              </a:spcBef>
              <a:buNone/>
              <a:defRPr sz="1400">
                <a:solidFill>
                  <a:srgbClr val="FFFFFF"/>
                </a:solidFill>
                <a:latin typeface="Calibri"/>
                <a:ea typeface="Calibri"/>
                <a:cs typeface="Calibri"/>
                <a:sym typeface="Calibri"/>
              </a:defRPr>
            </a:lvl4pPr>
            <a:lvl5pPr marL="0" lvl="4" indent="0" algn="ctr">
              <a:spcBef>
                <a:spcPts val="0"/>
              </a:spcBef>
              <a:buNone/>
              <a:defRPr sz="1400">
                <a:solidFill>
                  <a:srgbClr val="FFFFFF"/>
                </a:solidFill>
                <a:latin typeface="Calibri"/>
                <a:ea typeface="Calibri"/>
                <a:cs typeface="Calibri"/>
                <a:sym typeface="Calibri"/>
              </a:defRPr>
            </a:lvl5pPr>
            <a:lvl6pPr marL="0" lvl="5" indent="0" algn="ctr">
              <a:spcBef>
                <a:spcPts val="0"/>
              </a:spcBef>
              <a:buNone/>
              <a:defRPr sz="1400">
                <a:solidFill>
                  <a:srgbClr val="FFFFFF"/>
                </a:solidFill>
                <a:latin typeface="Calibri"/>
                <a:ea typeface="Calibri"/>
                <a:cs typeface="Calibri"/>
                <a:sym typeface="Calibri"/>
              </a:defRPr>
            </a:lvl6pPr>
            <a:lvl7pPr marL="0" lvl="6" indent="0" algn="ctr">
              <a:spcBef>
                <a:spcPts val="0"/>
              </a:spcBef>
              <a:buNone/>
              <a:defRPr sz="1400">
                <a:solidFill>
                  <a:srgbClr val="FFFFFF"/>
                </a:solidFill>
                <a:latin typeface="Calibri"/>
                <a:ea typeface="Calibri"/>
                <a:cs typeface="Calibri"/>
                <a:sym typeface="Calibri"/>
              </a:defRPr>
            </a:lvl7pPr>
            <a:lvl8pPr marL="0" lvl="7" indent="0" algn="ctr">
              <a:spcBef>
                <a:spcPts val="0"/>
              </a:spcBef>
              <a:buNone/>
              <a:defRPr sz="1400">
                <a:solidFill>
                  <a:srgbClr val="FFFFFF"/>
                </a:solidFill>
                <a:latin typeface="Calibri"/>
                <a:ea typeface="Calibri"/>
                <a:cs typeface="Calibri"/>
                <a:sym typeface="Calibri"/>
              </a:defRPr>
            </a:lvl8pPr>
            <a:lvl9pPr marL="0" lvl="8" indent="0" algn="ctr">
              <a:spcBef>
                <a:spcPts val="0"/>
              </a:spcBef>
              <a:buNone/>
              <a:defRPr sz="1400">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98" name="Google Shape;98;p15" descr="science ambassadors.png"/>
          <p:cNvPicPr preferRelativeResize="0"/>
          <p:nvPr/>
        </p:nvPicPr>
        <p:blipFill rotWithShape="1">
          <a:blip r:embed="rId2">
            <a:alphaModFix/>
          </a:blip>
          <a:srcRect/>
          <a:stretch/>
        </p:blipFill>
        <p:spPr>
          <a:xfrm>
            <a:off x="4673601" y="6184502"/>
            <a:ext cx="2063751" cy="67349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812800" y="274638"/>
            <a:ext cx="105663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30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p16"/>
          <p:cNvSpPr txBox="1">
            <a:spLocks noGrp="1"/>
          </p:cNvSpPr>
          <p:nvPr>
            <p:ph type="body" idx="1"/>
          </p:nvPr>
        </p:nvSpPr>
        <p:spPr>
          <a:xfrm>
            <a:off x="812800" y="1524000"/>
            <a:ext cx="50799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o"/>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02" name="Google Shape;102;p16"/>
          <p:cNvSpPr txBox="1">
            <a:spLocks noGrp="1"/>
          </p:cNvSpPr>
          <p:nvPr>
            <p:ph type="body" idx="2"/>
          </p:nvPr>
        </p:nvSpPr>
        <p:spPr>
          <a:xfrm>
            <a:off x="6299200" y="1524000"/>
            <a:ext cx="50799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o"/>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03" name="Google Shape;103;p16"/>
          <p:cNvSpPr txBox="1">
            <a:spLocks noGrp="1"/>
          </p:cNvSpPr>
          <p:nvPr>
            <p:ph type="sldNum" idx="12"/>
          </p:nvPr>
        </p:nvSpPr>
        <p:spPr>
          <a:xfrm>
            <a:off x="11315700" y="5257800"/>
            <a:ext cx="711300" cy="4572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spcAft>
                <a:spcPts val="0"/>
              </a:spcAft>
              <a:buNone/>
              <a:defRPr sz="1600">
                <a:solidFill>
                  <a:srgbClr val="8889A0"/>
                </a:solidFill>
                <a:latin typeface="Calibri"/>
                <a:ea typeface="Calibri"/>
                <a:cs typeface="Calibri"/>
                <a:sym typeface="Calibri"/>
              </a:defRPr>
            </a:lvl1pPr>
            <a:lvl2pPr marL="0" lvl="1" indent="0" algn="ctr" rtl="0">
              <a:spcBef>
                <a:spcPts val="0"/>
              </a:spcBef>
              <a:spcAft>
                <a:spcPts val="0"/>
              </a:spcAft>
              <a:buNone/>
              <a:defRPr sz="1600">
                <a:solidFill>
                  <a:srgbClr val="8889A0"/>
                </a:solidFill>
                <a:latin typeface="Calibri"/>
                <a:ea typeface="Calibri"/>
                <a:cs typeface="Calibri"/>
                <a:sym typeface="Calibri"/>
              </a:defRPr>
            </a:lvl2pPr>
            <a:lvl3pPr marL="0" lvl="2" indent="0" algn="ctr" rtl="0">
              <a:spcBef>
                <a:spcPts val="0"/>
              </a:spcBef>
              <a:spcAft>
                <a:spcPts val="0"/>
              </a:spcAft>
              <a:buNone/>
              <a:defRPr sz="1600">
                <a:solidFill>
                  <a:srgbClr val="8889A0"/>
                </a:solidFill>
                <a:latin typeface="Calibri"/>
                <a:ea typeface="Calibri"/>
                <a:cs typeface="Calibri"/>
                <a:sym typeface="Calibri"/>
              </a:defRPr>
            </a:lvl3pPr>
            <a:lvl4pPr marL="0" lvl="3" indent="0" algn="ctr" rtl="0">
              <a:spcBef>
                <a:spcPts val="0"/>
              </a:spcBef>
              <a:spcAft>
                <a:spcPts val="0"/>
              </a:spcAft>
              <a:buNone/>
              <a:defRPr sz="1600">
                <a:solidFill>
                  <a:srgbClr val="8889A0"/>
                </a:solidFill>
                <a:latin typeface="Calibri"/>
                <a:ea typeface="Calibri"/>
                <a:cs typeface="Calibri"/>
                <a:sym typeface="Calibri"/>
              </a:defRPr>
            </a:lvl4pPr>
            <a:lvl5pPr marL="0" lvl="4" indent="0" algn="ctr" rtl="0">
              <a:spcBef>
                <a:spcPts val="0"/>
              </a:spcBef>
              <a:spcAft>
                <a:spcPts val="0"/>
              </a:spcAft>
              <a:buNone/>
              <a:defRPr sz="1600">
                <a:solidFill>
                  <a:srgbClr val="8889A0"/>
                </a:solidFill>
                <a:latin typeface="Calibri"/>
                <a:ea typeface="Calibri"/>
                <a:cs typeface="Calibri"/>
                <a:sym typeface="Calibri"/>
              </a:defRPr>
            </a:lvl5pPr>
            <a:lvl6pPr marL="0" lvl="5" indent="0" algn="ctr" rtl="0">
              <a:spcBef>
                <a:spcPts val="0"/>
              </a:spcBef>
              <a:spcAft>
                <a:spcPts val="0"/>
              </a:spcAft>
              <a:buNone/>
              <a:defRPr sz="1600">
                <a:solidFill>
                  <a:srgbClr val="8889A0"/>
                </a:solidFill>
                <a:latin typeface="Calibri"/>
                <a:ea typeface="Calibri"/>
                <a:cs typeface="Calibri"/>
                <a:sym typeface="Calibri"/>
              </a:defRPr>
            </a:lvl6pPr>
            <a:lvl7pPr marL="0" lvl="6" indent="0" algn="ctr" rtl="0">
              <a:spcBef>
                <a:spcPts val="0"/>
              </a:spcBef>
              <a:spcAft>
                <a:spcPts val="0"/>
              </a:spcAft>
              <a:buNone/>
              <a:defRPr sz="1600">
                <a:solidFill>
                  <a:srgbClr val="8889A0"/>
                </a:solidFill>
                <a:latin typeface="Calibri"/>
                <a:ea typeface="Calibri"/>
                <a:cs typeface="Calibri"/>
                <a:sym typeface="Calibri"/>
              </a:defRPr>
            </a:lvl7pPr>
            <a:lvl8pPr marL="0" lvl="7" indent="0" algn="ctr" rtl="0">
              <a:spcBef>
                <a:spcPts val="0"/>
              </a:spcBef>
              <a:spcAft>
                <a:spcPts val="0"/>
              </a:spcAft>
              <a:buNone/>
              <a:defRPr sz="1600">
                <a:solidFill>
                  <a:srgbClr val="8889A0"/>
                </a:solidFill>
                <a:latin typeface="Calibri"/>
                <a:ea typeface="Calibri"/>
                <a:cs typeface="Calibri"/>
                <a:sym typeface="Calibri"/>
              </a:defRPr>
            </a:lvl8pPr>
            <a:lvl9pPr marL="0" lvl="8" indent="0" algn="ctr" rtl="0">
              <a:spcBef>
                <a:spcPts val="0"/>
              </a:spcBef>
              <a:spcAft>
                <a:spcPts val="0"/>
              </a:spcAft>
              <a:buNone/>
              <a:defRPr sz="1600">
                <a:solidFill>
                  <a:srgbClr val="8889A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sic powerpoint">
  <p:cSld name="Basic powerpoint">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917471" y="274638"/>
            <a:ext cx="10972800" cy="835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30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p17"/>
          <p:cNvSpPr txBox="1"/>
          <p:nvPr/>
        </p:nvSpPr>
        <p:spPr>
          <a:xfrm>
            <a:off x="3759200" y="6400800"/>
            <a:ext cx="4673700" cy="425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b="0">
                <a:solidFill>
                  <a:srgbClr val="000000"/>
                </a:solidFill>
                <a:latin typeface="Times New Roman"/>
                <a:ea typeface="Times New Roman"/>
                <a:cs typeface="Times New Roman"/>
                <a:sym typeface="Times New Roman"/>
              </a:rPr>
              <a:t>© 2015 Research for Better Teaching, Inc. • www.RBTeach.com</a:t>
            </a:r>
            <a:endParaRPr sz="1000" b="0">
              <a:solidFill>
                <a:srgbClr val="000000"/>
              </a:solidFill>
              <a:latin typeface="Times New Roman"/>
              <a:ea typeface="Times New Roman"/>
              <a:cs typeface="Times New Roman"/>
              <a:sym typeface="Times New Roman"/>
            </a:endParaRPr>
          </a:p>
        </p:txBody>
      </p:sp>
      <p:sp>
        <p:nvSpPr>
          <p:cNvPr id="107" name="Google Shape;107;p17"/>
          <p:cNvSpPr txBox="1"/>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a:solidFill>
                  <a:srgbClr val="000000"/>
                </a:solidFill>
                <a:latin typeface="Arial"/>
                <a:ea typeface="Arial"/>
                <a:cs typeface="Arial"/>
                <a:sym typeface="Arial"/>
              </a:rPr>
              <a:t>‹#›</a:t>
            </a:fld>
            <a:endParaRPr sz="1200" b="0">
              <a:solidFill>
                <a:srgbClr val="000000"/>
              </a:solidFill>
              <a:latin typeface="Arial"/>
              <a:ea typeface="Arial"/>
              <a:cs typeface="Arial"/>
              <a:sym typeface="Arial"/>
            </a:endParaRPr>
          </a:p>
        </p:txBody>
      </p:sp>
      <p:pic>
        <p:nvPicPr>
          <p:cNvPr id="108" name="Google Shape;108;p17"/>
          <p:cNvPicPr preferRelativeResize="0"/>
          <p:nvPr/>
        </p:nvPicPr>
        <p:blipFill rotWithShape="1">
          <a:blip r:embed="rId2">
            <a:alphaModFix/>
          </a:blip>
          <a:srcRect/>
          <a:stretch/>
        </p:blipFill>
        <p:spPr>
          <a:xfrm>
            <a:off x="609600" y="6324600"/>
            <a:ext cx="317500" cy="355599"/>
          </a:xfrm>
          <a:prstGeom prst="rect">
            <a:avLst/>
          </a:prstGeom>
          <a:noFill/>
          <a:ln>
            <a:noFill/>
          </a:ln>
        </p:spPr>
      </p:pic>
      <p:sp>
        <p:nvSpPr>
          <p:cNvPr id="109" name="Google Shape;109;p17"/>
          <p:cNvSpPr txBox="1">
            <a:spLocks noGrp="1"/>
          </p:cNvSpPr>
          <p:nvPr>
            <p:ph type="body" idx="1"/>
          </p:nvPr>
        </p:nvSpPr>
        <p:spPr>
          <a:xfrm>
            <a:off x="916517" y="1349375"/>
            <a:ext cx="10320900" cy="48309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o"/>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page" type="title">
  <p:cSld name="TITLE">
    <p:bg>
      <p:bgPr>
        <a:blipFill>
          <a:blip r:embed="rId2">
            <a:alphaModFix/>
          </a:blip>
          <a:stretch>
            <a:fillRect/>
          </a:stretch>
        </a:blipFill>
        <a:effectLst/>
      </p:bgPr>
    </p:bg>
    <p:spTree>
      <p:nvGrpSpPr>
        <p:cNvPr id="1" name="Shape 116"/>
        <p:cNvGrpSpPr/>
        <p:nvPr/>
      </p:nvGrpSpPr>
      <p:grpSpPr>
        <a:xfrm>
          <a:off x="0" y="0"/>
          <a:ext cx="0" cy="0"/>
          <a:chOff x="0" y="0"/>
          <a:chExt cx="0" cy="0"/>
        </a:xfrm>
      </p:grpSpPr>
      <p:pic>
        <p:nvPicPr>
          <p:cNvPr id="117" name="Google Shape;117;p19" descr="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pic>
        <p:nvPicPr>
          <p:cNvPr id="118" name="Google Shape;118;p19" descr="Massachusetts map."/>
          <p:cNvPicPr preferRelativeResize="0"/>
          <p:nvPr/>
        </p:nvPicPr>
        <p:blipFill rotWithShape="1">
          <a:blip r:embed="rId4">
            <a:alphaModFix/>
          </a:blip>
          <a:srcRect/>
          <a:stretch/>
        </p:blipFill>
        <p:spPr>
          <a:xfrm>
            <a:off x="267128" y="1921878"/>
            <a:ext cx="4068567" cy="2563965"/>
          </a:xfrm>
          <a:prstGeom prst="rect">
            <a:avLst/>
          </a:prstGeom>
          <a:noFill/>
          <a:ln>
            <a:noFill/>
          </a:ln>
        </p:spPr>
      </p:pic>
      <p:sp>
        <p:nvSpPr>
          <p:cNvPr id="119" name="Google Shape;119;p19" descr="Colored blackground box."/>
          <p:cNvSpPr/>
          <p:nvPr/>
        </p:nvSpPr>
        <p:spPr>
          <a:xfrm>
            <a:off x="5301464" y="1921878"/>
            <a:ext cx="6890400" cy="2588400"/>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20" name="Google Shape;120;p19" descr="Graphic bar."/>
          <p:cNvSpPr/>
          <p:nvPr/>
        </p:nvSpPr>
        <p:spPr>
          <a:xfrm>
            <a:off x="4952999" y="1921878"/>
            <a:ext cx="173100" cy="2588400"/>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21" name="Google Shape;121;p19"/>
          <p:cNvSpPr txBox="1">
            <a:spLocks noGrp="1"/>
          </p:cNvSpPr>
          <p:nvPr>
            <p:ph type="ctrTitle"/>
          </p:nvPr>
        </p:nvSpPr>
        <p:spPr>
          <a:xfrm>
            <a:off x="5406654" y="1958196"/>
            <a:ext cx="6678900" cy="1656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4000"/>
              <a:buFont typeface="Quattrocento Sans"/>
              <a:buNone/>
              <a:defRPr sz="4000" b="0">
                <a:solidFill>
                  <a:schemeClr val="lt1"/>
                </a:solidFill>
                <a:latin typeface="Quattrocento Sans"/>
                <a:ea typeface="Quattrocento Sans"/>
                <a:cs typeface="Quattrocento Sans"/>
                <a:sym typeface="Quattrocento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2" name="Google Shape;122;p19"/>
          <p:cNvSpPr txBox="1">
            <a:spLocks noGrp="1"/>
          </p:cNvSpPr>
          <p:nvPr>
            <p:ph type="subTitle" idx="1"/>
          </p:nvPr>
        </p:nvSpPr>
        <p:spPr>
          <a:xfrm>
            <a:off x="5417389" y="3650895"/>
            <a:ext cx="6659700" cy="826200"/>
          </a:xfrm>
          <a:prstGeom prst="rect">
            <a:avLst/>
          </a:prstGeom>
          <a:noFill/>
          <a:ln>
            <a:noFill/>
          </a:ln>
        </p:spPr>
        <p:txBody>
          <a:bodyPr spcFirstLastPara="1" wrap="square" lIns="91425" tIns="45700" rIns="91425" bIns="45700" anchor="t" anchorCtr="0">
            <a:noAutofit/>
          </a:bodyPr>
          <a:lstStyle>
            <a:lvl1pPr lvl="0" algn="l" rtl="0">
              <a:lnSpc>
                <a:spcPct val="90000"/>
              </a:lnSpc>
              <a:spcBef>
                <a:spcPts val="1000"/>
              </a:spcBef>
              <a:spcAft>
                <a:spcPts val="0"/>
              </a:spcAft>
              <a:buSzPts val="2400"/>
              <a:buNone/>
              <a:defRPr sz="2400">
                <a:solidFill>
                  <a:schemeClr val="lt1"/>
                </a:solidFill>
                <a:latin typeface="Quattrocento Sans"/>
                <a:ea typeface="Quattrocento Sans"/>
                <a:cs typeface="Quattrocento Sans"/>
                <a:sym typeface="Quattrocento Sans"/>
              </a:defRPr>
            </a:lvl1pPr>
            <a:lvl2pPr lvl="1" algn="l" rtl="0">
              <a:lnSpc>
                <a:spcPct val="90000"/>
              </a:lnSpc>
              <a:spcBef>
                <a:spcPts val="500"/>
              </a:spcBef>
              <a:spcAft>
                <a:spcPts val="0"/>
              </a:spcAft>
              <a:buSzPts val="1800"/>
              <a:buChar char="o"/>
              <a:defRPr/>
            </a:lvl2pPr>
            <a:lvl3pPr lvl="2" algn="l" rtl="0">
              <a:lnSpc>
                <a:spcPct val="90000"/>
              </a:lnSpc>
              <a:spcBef>
                <a:spcPts val="500"/>
              </a:spcBef>
              <a:spcAft>
                <a:spcPts val="0"/>
              </a:spcAft>
              <a:buSzPts val="1800"/>
              <a:buChar char="▪"/>
              <a:defRPr/>
            </a:lvl3pPr>
            <a:lvl4pPr lvl="3" algn="l" rtl="0">
              <a:lnSpc>
                <a:spcPct val="90000"/>
              </a:lnSpc>
              <a:spcBef>
                <a:spcPts val="500"/>
              </a:spcBef>
              <a:spcAft>
                <a:spcPts val="0"/>
              </a:spcAft>
              <a:buSzPts val="1800"/>
              <a:buChar char="⮚"/>
              <a:defRPr/>
            </a:lvl4pPr>
            <a:lvl5pPr lvl="4" algn="l" rtl="0">
              <a:lnSpc>
                <a:spcPct val="90000"/>
              </a:lnSpc>
              <a:spcBef>
                <a:spcPts val="500"/>
              </a:spcBef>
              <a:spcAft>
                <a:spcPts val="0"/>
              </a:spcAft>
              <a:buSzPts val="1800"/>
              <a:buChar char="❖"/>
              <a:defRPr/>
            </a:lvl5pPr>
            <a:lvl6pPr lvl="5" algn="l" rtl="0">
              <a:lnSpc>
                <a:spcPct val="90000"/>
              </a:lnSpc>
              <a:spcBef>
                <a:spcPts val="500"/>
              </a:spcBef>
              <a:spcAft>
                <a:spcPts val="0"/>
              </a:spcAft>
              <a:buClr>
                <a:schemeClr val="dk1"/>
              </a:buClr>
              <a:buSzPts val="1800"/>
              <a:buChar char="•"/>
              <a:defRPr/>
            </a:lvl6pPr>
            <a:lvl7pPr lvl="6" algn="l" rtl="0">
              <a:lnSpc>
                <a:spcPct val="90000"/>
              </a:lnSpc>
              <a:spcBef>
                <a:spcPts val="500"/>
              </a:spcBef>
              <a:spcAft>
                <a:spcPts val="0"/>
              </a:spcAft>
              <a:buClr>
                <a:schemeClr val="dk1"/>
              </a:buClr>
              <a:buSzPts val="1800"/>
              <a:buChar char="•"/>
              <a:defRPr/>
            </a:lvl7pPr>
            <a:lvl8pPr lvl="7" algn="l" rtl="0">
              <a:lnSpc>
                <a:spcPct val="90000"/>
              </a:lnSpc>
              <a:spcBef>
                <a:spcPts val="500"/>
              </a:spcBef>
              <a:spcAft>
                <a:spcPts val="0"/>
              </a:spcAft>
              <a:buClr>
                <a:schemeClr val="dk1"/>
              </a:buClr>
              <a:buSzPts val="1800"/>
              <a:buChar char="•"/>
              <a:defRPr/>
            </a:lvl8pPr>
            <a:lvl9pPr lvl="8"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s" type="blank">
  <p:cSld name="BLANK">
    <p:bg>
      <p:bgPr>
        <a:blipFill>
          <a:blip r:embed="rId2">
            <a:alphaModFix/>
          </a:blip>
          <a:stretch>
            <a:fillRect/>
          </a:stretch>
        </a:blipFill>
        <a:effectLst/>
      </p:bgPr>
    </p:bg>
    <p:spTree>
      <p:nvGrpSpPr>
        <p:cNvPr id="1" name="Shape 123"/>
        <p:cNvGrpSpPr/>
        <p:nvPr/>
      </p:nvGrpSpPr>
      <p:grpSpPr>
        <a:xfrm>
          <a:off x="0" y="0"/>
          <a:ext cx="0" cy="0"/>
          <a:chOff x="0" y="0"/>
          <a:chExt cx="0" cy="0"/>
        </a:xfrm>
      </p:grpSpPr>
      <p:sp>
        <p:nvSpPr>
          <p:cNvPr id="124" name="Google Shape;124;p20" descr="Colored background box."/>
          <p:cNvSpPr/>
          <p:nvPr/>
        </p:nvSpPr>
        <p:spPr>
          <a:xfrm>
            <a:off x="1" y="-1"/>
            <a:ext cx="2807700" cy="6858000"/>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xt-one column bullet points" type="obj">
  <p:cSld name="OBJECT">
    <p:spTree>
      <p:nvGrpSpPr>
        <p:cNvPr id="1" name="Shape 125"/>
        <p:cNvGrpSpPr/>
        <p:nvPr/>
      </p:nvGrpSpPr>
      <p:grpSpPr>
        <a:xfrm>
          <a:off x="0" y="0"/>
          <a:ext cx="0" cy="0"/>
          <a:chOff x="0" y="0"/>
          <a:chExt cx="0" cy="0"/>
        </a:xfrm>
      </p:grpSpPr>
      <p:pic>
        <p:nvPicPr>
          <p:cNvPr id="126" name="Google Shape;126;p21"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127" name="Google Shape;127;p21" descr="Colored background box."/>
          <p:cNvSpPr/>
          <p:nvPr/>
        </p:nvSpPr>
        <p:spPr>
          <a:xfrm>
            <a:off x="0" y="212726"/>
            <a:ext cx="250500" cy="832200"/>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28" name="Google Shape;128;p21" descr="Colored backgrouond box."/>
          <p:cNvSpPr/>
          <p:nvPr/>
        </p:nvSpPr>
        <p:spPr>
          <a:xfrm>
            <a:off x="435429" y="212727"/>
            <a:ext cx="11756700" cy="832200"/>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29" name="Google Shape;129;p21"/>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0" name="Google Shape;130;p21"/>
          <p:cNvSpPr txBox="1">
            <a:spLocks noGrp="1"/>
          </p:cNvSpPr>
          <p:nvPr>
            <p:ph type="body" idx="1"/>
          </p:nvPr>
        </p:nvSpPr>
        <p:spPr>
          <a:xfrm>
            <a:off x="567743" y="1230403"/>
            <a:ext cx="11370900" cy="5049600"/>
          </a:xfrm>
          <a:prstGeom prst="rect">
            <a:avLst/>
          </a:prstGeom>
          <a:noFill/>
          <a:ln>
            <a:noFill/>
          </a:ln>
        </p:spPr>
        <p:txBody>
          <a:bodyPr spcFirstLastPara="1" wrap="square" lIns="91425" tIns="45700" rIns="91425" bIns="45700" anchor="t" anchorCtr="0">
            <a:noAutofit/>
          </a:bodyPr>
          <a:lstStyle>
            <a:lvl1pPr marL="457200" lvl="0" indent="-431800" algn="l" rtl="0">
              <a:lnSpc>
                <a:spcPct val="100000"/>
              </a:lnSpc>
              <a:spcBef>
                <a:spcPts val="1000"/>
              </a:spcBef>
              <a:spcAft>
                <a:spcPts val="0"/>
              </a:spcAft>
              <a:buClr>
                <a:srgbClr val="E38526"/>
              </a:buClr>
              <a:buSzPts val="3200"/>
              <a:buFont typeface="Arial"/>
              <a:buChar char="•"/>
              <a:defRPr sz="3200">
                <a:solidFill>
                  <a:srgbClr val="101D34"/>
                </a:solidFill>
                <a:latin typeface="Quattrocento Sans"/>
                <a:ea typeface="Quattrocento Sans"/>
                <a:cs typeface="Quattrocento Sans"/>
                <a:sym typeface="Quattrocento Sans"/>
              </a:defRPr>
            </a:lvl1pPr>
            <a:lvl2pPr marL="914400" lvl="1" indent="-406400" algn="l" rtl="0">
              <a:lnSpc>
                <a:spcPct val="100000"/>
              </a:lnSpc>
              <a:spcBef>
                <a:spcPts val="500"/>
              </a:spcBef>
              <a:spcAft>
                <a:spcPts val="0"/>
              </a:spcAft>
              <a:buClr>
                <a:srgbClr val="E38526"/>
              </a:buClr>
              <a:buSzPts val="2800"/>
              <a:buFont typeface="Courier New"/>
              <a:buChar char="o"/>
              <a:defRPr sz="2800">
                <a:solidFill>
                  <a:srgbClr val="101D34"/>
                </a:solidFill>
                <a:latin typeface="Quattrocento Sans"/>
                <a:ea typeface="Quattrocento Sans"/>
                <a:cs typeface="Quattrocento Sans"/>
                <a:sym typeface="Quattrocento Sans"/>
              </a:defRPr>
            </a:lvl2pPr>
            <a:lvl3pPr marL="1371600" lvl="2" indent="-381000" algn="l" rtl="0">
              <a:lnSpc>
                <a:spcPct val="100000"/>
              </a:lnSpc>
              <a:spcBef>
                <a:spcPts val="500"/>
              </a:spcBef>
              <a:spcAft>
                <a:spcPts val="0"/>
              </a:spcAft>
              <a:buClr>
                <a:srgbClr val="E38526"/>
              </a:buClr>
              <a:buSzPts val="2400"/>
              <a:buFont typeface="Noto Sans Symbols"/>
              <a:buChar char="▪"/>
              <a:defRPr sz="2400">
                <a:solidFill>
                  <a:srgbClr val="101D34"/>
                </a:solidFill>
                <a:latin typeface="Quattrocento Sans"/>
                <a:ea typeface="Quattrocento Sans"/>
                <a:cs typeface="Quattrocento Sans"/>
                <a:sym typeface="Quattrocento Sans"/>
              </a:defRPr>
            </a:lvl3pPr>
            <a:lvl4pPr marL="1828800" lvl="3" indent="-355600" algn="l" rtl="0">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4pPr>
            <a:lvl5pPr marL="2286000" lvl="4" indent="-355600" algn="l" rtl="0">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1" name="Google Shape;131;p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chemeClr val="dk1"/>
                </a:solidFill>
                <a:latin typeface="Quattrocento Sans"/>
                <a:ea typeface="Quattrocento Sans"/>
                <a:cs typeface="Quattrocento Sans"/>
                <a:sym typeface="Quattrocento Sans"/>
              </a:defRPr>
            </a:lvl1pPr>
            <a:lvl2pPr marL="0" lvl="1" indent="0" algn="r" rtl="0">
              <a:spcBef>
                <a:spcPts val="0"/>
              </a:spcBef>
              <a:buNone/>
              <a:defRPr sz="1200">
                <a:solidFill>
                  <a:schemeClr val="dk1"/>
                </a:solidFill>
                <a:latin typeface="Quattrocento Sans"/>
                <a:ea typeface="Quattrocento Sans"/>
                <a:cs typeface="Quattrocento Sans"/>
                <a:sym typeface="Quattrocento Sans"/>
              </a:defRPr>
            </a:lvl2pPr>
            <a:lvl3pPr marL="0" lvl="2" indent="0" algn="r" rtl="0">
              <a:spcBef>
                <a:spcPts val="0"/>
              </a:spcBef>
              <a:buNone/>
              <a:defRPr sz="1200">
                <a:solidFill>
                  <a:schemeClr val="dk1"/>
                </a:solidFill>
                <a:latin typeface="Quattrocento Sans"/>
                <a:ea typeface="Quattrocento Sans"/>
                <a:cs typeface="Quattrocento Sans"/>
                <a:sym typeface="Quattrocento Sans"/>
              </a:defRPr>
            </a:lvl3pPr>
            <a:lvl4pPr marL="0" lvl="3" indent="0" algn="r" rtl="0">
              <a:spcBef>
                <a:spcPts val="0"/>
              </a:spcBef>
              <a:buNone/>
              <a:defRPr sz="1200">
                <a:solidFill>
                  <a:schemeClr val="dk1"/>
                </a:solidFill>
                <a:latin typeface="Quattrocento Sans"/>
                <a:ea typeface="Quattrocento Sans"/>
                <a:cs typeface="Quattrocento Sans"/>
                <a:sym typeface="Quattrocento Sans"/>
              </a:defRPr>
            </a:lvl4pPr>
            <a:lvl5pPr marL="0" lvl="4" indent="0" algn="r" rtl="0">
              <a:spcBef>
                <a:spcPts val="0"/>
              </a:spcBef>
              <a:buNone/>
              <a:defRPr sz="1200">
                <a:solidFill>
                  <a:schemeClr val="dk1"/>
                </a:solidFill>
                <a:latin typeface="Quattrocento Sans"/>
                <a:ea typeface="Quattrocento Sans"/>
                <a:cs typeface="Quattrocento Sans"/>
                <a:sym typeface="Quattrocento Sans"/>
              </a:defRPr>
            </a:lvl5pPr>
            <a:lvl6pPr marL="0" lvl="5" indent="0" algn="r" rtl="0">
              <a:spcBef>
                <a:spcPts val="0"/>
              </a:spcBef>
              <a:buNone/>
              <a:defRPr sz="1200">
                <a:solidFill>
                  <a:schemeClr val="dk1"/>
                </a:solidFill>
                <a:latin typeface="Quattrocento Sans"/>
                <a:ea typeface="Quattrocento Sans"/>
                <a:cs typeface="Quattrocento Sans"/>
                <a:sym typeface="Quattrocento Sans"/>
              </a:defRPr>
            </a:lvl6pPr>
            <a:lvl7pPr marL="0" lvl="6" indent="0" algn="r" rtl="0">
              <a:spcBef>
                <a:spcPts val="0"/>
              </a:spcBef>
              <a:buNone/>
              <a:defRPr sz="1200">
                <a:solidFill>
                  <a:schemeClr val="dk1"/>
                </a:solidFill>
                <a:latin typeface="Quattrocento Sans"/>
                <a:ea typeface="Quattrocento Sans"/>
                <a:cs typeface="Quattrocento Sans"/>
                <a:sym typeface="Quattrocento Sans"/>
              </a:defRPr>
            </a:lvl7pPr>
            <a:lvl8pPr marL="0" lvl="7" indent="0" algn="r" rtl="0">
              <a:spcBef>
                <a:spcPts val="0"/>
              </a:spcBef>
              <a:buNone/>
              <a:defRPr sz="1200">
                <a:solidFill>
                  <a:schemeClr val="dk1"/>
                </a:solidFill>
                <a:latin typeface="Quattrocento Sans"/>
                <a:ea typeface="Quattrocento Sans"/>
                <a:cs typeface="Quattrocento Sans"/>
                <a:sym typeface="Quattrocento Sans"/>
              </a:defRPr>
            </a:lvl8pPr>
            <a:lvl9pPr marL="0" lvl="8" indent="0" algn="r" rtl="0">
              <a:spcBef>
                <a:spcPts val="0"/>
              </a:spcBef>
              <a:buNone/>
              <a:defRPr sz="12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132" name="Google Shape;132;p21"/>
          <p:cNvSpPr txBox="1"/>
          <p:nvPr/>
        </p:nvSpPr>
        <p:spPr>
          <a:xfrm>
            <a:off x="250371" y="6356350"/>
            <a:ext cx="77133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8A8FA0"/>
                </a:solidFill>
                <a:latin typeface="Quattrocento Sans"/>
                <a:ea typeface="Quattrocento Sans"/>
                <a:cs typeface="Quattrocento Sans"/>
                <a:sym typeface="Quattrocento Sans"/>
              </a:rPr>
              <a:t>Massachusetts Department of</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Elementary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and</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Secondary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Education</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s" type="blank">
  <p:cSld name="BLANK">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3" descr="Colored background box."/>
          <p:cNvSpPr/>
          <p:nvPr/>
        </p:nvSpPr>
        <p:spPr>
          <a:xfrm>
            <a:off x="1" y="-1"/>
            <a:ext cx="2807594" cy="6858001"/>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xt-one column numbering list">
  <p:cSld name="Text-one column numbering list">
    <p:spTree>
      <p:nvGrpSpPr>
        <p:cNvPr id="1" name="Shape 133"/>
        <p:cNvGrpSpPr/>
        <p:nvPr/>
      </p:nvGrpSpPr>
      <p:grpSpPr>
        <a:xfrm>
          <a:off x="0" y="0"/>
          <a:ext cx="0" cy="0"/>
          <a:chOff x="0" y="0"/>
          <a:chExt cx="0" cy="0"/>
        </a:xfrm>
      </p:grpSpPr>
      <p:pic>
        <p:nvPicPr>
          <p:cNvPr id="134" name="Google Shape;134;p22"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135" name="Google Shape;135;p22" descr="Colored background box."/>
          <p:cNvSpPr/>
          <p:nvPr/>
        </p:nvSpPr>
        <p:spPr>
          <a:xfrm>
            <a:off x="0" y="212726"/>
            <a:ext cx="250500" cy="832200"/>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36" name="Google Shape;136;p22" descr="Colored background box."/>
          <p:cNvSpPr/>
          <p:nvPr/>
        </p:nvSpPr>
        <p:spPr>
          <a:xfrm>
            <a:off x="435429" y="212727"/>
            <a:ext cx="11756700" cy="832200"/>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37" name="Google Shape;137;p22"/>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8" name="Google Shape;138;p22"/>
          <p:cNvSpPr txBox="1">
            <a:spLocks noGrp="1"/>
          </p:cNvSpPr>
          <p:nvPr>
            <p:ph type="body" idx="1"/>
          </p:nvPr>
        </p:nvSpPr>
        <p:spPr>
          <a:xfrm>
            <a:off x="567743" y="1230403"/>
            <a:ext cx="11370900" cy="5049600"/>
          </a:xfrm>
          <a:prstGeom prst="rect">
            <a:avLst/>
          </a:prstGeom>
          <a:noFill/>
          <a:ln>
            <a:noFill/>
          </a:ln>
        </p:spPr>
        <p:txBody>
          <a:bodyPr spcFirstLastPara="1" wrap="square" lIns="91425" tIns="45700" rIns="91425" bIns="45700" anchor="t" anchorCtr="0">
            <a:noAutofit/>
          </a:bodyPr>
          <a:lstStyle>
            <a:lvl1pPr marL="457200" lvl="0" indent="-431800" algn="l" rtl="0">
              <a:lnSpc>
                <a:spcPct val="100000"/>
              </a:lnSpc>
              <a:spcBef>
                <a:spcPts val="0"/>
              </a:spcBef>
              <a:spcAft>
                <a:spcPts val="0"/>
              </a:spcAft>
              <a:buClr>
                <a:srgbClr val="E38526"/>
              </a:buClr>
              <a:buSzPts val="3200"/>
              <a:buFont typeface="Quattrocento Sans"/>
              <a:buAutoNum type="arabicPeriod"/>
              <a:defRPr sz="3200">
                <a:solidFill>
                  <a:srgbClr val="101D34"/>
                </a:solidFill>
                <a:latin typeface="Quattrocento Sans"/>
                <a:ea typeface="Quattrocento Sans"/>
                <a:cs typeface="Quattrocento Sans"/>
                <a:sym typeface="Quattrocento Sans"/>
              </a:defRPr>
            </a:lvl1pPr>
            <a:lvl2pPr marL="914400" lvl="1" indent="-406400" algn="l" rtl="0">
              <a:lnSpc>
                <a:spcPct val="90000"/>
              </a:lnSpc>
              <a:spcBef>
                <a:spcPts val="500"/>
              </a:spcBef>
              <a:spcAft>
                <a:spcPts val="0"/>
              </a:spcAft>
              <a:buClr>
                <a:srgbClr val="E38526"/>
              </a:buClr>
              <a:buSzPts val="2800"/>
              <a:buFont typeface="Courier New"/>
              <a:buChar char="o"/>
              <a:defRPr sz="2800">
                <a:solidFill>
                  <a:srgbClr val="101D34"/>
                </a:solidFill>
                <a:latin typeface="Quattrocento Sans"/>
                <a:ea typeface="Quattrocento Sans"/>
                <a:cs typeface="Quattrocento Sans"/>
                <a:sym typeface="Quattrocento Sans"/>
              </a:defRPr>
            </a:lvl2pPr>
            <a:lvl3pPr marL="1371600" lvl="2" indent="-381000" algn="l" rtl="0">
              <a:lnSpc>
                <a:spcPct val="90000"/>
              </a:lnSpc>
              <a:spcBef>
                <a:spcPts val="500"/>
              </a:spcBef>
              <a:spcAft>
                <a:spcPts val="0"/>
              </a:spcAft>
              <a:buClr>
                <a:srgbClr val="E38526"/>
              </a:buClr>
              <a:buSzPts val="2400"/>
              <a:buFont typeface="Noto Sans Symbols"/>
              <a:buChar char="▪"/>
              <a:defRPr sz="2400">
                <a:solidFill>
                  <a:srgbClr val="101D34"/>
                </a:solidFill>
                <a:latin typeface="Quattrocento Sans"/>
                <a:ea typeface="Quattrocento Sans"/>
                <a:cs typeface="Quattrocento Sans"/>
                <a:sym typeface="Quattrocento Sans"/>
              </a:defRPr>
            </a:lvl3pPr>
            <a:lvl4pPr marL="1828800" lvl="3" indent="-355600" algn="l" rtl="0">
              <a:lnSpc>
                <a:spcPct val="9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4pPr>
            <a:lvl5pPr marL="2286000" lvl="4" indent="-355600" algn="l" rtl="0">
              <a:lnSpc>
                <a:spcPct val="9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9" name="Google Shape;139;p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chemeClr val="dk1"/>
                </a:solidFill>
                <a:latin typeface="Quattrocento Sans"/>
                <a:ea typeface="Quattrocento Sans"/>
                <a:cs typeface="Quattrocento Sans"/>
                <a:sym typeface="Quattrocento Sans"/>
              </a:defRPr>
            </a:lvl1pPr>
            <a:lvl2pPr marL="0" lvl="1" indent="0" algn="r" rtl="0">
              <a:spcBef>
                <a:spcPts val="0"/>
              </a:spcBef>
              <a:buNone/>
              <a:defRPr sz="1200">
                <a:solidFill>
                  <a:schemeClr val="dk1"/>
                </a:solidFill>
                <a:latin typeface="Quattrocento Sans"/>
                <a:ea typeface="Quattrocento Sans"/>
                <a:cs typeface="Quattrocento Sans"/>
                <a:sym typeface="Quattrocento Sans"/>
              </a:defRPr>
            </a:lvl2pPr>
            <a:lvl3pPr marL="0" lvl="2" indent="0" algn="r" rtl="0">
              <a:spcBef>
                <a:spcPts val="0"/>
              </a:spcBef>
              <a:buNone/>
              <a:defRPr sz="1200">
                <a:solidFill>
                  <a:schemeClr val="dk1"/>
                </a:solidFill>
                <a:latin typeface="Quattrocento Sans"/>
                <a:ea typeface="Quattrocento Sans"/>
                <a:cs typeface="Quattrocento Sans"/>
                <a:sym typeface="Quattrocento Sans"/>
              </a:defRPr>
            </a:lvl3pPr>
            <a:lvl4pPr marL="0" lvl="3" indent="0" algn="r" rtl="0">
              <a:spcBef>
                <a:spcPts val="0"/>
              </a:spcBef>
              <a:buNone/>
              <a:defRPr sz="1200">
                <a:solidFill>
                  <a:schemeClr val="dk1"/>
                </a:solidFill>
                <a:latin typeface="Quattrocento Sans"/>
                <a:ea typeface="Quattrocento Sans"/>
                <a:cs typeface="Quattrocento Sans"/>
                <a:sym typeface="Quattrocento Sans"/>
              </a:defRPr>
            </a:lvl4pPr>
            <a:lvl5pPr marL="0" lvl="4" indent="0" algn="r" rtl="0">
              <a:spcBef>
                <a:spcPts val="0"/>
              </a:spcBef>
              <a:buNone/>
              <a:defRPr sz="1200">
                <a:solidFill>
                  <a:schemeClr val="dk1"/>
                </a:solidFill>
                <a:latin typeface="Quattrocento Sans"/>
                <a:ea typeface="Quattrocento Sans"/>
                <a:cs typeface="Quattrocento Sans"/>
                <a:sym typeface="Quattrocento Sans"/>
              </a:defRPr>
            </a:lvl5pPr>
            <a:lvl6pPr marL="0" lvl="5" indent="0" algn="r" rtl="0">
              <a:spcBef>
                <a:spcPts val="0"/>
              </a:spcBef>
              <a:buNone/>
              <a:defRPr sz="1200">
                <a:solidFill>
                  <a:schemeClr val="dk1"/>
                </a:solidFill>
                <a:latin typeface="Quattrocento Sans"/>
                <a:ea typeface="Quattrocento Sans"/>
                <a:cs typeface="Quattrocento Sans"/>
                <a:sym typeface="Quattrocento Sans"/>
              </a:defRPr>
            </a:lvl6pPr>
            <a:lvl7pPr marL="0" lvl="6" indent="0" algn="r" rtl="0">
              <a:spcBef>
                <a:spcPts val="0"/>
              </a:spcBef>
              <a:buNone/>
              <a:defRPr sz="1200">
                <a:solidFill>
                  <a:schemeClr val="dk1"/>
                </a:solidFill>
                <a:latin typeface="Quattrocento Sans"/>
                <a:ea typeface="Quattrocento Sans"/>
                <a:cs typeface="Quattrocento Sans"/>
                <a:sym typeface="Quattrocento Sans"/>
              </a:defRPr>
            </a:lvl7pPr>
            <a:lvl8pPr marL="0" lvl="7" indent="0" algn="r" rtl="0">
              <a:spcBef>
                <a:spcPts val="0"/>
              </a:spcBef>
              <a:buNone/>
              <a:defRPr sz="1200">
                <a:solidFill>
                  <a:schemeClr val="dk1"/>
                </a:solidFill>
                <a:latin typeface="Quattrocento Sans"/>
                <a:ea typeface="Quattrocento Sans"/>
                <a:cs typeface="Quattrocento Sans"/>
                <a:sym typeface="Quattrocento Sans"/>
              </a:defRPr>
            </a:lvl8pPr>
            <a:lvl9pPr marL="0" lvl="8" indent="0" algn="r" rtl="0">
              <a:spcBef>
                <a:spcPts val="0"/>
              </a:spcBef>
              <a:buNone/>
              <a:defRPr sz="12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140" name="Google Shape;140;p22"/>
          <p:cNvSpPr txBox="1"/>
          <p:nvPr/>
        </p:nvSpPr>
        <p:spPr>
          <a:xfrm>
            <a:off x="250371" y="6356350"/>
            <a:ext cx="77133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8A8FA0"/>
                </a:solidFill>
                <a:latin typeface="Quattrocento Sans"/>
                <a:ea typeface="Quattrocento Sans"/>
                <a:cs typeface="Quattrocento Sans"/>
                <a:sym typeface="Quattrocento Sans"/>
              </a:rPr>
              <a:t>Massachusetts Department of</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Elementary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and</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Secondary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Education</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with footer">
  <p:cSld name="blank with footer">
    <p:bg>
      <p:bgPr>
        <a:blipFill>
          <a:blip r:embed="rId2">
            <a:alphaModFix/>
          </a:blip>
          <a:stretch>
            <a:fillRect/>
          </a:stretch>
        </a:blipFill>
        <a:effectLst/>
      </p:bgPr>
    </p:bg>
    <p:spTree>
      <p:nvGrpSpPr>
        <p:cNvPr id="1" name="Shape 141"/>
        <p:cNvGrpSpPr/>
        <p:nvPr/>
      </p:nvGrpSpPr>
      <p:grpSpPr>
        <a:xfrm>
          <a:off x="0" y="0"/>
          <a:ext cx="0" cy="0"/>
          <a:chOff x="0" y="0"/>
          <a:chExt cx="0" cy="0"/>
        </a:xfrm>
      </p:grpSpPr>
      <p:pic>
        <p:nvPicPr>
          <p:cNvPr id="142" name="Google Shape;142;p23" descr="The star in the ESE logo."/>
          <p:cNvPicPr preferRelativeResize="0"/>
          <p:nvPr/>
        </p:nvPicPr>
        <p:blipFill rotWithShape="1">
          <a:blip r:embed="rId3">
            <a:alphaModFix/>
          </a:blip>
          <a:srcRect/>
          <a:stretch/>
        </p:blipFill>
        <p:spPr>
          <a:xfrm rot="-361683">
            <a:off x="10844110" y="6132352"/>
            <a:ext cx="756578" cy="778194"/>
          </a:xfrm>
          <a:prstGeom prst="rect">
            <a:avLst/>
          </a:prstGeom>
          <a:noFill/>
          <a:ln>
            <a:noFill/>
          </a:ln>
        </p:spPr>
      </p:pic>
      <p:sp>
        <p:nvSpPr>
          <p:cNvPr id="143" name="Google Shape;143;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chemeClr val="dk1"/>
                </a:solidFill>
                <a:latin typeface="Quattrocento Sans"/>
                <a:ea typeface="Quattrocento Sans"/>
                <a:cs typeface="Quattrocento Sans"/>
                <a:sym typeface="Quattrocento Sans"/>
              </a:defRPr>
            </a:lvl1pPr>
            <a:lvl2pPr marL="0" lvl="1" indent="0" algn="r" rtl="0">
              <a:spcBef>
                <a:spcPts val="0"/>
              </a:spcBef>
              <a:buNone/>
              <a:defRPr sz="1200">
                <a:solidFill>
                  <a:schemeClr val="dk1"/>
                </a:solidFill>
                <a:latin typeface="Quattrocento Sans"/>
                <a:ea typeface="Quattrocento Sans"/>
                <a:cs typeface="Quattrocento Sans"/>
                <a:sym typeface="Quattrocento Sans"/>
              </a:defRPr>
            </a:lvl2pPr>
            <a:lvl3pPr marL="0" lvl="2" indent="0" algn="r" rtl="0">
              <a:spcBef>
                <a:spcPts val="0"/>
              </a:spcBef>
              <a:buNone/>
              <a:defRPr sz="1200">
                <a:solidFill>
                  <a:schemeClr val="dk1"/>
                </a:solidFill>
                <a:latin typeface="Quattrocento Sans"/>
                <a:ea typeface="Quattrocento Sans"/>
                <a:cs typeface="Quattrocento Sans"/>
                <a:sym typeface="Quattrocento Sans"/>
              </a:defRPr>
            </a:lvl3pPr>
            <a:lvl4pPr marL="0" lvl="3" indent="0" algn="r" rtl="0">
              <a:spcBef>
                <a:spcPts val="0"/>
              </a:spcBef>
              <a:buNone/>
              <a:defRPr sz="1200">
                <a:solidFill>
                  <a:schemeClr val="dk1"/>
                </a:solidFill>
                <a:latin typeface="Quattrocento Sans"/>
                <a:ea typeface="Quattrocento Sans"/>
                <a:cs typeface="Quattrocento Sans"/>
                <a:sym typeface="Quattrocento Sans"/>
              </a:defRPr>
            </a:lvl4pPr>
            <a:lvl5pPr marL="0" lvl="4" indent="0" algn="r" rtl="0">
              <a:spcBef>
                <a:spcPts val="0"/>
              </a:spcBef>
              <a:buNone/>
              <a:defRPr sz="1200">
                <a:solidFill>
                  <a:schemeClr val="dk1"/>
                </a:solidFill>
                <a:latin typeface="Quattrocento Sans"/>
                <a:ea typeface="Quattrocento Sans"/>
                <a:cs typeface="Quattrocento Sans"/>
                <a:sym typeface="Quattrocento Sans"/>
              </a:defRPr>
            </a:lvl5pPr>
            <a:lvl6pPr marL="0" lvl="5" indent="0" algn="r" rtl="0">
              <a:spcBef>
                <a:spcPts val="0"/>
              </a:spcBef>
              <a:buNone/>
              <a:defRPr sz="1200">
                <a:solidFill>
                  <a:schemeClr val="dk1"/>
                </a:solidFill>
                <a:latin typeface="Quattrocento Sans"/>
                <a:ea typeface="Quattrocento Sans"/>
                <a:cs typeface="Quattrocento Sans"/>
                <a:sym typeface="Quattrocento Sans"/>
              </a:defRPr>
            </a:lvl6pPr>
            <a:lvl7pPr marL="0" lvl="6" indent="0" algn="r" rtl="0">
              <a:spcBef>
                <a:spcPts val="0"/>
              </a:spcBef>
              <a:buNone/>
              <a:defRPr sz="1200">
                <a:solidFill>
                  <a:schemeClr val="dk1"/>
                </a:solidFill>
                <a:latin typeface="Quattrocento Sans"/>
                <a:ea typeface="Quattrocento Sans"/>
                <a:cs typeface="Quattrocento Sans"/>
                <a:sym typeface="Quattrocento Sans"/>
              </a:defRPr>
            </a:lvl7pPr>
            <a:lvl8pPr marL="0" lvl="7" indent="0" algn="r" rtl="0">
              <a:spcBef>
                <a:spcPts val="0"/>
              </a:spcBef>
              <a:buNone/>
              <a:defRPr sz="1200">
                <a:solidFill>
                  <a:schemeClr val="dk1"/>
                </a:solidFill>
                <a:latin typeface="Quattrocento Sans"/>
                <a:ea typeface="Quattrocento Sans"/>
                <a:cs typeface="Quattrocento Sans"/>
                <a:sym typeface="Quattrocento Sans"/>
              </a:defRPr>
            </a:lvl8pPr>
            <a:lvl9pPr marL="0" lvl="8" indent="0" algn="r" rtl="0">
              <a:spcBef>
                <a:spcPts val="0"/>
              </a:spcBef>
              <a:buNone/>
              <a:defRPr sz="12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144" name="Google Shape;144;p23"/>
          <p:cNvSpPr txBox="1"/>
          <p:nvPr/>
        </p:nvSpPr>
        <p:spPr>
          <a:xfrm>
            <a:off x="239131" y="6356350"/>
            <a:ext cx="77133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8A8FA0"/>
                </a:solidFill>
                <a:latin typeface="Quattrocento Sans"/>
                <a:ea typeface="Quattrocento Sans"/>
                <a:cs typeface="Quattrocento Sans"/>
                <a:sym typeface="Quattrocento Sans"/>
              </a:rPr>
              <a:t>Massachusetts Department of</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Elementary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and</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Secondary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Education</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xt- two columns">
  <p:cSld name="Text- two columns">
    <p:spTree>
      <p:nvGrpSpPr>
        <p:cNvPr id="1" name="Shape 145"/>
        <p:cNvGrpSpPr/>
        <p:nvPr/>
      </p:nvGrpSpPr>
      <p:grpSpPr>
        <a:xfrm>
          <a:off x="0" y="0"/>
          <a:ext cx="0" cy="0"/>
          <a:chOff x="0" y="0"/>
          <a:chExt cx="0" cy="0"/>
        </a:xfrm>
      </p:grpSpPr>
      <p:pic>
        <p:nvPicPr>
          <p:cNvPr id="146" name="Google Shape;146;p24"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147" name="Google Shape;147;p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chemeClr val="dk1"/>
                </a:solidFill>
                <a:latin typeface="Quattrocento Sans"/>
                <a:ea typeface="Quattrocento Sans"/>
                <a:cs typeface="Quattrocento Sans"/>
                <a:sym typeface="Quattrocento Sans"/>
              </a:defRPr>
            </a:lvl1pPr>
            <a:lvl2pPr marL="0" lvl="1" indent="0" algn="r" rtl="0">
              <a:spcBef>
                <a:spcPts val="0"/>
              </a:spcBef>
              <a:buNone/>
              <a:defRPr sz="1200">
                <a:solidFill>
                  <a:schemeClr val="dk1"/>
                </a:solidFill>
                <a:latin typeface="Quattrocento Sans"/>
                <a:ea typeface="Quattrocento Sans"/>
                <a:cs typeface="Quattrocento Sans"/>
                <a:sym typeface="Quattrocento Sans"/>
              </a:defRPr>
            </a:lvl2pPr>
            <a:lvl3pPr marL="0" lvl="2" indent="0" algn="r" rtl="0">
              <a:spcBef>
                <a:spcPts val="0"/>
              </a:spcBef>
              <a:buNone/>
              <a:defRPr sz="1200">
                <a:solidFill>
                  <a:schemeClr val="dk1"/>
                </a:solidFill>
                <a:latin typeface="Quattrocento Sans"/>
                <a:ea typeface="Quattrocento Sans"/>
                <a:cs typeface="Quattrocento Sans"/>
                <a:sym typeface="Quattrocento Sans"/>
              </a:defRPr>
            </a:lvl3pPr>
            <a:lvl4pPr marL="0" lvl="3" indent="0" algn="r" rtl="0">
              <a:spcBef>
                <a:spcPts val="0"/>
              </a:spcBef>
              <a:buNone/>
              <a:defRPr sz="1200">
                <a:solidFill>
                  <a:schemeClr val="dk1"/>
                </a:solidFill>
                <a:latin typeface="Quattrocento Sans"/>
                <a:ea typeface="Quattrocento Sans"/>
                <a:cs typeface="Quattrocento Sans"/>
                <a:sym typeface="Quattrocento Sans"/>
              </a:defRPr>
            </a:lvl4pPr>
            <a:lvl5pPr marL="0" lvl="4" indent="0" algn="r" rtl="0">
              <a:spcBef>
                <a:spcPts val="0"/>
              </a:spcBef>
              <a:buNone/>
              <a:defRPr sz="1200">
                <a:solidFill>
                  <a:schemeClr val="dk1"/>
                </a:solidFill>
                <a:latin typeface="Quattrocento Sans"/>
                <a:ea typeface="Quattrocento Sans"/>
                <a:cs typeface="Quattrocento Sans"/>
                <a:sym typeface="Quattrocento Sans"/>
              </a:defRPr>
            </a:lvl5pPr>
            <a:lvl6pPr marL="0" lvl="5" indent="0" algn="r" rtl="0">
              <a:spcBef>
                <a:spcPts val="0"/>
              </a:spcBef>
              <a:buNone/>
              <a:defRPr sz="1200">
                <a:solidFill>
                  <a:schemeClr val="dk1"/>
                </a:solidFill>
                <a:latin typeface="Quattrocento Sans"/>
                <a:ea typeface="Quattrocento Sans"/>
                <a:cs typeface="Quattrocento Sans"/>
                <a:sym typeface="Quattrocento Sans"/>
              </a:defRPr>
            </a:lvl6pPr>
            <a:lvl7pPr marL="0" lvl="6" indent="0" algn="r" rtl="0">
              <a:spcBef>
                <a:spcPts val="0"/>
              </a:spcBef>
              <a:buNone/>
              <a:defRPr sz="1200">
                <a:solidFill>
                  <a:schemeClr val="dk1"/>
                </a:solidFill>
                <a:latin typeface="Quattrocento Sans"/>
                <a:ea typeface="Quattrocento Sans"/>
                <a:cs typeface="Quattrocento Sans"/>
                <a:sym typeface="Quattrocento Sans"/>
              </a:defRPr>
            </a:lvl7pPr>
            <a:lvl8pPr marL="0" lvl="7" indent="0" algn="r" rtl="0">
              <a:spcBef>
                <a:spcPts val="0"/>
              </a:spcBef>
              <a:buNone/>
              <a:defRPr sz="1200">
                <a:solidFill>
                  <a:schemeClr val="dk1"/>
                </a:solidFill>
                <a:latin typeface="Quattrocento Sans"/>
                <a:ea typeface="Quattrocento Sans"/>
                <a:cs typeface="Quattrocento Sans"/>
                <a:sym typeface="Quattrocento Sans"/>
              </a:defRPr>
            </a:lvl8pPr>
            <a:lvl9pPr marL="0" lvl="8" indent="0" algn="r" rtl="0">
              <a:spcBef>
                <a:spcPts val="0"/>
              </a:spcBef>
              <a:buNone/>
              <a:defRPr sz="12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148" name="Google Shape;148;p24" descr="Colored background box."/>
          <p:cNvSpPr/>
          <p:nvPr/>
        </p:nvSpPr>
        <p:spPr>
          <a:xfrm>
            <a:off x="0" y="212726"/>
            <a:ext cx="250500" cy="832200"/>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49" name="Google Shape;149;p24" descr="Colored background box."/>
          <p:cNvSpPr/>
          <p:nvPr/>
        </p:nvSpPr>
        <p:spPr>
          <a:xfrm>
            <a:off x="435429" y="212727"/>
            <a:ext cx="11756700" cy="832200"/>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50" name="Google Shape;150;p24"/>
          <p:cNvSpPr txBox="1">
            <a:spLocks noGrp="1"/>
          </p:cNvSpPr>
          <p:nvPr>
            <p:ph type="body" idx="1"/>
          </p:nvPr>
        </p:nvSpPr>
        <p:spPr>
          <a:xfrm>
            <a:off x="435429" y="2189408"/>
            <a:ext cx="5452200" cy="3799200"/>
          </a:xfrm>
          <a:prstGeom prst="rect">
            <a:avLst/>
          </a:prstGeom>
          <a:noFill/>
          <a:ln>
            <a:noFill/>
          </a:ln>
        </p:spPr>
        <p:txBody>
          <a:bodyPr spcFirstLastPara="1" wrap="square" lIns="91425" tIns="45700" rIns="91425" bIns="45700" anchor="t" anchorCtr="0">
            <a:noAutofit/>
          </a:bodyPr>
          <a:lstStyle>
            <a:lvl1pPr marL="457200" lvl="0" indent="-406400" algn="l" rtl="0">
              <a:lnSpc>
                <a:spcPct val="100000"/>
              </a:lnSpc>
              <a:spcBef>
                <a:spcPts val="1000"/>
              </a:spcBef>
              <a:spcAft>
                <a:spcPts val="0"/>
              </a:spcAft>
              <a:buClr>
                <a:srgbClr val="E38526"/>
              </a:buClr>
              <a:buSzPts val="2800"/>
              <a:buFont typeface="Arial"/>
              <a:buChar char="•"/>
              <a:defRPr sz="2800">
                <a:solidFill>
                  <a:srgbClr val="101D34"/>
                </a:solidFill>
                <a:latin typeface="Quattrocento Sans"/>
                <a:ea typeface="Quattrocento Sans"/>
                <a:cs typeface="Quattrocento Sans"/>
                <a:sym typeface="Quattrocento Sans"/>
              </a:defRPr>
            </a:lvl1pPr>
            <a:lvl2pPr marL="914400" lvl="1" indent="-381000" algn="l" rtl="0">
              <a:lnSpc>
                <a:spcPct val="100000"/>
              </a:lnSpc>
              <a:spcBef>
                <a:spcPts val="500"/>
              </a:spcBef>
              <a:spcAft>
                <a:spcPts val="0"/>
              </a:spcAft>
              <a:buClr>
                <a:srgbClr val="E38526"/>
              </a:buClr>
              <a:buSzPts val="2400"/>
              <a:buFont typeface="Courier New"/>
              <a:buChar char="o"/>
              <a:defRPr sz="2400">
                <a:solidFill>
                  <a:srgbClr val="101D34"/>
                </a:solidFill>
                <a:latin typeface="Quattrocento Sans"/>
                <a:ea typeface="Quattrocento Sans"/>
                <a:cs typeface="Quattrocento Sans"/>
                <a:sym typeface="Quattrocento Sans"/>
              </a:defRPr>
            </a:lvl2pPr>
            <a:lvl3pPr marL="1371600" lvl="2" indent="-355600" algn="l" rtl="0">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3pPr>
            <a:lvl4pPr marL="1828800" lvl="3" indent="-342900" algn="l" rtl="0">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4pPr>
            <a:lvl5pPr marL="2286000" lvl="4" indent="-342900" algn="l" rtl="0">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1" name="Google Shape;151;p24"/>
          <p:cNvSpPr txBox="1">
            <a:spLocks noGrp="1"/>
          </p:cNvSpPr>
          <p:nvPr>
            <p:ph type="body" idx="2"/>
          </p:nvPr>
        </p:nvSpPr>
        <p:spPr>
          <a:xfrm>
            <a:off x="435429" y="1336505"/>
            <a:ext cx="5452200" cy="776700"/>
          </a:xfrm>
          <a:prstGeom prst="rect">
            <a:avLst/>
          </a:prstGeom>
          <a:solidFill>
            <a:srgbClr val="E38526"/>
          </a:solidFill>
          <a:ln>
            <a:noFill/>
          </a:ln>
        </p:spPr>
        <p:txBody>
          <a:bodyPr spcFirstLastPara="1" wrap="square" lIns="91425" tIns="45700" rIns="91425" bIns="45700" anchor="ctr" anchorCtr="0">
            <a:noAutofit/>
          </a:bodyPr>
          <a:lstStyle>
            <a:lvl1pPr marL="457200" lvl="0" indent="-228600" algn="l" rtl="0">
              <a:lnSpc>
                <a:spcPct val="90000"/>
              </a:lnSpc>
              <a:spcBef>
                <a:spcPts val="1000"/>
              </a:spcBef>
              <a:spcAft>
                <a:spcPts val="0"/>
              </a:spcAft>
              <a:buSzPts val="2800"/>
              <a:buNone/>
              <a:defRPr sz="2800" b="1">
                <a:solidFill>
                  <a:schemeClr val="lt1"/>
                </a:solidFill>
                <a:latin typeface="Quattrocento Sans"/>
                <a:ea typeface="Quattrocento Sans"/>
                <a:cs typeface="Quattrocento Sans"/>
                <a:sym typeface="Quattrocento Sans"/>
              </a:defRPr>
            </a:lvl1pPr>
            <a:lvl2pPr marL="914400" lvl="1" indent="-228600" algn="l" rtl="0">
              <a:lnSpc>
                <a:spcPct val="90000"/>
              </a:lnSpc>
              <a:spcBef>
                <a:spcPts val="500"/>
              </a:spcBef>
              <a:spcAft>
                <a:spcPts val="0"/>
              </a:spcAft>
              <a:buSzPts val="2000"/>
              <a:buNone/>
              <a:defRPr sz="2000" b="1"/>
            </a:lvl2pPr>
            <a:lvl3pPr marL="1371600" lvl="2" indent="-228600" algn="l" rtl="0">
              <a:lnSpc>
                <a:spcPct val="90000"/>
              </a:lnSpc>
              <a:spcBef>
                <a:spcPts val="500"/>
              </a:spcBef>
              <a:spcAft>
                <a:spcPts val="0"/>
              </a:spcAft>
              <a:buSzPts val="1800"/>
              <a:buNone/>
              <a:defRPr sz="1800" b="1"/>
            </a:lvl3pPr>
            <a:lvl4pPr marL="1828800" lvl="3" indent="-228600" algn="l" rtl="0">
              <a:lnSpc>
                <a:spcPct val="90000"/>
              </a:lnSpc>
              <a:spcBef>
                <a:spcPts val="500"/>
              </a:spcBef>
              <a:spcAft>
                <a:spcPts val="0"/>
              </a:spcAft>
              <a:buSzPts val="1600"/>
              <a:buNone/>
              <a:defRPr sz="1600" b="1"/>
            </a:lvl4pPr>
            <a:lvl5pPr marL="2286000" lvl="4" indent="-228600" algn="l" rtl="0">
              <a:lnSpc>
                <a:spcPct val="90000"/>
              </a:lnSpc>
              <a:spcBef>
                <a:spcPts val="500"/>
              </a:spcBef>
              <a:spcAft>
                <a:spcPts val="0"/>
              </a:spcAft>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52" name="Google Shape;152;p24"/>
          <p:cNvSpPr txBox="1">
            <a:spLocks noGrp="1"/>
          </p:cNvSpPr>
          <p:nvPr>
            <p:ph type="body" idx="3"/>
          </p:nvPr>
        </p:nvSpPr>
        <p:spPr>
          <a:xfrm>
            <a:off x="6313714" y="1336505"/>
            <a:ext cx="5452200" cy="776700"/>
          </a:xfrm>
          <a:prstGeom prst="rect">
            <a:avLst/>
          </a:prstGeom>
          <a:solidFill>
            <a:srgbClr val="E38526"/>
          </a:solidFill>
          <a:ln>
            <a:noFill/>
          </a:ln>
        </p:spPr>
        <p:txBody>
          <a:bodyPr spcFirstLastPara="1" wrap="square" lIns="91425" tIns="45700" rIns="91425" bIns="45700" anchor="ctr" anchorCtr="0">
            <a:noAutofit/>
          </a:bodyPr>
          <a:lstStyle>
            <a:lvl1pPr marL="457200" lvl="0" indent="-228600" algn="l" rtl="0">
              <a:lnSpc>
                <a:spcPct val="90000"/>
              </a:lnSpc>
              <a:spcBef>
                <a:spcPts val="1000"/>
              </a:spcBef>
              <a:spcAft>
                <a:spcPts val="0"/>
              </a:spcAft>
              <a:buSzPts val="2800"/>
              <a:buNone/>
              <a:defRPr sz="2800" b="1">
                <a:solidFill>
                  <a:schemeClr val="lt1"/>
                </a:solidFill>
                <a:latin typeface="Quattrocento Sans"/>
                <a:ea typeface="Quattrocento Sans"/>
                <a:cs typeface="Quattrocento Sans"/>
                <a:sym typeface="Quattrocento Sans"/>
              </a:defRPr>
            </a:lvl1pPr>
            <a:lvl2pPr marL="914400" lvl="1" indent="-228600" algn="l" rtl="0">
              <a:lnSpc>
                <a:spcPct val="90000"/>
              </a:lnSpc>
              <a:spcBef>
                <a:spcPts val="500"/>
              </a:spcBef>
              <a:spcAft>
                <a:spcPts val="0"/>
              </a:spcAft>
              <a:buSzPts val="2000"/>
              <a:buNone/>
              <a:defRPr sz="2000" b="1"/>
            </a:lvl2pPr>
            <a:lvl3pPr marL="1371600" lvl="2" indent="-228600" algn="l" rtl="0">
              <a:lnSpc>
                <a:spcPct val="90000"/>
              </a:lnSpc>
              <a:spcBef>
                <a:spcPts val="500"/>
              </a:spcBef>
              <a:spcAft>
                <a:spcPts val="0"/>
              </a:spcAft>
              <a:buSzPts val="1800"/>
              <a:buNone/>
              <a:defRPr sz="1800" b="1"/>
            </a:lvl3pPr>
            <a:lvl4pPr marL="1828800" lvl="3" indent="-228600" algn="l" rtl="0">
              <a:lnSpc>
                <a:spcPct val="90000"/>
              </a:lnSpc>
              <a:spcBef>
                <a:spcPts val="500"/>
              </a:spcBef>
              <a:spcAft>
                <a:spcPts val="0"/>
              </a:spcAft>
              <a:buSzPts val="1600"/>
              <a:buNone/>
              <a:defRPr sz="1600" b="1"/>
            </a:lvl4pPr>
            <a:lvl5pPr marL="2286000" lvl="4" indent="-228600" algn="l" rtl="0">
              <a:lnSpc>
                <a:spcPct val="90000"/>
              </a:lnSpc>
              <a:spcBef>
                <a:spcPts val="500"/>
              </a:spcBef>
              <a:spcAft>
                <a:spcPts val="0"/>
              </a:spcAft>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53" name="Google Shape;153;p24"/>
          <p:cNvSpPr txBox="1">
            <a:spLocks noGrp="1"/>
          </p:cNvSpPr>
          <p:nvPr>
            <p:ph type="title"/>
          </p:nvPr>
        </p:nvSpPr>
        <p:spPr>
          <a:xfrm>
            <a:off x="567743" y="288925"/>
            <a:ext cx="11433900" cy="6798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4" name="Google Shape;154;p24"/>
          <p:cNvSpPr txBox="1"/>
          <p:nvPr/>
        </p:nvSpPr>
        <p:spPr>
          <a:xfrm>
            <a:off x="250371" y="6352143"/>
            <a:ext cx="77133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8A8FA0"/>
                </a:solidFill>
                <a:latin typeface="Quattrocento Sans"/>
                <a:ea typeface="Quattrocento Sans"/>
                <a:cs typeface="Quattrocento Sans"/>
                <a:sym typeface="Quattrocento Sans"/>
              </a:rPr>
              <a:t>Massachusetts Department of</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Elementary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and</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Secondary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Education</a:t>
            </a:r>
            <a:endParaRPr/>
          </a:p>
        </p:txBody>
      </p:sp>
      <p:sp>
        <p:nvSpPr>
          <p:cNvPr id="155" name="Google Shape;155;p24"/>
          <p:cNvSpPr txBox="1">
            <a:spLocks noGrp="1"/>
          </p:cNvSpPr>
          <p:nvPr>
            <p:ph type="body" idx="4"/>
          </p:nvPr>
        </p:nvSpPr>
        <p:spPr>
          <a:xfrm>
            <a:off x="6313713" y="2204358"/>
            <a:ext cx="5452200" cy="3799200"/>
          </a:xfrm>
          <a:prstGeom prst="rect">
            <a:avLst/>
          </a:prstGeom>
          <a:noFill/>
          <a:ln>
            <a:noFill/>
          </a:ln>
        </p:spPr>
        <p:txBody>
          <a:bodyPr spcFirstLastPara="1" wrap="square" lIns="91425" tIns="45700" rIns="91425" bIns="45700" anchor="t" anchorCtr="0">
            <a:noAutofit/>
          </a:bodyPr>
          <a:lstStyle>
            <a:lvl1pPr marL="457200" lvl="0" indent="-406400" algn="l" rtl="0">
              <a:lnSpc>
                <a:spcPct val="100000"/>
              </a:lnSpc>
              <a:spcBef>
                <a:spcPts val="1000"/>
              </a:spcBef>
              <a:spcAft>
                <a:spcPts val="0"/>
              </a:spcAft>
              <a:buClr>
                <a:srgbClr val="E38526"/>
              </a:buClr>
              <a:buSzPts val="2800"/>
              <a:buFont typeface="Arial"/>
              <a:buChar char="•"/>
              <a:defRPr sz="2800">
                <a:solidFill>
                  <a:srgbClr val="101D34"/>
                </a:solidFill>
                <a:latin typeface="Quattrocento Sans"/>
                <a:ea typeface="Quattrocento Sans"/>
                <a:cs typeface="Quattrocento Sans"/>
                <a:sym typeface="Quattrocento Sans"/>
              </a:defRPr>
            </a:lvl1pPr>
            <a:lvl2pPr marL="914400" lvl="1" indent="-381000" algn="l" rtl="0">
              <a:lnSpc>
                <a:spcPct val="100000"/>
              </a:lnSpc>
              <a:spcBef>
                <a:spcPts val="500"/>
              </a:spcBef>
              <a:spcAft>
                <a:spcPts val="0"/>
              </a:spcAft>
              <a:buClr>
                <a:srgbClr val="E38526"/>
              </a:buClr>
              <a:buSzPts val="2400"/>
              <a:buFont typeface="Courier New"/>
              <a:buChar char="o"/>
              <a:defRPr sz="2400">
                <a:solidFill>
                  <a:srgbClr val="101D34"/>
                </a:solidFill>
                <a:latin typeface="Quattrocento Sans"/>
                <a:ea typeface="Quattrocento Sans"/>
                <a:cs typeface="Quattrocento Sans"/>
                <a:sym typeface="Quattrocento Sans"/>
              </a:defRPr>
            </a:lvl2pPr>
            <a:lvl3pPr marL="1371600" lvl="2" indent="-355600" algn="l" rtl="0">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3pPr>
            <a:lvl4pPr marL="1828800" lvl="3" indent="-342900" algn="l" rtl="0">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4pPr>
            <a:lvl5pPr marL="2286000" lvl="4" indent="-342900" algn="l" rtl="0">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p:cSld name="blank">
    <p:bg>
      <p:bgPr>
        <a:blipFill>
          <a:blip r:embed="rId2">
            <a:alphaModFix/>
          </a:blip>
          <a:stretch>
            <a:fillRect/>
          </a:stretch>
        </a:blipFill>
        <a:effectLst/>
      </p:bgPr>
    </p:bg>
    <p:spTree>
      <p:nvGrpSpPr>
        <p:cNvPr id="1" name="Shape 156"/>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p:cSld name="Section">
    <p:bg>
      <p:bgPr>
        <a:blipFill>
          <a:blip r:embed="rId2">
            <a:alphaModFix/>
          </a:blip>
          <a:stretch>
            <a:fillRect/>
          </a:stretch>
        </a:blipFill>
        <a:effectLst/>
      </p:bgPr>
    </p:bg>
    <p:spTree>
      <p:nvGrpSpPr>
        <p:cNvPr id="1" name="Shape 157"/>
        <p:cNvGrpSpPr/>
        <p:nvPr/>
      </p:nvGrpSpPr>
      <p:grpSpPr>
        <a:xfrm>
          <a:off x="0" y="0"/>
          <a:ext cx="0" cy="0"/>
          <a:chOff x="0" y="0"/>
          <a:chExt cx="0" cy="0"/>
        </a:xfrm>
      </p:grpSpPr>
      <p:sp>
        <p:nvSpPr>
          <p:cNvPr id="158" name="Google Shape;158;p26" descr="Colored background box."/>
          <p:cNvSpPr/>
          <p:nvPr/>
        </p:nvSpPr>
        <p:spPr>
          <a:xfrm>
            <a:off x="1" y="1948543"/>
            <a:ext cx="2034900" cy="2003100"/>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9"/>
        <p:cNvGrpSpPr/>
        <p:nvPr/>
      </p:nvGrpSpPr>
      <p:grpSpPr>
        <a:xfrm>
          <a:off x="0" y="0"/>
          <a:ext cx="0" cy="0"/>
          <a:chOff x="0" y="0"/>
          <a:chExt cx="0" cy="0"/>
        </a:xfrm>
      </p:grpSpPr>
      <p:sp>
        <p:nvSpPr>
          <p:cNvPr id="160" name="Google Shape;160;p27"/>
          <p:cNvSpPr txBox="1">
            <a:spLocks noGrp="1"/>
          </p:cNvSpPr>
          <p:nvPr>
            <p:ph type="title"/>
          </p:nvPr>
        </p:nvSpPr>
        <p:spPr>
          <a:xfrm>
            <a:off x="415600" y="593367"/>
            <a:ext cx="11360700" cy="763500"/>
          </a:xfrm>
          <a:prstGeom prst="rect">
            <a:avLst/>
          </a:prstGeom>
          <a:noFill/>
          <a:ln>
            <a:noFill/>
          </a:ln>
        </p:spPr>
        <p:txBody>
          <a:bodyPr spcFirstLastPara="1" wrap="square" lIns="91425" tIns="91425" rIns="91425" bIns="91425" anchor="t" anchorCtr="0">
            <a:noAutofit/>
          </a:bodyPr>
          <a:lstStyle>
            <a:lvl1pPr lvl="0" algn="l" rtl="0">
              <a:lnSpc>
                <a:spcPct val="90000"/>
              </a:lnSpc>
              <a:spcBef>
                <a:spcPts val="0"/>
              </a:spcBef>
              <a:spcAft>
                <a:spcPts val="0"/>
              </a:spcAft>
              <a:buClr>
                <a:srgbClr val="38761D"/>
              </a:buClr>
              <a:buSzPts val="3600"/>
              <a:buFont typeface="Dosis"/>
              <a:buNone/>
              <a:defRPr sz="3600" b="1">
                <a:solidFill>
                  <a:srgbClr val="38761D"/>
                </a:solidFill>
                <a:latin typeface="Dosis"/>
                <a:ea typeface="Dosis"/>
                <a:cs typeface="Dosis"/>
                <a:sym typeface="Dosi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1" name="Google Shape;161;p27"/>
          <p:cNvSpPr txBox="1">
            <a:spLocks noGrp="1"/>
          </p:cNvSpPr>
          <p:nvPr>
            <p:ph type="body" idx="1"/>
          </p:nvPr>
        </p:nvSpPr>
        <p:spPr>
          <a:xfrm>
            <a:off x="415600" y="1536633"/>
            <a:ext cx="11360700" cy="4555200"/>
          </a:xfrm>
          <a:prstGeom prst="rect">
            <a:avLst/>
          </a:prstGeom>
          <a:noFill/>
          <a:ln>
            <a:noFill/>
          </a:ln>
        </p:spPr>
        <p:txBody>
          <a:bodyPr spcFirstLastPara="1" wrap="square" lIns="91425" tIns="91425" rIns="91425" bIns="91425" anchor="t" anchorCtr="0">
            <a:noAutofit/>
          </a:bodyPr>
          <a:lstStyle>
            <a:lvl1pPr marL="457200" lvl="0" indent="-381000" algn="l" rtl="0">
              <a:lnSpc>
                <a:spcPct val="90000"/>
              </a:lnSpc>
              <a:spcBef>
                <a:spcPts val="0"/>
              </a:spcBef>
              <a:spcAft>
                <a:spcPts val="0"/>
              </a:spcAft>
              <a:buClr>
                <a:srgbClr val="000000"/>
              </a:buClr>
              <a:buSzPts val="2400"/>
              <a:buFont typeface="Petrona"/>
              <a:buChar char="●"/>
              <a:defRPr sz="2400">
                <a:solidFill>
                  <a:srgbClr val="000000"/>
                </a:solidFill>
                <a:latin typeface="Petrona"/>
                <a:ea typeface="Petrona"/>
                <a:cs typeface="Petrona"/>
                <a:sym typeface="Petrona"/>
              </a:defRPr>
            </a:lvl1pPr>
            <a:lvl2pPr marL="914400" lvl="1" indent="-342900" algn="l" rtl="0">
              <a:lnSpc>
                <a:spcPct val="90000"/>
              </a:lnSpc>
              <a:spcBef>
                <a:spcPts val="1600"/>
              </a:spcBef>
              <a:spcAft>
                <a:spcPts val="0"/>
              </a:spcAft>
              <a:buClr>
                <a:srgbClr val="38761D"/>
              </a:buClr>
              <a:buSzPts val="1800"/>
              <a:buFont typeface="Dosis"/>
              <a:buChar char="○"/>
              <a:defRPr sz="1800">
                <a:solidFill>
                  <a:srgbClr val="38761D"/>
                </a:solidFill>
                <a:latin typeface="Dosis"/>
                <a:ea typeface="Dosis"/>
                <a:cs typeface="Dosis"/>
                <a:sym typeface="Dosis"/>
              </a:defRPr>
            </a:lvl2pPr>
            <a:lvl3pPr marL="1371600" lvl="2" indent="-317500" algn="l" rtl="0">
              <a:lnSpc>
                <a:spcPct val="90000"/>
              </a:lnSpc>
              <a:spcBef>
                <a:spcPts val="1600"/>
              </a:spcBef>
              <a:spcAft>
                <a:spcPts val="0"/>
              </a:spcAft>
              <a:buSzPts val="1400"/>
              <a:buChar char="■"/>
              <a:defRPr/>
            </a:lvl3pPr>
            <a:lvl4pPr marL="1828800" lvl="3" indent="-317500" algn="l" rtl="0">
              <a:lnSpc>
                <a:spcPct val="90000"/>
              </a:lnSpc>
              <a:spcBef>
                <a:spcPts val="1600"/>
              </a:spcBef>
              <a:spcAft>
                <a:spcPts val="0"/>
              </a:spcAft>
              <a:buSzPts val="1400"/>
              <a:buChar char="●"/>
              <a:defRPr/>
            </a:lvl4pPr>
            <a:lvl5pPr marL="2286000" lvl="4" indent="-317500" algn="l" rtl="0">
              <a:lnSpc>
                <a:spcPct val="90000"/>
              </a:lnSpc>
              <a:spcBef>
                <a:spcPts val="1600"/>
              </a:spcBef>
              <a:spcAft>
                <a:spcPts val="0"/>
              </a:spcAft>
              <a:buSzPts val="1400"/>
              <a:buChar char="○"/>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162" name="Google Shape;162;p27"/>
          <p:cNvSpPr txBox="1">
            <a:spLocks noGrp="1"/>
          </p:cNvSpPr>
          <p:nvPr>
            <p:ph type="sldNum" idx="12"/>
          </p:nvPr>
        </p:nvSpPr>
        <p:spPr>
          <a:xfrm>
            <a:off x="11296611" y="6217622"/>
            <a:ext cx="731700" cy="524700"/>
          </a:xfrm>
          <a:prstGeom prst="rect">
            <a:avLst/>
          </a:prstGeom>
          <a:noFill/>
          <a:ln>
            <a:noFill/>
          </a:ln>
        </p:spPr>
        <p:txBody>
          <a:bodyPr spcFirstLastPara="1" wrap="square" lIns="91425" tIns="91425" rIns="91425" bIns="91425" anchor="ctr" anchorCtr="0">
            <a:noAutofit/>
          </a:bodyPr>
          <a:lstStyle>
            <a:lvl1pPr marL="0" lvl="0" indent="0" algn="r" rtl="0">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1pPr>
            <a:lvl2pPr marL="0" lvl="1" indent="0" algn="r" rtl="0">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2pPr>
            <a:lvl3pPr marL="0" lvl="2" indent="0" algn="r" rtl="0">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3pPr>
            <a:lvl4pPr marL="0" lvl="3" indent="0" algn="r" rtl="0">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4pPr>
            <a:lvl5pPr marL="0" lvl="4" indent="0" algn="r" rtl="0">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5pPr>
            <a:lvl6pPr marL="0" lvl="5" indent="0" algn="r" rtl="0">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6pPr>
            <a:lvl7pPr marL="0" lvl="6" indent="0" algn="r" rtl="0">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7pPr>
            <a:lvl8pPr marL="0" lvl="7" indent="0" algn="r" rtl="0">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8pPr>
            <a:lvl9pPr marL="0" lvl="8" indent="0" algn="r" rtl="0">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End page">
  <p:cSld name="End page">
    <p:bg>
      <p:bgPr>
        <a:blipFill>
          <a:blip r:embed="rId2">
            <a:alphaModFix/>
          </a:blip>
          <a:stretch>
            <a:fillRect/>
          </a:stretch>
        </a:blipFill>
        <a:effectLst/>
      </p:bgPr>
    </p:bg>
    <p:spTree>
      <p:nvGrpSpPr>
        <p:cNvPr id="1" name="Shape 163"/>
        <p:cNvGrpSpPr/>
        <p:nvPr/>
      </p:nvGrpSpPr>
      <p:grpSpPr>
        <a:xfrm>
          <a:off x="0" y="0"/>
          <a:ext cx="0" cy="0"/>
          <a:chOff x="0" y="0"/>
          <a:chExt cx="0" cy="0"/>
        </a:xfrm>
      </p:grpSpPr>
      <p:pic>
        <p:nvPicPr>
          <p:cNvPr id="164" name="Google Shape;164;p28" descr="The 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sp>
        <p:nvSpPr>
          <p:cNvPr id="165" name="Google Shape;165;p28" descr="Colored background box."/>
          <p:cNvSpPr/>
          <p:nvPr/>
        </p:nvSpPr>
        <p:spPr>
          <a:xfrm>
            <a:off x="0" y="824283"/>
            <a:ext cx="12192000" cy="2164500"/>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66" name="Google Shape;166;p28" descr="Colored background box."/>
          <p:cNvSpPr/>
          <p:nvPr/>
        </p:nvSpPr>
        <p:spPr>
          <a:xfrm>
            <a:off x="0" y="2961565"/>
            <a:ext cx="12192000" cy="2110200"/>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cxnSp>
        <p:nvCxnSpPr>
          <p:cNvPr id="167" name="Google Shape;167;p28" descr="White graphic line."/>
          <p:cNvCxnSpPr/>
          <p:nvPr/>
        </p:nvCxnSpPr>
        <p:spPr>
          <a:xfrm>
            <a:off x="1992573" y="3734373"/>
            <a:ext cx="8243100"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ver page 2">
  <p:cSld name="Cover page 2">
    <p:bg>
      <p:bgPr>
        <a:blipFill>
          <a:blip r:embed="rId2">
            <a:alphaModFix/>
          </a:blip>
          <a:stretch>
            <a:fillRect/>
          </a:stretch>
        </a:blipFill>
        <a:effectLst/>
      </p:bgPr>
    </p:bg>
    <p:spTree>
      <p:nvGrpSpPr>
        <p:cNvPr id="1" name="Shape 168"/>
        <p:cNvGrpSpPr/>
        <p:nvPr/>
      </p:nvGrpSpPr>
      <p:grpSpPr>
        <a:xfrm>
          <a:off x="0" y="0"/>
          <a:ext cx="0" cy="0"/>
          <a:chOff x="0" y="0"/>
          <a:chExt cx="0" cy="0"/>
        </a:xfrm>
      </p:grpSpPr>
      <p:pic>
        <p:nvPicPr>
          <p:cNvPr id="169" name="Google Shape;169;p29" descr="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pic>
        <p:nvPicPr>
          <p:cNvPr id="170" name="Google Shape;170;p29" descr="Massachusetts map."/>
          <p:cNvPicPr preferRelativeResize="0"/>
          <p:nvPr/>
        </p:nvPicPr>
        <p:blipFill rotWithShape="1">
          <a:blip r:embed="rId4">
            <a:alphaModFix/>
          </a:blip>
          <a:srcRect/>
          <a:stretch/>
        </p:blipFill>
        <p:spPr>
          <a:xfrm>
            <a:off x="267128" y="1921878"/>
            <a:ext cx="4068567" cy="2563965"/>
          </a:xfrm>
          <a:prstGeom prst="rect">
            <a:avLst/>
          </a:prstGeom>
          <a:noFill/>
          <a:ln>
            <a:noFill/>
          </a:ln>
        </p:spPr>
      </p:pic>
      <p:sp>
        <p:nvSpPr>
          <p:cNvPr id="171" name="Google Shape;171;p29" descr="Colored blackground box."/>
          <p:cNvSpPr/>
          <p:nvPr/>
        </p:nvSpPr>
        <p:spPr>
          <a:xfrm>
            <a:off x="5301464" y="1921878"/>
            <a:ext cx="6890400" cy="2588400"/>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72" name="Google Shape;172;p29" descr="Graphic bar."/>
          <p:cNvSpPr/>
          <p:nvPr/>
        </p:nvSpPr>
        <p:spPr>
          <a:xfrm>
            <a:off x="4952999" y="1921878"/>
            <a:ext cx="173100" cy="2588400"/>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73" name="Google Shape;173;p29"/>
          <p:cNvSpPr txBox="1"/>
          <p:nvPr/>
        </p:nvSpPr>
        <p:spPr>
          <a:xfrm>
            <a:off x="5417537" y="2189724"/>
            <a:ext cx="6672900" cy="2062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lt1"/>
                </a:solidFill>
                <a:latin typeface="Quattrocento Sans"/>
                <a:ea typeface="Quattrocento Sans"/>
                <a:cs typeface="Quattrocento Sans"/>
                <a:sym typeface="Quattrocento Sans"/>
              </a:rPr>
              <a:t>Place Your Very Very Very Very Very Very Very Very Very Very Very Very Very Very Very Very Very Long Main Title Here</a:t>
            </a:r>
            <a:endParaRPr sz="3200">
              <a:solidFill>
                <a:schemeClr val="lt1"/>
              </a:solidFill>
              <a:latin typeface="Quattrocento Sans"/>
              <a:ea typeface="Quattrocento Sans"/>
              <a:cs typeface="Quattrocento Sans"/>
              <a:sym typeface="Quattrocento Sans"/>
            </a:endParaRPr>
          </a:p>
        </p:txBody>
      </p:sp>
      <p:sp>
        <p:nvSpPr>
          <p:cNvPr id="174" name="Google Shape;174;p29"/>
          <p:cNvSpPr txBox="1"/>
          <p:nvPr/>
        </p:nvSpPr>
        <p:spPr>
          <a:xfrm>
            <a:off x="5417537" y="4552460"/>
            <a:ext cx="66729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101D34"/>
                </a:solidFill>
                <a:latin typeface="Quattrocento Sans"/>
                <a:ea typeface="Quattrocento Sans"/>
                <a:cs typeface="Quattrocento Sans"/>
                <a:sym typeface="Quattrocento Sans"/>
              </a:rPr>
              <a:t>Place Subtitle/Host/Date Here</a:t>
            </a:r>
            <a:endParaRPr sz="2400">
              <a:solidFill>
                <a:srgbClr val="101D34"/>
              </a:solidFill>
              <a:latin typeface="Quattrocento Sans"/>
              <a:ea typeface="Quattrocento Sans"/>
              <a:cs typeface="Quattrocento Sans"/>
              <a:sym typeface="Quattrocento San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Picture">
  <p:cSld name="Title and Picture">
    <p:spTree>
      <p:nvGrpSpPr>
        <p:cNvPr id="1" name="Shape 175"/>
        <p:cNvGrpSpPr/>
        <p:nvPr/>
      </p:nvGrpSpPr>
      <p:grpSpPr>
        <a:xfrm>
          <a:off x="0" y="0"/>
          <a:ext cx="0" cy="0"/>
          <a:chOff x="0" y="0"/>
          <a:chExt cx="0" cy="0"/>
        </a:xfrm>
      </p:grpSpPr>
      <p:pic>
        <p:nvPicPr>
          <p:cNvPr id="176" name="Google Shape;176;p30"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177" name="Google Shape;177;p30"/>
          <p:cNvSpPr>
            <a:spLocks noGrp="1"/>
          </p:cNvSpPr>
          <p:nvPr>
            <p:ph type="pic" idx="2"/>
          </p:nvPr>
        </p:nvSpPr>
        <p:spPr>
          <a:xfrm>
            <a:off x="5183188" y="1346882"/>
            <a:ext cx="6172200" cy="4514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E38526"/>
              </a:buClr>
              <a:buSzPts val="3200"/>
              <a:buFont typeface="Arial"/>
              <a:buNone/>
              <a:defRPr sz="3200" b="0" i="0" u="none" strike="noStrike" cap="none">
                <a:solidFill>
                  <a:srgbClr val="101D34"/>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rgbClr val="E38526"/>
              </a:buClr>
              <a:buSzPts val="2800"/>
              <a:buFont typeface="Courier New"/>
              <a:buNone/>
              <a:defRPr sz="2800" b="0" i="0" u="none" strike="noStrike" cap="none">
                <a:solidFill>
                  <a:srgbClr val="101D34"/>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rgbClr val="E38526"/>
              </a:buClr>
              <a:buSzPts val="2400"/>
              <a:buFont typeface="Noto Sans Symbols"/>
              <a:buNone/>
              <a:defRPr sz="2400" b="0" i="0" u="none" strike="noStrike" cap="none">
                <a:solidFill>
                  <a:srgbClr val="101D34"/>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rgbClr val="E38526"/>
              </a:buClr>
              <a:buSzPts val="2000"/>
              <a:buFont typeface="Noto Sans Symbols"/>
              <a:buNone/>
              <a:defRPr sz="2000" b="0" i="0" u="none" strike="noStrike" cap="none">
                <a:solidFill>
                  <a:srgbClr val="101D34"/>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rgbClr val="E38526"/>
              </a:buClr>
              <a:buSzPts val="2000"/>
              <a:buFont typeface="Noto Sans Symbols"/>
              <a:buNone/>
              <a:defRPr sz="2000" b="0" i="0" u="none" strike="noStrike" cap="none">
                <a:solidFill>
                  <a:srgbClr val="101D34"/>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78" name="Google Shape;178;p30"/>
          <p:cNvSpPr txBox="1">
            <a:spLocks noGrp="1"/>
          </p:cNvSpPr>
          <p:nvPr>
            <p:ph type="body" idx="1"/>
          </p:nvPr>
        </p:nvSpPr>
        <p:spPr>
          <a:xfrm>
            <a:off x="839788" y="2737304"/>
            <a:ext cx="3932100" cy="31317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0"/>
              </a:spcBef>
              <a:spcAft>
                <a:spcPts val="0"/>
              </a:spcAft>
              <a:buSzPts val="2400"/>
              <a:buNone/>
              <a:defRPr sz="2400">
                <a:solidFill>
                  <a:srgbClr val="101D34"/>
                </a:solidFill>
                <a:latin typeface="Quattrocento Sans"/>
                <a:ea typeface="Quattrocento Sans"/>
                <a:cs typeface="Quattrocento Sans"/>
                <a:sym typeface="Quattrocento Sans"/>
              </a:defRPr>
            </a:lvl1pPr>
            <a:lvl2pPr marL="914400" lvl="1" indent="-228600" algn="l" rtl="0">
              <a:lnSpc>
                <a:spcPct val="90000"/>
              </a:lnSpc>
              <a:spcBef>
                <a:spcPts val="500"/>
              </a:spcBef>
              <a:spcAft>
                <a:spcPts val="0"/>
              </a:spcAft>
              <a:buSzPts val="1400"/>
              <a:buNone/>
              <a:defRPr sz="1400"/>
            </a:lvl2pPr>
            <a:lvl3pPr marL="1371600" lvl="2" indent="-228600" algn="l" rtl="0">
              <a:lnSpc>
                <a:spcPct val="90000"/>
              </a:lnSpc>
              <a:spcBef>
                <a:spcPts val="500"/>
              </a:spcBef>
              <a:spcAft>
                <a:spcPts val="0"/>
              </a:spcAft>
              <a:buSzPts val="1200"/>
              <a:buNone/>
              <a:defRPr sz="1200"/>
            </a:lvl3pPr>
            <a:lvl4pPr marL="1828800" lvl="3" indent="-228600" algn="l" rtl="0">
              <a:lnSpc>
                <a:spcPct val="90000"/>
              </a:lnSpc>
              <a:spcBef>
                <a:spcPts val="500"/>
              </a:spcBef>
              <a:spcAft>
                <a:spcPts val="0"/>
              </a:spcAft>
              <a:buSzPts val="1000"/>
              <a:buNone/>
              <a:defRPr sz="1000"/>
            </a:lvl4pPr>
            <a:lvl5pPr marL="2286000" lvl="4" indent="-228600" algn="l" rtl="0">
              <a:lnSpc>
                <a:spcPct val="90000"/>
              </a:lnSpc>
              <a:spcBef>
                <a:spcPts val="500"/>
              </a:spcBef>
              <a:spcAft>
                <a:spcPts val="0"/>
              </a:spcAft>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79" name="Google Shape;179;p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chemeClr val="dk1"/>
                </a:solidFill>
                <a:latin typeface="Quattrocento Sans"/>
                <a:ea typeface="Quattrocento Sans"/>
                <a:cs typeface="Quattrocento Sans"/>
                <a:sym typeface="Quattrocento Sans"/>
              </a:defRPr>
            </a:lvl1pPr>
            <a:lvl2pPr marL="0" lvl="1" indent="0" algn="r" rtl="0">
              <a:spcBef>
                <a:spcPts val="0"/>
              </a:spcBef>
              <a:buNone/>
              <a:defRPr sz="1200">
                <a:solidFill>
                  <a:schemeClr val="dk1"/>
                </a:solidFill>
                <a:latin typeface="Quattrocento Sans"/>
                <a:ea typeface="Quattrocento Sans"/>
                <a:cs typeface="Quattrocento Sans"/>
                <a:sym typeface="Quattrocento Sans"/>
              </a:defRPr>
            </a:lvl2pPr>
            <a:lvl3pPr marL="0" lvl="2" indent="0" algn="r" rtl="0">
              <a:spcBef>
                <a:spcPts val="0"/>
              </a:spcBef>
              <a:buNone/>
              <a:defRPr sz="1200">
                <a:solidFill>
                  <a:schemeClr val="dk1"/>
                </a:solidFill>
                <a:latin typeface="Quattrocento Sans"/>
                <a:ea typeface="Quattrocento Sans"/>
                <a:cs typeface="Quattrocento Sans"/>
                <a:sym typeface="Quattrocento Sans"/>
              </a:defRPr>
            </a:lvl3pPr>
            <a:lvl4pPr marL="0" lvl="3" indent="0" algn="r" rtl="0">
              <a:spcBef>
                <a:spcPts val="0"/>
              </a:spcBef>
              <a:buNone/>
              <a:defRPr sz="1200">
                <a:solidFill>
                  <a:schemeClr val="dk1"/>
                </a:solidFill>
                <a:latin typeface="Quattrocento Sans"/>
                <a:ea typeface="Quattrocento Sans"/>
                <a:cs typeface="Quattrocento Sans"/>
                <a:sym typeface="Quattrocento Sans"/>
              </a:defRPr>
            </a:lvl4pPr>
            <a:lvl5pPr marL="0" lvl="4" indent="0" algn="r" rtl="0">
              <a:spcBef>
                <a:spcPts val="0"/>
              </a:spcBef>
              <a:buNone/>
              <a:defRPr sz="1200">
                <a:solidFill>
                  <a:schemeClr val="dk1"/>
                </a:solidFill>
                <a:latin typeface="Quattrocento Sans"/>
                <a:ea typeface="Quattrocento Sans"/>
                <a:cs typeface="Quattrocento Sans"/>
                <a:sym typeface="Quattrocento Sans"/>
              </a:defRPr>
            </a:lvl5pPr>
            <a:lvl6pPr marL="0" lvl="5" indent="0" algn="r" rtl="0">
              <a:spcBef>
                <a:spcPts val="0"/>
              </a:spcBef>
              <a:buNone/>
              <a:defRPr sz="1200">
                <a:solidFill>
                  <a:schemeClr val="dk1"/>
                </a:solidFill>
                <a:latin typeface="Quattrocento Sans"/>
                <a:ea typeface="Quattrocento Sans"/>
                <a:cs typeface="Quattrocento Sans"/>
                <a:sym typeface="Quattrocento Sans"/>
              </a:defRPr>
            </a:lvl6pPr>
            <a:lvl7pPr marL="0" lvl="6" indent="0" algn="r" rtl="0">
              <a:spcBef>
                <a:spcPts val="0"/>
              </a:spcBef>
              <a:buNone/>
              <a:defRPr sz="1200">
                <a:solidFill>
                  <a:schemeClr val="dk1"/>
                </a:solidFill>
                <a:latin typeface="Quattrocento Sans"/>
                <a:ea typeface="Quattrocento Sans"/>
                <a:cs typeface="Quattrocento Sans"/>
                <a:sym typeface="Quattrocento Sans"/>
              </a:defRPr>
            </a:lvl7pPr>
            <a:lvl8pPr marL="0" lvl="7" indent="0" algn="r" rtl="0">
              <a:spcBef>
                <a:spcPts val="0"/>
              </a:spcBef>
              <a:buNone/>
              <a:defRPr sz="1200">
                <a:solidFill>
                  <a:schemeClr val="dk1"/>
                </a:solidFill>
                <a:latin typeface="Quattrocento Sans"/>
                <a:ea typeface="Quattrocento Sans"/>
                <a:cs typeface="Quattrocento Sans"/>
                <a:sym typeface="Quattrocento Sans"/>
              </a:defRPr>
            </a:lvl8pPr>
            <a:lvl9pPr marL="0" lvl="8" indent="0" algn="r" rtl="0">
              <a:spcBef>
                <a:spcPts val="0"/>
              </a:spcBef>
              <a:buNone/>
              <a:defRPr sz="12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180" name="Google Shape;180;p30" descr="Colored background box."/>
          <p:cNvSpPr/>
          <p:nvPr/>
        </p:nvSpPr>
        <p:spPr>
          <a:xfrm>
            <a:off x="0" y="212726"/>
            <a:ext cx="250500" cy="832200"/>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81" name="Google Shape;181;p30" descr="Colored background box."/>
          <p:cNvSpPr/>
          <p:nvPr/>
        </p:nvSpPr>
        <p:spPr>
          <a:xfrm>
            <a:off x="435429" y="212727"/>
            <a:ext cx="11756700" cy="832200"/>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82" name="Google Shape;182;p30"/>
          <p:cNvSpPr txBox="1">
            <a:spLocks noGrp="1"/>
          </p:cNvSpPr>
          <p:nvPr>
            <p:ph type="title"/>
          </p:nvPr>
        </p:nvSpPr>
        <p:spPr>
          <a:xfrm>
            <a:off x="567743" y="357819"/>
            <a:ext cx="11370900" cy="552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3" name="Google Shape;183;p30"/>
          <p:cNvSpPr txBox="1">
            <a:spLocks noGrp="1"/>
          </p:cNvSpPr>
          <p:nvPr>
            <p:ph type="body" idx="3"/>
          </p:nvPr>
        </p:nvSpPr>
        <p:spPr>
          <a:xfrm>
            <a:off x="839788" y="1346883"/>
            <a:ext cx="3932100" cy="1255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SzPts val="2800"/>
              <a:buNone/>
              <a:defRPr sz="2800" b="1">
                <a:solidFill>
                  <a:srgbClr val="101D34"/>
                </a:solidFill>
                <a:latin typeface="Quattrocento Sans"/>
                <a:ea typeface="Quattrocento Sans"/>
                <a:cs typeface="Quattrocento Sans"/>
                <a:sym typeface="Quattrocento Sans"/>
              </a:defRPr>
            </a:lvl1pPr>
            <a:lvl2pPr marL="914400" lvl="1" indent="-228600" algn="l" rtl="0">
              <a:lnSpc>
                <a:spcPct val="90000"/>
              </a:lnSpc>
              <a:spcBef>
                <a:spcPts val="500"/>
              </a:spcBef>
              <a:spcAft>
                <a:spcPts val="0"/>
              </a:spcAft>
              <a:buSzPts val="1400"/>
              <a:buNone/>
              <a:defRPr sz="1400"/>
            </a:lvl2pPr>
            <a:lvl3pPr marL="1371600" lvl="2" indent="-228600" algn="l" rtl="0">
              <a:lnSpc>
                <a:spcPct val="90000"/>
              </a:lnSpc>
              <a:spcBef>
                <a:spcPts val="500"/>
              </a:spcBef>
              <a:spcAft>
                <a:spcPts val="0"/>
              </a:spcAft>
              <a:buSzPts val="1200"/>
              <a:buNone/>
              <a:defRPr sz="1200"/>
            </a:lvl3pPr>
            <a:lvl4pPr marL="1828800" lvl="3" indent="-228600" algn="l" rtl="0">
              <a:lnSpc>
                <a:spcPct val="90000"/>
              </a:lnSpc>
              <a:spcBef>
                <a:spcPts val="500"/>
              </a:spcBef>
              <a:spcAft>
                <a:spcPts val="0"/>
              </a:spcAft>
              <a:buSzPts val="1000"/>
              <a:buNone/>
              <a:defRPr sz="1000"/>
            </a:lvl4pPr>
            <a:lvl5pPr marL="2286000" lvl="4" indent="-228600" algn="l" rtl="0">
              <a:lnSpc>
                <a:spcPct val="90000"/>
              </a:lnSpc>
              <a:spcBef>
                <a:spcPts val="500"/>
              </a:spcBef>
              <a:spcAft>
                <a:spcPts val="0"/>
              </a:spcAft>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84" name="Google Shape;184;p30"/>
          <p:cNvSpPr txBox="1"/>
          <p:nvPr/>
        </p:nvSpPr>
        <p:spPr>
          <a:xfrm>
            <a:off x="250371" y="6352143"/>
            <a:ext cx="7713300" cy="369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rgbClr val="8A8FA0"/>
                </a:solidFill>
                <a:latin typeface="Quattrocento Sans"/>
                <a:ea typeface="Quattrocento Sans"/>
                <a:cs typeface="Quattrocento Sans"/>
                <a:sym typeface="Quattrocento Sans"/>
              </a:rPr>
              <a:t>Massachusetts Department of</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Elementary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and</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Secondary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Education</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5"/>
        <p:cNvGrpSpPr/>
        <p:nvPr/>
      </p:nvGrpSpPr>
      <p:grpSpPr>
        <a:xfrm>
          <a:off x="0" y="0"/>
          <a:ext cx="0" cy="0"/>
          <a:chOff x="0" y="0"/>
          <a:chExt cx="0" cy="0"/>
        </a:xfrm>
      </p:grpSpPr>
      <p:sp>
        <p:nvSpPr>
          <p:cNvPr id="186" name="Google Shape;186;p3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3000"/>
              <a:buFont typeface="Quattrocento Sans"/>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7" name="Google Shape;187;p31"/>
          <p:cNvSpPr txBox="1">
            <a:spLocks noGrp="1"/>
          </p:cNvSpPr>
          <p:nvPr>
            <p:ph type="body" idx="1"/>
          </p:nvPr>
        </p:nvSpPr>
        <p:spPr>
          <a:xfrm>
            <a:off x="812800" y="1535113"/>
            <a:ext cx="5079900" cy="6399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SzPts val="2800"/>
              <a:buNone/>
              <a:defRPr sz="2800" b="1"/>
            </a:lvl1pPr>
            <a:lvl2pPr marL="914400" lvl="1" indent="-228600" algn="l" rtl="0">
              <a:lnSpc>
                <a:spcPct val="90000"/>
              </a:lnSpc>
              <a:spcBef>
                <a:spcPts val="500"/>
              </a:spcBef>
              <a:spcAft>
                <a:spcPts val="0"/>
              </a:spcAft>
              <a:buSzPts val="2000"/>
              <a:buNone/>
              <a:defRPr sz="2000" b="1"/>
            </a:lvl2pPr>
            <a:lvl3pPr marL="1371600" lvl="2" indent="-228600" algn="l" rtl="0">
              <a:lnSpc>
                <a:spcPct val="90000"/>
              </a:lnSpc>
              <a:spcBef>
                <a:spcPts val="500"/>
              </a:spcBef>
              <a:spcAft>
                <a:spcPts val="0"/>
              </a:spcAft>
              <a:buSzPts val="1800"/>
              <a:buNone/>
              <a:defRPr sz="1800" b="1"/>
            </a:lvl3pPr>
            <a:lvl4pPr marL="1828800" lvl="3" indent="-228600" algn="l" rtl="0">
              <a:lnSpc>
                <a:spcPct val="90000"/>
              </a:lnSpc>
              <a:spcBef>
                <a:spcPts val="500"/>
              </a:spcBef>
              <a:spcAft>
                <a:spcPts val="0"/>
              </a:spcAft>
              <a:buSzPts val="1600"/>
              <a:buNone/>
              <a:defRPr sz="1600" b="1"/>
            </a:lvl4pPr>
            <a:lvl5pPr marL="2286000" lvl="4" indent="-228600" algn="l" rtl="0">
              <a:lnSpc>
                <a:spcPct val="90000"/>
              </a:lnSpc>
              <a:spcBef>
                <a:spcPts val="500"/>
              </a:spcBef>
              <a:spcAft>
                <a:spcPts val="0"/>
              </a:spcAft>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88" name="Google Shape;188;p31"/>
          <p:cNvSpPr txBox="1">
            <a:spLocks noGrp="1"/>
          </p:cNvSpPr>
          <p:nvPr>
            <p:ph type="body" idx="2"/>
          </p:nvPr>
        </p:nvSpPr>
        <p:spPr>
          <a:xfrm>
            <a:off x="812800" y="2174875"/>
            <a:ext cx="5079900" cy="3951300"/>
          </a:xfrm>
          <a:prstGeom prst="rect">
            <a:avLst/>
          </a:prstGeom>
          <a:noFill/>
          <a:ln>
            <a:noFill/>
          </a:ln>
        </p:spPr>
        <p:txBody>
          <a:bodyPr spcFirstLastPara="1" wrap="square" lIns="91425" tIns="45700" rIns="91425" bIns="45700" anchor="t" anchorCtr="0">
            <a:noAutofit/>
          </a:bodyPr>
          <a:lstStyle>
            <a:lvl1pPr marL="457200" lvl="0" indent="-406400" algn="l" rtl="0">
              <a:lnSpc>
                <a:spcPct val="90000"/>
              </a:lnSpc>
              <a:spcBef>
                <a:spcPts val="1000"/>
              </a:spcBef>
              <a:spcAft>
                <a:spcPts val="0"/>
              </a:spcAft>
              <a:buSzPts val="2800"/>
              <a:buChar char="•"/>
              <a:defRPr sz="2800"/>
            </a:lvl1pPr>
            <a:lvl2pPr marL="914400" lvl="1" indent="-381000" algn="l" rtl="0">
              <a:lnSpc>
                <a:spcPct val="90000"/>
              </a:lnSpc>
              <a:spcBef>
                <a:spcPts val="500"/>
              </a:spcBef>
              <a:spcAft>
                <a:spcPts val="0"/>
              </a:spcAft>
              <a:buSzPts val="2400"/>
              <a:buChar char="o"/>
              <a:defRPr sz="2400"/>
            </a:lvl2pPr>
            <a:lvl3pPr marL="1371600" lvl="2" indent="-355600" algn="l" rtl="0">
              <a:lnSpc>
                <a:spcPct val="90000"/>
              </a:lnSpc>
              <a:spcBef>
                <a:spcPts val="500"/>
              </a:spcBef>
              <a:spcAft>
                <a:spcPts val="0"/>
              </a:spcAft>
              <a:buSzPts val="2000"/>
              <a:buChar char="▪"/>
              <a:defRPr sz="2000"/>
            </a:lvl3pPr>
            <a:lvl4pPr marL="1828800" lvl="3" indent="-330200" algn="l" rtl="0">
              <a:lnSpc>
                <a:spcPct val="90000"/>
              </a:lnSpc>
              <a:spcBef>
                <a:spcPts val="500"/>
              </a:spcBef>
              <a:spcAft>
                <a:spcPts val="0"/>
              </a:spcAft>
              <a:buSzPts val="1600"/>
              <a:buChar char="⮚"/>
              <a:defRPr sz="1600"/>
            </a:lvl4pPr>
            <a:lvl5pPr marL="2286000" lvl="4" indent="-330200" algn="l" rtl="0">
              <a:lnSpc>
                <a:spcPct val="90000"/>
              </a:lnSpc>
              <a:spcBef>
                <a:spcPts val="500"/>
              </a:spcBef>
              <a:spcAft>
                <a:spcPts val="0"/>
              </a:spcAft>
              <a:buSzPts val="1600"/>
              <a:buChar char="❖"/>
              <a:defRPr sz="1600"/>
            </a:lvl5pPr>
            <a:lvl6pPr marL="2743200" lvl="5" indent="-330200" algn="l" rtl="0">
              <a:lnSpc>
                <a:spcPct val="90000"/>
              </a:lnSpc>
              <a:spcBef>
                <a:spcPts val="500"/>
              </a:spcBef>
              <a:spcAft>
                <a:spcPts val="0"/>
              </a:spcAft>
              <a:buClr>
                <a:schemeClr val="dk1"/>
              </a:buClr>
              <a:buSzPts val="1600"/>
              <a:buChar char="•"/>
              <a:defRPr sz="1600"/>
            </a:lvl6pPr>
            <a:lvl7pPr marL="3200400" lvl="6" indent="-330200" algn="l" rtl="0">
              <a:lnSpc>
                <a:spcPct val="90000"/>
              </a:lnSpc>
              <a:spcBef>
                <a:spcPts val="500"/>
              </a:spcBef>
              <a:spcAft>
                <a:spcPts val="0"/>
              </a:spcAft>
              <a:buClr>
                <a:schemeClr val="dk1"/>
              </a:buClr>
              <a:buSzPts val="1600"/>
              <a:buChar char="•"/>
              <a:defRPr sz="1600"/>
            </a:lvl7pPr>
            <a:lvl8pPr marL="3657600" lvl="7" indent="-330200" algn="l" rtl="0">
              <a:lnSpc>
                <a:spcPct val="90000"/>
              </a:lnSpc>
              <a:spcBef>
                <a:spcPts val="500"/>
              </a:spcBef>
              <a:spcAft>
                <a:spcPts val="0"/>
              </a:spcAft>
              <a:buClr>
                <a:schemeClr val="dk1"/>
              </a:buClr>
              <a:buSzPts val="1600"/>
              <a:buChar char="•"/>
              <a:defRPr sz="1600"/>
            </a:lvl8pPr>
            <a:lvl9pPr marL="4114800" lvl="8" indent="-330200" algn="l" rtl="0">
              <a:lnSpc>
                <a:spcPct val="90000"/>
              </a:lnSpc>
              <a:spcBef>
                <a:spcPts val="500"/>
              </a:spcBef>
              <a:spcAft>
                <a:spcPts val="0"/>
              </a:spcAft>
              <a:buClr>
                <a:schemeClr val="dk1"/>
              </a:buClr>
              <a:buSzPts val="1600"/>
              <a:buChar char="•"/>
              <a:defRPr sz="1600"/>
            </a:lvl9pPr>
          </a:lstStyle>
          <a:p>
            <a:endParaRPr/>
          </a:p>
        </p:txBody>
      </p:sp>
      <p:sp>
        <p:nvSpPr>
          <p:cNvPr id="189" name="Google Shape;189;p31"/>
          <p:cNvSpPr txBox="1">
            <a:spLocks noGrp="1"/>
          </p:cNvSpPr>
          <p:nvPr>
            <p:ph type="body" idx="3"/>
          </p:nvPr>
        </p:nvSpPr>
        <p:spPr>
          <a:xfrm>
            <a:off x="6297205" y="1535113"/>
            <a:ext cx="5082000" cy="6399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SzPts val="2800"/>
              <a:buNone/>
              <a:defRPr sz="2800" b="1"/>
            </a:lvl1pPr>
            <a:lvl2pPr marL="914400" lvl="1" indent="-228600" algn="l" rtl="0">
              <a:lnSpc>
                <a:spcPct val="90000"/>
              </a:lnSpc>
              <a:spcBef>
                <a:spcPts val="500"/>
              </a:spcBef>
              <a:spcAft>
                <a:spcPts val="0"/>
              </a:spcAft>
              <a:buSzPts val="2000"/>
              <a:buNone/>
              <a:defRPr sz="2000" b="1"/>
            </a:lvl2pPr>
            <a:lvl3pPr marL="1371600" lvl="2" indent="-228600" algn="l" rtl="0">
              <a:lnSpc>
                <a:spcPct val="90000"/>
              </a:lnSpc>
              <a:spcBef>
                <a:spcPts val="500"/>
              </a:spcBef>
              <a:spcAft>
                <a:spcPts val="0"/>
              </a:spcAft>
              <a:buSzPts val="1800"/>
              <a:buNone/>
              <a:defRPr sz="1800" b="1"/>
            </a:lvl3pPr>
            <a:lvl4pPr marL="1828800" lvl="3" indent="-228600" algn="l" rtl="0">
              <a:lnSpc>
                <a:spcPct val="90000"/>
              </a:lnSpc>
              <a:spcBef>
                <a:spcPts val="500"/>
              </a:spcBef>
              <a:spcAft>
                <a:spcPts val="0"/>
              </a:spcAft>
              <a:buSzPts val="1600"/>
              <a:buNone/>
              <a:defRPr sz="1600" b="1"/>
            </a:lvl4pPr>
            <a:lvl5pPr marL="2286000" lvl="4" indent="-228600" algn="l" rtl="0">
              <a:lnSpc>
                <a:spcPct val="90000"/>
              </a:lnSpc>
              <a:spcBef>
                <a:spcPts val="500"/>
              </a:spcBef>
              <a:spcAft>
                <a:spcPts val="0"/>
              </a:spcAft>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90" name="Google Shape;190;p31"/>
          <p:cNvSpPr txBox="1">
            <a:spLocks noGrp="1"/>
          </p:cNvSpPr>
          <p:nvPr>
            <p:ph type="body" idx="4"/>
          </p:nvPr>
        </p:nvSpPr>
        <p:spPr>
          <a:xfrm>
            <a:off x="6297205" y="2174875"/>
            <a:ext cx="5082000" cy="3951300"/>
          </a:xfrm>
          <a:prstGeom prst="rect">
            <a:avLst/>
          </a:prstGeom>
          <a:noFill/>
          <a:ln>
            <a:noFill/>
          </a:ln>
        </p:spPr>
        <p:txBody>
          <a:bodyPr spcFirstLastPara="1" wrap="square" lIns="91425" tIns="45700" rIns="91425" bIns="45700" anchor="t" anchorCtr="0">
            <a:noAutofit/>
          </a:bodyPr>
          <a:lstStyle>
            <a:lvl1pPr marL="457200" lvl="0" indent="-406400" algn="l" rtl="0">
              <a:lnSpc>
                <a:spcPct val="90000"/>
              </a:lnSpc>
              <a:spcBef>
                <a:spcPts val="1000"/>
              </a:spcBef>
              <a:spcAft>
                <a:spcPts val="0"/>
              </a:spcAft>
              <a:buSzPts val="2800"/>
              <a:buChar char="•"/>
              <a:defRPr sz="2800"/>
            </a:lvl1pPr>
            <a:lvl2pPr marL="914400" lvl="1" indent="-381000" algn="l" rtl="0">
              <a:lnSpc>
                <a:spcPct val="90000"/>
              </a:lnSpc>
              <a:spcBef>
                <a:spcPts val="500"/>
              </a:spcBef>
              <a:spcAft>
                <a:spcPts val="0"/>
              </a:spcAft>
              <a:buSzPts val="2400"/>
              <a:buChar char="o"/>
              <a:defRPr sz="2400"/>
            </a:lvl2pPr>
            <a:lvl3pPr marL="1371600" lvl="2" indent="-355600" algn="l" rtl="0">
              <a:lnSpc>
                <a:spcPct val="90000"/>
              </a:lnSpc>
              <a:spcBef>
                <a:spcPts val="500"/>
              </a:spcBef>
              <a:spcAft>
                <a:spcPts val="0"/>
              </a:spcAft>
              <a:buSzPts val="2000"/>
              <a:buChar char="▪"/>
              <a:defRPr sz="2000"/>
            </a:lvl3pPr>
            <a:lvl4pPr marL="1828800" lvl="3" indent="-330200" algn="l" rtl="0">
              <a:lnSpc>
                <a:spcPct val="90000"/>
              </a:lnSpc>
              <a:spcBef>
                <a:spcPts val="500"/>
              </a:spcBef>
              <a:spcAft>
                <a:spcPts val="0"/>
              </a:spcAft>
              <a:buSzPts val="1600"/>
              <a:buChar char="⮚"/>
              <a:defRPr sz="1600"/>
            </a:lvl4pPr>
            <a:lvl5pPr marL="2286000" lvl="4" indent="-330200" algn="l" rtl="0">
              <a:lnSpc>
                <a:spcPct val="90000"/>
              </a:lnSpc>
              <a:spcBef>
                <a:spcPts val="500"/>
              </a:spcBef>
              <a:spcAft>
                <a:spcPts val="0"/>
              </a:spcAft>
              <a:buSzPts val="1600"/>
              <a:buChar char="❖"/>
              <a:defRPr sz="1600"/>
            </a:lvl5pPr>
            <a:lvl6pPr marL="2743200" lvl="5" indent="-330200" algn="l" rtl="0">
              <a:lnSpc>
                <a:spcPct val="90000"/>
              </a:lnSpc>
              <a:spcBef>
                <a:spcPts val="500"/>
              </a:spcBef>
              <a:spcAft>
                <a:spcPts val="0"/>
              </a:spcAft>
              <a:buClr>
                <a:schemeClr val="dk1"/>
              </a:buClr>
              <a:buSzPts val="1600"/>
              <a:buChar char="•"/>
              <a:defRPr sz="1600"/>
            </a:lvl6pPr>
            <a:lvl7pPr marL="3200400" lvl="6" indent="-330200" algn="l" rtl="0">
              <a:lnSpc>
                <a:spcPct val="90000"/>
              </a:lnSpc>
              <a:spcBef>
                <a:spcPts val="500"/>
              </a:spcBef>
              <a:spcAft>
                <a:spcPts val="0"/>
              </a:spcAft>
              <a:buClr>
                <a:schemeClr val="dk1"/>
              </a:buClr>
              <a:buSzPts val="1600"/>
              <a:buChar char="•"/>
              <a:defRPr sz="1600"/>
            </a:lvl7pPr>
            <a:lvl8pPr marL="3657600" lvl="7" indent="-330200" algn="l" rtl="0">
              <a:lnSpc>
                <a:spcPct val="90000"/>
              </a:lnSpc>
              <a:spcBef>
                <a:spcPts val="500"/>
              </a:spcBef>
              <a:spcAft>
                <a:spcPts val="0"/>
              </a:spcAft>
              <a:buClr>
                <a:schemeClr val="dk1"/>
              </a:buClr>
              <a:buSzPts val="1600"/>
              <a:buChar char="•"/>
              <a:defRPr sz="1600"/>
            </a:lvl8pPr>
            <a:lvl9pPr marL="4114800" lvl="8" indent="-330200" algn="l" rtl="0">
              <a:lnSpc>
                <a:spcPct val="90000"/>
              </a:lnSpc>
              <a:spcBef>
                <a:spcPts val="500"/>
              </a:spcBef>
              <a:spcAft>
                <a:spcPts val="0"/>
              </a:spcAft>
              <a:buClr>
                <a:schemeClr val="dk1"/>
              </a:buClr>
              <a:buSzPts val="1600"/>
              <a:buChar char="•"/>
              <a:defRPr sz="1600"/>
            </a:lvl9pPr>
          </a:lstStyle>
          <a:p>
            <a:endParaRPr/>
          </a:p>
        </p:txBody>
      </p:sp>
      <p:sp>
        <p:nvSpPr>
          <p:cNvPr id="191" name="Google Shape;191;p3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2" name="Google Shape;192;p3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3" name="Google Shape;193;p3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sz="1200">
                <a:solidFill>
                  <a:srgbClr val="8A8FA0"/>
                </a:solidFill>
                <a:latin typeface="Quattrocento Sans"/>
                <a:ea typeface="Quattrocento Sans"/>
                <a:cs typeface="Quattrocento Sans"/>
                <a:sym typeface="Quattrocento Sans"/>
              </a:defRPr>
            </a:lvl1pPr>
            <a:lvl2pPr marL="0" lvl="1" indent="0" algn="ctr" rtl="0">
              <a:spcBef>
                <a:spcPts val="0"/>
              </a:spcBef>
              <a:buNone/>
              <a:defRPr sz="1200">
                <a:solidFill>
                  <a:srgbClr val="8A8FA0"/>
                </a:solidFill>
                <a:latin typeface="Quattrocento Sans"/>
                <a:ea typeface="Quattrocento Sans"/>
                <a:cs typeface="Quattrocento Sans"/>
                <a:sym typeface="Quattrocento Sans"/>
              </a:defRPr>
            </a:lvl2pPr>
            <a:lvl3pPr marL="0" lvl="2" indent="0" algn="ctr" rtl="0">
              <a:spcBef>
                <a:spcPts val="0"/>
              </a:spcBef>
              <a:buNone/>
              <a:defRPr sz="1200">
                <a:solidFill>
                  <a:srgbClr val="8A8FA0"/>
                </a:solidFill>
                <a:latin typeface="Quattrocento Sans"/>
                <a:ea typeface="Quattrocento Sans"/>
                <a:cs typeface="Quattrocento Sans"/>
                <a:sym typeface="Quattrocento Sans"/>
              </a:defRPr>
            </a:lvl3pPr>
            <a:lvl4pPr marL="0" lvl="3" indent="0" algn="ctr" rtl="0">
              <a:spcBef>
                <a:spcPts val="0"/>
              </a:spcBef>
              <a:buNone/>
              <a:defRPr sz="1200">
                <a:solidFill>
                  <a:srgbClr val="8A8FA0"/>
                </a:solidFill>
                <a:latin typeface="Quattrocento Sans"/>
                <a:ea typeface="Quattrocento Sans"/>
                <a:cs typeface="Quattrocento Sans"/>
                <a:sym typeface="Quattrocento Sans"/>
              </a:defRPr>
            </a:lvl4pPr>
            <a:lvl5pPr marL="0" lvl="4" indent="0" algn="ctr" rtl="0">
              <a:spcBef>
                <a:spcPts val="0"/>
              </a:spcBef>
              <a:buNone/>
              <a:defRPr sz="1200">
                <a:solidFill>
                  <a:srgbClr val="8A8FA0"/>
                </a:solidFill>
                <a:latin typeface="Quattrocento Sans"/>
                <a:ea typeface="Quattrocento Sans"/>
                <a:cs typeface="Quattrocento Sans"/>
                <a:sym typeface="Quattrocento Sans"/>
              </a:defRPr>
            </a:lvl5pPr>
            <a:lvl6pPr marL="0" lvl="5" indent="0" algn="ctr" rtl="0">
              <a:spcBef>
                <a:spcPts val="0"/>
              </a:spcBef>
              <a:buNone/>
              <a:defRPr sz="1200">
                <a:solidFill>
                  <a:srgbClr val="8A8FA0"/>
                </a:solidFill>
                <a:latin typeface="Quattrocento Sans"/>
                <a:ea typeface="Quattrocento Sans"/>
                <a:cs typeface="Quattrocento Sans"/>
                <a:sym typeface="Quattrocento Sans"/>
              </a:defRPr>
            </a:lvl6pPr>
            <a:lvl7pPr marL="0" lvl="6" indent="0" algn="ctr" rtl="0">
              <a:spcBef>
                <a:spcPts val="0"/>
              </a:spcBef>
              <a:buNone/>
              <a:defRPr sz="1200">
                <a:solidFill>
                  <a:srgbClr val="8A8FA0"/>
                </a:solidFill>
                <a:latin typeface="Quattrocento Sans"/>
                <a:ea typeface="Quattrocento Sans"/>
                <a:cs typeface="Quattrocento Sans"/>
                <a:sym typeface="Quattrocento Sans"/>
              </a:defRPr>
            </a:lvl7pPr>
            <a:lvl8pPr marL="0" lvl="7" indent="0" algn="ctr" rtl="0">
              <a:spcBef>
                <a:spcPts val="0"/>
              </a:spcBef>
              <a:buNone/>
              <a:defRPr sz="1200">
                <a:solidFill>
                  <a:srgbClr val="8A8FA0"/>
                </a:solidFill>
                <a:latin typeface="Quattrocento Sans"/>
                <a:ea typeface="Quattrocento Sans"/>
                <a:cs typeface="Quattrocento Sans"/>
                <a:sym typeface="Quattrocento Sans"/>
              </a:defRPr>
            </a:lvl8pPr>
            <a:lvl9pPr marL="0" lvl="8" indent="0" algn="ctr" rtl="0">
              <a:spcBef>
                <a:spcPts val="0"/>
              </a:spcBef>
              <a:buNone/>
              <a:defRPr sz="1200">
                <a:solidFill>
                  <a:srgbClr val="8A8FA0"/>
                </a:solidFill>
                <a:latin typeface="Quattrocento Sans"/>
                <a:ea typeface="Quattrocento Sans"/>
                <a:cs typeface="Quattrocento Sans"/>
                <a:sym typeface="Quattrocento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one column bullet points" type="obj">
  <p:cSld name="OBJECT">
    <p:spTree>
      <p:nvGrpSpPr>
        <p:cNvPr id="1" name="Shape 24"/>
        <p:cNvGrpSpPr/>
        <p:nvPr/>
      </p:nvGrpSpPr>
      <p:grpSpPr>
        <a:xfrm>
          <a:off x="0" y="0"/>
          <a:ext cx="0" cy="0"/>
          <a:chOff x="0" y="0"/>
          <a:chExt cx="0" cy="0"/>
        </a:xfrm>
      </p:grpSpPr>
      <p:pic>
        <p:nvPicPr>
          <p:cNvPr id="25" name="Google Shape;25;p4"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26" name="Google Shape;26;p4"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7" name="Google Shape;27;p4" descr="Colored backgrouo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8" name="Google Shape;28;p4"/>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67743" y="1230403"/>
            <a:ext cx="11370972" cy="5049746"/>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1000"/>
              </a:spcBef>
              <a:spcAft>
                <a:spcPts val="0"/>
              </a:spcAft>
              <a:buClr>
                <a:srgbClr val="E38526"/>
              </a:buClr>
              <a:buSzPts val="3200"/>
              <a:buFont typeface="Arial"/>
              <a:buChar char="•"/>
              <a:defRPr sz="3200">
                <a:solidFill>
                  <a:srgbClr val="101D34"/>
                </a:solidFill>
                <a:latin typeface="Quattrocento Sans"/>
                <a:ea typeface="Quattrocento Sans"/>
                <a:cs typeface="Quattrocento Sans"/>
                <a:sym typeface="Quattrocento Sans"/>
              </a:defRPr>
            </a:lvl1pPr>
            <a:lvl2pPr marL="914400" lvl="1" indent="-406400" algn="l">
              <a:lnSpc>
                <a:spcPct val="100000"/>
              </a:lnSpc>
              <a:spcBef>
                <a:spcPts val="500"/>
              </a:spcBef>
              <a:spcAft>
                <a:spcPts val="0"/>
              </a:spcAft>
              <a:buClr>
                <a:srgbClr val="E38526"/>
              </a:buClr>
              <a:buSzPts val="2800"/>
              <a:buFont typeface="Courier New"/>
              <a:buChar char="o"/>
              <a:defRPr sz="2800">
                <a:solidFill>
                  <a:srgbClr val="101D34"/>
                </a:solidFill>
                <a:latin typeface="Quattrocento Sans"/>
                <a:ea typeface="Quattrocento Sans"/>
                <a:cs typeface="Quattrocento Sans"/>
                <a:sym typeface="Quattrocento Sans"/>
              </a:defRPr>
            </a:lvl2pPr>
            <a:lvl3pPr marL="1371600" lvl="2" indent="-381000" algn="l">
              <a:lnSpc>
                <a:spcPct val="100000"/>
              </a:lnSpc>
              <a:spcBef>
                <a:spcPts val="500"/>
              </a:spcBef>
              <a:spcAft>
                <a:spcPts val="0"/>
              </a:spcAft>
              <a:buClr>
                <a:srgbClr val="E38526"/>
              </a:buClr>
              <a:buSzPts val="2400"/>
              <a:buFont typeface="Noto Sans Symbols"/>
              <a:buChar char="▪"/>
              <a:defRPr sz="2400">
                <a:solidFill>
                  <a:srgbClr val="101D34"/>
                </a:solidFill>
                <a:latin typeface="Quattrocento Sans"/>
                <a:ea typeface="Quattrocento Sans"/>
                <a:cs typeface="Quattrocento Sans"/>
                <a:sym typeface="Quattrocento Sans"/>
              </a:defRPr>
            </a:lvl3pPr>
            <a:lvl4pPr marL="1828800" lvl="3"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4pPr>
            <a:lvl5pPr marL="2286000" lvl="4"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Quattrocento Sans"/>
                <a:ea typeface="Quattrocento Sans"/>
                <a:cs typeface="Quattrocento Sans"/>
                <a:sym typeface="Quattrocento Sans"/>
              </a:defRPr>
            </a:lvl1pPr>
            <a:lvl2pPr marL="0" lvl="1" indent="0" algn="r">
              <a:spcBef>
                <a:spcPts val="0"/>
              </a:spcBef>
              <a:buNone/>
              <a:defRPr sz="1200">
                <a:solidFill>
                  <a:schemeClr val="dk1"/>
                </a:solidFill>
                <a:latin typeface="Quattrocento Sans"/>
                <a:ea typeface="Quattrocento Sans"/>
                <a:cs typeface="Quattrocento Sans"/>
                <a:sym typeface="Quattrocento Sans"/>
              </a:defRPr>
            </a:lvl2pPr>
            <a:lvl3pPr marL="0" lvl="2" indent="0" algn="r">
              <a:spcBef>
                <a:spcPts val="0"/>
              </a:spcBef>
              <a:buNone/>
              <a:defRPr sz="1200">
                <a:solidFill>
                  <a:schemeClr val="dk1"/>
                </a:solidFill>
                <a:latin typeface="Quattrocento Sans"/>
                <a:ea typeface="Quattrocento Sans"/>
                <a:cs typeface="Quattrocento Sans"/>
                <a:sym typeface="Quattrocento Sans"/>
              </a:defRPr>
            </a:lvl3pPr>
            <a:lvl4pPr marL="0" lvl="3" indent="0" algn="r">
              <a:spcBef>
                <a:spcPts val="0"/>
              </a:spcBef>
              <a:buNone/>
              <a:defRPr sz="1200">
                <a:solidFill>
                  <a:schemeClr val="dk1"/>
                </a:solidFill>
                <a:latin typeface="Quattrocento Sans"/>
                <a:ea typeface="Quattrocento Sans"/>
                <a:cs typeface="Quattrocento Sans"/>
                <a:sym typeface="Quattrocento Sans"/>
              </a:defRPr>
            </a:lvl4pPr>
            <a:lvl5pPr marL="0" lvl="4" indent="0" algn="r">
              <a:spcBef>
                <a:spcPts val="0"/>
              </a:spcBef>
              <a:buNone/>
              <a:defRPr sz="1200">
                <a:solidFill>
                  <a:schemeClr val="dk1"/>
                </a:solidFill>
                <a:latin typeface="Quattrocento Sans"/>
                <a:ea typeface="Quattrocento Sans"/>
                <a:cs typeface="Quattrocento Sans"/>
                <a:sym typeface="Quattrocento Sans"/>
              </a:defRPr>
            </a:lvl5pPr>
            <a:lvl6pPr marL="0" lvl="5" indent="0" algn="r">
              <a:spcBef>
                <a:spcPts val="0"/>
              </a:spcBef>
              <a:buNone/>
              <a:defRPr sz="1200">
                <a:solidFill>
                  <a:schemeClr val="dk1"/>
                </a:solidFill>
                <a:latin typeface="Quattrocento Sans"/>
                <a:ea typeface="Quattrocento Sans"/>
                <a:cs typeface="Quattrocento Sans"/>
                <a:sym typeface="Quattrocento Sans"/>
              </a:defRPr>
            </a:lvl6pPr>
            <a:lvl7pPr marL="0" lvl="6" indent="0" algn="r">
              <a:spcBef>
                <a:spcPts val="0"/>
              </a:spcBef>
              <a:buNone/>
              <a:defRPr sz="1200">
                <a:solidFill>
                  <a:schemeClr val="dk1"/>
                </a:solidFill>
                <a:latin typeface="Quattrocento Sans"/>
                <a:ea typeface="Quattrocento Sans"/>
                <a:cs typeface="Quattrocento Sans"/>
                <a:sym typeface="Quattrocento Sans"/>
              </a:defRPr>
            </a:lvl7pPr>
            <a:lvl8pPr marL="0" lvl="7" indent="0" algn="r">
              <a:spcBef>
                <a:spcPts val="0"/>
              </a:spcBef>
              <a:buNone/>
              <a:defRPr sz="1200">
                <a:solidFill>
                  <a:schemeClr val="dk1"/>
                </a:solidFill>
                <a:latin typeface="Quattrocento Sans"/>
                <a:ea typeface="Quattrocento Sans"/>
                <a:cs typeface="Quattrocento Sans"/>
                <a:sym typeface="Quattrocento Sans"/>
              </a:defRPr>
            </a:lvl8pPr>
            <a:lvl9pPr marL="0" lvl="8" indent="0" algn="r">
              <a:spcBef>
                <a:spcPts val="0"/>
              </a:spcBef>
              <a:buNone/>
              <a:defRPr sz="12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31" name="Google Shape;31;p4"/>
          <p:cNvSpPr txBox="1"/>
          <p:nvPr/>
        </p:nvSpPr>
        <p:spPr>
          <a:xfrm>
            <a:off x="250371" y="6356350"/>
            <a:ext cx="771337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8A8FA0"/>
                </a:solidFill>
                <a:latin typeface="Quattrocento Sans"/>
                <a:ea typeface="Quattrocento Sans"/>
                <a:cs typeface="Quattrocento Sans"/>
                <a:sym typeface="Quattrocento Sans"/>
              </a:rPr>
              <a:t>Massachusetts Department of</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Elementary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and</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Secondary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Education</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4"/>
        <p:cNvGrpSpPr/>
        <p:nvPr/>
      </p:nvGrpSpPr>
      <p:grpSpPr>
        <a:xfrm>
          <a:off x="0" y="0"/>
          <a:ext cx="0" cy="0"/>
          <a:chOff x="0" y="0"/>
          <a:chExt cx="0" cy="0"/>
        </a:xfrm>
      </p:grpSpPr>
      <p:sp>
        <p:nvSpPr>
          <p:cNvPr id="195" name="Google Shape;195;p32"/>
          <p:cNvSpPr txBox="1">
            <a:spLocks noGrp="1"/>
          </p:cNvSpPr>
          <p:nvPr>
            <p:ph type="title"/>
          </p:nvPr>
        </p:nvSpPr>
        <p:spPr>
          <a:xfrm>
            <a:off x="1219200" y="274637"/>
            <a:ext cx="10363200" cy="11430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2"/>
              </a:buClr>
              <a:buSzPts val="4000"/>
              <a:buFont typeface="Calibri"/>
              <a:buNone/>
              <a:defRPr sz="4000" b="0" i="0" u="none" strike="noStrike" cap="none">
                <a:solidFill>
                  <a:schemeClr val="dk2"/>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96" name="Google Shape;196;p32"/>
          <p:cNvSpPr txBox="1">
            <a:spLocks noGrp="1"/>
          </p:cNvSpPr>
          <p:nvPr>
            <p:ph type="dt" idx="10"/>
          </p:nvPr>
        </p:nvSpPr>
        <p:spPr>
          <a:xfrm>
            <a:off x="8229600" y="6191251"/>
            <a:ext cx="3302100" cy="476100"/>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chemeClr val="dk2"/>
              </a:buClr>
              <a:buSzPts val="1400"/>
              <a:buFont typeface="Cambria"/>
              <a:buNone/>
              <a:defRPr sz="1400" b="0" i="0" u="none" strike="noStrike" cap="none">
                <a:solidFill>
                  <a:schemeClr val="dk2"/>
                </a:solidFill>
                <a:latin typeface="Cambria"/>
                <a:ea typeface="Cambria"/>
                <a:cs typeface="Cambria"/>
                <a:sym typeface="Cambria"/>
              </a:defRPr>
            </a:lvl1pPr>
            <a:lvl2pPr marR="0" lvl="1" algn="l" rtl="0">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2pPr>
            <a:lvl3pPr marR="0" lvl="2" algn="l" rtl="0">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3pPr>
            <a:lvl4pPr marR="0" lvl="3" algn="l" rtl="0">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4pPr>
            <a:lvl5pPr marR="0" lvl="4" algn="l" rtl="0">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5pPr>
            <a:lvl6pPr marR="0" lvl="5" algn="l" rtl="0">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6pPr>
            <a:lvl7pPr marR="0" lvl="6" algn="l" rtl="0">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7pPr>
            <a:lvl8pPr marR="0" lvl="7" algn="l" rtl="0">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8pPr>
            <a:lvl9pPr marR="0" lvl="8" algn="l" rtl="0">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9pPr>
          </a:lstStyle>
          <a:p>
            <a:endParaRPr/>
          </a:p>
        </p:txBody>
      </p:sp>
      <p:sp>
        <p:nvSpPr>
          <p:cNvPr id="197" name="Google Shape;197;p32"/>
          <p:cNvSpPr txBox="1">
            <a:spLocks noGrp="1"/>
          </p:cNvSpPr>
          <p:nvPr>
            <p:ph type="ftr" idx="11"/>
          </p:nvPr>
        </p:nvSpPr>
        <p:spPr>
          <a:xfrm>
            <a:off x="1219201" y="6172200"/>
            <a:ext cx="5283300" cy="457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1400"/>
              <a:buFont typeface="Cambria"/>
              <a:buNone/>
              <a:defRPr sz="1400" b="0" i="0" u="none" strike="noStrike" cap="none">
                <a:solidFill>
                  <a:schemeClr val="dk2"/>
                </a:solidFill>
                <a:latin typeface="Cambria"/>
                <a:ea typeface="Cambria"/>
                <a:cs typeface="Cambria"/>
                <a:sym typeface="Cambria"/>
              </a:defRPr>
            </a:lvl1pPr>
            <a:lvl2pPr marR="0" lvl="1" algn="l" rtl="0">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2pPr>
            <a:lvl3pPr marR="0" lvl="2" algn="l" rtl="0">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3pPr>
            <a:lvl4pPr marR="0" lvl="3" algn="l" rtl="0">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4pPr>
            <a:lvl5pPr marR="0" lvl="4" algn="l" rtl="0">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5pPr>
            <a:lvl6pPr marR="0" lvl="5" algn="l" rtl="0">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6pPr>
            <a:lvl7pPr marR="0" lvl="6" algn="l" rtl="0">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7pPr>
            <a:lvl8pPr marR="0" lvl="7" algn="l" rtl="0">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8pPr>
            <a:lvl9pPr marR="0" lvl="8" algn="l" rtl="0">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9pPr>
          </a:lstStyle>
          <a:p>
            <a:endParaRPr/>
          </a:p>
        </p:txBody>
      </p:sp>
      <p:sp>
        <p:nvSpPr>
          <p:cNvPr id="198" name="Google Shape;198;p32"/>
          <p:cNvSpPr>
            <a:spLocks noGrp="1"/>
          </p:cNvSpPr>
          <p:nvPr>
            <p:ph type="sldNum" idx="12"/>
          </p:nvPr>
        </p:nvSpPr>
        <p:spPr>
          <a:xfrm>
            <a:off x="11379200" y="6248400"/>
            <a:ext cx="609600" cy="457200"/>
          </a:xfrm>
          <a:prstGeom prst="ellipse">
            <a:avLst/>
          </a:prstGeom>
          <a:solidFill>
            <a:schemeClr val="accent1"/>
          </a:solidFill>
          <a:ln>
            <a:noFill/>
          </a:ln>
        </p:spPr>
        <p:txBody>
          <a:bodyPr spcFirstLastPara="1" wrap="square" lIns="0" tIns="0" rIns="0" bIns="0" anchor="ctr" anchorCtr="1">
            <a:noAutofit/>
          </a:bodyPr>
          <a:lstStyle>
            <a:lvl1pPr marL="0" lvl="0" indent="0" algn="ctr" rtl="0">
              <a:spcBef>
                <a:spcPts val="0"/>
              </a:spcBef>
              <a:buNone/>
              <a:defRPr sz="1400">
                <a:solidFill>
                  <a:srgbClr val="FFFFFF"/>
                </a:solidFill>
                <a:latin typeface="Calibri"/>
                <a:ea typeface="Calibri"/>
                <a:cs typeface="Calibri"/>
                <a:sym typeface="Calibri"/>
              </a:defRPr>
            </a:lvl1pPr>
            <a:lvl2pPr marL="0" lvl="1" indent="0" algn="ctr" rtl="0">
              <a:spcBef>
                <a:spcPts val="0"/>
              </a:spcBef>
              <a:buNone/>
              <a:defRPr sz="1400">
                <a:solidFill>
                  <a:srgbClr val="FFFFFF"/>
                </a:solidFill>
                <a:latin typeface="Calibri"/>
                <a:ea typeface="Calibri"/>
                <a:cs typeface="Calibri"/>
                <a:sym typeface="Calibri"/>
              </a:defRPr>
            </a:lvl2pPr>
            <a:lvl3pPr marL="0" lvl="2" indent="0" algn="ctr" rtl="0">
              <a:spcBef>
                <a:spcPts val="0"/>
              </a:spcBef>
              <a:buNone/>
              <a:defRPr sz="1400">
                <a:solidFill>
                  <a:srgbClr val="FFFFFF"/>
                </a:solidFill>
                <a:latin typeface="Calibri"/>
                <a:ea typeface="Calibri"/>
                <a:cs typeface="Calibri"/>
                <a:sym typeface="Calibri"/>
              </a:defRPr>
            </a:lvl3pPr>
            <a:lvl4pPr marL="0" lvl="3" indent="0" algn="ctr" rtl="0">
              <a:spcBef>
                <a:spcPts val="0"/>
              </a:spcBef>
              <a:buNone/>
              <a:defRPr sz="1400">
                <a:solidFill>
                  <a:srgbClr val="FFFFFF"/>
                </a:solidFill>
                <a:latin typeface="Calibri"/>
                <a:ea typeface="Calibri"/>
                <a:cs typeface="Calibri"/>
                <a:sym typeface="Calibri"/>
              </a:defRPr>
            </a:lvl4pPr>
            <a:lvl5pPr marL="0" lvl="4" indent="0" algn="ctr" rtl="0">
              <a:spcBef>
                <a:spcPts val="0"/>
              </a:spcBef>
              <a:buNone/>
              <a:defRPr sz="1400">
                <a:solidFill>
                  <a:srgbClr val="FFFFFF"/>
                </a:solidFill>
                <a:latin typeface="Calibri"/>
                <a:ea typeface="Calibri"/>
                <a:cs typeface="Calibri"/>
                <a:sym typeface="Calibri"/>
              </a:defRPr>
            </a:lvl5pPr>
            <a:lvl6pPr marL="0" lvl="5" indent="0" algn="ctr" rtl="0">
              <a:spcBef>
                <a:spcPts val="0"/>
              </a:spcBef>
              <a:buNone/>
              <a:defRPr sz="1400">
                <a:solidFill>
                  <a:srgbClr val="FFFFFF"/>
                </a:solidFill>
                <a:latin typeface="Calibri"/>
                <a:ea typeface="Calibri"/>
                <a:cs typeface="Calibri"/>
                <a:sym typeface="Calibri"/>
              </a:defRPr>
            </a:lvl6pPr>
            <a:lvl7pPr marL="0" lvl="6" indent="0" algn="ctr" rtl="0">
              <a:spcBef>
                <a:spcPts val="0"/>
              </a:spcBef>
              <a:buNone/>
              <a:defRPr sz="1400">
                <a:solidFill>
                  <a:srgbClr val="FFFFFF"/>
                </a:solidFill>
                <a:latin typeface="Calibri"/>
                <a:ea typeface="Calibri"/>
                <a:cs typeface="Calibri"/>
                <a:sym typeface="Calibri"/>
              </a:defRPr>
            </a:lvl7pPr>
            <a:lvl8pPr marL="0" lvl="7" indent="0" algn="ctr" rtl="0">
              <a:spcBef>
                <a:spcPts val="0"/>
              </a:spcBef>
              <a:buNone/>
              <a:defRPr sz="1400">
                <a:solidFill>
                  <a:srgbClr val="FFFFFF"/>
                </a:solidFill>
                <a:latin typeface="Calibri"/>
                <a:ea typeface="Calibri"/>
                <a:cs typeface="Calibri"/>
                <a:sym typeface="Calibri"/>
              </a:defRPr>
            </a:lvl8pPr>
            <a:lvl9pPr marL="0" lvl="8" indent="0" algn="ctr" rtl="0">
              <a:spcBef>
                <a:spcPts val="0"/>
              </a:spcBef>
              <a:buNone/>
              <a:defRPr sz="1400">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199" name="Google Shape;199;p32" descr="science ambassadors.png"/>
          <p:cNvPicPr preferRelativeResize="0"/>
          <p:nvPr/>
        </p:nvPicPr>
        <p:blipFill rotWithShape="1">
          <a:blip r:embed="rId2">
            <a:alphaModFix/>
          </a:blip>
          <a:srcRect/>
          <a:stretch/>
        </p:blipFill>
        <p:spPr>
          <a:xfrm>
            <a:off x="4673601" y="6184502"/>
            <a:ext cx="2063751" cy="673499"/>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0"/>
        <p:cNvGrpSpPr/>
        <p:nvPr/>
      </p:nvGrpSpPr>
      <p:grpSpPr>
        <a:xfrm>
          <a:off x="0" y="0"/>
          <a:ext cx="0" cy="0"/>
          <a:chOff x="0" y="0"/>
          <a:chExt cx="0" cy="0"/>
        </a:xfrm>
      </p:grpSpPr>
      <p:sp>
        <p:nvSpPr>
          <p:cNvPr id="201" name="Google Shape;201;p33"/>
          <p:cNvSpPr txBox="1">
            <a:spLocks noGrp="1"/>
          </p:cNvSpPr>
          <p:nvPr>
            <p:ph type="title"/>
          </p:nvPr>
        </p:nvSpPr>
        <p:spPr>
          <a:xfrm>
            <a:off x="812800" y="274638"/>
            <a:ext cx="105663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30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2" name="Google Shape;202;p33"/>
          <p:cNvSpPr txBox="1">
            <a:spLocks noGrp="1"/>
          </p:cNvSpPr>
          <p:nvPr>
            <p:ph type="body" idx="1"/>
          </p:nvPr>
        </p:nvSpPr>
        <p:spPr>
          <a:xfrm>
            <a:off x="812800" y="1524000"/>
            <a:ext cx="50799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o"/>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03" name="Google Shape;203;p33"/>
          <p:cNvSpPr txBox="1">
            <a:spLocks noGrp="1"/>
          </p:cNvSpPr>
          <p:nvPr>
            <p:ph type="body" idx="2"/>
          </p:nvPr>
        </p:nvSpPr>
        <p:spPr>
          <a:xfrm>
            <a:off x="6299200" y="1524000"/>
            <a:ext cx="50799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o"/>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04" name="Google Shape;204;p33"/>
          <p:cNvSpPr txBox="1">
            <a:spLocks noGrp="1"/>
          </p:cNvSpPr>
          <p:nvPr>
            <p:ph type="sldNum" idx="12"/>
          </p:nvPr>
        </p:nvSpPr>
        <p:spPr>
          <a:xfrm>
            <a:off x="11315700" y="5257800"/>
            <a:ext cx="711300" cy="4572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spcAft>
                <a:spcPts val="0"/>
              </a:spcAft>
              <a:buNone/>
              <a:defRPr sz="1600">
                <a:solidFill>
                  <a:srgbClr val="8889A0"/>
                </a:solidFill>
                <a:latin typeface="Calibri"/>
                <a:ea typeface="Calibri"/>
                <a:cs typeface="Calibri"/>
                <a:sym typeface="Calibri"/>
              </a:defRPr>
            </a:lvl1pPr>
            <a:lvl2pPr marL="0" lvl="1" indent="0" algn="ctr" rtl="0">
              <a:spcBef>
                <a:spcPts val="0"/>
              </a:spcBef>
              <a:spcAft>
                <a:spcPts val="0"/>
              </a:spcAft>
              <a:buNone/>
              <a:defRPr sz="1600">
                <a:solidFill>
                  <a:srgbClr val="8889A0"/>
                </a:solidFill>
                <a:latin typeface="Calibri"/>
                <a:ea typeface="Calibri"/>
                <a:cs typeface="Calibri"/>
                <a:sym typeface="Calibri"/>
              </a:defRPr>
            </a:lvl2pPr>
            <a:lvl3pPr marL="0" lvl="2" indent="0" algn="ctr" rtl="0">
              <a:spcBef>
                <a:spcPts val="0"/>
              </a:spcBef>
              <a:spcAft>
                <a:spcPts val="0"/>
              </a:spcAft>
              <a:buNone/>
              <a:defRPr sz="1600">
                <a:solidFill>
                  <a:srgbClr val="8889A0"/>
                </a:solidFill>
                <a:latin typeface="Calibri"/>
                <a:ea typeface="Calibri"/>
                <a:cs typeface="Calibri"/>
                <a:sym typeface="Calibri"/>
              </a:defRPr>
            </a:lvl3pPr>
            <a:lvl4pPr marL="0" lvl="3" indent="0" algn="ctr" rtl="0">
              <a:spcBef>
                <a:spcPts val="0"/>
              </a:spcBef>
              <a:spcAft>
                <a:spcPts val="0"/>
              </a:spcAft>
              <a:buNone/>
              <a:defRPr sz="1600">
                <a:solidFill>
                  <a:srgbClr val="8889A0"/>
                </a:solidFill>
                <a:latin typeface="Calibri"/>
                <a:ea typeface="Calibri"/>
                <a:cs typeface="Calibri"/>
                <a:sym typeface="Calibri"/>
              </a:defRPr>
            </a:lvl4pPr>
            <a:lvl5pPr marL="0" lvl="4" indent="0" algn="ctr" rtl="0">
              <a:spcBef>
                <a:spcPts val="0"/>
              </a:spcBef>
              <a:spcAft>
                <a:spcPts val="0"/>
              </a:spcAft>
              <a:buNone/>
              <a:defRPr sz="1600">
                <a:solidFill>
                  <a:srgbClr val="8889A0"/>
                </a:solidFill>
                <a:latin typeface="Calibri"/>
                <a:ea typeface="Calibri"/>
                <a:cs typeface="Calibri"/>
                <a:sym typeface="Calibri"/>
              </a:defRPr>
            </a:lvl5pPr>
            <a:lvl6pPr marL="0" lvl="5" indent="0" algn="ctr" rtl="0">
              <a:spcBef>
                <a:spcPts val="0"/>
              </a:spcBef>
              <a:spcAft>
                <a:spcPts val="0"/>
              </a:spcAft>
              <a:buNone/>
              <a:defRPr sz="1600">
                <a:solidFill>
                  <a:srgbClr val="8889A0"/>
                </a:solidFill>
                <a:latin typeface="Calibri"/>
                <a:ea typeface="Calibri"/>
                <a:cs typeface="Calibri"/>
                <a:sym typeface="Calibri"/>
              </a:defRPr>
            </a:lvl6pPr>
            <a:lvl7pPr marL="0" lvl="6" indent="0" algn="ctr" rtl="0">
              <a:spcBef>
                <a:spcPts val="0"/>
              </a:spcBef>
              <a:spcAft>
                <a:spcPts val="0"/>
              </a:spcAft>
              <a:buNone/>
              <a:defRPr sz="1600">
                <a:solidFill>
                  <a:srgbClr val="8889A0"/>
                </a:solidFill>
                <a:latin typeface="Calibri"/>
                <a:ea typeface="Calibri"/>
                <a:cs typeface="Calibri"/>
                <a:sym typeface="Calibri"/>
              </a:defRPr>
            </a:lvl7pPr>
            <a:lvl8pPr marL="0" lvl="7" indent="0" algn="ctr" rtl="0">
              <a:spcBef>
                <a:spcPts val="0"/>
              </a:spcBef>
              <a:spcAft>
                <a:spcPts val="0"/>
              </a:spcAft>
              <a:buNone/>
              <a:defRPr sz="1600">
                <a:solidFill>
                  <a:srgbClr val="8889A0"/>
                </a:solidFill>
                <a:latin typeface="Calibri"/>
                <a:ea typeface="Calibri"/>
                <a:cs typeface="Calibri"/>
                <a:sym typeface="Calibri"/>
              </a:defRPr>
            </a:lvl8pPr>
            <a:lvl9pPr marL="0" lvl="8" indent="0" algn="ctr" rtl="0">
              <a:spcBef>
                <a:spcPts val="0"/>
              </a:spcBef>
              <a:spcAft>
                <a:spcPts val="0"/>
              </a:spcAft>
              <a:buNone/>
              <a:defRPr sz="1600">
                <a:solidFill>
                  <a:srgbClr val="8889A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sic powerpoint">
  <p:cSld name="Basic powerpoint">
    <p:spTree>
      <p:nvGrpSpPr>
        <p:cNvPr id="1" name="Shape 205"/>
        <p:cNvGrpSpPr/>
        <p:nvPr/>
      </p:nvGrpSpPr>
      <p:grpSpPr>
        <a:xfrm>
          <a:off x="0" y="0"/>
          <a:ext cx="0" cy="0"/>
          <a:chOff x="0" y="0"/>
          <a:chExt cx="0" cy="0"/>
        </a:xfrm>
      </p:grpSpPr>
      <p:sp>
        <p:nvSpPr>
          <p:cNvPr id="206" name="Google Shape;206;p34"/>
          <p:cNvSpPr txBox="1">
            <a:spLocks noGrp="1"/>
          </p:cNvSpPr>
          <p:nvPr>
            <p:ph type="title"/>
          </p:nvPr>
        </p:nvSpPr>
        <p:spPr>
          <a:xfrm>
            <a:off x="917471" y="274638"/>
            <a:ext cx="10972800" cy="835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30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7" name="Google Shape;207;p34"/>
          <p:cNvSpPr txBox="1"/>
          <p:nvPr/>
        </p:nvSpPr>
        <p:spPr>
          <a:xfrm>
            <a:off x="3759200" y="6400800"/>
            <a:ext cx="4673700" cy="425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b="0">
                <a:solidFill>
                  <a:srgbClr val="000000"/>
                </a:solidFill>
                <a:latin typeface="Times New Roman"/>
                <a:ea typeface="Times New Roman"/>
                <a:cs typeface="Times New Roman"/>
                <a:sym typeface="Times New Roman"/>
              </a:rPr>
              <a:t>© 2015 Research for Better Teaching, Inc. • www.RBTeach.com</a:t>
            </a:r>
            <a:endParaRPr sz="1000" b="0">
              <a:solidFill>
                <a:srgbClr val="000000"/>
              </a:solidFill>
              <a:latin typeface="Times New Roman"/>
              <a:ea typeface="Times New Roman"/>
              <a:cs typeface="Times New Roman"/>
              <a:sym typeface="Times New Roman"/>
            </a:endParaRPr>
          </a:p>
        </p:txBody>
      </p:sp>
      <p:sp>
        <p:nvSpPr>
          <p:cNvPr id="208" name="Google Shape;208;p34"/>
          <p:cNvSpPr txBox="1"/>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a:solidFill>
                  <a:srgbClr val="000000"/>
                </a:solidFill>
                <a:latin typeface="Arial"/>
                <a:ea typeface="Arial"/>
                <a:cs typeface="Arial"/>
                <a:sym typeface="Arial"/>
              </a:rPr>
              <a:t>‹#›</a:t>
            </a:fld>
            <a:endParaRPr sz="1200" b="0">
              <a:solidFill>
                <a:srgbClr val="000000"/>
              </a:solidFill>
              <a:latin typeface="Arial"/>
              <a:ea typeface="Arial"/>
              <a:cs typeface="Arial"/>
              <a:sym typeface="Arial"/>
            </a:endParaRPr>
          </a:p>
        </p:txBody>
      </p:sp>
      <p:pic>
        <p:nvPicPr>
          <p:cNvPr id="209" name="Google Shape;209;p34"/>
          <p:cNvPicPr preferRelativeResize="0"/>
          <p:nvPr/>
        </p:nvPicPr>
        <p:blipFill rotWithShape="1">
          <a:blip r:embed="rId2">
            <a:alphaModFix/>
          </a:blip>
          <a:srcRect/>
          <a:stretch/>
        </p:blipFill>
        <p:spPr>
          <a:xfrm>
            <a:off x="609600" y="6324600"/>
            <a:ext cx="317500" cy="355599"/>
          </a:xfrm>
          <a:prstGeom prst="rect">
            <a:avLst/>
          </a:prstGeom>
          <a:noFill/>
          <a:ln>
            <a:noFill/>
          </a:ln>
        </p:spPr>
      </p:pic>
      <p:sp>
        <p:nvSpPr>
          <p:cNvPr id="210" name="Google Shape;210;p34"/>
          <p:cNvSpPr txBox="1">
            <a:spLocks noGrp="1"/>
          </p:cNvSpPr>
          <p:nvPr>
            <p:ph type="body" idx="1"/>
          </p:nvPr>
        </p:nvSpPr>
        <p:spPr>
          <a:xfrm>
            <a:off x="916517" y="1349375"/>
            <a:ext cx="10320900" cy="48309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o"/>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_ONLY_1">
  <p:cSld name="TITLE_ONLY_1">
    <p:bg>
      <p:bgPr>
        <a:solidFill>
          <a:srgbClr val="FEF2E7"/>
        </a:solidFill>
        <a:effectLst/>
      </p:bgPr>
    </p:bg>
    <p:spTree>
      <p:nvGrpSpPr>
        <p:cNvPr id="1" name="Shape 211"/>
        <p:cNvGrpSpPr/>
        <p:nvPr/>
      </p:nvGrpSpPr>
      <p:grpSpPr>
        <a:xfrm>
          <a:off x="0" y="0"/>
          <a:ext cx="0" cy="0"/>
          <a:chOff x="0" y="0"/>
          <a:chExt cx="0" cy="0"/>
        </a:xfrm>
      </p:grpSpPr>
      <p:sp>
        <p:nvSpPr>
          <p:cNvPr id="212" name="Google Shape;212;p35"/>
          <p:cNvSpPr txBox="1">
            <a:spLocks noGrp="1"/>
          </p:cNvSpPr>
          <p:nvPr>
            <p:ph type="title"/>
          </p:nvPr>
        </p:nvSpPr>
        <p:spPr>
          <a:xfrm>
            <a:off x="609600" y="1000025"/>
            <a:ext cx="10990500" cy="713700"/>
          </a:xfrm>
          <a:prstGeom prst="rect">
            <a:avLst/>
          </a:prstGeom>
        </p:spPr>
        <p:txBody>
          <a:bodyPr spcFirstLastPara="1" wrap="square" lIns="91425" tIns="45700" rIns="91425" bIns="45700" anchor="ctr" anchorCtr="0">
            <a:noAutofit/>
          </a:bodyPr>
          <a:lstStyle>
            <a:lvl1pPr lvl="0" rtl="0">
              <a:spcBef>
                <a:spcPts val="0"/>
              </a:spcBef>
              <a:spcAft>
                <a:spcPts val="0"/>
              </a:spcAft>
              <a:buClr>
                <a:srgbClr val="0B0B0B"/>
              </a:buClr>
              <a:buSzPts val="4800"/>
              <a:buNone/>
              <a:defRPr sz="4800">
                <a:solidFill>
                  <a:srgbClr val="0B0B0B"/>
                </a:solidFill>
              </a:defRPr>
            </a:lvl1pPr>
            <a:lvl2pPr lvl="1" algn="ctr" rtl="0">
              <a:spcBef>
                <a:spcPts val="0"/>
              </a:spcBef>
              <a:spcAft>
                <a:spcPts val="0"/>
              </a:spcAft>
              <a:buClr>
                <a:srgbClr val="0B0B0B"/>
              </a:buClr>
              <a:buSzPts val="4800"/>
              <a:buNone/>
              <a:defRPr sz="4800">
                <a:solidFill>
                  <a:srgbClr val="0B0B0B"/>
                </a:solidFill>
              </a:defRPr>
            </a:lvl2pPr>
            <a:lvl3pPr lvl="2" algn="ctr" rtl="0">
              <a:spcBef>
                <a:spcPts val="0"/>
              </a:spcBef>
              <a:spcAft>
                <a:spcPts val="0"/>
              </a:spcAft>
              <a:buClr>
                <a:srgbClr val="0B0B0B"/>
              </a:buClr>
              <a:buSzPts val="4800"/>
              <a:buNone/>
              <a:defRPr sz="4800">
                <a:solidFill>
                  <a:srgbClr val="0B0B0B"/>
                </a:solidFill>
              </a:defRPr>
            </a:lvl3pPr>
            <a:lvl4pPr lvl="3" algn="ctr" rtl="0">
              <a:spcBef>
                <a:spcPts val="0"/>
              </a:spcBef>
              <a:spcAft>
                <a:spcPts val="0"/>
              </a:spcAft>
              <a:buClr>
                <a:srgbClr val="0B0B0B"/>
              </a:buClr>
              <a:buSzPts val="4800"/>
              <a:buNone/>
              <a:defRPr sz="4800">
                <a:solidFill>
                  <a:srgbClr val="0B0B0B"/>
                </a:solidFill>
              </a:defRPr>
            </a:lvl4pPr>
            <a:lvl5pPr lvl="4" algn="ctr" rtl="0">
              <a:spcBef>
                <a:spcPts val="0"/>
              </a:spcBef>
              <a:spcAft>
                <a:spcPts val="0"/>
              </a:spcAft>
              <a:buClr>
                <a:srgbClr val="0B0B0B"/>
              </a:buClr>
              <a:buSzPts val="4800"/>
              <a:buNone/>
              <a:defRPr sz="4800">
                <a:solidFill>
                  <a:srgbClr val="0B0B0B"/>
                </a:solidFill>
              </a:defRPr>
            </a:lvl5pPr>
            <a:lvl6pPr lvl="5" algn="ctr" rtl="0">
              <a:spcBef>
                <a:spcPts val="0"/>
              </a:spcBef>
              <a:spcAft>
                <a:spcPts val="0"/>
              </a:spcAft>
              <a:buClr>
                <a:srgbClr val="0B0B0B"/>
              </a:buClr>
              <a:buSzPts val="4800"/>
              <a:buNone/>
              <a:defRPr sz="4800">
                <a:solidFill>
                  <a:srgbClr val="0B0B0B"/>
                </a:solidFill>
              </a:defRPr>
            </a:lvl6pPr>
            <a:lvl7pPr lvl="6" algn="ctr" rtl="0">
              <a:spcBef>
                <a:spcPts val="0"/>
              </a:spcBef>
              <a:spcAft>
                <a:spcPts val="0"/>
              </a:spcAft>
              <a:buClr>
                <a:srgbClr val="0B0B0B"/>
              </a:buClr>
              <a:buSzPts val="4800"/>
              <a:buNone/>
              <a:defRPr sz="4800">
                <a:solidFill>
                  <a:srgbClr val="0B0B0B"/>
                </a:solidFill>
              </a:defRPr>
            </a:lvl7pPr>
            <a:lvl8pPr lvl="7" algn="ctr" rtl="0">
              <a:spcBef>
                <a:spcPts val="0"/>
              </a:spcBef>
              <a:spcAft>
                <a:spcPts val="0"/>
              </a:spcAft>
              <a:buClr>
                <a:srgbClr val="0B0B0B"/>
              </a:buClr>
              <a:buSzPts val="4800"/>
              <a:buNone/>
              <a:defRPr sz="4800">
                <a:solidFill>
                  <a:srgbClr val="0B0B0B"/>
                </a:solidFill>
              </a:defRPr>
            </a:lvl8pPr>
            <a:lvl9pPr lvl="8" algn="ctr" rtl="0">
              <a:spcBef>
                <a:spcPts val="0"/>
              </a:spcBef>
              <a:spcAft>
                <a:spcPts val="0"/>
              </a:spcAft>
              <a:buClr>
                <a:srgbClr val="0B0B0B"/>
              </a:buClr>
              <a:buSzPts val="4800"/>
              <a:buNone/>
              <a:defRPr sz="4800">
                <a:solidFill>
                  <a:srgbClr val="0B0B0B"/>
                </a:solidFill>
              </a:defRPr>
            </a:lvl9pPr>
          </a:lstStyle>
          <a:p>
            <a:endParaRPr/>
          </a:p>
        </p:txBody>
      </p:sp>
      <p:sp>
        <p:nvSpPr>
          <p:cNvPr id="213" name="Google Shape;213;p35"/>
          <p:cNvSpPr txBox="1">
            <a:spLocks noGrp="1"/>
          </p:cNvSpPr>
          <p:nvPr>
            <p:ph type="sldNum" idx="12"/>
          </p:nvPr>
        </p:nvSpPr>
        <p:spPr>
          <a:xfrm>
            <a:off x="106636" y="6306309"/>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
        <p:nvSpPr>
          <p:cNvPr id="214" name="Google Shape;214;p35"/>
          <p:cNvSpPr txBox="1">
            <a:spLocks noGrp="1"/>
          </p:cNvSpPr>
          <p:nvPr>
            <p:ph type="subTitle" idx="1"/>
          </p:nvPr>
        </p:nvSpPr>
        <p:spPr>
          <a:xfrm>
            <a:off x="615467" y="1828800"/>
            <a:ext cx="11040900" cy="1479000"/>
          </a:xfrm>
          <a:prstGeom prst="rect">
            <a:avLst/>
          </a:prstGeom>
        </p:spPr>
        <p:txBody>
          <a:bodyPr spcFirstLastPara="1" wrap="square" lIns="91425" tIns="45700" rIns="91425" bIns="45700" anchor="t" anchorCtr="0">
            <a:noAutofit/>
          </a:bodyPr>
          <a:lstStyle>
            <a:lvl1pPr lvl="0" rtl="0">
              <a:spcBef>
                <a:spcPts val="1000"/>
              </a:spcBef>
              <a:spcAft>
                <a:spcPts val="0"/>
              </a:spcAft>
              <a:buNone/>
              <a:defRPr sz="2400">
                <a:solidFill>
                  <a:srgbClr val="0B0B0B"/>
                </a:solidFill>
              </a:defRPr>
            </a:lvl1pPr>
            <a:lvl2pPr lvl="1" algn="ctr" rtl="0">
              <a:spcBef>
                <a:spcPts val="1000"/>
              </a:spcBef>
              <a:spcAft>
                <a:spcPts val="0"/>
              </a:spcAft>
              <a:buNone/>
              <a:defRPr sz="2400">
                <a:solidFill>
                  <a:srgbClr val="0B0B0B"/>
                </a:solidFill>
              </a:defRPr>
            </a:lvl2pPr>
            <a:lvl3pPr lvl="2" algn="ctr" rtl="0">
              <a:spcBef>
                <a:spcPts val="1000"/>
              </a:spcBef>
              <a:spcAft>
                <a:spcPts val="0"/>
              </a:spcAft>
              <a:buNone/>
              <a:defRPr sz="2400">
                <a:solidFill>
                  <a:srgbClr val="0B0B0B"/>
                </a:solidFill>
              </a:defRPr>
            </a:lvl3pPr>
            <a:lvl4pPr lvl="3" algn="ctr" rtl="0">
              <a:spcBef>
                <a:spcPts val="1000"/>
              </a:spcBef>
              <a:spcAft>
                <a:spcPts val="0"/>
              </a:spcAft>
              <a:buNone/>
              <a:defRPr sz="2400">
                <a:solidFill>
                  <a:srgbClr val="0B0B0B"/>
                </a:solidFill>
              </a:defRPr>
            </a:lvl4pPr>
            <a:lvl5pPr lvl="4" algn="ctr" rtl="0">
              <a:spcBef>
                <a:spcPts val="1000"/>
              </a:spcBef>
              <a:spcAft>
                <a:spcPts val="0"/>
              </a:spcAft>
              <a:buNone/>
              <a:defRPr sz="2400">
                <a:solidFill>
                  <a:srgbClr val="0B0B0B"/>
                </a:solidFill>
              </a:defRPr>
            </a:lvl5pPr>
            <a:lvl6pPr lvl="5" algn="ctr" rtl="0">
              <a:spcBef>
                <a:spcPts val="1000"/>
              </a:spcBef>
              <a:spcAft>
                <a:spcPts val="0"/>
              </a:spcAft>
              <a:buNone/>
              <a:defRPr sz="2400">
                <a:solidFill>
                  <a:srgbClr val="0B0B0B"/>
                </a:solidFill>
              </a:defRPr>
            </a:lvl6pPr>
            <a:lvl7pPr lvl="6" algn="ctr" rtl="0">
              <a:spcBef>
                <a:spcPts val="1000"/>
              </a:spcBef>
              <a:spcAft>
                <a:spcPts val="0"/>
              </a:spcAft>
              <a:buNone/>
              <a:defRPr sz="2400">
                <a:solidFill>
                  <a:srgbClr val="0B0B0B"/>
                </a:solidFill>
              </a:defRPr>
            </a:lvl7pPr>
            <a:lvl8pPr lvl="7" algn="ctr" rtl="0">
              <a:spcBef>
                <a:spcPts val="1000"/>
              </a:spcBef>
              <a:spcAft>
                <a:spcPts val="0"/>
              </a:spcAft>
              <a:buNone/>
              <a:defRPr sz="2400">
                <a:solidFill>
                  <a:srgbClr val="0B0B0B"/>
                </a:solidFill>
              </a:defRPr>
            </a:lvl8pPr>
            <a:lvl9pPr lvl="8" algn="ctr" rtl="0">
              <a:spcBef>
                <a:spcPts val="1000"/>
              </a:spcBef>
              <a:spcAft>
                <a:spcPts val="0"/>
              </a:spcAft>
              <a:buNone/>
              <a:defRPr sz="2400">
                <a:solidFill>
                  <a:srgbClr val="0B0B0B"/>
                </a:solidFill>
              </a:defRPr>
            </a:lvl9pPr>
          </a:lstStyle>
          <a:p>
            <a:endParaRPr/>
          </a:p>
        </p:txBody>
      </p:sp>
      <p:sp>
        <p:nvSpPr>
          <p:cNvPr id="215" name="Google Shape;215;p35"/>
          <p:cNvSpPr/>
          <p:nvPr/>
        </p:nvSpPr>
        <p:spPr>
          <a:xfrm>
            <a:off x="0" y="0"/>
            <a:ext cx="12192000" cy="228600"/>
          </a:xfrm>
          <a:prstGeom prst="rect">
            <a:avLst/>
          </a:prstGeom>
          <a:solidFill>
            <a:srgbClr val="FC8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FFFF"/>
              </a:highlight>
            </a:endParaRPr>
          </a:p>
        </p:txBody>
      </p:sp>
      <p:pic>
        <p:nvPicPr>
          <p:cNvPr id="216" name="Google Shape;216;p35"/>
          <p:cNvPicPr preferRelativeResize="0"/>
          <p:nvPr/>
        </p:nvPicPr>
        <p:blipFill rotWithShape="1">
          <a:blip r:embed="rId2">
            <a:alphaModFix/>
          </a:blip>
          <a:srcRect r="71090"/>
          <a:stretch/>
        </p:blipFill>
        <p:spPr>
          <a:xfrm>
            <a:off x="11606134" y="6403450"/>
            <a:ext cx="454833" cy="3304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217"/>
        <p:cNvGrpSpPr/>
        <p:nvPr/>
      </p:nvGrpSpPr>
      <p:grpSpPr>
        <a:xfrm>
          <a:off x="0" y="0"/>
          <a:ext cx="0" cy="0"/>
          <a:chOff x="0" y="0"/>
          <a:chExt cx="0" cy="0"/>
        </a:xfrm>
      </p:grpSpPr>
      <p:sp>
        <p:nvSpPr>
          <p:cNvPr id="218" name="Google Shape;218;p36"/>
          <p:cNvSpPr txBox="1">
            <a:spLocks noGrp="1"/>
          </p:cNvSpPr>
          <p:nvPr>
            <p:ph type="sldNum" idx="12"/>
          </p:nvPr>
        </p:nvSpPr>
        <p:spPr>
          <a:xfrm>
            <a:off x="106636" y="6306309"/>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
        <p:nvSpPr>
          <p:cNvPr id="219" name="Google Shape;219;p36"/>
          <p:cNvSpPr/>
          <p:nvPr/>
        </p:nvSpPr>
        <p:spPr>
          <a:xfrm>
            <a:off x="0" y="0"/>
            <a:ext cx="12192000" cy="228600"/>
          </a:xfrm>
          <a:prstGeom prst="rect">
            <a:avLst/>
          </a:prstGeom>
          <a:solidFill>
            <a:srgbClr val="FC8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FFFF"/>
              </a:highlight>
            </a:endParaRPr>
          </a:p>
        </p:txBody>
      </p:sp>
      <p:sp>
        <p:nvSpPr>
          <p:cNvPr id="220" name="Google Shape;220;p36"/>
          <p:cNvSpPr txBox="1">
            <a:spLocks noGrp="1"/>
          </p:cNvSpPr>
          <p:nvPr>
            <p:ph type="body" idx="1"/>
          </p:nvPr>
        </p:nvSpPr>
        <p:spPr>
          <a:xfrm>
            <a:off x="609600" y="1371600"/>
            <a:ext cx="11084100" cy="4555200"/>
          </a:xfrm>
          <a:prstGeom prst="rect">
            <a:avLst/>
          </a:prstGeom>
        </p:spPr>
        <p:txBody>
          <a:bodyPr spcFirstLastPara="1" wrap="square" lIns="91425" tIns="45700" rIns="91425" bIns="45700" anchor="t" anchorCtr="0">
            <a:noAutofit/>
          </a:bodyPr>
          <a:lstStyle>
            <a:lvl1pPr marL="457200" lvl="0" indent="-381000" rtl="0">
              <a:lnSpc>
                <a:spcPct val="115000"/>
              </a:lnSpc>
              <a:spcBef>
                <a:spcPts val="1000"/>
              </a:spcBef>
              <a:spcAft>
                <a:spcPts val="0"/>
              </a:spcAft>
              <a:buClr>
                <a:srgbClr val="0B0B0B"/>
              </a:buClr>
              <a:buSzPts val="2400"/>
              <a:buFont typeface="Cabin"/>
              <a:buChar char="•"/>
              <a:defRPr sz="2400">
                <a:solidFill>
                  <a:srgbClr val="0B0B0B"/>
                </a:solidFill>
                <a:latin typeface="Cabin"/>
                <a:ea typeface="Cabin"/>
                <a:cs typeface="Cabin"/>
                <a:sym typeface="Cabin"/>
              </a:defRPr>
            </a:lvl1pPr>
            <a:lvl2pPr marL="914400" lvl="1" indent="-355600" rtl="0">
              <a:lnSpc>
                <a:spcPct val="115000"/>
              </a:lnSpc>
              <a:spcBef>
                <a:spcPts val="1600"/>
              </a:spcBef>
              <a:spcAft>
                <a:spcPts val="0"/>
              </a:spcAft>
              <a:buClr>
                <a:srgbClr val="0B0B0B"/>
              </a:buClr>
              <a:buSzPts val="2000"/>
              <a:buFont typeface="Cabin"/>
              <a:buChar char="o"/>
              <a:defRPr sz="2000">
                <a:solidFill>
                  <a:srgbClr val="0B0B0B"/>
                </a:solidFill>
                <a:latin typeface="Cabin"/>
                <a:ea typeface="Cabin"/>
                <a:cs typeface="Cabin"/>
                <a:sym typeface="Cabin"/>
              </a:defRPr>
            </a:lvl2pPr>
            <a:lvl3pPr marL="1371600" lvl="2" indent="-330200" rtl="0">
              <a:lnSpc>
                <a:spcPct val="115000"/>
              </a:lnSpc>
              <a:spcBef>
                <a:spcPts val="1600"/>
              </a:spcBef>
              <a:spcAft>
                <a:spcPts val="0"/>
              </a:spcAft>
              <a:buClr>
                <a:srgbClr val="0B0B0B"/>
              </a:buClr>
              <a:buSzPts val="1600"/>
              <a:buFont typeface="Cabin"/>
              <a:buChar char="▪"/>
              <a:defRPr sz="1600">
                <a:solidFill>
                  <a:srgbClr val="0B0B0B"/>
                </a:solidFill>
                <a:latin typeface="Cabin"/>
                <a:ea typeface="Cabin"/>
                <a:cs typeface="Cabin"/>
                <a:sym typeface="Cabin"/>
              </a:defRPr>
            </a:lvl3pPr>
            <a:lvl4pPr marL="1828800" lvl="3" indent="-317500" rtl="0">
              <a:lnSpc>
                <a:spcPct val="115000"/>
              </a:lnSpc>
              <a:spcBef>
                <a:spcPts val="1600"/>
              </a:spcBef>
              <a:spcAft>
                <a:spcPts val="0"/>
              </a:spcAft>
              <a:buClr>
                <a:srgbClr val="0B0B0B"/>
              </a:buClr>
              <a:buSzPts val="1400"/>
              <a:buFont typeface="Cabin"/>
              <a:buChar char="⮚"/>
              <a:defRPr sz="1400">
                <a:solidFill>
                  <a:srgbClr val="0B0B0B"/>
                </a:solidFill>
                <a:latin typeface="Cabin"/>
                <a:ea typeface="Cabin"/>
                <a:cs typeface="Cabin"/>
                <a:sym typeface="Cabin"/>
              </a:defRPr>
            </a:lvl4pPr>
            <a:lvl5pPr marL="2286000" lvl="4" indent="-304800" rtl="0">
              <a:lnSpc>
                <a:spcPct val="115000"/>
              </a:lnSpc>
              <a:spcBef>
                <a:spcPts val="1600"/>
              </a:spcBef>
              <a:spcAft>
                <a:spcPts val="0"/>
              </a:spcAft>
              <a:buClr>
                <a:srgbClr val="0B0B0B"/>
              </a:buClr>
              <a:buSzPts val="1200"/>
              <a:buFont typeface="Cabin"/>
              <a:buChar char="❖"/>
              <a:defRPr sz="1200">
                <a:solidFill>
                  <a:srgbClr val="0B0B0B"/>
                </a:solidFill>
                <a:latin typeface="Cabin"/>
                <a:ea typeface="Cabin"/>
                <a:cs typeface="Cabin"/>
                <a:sym typeface="Cabin"/>
              </a:defRPr>
            </a:lvl5pPr>
            <a:lvl6pPr marL="2743200" lvl="5" indent="-342900" rtl="0">
              <a:lnSpc>
                <a:spcPct val="115000"/>
              </a:lnSpc>
              <a:spcBef>
                <a:spcPts val="1600"/>
              </a:spcBef>
              <a:spcAft>
                <a:spcPts val="0"/>
              </a:spcAft>
              <a:buClr>
                <a:srgbClr val="0B0B0B"/>
              </a:buClr>
              <a:buSzPts val="1800"/>
              <a:buFont typeface="Cabin Condensed"/>
              <a:buChar char="•"/>
              <a:defRPr sz="1800">
                <a:solidFill>
                  <a:srgbClr val="0B0B0B"/>
                </a:solidFill>
                <a:latin typeface="Cabin Condensed"/>
                <a:ea typeface="Cabin Condensed"/>
                <a:cs typeface="Cabin Condensed"/>
                <a:sym typeface="Cabin Condensed"/>
              </a:defRPr>
            </a:lvl6pPr>
            <a:lvl7pPr marL="3200400" lvl="6" indent="-330200" rtl="0">
              <a:lnSpc>
                <a:spcPct val="115000"/>
              </a:lnSpc>
              <a:spcBef>
                <a:spcPts val="1600"/>
              </a:spcBef>
              <a:spcAft>
                <a:spcPts val="0"/>
              </a:spcAft>
              <a:buClr>
                <a:srgbClr val="0B0B0B"/>
              </a:buClr>
              <a:buSzPts val="1600"/>
              <a:buFont typeface="Cabin Condensed"/>
              <a:buChar char="•"/>
              <a:defRPr sz="1600">
                <a:solidFill>
                  <a:srgbClr val="0B0B0B"/>
                </a:solidFill>
                <a:latin typeface="Cabin Condensed"/>
                <a:ea typeface="Cabin Condensed"/>
                <a:cs typeface="Cabin Condensed"/>
                <a:sym typeface="Cabin Condensed"/>
              </a:defRPr>
            </a:lvl7pPr>
            <a:lvl8pPr marL="3657600" lvl="7" indent="-317500" rtl="0">
              <a:lnSpc>
                <a:spcPct val="115000"/>
              </a:lnSpc>
              <a:spcBef>
                <a:spcPts val="1600"/>
              </a:spcBef>
              <a:spcAft>
                <a:spcPts val="0"/>
              </a:spcAft>
              <a:buClr>
                <a:srgbClr val="0B0B0B"/>
              </a:buClr>
              <a:buSzPts val="1400"/>
              <a:buFont typeface="Cabin Condensed"/>
              <a:buChar char="•"/>
              <a:defRPr sz="1400">
                <a:solidFill>
                  <a:srgbClr val="0B0B0B"/>
                </a:solidFill>
                <a:latin typeface="Cabin Condensed"/>
                <a:ea typeface="Cabin Condensed"/>
                <a:cs typeface="Cabin Condensed"/>
                <a:sym typeface="Cabin Condensed"/>
              </a:defRPr>
            </a:lvl8pPr>
            <a:lvl9pPr marL="4114800" lvl="8" indent="-304800" rtl="0">
              <a:lnSpc>
                <a:spcPct val="115000"/>
              </a:lnSpc>
              <a:spcBef>
                <a:spcPts val="1600"/>
              </a:spcBef>
              <a:spcAft>
                <a:spcPts val="1600"/>
              </a:spcAft>
              <a:buClr>
                <a:srgbClr val="0B0B0B"/>
              </a:buClr>
              <a:buSzPts val="1200"/>
              <a:buFont typeface="Cabin Condensed"/>
              <a:buChar char="•"/>
              <a:defRPr sz="1200">
                <a:solidFill>
                  <a:srgbClr val="0B0B0B"/>
                </a:solidFill>
                <a:latin typeface="Cabin Condensed"/>
                <a:ea typeface="Cabin Condensed"/>
                <a:cs typeface="Cabin Condensed"/>
                <a:sym typeface="Cabin Condensed"/>
              </a:defRPr>
            </a:lvl9pPr>
          </a:lstStyle>
          <a:p>
            <a:endParaRPr/>
          </a:p>
        </p:txBody>
      </p:sp>
      <p:sp>
        <p:nvSpPr>
          <p:cNvPr id="221" name="Google Shape;221;p36"/>
          <p:cNvSpPr txBox="1">
            <a:spLocks noGrp="1"/>
          </p:cNvSpPr>
          <p:nvPr>
            <p:ph type="subTitle" idx="2"/>
          </p:nvPr>
        </p:nvSpPr>
        <p:spPr>
          <a:xfrm>
            <a:off x="609600" y="457200"/>
            <a:ext cx="10250700" cy="721500"/>
          </a:xfrm>
          <a:prstGeom prst="rect">
            <a:avLst/>
          </a:prstGeom>
        </p:spPr>
        <p:txBody>
          <a:bodyPr spcFirstLastPara="1" wrap="square" lIns="91425" tIns="45700" rIns="91425" bIns="45700" anchor="t" anchorCtr="0">
            <a:noAutofit/>
          </a:bodyPr>
          <a:lstStyle>
            <a:lvl1pPr lvl="0" rtl="0">
              <a:lnSpc>
                <a:spcPct val="100000"/>
              </a:lnSpc>
              <a:spcBef>
                <a:spcPts val="1000"/>
              </a:spcBef>
              <a:spcAft>
                <a:spcPts val="0"/>
              </a:spcAft>
              <a:buClr>
                <a:srgbClr val="0B0B0B"/>
              </a:buClr>
              <a:buSzPts val="3000"/>
              <a:buNone/>
              <a:defRPr sz="3000" b="1">
                <a:solidFill>
                  <a:srgbClr val="0B0B0B"/>
                </a:solidFill>
              </a:defRPr>
            </a:lvl1pPr>
            <a:lvl2pPr lvl="1" rtl="0">
              <a:lnSpc>
                <a:spcPct val="100000"/>
              </a:lnSpc>
              <a:spcBef>
                <a:spcPts val="500"/>
              </a:spcBef>
              <a:spcAft>
                <a:spcPts val="0"/>
              </a:spcAft>
              <a:buClr>
                <a:srgbClr val="0B0B0B"/>
              </a:buClr>
              <a:buSzPts val="3000"/>
              <a:buNone/>
              <a:defRPr sz="3000">
                <a:solidFill>
                  <a:srgbClr val="0B0B0B"/>
                </a:solidFill>
              </a:defRPr>
            </a:lvl2pPr>
            <a:lvl3pPr lvl="2" rtl="0">
              <a:lnSpc>
                <a:spcPct val="100000"/>
              </a:lnSpc>
              <a:spcBef>
                <a:spcPts val="500"/>
              </a:spcBef>
              <a:spcAft>
                <a:spcPts val="0"/>
              </a:spcAft>
              <a:buClr>
                <a:srgbClr val="0B0B0B"/>
              </a:buClr>
              <a:buSzPts val="3000"/>
              <a:buNone/>
              <a:defRPr sz="3000">
                <a:solidFill>
                  <a:srgbClr val="0B0B0B"/>
                </a:solidFill>
              </a:defRPr>
            </a:lvl3pPr>
            <a:lvl4pPr lvl="3" rtl="0">
              <a:lnSpc>
                <a:spcPct val="100000"/>
              </a:lnSpc>
              <a:spcBef>
                <a:spcPts val="500"/>
              </a:spcBef>
              <a:spcAft>
                <a:spcPts val="0"/>
              </a:spcAft>
              <a:buClr>
                <a:srgbClr val="0B0B0B"/>
              </a:buClr>
              <a:buSzPts val="3000"/>
              <a:buNone/>
              <a:defRPr sz="3000">
                <a:solidFill>
                  <a:srgbClr val="0B0B0B"/>
                </a:solidFill>
              </a:defRPr>
            </a:lvl4pPr>
            <a:lvl5pPr lvl="4" rtl="0">
              <a:lnSpc>
                <a:spcPct val="100000"/>
              </a:lnSpc>
              <a:spcBef>
                <a:spcPts val="500"/>
              </a:spcBef>
              <a:spcAft>
                <a:spcPts val="0"/>
              </a:spcAft>
              <a:buClr>
                <a:srgbClr val="0B0B0B"/>
              </a:buClr>
              <a:buSzPts val="3000"/>
              <a:buNone/>
              <a:defRPr sz="3000">
                <a:solidFill>
                  <a:srgbClr val="0B0B0B"/>
                </a:solidFill>
              </a:defRPr>
            </a:lvl5pPr>
            <a:lvl6pPr lvl="5" rtl="0">
              <a:lnSpc>
                <a:spcPct val="100000"/>
              </a:lnSpc>
              <a:spcBef>
                <a:spcPts val="500"/>
              </a:spcBef>
              <a:spcAft>
                <a:spcPts val="0"/>
              </a:spcAft>
              <a:buClr>
                <a:srgbClr val="0B0B0B"/>
              </a:buClr>
              <a:buSzPts val="3000"/>
              <a:buNone/>
              <a:defRPr sz="3000">
                <a:solidFill>
                  <a:srgbClr val="0B0B0B"/>
                </a:solidFill>
              </a:defRPr>
            </a:lvl6pPr>
            <a:lvl7pPr lvl="6" rtl="0">
              <a:lnSpc>
                <a:spcPct val="100000"/>
              </a:lnSpc>
              <a:spcBef>
                <a:spcPts val="500"/>
              </a:spcBef>
              <a:spcAft>
                <a:spcPts val="0"/>
              </a:spcAft>
              <a:buClr>
                <a:srgbClr val="0B0B0B"/>
              </a:buClr>
              <a:buSzPts val="3000"/>
              <a:buNone/>
              <a:defRPr sz="3000">
                <a:solidFill>
                  <a:srgbClr val="0B0B0B"/>
                </a:solidFill>
              </a:defRPr>
            </a:lvl7pPr>
            <a:lvl8pPr lvl="7" rtl="0">
              <a:lnSpc>
                <a:spcPct val="100000"/>
              </a:lnSpc>
              <a:spcBef>
                <a:spcPts val="500"/>
              </a:spcBef>
              <a:spcAft>
                <a:spcPts val="0"/>
              </a:spcAft>
              <a:buClr>
                <a:srgbClr val="0B0B0B"/>
              </a:buClr>
              <a:buSzPts val="3000"/>
              <a:buNone/>
              <a:defRPr sz="3000">
                <a:solidFill>
                  <a:srgbClr val="0B0B0B"/>
                </a:solidFill>
              </a:defRPr>
            </a:lvl8pPr>
            <a:lvl9pPr lvl="8" rtl="0">
              <a:lnSpc>
                <a:spcPct val="100000"/>
              </a:lnSpc>
              <a:spcBef>
                <a:spcPts val="500"/>
              </a:spcBef>
              <a:spcAft>
                <a:spcPts val="0"/>
              </a:spcAft>
              <a:buClr>
                <a:srgbClr val="0B0B0B"/>
              </a:buClr>
              <a:buSzPts val="3000"/>
              <a:buNone/>
              <a:defRPr sz="3000">
                <a:solidFill>
                  <a:srgbClr val="0B0B0B"/>
                </a:solidFill>
              </a:defRPr>
            </a:lvl9pPr>
          </a:lstStyle>
          <a:p>
            <a:endParaRPr/>
          </a:p>
        </p:txBody>
      </p:sp>
      <p:pic>
        <p:nvPicPr>
          <p:cNvPr id="222" name="Google Shape;222;p36"/>
          <p:cNvPicPr preferRelativeResize="0"/>
          <p:nvPr/>
        </p:nvPicPr>
        <p:blipFill rotWithShape="1">
          <a:blip r:embed="rId2">
            <a:alphaModFix/>
          </a:blip>
          <a:srcRect r="71090"/>
          <a:stretch/>
        </p:blipFill>
        <p:spPr>
          <a:xfrm>
            <a:off x="11606134" y="6403450"/>
            <a:ext cx="454833" cy="330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one column numbering list">
  <p:cSld name="Text-one column numbering list">
    <p:spTree>
      <p:nvGrpSpPr>
        <p:cNvPr id="1" name="Shape 32"/>
        <p:cNvGrpSpPr/>
        <p:nvPr/>
      </p:nvGrpSpPr>
      <p:grpSpPr>
        <a:xfrm>
          <a:off x="0" y="0"/>
          <a:ext cx="0" cy="0"/>
          <a:chOff x="0" y="0"/>
          <a:chExt cx="0" cy="0"/>
        </a:xfrm>
      </p:grpSpPr>
      <p:pic>
        <p:nvPicPr>
          <p:cNvPr id="33" name="Google Shape;33;p5"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34" name="Google Shape;34;p5"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5" name="Google Shape;35;p5"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6" name="Google Shape;36;p5"/>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567743" y="1230403"/>
            <a:ext cx="11370972" cy="5049746"/>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0"/>
              </a:spcBef>
              <a:spcAft>
                <a:spcPts val="0"/>
              </a:spcAft>
              <a:buClr>
                <a:srgbClr val="E38526"/>
              </a:buClr>
              <a:buSzPts val="3200"/>
              <a:buFont typeface="Quattrocento Sans"/>
              <a:buAutoNum type="arabicPeriod"/>
              <a:defRPr sz="3200">
                <a:solidFill>
                  <a:srgbClr val="101D34"/>
                </a:solidFill>
                <a:latin typeface="Quattrocento Sans"/>
                <a:ea typeface="Quattrocento Sans"/>
                <a:cs typeface="Quattrocento Sans"/>
                <a:sym typeface="Quattrocento Sans"/>
              </a:defRPr>
            </a:lvl1pPr>
            <a:lvl2pPr marL="914400" lvl="1" indent="-406400" algn="l">
              <a:lnSpc>
                <a:spcPct val="90000"/>
              </a:lnSpc>
              <a:spcBef>
                <a:spcPts val="500"/>
              </a:spcBef>
              <a:spcAft>
                <a:spcPts val="0"/>
              </a:spcAft>
              <a:buClr>
                <a:srgbClr val="E38526"/>
              </a:buClr>
              <a:buSzPts val="2800"/>
              <a:buFont typeface="Courier New"/>
              <a:buChar char="o"/>
              <a:defRPr sz="2800">
                <a:solidFill>
                  <a:srgbClr val="101D34"/>
                </a:solidFill>
                <a:latin typeface="Quattrocento Sans"/>
                <a:ea typeface="Quattrocento Sans"/>
                <a:cs typeface="Quattrocento Sans"/>
                <a:sym typeface="Quattrocento Sans"/>
              </a:defRPr>
            </a:lvl2pPr>
            <a:lvl3pPr marL="1371600" lvl="2" indent="-381000" algn="l">
              <a:lnSpc>
                <a:spcPct val="90000"/>
              </a:lnSpc>
              <a:spcBef>
                <a:spcPts val="500"/>
              </a:spcBef>
              <a:spcAft>
                <a:spcPts val="0"/>
              </a:spcAft>
              <a:buClr>
                <a:srgbClr val="E38526"/>
              </a:buClr>
              <a:buSzPts val="2400"/>
              <a:buFont typeface="Noto Sans Symbols"/>
              <a:buChar char="▪"/>
              <a:defRPr sz="2400">
                <a:solidFill>
                  <a:srgbClr val="101D34"/>
                </a:solidFill>
                <a:latin typeface="Quattrocento Sans"/>
                <a:ea typeface="Quattrocento Sans"/>
                <a:cs typeface="Quattrocento Sans"/>
                <a:sym typeface="Quattrocento Sans"/>
              </a:defRPr>
            </a:lvl3pPr>
            <a:lvl4pPr marL="1828800" lvl="3" indent="-355600" algn="l">
              <a:lnSpc>
                <a:spcPct val="9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4pPr>
            <a:lvl5pPr marL="2286000" lvl="4" indent="-355600" algn="l">
              <a:lnSpc>
                <a:spcPct val="9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Quattrocento Sans"/>
                <a:ea typeface="Quattrocento Sans"/>
                <a:cs typeface="Quattrocento Sans"/>
                <a:sym typeface="Quattrocento Sans"/>
              </a:defRPr>
            </a:lvl1pPr>
            <a:lvl2pPr marL="0" lvl="1" indent="0" algn="r">
              <a:spcBef>
                <a:spcPts val="0"/>
              </a:spcBef>
              <a:buNone/>
              <a:defRPr sz="1200">
                <a:solidFill>
                  <a:schemeClr val="dk1"/>
                </a:solidFill>
                <a:latin typeface="Quattrocento Sans"/>
                <a:ea typeface="Quattrocento Sans"/>
                <a:cs typeface="Quattrocento Sans"/>
                <a:sym typeface="Quattrocento Sans"/>
              </a:defRPr>
            </a:lvl2pPr>
            <a:lvl3pPr marL="0" lvl="2" indent="0" algn="r">
              <a:spcBef>
                <a:spcPts val="0"/>
              </a:spcBef>
              <a:buNone/>
              <a:defRPr sz="1200">
                <a:solidFill>
                  <a:schemeClr val="dk1"/>
                </a:solidFill>
                <a:latin typeface="Quattrocento Sans"/>
                <a:ea typeface="Quattrocento Sans"/>
                <a:cs typeface="Quattrocento Sans"/>
                <a:sym typeface="Quattrocento Sans"/>
              </a:defRPr>
            </a:lvl3pPr>
            <a:lvl4pPr marL="0" lvl="3" indent="0" algn="r">
              <a:spcBef>
                <a:spcPts val="0"/>
              </a:spcBef>
              <a:buNone/>
              <a:defRPr sz="1200">
                <a:solidFill>
                  <a:schemeClr val="dk1"/>
                </a:solidFill>
                <a:latin typeface="Quattrocento Sans"/>
                <a:ea typeface="Quattrocento Sans"/>
                <a:cs typeface="Quattrocento Sans"/>
                <a:sym typeface="Quattrocento Sans"/>
              </a:defRPr>
            </a:lvl4pPr>
            <a:lvl5pPr marL="0" lvl="4" indent="0" algn="r">
              <a:spcBef>
                <a:spcPts val="0"/>
              </a:spcBef>
              <a:buNone/>
              <a:defRPr sz="1200">
                <a:solidFill>
                  <a:schemeClr val="dk1"/>
                </a:solidFill>
                <a:latin typeface="Quattrocento Sans"/>
                <a:ea typeface="Quattrocento Sans"/>
                <a:cs typeface="Quattrocento Sans"/>
                <a:sym typeface="Quattrocento Sans"/>
              </a:defRPr>
            </a:lvl5pPr>
            <a:lvl6pPr marL="0" lvl="5" indent="0" algn="r">
              <a:spcBef>
                <a:spcPts val="0"/>
              </a:spcBef>
              <a:buNone/>
              <a:defRPr sz="1200">
                <a:solidFill>
                  <a:schemeClr val="dk1"/>
                </a:solidFill>
                <a:latin typeface="Quattrocento Sans"/>
                <a:ea typeface="Quattrocento Sans"/>
                <a:cs typeface="Quattrocento Sans"/>
                <a:sym typeface="Quattrocento Sans"/>
              </a:defRPr>
            </a:lvl6pPr>
            <a:lvl7pPr marL="0" lvl="6" indent="0" algn="r">
              <a:spcBef>
                <a:spcPts val="0"/>
              </a:spcBef>
              <a:buNone/>
              <a:defRPr sz="1200">
                <a:solidFill>
                  <a:schemeClr val="dk1"/>
                </a:solidFill>
                <a:latin typeface="Quattrocento Sans"/>
                <a:ea typeface="Quattrocento Sans"/>
                <a:cs typeface="Quattrocento Sans"/>
                <a:sym typeface="Quattrocento Sans"/>
              </a:defRPr>
            </a:lvl7pPr>
            <a:lvl8pPr marL="0" lvl="7" indent="0" algn="r">
              <a:spcBef>
                <a:spcPts val="0"/>
              </a:spcBef>
              <a:buNone/>
              <a:defRPr sz="1200">
                <a:solidFill>
                  <a:schemeClr val="dk1"/>
                </a:solidFill>
                <a:latin typeface="Quattrocento Sans"/>
                <a:ea typeface="Quattrocento Sans"/>
                <a:cs typeface="Quattrocento Sans"/>
                <a:sym typeface="Quattrocento Sans"/>
              </a:defRPr>
            </a:lvl8pPr>
            <a:lvl9pPr marL="0" lvl="8" indent="0" algn="r">
              <a:spcBef>
                <a:spcPts val="0"/>
              </a:spcBef>
              <a:buNone/>
              <a:defRPr sz="12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39" name="Google Shape;39;p5"/>
          <p:cNvSpPr txBox="1"/>
          <p:nvPr/>
        </p:nvSpPr>
        <p:spPr>
          <a:xfrm>
            <a:off x="250371" y="6356350"/>
            <a:ext cx="771337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8A8FA0"/>
                </a:solidFill>
                <a:latin typeface="Quattrocento Sans"/>
                <a:ea typeface="Quattrocento Sans"/>
                <a:cs typeface="Quattrocento Sans"/>
                <a:sym typeface="Quattrocento Sans"/>
              </a:rPr>
              <a:t>Massachusetts Department of</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Elementary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and</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Secondary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Education</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with footer">
  <p:cSld name="blank with footer">
    <p:bg>
      <p:bgPr>
        <a:blipFill>
          <a:blip r:embed="rId2">
            <a:alphaModFix/>
          </a:blip>
          <a:stretch>
            <a:fillRect/>
          </a:stretch>
        </a:blipFill>
        <a:effectLst/>
      </p:bgPr>
    </p:bg>
    <p:spTree>
      <p:nvGrpSpPr>
        <p:cNvPr id="1" name="Shape 40"/>
        <p:cNvGrpSpPr/>
        <p:nvPr/>
      </p:nvGrpSpPr>
      <p:grpSpPr>
        <a:xfrm>
          <a:off x="0" y="0"/>
          <a:ext cx="0" cy="0"/>
          <a:chOff x="0" y="0"/>
          <a:chExt cx="0" cy="0"/>
        </a:xfrm>
      </p:grpSpPr>
      <p:pic>
        <p:nvPicPr>
          <p:cNvPr id="41" name="Google Shape;41;p6" descr="The star in the ESE logo."/>
          <p:cNvPicPr preferRelativeResize="0"/>
          <p:nvPr/>
        </p:nvPicPr>
        <p:blipFill rotWithShape="1">
          <a:blip r:embed="rId3">
            <a:alphaModFix/>
          </a:blip>
          <a:srcRect/>
          <a:stretch/>
        </p:blipFill>
        <p:spPr>
          <a:xfrm rot="-361683">
            <a:off x="10844110" y="6132352"/>
            <a:ext cx="756578" cy="778194"/>
          </a:xfrm>
          <a:prstGeom prst="rect">
            <a:avLst/>
          </a:prstGeom>
          <a:noFill/>
          <a:ln>
            <a:noFill/>
          </a:ln>
        </p:spPr>
      </p:pic>
      <p:sp>
        <p:nvSpPr>
          <p:cNvPr id="42" name="Google Shape;4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Quattrocento Sans"/>
                <a:ea typeface="Quattrocento Sans"/>
                <a:cs typeface="Quattrocento Sans"/>
                <a:sym typeface="Quattrocento Sans"/>
              </a:defRPr>
            </a:lvl1pPr>
            <a:lvl2pPr marL="0" lvl="1" indent="0" algn="r">
              <a:spcBef>
                <a:spcPts val="0"/>
              </a:spcBef>
              <a:buNone/>
              <a:defRPr sz="1200">
                <a:solidFill>
                  <a:schemeClr val="dk1"/>
                </a:solidFill>
                <a:latin typeface="Quattrocento Sans"/>
                <a:ea typeface="Quattrocento Sans"/>
                <a:cs typeface="Quattrocento Sans"/>
                <a:sym typeface="Quattrocento Sans"/>
              </a:defRPr>
            </a:lvl2pPr>
            <a:lvl3pPr marL="0" lvl="2" indent="0" algn="r">
              <a:spcBef>
                <a:spcPts val="0"/>
              </a:spcBef>
              <a:buNone/>
              <a:defRPr sz="1200">
                <a:solidFill>
                  <a:schemeClr val="dk1"/>
                </a:solidFill>
                <a:latin typeface="Quattrocento Sans"/>
                <a:ea typeface="Quattrocento Sans"/>
                <a:cs typeface="Quattrocento Sans"/>
                <a:sym typeface="Quattrocento Sans"/>
              </a:defRPr>
            </a:lvl3pPr>
            <a:lvl4pPr marL="0" lvl="3" indent="0" algn="r">
              <a:spcBef>
                <a:spcPts val="0"/>
              </a:spcBef>
              <a:buNone/>
              <a:defRPr sz="1200">
                <a:solidFill>
                  <a:schemeClr val="dk1"/>
                </a:solidFill>
                <a:latin typeface="Quattrocento Sans"/>
                <a:ea typeface="Quattrocento Sans"/>
                <a:cs typeface="Quattrocento Sans"/>
                <a:sym typeface="Quattrocento Sans"/>
              </a:defRPr>
            </a:lvl4pPr>
            <a:lvl5pPr marL="0" lvl="4" indent="0" algn="r">
              <a:spcBef>
                <a:spcPts val="0"/>
              </a:spcBef>
              <a:buNone/>
              <a:defRPr sz="1200">
                <a:solidFill>
                  <a:schemeClr val="dk1"/>
                </a:solidFill>
                <a:latin typeface="Quattrocento Sans"/>
                <a:ea typeface="Quattrocento Sans"/>
                <a:cs typeface="Quattrocento Sans"/>
                <a:sym typeface="Quattrocento Sans"/>
              </a:defRPr>
            </a:lvl5pPr>
            <a:lvl6pPr marL="0" lvl="5" indent="0" algn="r">
              <a:spcBef>
                <a:spcPts val="0"/>
              </a:spcBef>
              <a:buNone/>
              <a:defRPr sz="1200">
                <a:solidFill>
                  <a:schemeClr val="dk1"/>
                </a:solidFill>
                <a:latin typeface="Quattrocento Sans"/>
                <a:ea typeface="Quattrocento Sans"/>
                <a:cs typeface="Quattrocento Sans"/>
                <a:sym typeface="Quattrocento Sans"/>
              </a:defRPr>
            </a:lvl6pPr>
            <a:lvl7pPr marL="0" lvl="6" indent="0" algn="r">
              <a:spcBef>
                <a:spcPts val="0"/>
              </a:spcBef>
              <a:buNone/>
              <a:defRPr sz="1200">
                <a:solidFill>
                  <a:schemeClr val="dk1"/>
                </a:solidFill>
                <a:latin typeface="Quattrocento Sans"/>
                <a:ea typeface="Quattrocento Sans"/>
                <a:cs typeface="Quattrocento Sans"/>
                <a:sym typeface="Quattrocento Sans"/>
              </a:defRPr>
            </a:lvl7pPr>
            <a:lvl8pPr marL="0" lvl="7" indent="0" algn="r">
              <a:spcBef>
                <a:spcPts val="0"/>
              </a:spcBef>
              <a:buNone/>
              <a:defRPr sz="1200">
                <a:solidFill>
                  <a:schemeClr val="dk1"/>
                </a:solidFill>
                <a:latin typeface="Quattrocento Sans"/>
                <a:ea typeface="Quattrocento Sans"/>
                <a:cs typeface="Quattrocento Sans"/>
                <a:sym typeface="Quattrocento Sans"/>
              </a:defRPr>
            </a:lvl8pPr>
            <a:lvl9pPr marL="0" lvl="8" indent="0" algn="r">
              <a:spcBef>
                <a:spcPts val="0"/>
              </a:spcBef>
              <a:buNone/>
              <a:defRPr sz="12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43" name="Google Shape;43;p6"/>
          <p:cNvSpPr txBox="1"/>
          <p:nvPr/>
        </p:nvSpPr>
        <p:spPr>
          <a:xfrm>
            <a:off x="239131" y="6356350"/>
            <a:ext cx="771337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8A8FA0"/>
                </a:solidFill>
                <a:latin typeface="Quattrocento Sans"/>
                <a:ea typeface="Quattrocento Sans"/>
                <a:cs typeface="Quattrocento Sans"/>
                <a:sym typeface="Quattrocento Sans"/>
              </a:rPr>
              <a:t>Massachusetts Department of</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Elementary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and</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Secondary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Education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two columns">
  <p:cSld name="Text- two columns">
    <p:spTree>
      <p:nvGrpSpPr>
        <p:cNvPr id="1" name="Shape 44"/>
        <p:cNvGrpSpPr/>
        <p:nvPr/>
      </p:nvGrpSpPr>
      <p:grpSpPr>
        <a:xfrm>
          <a:off x="0" y="0"/>
          <a:ext cx="0" cy="0"/>
          <a:chOff x="0" y="0"/>
          <a:chExt cx="0" cy="0"/>
        </a:xfrm>
      </p:grpSpPr>
      <p:pic>
        <p:nvPicPr>
          <p:cNvPr id="45" name="Google Shape;45;p7"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46" name="Google Shape;4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Quattrocento Sans"/>
                <a:ea typeface="Quattrocento Sans"/>
                <a:cs typeface="Quattrocento Sans"/>
                <a:sym typeface="Quattrocento Sans"/>
              </a:defRPr>
            </a:lvl1pPr>
            <a:lvl2pPr marL="0" lvl="1" indent="0" algn="r">
              <a:spcBef>
                <a:spcPts val="0"/>
              </a:spcBef>
              <a:buNone/>
              <a:defRPr sz="1200">
                <a:solidFill>
                  <a:schemeClr val="dk1"/>
                </a:solidFill>
                <a:latin typeface="Quattrocento Sans"/>
                <a:ea typeface="Quattrocento Sans"/>
                <a:cs typeface="Quattrocento Sans"/>
                <a:sym typeface="Quattrocento Sans"/>
              </a:defRPr>
            </a:lvl2pPr>
            <a:lvl3pPr marL="0" lvl="2" indent="0" algn="r">
              <a:spcBef>
                <a:spcPts val="0"/>
              </a:spcBef>
              <a:buNone/>
              <a:defRPr sz="1200">
                <a:solidFill>
                  <a:schemeClr val="dk1"/>
                </a:solidFill>
                <a:latin typeface="Quattrocento Sans"/>
                <a:ea typeface="Quattrocento Sans"/>
                <a:cs typeface="Quattrocento Sans"/>
                <a:sym typeface="Quattrocento Sans"/>
              </a:defRPr>
            </a:lvl3pPr>
            <a:lvl4pPr marL="0" lvl="3" indent="0" algn="r">
              <a:spcBef>
                <a:spcPts val="0"/>
              </a:spcBef>
              <a:buNone/>
              <a:defRPr sz="1200">
                <a:solidFill>
                  <a:schemeClr val="dk1"/>
                </a:solidFill>
                <a:latin typeface="Quattrocento Sans"/>
                <a:ea typeface="Quattrocento Sans"/>
                <a:cs typeface="Quattrocento Sans"/>
                <a:sym typeface="Quattrocento Sans"/>
              </a:defRPr>
            </a:lvl4pPr>
            <a:lvl5pPr marL="0" lvl="4" indent="0" algn="r">
              <a:spcBef>
                <a:spcPts val="0"/>
              </a:spcBef>
              <a:buNone/>
              <a:defRPr sz="1200">
                <a:solidFill>
                  <a:schemeClr val="dk1"/>
                </a:solidFill>
                <a:latin typeface="Quattrocento Sans"/>
                <a:ea typeface="Quattrocento Sans"/>
                <a:cs typeface="Quattrocento Sans"/>
                <a:sym typeface="Quattrocento Sans"/>
              </a:defRPr>
            </a:lvl5pPr>
            <a:lvl6pPr marL="0" lvl="5" indent="0" algn="r">
              <a:spcBef>
                <a:spcPts val="0"/>
              </a:spcBef>
              <a:buNone/>
              <a:defRPr sz="1200">
                <a:solidFill>
                  <a:schemeClr val="dk1"/>
                </a:solidFill>
                <a:latin typeface="Quattrocento Sans"/>
                <a:ea typeface="Quattrocento Sans"/>
                <a:cs typeface="Quattrocento Sans"/>
                <a:sym typeface="Quattrocento Sans"/>
              </a:defRPr>
            </a:lvl6pPr>
            <a:lvl7pPr marL="0" lvl="6" indent="0" algn="r">
              <a:spcBef>
                <a:spcPts val="0"/>
              </a:spcBef>
              <a:buNone/>
              <a:defRPr sz="1200">
                <a:solidFill>
                  <a:schemeClr val="dk1"/>
                </a:solidFill>
                <a:latin typeface="Quattrocento Sans"/>
                <a:ea typeface="Quattrocento Sans"/>
                <a:cs typeface="Quattrocento Sans"/>
                <a:sym typeface="Quattrocento Sans"/>
              </a:defRPr>
            </a:lvl7pPr>
            <a:lvl8pPr marL="0" lvl="7" indent="0" algn="r">
              <a:spcBef>
                <a:spcPts val="0"/>
              </a:spcBef>
              <a:buNone/>
              <a:defRPr sz="1200">
                <a:solidFill>
                  <a:schemeClr val="dk1"/>
                </a:solidFill>
                <a:latin typeface="Quattrocento Sans"/>
                <a:ea typeface="Quattrocento Sans"/>
                <a:cs typeface="Quattrocento Sans"/>
                <a:sym typeface="Quattrocento Sans"/>
              </a:defRPr>
            </a:lvl8pPr>
            <a:lvl9pPr marL="0" lvl="8" indent="0" algn="r">
              <a:spcBef>
                <a:spcPts val="0"/>
              </a:spcBef>
              <a:buNone/>
              <a:defRPr sz="12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7"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8" name="Google Shape;48;p7"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9" name="Google Shape;49;p7"/>
          <p:cNvSpPr txBox="1">
            <a:spLocks noGrp="1"/>
          </p:cNvSpPr>
          <p:nvPr>
            <p:ph type="body" idx="1"/>
          </p:nvPr>
        </p:nvSpPr>
        <p:spPr>
          <a:xfrm>
            <a:off x="435429" y="2189408"/>
            <a:ext cx="5452057" cy="3799267"/>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Clr>
                <a:srgbClr val="E38526"/>
              </a:buClr>
              <a:buSzPts val="2800"/>
              <a:buFont typeface="Arial"/>
              <a:buChar char="•"/>
              <a:defRPr sz="2800">
                <a:solidFill>
                  <a:srgbClr val="101D34"/>
                </a:solidFill>
                <a:latin typeface="Quattrocento Sans"/>
                <a:ea typeface="Quattrocento Sans"/>
                <a:cs typeface="Quattrocento Sans"/>
                <a:sym typeface="Quattrocento Sans"/>
              </a:defRPr>
            </a:lvl1pPr>
            <a:lvl2pPr marL="914400" lvl="1" indent="-381000" algn="l">
              <a:lnSpc>
                <a:spcPct val="100000"/>
              </a:lnSpc>
              <a:spcBef>
                <a:spcPts val="500"/>
              </a:spcBef>
              <a:spcAft>
                <a:spcPts val="0"/>
              </a:spcAft>
              <a:buClr>
                <a:srgbClr val="E38526"/>
              </a:buClr>
              <a:buSzPts val="2400"/>
              <a:buFont typeface="Courier New"/>
              <a:buChar char="o"/>
              <a:defRPr sz="2400">
                <a:solidFill>
                  <a:srgbClr val="101D34"/>
                </a:solidFill>
                <a:latin typeface="Quattrocento Sans"/>
                <a:ea typeface="Quattrocento Sans"/>
                <a:cs typeface="Quattrocento Sans"/>
                <a:sym typeface="Quattrocento Sans"/>
              </a:defRPr>
            </a:lvl2pPr>
            <a:lvl3pPr marL="1371600" lvl="2"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3pPr>
            <a:lvl4pPr marL="1828800" lvl="3"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4pPr>
            <a:lvl5pPr marL="2286000" lvl="4"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body" idx="2"/>
          </p:nvPr>
        </p:nvSpPr>
        <p:spPr>
          <a:xfrm>
            <a:off x="435429" y="1336505"/>
            <a:ext cx="5452057" cy="776702"/>
          </a:xfrm>
          <a:prstGeom prst="rect">
            <a:avLst/>
          </a:prstGeom>
          <a:solidFill>
            <a:srgbClr val="E38526"/>
          </a:solid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800"/>
              <a:buNone/>
              <a:defRPr sz="2800" b="1">
                <a:solidFill>
                  <a:schemeClr val="lt1"/>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7"/>
          <p:cNvSpPr txBox="1">
            <a:spLocks noGrp="1"/>
          </p:cNvSpPr>
          <p:nvPr>
            <p:ph type="body" idx="3"/>
          </p:nvPr>
        </p:nvSpPr>
        <p:spPr>
          <a:xfrm>
            <a:off x="6313714" y="1336505"/>
            <a:ext cx="5452057" cy="776702"/>
          </a:xfrm>
          <a:prstGeom prst="rect">
            <a:avLst/>
          </a:prstGeom>
          <a:solidFill>
            <a:srgbClr val="E38526"/>
          </a:solid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800"/>
              <a:buNone/>
              <a:defRPr sz="2800" b="1">
                <a:solidFill>
                  <a:schemeClr val="lt1"/>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7"/>
          <p:cNvSpPr txBox="1">
            <a:spLocks noGrp="1"/>
          </p:cNvSpPr>
          <p:nvPr>
            <p:ph type="title"/>
          </p:nvPr>
        </p:nvSpPr>
        <p:spPr>
          <a:xfrm>
            <a:off x="567743" y="288925"/>
            <a:ext cx="11433757"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
          <p:cNvSpPr txBox="1"/>
          <p:nvPr/>
        </p:nvSpPr>
        <p:spPr>
          <a:xfrm>
            <a:off x="250371" y="6352143"/>
            <a:ext cx="771337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8A8FA0"/>
                </a:solidFill>
                <a:latin typeface="Quattrocento Sans"/>
                <a:ea typeface="Quattrocento Sans"/>
                <a:cs typeface="Quattrocento Sans"/>
                <a:sym typeface="Quattrocento Sans"/>
              </a:rPr>
              <a:t>Massachusetts Department of</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Elementary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and</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Secondary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Education</a:t>
            </a:r>
            <a:endParaRPr/>
          </a:p>
        </p:txBody>
      </p:sp>
      <p:sp>
        <p:nvSpPr>
          <p:cNvPr id="54" name="Google Shape;54;p7"/>
          <p:cNvSpPr txBox="1">
            <a:spLocks noGrp="1"/>
          </p:cNvSpPr>
          <p:nvPr>
            <p:ph type="body" idx="4"/>
          </p:nvPr>
        </p:nvSpPr>
        <p:spPr>
          <a:xfrm>
            <a:off x="6313713" y="2204358"/>
            <a:ext cx="5452057" cy="3799267"/>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Clr>
                <a:srgbClr val="E38526"/>
              </a:buClr>
              <a:buSzPts val="2800"/>
              <a:buFont typeface="Arial"/>
              <a:buChar char="•"/>
              <a:defRPr sz="2800">
                <a:solidFill>
                  <a:srgbClr val="101D34"/>
                </a:solidFill>
                <a:latin typeface="Quattrocento Sans"/>
                <a:ea typeface="Quattrocento Sans"/>
                <a:cs typeface="Quattrocento Sans"/>
                <a:sym typeface="Quattrocento Sans"/>
              </a:defRPr>
            </a:lvl1pPr>
            <a:lvl2pPr marL="914400" lvl="1" indent="-381000" algn="l">
              <a:lnSpc>
                <a:spcPct val="100000"/>
              </a:lnSpc>
              <a:spcBef>
                <a:spcPts val="500"/>
              </a:spcBef>
              <a:spcAft>
                <a:spcPts val="0"/>
              </a:spcAft>
              <a:buClr>
                <a:srgbClr val="E38526"/>
              </a:buClr>
              <a:buSzPts val="2400"/>
              <a:buFont typeface="Courier New"/>
              <a:buChar char="o"/>
              <a:defRPr sz="2400">
                <a:solidFill>
                  <a:srgbClr val="101D34"/>
                </a:solidFill>
                <a:latin typeface="Quattrocento Sans"/>
                <a:ea typeface="Quattrocento Sans"/>
                <a:cs typeface="Quattrocento Sans"/>
                <a:sym typeface="Quattrocento Sans"/>
              </a:defRPr>
            </a:lvl2pPr>
            <a:lvl3pPr marL="1371600" lvl="2"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3pPr>
            <a:lvl4pPr marL="1828800" lvl="3"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4pPr>
            <a:lvl5pPr marL="2286000" lvl="4"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bg>
      <p:bgPr>
        <a:blipFill>
          <a:blip r:embed="rId2">
            <a:alphaModFix/>
          </a:blip>
          <a:stretch>
            <a:fillRect/>
          </a:stretch>
        </a:blipFill>
        <a:effectLst/>
      </p:bgPr>
    </p:bg>
    <p:spTree>
      <p:nvGrpSpPr>
        <p:cNvPr id="1" name="Shape 5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p:cSld name="Section">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9" descr="Colored background box."/>
          <p:cNvSpPr/>
          <p:nvPr/>
        </p:nvSpPr>
        <p:spPr>
          <a:xfrm>
            <a:off x="1" y="1948543"/>
            <a:ext cx="2034861" cy="2002971"/>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415600" y="593367"/>
            <a:ext cx="11360800" cy="7635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rgbClr val="38761D"/>
              </a:buClr>
              <a:buSzPts val="3600"/>
              <a:buFont typeface="Dosis"/>
              <a:buNone/>
              <a:defRPr sz="3600" b="1">
                <a:solidFill>
                  <a:srgbClr val="38761D"/>
                </a:solidFill>
                <a:latin typeface="Dosis"/>
                <a:ea typeface="Dosis"/>
                <a:cs typeface="Dosis"/>
                <a:sym typeface="Dosi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0" name="Google Shape;60;p10"/>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81000" algn="l">
              <a:lnSpc>
                <a:spcPct val="90000"/>
              </a:lnSpc>
              <a:spcBef>
                <a:spcPts val="0"/>
              </a:spcBef>
              <a:spcAft>
                <a:spcPts val="0"/>
              </a:spcAft>
              <a:buClr>
                <a:srgbClr val="000000"/>
              </a:buClr>
              <a:buSzPts val="2400"/>
              <a:buFont typeface="Petrona"/>
              <a:buChar char="●"/>
              <a:defRPr sz="2400">
                <a:solidFill>
                  <a:srgbClr val="000000"/>
                </a:solidFill>
                <a:latin typeface="Petrona"/>
                <a:ea typeface="Petrona"/>
                <a:cs typeface="Petrona"/>
                <a:sym typeface="Petrona"/>
              </a:defRPr>
            </a:lvl1pPr>
            <a:lvl2pPr marL="914400" lvl="1" indent="-342900" algn="l">
              <a:lnSpc>
                <a:spcPct val="90000"/>
              </a:lnSpc>
              <a:spcBef>
                <a:spcPts val="1600"/>
              </a:spcBef>
              <a:spcAft>
                <a:spcPts val="0"/>
              </a:spcAft>
              <a:buClr>
                <a:srgbClr val="38761D"/>
              </a:buClr>
              <a:buSzPts val="1800"/>
              <a:buFont typeface="Dosis"/>
              <a:buChar char="○"/>
              <a:defRPr sz="1800">
                <a:solidFill>
                  <a:srgbClr val="38761D"/>
                </a:solidFill>
                <a:latin typeface="Dosis"/>
                <a:ea typeface="Dosis"/>
                <a:cs typeface="Dosis"/>
                <a:sym typeface="Dosis"/>
              </a:defRPr>
            </a:lvl2pPr>
            <a:lvl3pPr marL="1371600" lvl="2" indent="-317500" algn="l">
              <a:lnSpc>
                <a:spcPct val="90000"/>
              </a:lnSpc>
              <a:spcBef>
                <a:spcPts val="1600"/>
              </a:spcBef>
              <a:spcAft>
                <a:spcPts val="0"/>
              </a:spcAft>
              <a:buSzPts val="1400"/>
              <a:buChar char="■"/>
              <a:defRPr/>
            </a:lvl3pPr>
            <a:lvl4pPr marL="1828800" lvl="3" indent="-317500" algn="l">
              <a:lnSpc>
                <a:spcPct val="90000"/>
              </a:lnSpc>
              <a:spcBef>
                <a:spcPts val="1600"/>
              </a:spcBef>
              <a:spcAft>
                <a:spcPts val="0"/>
              </a:spcAft>
              <a:buSzPts val="1400"/>
              <a:buChar char="●"/>
              <a:defRPr/>
            </a:lvl4pPr>
            <a:lvl5pPr marL="2286000" lvl="4" indent="-317500" algn="l">
              <a:lnSpc>
                <a:spcPct val="90000"/>
              </a:lnSpc>
              <a:spcBef>
                <a:spcPts val="1600"/>
              </a:spcBef>
              <a:spcAft>
                <a:spcPts val="0"/>
              </a:spcAft>
              <a:buSzPts val="1400"/>
              <a:buChar char="○"/>
              <a:defRPr/>
            </a:lvl5pPr>
            <a:lvl6pPr marL="2743200" lvl="5" indent="-317500" algn="l">
              <a:lnSpc>
                <a:spcPct val="90000"/>
              </a:lnSpc>
              <a:spcBef>
                <a:spcPts val="1600"/>
              </a:spcBef>
              <a:spcAft>
                <a:spcPts val="0"/>
              </a:spcAft>
              <a:buClr>
                <a:schemeClr val="dk1"/>
              </a:buClr>
              <a:buSzPts val="1400"/>
              <a:buChar char="■"/>
              <a:defRPr/>
            </a:lvl6pPr>
            <a:lvl7pPr marL="3200400" lvl="6" indent="-317500" algn="l">
              <a:lnSpc>
                <a:spcPct val="90000"/>
              </a:lnSpc>
              <a:spcBef>
                <a:spcPts val="1600"/>
              </a:spcBef>
              <a:spcAft>
                <a:spcPts val="0"/>
              </a:spcAft>
              <a:buClr>
                <a:schemeClr val="dk1"/>
              </a:buClr>
              <a:buSzPts val="1400"/>
              <a:buChar char="●"/>
              <a:defRPr/>
            </a:lvl7pPr>
            <a:lvl8pPr marL="3657600" lvl="7" indent="-317500" algn="l">
              <a:lnSpc>
                <a:spcPct val="90000"/>
              </a:lnSpc>
              <a:spcBef>
                <a:spcPts val="1600"/>
              </a:spcBef>
              <a:spcAft>
                <a:spcPts val="0"/>
              </a:spcAft>
              <a:buClr>
                <a:schemeClr val="dk1"/>
              </a:buClr>
              <a:buSzPts val="1400"/>
              <a:buChar char="○"/>
              <a:defRPr/>
            </a:lvl8pPr>
            <a:lvl9pPr marL="4114800" lvl="8" indent="-317500" algn="l">
              <a:lnSpc>
                <a:spcPct val="90000"/>
              </a:lnSpc>
              <a:spcBef>
                <a:spcPts val="1600"/>
              </a:spcBef>
              <a:spcAft>
                <a:spcPts val="1600"/>
              </a:spcAft>
              <a:buClr>
                <a:schemeClr val="dk1"/>
              </a:buClr>
              <a:buSzPts val="1400"/>
              <a:buChar char="■"/>
              <a:defRPr/>
            </a:lvl9pPr>
          </a:lstStyle>
          <a:p>
            <a:endParaRPr/>
          </a:p>
        </p:txBody>
      </p:sp>
      <p:sp>
        <p:nvSpPr>
          <p:cNvPr id="61" name="Google Shape;61;p10"/>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Autofit/>
          </a:bodyPr>
          <a:lstStyle>
            <a:lvl1pPr marL="0" lvl="0"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1pPr>
            <a:lvl2pPr marL="0" lvl="1"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2pPr>
            <a:lvl3pPr marL="0" lvl="2"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3pPr>
            <a:lvl4pPr marL="0" lvl="3"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4pPr>
            <a:lvl5pPr marL="0" lvl="4"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5pPr>
            <a:lvl6pPr marL="0" lvl="5"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6pPr>
            <a:lvl7pPr marL="0" lvl="6"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7pPr>
            <a:lvl8pPr marL="0" lvl="7"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8pPr>
            <a:lvl9pPr marL="0" lvl="8"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000"/>
              <a:buFont typeface="Quattrocento Sans"/>
              <a:buNone/>
              <a:defRPr sz="3000" b="0" i="0" u="none" strike="noStrike" cap="non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E38526"/>
              </a:buClr>
              <a:buSzPts val="3200"/>
              <a:buFont typeface="Arial"/>
              <a:buChar char="•"/>
              <a:defRPr sz="3200" b="0" i="0" u="none" strike="noStrike" cap="none">
                <a:solidFill>
                  <a:srgbClr val="101D34"/>
                </a:solidFill>
                <a:latin typeface="Quattrocento Sans"/>
                <a:ea typeface="Quattrocento Sans"/>
                <a:cs typeface="Quattrocento Sans"/>
                <a:sym typeface="Quattrocento Sans"/>
              </a:defRPr>
            </a:lvl1pPr>
            <a:lvl2pPr marL="914400" marR="0" lvl="1" indent="-406400" algn="l" rtl="0">
              <a:lnSpc>
                <a:spcPct val="90000"/>
              </a:lnSpc>
              <a:spcBef>
                <a:spcPts val="500"/>
              </a:spcBef>
              <a:spcAft>
                <a:spcPts val="0"/>
              </a:spcAft>
              <a:buClr>
                <a:srgbClr val="E38526"/>
              </a:buClr>
              <a:buSzPts val="2800"/>
              <a:buFont typeface="Courier New"/>
              <a:buChar char="o"/>
              <a:defRPr sz="2800" b="0" i="0" u="none" strike="noStrike" cap="none">
                <a:solidFill>
                  <a:srgbClr val="101D34"/>
                </a:solidFill>
                <a:latin typeface="Quattrocento Sans"/>
                <a:ea typeface="Quattrocento Sans"/>
                <a:cs typeface="Quattrocento Sans"/>
                <a:sym typeface="Quattrocento Sans"/>
              </a:defRPr>
            </a:lvl2pPr>
            <a:lvl3pPr marL="1371600" marR="0" lvl="2" indent="-381000" algn="l" rtl="0">
              <a:lnSpc>
                <a:spcPct val="90000"/>
              </a:lnSpc>
              <a:spcBef>
                <a:spcPts val="500"/>
              </a:spcBef>
              <a:spcAft>
                <a:spcPts val="0"/>
              </a:spcAft>
              <a:buClr>
                <a:srgbClr val="E38526"/>
              </a:buClr>
              <a:buSzPts val="2400"/>
              <a:buFont typeface="Noto Sans Symbols"/>
              <a:buChar char="▪"/>
              <a:defRPr sz="2400" b="0" i="0" u="none" strike="noStrike" cap="none">
                <a:solidFill>
                  <a:srgbClr val="101D34"/>
                </a:solidFill>
                <a:latin typeface="Quattrocento Sans"/>
                <a:ea typeface="Quattrocento Sans"/>
                <a:cs typeface="Quattrocento Sans"/>
                <a:sym typeface="Quattrocento Sans"/>
              </a:defRPr>
            </a:lvl3pPr>
            <a:lvl4pPr marL="1828800" marR="0" lvl="3" indent="-355600" algn="l" rtl="0">
              <a:lnSpc>
                <a:spcPct val="90000"/>
              </a:lnSpc>
              <a:spcBef>
                <a:spcPts val="500"/>
              </a:spcBef>
              <a:spcAft>
                <a:spcPts val="0"/>
              </a:spcAft>
              <a:buClr>
                <a:srgbClr val="E38526"/>
              </a:buClr>
              <a:buSzPts val="2000"/>
              <a:buFont typeface="Noto Sans Symbols"/>
              <a:buChar char="⮚"/>
              <a:defRPr sz="2000" b="0" i="0" u="none" strike="noStrike" cap="none">
                <a:solidFill>
                  <a:srgbClr val="101D34"/>
                </a:solidFill>
                <a:latin typeface="Quattrocento Sans"/>
                <a:ea typeface="Quattrocento Sans"/>
                <a:cs typeface="Quattrocento Sans"/>
                <a:sym typeface="Quattrocento Sans"/>
              </a:defRPr>
            </a:lvl4pPr>
            <a:lvl5pPr marL="2286000" marR="0" lvl="4" indent="-355600" algn="l" rtl="0">
              <a:lnSpc>
                <a:spcPct val="90000"/>
              </a:lnSpc>
              <a:spcBef>
                <a:spcPts val="500"/>
              </a:spcBef>
              <a:spcAft>
                <a:spcPts val="0"/>
              </a:spcAft>
              <a:buClr>
                <a:srgbClr val="E38526"/>
              </a:buClr>
              <a:buSzPts val="2000"/>
              <a:buFont typeface="Noto Sans Symbols"/>
              <a:buChar char="❖"/>
              <a:defRPr sz="2000" b="0" i="0" u="none" strike="noStrike" cap="none">
                <a:solidFill>
                  <a:srgbClr val="101D34"/>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A8FA0"/>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A8FA0"/>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1pPr>
            <a:lvl2pPr marL="0" marR="0" lvl="1"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2pPr>
            <a:lvl3pPr marL="0" marR="0" lvl="2"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3pPr>
            <a:lvl4pPr marL="0" marR="0" lvl="3"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4pPr>
            <a:lvl5pPr marL="0" marR="0" lvl="4"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5pPr>
            <a:lvl6pPr marL="0" marR="0" lvl="5"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6pPr>
            <a:lvl7pPr marL="0" marR="0" lvl="6"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7pPr>
            <a:lvl8pPr marL="0" marR="0" lvl="7"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8pPr>
            <a:lvl9pPr marL="0" marR="0" lvl="8"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000"/>
              <a:buFont typeface="Quattrocento Sans"/>
              <a:buNone/>
              <a:defRPr sz="3000" b="0" i="0" u="none" strike="noStrike" cap="none">
                <a:solidFill>
                  <a:schemeClr val="dk1"/>
                </a:solidFill>
                <a:latin typeface="Quattrocento Sans"/>
                <a:ea typeface="Quattrocento Sans"/>
                <a:cs typeface="Quattrocento Sans"/>
                <a:sym typeface="Quattrocento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2" name="Google Shape;112;p1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E38526"/>
              </a:buClr>
              <a:buSzPts val="3200"/>
              <a:buFont typeface="Arial"/>
              <a:buChar char="•"/>
              <a:defRPr sz="3200" b="0" i="0" u="none" strike="noStrike" cap="none">
                <a:solidFill>
                  <a:srgbClr val="101D34"/>
                </a:solidFill>
                <a:latin typeface="Quattrocento Sans"/>
                <a:ea typeface="Quattrocento Sans"/>
                <a:cs typeface="Quattrocento Sans"/>
                <a:sym typeface="Quattrocento Sans"/>
              </a:defRPr>
            </a:lvl1pPr>
            <a:lvl2pPr marL="914400" marR="0" lvl="1" indent="-406400" algn="l" rtl="0">
              <a:lnSpc>
                <a:spcPct val="90000"/>
              </a:lnSpc>
              <a:spcBef>
                <a:spcPts val="500"/>
              </a:spcBef>
              <a:spcAft>
                <a:spcPts val="0"/>
              </a:spcAft>
              <a:buClr>
                <a:srgbClr val="E38526"/>
              </a:buClr>
              <a:buSzPts val="2800"/>
              <a:buFont typeface="Courier New"/>
              <a:buChar char="o"/>
              <a:defRPr sz="2800" b="0" i="0" u="none" strike="noStrike" cap="none">
                <a:solidFill>
                  <a:srgbClr val="101D34"/>
                </a:solidFill>
                <a:latin typeface="Quattrocento Sans"/>
                <a:ea typeface="Quattrocento Sans"/>
                <a:cs typeface="Quattrocento Sans"/>
                <a:sym typeface="Quattrocento Sans"/>
              </a:defRPr>
            </a:lvl2pPr>
            <a:lvl3pPr marL="1371600" marR="0" lvl="2" indent="-381000" algn="l" rtl="0">
              <a:lnSpc>
                <a:spcPct val="90000"/>
              </a:lnSpc>
              <a:spcBef>
                <a:spcPts val="500"/>
              </a:spcBef>
              <a:spcAft>
                <a:spcPts val="0"/>
              </a:spcAft>
              <a:buClr>
                <a:srgbClr val="E38526"/>
              </a:buClr>
              <a:buSzPts val="2400"/>
              <a:buFont typeface="Noto Sans Symbols"/>
              <a:buChar char="▪"/>
              <a:defRPr sz="2400" b="0" i="0" u="none" strike="noStrike" cap="none">
                <a:solidFill>
                  <a:srgbClr val="101D34"/>
                </a:solidFill>
                <a:latin typeface="Quattrocento Sans"/>
                <a:ea typeface="Quattrocento Sans"/>
                <a:cs typeface="Quattrocento Sans"/>
                <a:sym typeface="Quattrocento Sans"/>
              </a:defRPr>
            </a:lvl3pPr>
            <a:lvl4pPr marL="1828800" marR="0" lvl="3" indent="-355600" algn="l" rtl="0">
              <a:lnSpc>
                <a:spcPct val="90000"/>
              </a:lnSpc>
              <a:spcBef>
                <a:spcPts val="500"/>
              </a:spcBef>
              <a:spcAft>
                <a:spcPts val="0"/>
              </a:spcAft>
              <a:buClr>
                <a:srgbClr val="E38526"/>
              </a:buClr>
              <a:buSzPts val="2000"/>
              <a:buFont typeface="Noto Sans Symbols"/>
              <a:buChar char="⮚"/>
              <a:defRPr sz="2000" b="0" i="0" u="none" strike="noStrike" cap="none">
                <a:solidFill>
                  <a:srgbClr val="101D34"/>
                </a:solidFill>
                <a:latin typeface="Quattrocento Sans"/>
                <a:ea typeface="Quattrocento Sans"/>
                <a:cs typeface="Quattrocento Sans"/>
                <a:sym typeface="Quattrocento Sans"/>
              </a:defRPr>
            </a:lvl4pPr>
            <a:lvl5pPr marL="2286000" marR="0" lvl="4" indent="-355600" algn="l" rtl="0">
              <a:lnSpc>
                <a:spcPct val="90000"/>
              </a:lnSpc>
              <a:spcBef>
                <a:spcPts val="500"/>
              </a:spcBef>
              <a:spcAft>
                <a:spcPts val="0"/>
              </a:spcAft>
              <a:buClr>
                <a:srgbClr val="E38526"/>
              </a:buClr>
              <a:buSzPts val="2000"/>
              <a:buFont typeface="Noto Sans Symbols"/>
              <a:buChar char="❖"/>
              <a:defRPr sz="2000" b="0" i="0" u="none" strike="noStrike" cap="none">
                <a:solidFill>
                  <a:srgbClr val="101D34"/>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13" name="Google Shape;113;p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A8FA0"/>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14" name="Google Shape;114;p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A8FA0"/>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15" name="Google Shape;115;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1pPr>
            <a:lvl2pPr marL="0" marR="0" lvl="1"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2pPr>
            <a:lvl3pPr marL="0" marR="0" lvl="2"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3pPr>
            <a:lvl4pPr marL="0" marR="0" lvl="3"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4pPr>
            <a:lvl5pPr marL="0" marR="0" lvl="4"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5pPr>
            <a:lvl6pPr marL="0" marR="0" lvl="5"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6pPr>
            <a:lvl7pPr marL="0" marR="0" lvl="6"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7pPr>
            <a:lvl8pPr marL="0" marR="0" lvl="7"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8pPr>
            <a:lvl9pPr marL="0" marR="0" lvl="8"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mailto:Ian.T.Stith@mass.gov"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mailto:Meto.Raha@mass.gov" TargetMode="External"/><Relationship Id="rId4" Type="http://schemas.openxmlformats.org/officeDocument/2006/relationships/hyperlink" Target="mailto:Stephen.Garschina-Bobrow@mass.gov"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hyperlink" Target="https://illustrativemathematics.blog/category/unfinished-learning/" TargetMode="External"/><Relationship Id="rId3" Type="http://schemas.openxmlformats.org/officeDocument/2006/relationships/hyperlink" Target="http://www.doe.mass.edu/frameworks/search/" TargetMode="External"/><Relationship Id="rId7" Type="http://schemas.openxmlformats.org/officeDocument/2006/relationships/hyperlink" Target="https://greatminds.org/news" TargetMode="External"/><Relationship Id="rId12" Type="http://schemas.openxmlformats.org/officeDocument/2006/relationships/hyperlink" Target="https://about.zearn.org/learning-recovery"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hyperlink" Target="https://tntp.org/publications/view/student-experiences/the-opportunity-myth" TargetMode="External"/><Relationship Id="rId11" Type="http://schemas.openxmlformats.org/officeDocument/2006/relationships/hyperlink" Target="https://news.openupresources.org/not-playing-games-covid-19-urgent-change" TargetMode="External"/><Relationship Id="rId5" Type="http://schemas.openxmlformats.org/officeDocument/2006/relationships/hyperlink" Target="https://tntp.org/covid-19-school-response-toolkit" TargetMode="External"/><Relationship Id="rId10" Type="http://schemas.openxmlformats.org/officeDocument/2006/relationships/hyperlink" Target="https://www.curriculumassociates.com/about/press-releases/2020/06/ca-updates-i-ready-during-school-closures" TargetMode="External"/><Relationship Id="rId4" Type="http://schemas.openxmlformats.org/officeDocument/2006/relationships/hyperlink" Target="https://www.renniecenter.org/research/back-school-blueprint/accessing-grade-level-content" TargetMode="External"/><Relationship Id="rId9" Type="http://schemas.openxmlformats.org/officeDocument/2006/relationships/hyperlink" Target="https://www.carnegielearning.com/products/our-products/at-home-resources/"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hyperlink" Target="mailto:alicia.wedderburn@doe.mass.edu"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hyperlink" Target="http://www.doe.mass.edu/resources/newsletter-signup.aspx" TargetMode="External"/><Relationship Id="rId5" Type="http://schemas.openxmlformats.org/officeDocument/2006/relationships/image" Target="../media/image35.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www.surveygizmo.com/s3/5653253/Instruction-and-Assessment-STE-M-2020-2021-COVID-19-copy"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hyperlink" Target="http://www.doe.mass.edu/stem/" TargetMode="External"/><Relationship Id="rId2" Type="http://schemas.openxmlformats.org/officeDocument/2006/relationships/notesSlide" Target="../notesSlides/notesSlide51.xml"/><Relationship Id="rId1" Type="http://schemas.openxmlformats.org/officeDocument/2006/relationships/slideLayout" Target="../slideLayouts/slideLayout10.xml"/><Relationship Id="rId6" Type="http://schemas.openxmlformats.org/officeDocument/2006/relationships/image" Target="../media/image38.png"/><Relationship Id="rId5" Type="http://schemas.openxmlformats.org/officeDocument/2006/relationships/hyperlink" Target="mailto:Ian.T.Stith@mass.gov" TargetMode="Externa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doe.mass.edu/covid19/learn-at-home.htm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7"/>
          <p:cNvSpPr txBox="1">
            <a:spLocks noGrp="1"/>
          </p:cNvSpPr>
          <p:nvPr>
            <p:ph type="subTitle" idx="1"/>
          </p:nvPr>
        </p:nvSpPr>
        <p:spPr>
          <a:xfrm>
            <a:off x="5328825" y="2023275"/>
            <a:ext cx="6863100" cy="1682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600"/>
              <a:buNone/>
            </a:pPr>
            <a:r>
              <a:rPr lang="en-US" sz="3600"/>
              <a:t>Planning and Adjusting your Instruction in Mathematics</a:t>
            </a:r>
            <a:endParaRPr/>
          </a:p>
          <a:p>
            <a:pPr marL="0" lvl="0" indent="0" algn="l" rtl="0">
              <a:lnSpc>
                <a:spcPct val="90000"/>
              </a:lnSpc>
              <a:spcBef>
                <a:spcPts val="0"/>
              </a:spcBef>
              <a:spcAft>
                <a:spcPts val="0"/>
              </a:spcAft>
              <a:buSzPts val="3600"/>
              <a:buNone/>
            </a:pPr>
            <a:endParaRPr sz="3600"/>
          </a:p>
        </p:txBody>
      </p:sp>
      <p:sp>
        <p:nvSpPr>
          <p:cNvPr id="229" name="Google Shape;229;p37"/>
          <p:cNvSpPr>
            <a:spLocks noGrp="1"/>
          </p:cNvSpPr>
          <p:nvPr>
            <p:ph type="title" idx="4294967295"/>
          </p:nvPr>
        </p:nvSpPr>
        <p:spPr>
          <a:xfrm>
            <a:off x="5328816" y="4513600"/>
            <a:ext cx="4340700" cy="3693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chemeClr val="dk1"/>
                </a:solidFill>
                <a:effectLst/>
                <a:highlight>
                  <a:srgbClr val="FFFFFF"/>
                </a:highlight>
                <a:uLnTx/>
                <a:uFillTx/>
                <a:latin typeface="Quattrocento Sans"/>
                <a:ea typeface="Quattrocento Sans"/>
                <a:cs typeface="Quattrocento Sans"/>
                <a:sym typeface="Quattrocento Sans"/>
              </a:rPr>
              <a:t>June 18, 2020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6"/>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Importance of engagement </a:t>
            </a:r>
            <a:endParaRPr/>
          </a:p>
        </p:txBody>
      </p:sp>
      <p:sp>
        <p:nvSpPr>
          <p:cNvPr id="318" name="Google Shape;318;p46"/>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a:t>Teaching and learning has taken place over a spectrum this spring impacting student and families differently. There were many factors that impacted low or limited student participation. Reflect on the engagement of your students and their families in the spring, and consider how to build community and family engagement in the fall.  </a:t>
            </a:r>
            <a:endParaRPr sz="2400"/>
          </a:p>
          <a:p>
            <a:pPr marL="457200" lvl="0" indent="0" algn="l" rtl="0">
              <a:spcBef>
                <a:spcPts val="1000"/>
              </a:spcBef>
              <a:spcAft>
                <a:spcPts val="0"/>
              </a:spcAft>
              <a:buNone/>
            </a:pPr>
            <a:endParaRPr sz="2700"/>
          </a:p>
          <a:p>
            <a:pPr marL="0" lvl="0" indent="0" algn="l" rtl="0">
              <a:spcBef>
                <a:spcPts val="1000"/>
              </a:spcBef>
              <a:spcAft>
                <a:spcPts val="0"/>
              </a:spcAft>
              <a:buNone/>
            </a:pPr>
            <a:endParaRPr sz="2700"/>
          </a:p>
        </p:txBody>
      </p:sp>
      <p:sp>
        <p:nvSpPr>
          <p:cNvPr id="319" name="Google Shape;319;p4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grpSp>
        <p:nvGrpSpPr>
          <p:cNvPr id="320" name="Google Shape;320;p46">
            <a:extLst>
              <a:ext uri="{C183D7F6-B498-43B3-948B-1728B52AA6E4}">
                <adec:decorative xmlns:adec="http://schemas.microsoft.com/office/drawing/2017/decorative" val="1"/>
              </a:ext>
            </a:extLst>
          </p:cNvPr>
          <p:cNvGrpSpPr/>
          <p:nvPr/>
        </p:nvGrpSpPr>
        <p:grpSpPr>
          <a:xfrm>
            <a:off x="681647" y="3294387"/>
            <a:ext cx="2844829" cy="2365037"/>
            <a:chOff x="1083025" y="2306625"/>
            <a:chExt cx="1834900" cy="1582600"/>
          </a:xfrm>
        </p:grpSpPr>
        <p:sp>
          <p:nvSpPr>
            <p:cNvPr id="321" name="Google Shape;321;p46"/>
            <p:cNvSpPr txBox="1"/>
            <p:nvPr/>
          </p:nvSpPr>
          <p:spPr>
            <a:xfrm>
              <a:off x="1235825" y="2695025"/>
              <a:ext cx="1505100" cy="446400"/>
            </a:xfrm>
            <a:prstGeom prst="rect">
              <a:avLst/>
            </a:prstGeom>
            <a:no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US" sz="1700" b="1">
                  <a:solidFill>
                    <a:srgbClr val="0C58D3"/>
                  </a:solidFill>
                  <a:latin typeface="Roboto"/>
                  <a:ea typeface="Roboto"/>
                  <a:cs typeface="Roboto"/>
                  <a:sym typeface="Roboto"/>
                </a:rPr>
                <a:t>Low to no student participation</a:t>
              </a:r>
              <a:endParaRPr sz="1700" b="1">
                <a:solidFill>
                  <a:srgbClr val="0C58D3"/>
                </a:solidFill>
                <a:latin typeface="Roboto"/>
                <a:ea typeface="Roboto"/>
                <a:cs typeface="Roboto"/>
                <a:sym typeface="Roboto"/>
              </a:endParaRPr>
            </a:p>
          </p:txBody>
        </p:sp>
        <p:sp>
          <p:nvSpPr>
            <p:cNvPr id="322" name="Google Shape;322;p46"/>
            <p:cNvSpPr txBox="1"/>
            <p:nvPr/>
          </p:nvSpPr>
          <p:spPr>
            <a:xfrm>
              <a:off x="1215700" y="3151825"/>
              <a:ext cx="1545600" cy="737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r>
                <a:rPr lang="en-US">
                  <a:solidFill>
                    <a:srgbClr val="0C58D3"/>
                  </a:solidFill>
                  <a:latin typeface="Roboto"/>
                  <a:ea typeface="Roboto"/>
                  <a:cs typeface="Roboto"/>
                  <a:sym typeface="Roboto"/>
                </a:rPr>
                <a:t>Majority of student likely have not engaged with on grade level material since school closures began</a:t>
              </a:r>
              <a:endParaRPr>
                <a:solidFill>
                  <a:srgbClr val="0C58D3"/>
                </a:solidFill>
                <a:latin typeface="Roboto"/>
                <a:ea typeface="Roboto"/>
                <a:cs typeface="Roboto"/>
                <a:sym typeface="Roboto"/>
              </a:endParaRPr>
            </a:p>
          </p:txBody>
        </p:sp>
        <p:sp>
          <p:nvSpPr>
            <p:cNvPr id="323" name="Google Shape;323;p46"/>
            <p:cNvSpPr/>
            <p:nvPr/>
          </p:nvSpPr>
          <p:spPr>
            <a:xfrm flipH="1">
              <a:off x="1083025" y="2306625"/>
              <a:ext cx="1834800" cy="143400"/>
            </a:xfrm>
            <a:prstGeom prst="parallelogram">
              <a:avLst>
                <a:gd name="adj" fmla="val 96952"/>
              </a:avLst>
            </a:prstGeom>
            <a:solidFill>
              <a:srgbClr val="0D5D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324" name="Google Shape;324;p46"/>
            <p:cNvSpPr/>
            <p:nvPr/>
          </p:nvSpPr>
          <p:spPr>
            <a:xfrm>
              <a:off x="1083125" y="2460449"/>
              <a:ext cx="1834800" cy="143400"/>
            </a:xfrm>
            <a:prstGeom prst="parallelogram">
              <a:avLst>
                <a:gd name="adj" fmla="val 96952"/>
              </a:avLst>
            </a:prstGeom>
            <a:solidFill>
              <a:srgbClr val="0944A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325" name="Google Shape;325;p46">
            <a:extLst>
              <a:ext uri="{C183D7F6-B498-43B3-948B-1728B52AA6E4}">
                <adec:decorative xmlns:adec="http://schemas.microsoft.com/office/drawing/2017/decorative" val="1"/>
              </a:ext>
            </a:extLst>
          </p:cNvPr>
          <p:cNvGrpSpPr/>
          <p:nvPr/>
        </p:nvGrpSpPr>
        <p:grpSpPr>
          <a:xfrm>
            <a:off x="6038231" y="3294389"/>
            <a:ext cx="2844829" cy="2365037"/>
            <a:chOff x="1083025" y="2306625"/>
            <a:chExt cx="1834900" cy="1582600"/>
          </a:xfrm>
        </p:grpSpPr>
        <p:sp>
          <p:nvSpPr>
            <p:cNvPr id="326" name="Google Shape;326;p46"/>
            <p:cNvSpPr txBox="1"/>
            <p:nvPr/>
          </p:nvSpPr>
          <p:spPr>
            <a:xfrm>
              <a:off x="1235825" y="2695025"/>
              <a:ext cx="1505100" cy="446400"/>
            </a:xfrm>
            <a:prstGeom prst="rect">
              <a:avLst/>
            </a:prstGeom>
            <a:no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US" sz="1700" b="1">
                  <a:solidFill>
                    <a:srgbClr val="FF9900"/>
                  </a:solidFill>
                  <a:latin typeface="Roboto"/>
                  <a:ea typeface="Roboto"/>
                  <a:cs typeface="Roboto"/>
                  <a:sym typeface="Roboto"/>
                </a:rPr>
                <a:t>Variable participation</a:t>
              </a:r>
              <a:endParaRPr sz="1300" b="1">
                <a:solidFill>
                  <a:srgbClr val="FF9900"/>
                </a:solidFill>
                <a:latin typeface="Roboto"/>
                <a:ea typeface="Roboto"/>
                <a:cs typeface="Roboto"/>
                <a:sym typeface="Roboto"/>
              </a:endParaRPr>
            </a:p>
          </p:txBody>
        </p:sp>
        <p:sp>
          <p:nvSpPr>
            <p:cNvPr id="327" name="Google Shape;327;p46"/>
            <p:cNvSpPr txBox="1"/>
            <p:nvPr/>
          </p:nvSpPr>
          <p:spPr>
            <a:xfrm>
              <a:off x="1215700" y="3151825"/>
              <a:ext cx="1545600" cy="737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r>
                <a:rPr lang="en-US">
                  <a:solidFill>
                    <a:srgbClr val="FF9900"/>
                  </a:solidFill>
                  <a:latin typeface="Roboto"/>
                  <a:ea typeface="Roboto"/>
                  <a:cs typeface="Roboto"/>
                  <a:sym typeface="Roboto"/>
                </a:rPr>
                <a:t>Some students regular participated and other did not</a:t>
              </a:r>
              <a:endParaRPr sz="1100">
                <a:solidFill>
                  <a:srgbClr val="FF9900"/>
                </a:solidFill>
                <a:latin typeface="Roboto"/>
                <a:ea typeface="Roboto"/>
                <a:cs typeface="Roboto"/>
                <a:sym typeface="Roboto"/>
              </a:endParaRPr>
            </a:p>
          </p:txBody>
        </p:sp>
        <p:sp>
          <p:nvSpPr>
            <p:cNvPr id="328" name="Google Shape;328;p46"/>
            <p:cNvSpPr/>
            <p:nvPr/>
          </p:nvSpPr>
          <p:spPr>
            <a:xfrm flipH="1">
              <a:off x="1083025" y="2306625"/>
              <a:ext cx="1834800" cy="143400"/>
            </a:xfrm>
            <a:prstGeom prst="parallelogram">
              <a:avLst>
                <a:gd name="adj" fmla="val 96952"/>
              </a:avLst>
            </a:prstGeom>
            <a:solidFill>
              <a:srgbClr val="F9CB9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329" name="Google Shape;329;p46"/>
            <p:cNvSpPr/>
            <p:nvPr/>
          </p:nvSpPr>
          <p:spPr>
            <a:xfrm>
              <a:off x="1083125" y="2460449"/>
              <a:ext cx="1834800" cy="143400"/>
            </a:xfrm>
            <a:prstGeom prst="parallelogram">
              <a:avLst>
                <a:gd name="adj" fmla="val 96952"/>
              </a:avLst>
            </a:prstGeom>
            <a:solidFill>
              <a:srgbClr val="FF99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330" name="Google Shape;330;p46">
            <a:extLst>
              <a:ext uri="{C183D7F6-B498-43B3-948B-1728B52AA6E4}">
                <adec:decorative xmlns:adec="http://schemas.microsoft.com/office/drawing/2017/decorative" val="1"/>
              </a:ext>
            </a:extLst>
          </p:cNvPr>
          <p:cNvGrpSpPr/>
          <p:nvPr/>
        </p:nvGrpSpPr>
        <p:grpSpPr>
          <a:xfrm>
            <a:off x="8747204" y="3294447"/>
            <a:ext cx="3191442" cy="2554801"/>
            <a:chOff x="1083025" y="2306625"/>
            <a:chExt cx="1834900" cy="1758536"/>
          </a:xfrm>
        </p:grpSpPr>
        <p:sp>
          <p:nvSpPr>
            <p:cNvPr id="331" name="Google Shape;331;p46"/>
            <p:cNvSpPr txBox="1"/>
            <p:nvPr/>
          </p:nvSpPr>
          <p:spPr>
            <a:xfrm>
              <a:off x="1247873" y="2692778"/>
              <a:ext cx="1505100" cy="860700"/>
            </a:xfrm>
            <a:prstGeom prst="rect">
              <a:avLst/>
            </a:prstGeom>
            <a:no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US" sz="1700" b="1">
                  <a:solidFill>
                    <a:srgbClr val="980000"/>
                  </a:solidFill>
                  <a:latin typeface="Roboto"/>
                  <a:ea typeface="Roboto"/>
                  <a:cs typeface="Roboto"/>
                  <a:sym typeface="Roboto"/>
                </a:rPr>
                <a:t>Regular and ongoing communication between teacher and student</a:t>
              </a:r>
              <a:endParaRPr sz="1700" b="1">
                <a:solidFill>
                  <a:srgbClr val="980000"/>
                </a:solidFill>
                <a:latin typeface="Roboto"/>
                <a:ea typeface="Roboto"/>
                <a:cs typeface="Roboto"/>
                <a:sym typeface="Roboto"/>
              </a:endParaRPr>
            </a:p>
          </p:txBody>
        </p:sp>
        <p:sp>
          <p:nvSpPr>
            <p:cNvPr id="332" name="Google Shape;332;p46"/>
            <p:cNvSpPr txBox="1"/>
            <p:nvPr/>
          </p:nvSpPr>
          <p:spPr>
            <a:xfrm>
              <a:off x="1227620" y="3327761"/>
              <a:ext cx="1545600" cy="737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r>
                <a:rPr lang="en-US">
                  <a:solidFill>
                    <a:srgbClr val="980000"/>
                  </a:solidFill>
                  <a:latin typeface="Roboto"/>
                  <a:ea typeface="Roboto"/>
                  <a:cs typeface="Roboto"/>
                  <a:sym typeface="Roboto"/>
                </a:rPr>
                <a:t>Near full coverage/learning of prerequisite standards and beyond</a:t>
              </a:r>
              <a:endParaRPr>
                <a:solidFill>
                  <a:srgbClr val="980000"/>
                </a:solidFill>
                <a:latin typeface="Roboto"/>
                <a:ea typeface="Roboto"/>
                <a:cs typeface="Roboto"/>
                <a:sym typeface="Roboto"/>
              </a:endParaRPr>
            </a:p>
          </p:txBody>
        </p:sp>
        <p:sp>
          <p:nvSpPr>
            <p:cNvPr id="333" name="Google Shape;333;p46"/>
            <p:cNvSpPr/>
            <p:nvPr/>
          </p:nvSpPr>
          <p:spPr>
            <a:xfrm flipH="1">
              <a:off x="1083025" y="2306625"/>
              <a:ext cx="1834800" cy="143400"/>
            </a:xfrm>
            <a:prstGeom prst="parallelogram">
              <a:avLst>
                <a:gd name="adj" fmla="val 96952"/>
              </a:avLst>
            </a:prstGeom>
            <a:solidFill>
              <a:srgbClr val="EA999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334" name="Google Shape;334;p46"/>
            <p:cNvSpPr/>
            <p:nvPr/>
          </p:nvSpPr>
          <p:spPr>
            <a:xfrm>
              <a:off x="1083125" y="2460449"/>
              <a:ext cx="1834800" cy="143400"/>
            </a:xfrm>
            <a:prstGeom prst="parallelogram">
              <a:avLst>
                <a:gd name="adj" fmla="val 96952"/>
              </a:avLst>
            </a:prstGeom>
            <a:solidFill>
              <a:srgbClr val="CC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335" name="Google Shape;335;p46">
            <a:extLst>
              <a:ext uri="{C183D7F6-B498-43B3-948B-1728B52AA6E4}">
                <adec:decorative xmlns:adec="http://schemas.microsoft.com/office/drawing/2017/decorative" val="1"/>
              </a:ext>
            </a:extLst>
          </p:cNvPr>
          <p:cNvGrpSpPr/>
          <p:nvPr/>
        </p:nvGrpSpPr>
        <p:grpSpPr>
          <a:xfrm>
            <a:off x="3361756" y="3294387"/>
            <a:ext cx="2844829" cy="2365037"/>
            <a:chOff x="1083025" y="2306625"/>
            <a:chExt cx="1834900" cy="1582600"/>
          </a:xfrm>
        </p:grpSpPr>
        <p:sp>
          <p:nvSpPr>
            <p:cNvPr id="336" name="Google Shape;336;p46"/>
            <p:cNvSpPr txBox="1"/>
            <p:nvPr/>
          </p:nvSpPr>
          <p:spPr>
            <a:xfrm>
              <a:off x="1235825" y="2695025"/>
              <a:ext cx="1505100" cy="446400"/>
            </a:xfrm>
            <a:prstGeom prst="rect">
              <a:avLst/>
            </a:prstGeom>
            <a:no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US" sz="1700" b="1">
                  <a:solidFill>
                    <a:srgbClr val="38761D"/>
                  </a:solidFill>
                  <a:latin typeface="Roboto"/>
                  <a:ea typeface="Roboto"/>
                  <a:cs typeface="Roboto"/>
                  <a:sym typeface="Roboto"/>
                </a:rPr>
                <a:t>Limited student participation</a:t>
              </a:r>
              <a:endParaRPr sz="1700" b="1">
                <a:solidFill>
                  <a:srgbClr val="38761D"/>
                </a:solidFill>
                <a:latin typeface="Roboto"/>
                <a:ea typeface="Roboto"/>
                <a:cs typeface="Roboto"/>
                <a:sym typeface="Roboto"/>
              </a:endParaRPr>
            </a:p>
          </p:txBody>
        </p:sp>
        <p:sp>
          <p:nvSpPr>
            <p:cNvPr id="337" name="Google Shape;337;p46"/>
            <p:cNvSpPr txBox="1"/>
            <p:nvPr/>
          </p:nvSpPr>
          <p:spPr>
            <a:xfrm>
              <a:off x="1215700" y="3151825"/>
              <a:ext cx="1545600" cy="737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r>
                <a:rPr lang="en-US">
                  <a:solidFill>
                    <a:srgbClr val="38761D"/>
                  </a:solidFill>
                  <a:latin typeface="Roboto"/>
                  <a:ea typeface="Roboto"/>
                  <a:cs typeface="Roboto"/>
                  <a:sym typeface="Roboto"/>
                </a:rPr>
                <a:t>Intermittent and/or only initial student participation.</a:t>
              </a:r>
              <a:endParaRPr>
                <a:solidFill>
                  <a:srgbClr val="38761D"/>
                </a:solidFill>
                <a:latin typeface="Roboto"/>
                <a:ea typeface="Roboto"/>
                <a:cs typeface="Roboto"/>
                <a:sym typeface="Roboto"/>
              </a:endParaRPr>
            </a:p>
          </p:txBody>
        </p:sp>
        <p:sp>
          <p:nvSpPr>
            <p:cNvPr id="338" name="Google Shape;338;p46"/>
            <p:cNvSpPr/>
            <p:nvPr/>
          </p:nvSpPr>
          <p:spPr>
            <a:xfrm flipH="1">
              <a:off x="1083025" y="2306625"/>
              <a:ext cx="1834800" cy="143400"/>
            </a:xfrm>
            <a:prstGeom prst="parallelogram">
              <a:avLst>
                <a:gd name="adj" fmla="val 96952"/>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339" name="Google Shape;339;p46"/>
            <p:cNvSpPr/>
            <p:nvPr/>
          </p:nvSpPr>
          <p:spPr>
            <a:xfrm>
              <a:off x="1083125" y="2460449"/>
              <a:ext cx="1834800" cy="143400"/>
            </a:xfrm>
            <a:prstGeom prst="parallelogram">
              <a:avLst>
                <a:gd name="adj" fmla="val 96952"/>
              </a:avLst>
            </a:prstGeom>
            <a:solidFill>
              <a:srgbClr val="3876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7"/>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What does this mean for student learning </a:t>
            </a:r>
            <a:endParaRPr/>
          </a:p>
        </p:txBody>
      </p:sp>
      <p:sp>
        <p:nvSpPr>
          <p:cNvPr id="346" name="Google Shape;346;p47"/>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“The typical approach to remediation—providing work better suited for earlier grades—won’t come close to catching students up and will likely compound the problem….The students stuck in this vicious cycle are disproportionately the most vulnerable: students of color, from low-income families, with special needs, or learning English.” </a:t>
            </a:r>
            <a:r>
              <a:rPr lang="en-US" sz="1450">
                <a:solidFill>
                  <a:srgbClr val="404041"/>
                </a:solidFill>
                <a:highlight>
                  <a:srgbClr val="FFFFFF"/>
                </a:highlight>
                <a:latin typeface="Arial"/>
                <a:ea typeface="Arial"/>
                <a:cs typeface="Arial"/>
                <a:sym typeface="Arial"/>
              </a:rPr>
              <a:t>COVID-19 School Response Toolkit (2020) by TNTP, Inc.</a:t>
            </a:r>
            <a:r>
              <a:rPr lang="en-US" sz="1050">
                <a:solidFill>
                  <a:srgbClr val="404041"/>
                </a:solidFill>
                <a:highlight>
                  <a:srgbClr val="FFFFFF"/>
                </a:highlight>
                <a:latin typeface="Arial"/>
                <a:ea typeface="Arial"/>
                <a:cs typeface="Arial"/>
                <a:sym typeface="Arial"/>
              </a:rPr>
              <a:t>,</a:t>
            </a:r>
            <a:endParaRPr sz="1050">
              <a:solidFill>
                <a:srgbClr val="404041"/>
              </a:solidFill>
              <a:highlight>
                <a:srgbClr val="FFFFFF"/>
              </a:highlight>
              <a:latin typeface="Arial"/>
              <a:ea typeface="Arial"/>
              <a:cs typeface="Arial"/>
              <a:sym typeface="Arial"/>
            </a:endParaRPr>
          </a:p>
          <a:p>
            <a:pPr marL="0" lvl="0" indent="0" algn="l" rtl="0">
              <a:spcBef>
                <a:spcPts val="1000"/>
              </a:spcBef>
              <a:spcAft>
                <a:spcPts val="0"/>
              </a:spcAft>
              <a:buNone/>
            </a:pPr>
            <a:endParaRPr/>
          </a:p>
        </p:txBody>
      </p:sp>
      <p:sp>
        <p:nvSpPr>
          <p:cNvPr id="347" name="Google Shape;347;p4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8"/>
          <p:cNvSpPr txBox="1">
            <a:spLocks noGrp="1"/>
          </p:cNvSpPr>
          <p:nvPr>
            <p:ph type="title" idx="4294967295"/>
          </p:nvPr>
        </p:nvSpPr>
        <p:spPr>
          <a:xfrm>
            <a:off x="2124325" y="2268400"/>
            <a:ext cx="4166400" cy="2259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140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Grade Level Planning Approach </a:t>
            </a:r>
            <a:endParaRPr kumimoji="0" lang="en-US" sz="2800" b="0" i="0" u="none" strike="noStrike" kern="0" cap="none" spc="0" normalizeH="0" baseline="0" noProof="0" dirty="0">
              <a:ln>
                <a:noFill/>
              </a:ln>
              <a:solidFill>
                <a:srgbClr val="101D34"/>
              </a:solidFill>
              <a:effectLst/>
              <a:uLnTx/>
              <a:uFillTx/>
              <a:latin typeface="Quattrocento Sans"/>
              <a:ea typeface="Quattrocento Sans"/>
              <a:cs typeface="Quattrocento Sans"/>
              <a:sym typeface="Quattrocento Sans"/>
            </a:endParaRPr>
          </a:p>
          <a:p>
            <a:pPr marL="0" marR="0" lvl="0" indent="0" algn="l" defTabSz="914400" rtl="0" eaLnBrk="1" fontAlgn="auto" latinLnBrk="0" hangingPunct="1">
              <a:lnSpc>
                <a:spcPct val="115000"/>
              </a:lnSpc>
              <a:spcBef>
                <a:spcPts val="1400"/>
              </a:spcBef>
              <a:spcAft>
                <a:spcPts val="0"/>
              </a:spcAft>
              <a:buClr>
                <a:srgbClr val="000000"/>
              </a:buClr>
              <a:buSzTx/>
              <a:buFont typeface="Arial"/>
              <a:buNone/>
              <a:tabLst/>
              <a:defRPr/>
            </a:pPr>
            <a:endParaRPr kumimoji="0" lang="en-US" sz="35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a:p>
            <a:pPr marL="0" marR="0" lvl="0" indent="0" algn="l" defTabSz="914400" rtl="0" eaLnBrk="1" fontAlgn="auto" latinLnBrk="0" hangingPunct="1">
              <a:lnSpc>
                <a:spcPct val="115000"/>
              </a:lnSpc>
              <a:spcBef>
                <a:spcPts val="1400"/>
              </a:spcBef>
              <a:spcAft>
                <a:spcPts val="400"/>
              </a:spcAft>
              <a:buClr>
                <a:srgbClr val="000000"/>
              </a:buClr>
              <a:buSzTx/>
              <a:buFont typeface="Arial"/>
              <a:buNone/>
              <a:tabLst/>
              <a:defRPr/>
            </a:pPr>
            <a:endParaRPr kumimoji="0" lang="en-US" sz="35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p:txBody>
      </p:sp>
      <p:pic>
        <p:nvPicPr>
          <p:cNvPr id="354" name="Google Shape;354;p4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290625" y="1504125"/>
            <a:ext cx="4765050" cy="3167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9"/>
          <p:cNvSpPr txBox="1">
            <a:spLocks noGrp="1"/>
          </p:cNvSpPr>
          <p:nvPr>
            <p:ph type="title"/>
          </p:nvPr>
        </p:nvSpPr>
        <p:spPr>
          <a:xfrm>
            <a:off x="539300" y="385225"/>
            <a:ext cx="15380100" cy="589200"/>
          </a:xfrm>
          <a:prstGeom prst="rect">
            <a:avLst/>
          </a:prstGeom>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b="1"/>
              <a:t>Why focus on grade level tasks?</a:t>
            </a:r>
            <a:endParaRPr b="1"/>
          </a:p>
        </p:txBody>
      </p:sp>
      <p:sp>
        <p:nvSpPr>
          <p:cNvPr id="361" name="Google Shape;361;p49"/>
          <p:cNvSpPr txBox="1">
            <a:spLocks noGrp="1"/>
          </p:cNvSpPr>
          <p:nvPr>
            <p:ph type="sldNum" idx="12"/>
          </p:nvPr>
        </p:nvSpPr>
        <p:spPr>
          <a:xfrm>
            <a:off x="11480800" y="8475133"/>
            <a:ext cx="3657600" cy="486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pic>
        <p:nvPicPr>
          <p:cNvPr id="362" name="Google Shape;362;p4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109436" y="1754886"/>
            <a:ext cx="3082967" cy="4058800"/>
          </a:xfrm>
          <a:prstGeom prst="rect">
            <a:avLst/>
          </a:prstGeom>
          <a:noFill/>
          <a:ln>
            <a:noFill/>
          </a:ln>
        </p:spPr>
      </p:pic>
      <p:sp>
        <p:nvSpPr>
          <p:cNvPr id="363" name="Google Shape;363;p49"/>
          <p:cNvSpPr txBox="1"/>
          <p:nvPr/>
        </p:nvSpPr>
        <p:spPr>
          <a:xfrm>
            <a:off x="5323967" y="2101100"/>
            <a:ext cx="6030000" cy="33663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400" b="1">
                <a:solidFill>
                  <a:schemeClr val="dk1"/>
                </a:solidFill>
                <a:latin typeface="Quattrocento Sans"/>
                <a:ea typeface="Quattrocento Sans"/>
                <a:cs typeface="Quattrocento Sans"/>
                <a:sym typeface="Quattrocento Sans"/>
              </a:rPr>
              <a:t>An exploration of five diverse districts.</a:t>
            </a:r>
            <a:endParaRPr sz="2400" b="1">
              <a:solidFill>
                <a:schemeClr val="dk1"/>
              </a:solidFill>
              <a:latin typeface="Quattrocento Sans"/>
              <a:ea typeface="Quattrocento Sans"/>
              <a:cs typeface="Quattrocento Sans"/>
              <a:sym typeface="Quattrocento Sans"/>
            </a:endParaRPr>
          </a:p>
          <a:p>
            <a:pPr marL="0" lvl="0" indent="0" algn="l" rtl="0">
              <a:spcBef>
                <a:spcPts val="0"/>
              </a:spcBef>
              <a:spcAft>
                <a:spcPts val="0"/>
              </a:spcAft>
              <a:buNone/>
            </a:pPr>
            <a:endParaRPr sz="2400" b="1">
              <a:solidFill>
                <a:schemeClr val="dk1"/>
              </a:solidFill>
              <a:latin typeface="Quattrocento Sans"/>
              <a:ea typeface="Quattrocento Sans"/>
              <a:cs typeface="Quattrocento Sans"/>
              <a:sym typeface="Quattrocento Sans"/>
            </a:endParaRPr>
          </a:p>
          <a:p>
            <a:pPr marL="609600" lvl="0" indent="-457200" algn="l" rtl="0">
              <a:spcBef>
                <a:spcPts val="0"/>
              </a:spcBef>
              <a:spcAft>
                <a:spcPts val="0"/>
              </a:spcAft>
              <a:buClr>
                <a:schemeClr val="dk1"/>
              </a:buClr>
              <a:buSzPts val="2400"/>
              <a:buFont typeface="Quattrocento Sans"/>
              <a:buChar char="●"/>
            </a:pPr>
            <a:r>
              <a:rPr lang="en-US" sz="2400">
                <a:solidFill>
                  <a:schemeClr val="dk1"/>
                </a:solidFill>
                <a:latin typeface="Quattrocento Sans"/>
                <a:ea typeface="Quattrocento Sans"/>
                <a:cs typeface="Quattrocento Sans"/>
                <a:sym typeface="Quattrocento Sans"/>
              </a:rPr>
              <a:t>30,000 surveys</a:t>
            </a:r>
            <a:endParaRPr sz="2400">
              <a:solidFill>
                <a:schemeClr val="dk1"/>
              </a:solidFill>
              <a:latin typeface="Quattrocento Sans"/>
              <a:ea typeface="Quattrocento Sans"/>
              <a:cs typeface="Quattrocento Sans"/>
              <a:sym typeface="Quattrocento Sans"/>
            </a:endParaRPr>
          </a:p>
          <a:p>
            <a:pPr marL="609600" lvl="0" indent="-457200" algn="l" rtl="0">
              <a:spcBef>
                <a:spcPts val="0"/>
              </a:spcBef>
              <a:spcAft>
                <a:spcPts val="0"/>
              </a:spcAft>
              <a:buClr>
                <a:schemeClr val="dk1"/>
              </a:buClr>
              <a:buSzPts val="2400"/>
              <a:buFont typeface="Quattrocento Sans"/>
              <a:buChar char="●"/>
            </a:pPr>
            <a:r>
              <a:rPr lang="en-US" sz="2400">
                <a:solidFill>
                  <a:schemeClr val="dk1"/>
                </a:solidFill>
                <a:latin typeface="Quattrocento Sans"/>
                <a:ea typeface="Quattrocento Sans"/>
                <a:cs typeface="Quattrocento Sans"/>
                <a:sym typeface="Quattrocento Sans"/>
              </a:rPr>
              <a:t>20,000 student work samples</a:t>
            </a:r>
            <a:endParaRPr sz="2400">
              <a:solidFill>
                <a:schemeClr val="dk1"/>
              </a:solidFill>
              <a:latin typeface="Quattrocento Sans"/>
              <a:ea typeface="Quattrocento Sans"/>
              <a:cs typeface="Quattrocento Sans"/>
              <a:sym typeface="Quattrocento Sans"/>
            </a:endParaRPr>
          </a:p>
          <a:p>
            <a:pPr marL="609600" lvl="0" indent="-457200" algn="l" rtl="0">
              <a:spcBef>
                <a:spcPts val="0"/>
              </a:spcBef>
              <a:spcAft>
                <a:spcPts val="0"/>
              </a:spcAft>
              <a:buClr>
                <a:schemeClr val="dk1"/>
              </a:buClr>
              <a:buSzPts val="2400"/>
              <a:buFont typeface="Quattrocento Sans"/>
              <a:buChar char="●"/>
            </a:pPr>
            <a:r>
              <a:rPr lang="en-US" sz="2400">
                <a:solidFill>
                  <a:schemeClr val="dk1"/>
                </a:solidFill>
                <a:latin typeface="Quattrocento Sans"/>
                <a:ea typeface="Quattrocento Sans"/>
                <a:cs typeface="Quattrocento Sans"/>
                <a:sym typeface="Quattrocento Sans"/>
              </a:rPr>
              <a:t>5,000 assignments</a:t>
            </a:r>
            <a:endParaRPr sz="2400">
              <a:solidFill>
                <a:schemeClr val="dk1"/>
              </a:solidFill>
              <a:latin typeface="Quattrocento Sans"/>
              <a:ea typeface="Quattrocento Sans"/>
              <a:cs typeface="Quattrocento Sans"/>
              <a:sym typeface="Quattrocento Sans"/>
            </a:endParaRPr>
          </a:p>
          <a:p>
            <a:pPr marL="609600" lvl="0" indent="-457200" algn="l" rtl="0">
              <a:spcBef>
                <a:spcPts val="0"/>
              </a:spcBef>
              <a:spcAft>
                <a:spcPts val="0"/>
              </a:spcAft>
              <a:buClr>
                <a:schemeClr val="dk1"/>
              </a:buClr>
              <a:buSzPts val="2400"/>
              <a:buFont typeface="Quattrocento Sans"/>
              <a:buChar char="●"/>
            </a:pPr>
            <a:r>
              <a:rPr lang="en-US" sz="2400">
                <a:solidFill>
                  <a:schemeClr val="dk1"/>
                </a:solidFill>
                <a:latin typeface="Quattrocento Sans"/>
                <a:ea typeface="Quattrocento Sans"/>
                <a:cs typeface="Quattrocento Sans"/>
                <a:sym typeface="Quattrocento Sans"/>
              </a:rPr>
              <a:t>1,000 classroom observations</a:t>
            </a:r>
            <a:endParaRPr sz="2400">
              <a:solidFill>
                <a:schemeClr val="dk1"/>
              </a:solidFill>
              <a:latin typeface="Quattrocento Sans"/>
              <a:ea typeface="Quattrocento Sans"/>
              <a:cs typeface="Quattrocento Sans"/>
              <a:sym typeface="Quattrocento Sans"/>
            </a:endParaRPr>
          </a:p>
          <a:p>
            <a:pPr marL="609600" lvl="0" indent="0" algn="l" rtl="0">
              <a:spcBef>
                <a:spcPts val="0"/>
              </a:spcBef>
              <a:spcAft>
                <a:spcPts val="0"/>
              </a:spcAft>
              <a:buNone/>
            </a:pPr>
            <a:endParaRPr sz="1900">
              <a:latin typeface="Quattrocento Sans"/>
              <a:ea typeface="Quattrocento Sans"/>
              <a:cs typeface="Quattrocento Sans"/>
              <a:sym typeface="Quattrocento Sans"/>
            </a:endParaRPr>
          </a:p>
          <a:p>
            <a:pPr marL="609600" lvl="0" indent="0" algn="l" rtl="0">
              <a:spcBef>
                <a:spcPts val="0"/>
              </a:spcBef>
              <a:spcAft>
                <a:spcPts val="0"/>
              </a:spcAft>
              <a:buNone/>
            </a:pPr>
            <a:endParaRPr sz="1900">
              <a:latin typeface="Quattrocento Sans"/>
              <a:ea typeface="Quattrocento Sans"/>
              <a:cs typeface="Quattrocento Sans"/>
              <a:sym typeface="Quattrocento Sans"/>
            </a:endParaRPr>
          </a:p>
          <a:p>
            <a:pPr marL="0" lvl="0" indent="0" algn="l" rtl="0">
              <a:spcBef>
                <a:spcPts val="0"/>
              </a:spcBef>
              <a:spcAft>
                <a:spcPts val="0"/>
              </a:spcAft>
              <a:buNone/>
            </a:pPr>
            <a:r>
              <a:rPr lang="en-US" sz="1900" i="1">
                <a:solidFill>
                  <a:schemeClr val="dk1"/>
                </a:solidFill>
                <a:latin typeface="Quattrocento Sans"/>
                <a:ea typeface="Quattrocento Sans"/>
                <a:cs typeface="Quattrocento Sans"/>
                <a:sym typeface="Quattrocento Sans"/>
              </a:rPr>
              <a:t>TNTP’s Opportunity Myth (2018)</a:t>
            </a:r>
            <a:endParaRPr sz="1900" i="1">
              <a:solidFill>
                <a:schemeClr val="dk1"/>
              </a:solidFill>
              <a:latin typeface="Quattrocento Sans"/>
              <a:ea typeface="Quattrocento Sans"/>
              <a:cs typeface="Quattrocento Sans"/>
              <a:sym typeface="Quattrocento Sans"/>
            </a:endParaRPr>
          </a:p>
        </p:txBody>
      </p:sp>
      <p:sp>
        <p:nvSpPr>
          <p:cNvPr id="364" name="Google Shape;364;p4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0"/>
          <p:cNvSpPr txBox="1">
            <a:spLocks noGrp="1"/>
          </p:cNvSpPr>
          <p:nvPr>
            <p:ph type="title"/>
          </p:nvPr>
        </p:nvSpPr>
        <p:spPr>
          <a:xfrm>
            <a:off x="466122" y="201525"/>
            <a:ext cx="10589100" cy="906300"/>
          </a:xfrm>
          <a:prstGeom prst="rect">
            <a:avLst/>
          </a:prstGeom>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b="1"/>
              <a:t>The importance of grade level instruction</a:t>
            </a:r>
            <a:endParaRPr b="1"/>
          </a:p>
        </p:txBody>
      </p:sp>
      <p:sp>
        <p:nvSpPr>
          <p:cNvPr id="371" name="Google Shape;371;p50"/>
          <p:cNvSpPr txBox="1">
            <a:spLocks noGrp="1"/>
          </p:cNvSpPr>
          <p:nvPr>
            <p:ph type="body" idx="1"/>
          </p:nvPr>
        </p:nvSpPr>
        <p:spPr>
          <a:xfrm>
            <a:off x="466133" y="874801"/>
            <a:ext cx="11370900" cy="17379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a:solidFill>
                  <a:schemeClr val="accent2"/>
                </a:solidFill>
              </a:rPr>
              <a:t>Of the 180 classroom hours in each core subject during the school year, students spent...</a:t>
            </a:r>
            <a:endParaRPr/>
          </a:p>
        </p:txBody>
      </p:sp>
      <p:sp>
        <p:nvSpPr>
          <p:cNvPr id="372" name="Google Shape;372;p50"/>
          <p:cNvSpPr txBox="1">
            <a:spLocks noGrp="1"/>
          </p:cNvSpPr>
          <p:nvPr>
            <p:ph type="sldNum" idx="12"/>
          </p:nvPr>
        </p:nvSpPr>
        <p:spPr>
          <a:xfrm>
            <a:off x="11480800" y="8475133"/>
            <a:ext cx="3657600" cy="486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pic>
        <p:nvPicPr>
          <p:cNvPr id="373" name="Google Shape;373;p5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198467" y="2240103"/>
            <a:ext cx="9795068" cy="3706700"/>
          </a:xfrm>
          <a:prstGeom prst="rect">
            <a:avLst/>
          </a:prstGeom>
          <a:noFill/>
          <a:ln>
            <a:noFill/>
          </a:ln>
        </p:spPr>
      </p:pic>
      <p:sp>
        <p:nvSpPr>
          <p:cNvPr id="374" name="Google Shape;374;p50"/>
          <p:cNvSpPr txBox="1"/>
          <p:nvPr/>
        </p:nvSpPr>
        <p:spPr>
          <a:xfrm>
            <a:off x="5906900" y="6199167"/>
            <a:ext cx="4743300" cy="6795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900" i="1">
                <a:solidFill>
                  <a:schemeClr val="dk1"/>
                </a:solidFill>
                <a:latin typeface="Quattrocento Sans"/>
                <a:ea typeface="Quattrocento Sans"/>
                <a:cs typeface="Quattrocento Sans"/>
                <a:sym typeface="Quattrocento Sans"/>
              </a:rPr>
              <a:t>TNTP’s Opportunity Myth (2018)</a:t>
            </a:r>
            <a:endParaRPr sz="1900"/>
          </a:p>
        </p:txBody>
      </p:sp>
      <p:sp>
        <p:nvSpPr>
          <p:cNvPr id="375" name="Google Shape;375;p5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1"/>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Access is Equity</a:t>
            </a:r>
            <a:endParaRPr/>
          </a:p>
        </p:txBody>
      </p:sp>
      <p:sp>
        <p:nvSpPr>
          <p:cNvPr id="382" name="Google Shape;382;p51"/>
          <p:cNvSpPr txBox="1">
            <a:spLocks noGrp="1"/>
          </p:cNvSpPr>
          <p:nvPr>
            <p:ph type="body" idx="1"/>
          </p:nvPr>
        </p:nvSpPr>
        <p:spPr>
          <a:xfrm>
            <a:off x="567750" y="1230400"/>
            <a:ext cx="11083500" cy="504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383" name="Google Shape;383;p5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pic>
        <p:nvPicPr>
          <p:cNvPr id="384" name="Google Shape;384;p5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86472" y="1230388"/>
            <a:ext cx="10846066" cy="5049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52"/>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solidFill>
                  <a:srgbClr val="FFFFFF"/>
                </a:solidFill>
              </a:rPr>
              <a:t>Importance of access to grade-level instruction</a:t>
            </a:r>
            <a:endParaRPr>
              <a:solidFill>
                <a:srgbClr val="FFFFFF"/>
              </a:solidFill>
            </a:endParaRPr>
          </a:p>
        </p:txBody>
      </p:sp>
      <p:sp>
        <p:nvSpPr>
          <p:cNvPr id="391" name="Google Shape;391;p52"/>
          <p:cNvSpPr txBox="1">
            <a:spLocks noGrp="1"/>
          </p:cNvSpPr>
          <p:nvPr>
            <p:ph type="body" idx="1"/>
          </p:nvPr>
        </p:nvSpPr>
        <p:spPr>
          <a:xfrm>
            <a:off x="567750" y="909150"/>
            <a:ext cx="11370900" cy="5218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2600"/>
          </a:p>
          <a:p>
            <a:pPr marL="0" lvl="0" indent="0" algn="l" rtl="0">
              <a:spcBef>
                <a:spcPts val="0"/>
              </a:spcBef>
              <a:spcAft>
                <a:spcPts val="0"/>
              </a:spcAft>
              <a:buNone/>
            </a:pPr>
            <a:r>
              <a:rPr lang="en-US" sz="2800"/>
              <a:t>Students starting the year below grade level benefit the most from on-grade level instruction:</a:t>
            </a:r>
            <a:endParaRPr sz="2800"/>
          </a:p>
          <a:p>
            <a:pPr marL="0" lvl="0" indent="0" algn="l" rtl="0">
              <a:spcBef>
                <a:spcPts val="0"/>
              </a:spcBef>
              <a:spcAft>
                <a:spcPts val="0"/>
              </a:spcAft>
              <a:buNone/>
            </a:pPr>
            <a:endParaRPr sz="2800"/>
          </a:p>
          <a:p>
            <a:pPr marL="914400" lvl="0" indent="0" algn="l" rtl="0">
              <a:spcBef>
                <a:spcPts val="0"/>
              </a:spcBef>
              <a:spcAft>
                <a:spcPts val="0"/>
              </a:spcAft>
              <a:buNone/>
            </a:pPr>
            <a:r>
              <a:rPr lang="en-US" sz="2600" b="1" i="1">
                <a:solidFill>
                  <a:srgbClr val="000000"/>
                </a:solidFill>
              </a:rPr>
              <a:t>“In classrooms where students had greater access to grade-appropriate assignments, they gained nearly two months of additional learning compared to their peers.</a:t>
            </a:r>
            <a:r>
              <a:rPr lang="en-US" sz="2600" b="1" i="1"/>
              <a:t>”</a:t>
            </a:r>
            <a:endParaRPr sz="2600" b="1" i="1"/>
          </a:p>
          <a:p>
            <a:pPr marL="914400" lvl="0" indent="0" algn="l" rtl="0">
              <a:spcBef>
                <a:spcPts val="0"/>
              </a:spcBef>
              <a:spcAft>
                <a:spcPts val="0"/>
              </a:spcAft>
              <a:buNone/>
            </a:pPr>
            <a:endParaRPr sz="2600" b="1" i="1"/>
          </a:p>
          <a:p>
            <a:pPr marL="914400" lvl="0" indent="0" algn="l" rtl="0">
              <a:spcBef>
                <a:spcPts val="0"/>
              </a:spcBef>
              <a:spcAft>
                <a:spcPts val="0"/>
              </a:spcAft>
              <a:buNone/>
            </a:pPr>
            <a:r>
              <a:rPr lang="en-US" sz="2600" b="1" i="1"/>
              <a:t>“When students who started the year behind had greater access to grade-appropriate assignments, they closed the outcomes gap with their peers by more than seven months.” </a:t>
            </a:r>
            <a:endParaRPr sz="2600" b="1" i="1"/>
          </a:p>
          <a:p>
            <a:pPr marL="2286000" lvl="0" indent="457200" algn="l" rtl="0">
              <a:spcBef>
                <a:spcPts val="0"/>
              </a:spcBef>
              <a:spcAft>
                <a:spcPts val="0"/>
              </a:spcAft>
              <a:buNone/>
            </a:pPr>
            <a:endParaRPr sz="1500" i="1"/>
          </a:p>
          <a:p>
            <a:pPr marL="8229600" lvl="0" indent="457200" algn="l" rtl="0">
              <a:spcBef>
                <a:spcPts val="0"/>
              </a:spcBef>
              <a:spcAft>
                <a:spcPts val="0"/>
              </a:spcAft>
              <a:buNone/>
            </a:pPr>
            <a:r>
              <a:rPr lang="en-US" sz="1500" i="1"/>
              <a:t>(Opportunity Myth, 2018)</a:t>
            </a:r>
            <a:endParaRPr sz="1500"/>
          </a:p>
          <a:p>
            <a:pPr marL="0" lvl="0" indent="0" algn="l" rtl="0">
              <a:spcBef>
                <a:spcPts val="0"/>
              </a:spcBef>
              <a:spcAft>
                <a:spcPts val="0"/>
              </a:spcAft>
              <a:buNone/>
            </a:pPr>
            <a:endParaRPr sz="2600"/>
          </a:p>
          <a:p>
            <a:pPr marL="0" lvl="0" indent="0" algn="l" rtl="0">
              <a:spcBef>
                <a:spcPts val="0"/>
              </a:spcBef>
              <a:spcAft>
                <a:spcPts val="0"/>
              </a:spcAft>
              <a:buNone/>
            </a:pPr>
            <a:endParaRPr sz="3000"/>
          </a:p>
        </p:txBody>
      </p:sp>
      <p:sp>
        <p:nvSpPr>
          <p:cNvPr id="392" name="Google Shape;392;p5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1">
                                            <p:txEl>
                                              <p:pRg st="0" end="0"/>
                                            </p:txEl>
                                          </p:spTgt>
                                        </p:tgtEl>
                                        <p:attrNameLst>
                                          <p:attrName>style.visibility</p:attrName>
                                        </p:attrNameLst>
                                      </p:cBhvr>
                                      <p:to>
                                        <p:strVal val="visible"/>
                                      </p:to>
                                    </p:set>
                                    <p:animEffect transition="in" filter="fade">
                                      <p:cBhvr>
                                        <p:cTn id="7" dur="1000"/>
                                        <p:tgtEl>
                                          <p:spTgt spid="3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1">
                                            <p:txEl>
                                              <p:pRg st="1" end="1"/>
                                            </p:txEl>
                                          </p:spTgt>
                                        </p:tgtEl>
                                        <p:attrNameLst>
                                          <p:attrName>style.visibility</p:attrName>
                                        </p:attrNameLst>
                                      </p:cBhvr>
                                      <p:to>
                                        <p:strVal val="visible"/>
                                      </p:to>
                                    </p:set>
                                    <p:animEffect transition="in" filter="fade">
                                      <p:cBhvr>
                                        <p:cTn id="12" dur="1000"/>
                                        <p:tgtEl>
                                          <p:spTgt spid="3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1">
                                            <p:txEl>
                                              <p:pRg st="2" end="2"/>
                                            </p:txEl>
                                          </p:spTgt>
                                        </p:tgtEl>
                                        <p:attrNameLst>
                                          <p:attrName>style.visibility</p:attrName>
                                        </p:attrNameLst>
                                      </p:cBhvr>
                                      <p:to>
                                        <p:strVal val="visible"/>
                                      </p:to>
                                    </p:set>
                                    <p:animEffect transition="in" filter="fade">
                                      <p:cBhvr>
                                        <p:cTn id="17" dur="1000"/>
                                        <p:tgtEl>
                                          <p:spTgt spid="3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1">
                                            <p:txEl>
                                              <p:pRg st="3" end="3"/>
                                            </p:txEl>
                                          </p:spTgt>
                                        </p:tgtEl>
                                        <p:attrNameLst>
                                          <p:attrName>style.visibility</p:attrName>
                                        </p:attrNameLst>
                                      </p:cBhvr>
                                      <p:to>
                                        <p:strVal val="visible"/>
                                      </p:to>
                                    </p:set>
                                    <p:animEffect transition="in" filter="fade">
                                      <p:cBhvr>
                                        <p:cTn id="22" dur="1000"/>
                                        <p:tgtEl>
                                          <p:spTgt spid="3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1">
                                            <p:txEl>
                                              <p:pRg st="4" end="4"/>
                                            </p:txEl>
                                          </p:spTgt>
                                        </p:tgtEl>
                                        <p:attrNameLst>
                                          <p:attrName>style.visibility</p:attrName>
                                        </p:attrNameLst>
                                      </p:cBhvr>
                                      <p:to>
                                        <p:strVal val="visible"/>
                                      </p:to>
                                    </p:set>
                                    <p:animEffect transition="in" filter="fade">
                                      <p:cBhvr>
                                        <p:cTn id="27" dur="1000"/>
                                        <p:tgtEl>
                                          <p:spTgt spid="3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1">
                                            <p:txEl>
                                              <p:pRg st="5" end="5"/>
                                            </p:txEl>
                                          </p:spTgt>
                                        </p:tgtEl>
                                        <p:attrNameLst>
                                          <p:attrName>style.visibility</p:attrName>
                                        </p:attrNameLst>
                                      </p:cBhvr>
                                      <p:to>
                                        <p:strVal val="visible"/>
                                      </p:to>
                                    </p:set>
                                    <p:animEffect transition="in" filter="fade">
                                      <p:cBhvr>
                                        <p:cTn id="32" dur="1000"/>
                                        <p:tgtEl>
                                          <p:spTgt spid="39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91">
                                            <p:txEl>
                                              <p:pRg st="6" end="6"/>
                                            </p:txEl>
                                          </p:spTgt>
                                        </p:tgtEl>
                                        <p:attrNameLst>
                                          <p:attrName>style.visibility</p:attrName>
                                        </p:attrNameLst>
                                      </p:cBhvr>
                                      <p:to>
                                        <p:strVal val="visible"/>
                                      </p:to>
                                    </p:set>
                                    <p:animEffect transition="in" filter="fade">
                                      <p:cBhvr>
                                        <p:cTn id="37" dur="1000"/>
                                        <p:tgtEl>
                                          <p:spTgt spid="39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91">
                                            <p:txEl>
                                              <p:pRg st="7" end="7"/>
                                            </p:txEl>
                                          </p:spTgt>
                                        </p:tgtEl>
                                        <p:attrNameLst>
                                          <p:attrName>style.visibility</p:attrName>
                                        </p:attrNameLst>
                                      </p:cBhvr>
                                      <p:to>
                                        <p:strVal val="visible"/>
                                      </p:to>
                                    </p:set>
                                    <p:animEffect transition="in" filter="fade">
                                      <p:cBhvr>
                                        <p:cTn id="42" dur="1000"/>
                                        <p:tgtEl>
                                          <p:spTgt spid="39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91">
                                            <p:txEl>
                                              <p:pRg st="8" end="8"/>
                                            </p:txEl>
                                          </p:spTgt>
                                        </p:tgtEl>
                                        <p:attrNameLst>
                                          <p:attrName>style.visibility</p:attrName>
                                        </p:attrNameLst>
                                      </p:cBhvr>
                                      <p:to>
                                        <p:strVal val="visible"/>
                                      </p:to>
                                    </p:set>
                                    <p:animEffect transition="in" filter="fade">
                                      <p:cBhvr>
                                        <p:cTn id="47" dur="1000"/>
                                        <p:tgtEl>
                                          <p:spTgt spid="39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91">
                                            <p:txEl>
                                              <p:pRg st="9" end="9"/>
                                            </p:txEl>
                                          </p:spTgt>
                                        </p:tgtEl>
                                        <p:attrNameLst>
                                          <p:attrName>style.visibility</p:attrName>
                                        </p:attrNameLst>
                                      </p:cBhvr>
                                      <p:to>
                                        <p:strVal val="visible"/>
                                      </p:to>
                                    </p:set>
                                    <p:animEffect transition="in" filter="fade">
                                      <p:cBhvr>
                                        <p:cTn id="52" dur="1000"/>
                                        <p:tgtEl>
                                          <p:spTgt spid="39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3"/>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Key messages for planning and instruction </a:t>
            </a:r>
            <a:endParaRPr/>
          </a:p>
        </p:txBody>
      </p:sp>
      <p:sp>
        <p:nvSpPr>
          <p:cNvPr id="399" name="Google Shape;399;p53"/>
          <p:cNvSpPr txBox="1">
            <a:spLocks noGrp="1"/>
          </p:cNvSpPr>
          <p:nvPr>
            <p:ph type="body" idx="1"/>
          </p:nvPr>
        </p:nvSpPr>
        <p:spPr>
          <a:xfrm>
            <a:off x="452850" y="1137738"/>
            <a:ext cx="11600700" cy="5049600"/>
          </a:xfrm>
          <a:prstGeom prst="rect">
            <a:avLst/>
          </a:prstGeom>
        </p:spPr>
        <p:txBody>
          <a:bodyPr spcFirstLastPara="1" wrap="square" lIns="91425" tIns="45700" rIns="91425" bIns="45700" anchor="t" anchorCtr="0">
            <a:noAutofit/>
          </a:bodyPr>
          <a:lstStyle/>
          <a:p>
            <a:pPr marL="457200" lvl="0" indent="-368300" algn="l" rtl="0">
              <a:spcBef>
                <a:spcPts val="1000"/>
              </a:spcBef>
              <a:spcAft>
                <a:spcPts val="0"/>
              </a:spcAft>
              <a:buSzPts val="2200"/>
              <a:buChar char="●"/>
            </a:pPr>
            <a:r>
              <a:rPr lang="en-US" sz="2200" b="1">
                <a:solidFill>
                  <a:srgbClr val="212529"/>
                </a:solidFill>
                <a:highlight>
                  <a:schemeClr val="lt1"/>
                </a:highlight>
              </a:rPr>
              <a:t>Focus on Equity.</a:t>
            </a:r>
            <a:endParaRPr sz="2200" b="1">
              <a:solidFill>
                <a:srgbClr val="212529"/>
              </a:solidFill>
              <a:highlight>
                <a:schemeClr val="lt1"/>
              </a:highlight>
            </a:endParaRPr>
          </a:p>
          <a:p>
            <a:pPr marL="914400" lvl="1" indent="-368300" algn="l" rtl="0">
              <a:spcBef>
                <a:spcPts val="0"/>
              </a:spcBef>
              <a:spcAft>
                <a:spcPts val="0"/>
              </a:spcAft>
              <a:buClr>
                <a:schemeClr val="accent2"/>
              </a:buClr>
              <a:buSzPts val="2200"/>
              <a:buChar char="○"/>
            </a:pPr>
            <a:r>
              <a:rPr lang="en-US" sz="2200">
                <a:solidFill>
                  <a:srgbClr val="212529"/>
                </a:solidFill>
                <a:highlight>
                  <a:schemeClr val="lt1"/>
                </a:highlight>
              </a:rPr>
              <a:t>Instructional materials and instruction bring forward and value all students’ voices and surface all ideas &amp; value the lived experiences of students as their prior knowledge </a:t>
            </a:r>
            <a:endParaRPr sz="2200">
              <a:solidFill>
                <a:srgbClr val="212529"/>
              </a:solidFill>
              <a:highlight>
                <a:schemeClr val="lt1"/>
              </a:highlight>
            </a:endParaRPr>
          </a:p>
          <a:p>
            <a:pPr marL="914400" lvl="1" indent="-368300" algn="l" rtl="0">
              <a:spcBef>
                <a:spcPts val="0"/>
              </a:spcBef>
              <a:spcAft>
                <a:spcPts val="0"/>
              </a:spcAft>
              <a:buClr>
                <a:schemeClr val="accent2"/>
              </a:buClr>
              <a:buSzPts val="2200"/>
              <a:buChar char="○"/>
            </a:pPr>
            <a:r>
              <a:rPr lang="en-US" sz="2200">
                <a:solidFill>
                  <a:srgbClr val="212529"/>
                </a:solidFill>
                <a:highlight>
                  <a:schemeClr val="lt1"/>
                </a:highlight>
              </a:rPr>
              <a:t>Support diversity of learners and needs</a:t>
            </a:r>
            <a:endParaRPr sz="2200">
              <a:solidFill>
                <a:srgbClr val="212529"/>
              </a:solidFill>
              <a:highlight>
                <a:schemeClr val="lt1"/>
              </a:highlight>
            </a:endParaRPr>
          </a:p>
          <a:p>
            <a:pPr marL="914400" lvl="1" indent="-368300" algn="l" rtl="0">
              <a:spcBef>
                <a:spcPts val="0"/>
              </a:spcBef>
              <a:spcAft>
                <a:spcPts val="0"/>
              </a:spcAft>
              <a:buClr>
                <a:schemeClr val="accent2"/>
              </a:buClr>
              <a:buSzPts val="2200"/>
              <a:buChar char="○"/>
            </a:pPr>
            <a:r>
              <a:rPr lang="en-US" sz="2200">
                <a:solidFill>
                  <a:srgbClr val="212529"/>
                </a:solidFill>
                <a:highlight>
                  <a:schemeClr val="lt1"/>
                </a:highlight>
              </a:rPr>
              <a:t>Prepare to support for the range of student engagement in the spring and beyond</a:t>
            </a:r>
            <a:endParaRPr sz="2200">
              <a:solidFill>
                <a:srgbClr val="212529"/>
              </a:solidFill>
              <a:highlight>
                <a:schemeClr val="lt1"/>
              </a:highlight>
            </a:endParaRPr>
          </a:p>
          <a:p>
            <a:pPr marL="457200" lvl="0" indent="-368300" algn="l" rtl="0">
              <a:spcBef>
                <a:spcPts val="0"/>
              </a:spcBef>
              <a:spcAft>
                <a:spcPts val="0"/>
              </a:spcAft>
              <a:buSzPts val="2200"/>
              <a:buChar char="●"/>
            </a:pPr>
            <a:r>
              <a:rPr lang="en-US" sz="2200" b="1"/>
              <a:t>Maintain &amp; Support Grade Level Expectations. </a:t>
            </a:r>
            <a:endParaRPr sz="2200" b="1"/>
          </a:p>
          <a:p>
            <a:pPr marL="914400" lvl="1" indent="-368300" algn="l" rtl="0">
              <a:spcBef>
                <a:spcPts val="0"/>
              </a:spcBef>
              <a:spcAft>
                <a:spcPts val="0"/>
              </a:spcAft>
              <a:buClr>
                <a:schemeClr val="accent2"/>
              </a:buClr>
              <a:buSzPts val="2200"/>
              <a:buChar char="○"/>
            </a:pPr>
            <a:r>
              <a:rPr lang="en-US" sz="2200"/>
              <a:t>Align scope and sequence with grade level standards and look for gaps</a:t>
            </a:r>
            <a:endParaRPr sz="2200"/>
          </a:p>
          <a:p>
            <a:pPr marL="914400" lvl="1" indent="-368300" algn="l" rtl="0">
              <a:spcBef>
                <a:spcPts val="0"/>
              </a:spcBef>
              <a:spcAft>
                <a:spcPts val="0"/>
              </a:spcAft>
              <a:buClr>
                <a:schemeClr val="accent2"/>
              </a:buClr>
              <a:buSzPts val="2200"/>
              <a:buChar char="○"/>
            </a:pPr>
            <a:r>
              <a:rPr lang="en-US" sz="2200"/>
              <a:t>Most topics/standards span and build through multiple grade levels</a:t>
            </a:r>
            <a:endParaRPr sz="2200"/>
          </a:p>
          <a:p>
            <a:pPr marL="914400" lvl="1" indent="-368300" algn="l" rtl="0">
              <a:spcBef>
                <a:spcPts val="0"/>
              </a:spcBef>
              <a:spcAft>
                <a:spcPts val="0"/>
              </a:spcAft>
              <a:buClr>
                <a:schemeClr val="accent2"/>
              </a:buClr>
              <a:buSzPts val="2200"/>
              <a:buChar char="○"/>
            </a:pPr>
            <a:r>
              <a:rPr lang="en-US" sz="2200"/>
              <a:t>Support, scaffold and integrate prior content/skills as needed </a:t>
            </a:r>
            <a:endParaRPr sz="2200"/>
          </a:p>
          <a:p>
            <a:pPr marL="914400" lvl="1" indent="-368300" algn="l" rtl="0">
              <a:spcBef>
                <a:spcPts val="0"/>
              </a:spcBef>
              <a:spcAft>
                <a:spcPts val="0"/>
              </a:spcAft>
              <a:buClr>
                <a:schemeClr val="accent2"/>
              </a:buClr>
              <a:buSzPts val="2200"/>
              <a:buChar char="○"/>
            </a:pPr>
            <a:r>
              <a:rPr lang="en-US" sz="2200"/>
              <a:t>Check-in with curriculum publishers for any additional materials they have released </a:t>
            </a:r>
            <a:endParaRPr sz="2200"/>
          </a:p>
          <a:p>
            <a:pPr marL="457200" lvl="0" indent="-368300" algn="l" rtl="0">
              <a:spcBef>
                <a:spcPts val="0"/>
              </a:spcBef>
              <a:spcAft>
                <a:spcPts val="0"/>
              </a:spcAft>
              <a:buSzPts val="2200"/>
              <a:buChar char="●"/>
            </a:pPr>
            <a:r>
              <a:rPr lang="en-US" sz="2200" b="1"/>
              <a:t>Utilize Purposeful Assessments Practices All Year Long. </a:t>
            </a:r>
            <a:endParaRPr sz="2200"/>
          </a:p>
          <a:p>
            <a:pPr marL="914400" lvl="1" indent="-368300" algn="l" rtl="0">
              <a:spcBef>
                <a:spcPts val="0"/>
              </a:spcBef>
              <a:spcAft>
                <a:spcPts val="0"/>
              </a:spcAft>
              <a:buClr>
                <a:schemeClr val="accent2"/>
              </a:buClr>
              <a:buSzPts val="2200"/>
              <a:buChar char="○"/>
            </a:pPr>
            <a:r>
              <a:rPr lang="en-US" sz="2200"/>
              <a:t>Gauge prior knowledge yearlong instead of frontloading in the beginning of the year</a:t>
            </a:r>
            <a:endParaRPr sz="2200"/>
          </a:p>
          <a:p>
            <a:pPr marL="914400" lvl="1" indent="-368300" algn="l" rtl="0">
              <a:spcBef>
                <a:spcPts val="0"/>
              </a:spcBef>
              <a:spcAft>
                <a:spcPts val="0"/>
              </a:spcAft>
              <a:buClr>
                <a:schemeClr val="accent2"/>
              </a:buClr>
              <a:buSzPts val="2200"/>
              <a:buChar char="○"/>
            </a:pPr>
            <a:r>
              <a:rPr lang="en-US" sz="2200"/>
              <a:t>Avoid assessments without a clear purpose and intended target  </a:t>
            </a:r>
            <a:endParaRPr sz="2200"/>
          </a:p>
          <a:p>
            <a:pPr marL="914400" lvl="1" indent="-368300" algn="l" rtl="0">
              <a:spcBef>
                <a:spcPts val="0"/>
              </a:spcBef>
              <a:spcAft>
                <a:spcPts val="0"/>
              </a:spcAft>
              <a:buClr>
                <a:schemeClr val="accent2"/>
              </a:buClr>
              <a:buSzPts val="2200"/>
              <a:buChar char="○"/>
            </a:pPr>
            <a:r>
              <a:rPr lang="en-US" sz="2200"/>
              <a:t>Use actionable data to make decisions</a:t>
            </a:r>
            <a:endParaRPr sz="2200"/>
          </a:p>
          <a:p>
            <a:pPr marL="914400" lvl="1" indent="-368300" algn="l" rtl="0">
              <a:spcBef>
                <a:spcPts val="0"/>
              </a:spcBef>
              <a:spcAft>
                <a:spcPts val="0"/>
              </a:spcAft>
              <a:buClr>
                <a:schemeClr val="accent2"/>
              </a:buClr>
              <a:buSzPts val="2200"/>
              <a:buChar char="○"/>
            </a:pPr>
            <a:r>
              <a:rPr lang="en-US" sz="2200"/>
              <a:t>Start with curriculum embedded assessments from high quality instructional materials</a:t>
            </a:r>
            <a:endParaRPr sz="2200"/>
          </a:p>
          <a:p>
            <a:pPr marL="457200" lvl="0" indent="0" algn="l" rtl="0">
              <a:spcBef>
                <a:spcPts val="1000"/>
              </a:spcBef>
              <a:spcAft>
                <a:spcPts val="0"/>
              </a:spcAft>
              <a:buNone/>
            </a:pPr>
            <a:endParaRPr/>
          </a:p>
        </p:txBody>
      </p:sp>
      <p:sp>
        <p:nvSpPr>
          <p:cNvPr id="400" name="Google Shape;400;p5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4"/>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FFFFFF"/>
                </a:solidFill>
              </a:rPr>
              <a:t>Self Audit- How to maximize what you already have</a:t>
            </a:r>
            <a:endParaRPr>
              <a:solidFill>
                <a:srgbClr val="FFFFFF"/>
              </a:solidFill>
            </a:endParaRPr>
          </a:p>
        </p:txBody>
      </p:sp>
      <p:sp>
        <p:nvSpPr>
          <p:cNvPr id="407" name="Google Shape;407;p54"/>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100">
                <a:solidFill>
                  <a:srgbClr val="000000"/>
                </a:solidFill>
              </a:rPr>
              <a:t>Work in collaborative teams (grade level, span, course specific, etc.) to determine:</a:t>
            </a:r>
            <a:endParaRPr sz="2100">
              <a:solidFill>
                <a:srgbClr val="000000"/>
              </a:solidFill>
            </a:endParaRPr>
          </a:p>
          <a:p>
            <a:pPr marL="0" lvl="0" indent="0" algn="l" rtl="0">
              <a:lnSpc>
                <a:spcPct val="115000"/>
              </a:lnSpc>
              <a:spcBef>
                <a:spcPts val="0"/>
              </a:spcBef>
              <a:spcAft>
                <a:spcPts val="0"/>
              </a:spcAft>
              <a:buNone/>
            </a:pPr>
            <a:endParaRPr sz="1200">
              <a:solidFill>
                <a:srgbClr val="000000"/>
              </a:solidFill>
            </a:endParaRPr>
          </a:p>
          <a:p>
            <a:pPr marL="457200" lvl="0" indent="-349250" algn="l" rtl="0">
              <a:lnSpc>
                <a:spcPct val="115000"/>
              </a:lnSpc>
              <a:spcBef>
                <a:spcPts val="0"/>
              </a:spcBef>
              <a:spcAft>
                <a:spcPts val="0"/>
              </a:spcAft>
              <a:buClr>
                <a:schemeClr val="accent2"/>
              </a:buClr>
              <a:buSzPts val="1900"/>
              <a:buChar char="●"/>
            </a:pPr>
            <a:r>
              <a:rPr lang="en-US" sz="1900" b="1">
                <a:solidFill>
                  <a:srgbClr val="000000"/>
                </a:solidFill>
              </a:rPr>
              <a:t>Quality of instructional materials</a:t>
            </a:r>
            <a:r>
              <a:rPr lang="en-US" sz="1900">
                <a:solidFill>
                  <a:srgbClr val="000000"/>
                </a:solidFill>
              </a:rPr>
              <a:t>- How aligned are your instructional materials to the standards? Do the materials have multiple entry points for students to access the content?</a:t>
            </a:r>
            <a:endParaRPr sz="1900">
              <a:solidFill>
                <a:srgbClr val="000000"/>
              </a:solidFill>
            </a:endParaRPr>
          </a:p>
          <a:p>
            <a:pPr marL="457200" lvl="0" indent="-349250" algn="l" rtl="0">
              <a:lnSpc>
                <a:spcPct val="115000"/>
              </a:lnSpc>
              <a:spcBef>
                <a:spcPts val="0"/>
              </a:spcBef>
              <a:spcAft>
                <a:spcPts val="0"/>
              </a:spcAft>
              <a:buClr>
                <a:schemeClr val="accent2"/>
              </a:buClr>
              <a:buSzPts val="1900"/>
              <a:buChar char="●"/>
            </a:pPr>
            <a:r>
              <a:rPr lang="en-US" sz="1900" b="1">
                <a:solidFill>
                  <a:srgbClr val="000000"/>
                </a:solidFill>
              </a:rPr>
              <a:t>Range of Assessments</a:t>
            </a:r>
            <a:r>
              <a:rPr lang="en-US" sz="1900">
                <a:solidFill>
                  <a:srgbClr val="000000"/>
                </a:solidFill>
              </a:rPr>
              <a:t>- Does your curriculum include different types (formative, interim, summative, etc.) of assessments? How do the assessments assess the learning and have an explicit purpose? How are assessments embedded in your curriculum? How often are assessments delivered?</a:t>
            </a:r>
            <a:endParaRPr sz="1900">
              <a:solidFill>
                <a:srgbClr val="000000"/>
              </a:solidFill>
            </a:endParaRPr>
          </a:p>
          <a:p>
            <a:pPr marL="457200" lvl="0" indent="-349250" algn="l" rtl="0">
              <a:lnSpc>
                <a:spcPct val="115000"/>
              </a:lnSpc>
              <a:spcBef>
                <a:spcPts val="0"/>
              </a:spcBef>
              <a:spcAft>
                <a:spcPts val="0"/>
              </a:spcAft>
              <a:buClr>
                <a:schemeClr val="accent2"/>
              </a:buClr>
              <a:buSzPts val="1900"/>
              <a:buChar char="●"/>
            </a:pPr>
            <a:r>
              <a:rPr lang="en-US" sz="1900" b="1">
                <a:solidFill>
                  <a:srgbClr val="000000"/>
                </a:solidFill>
              </a:rPr>
              <a:t>Student population</a:t>
            </a:r>
            <a:r>
              <a:rPr lang="en-US" sz="1900">
                <a:solidFill>
                  <a:srgbClr val="000000"/>
                </a:solidFill>
              </a:rPr>
              <a:t>- Where did students leave off from the previous year?  Where might be the gaps in content? What type of supports or just in-time scaffolds are available? </a:t>
            </a:r>
            <a:endParaRPr sz="1900">
              <a:solidFill>
                <a:srgbClr val="000000"/>
              </a:solidFill>
            </a:endParaRPr>
          </a:p>
          <a:p>
            <a:pPr marL="457200" lvl="0" indent="-349250" algn="l" rtl="0">
              <a:lnSpc>
                <a:spcPct val="115000"/>
              </a:lnSpc>
              <a:spcBef>
                <a:spcPts val="0"/>
              </a:spcBef>
              <a:spcAft>
                <a:spcPts val="0"/>
              </a:spcAft>
              <a:buClr>
                <a:schemeClr val="accent2"/>
              </a:buClr>
              <a:buSzPts val="1900"/>
              <a:buChar char="●"/>
            </a:pPr>
            <a:r>
              <a:rPr lang="en-US" sz="1900" b="1">
                <a:solidFill>
                  <a:srgbClr val="000000"/>
                </a:solidFill>
              </a:rPr>
              <a:t>Equity</a:t>
            </a:r>
            <a:r>
              <a:rPr lang="en-US" sz="1900">
                <a:solidFill>
                  <a:srgbClr val="000000"/>
                </a:solidFill>
              </a:rPr>
              <a:t>- How does the curriculum include </a:t>
            </a:r>
            <a:r>
              <a:rPr lang="en-US" sz="1900">
                <a:solidFill>
                  <a:srgbClr val="000000"/>
                </a:solidFill>
                <a:highlight>
                  <a:srgbClr val="FFFFFF"/>
                </a:highlight>
              </a:rPr>
              <a:t>materials that are responsive to students’ diverse cultures? How does the curriculum meet the needs of all learners?</a:t>
            </a:r>
            <a:endParaRPr sz="1900">
              <a:solidFill>
                <a:srgbClr val="000000"/>
              </a:solidFill>
            </a:endParaRPr>
          </a:p>
          <a:p>
            <a:pPr marL="457200" lvl="0" indent="-349250" algn="l" rtl="0">
              <a:lnSpc>
                <a:spcPct val="115000"/>
              </a:lnSpc>
              <a:spcBef>
                <a:spcPts val="0"/>
              </a:spcBef>
              <a:spcAft>
                <a:spcPts val="0"/>
              </a:spcAft>
              <a:buClr>
                <a:schemeClr val="accent2"/>
              </a:buClr>
              <a:buSzPts val="1900"/>
              <a:buChar char="●"/>
            </a:pPr>
            <a:r>
              <a:rPr lang="en-US" sz="1900" b="1">
                <a:solidFill>
                  <a:srgbClr val="000000"/>
                </a:solidFill>
              </a:rPr>
              <a:t>Communication</a:t>
            </a:r>
            <a:r>
              <a:rPr lang="en-US" sz="1900">
                <a:solidFill>
                  <a:srgbClr val="000000"/>
                </a:solidFill>
              </a:rPr>
              <a:t> - How is feedback provided on assignments, progress or assessments to students and families? How</a:t>
            </a:r>
            <a:r>
              <a:rPr lang="en-US" sz="1900" b="1">
                <a:solidFill>
                  <a:srgbClr val="000000"/>
                </a:solidFill>
              </a:rPr>
              <a:t> </a:t>
            </a:r>
            <a:r>
              <a:rPr lang="en-US" sz="1900">
                <a:solidFill>
                  <a:srgbClr val="000000"/>
                </a:solidFill>
              </a:rPr>
              <a:t>timely, specific, consistent is it?</a:t>
            </a:r>
            <a:endParaRPr sz="1900">
              <a:solidFill>
                <a:srgbClr val="000000"/>
              </a:solidFill>
            </a:endParaRPr>
          </a:p>
          <a:p>
            <a:pPr marL="457200" lvl="0" indent="-349250" algn="l" rtl="0">
              <a:lnSpc>
                <a:spcPct val="115000"/>
              </a:lnSpc>
              <a:spcBef>
                <a:spcPts val="0"/>
              </a:spcBef>
              <a:spcAft>
                <a:spcPts val="0"/>
              </a:spcAft>
              <a:buClr>
                <a:schemeClr val="accent2"/>
              </a:buClr>
              <a:buSzPts val="1900"/>
              <a:buChar char="●"/>
            </a:pPr>
            <a:r>
              <a:rPr lang="en-US" sz="1900" b="1">
                <a:solidFill>
                  <a:srgbClr val="000000"/>
                </a:solidFill>
              </a:rPr>
              <a:t>Collaboration structures</a:t>
            </a:r>
            <a:r>
              <a:rPr lang="en-US" sz="1900">
                <a:solidFill>
                  <a:srgbClr val="000000"/>
                </a:solidFill>
              </a:rPr>
              <a:t>- What routines, time, and expectations do you have for continued collaboration with your colleagues?</a:t>
            </a:r>
            <a:endParaRPr sz="1900">
              <a:solidFill>
                <a:srgbClr val="000000"/>
              </a:solidFill>
            </a:endParaRPr>
          </a:p>
          <a:p>
            <a:pPr marL="0" lvl="0" indent="0" algn="l" rtl="0">
              <a:spcBef>
                <a:spcPts val="1000"/>
              </a:spcBef>
              <a:spcAft>
                <a:spcPts val="0"/>
              </a:spcAft>
              <a:buNone/>
            </a:pPr>
            <a:endParaRPr/>
          </a:p>
        </p:txBody>
      </p:sp>
      <p:sp>
        <p:nvSpPr>
          <p:cNvPr id="408" name="Google Shape;408;p5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5"/>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Importance of Engagement </a:t>
            </a:r>
            <a:endParaRPr/>
          </a:p>
        </p:txBody>
      </p:sp>
      <p:sp>
        <p:nvSpPr>
          <p:cNvPr id="415" name="Google Shape;415;p55"/>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a:t>Teaching and learning has taken place over a spectrum this spring impacting student and families differently. There were many factors that impacted low or limited student participation. Reflect on the engagement of your students and their families in the spring, and consider how to build community and family engagement in the fall.  </a:t>
            </a:r>
            <a:endParaRPr sz="2400"/>
          </a:p>
          <a:p>
            <a:pPr marL="457200" lvl="0" indent="0" algn="l" rtl="0">
              <a:spcBef>
                <a:spcPts val="1000"/>
              </a:spcBef>
              <a:spcAft>
                <a:spcPts val="0"/>
              </a:spcAft>
              <a:buNone/>
            </a:pPr>
            <a:endParaRPr sz="2700"/>
          </a:p>
          <a:p>
            <a:pPr marL="0" lvl="0" indent="0" algn="l" rtl="0">
              <a:spcBef>
                <a:spcPts val="1000"/>
              </a:spcBef>
              <a:spcAft>
                <a:spcPts val="0"/>
              </a:spcAft>
              <a:buNone/>
            </a:pPr>
            <a:endParaRPr sz="2700"/>
          </a:p>
        </p:txBody>
      </p:sp>
      <p:sp>
        <p:nvSpPr>
          <p:cNvPr id="416" name="Google Shape;416;p5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grpSp>
        <p:nvGrpSpPr>
          <p:cNvPr id="417" name="Google Shape;417;p55">
            <a:extLst>
              <a:ext uri="{C183D7F6-B498-43B3-948B-1728B52AA6E4}">
                <adec:decorative xmlns:adec="http://schemas.microsoft.com/office/drawing/2017/decorative" val="1"/>
              </a:ext>
            </a:extLst>
          </p:cNvPr>
          <p:cNvGrpSpPr/>
          <p:nvPr/>
        </p:nvGrpSpPr>
        <p:grpSpPr>
          <a:xfrm>
            <a:off x="681647" y="3294387"/>
            <a:ext cx="2844829" cy="2365037"/>
            <a:chOff x="1083025" y="2306625"/>
            <a:chExt cx="1834900" cy="1582600"/>
          </a:xfrm>
        </p:grpSpPr>
        <p:sp>
          <p:nvSpPr>
            <p:cNvPr id="418" name="Google Shape;418;p55"/>
            <p:cNvSpPr txBox="1"/>
            <p:nvPr/>
          </p:nvSpPr>
          <p:spPr>
            <a:xfrm>
              <a:off x="1235825" y="2695025"/>
              <a:ext cx="1505100" cy="446400"/>
            </a:xfrm>
            <a:prstGeom prst="rect">
              <a:avLst/>
            </a:prstGeom>
            <a:no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US" sz="1700" b="1">
                  <a:solidFill>
                    <a:srgbClr val="0C58D3"/>
                  </a:solidFill>
                  <a:latin typeface="Roboto"/>
                  <a:ea typeface="Roboto"/>
                  <a:cs typeface="Roboto"/>
                  <a:sym typeface="Roboto"/>
                </a:rPr>
                <a:t>Low to no student participation</a:t>
              </a:r>
              <a:endParaRPr sz="1700" b="1">
                <a:solidFill>
                  <a:srgbClr val="0C58D3"/>
                </a:solidFill>
                <a:latin typeface="Roboto"/>
                <a:ea typeface="Roboto"/>
                <a:cs typeface="Roboto"/>
                <a:sym typeface="Roboto"/>
              </a:endParaRPr>
            </a:p>
          </p:txBody>
        </p:sp>
        <p:sp>
          <p:nvSpPr>
            <p:cNvPr id="419" name="Google Shape;419;p55"/>
            <p:cNvSpPr txBox="1"/>
            <p:nvPr/>
          </p:nvSpPr>
          <p:spPr>
            <a:xfrm>
              <a:off x="1215700" y="3151825"/>
              <a:ext cx="1545600" cy="737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r>
                <a:rPr lang="en-US">
                  <a:solidFill>
                    <a:srgbClr val="0C58D3"/>
                  </a:solidFill>
                  <a:latin typeface="Roboto"/>
                  <a:ea typeface="Roboto"/>
                  <a:cs typeface="Roboto"/>
                  <a:sym typeface="Roboto"/>
                </a:rPr>
                <a:t>Majority of student likely have not engaged with on grade level material since school closures began</a:t>
              </a:r>
              <a:endParaRPr>
                <a:solidFill>
                  <a:srgbClr val="0C58D3"/>
                </a:solidFill>
                <a:latin typeface="Roboto"/>
                <a:ea typeface="Roboto"/>
                <a:cs typeface="Roboto"/>
                <a:sym typeface="Roboto"/>
              </a:endParaRPr>
            </a:p>
          </p:txBody>
        </p:sp>
        <p:sp>
          <p:nvSpPr>
            <p:cNvPr id="420" name="Google Shape;420;p55"/>
            <p:cNvSpPr/>
            <p:nvPr/>
          </p:nvSpPr>
          <p:spPr>
            <a:xfrm flipH="1">
              <a:off x="1083025" y="2306625"/>
              <a:ext cx="1834800" cy="143400"/>
            </a:xfrm>
            <a:prstGeom prst="parallelogram">
              <a:avLst>
                <a:gd name="adj" fmla="val 96952"/>
              </a:avLst>
            </a:prstGeom>
            <a:solidFill>
              <a:srgbClr val="0D5D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421" name="Google Shape;421;p55"/>
            <p:cNvSpPr/>
            <p:nvPr/>
          </p:nvSpPr>
          <p:spPr>
            <a:xfrm>
              <a:off x="1083125" y="2460449"/>
              <a:ext cx="1834800" cy="143400"/>
            </a:xfrm>
            <a:prstGeom prst="parallelogram">
              <a:avLst>
                <a:gd name="adj" fmla="val 96952"/>
              </a:avLst>
            </a:prstGeom>
            <a:solidFill>
              <a:srgbClr val="0944A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22" name="Google Shape;422;p55">
            <a:extLst>
              <a:ext uri="{C183D7F6-B498-43B3-948B-1728B52AA6E4}">
                <adec:decorative xmlns:adec="http://schemas.microsoft.com/office/drawing/2017/decorative" val="1"/>
              </a:ext>
            </a:extLst>
          </p:cNvPr>
          <p:cNvGrpSpPr/>
          <p:nvPr/>
        </p:nvGrpSpPr>
        <p:grpSpPr>
          <a:xfrm>
            <a:off x="6038231" y="3294389"/>
            <a:ext cx="2844829" cy="2365037"/>
            <a:chOff x="1083025" y="2306625"/>
            <a:chExt cx="1834900" cy="1582600"/>
          </a:xfrm>
        </p:grpSpPr>
        <p:sp>
          <p:nvSpPr>
            <p:cNvPr id="423" name="Google Shape;423;p55"/>
            <p:cNvSpPr txBox="1"/>
            <p:nvPr/>
          </p:nvSpPr>
          <p:spPr>
            <a:xfrm>
              <a:off x="1235825" y="2695025"/>
              <a:ext cx="1505100" cy="446400"/>
            </a:xfrm>
            <a:prstGeom prst="rect">
              <a:avLst/>
            </a:prstGeom>
            <a:no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US" sz="1700" b="1">
                  <a:solidFill>
                    <a:srgbClr val="FF9900"/>
                  </a:solidFill>
                  <a:latin typeface="Roboto"/>
                  <a:ea typeface="Roboto"/>
                  <a:cs typeface="Roboto"/>
                  <a:sym typeface="Roboto"/>
                </a:rPr>
                <a:t>Variable participation</a:t>
              </a:r>
              <a:endParaRPr sz="1300" b="1">
                <a:solidFill>
                  <a:srgbClr val="FF9900"/>
                </a:solidFill>
                <a:latin typeface="Roboto"/>
                <a:ea typeface="Roboto"/>
                <a:cs typeface="Roboto"/>
                <a:sym typeface="Roboto"/>
              </a:endParaRPr>
            </a:p>
          </p:txBody>
        </p:sp>
        <p:sp>
          <p:nvSpPr>
            <p:cNvPr id="424" name="Google Shape;424;p55"/>
            <p:cNvSpPr txBox="1"/>
            <p:nvPr/>
          </p:nvSpPr>
          <p:spPr>
            <a:xfrm>
              <a:off x="1215700" y="3151825"/>
              <a:ext cx="1545600" cy="737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r>
                <a:rPr lang="en-US">
                  <a:solidFill>
                    <a:srgbClr val="FF9900"/>
                  </a:solidFill>
                  <a:latin typeface="Roboto"/>
                  <a:ea typeface="Roboto"/>
                  <a:cs typeface="Roboto"/>
                  <a:sym typeface="Roboto"/>
                </a:rPr>
                <a:t>Some students regular participated and other did not</a:t>
              </a:r>
              <a:endParaRPr sz="1100">
                <a:solidFill>
                  <a:srgbClr val="FF9900"/>
                </a:solidFill>
                <a:latin typeface="Roboto"/>
                <a:ea typeface="Roboto"/>
                <a:cs typeface="Roboto"/>
                <a:sym typeface="Roboto"/>
              </a:endParaRPr>
            </a:p>
          </p:txBody>
        </p:sp>
        <p:sp>
          <p:nvSpPr>
            <p:cNvPr id="425" name="Google Shape;425;p55"/>
            <p:cNvSpPr/>
            <p:nvPr/>
          </p:nvSpPr>
          <p:spPr>
            <a:xfrm flipH="1">
              <a:off x="1083025" y="2306625"/>
              <a:ext cx="1834800" cy="143400"/>
            </a:xfrm>
            <a:prstGeom prst="parallelogram">
              <a:avLst>
                <a:gd name="adj" fmla="val 96952"/>
              </a:avLst>
            </a:prstGeom>
            <a:solidFill>
              <a:srgbClr val="F9CB9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426" name="Google Shape;426;p55"/>
            <p:cNvSpPr/>
            <p:nvPr/>
          </p:nvSpPr>
          <p:spPr>
            <a:xfrm>
              <a:off x="1083125" y="2460449"/>
              <a:ext cx="1834800" cy="143400"/>
            </a:xfrm>
            <a:prstGeom prst="parallelogram">
              <a:avLst>
                <a:gd name="adj" fmla="val 96952"/>
              </a:avLst>
            </a:prstGeom>
            <a:solidFill>
              <a:srgbClr val="FF99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27" name="Google Shape;427;p55">
            <a:extLst>
              <a:ext uri="{C183D7F6-B498-43B3-948B-1728B52AA6E4}">
                <adec:decorative xmlns:adec="http://schemas.microsoft.com/office/drawing/2017/decorative" val="1"/>
              </a:ext>
            </a:extLst>
          </p:cNvPr>
          <p:cNvGrpSpPr/>
          <p:nvPr/>
        </p:nvGrpSpPr>
        <p:grpSpPr>
          <a:xfrm>
            <a:off x="8747204" y="3294447"/>
            <a:ext cx="3191442" cy="2554801"/>
            <a:chOff x="1083025" y="2306625"/>
            <a:chExt cx="1834900" cy="1758536"/>
          </a:xfrm>
        </p:grpSpPr>
        <p:sp>
          <p:nvSpPr>
            <p:cNvPr id="428" name="Google Shape;428;p55"/>
            <p:cNvSpPr txBox="1"/>
            <p:nvPr/>
          </p:nvSpPr>
          <p:spPr>
            <a:xfrm>
              <a:off x="1247873" y="2692778"/>
              <a:ext cx="1505100" cy="860700"/>
            </a:xfrm>
            <a:prstGeom prst="rect">
              <a:avLst/>
            </a:prstGeom>
            <a:no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US" sz="1700" b="1">
                  <a:solidFill>
                    <a:srgbClr val="980000"/>
                  </a:solidFill>
                  <a:latin typeface="Roboto"/>
                  <a:ea typeface="Roboto"/>
                  <a:cs typeface="Roboto"/>
                  <a:sym typeface="Roboto"/>
                </a:rPr>
                <a:t>Regular and ongoing communication between teacher and student</a:t>
              </a:r>
              <a:endParaRPr sz="1700" b="1">
                <a:solidFill>
                  <a:srgbClr val="980000"/>
                </a:solidFill>
                <a:latin typeface="Roboto"/>
                <a:ea typeface="Roboto"/>
                <a:cs typeface="Roboto"/>
                <a:sym typeface="Roboto"/>
              </a:endParaRPr>
            </a:p>
          </p:txBody>
        </p:sp>
        <p:sp>
          <p:nvSpPr>
            <p:cNvPr id="429" name="Google Shape;429;p55"/>
            <p:cNvSpPr txBox="1"/>
            <p:nvPr/>
          </p:nvSpPr>
          <p:spPr>
            <a:xfrm>
              <a:off x="1227620" y="3327761"/>
              <a:ext cx="1545600" cy="737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r>
                <a:rPr lang="en-US">
                  <a:solidFill>
                    <a:srgbClr val="980000"/>
                  </a:solidFill>
                  <a:latin typeface="Roboto"/>
                  <a:ea typeface="Roboto"/>
                  <a:cs typeface="Roboto"/>
                  <a:sym typeface="Roboto"/>
                </a:rPr>
                <a:t>Near full coverage/learning of prerequisite standards and beyond</a:t>
              </a:r>
              <a:endParaRPr>
                <a:solidFill>
                  <a:srgbClr val="980000"/>
                </a:solidFill>
                <a:latin typeface="Roboto"/>
                <a:ea typeface="Roboto"/>
                <a:cs typeface="Roboto"/>
                <a:sym typeface="Roboto"/>
              </a:endParaRPr>
            </a:p>
          </p:txBody>
        </p:sp>
        <p:sp>
          <p:nvSpPr>
            <p:cNvPr id="430" name="Google Shape;430;p55"/>
            <p:cNvSpPr/>
            <p:nvPr/>
          </p:nvSpPr>
          <p:spPr>
            <a:xfrm flipH="1">
              <a:off x="1083025" y="2306625"/>
              <a:ext cx="1834800" cy="143400"/>
            </a:xfrm>
            <a:prstGeom prst="parallelogram">
              <a:avLst>
                <a:gd name="adj" fmla="val 96952"/>
              </a:avLst>
            </a:prstGeom>
            <a:solidFill>
              <a:srgbClr val="EA999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431" name="Google Shape;431;p55"/>
            <p:cNvSpPr/>
            <p:nvPr/>
          </p:nvSpPr>
          <p:spPr>
            <a:xfrm>
              <a:off x="1083125" y="2460449"/>
              <a:ext cx="1834800" cy="143400"/>
            </a:xfrm>
            <a:prstGeom prst="parallelogram">
              <a:avLst>
                <a:gd name="adj" fmla="val 96952"/>
              </a:avLst>
            </a:prstGeom>
            <a:solidFill>
              <a:srgbClr val="CC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32" name="Google Shape;432;p55">
            <a:extLst>
              <a:ext uri="{C183D7F6-B498-43B3-948B-1728B52AA6E4}">
                <adec:decorative xmlns:adec="http://schemas.microsoft.com/office/drawing/2017/decorative" val="1"/>
              </a:ext>
            </a:extLst>
          </p:cNvPr>
          <p:cNvGrpSpPr/>
          <p:nvPr/>
        </p:nvGrpSpPr>
        <p:grpSpPr>
          <a:xfrm>
            <a:off x="3361756" y="3294387"/>
            <a:ext cx="2844829" cy="2365037"/>
            <a:chOff x="1083025" y="2306625"/>
            <a:chExt cx="1834900" cy="1582600"/>
          </a:xfrm>
        </p:grpSpPr>
        <p:sp>
          <p:nvSpPr>
            <p:cNvPr id="433" name="Google Shape;433;p55"/>
            <p:cNvSpPr txBox="1"/>
            <p:nvPr/>
          </p:nvSpPr>
          <p:spPr>
            <a:xfrm>
              <a:off x="1235825" y="2695025"/>
              <a:ext cx="1505100" cy="446400"/>
            </a:xfrm>
            <a:prstGeom prst="rect">
              <a:avLst/>
            </a:prstGeom>
            <a:no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US" sz="1700" b="1">
                  <a:solidFill>
                    <a:srgbClr val="38761D"/>
                  </a:solidFill>
                  <a:latin typeface="Roboto"/>
                  <a:ea typeface="Roboto"/>
                  <a:cs typeface="Roboto"/>
                  <a:sym typeface="Roboto"/>
                </a:rPr>
                <a:t>Limited student participation</a:t>
              </a:r>
              <a:endParaRPr sz="1700" b="1">
                <a:solidFill>
                  <a:srgbClr val="38761D"/>
                </a:solidFill>
                <a:latin typeface="Roboto"/>
                <a:ea typeface="Roboto"/>
                <a:cs typeface="Roboto"/>
                <a:sym typeface="Roboto"/>
              </a:endParaRPr>
            </a:p>
          </p:txBody>
        </p:sp>
        <p:sp>
          <p:nvSpPr>
            <p:cNvPr id="434" name="Google Shape;434;p55"/>
            <p:cNvSpPr txBox="1"/>
            <p:nvPr/>
          </p:nvSpPr>
          <p:spPr>
            <a:xfrm>
              <a:off x="1215700" y="3151825"/>
              <a:ext cx="1545600" cy="737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r>
                <a:rPr lang="en-US">
                  <a:solidFill>
                    <a:srgbClr val="38761D"/>
                  </a:solidFill>
                  <a:latin typeface="Roboto"/>
                  <a:ea typeface="Roboto"/>
                  <a:cs typeface="Roboto"/>
                  <a:sym typeface="Roboto"/>
                </a:rPr>
                <a:t>Intermittent and/or only initial student participation.</a:t>
              </a:r>
              <a:endParaRPr>
                <a:solidFill>
                  <a:srgbClr val="38761D"/>
                </a:solidFill>
                <a:latin typeface="Roboto"/>
                <a:ea typeface="Roboto"/>
                <a:cs typeface="Roboto"/>
                <a:sym typeface="Roboto"/>
              </a:endParaRPr>
            </a:p>
          </p:txBody>
        </p:sp>
        <p:sp>
          <p:nvSpPr>
            <p:cNvPr id="435" name="Google Shape;435;p55"/>
            <p:cNvSpPr/>
            <p:nvPr/>
          </p:nvSpPr>
          <p:spPr>
            <a:xfrm flipH="1">
              <a:off x="1083025" y="2306625"/>
              <a:ext cx="1834800" cy="143400"/>
            </a:xfrm>
            <a:prstGeom prst="parallelogram">
              <a:avLst>
                <a:gd name="adj" fmla="val 96952"/>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436" name="Google Shape;436;p55"/>
            <p:cNvSpPr/>
            <p:nvPr/>
          </p:nvSpPr>
          <p:spPr>
            <a:xfrm>
              <a:off x="1083125" y="2460449"/>
              <a:ext cx="1834800" cy="143400"/>
            </a:xfrm>
            <a:prstGeom prst="parallelogram">
              <a:avLst>
                <a:gd name="adj" fmla="val 96952"/>
              </a:avLst>
            </a:prstGeom>
            <a:solidFill>
              <a:srgbClr val="3876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8"/>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400">
                <a:solidFill>
                  <a:srgbClr val="FFFFFF"/>
                </a:solidFill>
              </a:rPr>
              <a:t>Introductions</a:t>
            </a:r>
            <a:endParaRPr sz="4400">
              <a:solidFill>
                <a:srgbClr val="FFFFFF"/>
              </a:solidFill>
            </a:endParaRPr>
          </a:p>
        </p:txBody>
      </p:sp>
      <p:sp>
        <p:nvSpPr>
          <p:cNvPr id="237" name="Google Shape;237;p38"/>
          <p:cNvSpPr txBox="1">
            <a:spLocks noGrp="1"/>
          </p:cNvSpPr>
          <p:nvPr>
            <p:ph type="body" idx="1"/>
          </p:nvPr>
        </p:nvSpPr>
        <p:spPr>
          <a:xfrm>
            <a:off x="93725" y="1265375"/>
            <a:ext cx="12028800" cy="5014500"/>
          </a:xfrm>
          <a:prstGeom prst="rect">
            <a:avLst/>
          </a:prstGeom>
        </p:spPr>
        <p:txBody>
          <a:bodyPr spcFirstLastPara="1" wrap="square" lIns="91425" tIns="45700" rIns="91425" bIns="45700" anchor="t" anchorCtr="0">
            <a:noAutofit/>
          </a:bodyPr>
          <a:lstStyle/>
          <a:p>
            <a:pPr marL="457200" lvl="0" indent="-393700" algn="l" rtl="0">
              <a:lnSpc>
                <a:spcPct val="115000"/>
              </a:lnSpc>
              <a:spcBef>
                <a:spcPts val="0"/>
              </a:spcBef>
              <a:spcAft>
                <a:spcPts val="0"/>
              </a:spcAft>
              <a:buClr>
                <a:srgbClr val="E38526"/>
              </a:buClr>
              <a:buSzPts val="2600"/>
              <a:buChar char="●"/>
            </a:pPr>
            <a:r>
              <a:rPr lang="en-US" sz="2600">
                <a:solidFill>
                  <a:srgbClr val="101D34"/>
                </a:solidFill>
                <a:latin typeface="Arial"/>
                <a:ea typeface="Arial"/>
                <a:cs typeface="Arial"/>
                <a:sym typeface="Arial"/>
              </a:rPr>
              <a:t>Ian Stith: Mathematics Content Support Lead, DESE    (</a:t>
            </a:r>
            <a:r>
              <a:rPr lang="en-US" sz="2600" u="sng">
                <a:solidFill>
                  <a:schemeClr val="hlink"/>
                </a:solidFill>
                <a:latin typeface="Arial"/>
                <a:ea typeface="Arial"/>
                <a:cs typeface="Arial"/>
                <a:sym typeface="Arial"/>
                <a:hlinkClick r:id="rId3"/>
              </a:rPr>
              <a:t>Ian.T.Stith@mass.gov</a:t>
            </a:r>
            <a:r>
              <a:rPr lang="en-US" sz="2600">
                <a:solidFill>
                  <a:srgbClr val="101D34"/>
                </a:solidFill>
                <a:latin typeface="Arial"/>
                <a:ea typeface="Arial"/>
                <a:cs typeface="Arial"/>
                <a:sym typeface="Arial"/>
              </a:rPr>
              <a:t>)</a:t>
            </a:r>
            <a:endParaRPr sz="2600">
              <a:solidFill>
                <a:srgbClr val="101D34"/>
              </a:solidFill>
              <a:latin typeface="Arial"/>
              <a:ea typeface="Arial"/>
              <a:cs typeface="Arial"/>
              <a:sym typeface="Arial"/>
            </a:endParaRPr>
          </a:p>
          <a:p>
            <a:pPr marL="0" lvl="0" indent="0" algn="l" rtl="0">
              <a:lnSpc>
                <a:spcPct val="115000"/>
              </a:lnSpc>
              <a:spcBef>
                <a:spcPts val="0"/>
              </a:spcBef>
              <a:spcAft>
                <a:spcPts val="0"/>
              </a:spcAft>
              <a:buNone/>
            </a:pPr>
            <a:endParaRPr sz="2600">
              <a:solidFill>
                <a:srgbClr val="101D34"/>
              </a:solidFill>
              <a:latin typeface="Arial"/>
              <a:ea typeface="Arial"/>
              <a:cs typeface="Arial"/>
              <a:sym typeface="Arial"/>
            </a:endParaRPr>
          </a:p>
          <a:p>
            <a:pPr marL="0" lvl="0" indent="0" algn="l" rtl="0">
              <a:lnSpc>
                <a:spcPct val="115000"/>
              </a:lnSpc>
              <a:spcBef>
                <a:spcPts val="0"/>
              </a:spcBef>
              <a:spcAft>
                <a:spcPts val="0"/>
              </a:spcAft>
              <a:buNone/>
            </a:pPr>
            <a:endParaRPr sz="2600">
              <a:solidFill>
                <a:srgbClr val="101D34"/>
              </a:solidFill>
              <a:latin typeface="Arial"/>
              <a:ea typeface="Arial"/>
              <a:cs typeface="Arial"/>
              <a:sym typeface="Arial"/>
            </a:endParaRPr>
          </a:p>
          <a:p>
            <a:pPr marL="457200" lvl="0" indent="-393700" algn="l" rtl="0">
              <a:lnSpc>
                <a:spcPct val="115000"/>
              </a:lnSpc>
              <a:spcBef>
                <a:spcPts val="0"/>
              </a:spcBef>
              <a:spcAft>
                <a:spcPts val="0"/>
              </a:spcAft>
              <a:buClr>
                <a:srgbClr val="E38526"/>
              </a:buClr>
              <a:buSzPts val="2600"/>
              <a:buChar char="●"/>
            </a:pPr>
            <a:r>
              <a:rPr lang="en-US" sz="2600">
                <a:solidFill>
                  <a:srgbClr val="101D34"/>
                </a:solidFill>
                <a:latin typeface="Arial"/>
                <a:ea typeface="Arial"/>
                <a:cs typeface="Arial"/>
                <a:sym typeface="Arial"/>
              </a:rPr>
              <a:t>Stephen Garschina-Bobrow: Mathematics Content Support Specialist, DESE    (</a:t>
            </a:r>
            <a:r>
              <a:rPr lang="en-US" sz="2600" u="sng">
                <a:solidFill>
                  <a:schemeClr val="hlink"/>
                </a:solidFill>
                <a:latin typeface="Arial"/>
                <a:ea typeface="Arial"/>
                <a:cs typeface="Arial"/>
                <a:sym typeface="Arial"/>
                <a:hlinkClick r:id="rId4"/>
              </a:rPr>
              <a:t>Stephen.Garschina-Bobrow@mass.gov</a:t>
            </a:r>
            <a:r>
              <a:rPr lang="en-US" sz="2600">
                <a:solidFill>
                  <a:srgbClr val="101D34"/>
                </a:solidFill>
                <a:latin typeface="Arial"/>
                <a:ea typeface="Arial"/>
                <a:cs typeface="Arial"/>
                <a:sym typeface="Arial"/>
              </a:rPr>
              <a:t>)</a:t>
            </a:r>
            <a:endParaRPr sz="2600">
              <a:solidFill>
                <a:srgbClr val="101D34"/>
              </a:solidFill>
              <a:latin typeface="Arial"/>
              <a:ea typeface="Arial"/>
              <a:cs typeface="Arial"/>
              <a:sym typeface="Arial"/>
            </a:endParaRPr>
          </a:p>
          <a:p>
            <a:pPr marL="0" lvl="0" indent="0" algn="l" rtl="0">
              <a:lnSpc>
                <a:spcPct val="115000"/>
              </a:lnSpc>
              <a:spcBef>
                <a:spcPts val="0"/>
              </a:spcBef>
              <a:spcAft>
                <a:spcPts val="0"/>
              </a:spcAft>
              <a:buNone/>
            </a:pPr>
            <a:endParaRPr sz="2600">
              <a:solidFill>
                <a:srgbClr val="101D34"/>
              </a:solidFill>
              <a:latin typeface="Arial"/>
              <a:ea typeface="Arial"/>
              <a:cs typeface="Arial"/>
              <a:sym typeface="Arial"/>
            </a:endParaRPr>
          </a:p>
          <a:p>
            <a:pPr marL="0" lvl="0" indent="0" algn="l" rtl="0">
              <a:lnSpc>
                <a:spcPct val="115000"/>
              </a:lnSpc>
              <a:spcBef>
                <a:spcPts val="0"/>
              </a:spcBef>
              <a:spcAft>
                <a:spcPts val="0"/>
              </a:spcAft>
              <a:buNone/>
            </a:pPr>
            <a:endParaRPr sz="2600">
              <a:solidFill>
                <a:srgbClr val="101D34"/>
              </a:solidFill>
              <a:latin typeface="Arial"/>
              <a:ea typeface="Arial"/>
              <a:cs typeface="Arial"/>
              <a:sym typeface="Arial"/>
            </a:endParaRPr>
          </a:p>
          <a:p>
            <a:pPr marL="457200" lvl="0" indent="-393700" algn="l" rtl="0">
              <a:lnSpc>
                <a:spcPct val="115000"/>
              </a:lnSpc>
              <a:spcBef>
                <a:spcPts val="0"/>
              </a:spcBef>
              <a:spcAft>
                <a:spcPts val="0"/>
              </a:spcAft>
              <a:buClr>
                <a:srgbClr val="E38526"/>
              </a:buClr>
              <a:buSzPts val="2600"/>
              <a:buChar char="●"/>
            </a:pPr>
            <a:r>
              <a:rPr lang="en-US" sz="2600">
                <a:latin typeface="Arial"/>
                <a:ea typeface="Arial"/>
                <a:cs typeface="Arial"/>
                <a:sym typeface="Arial"/>
              </a:rPr>
              <a:t>Erin Hashimoto-Martell</a:t>
            </a:r>
            <a:r>
              <a:rPr lang="en-US" sz="2600">
                <a:solidFill>
                  <a:srgbClr val="101D34"/>
                </a:solidFill>
                <a:latin typeface="Arial"/>
                <a:ea typeface="Arial"/>
                <a:cs typeface="Arial"/>
                <a:sym typeface="Arial"/>
              </a:rPr>
              <a:t>: </a:t>
            </a:r>
            <a:r>
              <a:rPr lang="en-US" sz="2600">
                <a:latin typeface="Arial"/>
                <a:ea typeface="Arial"/>
                <a:cs typeface="Arial"/>
                <a:sym typeface="Arial"/>
              </a:rPr>
              <a:t>Director of STEM</a:t>
            </a:r>
            <a:r>
              <a:rPr lang="en-US" sz="2600">
                <a:solidFill>
                  <a:srgbClr val="101D34"/>
                </a:solidFill>
                <a:latin typeface="Arial"/>
                <a:ea typeface="Arial"/>
                <a:cs typeface="Arial"/>
                <a:sym typeface="Arial"/>
              </a:rPr>
              <a:t>, DESE  </a:t>
            </a:r>
            <a:endParaRPr sz="2600">
              <a:solidFill>
                <a:srgbClr val="101D34"/>
              </a:solidFill>
              <a:latin typeface="Arial"/>
              <a:ea typeface="Arial"/>
              <a:cs typeface="Arial"/>
              <a:sym typeface="Arial"/>
            </a:endParaRPr>
          </a:p>
          <a:p>
            <a:pPr marL="457200" lvl="0" indent="0" algn="l" rtl="0">
              <a:lnSpc>
                <a:spcPct val="115000"/>
              </a:lnSpc>
              <a:spcBef>
                <a:spcPts val="0"/>
              </a:spcBef>
              <a:spcAft>
                <a:spcPts val="0"/>
              </a:spcAft>
              <a:buNone/>
            </a:pPr>
            <a:r>
              <a:rPr lang="en-US" sz="2600" u="sng">
                <a:solidFill>
                  <a:schemeClr val="hlink"/>
                </a:solidFill>
                <a:latin typeface="Arial"/>
                <a:ea typeface="Arial"/>
                <a:cs typeface="Arial"/>
                <a:sym typeface="Arial"/>
              </a:rPr>
              <a:t>(Erin.A.Hashimoto-Martell</a:t>
            </a:r>
            <a:r>
              <a:rPr lang="en-US" sz="2600" u="sng">
                <a:solidFill>
                  <a:schemeClr val="hlink"/>
                </a:solidFill>
                <a:latin typeface="Arial"/>
                <a:ea typeface="Arial"/>
                <a:cs typeface="Arial"/>
                <a:sym typeface="Arial"/>
                <a:hlinkClick r:id="rId5"/>
              </a:rPr>
              <a:t>@mass.gov</a:t>
            </a:r>
            <a:r>
              <a:rPr lang="en-US" sz="2600" u="sng">
                <a:solidFill>
                  <a:schemeClr val="hlink"/>
                </a:solidFill>
                <a:latin typeface="Arial"/>
                <a:ea typeface="Arial"/>
                <a:cs typeface="Arial"/>
                <a:sym typeface="Arial"/>
              </a:rPr>
              <a:t>) </a:t>
            </a:r>
            <a:endParaRPr sz="2600" u="sng">
              <a:solidFill>
                <a:schemeClr val="hlink"/>
              </a:solidFill>
              <a:latin typeface="Arial"/>
              <a:ea typeface="Arial"/>
              <a:cs typeface="Arial"/>
              <a:sym typeface="Arial"/>
            </a:endParaRPr>
          </a:p>
        </p:txBody>
      </p:sp>
      <p:sp>
        <p:nvSpPr>
          <p:cNvPr id="238" name="Google Shape;238;p3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56"/>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Planning and Instruction Considerations  </a:t>
            </a:r>
            <a:endParaRPr/>
          </a:p>
        </p:txBody>
      </p:sp>
      <p:sp>
        <p:nvSpPr>
          <p:cNvPr id="443" name="Google Shape;443;p56"/>
          <p:cNvSpPr txBox="1">
            <a:spLocks noGrp="1"/>
          </p:cNvSpPr>
          <p:nvPr>
            <p:ph type="body" idx="1"/>
          </p:nvPr>
        </p:nvSpPr>
        <p:spPr>
          <a:xfrm>
            <a:off x="472675" y="1277175"/>
            <a:ext cx="11370900" cy="5275500"/>
          </a:xfrm>
          <a:prstGeom prst="rect">
            <a:avLst/>
          </a:prstGeom>
        </p:spPr>
        <p:txBody>
          <a:bodyPr spcFirstLastPara="1" wrap="square" lIns="91425" tIns="45700" rIns="91425" bIns="45700" anchor="t" anchorCtr="0">
            <a:noAutofit/>
          </a:bodyPr>
          <a:lstStyle/>
          <a:p>
            <a:pPr marL="457200" lvl="0" indent="-393700" algn="l" rtl="0">
              <a:spcBef>
                <a:spcPts val="0"/>
              </a:spcBef>
              <a:spcAft>
                <a:spcPts val="0"/>
              </a:spcAft>
              <a:buClr>
                <a:srgbClr val="FF9900"/>
              </a:buClr>
              <a:buSzPts val="2600"/>
              <a:buChar char="●"/>
            </a:pPr>
            <a:r>
              <a:rPr lang="en-US" sz="2600">
                <a:solidFill>
                  <a:srgbClr val="101D34"/>
                </a:solidFill>
              </a:rPr>
              <a:t>Build off of the knowledge of your colleagues, families, and students</a:t>
            </a:r>
            <a:endParaRPr sz="2600">
              <a:solidFill>
                <a:srgbClr val="101D34"/>
              </a:solidFill>
            </a:endParaRPr>
          </a:p>
          <a:p>
            <a:pPr marL="457200" lvl="0" indent="-393700" algn="l" rtl="0">
              <a:spcBef>
                <a:spcPts val="600"/>
              </a:spcBef>
              <a:spcAft>
                <a:spcPts val="0"/>
              </a:spcAft>
              <a:buClr>
                <a:srgbClr val="FF9900"/>
              </a:buClr>
              <a:buSzPts val="2600"/>
              <a:buChar char="●"/>
            </a:pPr>
            <a:r>
              <a:rPr lang="en-US" sz="2600">
                <a:solidFill>
                  <a:srgbClr val="101D34"/>
                </a:solidFill>
              </a:rPr>
              <a:t>Work from existing resources (</a:t>
            </a:r>
            <a:r>
              <a:rPr lang="en-US" sz="2600"/>
              <a:t>instructional materials, </a:t>
            </a:r>
            <a:r>
              <a:rPr lang="en-US" sz="2600">
                <a:solidFill>
                  <a:srgbClr val="101D34"/>
                </a:solidFill>
              </a:rPr>
              <a:t>pacing guides, curriculum maps, assessments, etc)</a:t>
            </a:r>
            <a:endParaRPr sz="2600">
              <a:solidFill>
                <a:srgbClr val="101D34"/>
              </a:solidFill>
            </a:endParaRPr>
          </a:p>
          <a:p>
            <a:pPr marL="457200" lvl="0" indent="-393700" algn="l" rtl="0">
              <a:spcBef>
                <a:spcPts val="600"/>
              </a:spcBef>
              <a:spcAft>
                <a:spcPts val="0"/>
              </a:spcAft>
              <a:buClr>
                <a:srgbClr val="FF9900"/>
              </a:buClr>
              <a:buSzPts val="2600"/>
              <a:buChar char="●"/>
            </a:pPr>
            <a:r>
              <a:rPr lang="en-US" sz="2600">
                <a:solidFill>
                  <a:srgbClr val="101D34"/>
                </a:solidFill>
              </a:rPr>
              <a:t>Integrate concepts/standards from unfinished learning into appropriate units throughout the school year, focusing on “just in time” supports </a:t>
            </a:r>
            <a:endParaRPr sz="2600">
              <a:solidFill>
                <a:srgbClr val="101D34"/>
              </a:solidFill>
            </a:endParaRPr>
          </a:p>
          <a:p>
            <a:pPr marL="457200" lvl="0" indent="-393700" algn="l" rtl="0">
              <a:spcBef>
                <a:spcPts val="600"/>
              </a:spcBef>
              <a:spcAft>
                <a:spcPts val="0"/>
              </a:spcAft>
              <a:buClr>
                <a:srgbClr val="FF9900"/>
              </a:buClr>
              <a:buSzPts val="2600"/>
              <a:buChar char="●"/>
            </a:pPr>
            <a:r>
              <a:rPr lang="en-US" sz="2600">
                <a:solidFill>
                  <a:srgbClr val="101D34"/>
                </a:solidFill>
              </a:rPr>
              <a:t>Recognize the emotional, safety, trauma students experienced this spring</a:t>
            </a:r>
            <a:endParaRPr sz="2600">
              <a:solidFill>
                <a:srgbClr val="101D34"/>
              </a:solidFill>
            </a:endParaRPr>
          </a:p>
          <a:p>
            <a:pPr marL="457200" lvl="0" indent="-393700" algn="l" rtl="0">
              <a:spcBef>
                <a:spcPts val="600"/>
              </a:spcBef>
              <a:spcAft>
                <a:spcPts val="0"/>
              </a:spcAft>
              <a:buClr>
                <a:srgbClr val="FF9900"/>
              </a:buClr>
              <a:buSzPts val="2600"/>
              <a:buChar char="●"/>
            </a:pPr>
            <a:r>
              <a:rPr lang="en-US" sz="2600">
                <a:solidFill>
                  <a:srgbClr val="101D34"/>
                </a:solidFill>
              </a:rPr>
              <a:t>This crisis disproportionately affects our most vulnerable students. Equity needs to be a top consideration. </a:t>
            </a:r>
            <a:endParaRPr sz="2600">
              <a:solidFill>
                <a:srgbClr val="101D34"/>
              </a:solidFill>
            </a:endParaRPr>
          </a:p>
          <a:p>
            <a:pPr marL="457200" lvl="0" indent="-393700" algn="l" rtl="0">
              <a:spcBef>
                <a:spcPts val="600"/>
              </a:spcBef>
              <a:spcAft>
                <a:spcPts val="0"/>
              </a:spcAft>
              <a:buClr>
                <a:srgbClr val="FF9900"/>
              </a:buClr>
              <a:buSzPts val="2600"/>
              <a:buChar char="●"/>
            </a:pPr>
            <a:r>
              <a:rPr lang="en-US" sz="2600">
                <a:solidFill>
                  <a:srgbClr val="101D34"/>
                </a:solidFill>
              </a:rPr>
              <a:t>Build consistency in classroom routines, norms and within the curriculum to set students up for success  </a:t>
            </a:r>
            <a:endParaRPr sz="2600">
              <a:solidFill>
                <a:srgbClr val="101D34"/>
              </a:solidFill>
            </a:endParaRPr>
          </a:p>
          <a:p>
            <a:pPr marL="457200" lvl="0" indent="0" algn="l" rtl="0">
              <a:spcBef>
                <a:spcPts val="600"/>
              </a:spcBef>
              <a:spcAft>
                <a:spcPts val="600"/>
              </a:spcAft>
              <a:buNone/>
            </a:pPr>
            <a:endParaRPr sz="2600">
              <a:solidFill>
                <a:srgbClr val="101D34"/>
              </a:solidFill>
            </a:endParaRPr>
          </a:p>
        </p:txBody>
      </p:sp>
      <p:sp>
        <p:nvSpPr>
          <p:cNvPr id="444" name="Google Shape;444;p5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
        <p:nvSpPr>
          <p:cNvPr id="445" name="Google Shape;445;p56">
            <a:extLst>
              <a:ext uri="{C183D7F6-B498-43B3-948B-1728B52AA6E4}">
                <adec:decorative xmlns:adec="http://schemas.microsoft.com/office/drawing/2017/decorative" val="1"/>
              </a:ext>
            </a:extLst>
          </p:cNvPr>
          <p:cNvSpPr txBox="1"/>
          <p:nvPr/>
        </p:nvSpPr>
        <p:spPr>
          <a:xfrm>
            <a:off x="2885925" y="5800375"/>
            <a:ext cx="9518700" cy="11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Quattrocento Sans"/>
              <a:ea typeface="Quattrocento Sans"/>
              <a:cs typeface="Quattrocento Sans"/>
              <a:sym typeface="Quattrocento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57"/>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What were the experiences of my students in 2019-2020?</a:t>
            </a:r>
            <a:endParaRPr/>
          </a:p>
        </p:txBody>
      </p:sp>
      <p:sp>
        <p:nvSpPr>
          <p:cNvPr id="452" name="Google Shape;452;p57"/>
          <p:cNvSpPr txBox="1">
            <a:spLocks noGrp="1"/>
          </p:cNvSpPr>
          <p:nvPr>
            <p:ph type="body" idx="1"/>
          </p:nvPr>
        </p:nvSpPr>
        <p:spPr>
          <a:xfrm>
            <a:off x="331950" y="1065838"/>
            <a:ext cx="11528100" cy="5290500"/>
          </a:xfrm>
          <a:prstGeom prst="rect">
            <a:avLst/>
          </a:prstGeom>
        </p:spPr>
        <p:txBody>
          <a:bodyPr spcFirstLastPara="1" wrap="square" lIns="91425" tIns="45700" rIns="91425" bIns="45700" anchor="t" anchorCtr="0">
            <a:noAutofit/>
          </a:bodyPr>
          <a:lstStyle/>
          <a:p>
            <a:pPr marL="457200" lvl="0" indent="-387350" algn="l" rtl="0">
              <a:spcBef>
                <a:spcPts val="1000"/>
              </a:spcBef>
              <a:spcAft>
                <a:spcPts val="0"/>
              </a:spcAft>
              <a:buSzPts val="2500"/>
              <a:buChar char="•"/>
            </a:pPr>
            <a:r>
              <a:rPr lang="en-US" sz="2500"/>
              <a:t>What was the communication with students and families like?</a:t>
            </a:r>
            <a:endParaRPr sz="2500"/>
          </a:p>
          <a:p>
            <a:pPr marL="457200" lvl="0" indent="-387350" algn="l" rtl="0">
              <a:spcBef>
                <a:spcPts val="0"/>
              </a:spcBef>
              <a:spcAft>
                <a:spcPts val="0"/>
              </a:spcAft>
              <a:buSzPts val="2500"/>
              <a:buChar char="•"/>
            </a:pPr>
            <a:r>
              <a:rPr lang="en-US" sz="2500"/>
              <a:t>How did you communicate with teachers (horizontally and vertically)?</a:t>
            </a:r>
            <a:endParaRPr sz="2500"/>
          </a:p>
          <a:p>
            <a:pPr marL="457200" lvl="0" indent="-387350" algn="l" rtl="0">
              <a:spcBef>
                <a:spcPts val="0"/>
              </a:spcBef>
              <a:spcAft>
                <a:spcPts val="0"/>
              </a:spcAft>
              <a:buSzPts val="2500"/>
              <a:buChar char="•"/>
            </a:pPr>
            <a:r>
              <a:rPr lang="en-US" sz="2500"/>
              <a:t>What changes were made to your typical scope and sequence?</a:t>
            </a:r>
            <a:endParaRPr sz="2500"/>
          </a:p>
          <a:p>
            <a:pPr marL="914400" lvl="1" indent="-387350" algn="l" rtl="0">
              <a:spcBef>
                <a:spcPts val="0"/>
              </a:spcBef>
              <a:spcAft>
                <a:spcPts val="0"/>
              </a:spcAft>
              <a:buSzPts val="2500"/>
              <a:buChar char="o"/>
            </a:pPr>
            <a:r>
              <a:rPr lang="en-US" sz="2500"/>
              <a:t>What concepts/standards were unfinished? </a:t>
            </a:r>
            <a:endParaRPr sz="2500"/>
          </a:p>
          <a:p>
            <a:pPr marL="457200" lvl="0" indent="0" algn="l" rtl="0">
              <a:spcBef>
                <a:spcPts val="1000"/>
              </a:spcBef>
              <a:spcAft>
                <a:spcPts val="0"/>
              </a:spcAft>
              <a:buNone/>
            </a:pPr>
            <a:endParaRPr sz="2500"/>
          </a:p>
          <a:p>
            <a:pPr marL="914400" lvl="0" indent="0" algn="l" rtl="0">
              <a:spcBef>
                <a:spcPts val="1000"/>
              </a:spcBef>
              <a:spcAft>
                <a:spcPts val="0"/>
              </a:spcAft>
              <a:buNone/>
            </a:pPr>
            <a:endParaRPr sz="2500"/>
          </a:p>
        </p:txBody>
      </p:sp>
      <p:sp>
        <p:nvSpPr>
          <p:cNvPr id="453" name="Google Shape;453;p5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
        <p:nvSpPr>
          <p:cNvPr id="454" name="Google Shape;454;p57"/>
          <p:cNvSpPr/>
          <p:nvPr/>
        </p:nvSpPr>
        <p:spPr>
          <a:xfrm>
            <a:off x="2204400" y="2982075"/>
            <a:ext cx="7783200" cy="999300"/>
          </a:xfrm>
          <a:prstGeom prst="rect">
            <a:avLst/>
          </a:prstGeom>
          <a:solidFill>
            <a:srgbClr val="A2C4C9"/>
          </a:solidFill>
          <a:ln>
            <a:noFill/>
          </a:ln>
        </p:spPr>
        <p:txBody>
          <a:bodyPr spcFirstLastPara="1" wrap="square" lIns="121900" tIns="121900" rIns="121900" bIns="121900" anchor="ctr" anchorCtr="0">
            <a:noAutofit/>
          </a:bodyPr>
          <a:lstStyle/>
          <a:p>
            <a:pPr marL="0" lvl="0" indent="0" algn="ctr" rtl="0">
              <a:spcBef>
                <a:spcPts val="1000"/>
              </a:spcBef>
              <a:spcAft>
                <a:spcPts val="0"/>
              </a:spcAft>
              <a:buNone/>
            </a:pPr>
            <a:r>
              <a:rPr lang="en-US" sz="2000" b="1">
                <a:solidFill>
                  <a:srgbClr val="101D34"/>
                </a:solidFill>
                <a:latin typeface="Quattrocento Sans"/>
                <a:ea typeface="Quattrocento Sans"/>
                <a:cs typeface="Quattrocento Sans"/>
                <a:sym typeface="Quattrocento Sans"/>
              </a:rPr>
              <a:t>What types of supports will be needed for the following grades?</a:t>
            </a:r>
            <a:endParaRPr sz="2000" b="1">
              <a:solidFill>
                <a:srgbClr val="FFFFFF"/>
              </a:solidFill>
              <a:latin typeface="Quattrocento Sans"/>
              <a:ea typeface="Quattrocento Sans"/>
              <a:cs typeface="Quattrocento Sans"/>
              <a:sym typeface="Quattrocento Sans"/>
            </a:endParaRPr>
          </a:p>
        </p:txBody>
      </p:sp>
      <p:sp>
        <p:nvSpPr>
          <p:cNvPr id="455" name="Google Shape;455;p57"/>
          <p:cNvSpPr/>
          <p:nvPr/>
        </p:nvSpPr>
        <p:spPr>
          <a:xfrm>
            <a:off x="8720425" y="4327225"/>
            <a:ext cx="3336600" cy="1683300"/>
          </a:xfrm>
          <a:prstGeom prst="snip2DiagRect">
            <a:avLst>
              <a:gd name="adj1" fmla="val 0"/>
              <a:gd name="adj2"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500"/>
              </a:spcBef>
              <a:spcAft>
                <a:spcPts val="0"/>
              </a:spcAft>
              <a:buNone/>
            </a:pPr>
            <a:r>
              <a:rPr lang="en-US" sz="2600" b="1">
                <a:solidFill>
                  <a:srgbClr val="101D34"/>
                </a:solidFill>
                <a:latin typeface="Quattrocento Sans"/>
                <a:ea typeface="Quattrocento Sans"/>
                <a:cs typeface="Quattrocento Sans"/>
                <a:sym typeface="Quattrocento Sans"/>
              </a:rPr>
              <a:t>Integrated, targeted remediation</a:t>
            </a:r>
            <a:r>
              <a:rPr lang="en-US" sz="2800" b="1">
                <a:solidFill>
                  <a:srgbClr val="101D34"/>
                </a:solidFill>
                <a:latin typeface="Quattrocento Sans"/>
                <a:ea typeface="Quattrocento Sans"/>
                <a:cs typeface="Quattrocento Sans"/>
                <a:sym typeface="Quattrocento Sans"/>
              </a:rPr>
              <a:t> </a:t>
            </a:r>
            <a:endParaRPr sz="2800" b="1">
              <a:solidFill>
                <a:srgbClr val="101D34"/>
              </a:solidFill>
              <a:latin typeface="Quattrocento Sans"/>
              <a:ea typeface="Quattrocento Sans"/>
              <a:cs typeface="Quattrocento Sans"/>
              <a:sym typeface="Quattrocento Sans"/>
            </a:endParaRPr>
          </a:p>
          <a:p>
            <a:pPr marL="457200" lvl="0" indent="0" algn="l" rtl="0">
              <a:spcBef>
                <a:spcPts val="500"/>
              </a:spcBef>
              <a:spcAft>
                <a:spcPts val="0"/>
              </a:spcAft>
              <a:buNone/>
            </a:pPr>
            <a:r>
              <a:rPr lang="en-US">
                <a:solidFill>
                  <a:srgbClr val="101D34"/>
                </a:solidFill>
                <a:latin typeface="Quattrocento Sans"/>
                <a:ea typeface="Quattrocento Sans"/>
                <a:cs typeface="Quattrocento Sans"/>
                <a:sym typeface="Quattrocento Sans"/>
              </a:rPr>
              <a:t>Not sufficiently covered  but fits well into the content of the next grade</a:t>
            </a:r>
            <a:endParaRPr sz="2800" b="1">
              <a:solidFill>
                <a:srgbClr val="101D34"/>
              </a:solidFill>
              <a:latin typeface="Quattrocento Sans"/>
              <a:ea typeface="Quattrocento Sans"/>
              <a:cs typeface="Quattrocento Sans"/>
              <a:sym typeface="Quattrocento Sans"/>
            </a:endParaRPr>
          </a:p>
        </p:txBody>
      </p:sp>
      <p:sp>
        <p:nvSpPr>
          <p:cNvPr id="456" name="Google Shape;456;p57"/>
          <p:cNvSpPr/>
          <p:nvPr/>
        </p:nvSpPr>
        <p:spPr>
          <a:xfrm>
            <a:off x="331950" y="4467000"/>
            <a:ext cx="4028400" cy="17607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500"/>
              </a:spcBef>
              <a:spcAft>
                <a:spcPts val="0"/>
              </a:spcAft>
              <a:buNone/>
            </a:pPr>
            <a:r>
              <a:rPr lang="en-US" sz="2600" b="1">
                <a:solidFill>
                  <a:srgbClr val="101D34"/>
                </a:solidFill>
                <a:latin typeface="Quattrocento Sans"/>
                <a:ea typeface="Quattrocento Sans"/>
                <a:cs typeface="Quattrocento Sans"/>
                <a:sym typeface="Quattrocento Sans"/>
              </a:rPr>
              <a:t>Typical remediation will likely be sufficient</a:t>
            </a:r>
            <a:endParaRPr sz="2600" b="1">
              <a:solidFill>
                <a:srgbClr val="101D34"/>
              </a:solidFill>
              <a:latin typeface="Quattrocento Sans"/>
              <a:ea typeface="Quattrocento Sans"/>
              <a:cs typeface="Quattrocento Sans"/>
              <a:sym typeface="Quattrocento Sans"/>
            </a:endParaRPr>
          </a:p>
          <a:p>
            <a:pPr marL="457200" lvl="0" indent="0" algn="l" rtl="0">
              <a:spcBef>
                <a:spcPts val="500"/>
              </a:spcBef>
              <a:spcAft>
                <a:spcPts val="0"/>
              </a:spcAft>
              <a:buNone/>
            </a:pPr>
            <a:r>
              <a:rPr lang="en-US">
                <a:solidFill>
                  <a:srgbClr val="101D34"/>
                </a:solidFill>
                <a:latin typeface="Quattrocento Sans"/>
                <a:ea typeface="Quattrocento Sans"/>
                <a:cs typeface="Quattrocento Sans"/>
                <a:sym typeface="Quattrocento Sans"/>
              </a:rPr>
              <a:t>Many students struggled with a concept regardless of school closures</a:t>
            </a:r>
            <a:endParaRPr sz="2800" b="1">
              <a:solidFill>
                <a:srgbClr val="101D34"/>
              </a:solidFill>
              <a:latin typeface="Quattrocento Sans"/>
              <a:ea typeface="Quattrocento Sans"/>
              <a:cs typeface="Quattrocento Sans"/>
              <a:sym typeface="Quattrocento Sans"/>
            </a:endParaRPr>
          </a:p>
        </p:txBody>
      </p:sp>
      <p:sp>
        <p:nvSpPr>
          <p:cNvPr id="457" name="Google Shape;457;p57"/>
          <p:cNvSpPr txBox="1"/>
          <p:nvPr/>
        </p:nvSpPr>
        <p:spPr>
          <a:xfrm>
            <a:off x="5151050" y="4839250"/>
            <a:ext cx="3190800" cy="1232400"/>
          </a:xfrm>
          <a:prstGeom prst="rect">
            <a:avLst/>
          </a:prstGeom>
          <a:gradFill>
            <a:gsLst>
              <a:gs pos="0">
                <a:srgbClr val="DCECD5"/>
              </a:gs>
              <a:gs pos="100000">
                <a:srgbClr val="93BC81"/>
              </a:gs>
            </a:gsLst>
            <a:path path="circle">
              <a:fillToRect l="50000" t="50000" r="50000" b="50000"/>
            </a:path>
            <a:tileRect/>
          </a:gradFill>
          <a:ln w="9525" cap="flat" cmpd="sng">
            <a:solidFill>
              <a:schemeClr val="accent5"/>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600" b="1">
                <a:latin typeface="Quattrocento Sans"/>
                <a:ea typeface="Quattrocento Sans"/>
                <a:cs typeface="Quattrocento Sans"/>
                <a:sym typeface="Quattrocento Sans"/>
              </a:rPr>
              <a:t>Immediate Need</a:t>
            </a:r>
            <a:endParaRPr sz="2600" b="1">
              <a:latin typeface="Quattrocento Sans"/>
              <a:ea typeface="Quattrocento Sans"/>
              <a:cs typeface="Quattrocento Sans"/>
              <a:sym typeface="Quattrocento Sans"/>
            </a:endParaRPr>
          </a:p>
          <a:p>
            <a:pPr marL="0" lvl="0" indent="0" algn="l" rtl="0">
              <a:spcBef>
                <a:spcPts val="0"/>
              </a:spcBef>
              <a:spcAft>
                <a:spcPts val="0"/>
              </a:spcAft>
              <a:buNone/>
            </a:pPr>
            <a:r>
              <a:rPr lang="en-US">
                <a:latin typeface="Quattrocento Sans"/>
                <a:ea typeface="Quattrocento Sans"/>
                <a:cs typeface="Quattrocento Sans"/>
                <a:sym typeface="Quattrocento Sans"/>
              </a:rPr>
              <a:t>Content vital to assess before regular instruction can begin</a:t>
            </a:r>
            <a:endParaRPr>
              <a:latin typeface="Quattrocento Sans"/>
              <a:ea typeface="Quattrocento Sans"/>
              <a:cs typeface="Quattrocento Sans"/>
              <a:sym typeface="Quattrocento Sans"/>
            </a:endParaRPr>
          </a:p>
        </p:txBody>
      </p:sp>
      <p:sp>
        <p:nvSpPr>
          <p:cNvPr id="458" name="Google Shape;458;p57">
            <a:extLst>
              <a:ext uri="{C183D7F6-B498-43B3-948B-1728B52AA6E4}">
                <adec:decorative xmlns:adec="http://schemas.microsoft.com/office/drawing/2017/decorative" val="1"/>
              </a:ext>
            </a:extLst>
          </p:cNvPr>
          <p:cNvSpPr/>
          <p:nvPr/>
        </p:nvSpPr>
        <p:spPr>
          <a:xfrm rot="-3168615" flipH="1">
            <a:off x="3392497" y="4199434"/>
            <a:ext cx="935055" cy="242584"/>
          </a:xfrm>
          <a:prstGeom prst="rightArrow">
            <a:avLst>
              <a:gd name="adj1" fmla="val 50000"/>
              <a:gd name="adj2" fmla="val 5000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57">
            <a:extLst>
              <a:ext uri="{C183D7F6-B498-43B3-948B-1728B52AA6E4}">
                <adec:decorative xmlns:adec="http://schemas.microsoft.com/office/drawing/2017/decorative" val="1"/>
              </a:ext>
            </a:extLst>
          </p:cNvPr>
          <p:cNvSpPr/>
          <p:nvPr/>
        </p:nvSpPr>
        <p:spPr>
          <a:xfrm rot="-5401103" flipH="1">
            <a:off x="6072841" y="4327566"/>
            <a:ext cx="935100" cy="242700"/>
          </a:xfrm>
          <a:prstGeom prst="rightArrow">
            <a:avLst>
              <a:gd name="adj1" fmla="val 50000"/>
              <a:gd name="adj2" fmla="val 5000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57">
            <a:extLst>
              <a:ext uri="{C183D7F6-B498-43B3-948B-1728B52AA6E4}">
                <adec:decorative xmlns:adec="http://schemas.microsoft.com/office/drawing/2017/decorative" val="1"/>
              </a:ext>
            </a:extLst>
          </p:cNvPr>
          <p:cNvSpPr/>
          <p:nvPr/>
        </p:nvSpPr>
        <p:spPr>
          <a:xfrm rot="-8490745" flipH="1">
            <a:off x="8026986" y="4080384"/>
            <a:ext cx="935173" cy="242555"/>
          </a:xfrm>
          <a:prstGeom prst="rightArrow">
            <a:avLst>
              <a:gd name="adj1" fmla="val 50000"/>
              <a:gd name="adj2" fmla="val 5000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2"/>
                                        </p:tgtEl>
                                        <p:attrNameLst>
                                          <p:attrName>style.visibility</p:attrName>
                                        </p:attrNameLst>
                                      </p:cBhvr>
                                      <p:to>
                                        <p:strVal val="visible"/>
                                      </p:to>
                                    </p:set>
                                    <p:animEffect transition="in" filter="fade">
                                      <p:cBhvr>
                                        <p:cTn id="7" dur="1000"/>
                                        <p:tgtEl>
                                          <p:spTgt spid="4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4"/>
                                        </p:tgtEl>
                                        <p:attrNameLst>
                                          <p:attrName>style.visibility</p:attrName>
                                        </p:attrNameLst>
                                      </p:cBhvr>
                                      <p:to>
                                        <p:strVal val="visible"/>
                                      </p:to>
                                    </p:set>
                                    <p:animEffect transition="in" filter="fade">
                                      <p:cBhvr>
                                        <p:cTn id="12"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58"/>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Categorization of Content - The Role of Assessment</a:t>
            </a:r>
            <a:endParaRPr/>
          </a:p>
        </p:txBody>
      </p:sp>
      <p:sp>
        <p:nvSpPr>
          <p:cNvPr id="467" name="Google Shape;467;p58"/>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468" name="Google Shape;468;p5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
        <p:nvSpPr>
          <p:cNvPr id="469" name="Google Shape;469;p58"/>
          <p:cNvSpPr txBox="1"/>
          <p:nvPr/>
        </p:nvSpPr>
        <p:spPr>
          <a:xfrm>
            <a:off x="4167025" y="4627300"/>
            <a:ext cx="4030800" cy="1652700"/>
          </a:xfrm>
          <a:prstGeom prst="rect">
            <a:avLst/>
          </a:prstGeom>
          <a:gradFill>
            <a:gsLst>
              <a:gs pos="0">
                <a:srgbClr val="DCECD5"/>
              </a:gs>
              <a:gs pos="100000">
                <a:srgbClr val="93BC81"/>
              </a:gs>
            </a:gsLst>
            <a:path path="circle">
              <a:fillToRect l="50000" t="50000" r="50000" b="50000"/>
            </a:path>
            <a:tileRect/>
          </a:gra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latin typeface="Quattrocento Sans"/>
                <a:ea typeface="Quattrocento Sans"/>
                <a:cs typeface="Quattrocento Sans"/>
                <a:sym typeface="Quattrocento Sans"/>
              </a:rPr>
              <a:t>Immediate Need</a:t>
            </a:r>
            <a:endParaRPr sz="2800" b="1">
              <a:latin typeface="Quattrocento Sans"/>
              <a:ea typeface="Quattrocento Sans"/>
              <a:cs typeface="Quattrocento Sans"/>
              <a:sym typeface="Quattrocento Sans"/>
            </a:endParaRPr>
          </a:p>
          <a:p>
            <a:pPr marL="457200" lvl="0" indent="0" algn="l" rtl="0">
              <a:spcBef>
                <a:spcPts val="0"/>
              </a:spcBef>
              <a:spcAft>
                <a:spcPts val="0"/>
              </a:spcAft>
              <a:buNone/>
            </a:pPr>
            <a:endParaRPr sz="2800">
              <a:latin typeface="Quattrocento Sans"/>
              <a:ea typeface="Quattrocento Sans"/>
              <a:cs typeface="Quattrocento Sans"/>
              <a:sym typeface="Quattrocento Sans"/>
            </a:endParaRPr>
          </a:p>
        </p:txBody>
      </p:sp>
      <p:sp>
        <p:nvSpPr>
          <p:cNvPr id="470" name="Google Shape;470;p58"/>
          <p:cNvSpPr/>
          <p:nvPr/>
        </p:nvSpPr>
        <p:spPr>
          <a:xfrm>
            <a:off x="7661275" y="1524575"/>
            <a:ext cx="4146300" cy="19482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500"/>
              </a:spcBef>
              <a:spcAft>
                <a:spcPts val="0"/>
              </a:spcAft>
              <a:buNone/>
            </a:pPr>
            <a:r>
              <a:rPr lang="en-US" sz="2800" b="1">
                <a:solidFill>
                  <a:srgbClr val="101D34"/>
                </a:solidFill>
                <a:latin typeface="Quattrocento Sans"/>
                <a:ea typeface="Quattrocento Sans"/>
                <a:cs typeface="Quattrocento Sans"/>
                <a:sym typeface="Quattrocento Sans"/>
              </a:rPr>
              <a:t>Typical remediation will likely be sufficient</a:t>
            </a:r>
            <a:endParaRPr b="1"/>
          </a:p>
        </p:txBody>
      </p:sp>
      <p:sp>
        <p:nvSpPr>
          <p:cNvPr id="471" name="Google Shape;471;p58"/>
          <p:cNvSpPr/>
          <p:nvPr/>
        </p:nvSpPr>
        <p:spPr>
          <a:xfrm>
            <a:off x="567750" y="1672325"/>
            <a:ext cx="3786300" cy="1652700"/>
          </a:xfrm>
          <a:prstGeom prst="snip2DiagRect">
            <a:avLst>
              <a:gd name="adj1" fmla="val 0"/>
              <a:gd name="adj2"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500"/>
              </a:spcBef>
              <a:spcAft>
                <a:spcPts val="0"/>
              </a:spcAft>
              <a:buNone/>
            </a:pPr>
            <a:r>
              <a:rPr lang="en-US" sz="2800" b="1">
                <a:solidFill>
                  <a:srgbClr val="101D34"/>
                </a:solidFill>
                <a:latin typeface="Quattrocento Sans"/>
                <a:ea typeface="Quattrocento Sans"/>
                <a:cs typeface="Quattrocento Sans"/>
                <a:sym typeface="Quattrocento Sans"/>
              </a:rPr>
              <a:t>Integrated, targeted remediation </a:t>
            </a:r>
            <a:endParaRPr/>
          </a:p>
        </p:txBody>
      </p:sp>
      <p:sp>
        <p:nvSpPr>
          <p:cNvPr id="472" name="Google Shape;472;p58"/>
          <p:cNvSpPr/>
          <p:nvPr/>
        </p:nvSpPr>
        <p:spPr>
          <a:xfrm>
            <a:off x="4487875" y="3146950"/>
            <a:ext cx="3389100" cy="12165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t>Assessment</a:t>
            </a:r>
            <a:endParaRPr sz="2200" b="1"/>
          </a:p>
        </p:txBody>
      </p:sp>
      <p:sp>
        <p:nvSpPr>
          <p:cNvPr id="473" name="Google Shape;473;p58">
            <a:extLst>
              <a:ext uri="{C183D7F6-B498-43B3-948B-1728B52AA6E4}">
                <adec:decorative xmlns:adec="http://schemas.microsoft.com/office/drawing/2017/decorative" val="1"/>
              </a:ext>
            </a:extLst>
          </p:cNvPr>
          <p:cNvSpPr/>
          <p:nvPr/>
        </p:nvSpPr>
        <p:spPr>
          <a:xfrm rot="-2292168">
            <a:off x="7475269" y="3133011"/>
            <a:ext cx="699009" cy="591997"/>
          </a:xfrm>
          <a:prstGeom prst="rightArrow">
            <a:avLst>
              <a:gd name="adj1" fmla="val 50000"/>
              <a:gd name="adj2" fmla="val 5000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58">
            <a:extLst>
              <a:ext uri="{C183D7F6-B498-43B3-948B-1728B52AA6E4}">
                <adec:decorative xmlns:adec="http://schemas.microsoft.com/office/drawing/2017/decorative" val="1"/>
              </a:ext>
            </a:extLst>
          </p:cNvPr>
          <p:cNvSpPr/>
          <p:nvPr/>
        </p:nvSpPr>
        <p:spPr>
          <a:xfrm rot="-8235685">
            <a:off x="4108752" y="3056260"/>
            <a:ext cx="698883" cy="592088"/>
          </a:xfrm>
          <a:prstGeom prst="rightArrow">
            <a:avLst>
              <a:gd name="adj1" fmla="val 50000"/>
              <a:gd name="adj2" fmla="val 5000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58">
            <a:extLst>
              <a:ext uri="{C183D7F6-B498-43B3-948B-1728B52AA6E4}">
                <adec:decorative xmlns:adec="http://schemas.microsoft.com/office/drawing/2017/decorative" val="1"/>
              </a:ext>
            </a:extLst>
          </p:cNvPr>
          <p:cNvSpPr/>
          <p:nvPr/>
        </p:nvSpPr>
        <p:spPr>
          <a:xfrm rot="5398525">
            <a:off x="5903808" y="4183055"/>
            <a:ext cx="699000" cy="591900"/>
          </a:xfrm>
          <a:prstGeom prst="rightArrow">
            <a:avLst>
              <a:gd name="adj1" fmla="val 50000"/>
              <a:gd name="adj2" fmla="val 5000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59"/>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Review: The Role of Assessments </a:t>
            </a:r>
            <a:endParaRPr/>
          </a:p>
        </p:txBody>
      </p:sp>
      <p:sp>
        <p:nvSpPr>
          <p:cNvPr id="482" name="Google Shape;482;p59"/>
          <p:cNvSpPr txBox="1">
            <a:spLocks noGrp="1"/>
          </p:cNvSpPr>
          <p:nvPr>
            <p:ph type="body" idx="1"/>
          </p:nvPr>
        </p:nvSpPr>
        <p:spPr>
          <a:xfrm>
            <a:off x="567743" y="1137741"/>
            <a:ext cx="11370900" cy="504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a:t>Purposeful:</a:t>
            </a:r>
            <a:r>
              <a:rPr lang="en-US"/>
              <a:t> </a:t>
            </a:r>
            <a:endParaRPr/>
          </a:p>
          <a:p>
            <a:pPr marL="457200" lvl="0" indent="-393700" algn="l" rtl="0">
              <a:spcBef>
                <a:spcPts val="1000"/>
              </a:spcBef>
              <a:spcAft>
                <a:spcPts val="0"/>
              </a:spcAft>
              <a:buSzPts val="2600"/>
              <a:buChar char="-"/>
            </a:pPr>
            <a:r>
              <a:rPr lang="en-US" sz="2600"/>
              <a:t>How will the assessment help adapt instruction?</a:t>
            </a:r>
            <a:endParaRPr sz="2600"/>
          </a:p>
          <a:p>
            <a:pPr marL="457200" lvl="0" indent="-393700" algn="l" rtl="0">
              <a:spcBef>
                <a:spcPts val="0"/>
              </a:spcBef>
              <a:spcAft>
                <a:spcPts val="0"/>
              </a:spcAft>
              <a:buSzPts val="2600"/>
              <a:buChar char="-"/>
            </a:pPr>
            <a:r>
              <a:rPr lang="en-US" sz="2600"/>
              <a:t>Is the assessment aligned to the specific content of interest?</a:t>
            </a:r>
            <a:endParaRPr sz="2600"/>
          </a:p>
          <a:p>
            <a:pPr marL="0" lvl="0" indent="0" algn="l" rtl="0">
              <a:spcBef>
                <a:spcPts val="1000"/>
              </a:spcBef>
              <a:spcAft>
                <a:spcPts val="0"/>
              </a:spcAft>
              <a:buNone/>
            </a:pPr>
            <a:r>
              <a:rPr lang="en-US" b="1"/>
              <a:t>Provides Actionable Data: </a:t>
            </a:r>
            <a:endParaRPr b="1"/>
          </a:p>
          <a:p>
            <a:pPr marL="457200" lvl="0" indent="-393700" algn="l" rtl="0">
              <a:spcBef>
                <a:spcPts val="1000"/>
              </a:spcBef>
              <a:spcAft>
                <a:spcPts val="0"/>
              </a:spcAft>
              <a:buSzPts val="2600"/>
              <a:buChar char="-"/>
            </a:pPr>
            <a:r>
              <a:rPr lang="en-US" sz="2600"/>
              <a:t>Is the data specific, clear, and practically actionable in the classroom?</a:t>
            </a:r>
            <a:endParaRPr sz="2600"/>
          </a:p>
          <a:p>
            <a:pPr marL="457200" lvl="0" indent="-393700" algn="l" rtl="0">
              <a:spcBef>
                <a:spcPts val="0"/>
              </a:spcBef>
              <a:spcAft>
                <a:spcPts val="0"/>
              </a:spcAft>
              <a:buSzPts val="2600"/>
              <a:buChar char="-"/>
            </a:pPr>
            <a:r>
              <a:rPr lang="en-US" sz="2600"/>
              <a:t>Student and classroom level</a:t>
            </a:r>
            <a:endParaRPr sz="2600"/>
          </a:p>
          <a:p>
            <a:pPr marL="0" lvl="0" indent="0" algn="l" rtl="0">
              <a:spcBef>
                <a:spcPts val="1000"/>
              </a:spcBef>
              <a:spcAft>
                <a:spcPts val="0"/>
              </a:spcAft>
              <a:buNone/>
            </a:pPr>
            <a:r>
              <a:rPr lang="en-US" b="1"/>
              <a:t>Communication of Results to students, families, and other stakeholders:</a:t>
            </a:r>
            <a:r>
              <a:rPr lang="en-US"/>
              <a:t> </a:t>
            </a:r>
            <a:endParaRPr/>
          </a:p>
          <a:p>
            <a:pPr marL="457200" lvl="0" indent="-393700" algn="l" rtl="0">
              <a:spcBef>
                <a:spcPts val="1000"/>
              </a:spcBef>
              <a:spcAft>
                <a:spcPts val="0"/>
              </a:spcAft>
              <a:buSzPts val="2600"/>
              <a:buChar char="-"/>
            </a:pPr>
            <a:r>
              <a:rPr lang="en-US" sz="2600"/>
              <a:t>Are the results communicated timely, specific, and understandable?</a:t>
            </a:r>
            <a:endParaRPr sz="2600"/>
          </a:p>
          <a:p>
            <a:pPr marL="457200" lvl="0" indent="-393700" algn="l" rtl="0">
              <a:spcBef>
                <a:spcPts val="0"/>
              </a:spcBef>
              <a:spcAft>
                <a:spcPts val="0"/>
              </a:spcAft>
              <a:buSzPts val="2600"/>
              <a:buChar char="-"/>
            </a:pPr>
            <a:r>
              <a:rPr lang="en-US" sz="2600"/>
              <a:t>Are the results actionable for students and/or families?</a:t>
            </a:r>
            <a:endParaRPr/>
          </a:p>
        </p:txBody>
      </p:sp>
      <p:sp>
        <p:nvSpPr>
          <p:cNvPr id="483" name="Google Shape;483;p5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60">
            <a:extLst>
              <a:ext uri="{C183D7F6-B498-43B3-948B-1728B52AA6E4}">
                <adec:decorative xmlns:adec="http://schemas.microsoft.com/office/drawing/2017/decorative" val="1"/>
              </a:ext>
            </a:extLst>
          </p:cNvPr>
          <p:cNvSpPr/>
          <p:nvPr/>
        </p:nvSpPr>
        <p:spPr>
          <a:xfrm>
            <a:off x="8955475" y="2533500"/>
            <a:ext cx="3118800" cy="3140700"/>
          </a:xfrm>
          <a:prstGeom prst="roundRect">
            <a:avLst>
              <a:gd name="adj" fmla="val 16667"/>
            </a:avLst>
          </a:prstGeom>
          <a:solidFill>
            <a:srgbClr val="A4C2F4"/>
          </a:solidFill>
          <a:ln w="9525" cap="flat" cmpd="sng">
            <a:solidFill>
              <a:srgbClr val="A4C2F4"/>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600" b="1">
              <a:latin typeface="Quattrocento Sans"/>
              <a:ea typeface="Quattrocento Sans"/>
              <a:cs typeface="Quattrocento Sans"/>
              <a:sym typeface="Quattrocento Sans"/>
            </a:endParaRPr>
          </a:p>
        </p:txBody>
      </p:sp>
      <p:sp>
        <p:nvSpPr>
          <p:cNvPr id="490" name="Google Shape;490;p60"/>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2019-20 Scope and Sequence and Experience</a:t>
            </a:r>
            <a:endParaRPr/>
          </a:p>
        </p:txBody>
      </p:sp>
      <p:sp>
        <p:nvSpPr>
          <p:cNvPr id="491" name="Google Shape;491;p6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graphicFrame>
        <p:nvGraphicFramePr>
          <p:cNvPr id="492" name="Google Shape;492;p60"/>
          <p:cNvGraphicFramePr/>
          <p:nvPr>
            <p:extLst>
              <p:ext uri="{D42A27DB-BD31-4B8C-83A1-F6EECF244321}">
                <p14:modId xmlns:p14="http://schemas.microsoft.com/office/powerpoint/2010/main" val="1075625387"/>
              </p:ext>
            </p:extLst>
          </p:nvPr>
        </p:nvGraphicFramePr>
        <p:xfrm>
          <a:off x="939350" y="1378475"/>
          <a:ext cx="3225875" cy="4655600"/>
        </p:xfrm>
        <a:graphic>
          <a:graphicData uri="http://schemas.openxmlformats.org/drawingml/2006/table">
            <a:tbl>
              <a:tblPr firstRow="1">
                <a:noFill/>
                <a:tableStyleId>{97EA4C75-F5D9-4ED8-831A-B02EB0EC1156}</a:tableStyleId>
              </a:tblPr>
              <a:tblGrid>
                <a:gridCol w="3225875">
                  <a:extLst>
                    <a:ext uri="{9D8B030D-6E8A-4147-A177-3AD203B41FA5}">
                      <a16:colId xmlns:a16="http://schemas.microsoft.com/office/drawing/2014/main" val="20000"/>
                    </a:ext>
                  </a:extLst>
                </a:gridCol>
              </a:tblGrid>
              <a:tr h="581950">
                <a:tc>
                  <a:txBody>
                    <a:bodyPr/>
                    <a:lstStyle/>
                    <a:p>
                      <a:pPr marL="0" lvl="0" indent="0" algn="ctr" rtl="0">
                        <a:spcBef>
                          <a:spcPts val="0"/>
                        </a:spcBef>
                        <a:spcAft>
                          <a:spcPts val="0"/>
                        </a:spcAft>
                        <a:buNone/>
                      </a:pPr>
                      <a:r>
                        <a:rPr lang="en-US" sz="1700" b="1"/>
                        <a:t>Unit 1</a:t>
                      </a:r>
                      <a:endParaRPr sz="1700" b="1"/>
                    </a:p>
                  </a:txBody>
                  <a:tcPr marL="91425" marR="91425" marT="91425" marB="91425">
                    <a:solidFill>
                      <a:srgbClr val="EAD1DC"/>
                    </a:solidFill>
                  </a:tcPr>
                </a:tc>
                <a:extLst>
                  <a:ext uri="{0D108BD9-81ED-4DB2-BD59-A6C34878D82A}">
                    <a16:rowId xmlns:a16="http://schemas.microsoft.com/office/drawing/2014/main" val="10000"/>
                  </a:ext>
                </a:extLst>
              </a:tr>
              <a:tr h="581950">
                <a:tc>
                  <a:txBody>
                    <a:bodyPr/>
                    <a:lstStyle/>
                    <a:p>
                      <a:pPr marL="0" lvl="0" indent="0" algn="ctr" rtl="0">
                        <a:spcBef>
                          <a:spcPts val="0"/>
                        </a:spcBef>
                        <a:spcAft>
                          <a:spcPts val="0"/>
                        </a:spcAft>
                        <a:buNone/>
                      </a:pPr>
                      <a:r>
                        <a:rPr lang="en-US" sz="1700" b="1"/>
                        <a:t>Unit 2</a:t>
                      </a:r>
                      <a:endParaRPr sz="1700" b="1"/>
                    </a:p>
                  </a:txBody>
                  <a:tcPr marL="91425" marR="91425" marT="91425" marB="91425">
                    <a:solidFill>
                      <a:srgbClr val="D9D2E9"/>
                    </a:solidFill>
                  </a:tcPr>
                </a:tc>
                <a:extLst>
                  <a:ext uri="{0D108BD9-81ED-4DB2-BD59-A6C34878D82A}">
                    <a16:rowId xmlns:a16="http://schemas.microsoft.com/office/drawing/2014/main" val="10001"/>
                  </a:ext>
                </a:extLst>
              </a:tr>
              <a:tr h="581950">
                <a:tc>
                  <a:txBody>
                    <a:bodyPr/>
                    <a:lstStyle/>
                    <a:p>
                      <a:pPr marL="0" lvl="0" indent="0" algn="ctr" rtl="0">
                        <a:spcBef>
                          <a:spcPts val="0"/>
                        </a:spcBef>
                        <a:spcAft>
                          <a:spcPts val="0"/>
                        </a:spcAft>
                        <a:buNone/>
                      </a:pPr>
                      <a:r>
                        <a:rPr lang="en-US" sz="1700" b="1"/>
                        <a:t>Unit 3</a:t>
                      </a:r>
                      <a:endParaRPr sz="1700" b="1"/>
                    </a:p>
                  </a:txBody>
                  <a:tcPr marL="91425" marR="91425" marT="91425" marB="91425">
                    <a:solidFill>
                      <a:srgbClr val="CFE2F3"/>
                    </a:solidFill>
                  </a:tcPr>
                </a:tc>
                <a:extLst>
                  <a:ext uri="{0D108BD9-81ED-4DB2-BD59-A6C34878D82A}">
                    <a16:rowId xmlns:a16="http://schemas.microsoft.com/office/drawing/2014/main" val="10002"/>
                  </a:ext>
                </a:extLst>
              </a:tr>
              <a:tr h="581950">
                <a:tc>
                  <a:txBody>
                    <a:bodyPr/>
                    <a:lstStyle/>
                    <a:p>
                      <a:pPr marL="0" lvl="0" indent="0" algn="ctr" rtl="0">
                        <a:spcBef>
                          <a:spcPts val="0"/>
                        </a:spcBef>
                        <a:spcAft>
                          <a:spcPts val="0"/>
                        </a:spcAft>
                        <a:buNone/>
                      </a:pPr>
                      <a:r>
                        <a:rPr lang="en-US" sz="1700" b="1"/>
                        <a:t>Unit 4</a:t>
                      </a:r>
                      <a:endParaRPr sz="1700" b="1"/>
                    </a:p>
                  </a:txBody>
                  <a:tcPr marL="91425" marR="91425" marT="91425" marB="91425">
                    <a:solidFill>
                      <a:srgbClr val="D0E0E3"/>
                    </a:solidFill>
                  </a:tcPr>
                </a:tc>
                <a:extLst>
                  <a:ext uri="{0D108BD9-81ED-4DB2-BD59-A6C34878D82A}">
                    <a16:rowId xmlns:a16="http://schemas.microsoft.com/office/drawing/2014/main" val="10003"/>
                  </a:ext>
                </a:extLst>
              </a:tr>
              <a:tr h="581950">
                <a:tc>
                  <a:txBody>
                    <a:bodyPr/>
                    <a:lstStyle/>
                    <a:p>
                      <a:pPr marL="0" lvl="0" indent="0" algn="ctr" rtl="0">
                        <a:spcBef>
                          <a:spcPts val="0"/>
                        </a:spcBef>
                        <a:spcAft>
                          <a:spcPts val="0"/>
                        </a:spcAft>
                        <a:buNone/>
                      </a:pPr>
                      <a:r>
                        <a:rPr lang="en-US" sz="1700" b="1"/>
                        <a:t>Unit 5</a:t>
                      </a:r>
                      <a:endParaRPr sz="1700" b="1"/>
                    </a:p>
                  </a:txBody>
                  <a:tcPr marL="91425" marR="91425" marT="91425" marB="91425">
                    <a:solidFill>
                      <a:srgbClr val="D9EAD3"/>
                    </a:solidFill>
                  </a:tcPr>
                </a:tc>
                <a:extLst>
                  <a:ext uri="{0D108BD9-81ED-4DB2-BD59-A6C34878D82A}">
                    <a16:rowId xmlns:a16="http://schemas.microsoft.com/office/drawing/2014/main" val="10004"/>
                  </a:ext>
                </a:extLst>
              </a:tr>
              <a:tr h="581950">
                <a:tc>
                  <a:txBody>
                    <a:bodyPr/>
                    <a:lstStyle/>
                    <a:p>
                      <a:pPr marL="0" lvl="0" indent="0" algn="ctr" rtl="0">
                        <a:spcBef>
                          <a:spcPts val="0"/>
                        </a:spcBef>
                        <a:spcAft>
                          <a:spcPts val="0"/>
                        </a:spcAft>
                        <a:buNone/>
                      </a:pPr>
                      <a:r>
                        <a:rPr lang="en-US" sz="1700" b="1"/>
                        <a:t>Unit 6</a:t>
                      </a:r>
                      <a:endParaRPr sz="1700" b="1"/>
                    </a:p>
                  </a:txBody>
                  <a:tcPr marL="91425" marR="91425" marT="91425" marB="91425">
                    <a:solidFill>
                      <a:srgbClr val="FFD966"/>
                    </a:solidFill>
                  </a:tcPr>
                </a:tc>
                <a:extLst>
                  <a:ext uri="{0D108BD9-81ED-4DB2-BD59-A6C34878D82A}">
                    <a16:rowId xmlns:a16="http://schemas.microsoft.com/office/drawing/2014/main" val="10005"/>
                  </a:ext>
                </a:extLst>
              </a:tr>
              <a:tr h="581950">
                <a:tc>
                  <a:txBody>
                    <a:bodyPr/>
                    <a:lstStyle/>
                    <a:p>
                      <a:pPr marL="0" lvl="0" indent="0" algn="ctr" rtl="0">
                        <a:spcBef>
                          <a:spcPts val="0"/>
                        </a:spcBef>
                        <a:spcAft>
                          <a:spcPts val="0"/>
                        </a:spcAft>
                        <a:buNone/>
                      </a:pPr>
                      <a:r>
                        <a:rPr lang="en-US" sz="1700" b="1"/>
                        <a:t>Unit 7</a:t>
                      </a:r>
                      <a:endParaRPr sz="1700" b="1"/>
                    </a:p>
                  </a:txBody>
                  <a:tcPr marL="91425" marR="91425" marT="91425" marB="91425">
                    <a:solidFill>
                      <a:srgbClr val="F6B26B"/>
                    </a:solidFill>
                  </a:tcPr>
                </a:tc>
                <a:extLst>
                  <a:ext uri="{0D108BD9-81ED-4DB2-BD59-A6C34878D82A}">
                    <a16:rowId xmlns:a16="http://schemas.microsoft.com/office/drawing/2014/main" val="10006"/>
                  </a:ext>
                </a:extLst>
              </a:tr>
              <a:tr h="581950">
                <a:tc>
                  <a:txBody>
                    <a:bodyPr/>
                    <a:lstStyle/>
                    <a:p>
                      <a:pPr marL="0" lvl="0" indent="0" algn="ctr" rtl="0">
                        <a:spcBef>
                          <a:spcPts val="0"/>
                        </a:spcBef>
                        <a:spcAft>
                          <a:spcPts val="0"/>
                        </a:spcAft>
                        <a:buNone/>
                      </a:pPr>
                      <a:r>
                        <a:rPr lang="en-US" sz="1700" b="1" dirty="0"/>
                        <a:t>Unit 8</a:t>
                      </a:r>
                      <a:endParaRPr sz="1700" b="1" dirty="0"/>
                    </a:p>
                  </a:txBody>
                  <a:tcPr marL="91425" marR="91425" marT="91425" marB="91425">
                    <a:solidFill>
                      <a:srgbClr val="F4CCCC"/>
                    </a:solidFill>
                  </a:tcPr>
                </a:tc>
                <a:extLst>
                  <a:ext uri="{0D108BD9-81ED-4DB2-BD59-A6C34878D82A}">
                    <a16:rowId xmlns:a16="http://schemas.microsoft.com/office/drawing/2014/main" val="10007"/>
                  </a:ext>
                </a:extLst>
              </a:tr>
            </a:tbl>
          </a:graphicData>
        </a:graphic>
      </p:graphicFrame>
      <p:sp>
        <p:nvSpPr>
          <p:cNvPr id="493" name="Google Shape;493;p60">
            <a:extLst>
              <a:ext uri="{C183D7F6-B498-43B3-948B-1728B52AA6E4}">
                <adec:decorative xmlns:adec="http://schemas.microsoft.com/office/drawing/2017/decorative" val="1"/>
              </a:ext>
            </a:extLst>
          </p:cNvPr>
          <p:cNvSpPr/>
          <p:nvPr/>
        </p:nvSpPr>
        <p:spPr>
          <a:xfrm>
            <a:off x="4485288" y="1378475"/>
            <a:ext cx="408000" cy="33567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60"/>
          <p:cNvSpPr/>
          <p:nvPr/>
        </p:nvSpPr>
        <p:spPr>
          <a:xfrm>
            <a:off x="5213350" y="3132117"/>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Will likely need remediation</a:t>
            </a:r>
            <a:endParaRPr sz="1500">
              <a:solidFill>
                <a:srgbClr val="FFFFFF"/>
              </a:solidFill>
              <a:latin typeface="Roboto"/>
              <a:ea typeface="Roboto"/>
              <a:cs typeface="Roboto"/>
              <a:sym typeface="Roboto"/>
            </a:endParaRPr>
          </a:p>
        </p:txBody>
      </p:sp>
      <p:sp>
        <p:nvSpPr>
          <p:cNvPr id="495" name="Google Shape;495;p60"/>
          <p:cNvSpPr/>
          <p:nvPr/>
        </p:nvSpPr>
        <p:spPr>
          <a:xfrm>
            <a:off x="5213350" y="1960417"/>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Typical remediation likely sufficient</a:t>
            </a:r>
            <a:endParaRPr sz="1500">
              <a:solidFill>
                <a:srgbClr val="FFFFFF"/>
              </a:solidFill>
              <a:latin typeface="Roboto"/>
              <a:ea typeface="Roboto"/>
              <a:cs typeface="Roboto"/>
              <a:sym typeface="Roboto"/>
            </a:endParaRPr>
          </a:p>
        </p:txBody>
      </p:sp>
      <p:sp>
        <p:nvSpPr>
          <p:cNvPr id="496" name="Google Shape;496;p60"/>
          <p:cNvSpPr/>
          <p:nvPr/>
        </p:nvSpPr>
        <p:spPr>
          <a:xfrm>
            <a:off x="9244650" y="4203550"/>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Must be covered before regular instruction begins</a:t>
            </a:r>
            <a:endParaRPr sz="1500">
              <a:solidFill>
                <a:srgbClr val="FFFFFF"/>
              </a:solidFill>
              <a:latin typeface="Roboto"/>
              <a:ea typeface="Roboto"/>
              <a:cs typeface="Roboto"/>
              <a:sym typeface="Roboto"/>
            </a:endParaRPr>
          </a:p>
        </p:txBody>
      </p:sp>
      <p:sp>
        <p:nvSpPr>
          <p:cNvPr id="497" name="Google Shape;497;p60"/>
          <p:cNvSpPr/>
          <p:nvPr/>
        </p:nvSpPr>
        <p:spPr>
          <a:xfrm>
            <a:off x="9167875" y="3019550"/>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Targeted coverage needed</a:t>
            </a:r>
            <a:endParaRPr sz="1500">
              <a:solidFill>
                <a:srgbClr val="FFFFFF"/>
              </a:solidFill>
              <a:latin typeface="Roboto"/>
              <a:ea typeface="Roboto"/>
              <a:cs typeface="Roboto"/>
              <a:sym typeface="Roboto"/>
            </a:endParaRPr>
          </a:p>
        </p:txBody>
      </p:sp>
      <p:sp>
        <p:nvSpPr>
          <p:cNvPr id="498" name="Google Shape;498;p60"/>
          <p:cNvSpPr/>
          <p:nvPr/>
        </p:nvSpPr>
        <p:spPr>
          <a:xfrm>
            <a:off x="5129975" y="5609904"/>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WIll likely need remediation</a:t>
            </a:r>
            <a:endParaRPr sz="1500">
              <a:solidFill>
                <a:srgbClr val="FFFFFF"/>
              </a:solidFill>
              <a:latin typeface="Roboto"/>
              <a:ea typeface="Roboto"/>
              <a:cs typeface="Roboto"/>
              <a:sym typeface="Roboto"/>
            </a:endParaRPr>
          </a:p>
        </p:txBody>
      </p:sp>
      <p:sp>
        <p:nvSpPr>
          <p:cNvPr id="499" name="Google Shape;499;p60"/>
          <p:cNvSpPr/>
          <p:nvPr/>
        </p:nvSpPr>
        <p:spPr>
          <a:xfrm>
            <a:off x="5129975" y="4466892"/>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Typical remediation likely sufficient</a:t>
            </a:r>
            <a:endParaRPr sz="1500">
              <a:solidFill>
                <a:srgbClr val="FFFFFF"/>
              </a:solidFill>
              <a:latin typeface="Roboto"/>
              <a:ea typeface="Roboto"/>
              <a:cs typeface="Roboto"/>
              <a:sym typeface="Roboto"/>
            </a:endParaRPr>
          </a:p>
        </p:txBody>
      </p:sp>
      <p:sp>
        <p:nvSpPr>
          <p:cNvPr id="500" name="Google Shape;500;p60">
            <a:extLst>
              <a:ext uri="{C183D7F6-B498-43B3-948B-1728B52AA6E4}">
                <adec:decorative xmlns:adec="http://schemas.microsoft.com/office/drawing/2017/decorative" val="1"/>
              </a:ext>
            </a:extLst>
          </p:cNvPr>
          <p:cNvSpPr/>
          <p:nvPr/>
        </p:nvSpPr>
        <p:spPr>
          <a:xfrm>
            <a:off x="4519800" y="4735175"/>
            <a:ext cx="255600" cy="12582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60"/>
          <p:cNvSpPr txBox="1"/>
          <p:nvPr/>
        </p:nvSpPr>
        <p:spPr>
          <a:xfrm>
            <a:off x="5504200" y="1482025"/>
            <a:ext cx="21123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Quattrocento Sans"/>
                <a:ea typeface="Quattrocento Sans"/>
                <a:cs typeface="Quattrocento Sans"/>
                <a:sym typeface="Quattrocento Sans"/>
              </a:rPr>
              <a:t>Before Closures</a:t>
            </a:r>
            <a:endParaRPr sz="1600" b="1">
              <a:latin typeface="Quattrocento Sans"/>
              <a:ea typeface="Quattrocento Sans"/>
              <a:cs typeface="Quattrocento Sans"/>
              <a:sym typeface="Quattrocento Sans"/>
            </a:endParaRPr>
          </a:p>
        </p:txBody>
      </p:sp>
      <p:sp>
        <p:nvSpPr>
          <p:cNvPr id="502" name="Google Shape;502;p60"/>
          <p:cNvSpPr txBox="1"/>
          <p:nvPr/>
        </p:nvSpPr>
        <p:spPr>
          <a:xfrm>
            <a:off x="5662000" y="4068250"/>
            <a:ext cx="1954500" cy="42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600" b="1">
                <a:latin typeface="Quattrocento Sans"/>
                <a:ea typeface="Quattrocento Sans"/>
                <a:cs typeface="Quattrocento Sans"/>
                <a:sym typeface="Quattrocento Sans"/>
              </a:rPr>
              <a:t>During Closures</a:t>
            </a:r>
            <a:endParaRPr sz="1600" b="1">
              <a:latin typeface="Quattrocento Sans"/>
              <a:ea typeface="Quattrocento Sans"/>
              <a:cs typeface="Quattrocento Sans"/>
              <a:sym typeface="Quattrocento Sans"/>
            </a:endParaRPr>
          </a:p>
        </p:txBody>
      </p:sp>
      <p:sp>
        <p:nvSpPr>
          <p:cNvPr id="503" name="Google Shape;503;p60"/>
          <p:cNvSpPr txBox="1"/>
          <p:nvPr/>
        </p:nvSpPr>
        <p:spPr>
          <a:xfrm>
            <a:off x="9777600" y="2595250"/>
            <a:ext cx="16281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Quattrocento Sans"/>
                <a:ea typeface="Quattrocento Sans"/>
                <a:cs typeface="Quattrocento Sans"/>
                <a:sym typeface="Quattrocento Sans"/>
              </a:rPr>
              <a:t>Not Covered</a:t>
            </a:r>
            <a:endParaRPr sz="1600" b="1">
              <a:latin typeface="Quattrocento Sans"/>
              <a:ea typeface="Quattrocento Sans"/>
              <a:cs typeface="Quattrocento Sans"/>
              <a:sym typeface="Quattrocento Sans"/>
            </a:endParaRPr>
          </a:p>
        </p:txBody>
      </p:sp>
      <p:sp>
        <p:nvSpPr>
          <p:cNvPr id="504" name="Google Shape;504;p60"/>
          <p:cNvSpPr txBox="1"/>
          <p:nvPr/>
        </p:nvSpPr>
        <p:spPr>
          <a:xfrm>
            <a:off x="6051388" y="5244800"/>
            <a:ext cx="16281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600" b="1">
                <a:latin typeface="Quattrocento Sans"/>
                <a:ea typeface="Quattrocento Sans"/>
                <a:cs typeface="Quattrocento Sans"/>
                <a:sym typeface="Quattrocento Sans"/>
              </a:rPr>
              <a:t>OR</a:t>
            </a:r>
            <a:endParaRPr>
              <a:latin typeface="Quattrocento Sans"/>
              <a:ea typeface="Quattrocento Sans"/>
              <a:cs typeface="Quattrocento Sans"/>
              <a:sym typeface="Quattrocento Sans"/>
            </a:endParaRPr>
          </a:p>
        </p:txBody>
      </p:sp>
      <p:sp>
        <p:nvSpPr>
          <p:cNvPr id="505" name="Google Shape;505;p60"/>
          <p:cNvSpPr txBox="1"/>
          <p:nvPr/>
        </p:nvSpPr>
        <p:spPr>
          <a:xfrm>
            <a:off x="6110325" y="2713975"/>
            <a:ext cx="16281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600" b="1">
                <a:latin typeface="Quattrocento Sans"/>
                <a:ea typeface="Quattrocento Sans"/>
                <a:cs typeface="Quattrocento Sans"/>
                <a:sym typeface="Quattrocento Sans"/>
              </a:rPr>
              <a:t>OR</a:t>
            </a:r>
            <a:endParaRPr>
              <a:latin typeface="Quattrocento Sans"/>
              <a:ea typeface="Quattrocento Sans"/>
              <a:cs typeface="Quattrocento Sans"/>
              <a:sym typeface="Quattrocento Sans"/>
            </a:endParaRPr>
          </a:p>
        </p:txBody>
      </p:sp>
      <p:sp>
        <p:nvSpPr>
          <p:cNvPr id="506" name="Google Shape;506;p60"/>
          <p:cNvSpPr txBox="1"/>
          <p:nvPr/>
        </p:nvSpPr>
        <p:spPr>
          <a:xfrm>
            <a:off x="10178625" y="3779250"/>
            <a:ext cx="16281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600" b="1">
                <a:latin typeface="Quattrocento Sans"/>
                <a:ea typeface="Quattrocento Sans"/>
                <a:cs typeface="Quattrocento Sans"/>
                <a:sym typeface="Quattrocento Sans"/>
              </a:rPr>
              <a:t>OR</a:t>
            </a:r>
            <a:endParaRPr>
              <a:latin typeface="Quattrocento Sans"/>
              <a:ea typeface="Quattrocento Sans"/>
              <a:cs typeface="Quattrocento Sans"/>
              <a:sym typeface="Quattrocento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61"/>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2020-21 Typical Scope and Sequence</a:t>
            </a:r>
            <a:endParaRPr/>
          </a:p>
        </p:txBody>
      </p:sp>
      <p:sp>
        <p:nvSpPr>
          <p:cNvPr id="513" name="Google Shape;513;p6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graphicFrame>
        <p:nvGraphicFramePr>
          <p:cNvPr id="514" name="Google Shape;514;p61"/>
          <p:cNvGraphicFramePr/>
          <p:nvPr>
            <p:extLst>
              <p:ext uri="{D42A27DB-BD31-4B8C-83A1-F6EECF244321}">
                <p14:modId xmlns:p14="http://schemas.microsoft.com/office/powerpoint/2010/main" val="2581144639"/>
              </p:ext>
            </p:extLst>
          </p:nvPr>
        </p:nvGraphicFramePr>
        <p:xfrm>
          <a:off x="3848400" y="1339000"/>
          <a:ext cx="3225875" cy="4655600"/>
        </p:xfrm>
        <a:graphic>
          <a:graphicData uri="http://schemas.openxmlformats.org/drawingml/2006/table">
            <a:tbl>
              <a:tblPr firstRow="1">
                <a:noFill/>
                <a:tableStyleId>{97EA4C75-F5D9-4ED8-831A-B02EB0EC1156}</a:tableStyleId>
              </a:tblPr>
              <a:tblGrid>
                <a:gridCol w="3225875">
                  <a:extLst>
                    <a:ext uri="{9D8B030D-6E8A-4147-A177-3AD203B41FA5}">
                      <a16:colId xmlns:a16="http://schemas.microsoft.com/office/drawing/2014/main" val="20000"/>
                    </a:ext>
                  </a:extLst>
                </a:gridCol>
              </a:tblGrid>
              <a:tr h="581950">
                <a:tc>
                  <a:txBody>
                    <a:bodyPr/>
                    <a:lstStyle/>
                    <a:p>
                      <a:pPr marL="0" lvl="0" indent="0" algn="ctr" rtl="0">
                        <a:spcBef>
                          <a:spcPts val="0"/>
                        </a:spcBef>
                        <a:spcAft>
                          <a:spcPts val="0"/>
                        </a:spcAft>
                        <a:buNone/>
                      </a:pPr>
                      <a:r>
                        <a:rPr lang="en-US" sz="1700" b="1"/>
                        <a:t>Unit 1</a:t>
                      </a:r>
                      <a:endParaRPr sz="1700" b="1"/>
                    </a:p>
                  </a:txBody>
                  <a:tcPr marL="91425" marR="91425" marT="91425" marB="91425">
                    <a:solidFill>
                      <a:srgbClr val="FFF2CC"/>
                    </a:solidFill>
                  </a:tcPr>
                </a:tc>
                <a:extLst>
                  <a:ext uri="{0D108BD9-81ED-4DB2-BD59-A6C34878D82A}">
                    <a16:rowId xmlns:a16="http://schemas.microsoft.com/office/drawing/2014/main" val="10000"/>
                  </a:ext>
                </a:extLst>
              </a:tr>
              <a:tr h="581950">
                <a:tc>
                  <a:txBody>
                    <a:bodyPr/>
                    <a:lstStyle/>
                    <a:p>
                      <a:pPr marL="0" lvl="0" indent="0" algn="ctr" rtl="0">
                        <a:spcBef>
                          <a:spcPts val="0"/>
                        </a:spcBef>
                        <a:spcAft>
                          <a:spcPts val="0"/>
                        </a:spcAft>
                        <a:buNone/>
                      </a:pPr>
                      <a:r>
                        <a:rPr lang="en-US" sz="1700" b="1"/>
                        <a:t>Unit 2</a:t>
                      </a:r>
                      <a:endParaRPr sz="1700" b="1"/>
                    </a:p>
                  </a:txBody>
                  <a:tcPr marL="91425" marR="91425" marT="91425" marB="91425">
                    <a:solidFill>
                      <a:srgbClr val="C9DAF8"/>
                    </a:solidFill>
                  </a:tcPr>
                </a:tc>
                <a:extLst>
                  <a:ext uri="{0D108BD9-81ED-4DB2-BD59-A6C34878D82A}">
                    <a16:rowId xmlns:a16="http://schemas.microsoft.com/office/drawing/2014/main" val="10001"/>
                  </a:ext>
                </a:extLst>
              </a:tr>
              <a:tr h="581950">
                <a:tc>
                  <a:txBody>
                    <a:bodyPr/>
                    <a:lstStyle/>
                    <a:p>
                      <a:pPr marL="0" lvl="0" indent="0" algn="ctr" rtl="0">
                        <a:spcBef>
                          <a:spcPts val="0"/>
                        </a:spcBef>
                        <a:spcAft>
                          <a:spcPts val="0"/>
                        </a:spcAft>
                        <a:buNone/>
                      </a:pPr>
                      <a:r>
                        <a:rPr lang="en-US" sz="1700" b="1"/>
                        <a:t>Unit 3</a:t>
                      </a:r>
                      <a:endParaRPr sz="1700" b="1"/>
                    </a:p>
                  </a:txBody>
                  <a:tcPr marL="91425" marR="91425" marT="91425" marB="91425">
                    <a:solidFill>
                      <a:srgbClr val="F4CCCC"/>
                    </a:solidFill>
                  </a:tcPr>
                </a:tc>
                <a:extLst>
                  <a:ext uri="{0D108BD9-81ED-4DB2-BD59-A6C34878D82A}">
                    <a16:rowId xmlns:a16="http://schemas.microsoft.com/office/drawing/2014/main" val="10002"/>
                  </a:ext>
                </a:extLst>
              </a:tr>
              <a:tr h="581950">
                <a:tc>
                  <a:txBody>
                    <a:bodyPr/>
                    <a:lstStyle/>
                    <a:p>
                      <a:pPr marL="0" lvl="0" indent="0" algn="ctr" rtl="0">
                        <a:spcBef>
                          <a:spcPts val="0"/>
                        </a:spcBef>
                        <a:spcAft>
                          <a:spcPts val="0"/>
                        </a:spcAft>
                        <a:buNone/>
                      </a:pPr>
                      <a:r>
                        <a:rPr lang="en-US" sz="1700" b="1"/>
                        <a:t>Unit 4</a:t>
                      </a:r>
                      <a:endParaRPr sz="1700" b="1"/>
                    </a:p>
                  </a:txBody>
                  <a:tcPr marL="91425" marR="91425" marT="91425" marB="91425">
                    <a:solidFill>
                      <a:srgbClr val="B4A7D6"/>
                    </a:solidFill>
                  </a:tcPr>
                </a:tc>
                <a:extLst>
                  <a:ext uri="{0D108BD9-81ED-4DB2-BD59-A6C34878D82A}">
                    <a16:rowId xmlns:a16="http://schemas.microsoft.com/office/drawing/2014/main" val="10003"/>
                  </a:ext>
                </a:extLst>
              </a:tr>
              <a:tr h="581950">
                <a:tc>
                  <a:txBody>
                    <a:bodyPr/>
                    <a:lstStyle/>
                    <a:p>
                      <a:pPr marL="0" lvl="0" indent="0" algn="ctr" rtl="0">
                        <a:spcBef>
                          <a:spcPts val="0"/>
                        </a:spcBef>
                        <a:spcAft>
                          <a:spcPts val="0"/>
                        </a:spcAft>
                        <a:buNone/>
                      </a:pPr>
                      <a:r>
                        <a:rPr lang="en-US" sz="1700" b="1"/>
                        <a:t>Unit 5</a:t>
                      </a:r>
                      <a:endParaRPr sz="1700" b="1"/>
                    </a:p>
                  </a:txBody>
                  <a:tcPr marL="91425" marR="91425" marT="91425" marB="91425">
                    <a:solidFill>
                      <a:srgbClr val="D9EAD3"/>
                    </a:solidFill>
                  </a:tcPr>
                </a:tc>
                <a:extLst>
                  <a:ext uri="{0D108BD9-81ED-4DB2-BD59-A6C34878D82A}">
                    <a16:rowId xmlns:a16="http://schemas.microsoft.com/office/drawing/2014/main" val="10004"/>
                  </a:ext>
                </a:extLst>
              </a:tr>
              <a:tr h="581950">
                <a:tc>
                  <a:txBody>
                    <a:bodyPr/>
                    <a:lstStyle/>
                    <a:p>
                      <a:pPr marL="0" lvl="0" indent="0" algn="ctr" rtl="0">
                        <a:spcBef>
                          <a:spcPts val="0"/>
                        </a:spcBef>
                        <a:spcAft>
                          <a:spcPts val="0"/>
                        </a:spcAft>
                        <a:buNone/>
                      </a:pPr>
                      <a:r>
                        <a:rPr lang="en-US" sz="1700" b="1"/>
                        <a:t>Unit 6</a:t>
                      </a:r>
                      <a:endParaRPr sz="1700" b="1"/>
                    </a:p>
                  </a:txBody>
                  <a:tcPr marL="91425" marR="91425" marT="91425" marB="91425">
                    <a:solidFill>
                      <a:srgbClr val="76A5AF"/>
                    </a:solidFill>
                  </a:tcPr>
                </a:tc>
                <a:extLst>
                  <a:ext uri="{0D108BD9-81ED-4DB2-BD59-A6C34878D82A}">
                    <a16:rowId xmlns:a16="http://schemas.microsoft.com/office/drawing/2014/main" val="10005"/>
                  </a:ext>
                </a:extLst>
              </a:tr>
              <a:tr h="581950">
                <a:tc>
                  <a:txBody>
                    <a:bodyPr/>
                    <a:lstStyle/>
                    <a:p>
                      <a:pPr marL="0" lvl="0" indent="0" algn="ctr" rtl="0">
                        <a:spcBef>
                          <a:spcPts val="0"/>
                        </a:spcBef>
                        <a:spcAft>
                          <a:spcPts val="0"/>
                        </a:spcAft>
                        <a:buNone/>
                      </a:pPr>
                      <a:r>
                        <a:rPr lang="en-US" sz="1700" b="1"/>
                        <a:t>Unit 7</a:t>
                      </a:r>
                      <a:endParaRPr sz="1700" b="1"/>
                    </a:p>
                  </a:txBody>
                  <a:tcPr marL="91425" marR="91425" marT="91425" marB="91425">
                    <a:solidFill>
                      <a:srgbClr val="F6B26B"/>
                    </a:solidFill>
                  </a:tcPr>
                </a:tc>
                <a:extLst>
                  <a:ext uri="{0D108BD9-81ED-4DB2-BD59-A6C34878D82A}">
                    <a16:rowId xmlns:a16="http://schemas.microsoft.com/office/drawing/2014/main" val="10006"/>
                  </a:ext>
                </a:extLst>
              </a:tr>
              <a:tr h="581950">
                <a:tc>
                  <a:txBody>
                    <a:bodyPr/>
                    <a:lstStyle/>
                    <a:p>
                      <a:pPr marL="0" lvl="0" indent="0" algn="ctr" rtl="0">
                        <a:spcBef>
                          <a:spcPts val="0"/>
                        </a:spcBef>
                        <a:spcAft>
                          <a:spcPts val="0"/>
                        </a:spcAft>
                        <a:buNone/>
                      </a:pPr>
                      <a:r>
                        <a:rPr lang="en-US" sz="1700" b="1" dirty="0"/>
                        <a:t>Unit 8</a:t>
                      </a:r>
                      <a:endParaRPr sz="1700" b="1" dirty="0"/>
                    </a:p>
                  </a:txBody>
                  <a:tcPr marL="91425" marR="91425" marT="91425" marB="91425">
                    <a:solidFill>
                      <a:srgbClr val="E6B8AF"/>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graphicFrame>
        <p:nvGraphicFramePr>
          <p:cNvPr id="520" name="Google Shape;520;p62"/>
          <p:cNvGraphicFramePr/>
          <p:nvPr>
            <p:extLst>
              <p:ext uri="{D42A27DB-BD31-4B8C-83A1-F6EECF244321}">
                <p14:modId xmlns:p14="http://schemas.microsoft.com/office/powerpoint/2010/main" val="4179303814"/>
              </p:ext>
            </p:extLst>
          </p:nvPr>
        </p:nvGraphicFramePr>
        <p:xfrm>
          <a:off x="4817125" y="1581450"/>
          <a:ext cx="3225875" cy="4655600"/>
        </p:xfrm>
        <a:graphic>
          <a:graphicData uri="http://schemas.openxmlformats.org/drawingml/2006/table">
            <a:tbl>
              <a:tblPr firstRow="1">
                <a:noFill/>
                <a:tableStyleId>{97EA4C75-F5D9-4ED8-831A-B02EB0EC1156}</a:tableStyleId>
              </a:tblPr>
              <a:tblGrid>
                <a:gridCol w="3225875">
                  <a:extLst>
                    <a:ext uri="{9D8B030D-6E8A-4147-A177-3AD203B41FA5}">
                      <a16:colId xmlns:a16="http://schemas.microsoft.com/office/drawing/2014/main" val="20000"/>
                    </a:ext>
                  </a:extLst>
                </a:gridCol>
              </a:tblGrid>
              <a:tr h="581950">
                <a:tc>
                  <a:txBody>
                    <a:bodyPr/>
                    <a:lstStyle/>
                    <a:p>
                      <a:pPr marL="0" lvl="0" indent="0" algn="ctr" rtl="0">
                        <a:spcBef>
                          <a:spcPts val="0"/>
                        </a:spcBef>
                        <a:spcAft>
                          <a:spcPts val="0"/>
                        </a:spcAft>
                        <a:buNone/>
                      </a:pPr>
                      <a:r>
                        <a:rPr lang="en-US" sz="1700" b="1"/>
                        <a:t>Unit 1</a:t>
                      </a:r>
                      <a:endParaRPr sz="1700" b="1"/>
                    </a:p>
                  </a:txBody>
                  <a:tcPr marL="91425" marR="91425" marT="91425" marB="91425">
                    <a:solidFill>
                      <a:srgbClr val="FFF2CC"/>
                    </a:solidFill>
                  </a:tcPr>
                </a:tc>
                <a:extLst>
                  <a:ext uri="{0D108BD9-81ED-4DB2-BD59-A6C34878D82A}">
                    <a16:rowId xmlns:a16="http://schemas.microsoft.com/office/drawing/2014/main" val="10000"/>
                  </a:ext>
                </a:extLst>
              </a:tr>
              <a:tr h="581950">
                <a:tc>
                  <a:txBody>
                    <a:bodyPr/>
                    <a:lstStyle/>
                    <a:p>
                      <a:pPr marL="0" lvl="0" indent="0" algn="ctr" rtl="0">
                        <a:spcBef>
                          <a:spcPts val="0"/>
                        </a:spcBef>
                        <a:spcAft>
                          <a:spcPts val="0"/>
                        </a:spcAft>
                        <a:buNone/>
                      </a:pPr>
                      <a:r>
                        <a:rPr lang="en-US" sz="1700" b="1"/>
                        <a:t>Unit 2</a:t>
                      </a:r>
                      <a:endParaRPr sz="1700" b="1"/>
                    </a:p>
                  </a:txBody>
                  <a:tcPr marL="91425" marR="91425" marT="91425" marB="91425">
                    <a:solidFill>
                      <a:srgbClr val="C9DAF8"/>
                    </a:solidFill>
                  </a:tcPr>
                </a:tc>
                <a:extLst>
                  <a:ext uri="{0D108BD9-81ED-4DB2-BD59-A6C34878D82A}">
                    <a16:rowId xmlns:a16="http://schemas.microsoft.com/office/drawing/2014/main" val="10001"/>
                  </a:ext>
                </a:extLst>
              </a:tr>
              <a:tr h="581950">
                <a:tc>
                  <a:txBody>
                    <a:bodyPr/>
                    <a:lstStyle/>
                    <a:p>
                      <a:pPr marL="0" lvl="0" indent="0" algn="ctr" rtl="0">
                        <a:spcBef>
                          <a:spcPts val="0"/>
                        </a:spcBef>
                        <a:spcAft>
                          <a:spcPts val="0"/>
                        </a:spcAft>
                        <a:buNone/>
                      </a:pPr>
                      <a:r>
                        <a:rPr lang="en-US" sz="1700" b="1"/>
                        <a:t>Unit 3</a:t>
                      </a:r>
                      <a:endParaRPr sz="1700" b="1"/>
                    </a:p>
                  </a:txBody>
                  <a:tcPr marL="91425" marR="91425" marT="91425" marB="91425">
                    <a:solidFill>
                      <a:srgbClr val="F4CCCC"/>
                    </a:solidFill>
                  </a:tcPr>
                </a:tc>
                <a:extLst>
                  <a:ext uri="{0D108BD9-81ED-4DB2-BD59-A6C34878D82A}">
                    <a16:rowId xmlns:a16="http://schemas.microsoft.com/office/drawing/2014/main" val="10002"/>
                  </a:ext>
                </a:extLst>
              </a:tr>
              <a:tr h="581950">
                <a:tc>
                  <a:txBody>
                    <a:bodyPr/>
                    <a:lstStyle/>
                    <a:p>
                      <a:pPr marL="0" lvl="0" indent="0" algn="ctr" rtl="0">
                        <a:spcBef>
                          <a:spcPts val="0"/>
                        </a:spcBef>
                        <a:spcAft>
                          <a:spcPts val="0"/>
                        </a:spcAft>
                        <a:buNone/>
                      </a:pPr>
                      <a:r>
                        <a:rPr lang="en-US" sz="1700" b="1"/>
                        <a:t>Unit 4</a:t>
                      </a:r>
                      <a:endParaRPr sz="1700" b="1"/>
                    </a:p>
                  </a:txBody>
                  <a:tcPr marL="91425" marR="91425" marT="91425" marB="91425">
                    <a:solidFill>
                      <a:srgbClr val="B4A7D6"/>
                    </a:solidFill>
                  </a:tcPr>
                </a:tc>
                <a:extLst>
                  <a:ext uri="{0D108BD9-81ED-4DB2-BD59-A6C34878D82A}">
                    <a16:rowId xmlns:a16="http://schemas.microsoft.com/office/drawing/2014/main" val="10003"/>
                  </a:ext>
                </a:extLst>
              </a:tr>
              <a:tr h="581950">
                <a:tc>
                  <a:txBody>
                    <a:bodyPr/>
                    <a:lstStyle/>
                    <a:p>
                      <a:pPr marL="0" lvl="0" indent="0" algn="ctr" rtl="0">
                        <a:spcBef>
                          <a:spcPts val="0"/>
                        </a:spcBef>
                        <a:spcAft>
                          <a:spcPts val="0"/>
                        </a:spcAft>
                        <a:buNone/>
                      </a:pPr>
                      <a:r>
                        <a:rPr lang="en-US" sz="1700" b="1"/>
                        <a:t>Unit 5</a:t>
                      </a:r>
                      <a:endParaRPr sz="1700" b="1"/>
                    </a:p>
                  </a:txBody>
                  <a:tcPr marL="91425" marR="91425" marT="91425" marB="91425">
                    <a:solidFill>
                      <a:srgbClr val="D9EAD3"/>
                    </a:solidFill>
                  </a:tcPr>
                </a:tc>
                <a:extLst>
                  <a:ext uri="{0D108BD9-81ED-4DB2-BD59-A6C34878D82A}">
                    <a16:rowId xmlns:a16="http://schemas.microsoft.com/office/drawing/2014/main" val="10004"/>
                  </a:ext>
                </a:extLst>
              </a:tr>
              <a:tr h="581950">
                <a:tc>
                  <a:txBody>
                    <a:bodyPr/>
                    <a:lstStyle/>
                    <a:p>
                      <a:pPr marL="0" lvl="0" indent="0" algn="ctr" rtl="0">
                        <a:spcBef>
                          <a:spcPts val="0"/>
                        </a:spcBef>
                        <a:spcAft>
                          <a:spcPts val="0"/>
                        </a:spcAft>
                        <a:buNone/>
                      </a:pPr>
                      <a:r>
                        <a:rPr lang="en-US" sz="1700" b="1"/>
                        <a:t>Unit 6</a:t>
                      </a:r>
                      <a:endParaRPr sz="1700" b="1"/>
                    </a:p>
                  </a:txBody>
                  <a:tcPr marL="91425" marR="91425" marT="91425" marB="91425">
                    <a:solidFill>
                      <a:srgbClr val="76A5AF"/>
                    </a:solidFill>
                  </a:tcPr>
                </a:tc>
                <a:extLst>
                  <a:ext uri="{0D108BD9-81ED-4DB2-BD59-A6C34878D82A}">
                    <a16:rowId xmlns:a16="http://schemas.microsoft.com/office/drawing/2014/main" val="10005"/>
                  </a:ext>
                </a:extLst>
              </a:tr>
              <a:tr h="581950">
                <a:tc>
                  <a:txBody>
                    <a:bodyPr/>
                    <a:lstStyle/>
                    <a:p>
                      <a:pPr marL="0" lvl="0" indent="0" algn="ctr" rtl="0">
                        <a:spcBef>
                          <a:spcPts val="0"/>
                        </a:spcBef>
                        <a:spcAft>
                          <a:spcPts val="0"/>
                        </a:spcAft>
                        <a:buNone/>
                      </a:pPr>
                      <a:r>
                        <a:rPr lang="en-US" sz="1700" b="1"/>
                        <a:t>Unit 7</a:t>
                      </a:r>
                      <a:endParaRPr sz="1700" b="1"/>
                    </a:p>
                  </a:txBody>
                  <a:tcPr marL="91425" marR="91425" marT="91425" marB="91425">
                    <a:solidFill>
                      <a:srgbClr val="F6B26B"/>
                    </a:solidFill>
                  </a:tcPr>
                </a:tc>
                <a:extLst>
                  <a:ext uri="{0D108BD9-81ED-4DB2-BD59-A6C34878D82A}">
                    <a16:rowId xmlns:a16="http://schemas.microsoft.com/office/drawing/2014/main" val="10006"/>
                  </a:ext>
                </a:extLst>
              </a:tr>
              <a:tr h="581950">
                <a:tc>
                  <a:txBody>
                    <a:bodyPr/>
                    <a:lstStyle/>
                    <a:p>
                      <a:pPr marL="0" lvl="0" indent="0" algn="ctr" rtl="0">
                        <a:spcBef>
                          <a:spcPts val="0"/>
                        </a:spcBef>
                        <a:spcAft>
                          <a:spcPts val="0"/>
                        </a:spcAft>
                        <a:buNone/>
                      </a:pPr>
                      <a:r>
                        <a:rPr lang="en-US" sz="1700" b="1" dirty="0"/>
                        <a:t>Unit 8</a:t>
                      </a:r>
                      <a:endParaRPr sz="1700" b="1" dirty="0"/>
                    </a:p>
                  </a:txBody>
                  <a:tcPr marL="91425" marR="91425" marT="91425" marB="91425">
                    <a:solidFill>
                      <a:srgbClr val="E6B8AF"/>
                    </a:solidFill>
                  </a:tcPr>
                </a:tc>
                <a:extLst>
                  <a:ext uri="{0D108BD9-81ED-4DB2-BD59-A6C34878D82A}">
                    <a16:rowId xmlns:a16="http://schemas.microsoft.com/office/drawing/2014/main" val="10007"/>
                  </a:ext>
                </a:extLst>
              </a:tr>
            </a:tbl>
          </a:graphicData>
        </a:graphic>
      </p:graphicFrame>
      <p:sp>
        <p:nvSpPr>
          <p:cNvPr id="521" name="Google Shape;521;p62"/>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2020-21: Modified Scope and Sequence</a:t>
            </a:r>
            <a:endParaRPr/>
          </a:p>
        </p:txBody>
      </p:sp>
      <p:sp>
        <p:nvSpPr>
          <p:cNvPr id="522" name="Google Shape;522;p6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
        <p:nvSpPr>
          <p:cNvPr id="523" name="Google Shape;523;p62"/>
          <p:cNvSpPr/>
          <p:nvPr/>
        </p:nvSpPr>
        <p:spPr>
          <a:xfrm>
            <a:off x="8806900" y="3558992"/>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Typical remediation likely sufficient</a:t>
            </a:r>
            <a:endParaRPr sz="1500">
              <a:solidFill>
                <a:srgbClr val="FFFFFF"/>
              </a:solidFill>
              <a:latin typeface="Roboto"/>
              <a:ea typeface="Roboto"/>
              <a:cs typeface="Roboto"/>
              <a:sym typeface="Roboto"/>
            </a:endParaRPr>
          </a:p>
        </p:txBody>
      </p:sp>
      <p:sp>
        <p:nvSpPr>
          <p:cNvPr id="524" name="Google Shape;524;p62"/>
          <p:cNvSpPr/>
          <p:nvPr/>
        </p:nvSpPr>
        <p:spPr>
          <a:xfrm>
            <a:off x="837475" y="1304050"/>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Must be covered before regular instruction begins</a:t>
            </a:r>
            <a:endParaRPr sz="1500">
              <a:solidFill>
                <a:srgbClr val="FFFFFF"/>
              </a:solidFill>
              <a:latin typeface="Roboto"/>
              <a:ea typeface="Roboto"/>
              <a:cs typeface="Roboto"/>
              <a:sym typeface="Roboto"/>
            </a:endParaRPr>
          </a:p>
        </p:txBody>
      </p:sp>
      <p:sp>
        <p:nvSpPr>
          <p:cNvPr id="525" name="Google Shape;525;p62"/>
          <p:cNvSpPr/>
          <p:nvPr/>
        </p:nvSpPr>
        <p:spPr>
          <a:xfrm>
            <a:off x="759450" y="3506325"/>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Targeted assessment, coverage, and remediation</a:t>
            </a:r>
            <a:endParaRPr sz="1500">
              <a:solidFill>
                <a:srgbClr val="FFFFFF"/>
              </a:solidFill>
              <a:latin typeface="Roboto"/>
              <a:ea typeface="Roboto"/>
              <a:cs typeface="Roboto"/>
              <a:sym typeface="Roboto"/>
            </a:endParaRPr>
          </a:p>
        </p:txBody>
      </p:sp>
      <p:sp>
        <p:nvSpPr>
          <p:cNvPr id="526" name="Google Shape;526;p62">
            <a:extLst>
              <a:ext uri="{C183D7F6-B498-43B3-948B-1728B52AA6E4}">
                <adec:decorative xmlns:adec="http://schemas.microsoft.com/office/drawing/2017/decorative" val="1"/>
              </a:ext>
            </a:extLst>
          </p:cNvPr>
          <p:cNvSpPr/>
          <p:nvPr/>
        </p:nvSpPr>
        <p:spPr>
          <a:xfrm>
            <a:off x="3453450" y="1405925"/>
            <a:ext cx="2694000" cy="365100"/>
          </a:xfrm>
          <a:prstGeom prst="rightArrow">
            <a:avLst>
              <a:gd name="adj1" fmla="val 50000"/>
              <a:gd name="adj2" fmla="val 50000"/>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62">
            <a:extLst>
              <a:ext uri="{C183D7F6-B498-43B3-948B-1728B52AA6E4}">
                <adec:decorative xmlns:adec="http://schemas.microsoft.com/office/drawing/2017/decorative" val="1"/>
              </a:ext>
            </a:extLst>
          </p:cNvPr>
          <p:cNvSpPr/>
          <p:nvPr/>
        </p:nvSpPr>
        <p:spPr>
          <a:xfrm>
            <a:off x="8141150" y="1652800"/>
            <a:ext cx="567600" cy="45129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8" name="Google Shape;528;p62">
            <a:extLst>
              <a:ext uri="{C183D7F6-B498-43B3-948B-1728B52AA6E4}">
                <adec:decorative xmlns:adec="http://schemas.microsoft.com/office/drawing/2017/decorative" val="1"/>
              </a:ext>
            </a:extLst>
          </p:cNvPr>
          <p:cNvCxnSpPr/>
          <p:nvPr/>
        </p:nvCxnSpPr>
        <p:spPr>
          <a:xfrm rot="10800000" flipH="1">
            <a:off x="3317425" y="2208225"/>
            <a:ext cx="1658700" cy="1395300"/>
          </a:xfrm>
          <a:prstGeom prst="curvedConnector3">
            <a:avLst>
              <a:gd name="adj1" fmla="val 50000"/>
            </a:avLst>
          </a:prstGeom>
          <a:noFill/>
          <a:ln w="38100" cap="flat" cmpd="sng">
            <a:solidFill>
              <a:schemeClr val="dk2"/>
            </a:solidFill>
            <a:prstDash val="solid"/>
            <a:round/>
            <a:headEnd type="none" w="med" len="med"/>
            <a:tailEnd type="stealth" w="med" len="med"/>
          </a:ln>
        </p:spPr>
      </p:cxnSp>
      <p:cxnSp>
        <p:nvCxnSpPr>
          <p:cNvPr id="529" name="Google Shape;529;p62">
            <a:extLst>
              <a:ext uri="{C183D7F6-B498-43B3-948B-1728B52AA6E4}">
                <adec:decorative xmlns:adec="http://schemas.microsoft.com/office/drawing/2017/decorative" val="1"/>
              </a:ext>
            </a:extLst>
          </p:cNvPr>
          <p:cNvCxnSpPr/>
          <p:nvPr/>
        </p:nvCxnSpPr>
        <p:spPr>
          <a:xfrm>
            <a:off x="3317425" y="4056600"/>
            <a:ext cx="1882200" cy="1736100"/>
          </a:xfrm>
          <a:prstGeom prst="curvedConnector3">
            <a:avLst>
              <a:gd name="adj1" fmla="val 50000"/>
            </a:avLst>
          </a:prstGeom>
          <a:noFill/>
          <a:ln w="38100" cap="flat" cmpd="sng">
            <a:solidFill>
              <a:schemeClr val="dk2"/>
            </a:solidFill>
            <a:prstDash val="solid"/>
            <a:round/>
            <a:headEnd type="none" w="med" len="med"/>
            <a:tailEnd type="stealth" w="med" len="med"/>
          </a:ln>
        </p:spPr>
      </p:cxnSp>
      <p:cxnSp>
        <p:nvCxnSpPr>
          <p:cNvPr id="530" name="Google Shape;530;p62">
            <a:extLst>
              <a:ext uri="{C183D7F6-B498-43B3-948B-1728B52AA6E4}">
                <adec:decorative xmlns:adec="http://schemas.microsoft.com/office/drawing/2017/decorative" val="1"/>
              </a:ext>
            </a:extLst>
          </p:cNvPr>
          <p:cNvCxnSpPr/>
          <p:nvPr/>
        </p:nvCxnSpPr>
        <p:spPr>
          <a:xfrm rot="10800000" flipH="1">
            <a:off x="3314675" y="3383725"/>
            <a:ext cx="1542900" cy="380700"/>
          </a:xfrm>
          <a:prstGeom prst="curvedConnector3">
            <a:avLst>
              <a:gd name="adj1" fmla="val 50000"/>
            </a:avLst>
          </a:prstGeom>
          <a:noFill/>
          <a:ln w="38100" cap="flat" cmpd="sng">
            <a:solidFill>
              <a:schemeClr val="dk2"/>
            </a:solidFill>
            <a:prstDash val="solid"/>
            <a:round/>
            <a:headEnd type="none" w="med" len="med"/>
            <a:tailEnd type="stealth" w="med" len="med"/>
          </a:ln>
        </p:spPr>
      </p:cxnSp>
      <p:sp>
        <p:nvSpPr>
          <p:cNvPr id="531" name="Google Shape;531;p62"/>
          <p:cNvSpPr txBox="1"/>
          <p:nvPr/>
        </p:nvSpPr>
        <p:spPr>
          <a:xfrm>
            <a:off x="1119175" y="4397350"/>
            <a:ext cx="2743200" cy="155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Where do these previous grade standards naturally align with our own grade scope and sequence?</a:t>
            </a:r>
            <a:endParaRPr>
              <a:latin typeface="Quattrocento Sans"/>
              <a:ea typeface="Quattrocento Sans"/>
              <a:cs typeface="Quattrocento Sans"/>
              <a:sym typeface="Quattrocento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63"/>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Continuum of Experience</a:t>
            </a:r>
            <a:endParaRPr/>
          </a:p>
        </p:txBody>
      </p:sp>
      <p:sp>
        <p:nvSpPr>
          <p:cNvPr id="538" name="Google Shape;538;p6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grpSp>
        <p:nvGrpSpPr>
          <p:cNvPr id="539" name="Google Shape;539;p63">
            <a:extLst>
              <a:ext uri="{C183D7F6-B498-43B3-948B-1728B52AA6E4}">
                <adec:decorative xmlns:adec="http://schemas.microsoft.com/office/drawing/2017/decorative" val="1"/>
              </a:ext>
            </a:extLst>
          </p:cNvPr>
          <p:cNvGrpSpPr/>
          <p:nvPr/>
        </p:nvGrpSpPr>
        <p:grpSpPr>
          <a:xfrm>
            <a:off x="624697" y="1723637"/>
            <a:ext cx="2844829" cy="2365037"/>
            <a:chOff x="1083025" y="2306625"/>
            <a:chExt cx="1834900" cy="1582600"/>
          </a:xfrm>
        </p:grpSpPr>
        <p:sp>
          <p:nvSpPr>
            <p:cNvPr id="540" name="Google Shape;540;p63"/>
            <p:cNvSpPr txBox="1"/>
            <p:nvPr/>
          </p:nvSpPr>
          <p:spPr>
            <a:xfrm>
              <a:off x="1235825" y="2695025"/>
              <a:ext cx="1505100" cy="446400"/>
            </a:xfrm>
            <a:prstGeom prst="rect">
              <a:avLst/>
            </a:prstGeom>
            <a:no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US" sz="1700" b="1">
                  <a:solidFill>
                    <a:srgbClr val="0C58D3"/>
                  </a:solidFill>
                  <a:latin typeface="Roboto"/>
                  <a:ea typeface="Roboto"/>
                  <a:cs typeface="Roboto"/>
                  <a:sym typeface="Roboto"/>
                </a:rPr>
                <a:t>Low to no student participation</a:t>
              </a:r>
              <a:endParaRPr sz="1700" b="1">
                <a:solidFill>
                  <a:srgbClr val="0C58D3"/>
                </a:solidFill>
                <a:latin typeface="Roboto"/>
                <a:ea typeface="Roboto"/>
                <a:cs typeface="Roboto"/>
                <a:sym typeface="Roboto"/>
              </a:endParaRPr>
            </a:p>
          </p:txBody>
        </p:sp>
        <p:sp>
          <p:nvSpPr>
            <p:cNvPr id="541" name="Google Shape;541;p63"/>
            <p:cNvSpPr txBox="1"/>
            <p:nvPr/>
          </p:nvSpPr>
          <p:spPr>
            <a:xfrm>
              <a:off x="1215700" y="3151825"/>
              <a:ext cx="1545600" cy="737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r>
                <a:rPr lang="en-US">
                  <a:solidFill>
                    <a:srgbClr val="0C58D3"/>
                  </a:solidFill>
                  <a:latin typeface="Roboto"/>
                  <a:ea typeface="Roboto"/>
                  <a:cs typeface="Roboto"/>
                  <a:sym typeface="Roboto"/>
                </a:rPr>
                <a:t>Majority of student likely have not engaged with on grade level material since school closures began</a:t>
              </a:r>
              <a:endParaRPr>
                <a:solidFill>
                  <a:srgbClr val="0C58D3"/>
                </a:solidFill>
                <a:latin typeface="Roboto"/>
                <a:ea typeface="Roboto"/>
                <a:cs typeface="Roboto"/>
                <a:sym typeface="Roboto"/>
              </a:endParaRPr>
            </a:p>
          </p:txBody>
        </p:sp>
        <p:sp>
          <p:nvSpPr>
            <p:cNvPr id="542" name="Google Shape;542;p63"/>
            <p:cNvSpPr/>
            <p:nvPr/>
          </p:nvSpPr>
          <p:spPr>
            <a:xfrm flipH="1">
              <a:off x="1083025" y="2306625"/>
              <a:ext cx="1834800" cy="143400"/>
            </a:xfrm>
            <a:prstGeom prst="parallelogram">
              <a:avLst>
                <a:gd name="adj" fmla="val 96952"/>
              </a:avLst>
            </a:prstGeom>
            <a:solidFill>
              <a:srgbClr val="0D5D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543" name="Google Shape;543;p63"/>
            <p:cNvSpPr/>
            <p:nvPr/>
          </p:nvSpPr>
          <p:spPr>
            <a:xfrm>
              <a:off x="1083125" y="2460449"/>
              <a:ext cx="1834800" cy="143400"/>
            </a:xfrm>
            <a:prstGeom prst="parallelogram">
              <a:avLst>
                <a:gd name="adj" fmla="val 96952"/>
              </a:avLst>
            </a:prstGeom>
            <a:solidFill>
              <a:srgbClr val="0944A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544" name="Google Shape;544;p63">
            <a:extLst>
              <a:ext uri="{C183D7F6-B498-43B3-948B-1728B52AA6E4}">
                <adec:decorative xmlns:adec="http://schemas.microsoft.com/office/drawing/2017/decorative" val="1"/>
              </a:ext>
            </a:extLst>
          </p:cNvPr>
          <p:cNvGrpSpPr/>
          <p:nvPr/>
        </p:nvGrpSpPr>
        <p:grpSpPr>
          <a:xfrm>
            <a:off x="5981281" y="1723639"/>
            <a:ext cx="2844829" cy="2365037"/>
            <a:chOff x="1083025" y="2306625"/>
            <a:chExt cx="1834900" cy="1582600"/>
          </a:xfrm>
        </p:grpSpPr>
        <p:sp>
          <p:nvSpPr>
            <p:cNvPr id="545" name="Google Shape;545;p63"/>
            <p:cNvSpPr txBox="1"/>
            <p:nvPr/>
          </p:nvSpPr>
          <p:spPr>
            <a:xfrm>
              <a:off x="1235825" y="2695025"/>
              <a:ext cx="1505100" cy="446400"/>
            </a:xfrm>
            <a:prstGeom prst="rect">
              <a:avLst/>
            </a:prstGeom>
            <a:no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US" sz="1700" b="1">
                  <a:solidFill>
                    <a:srgbClr val="FF9900"/>
                  </a:solidFill>
                  <a:latin typeface="Roboto"/>
                  <a:ea typeface="Roboto"/>
                  <a:cs typeface="Roboto"/>
                  <a:sym typeface="Roboto"/>
                </a:rPr>
                <a:t>Variable participation</a:t>
              </a:r>
              <a:endParaRPr sz="1300" b="1">
                <a:solidFill>
                  <a:srgbClr val="FF9900"/>
                </a:solidFill>
                <a:latin typeface="Roboto"/>
                <a:ea typeface="Roboto"/>
                <a:cs typeface="Roboto"/>
                <a:sym typeface="Roboto"/>
              </a:endParaRPr>
            </a:p>
          </p:txBody>
        </p:sp>
        <p:sp>
          <p:nvSpPr>
            <p:cNvPr id="546" name="Google Shape;546;p63"/>
            <p:cNvSpPr txBox="1"/>
            <p:nvPr/>
          </p:nvSpPr>
          <p:spPr>
            <a:xfrm>
              <a:off x="1215700" y="3151825"/>
              <a:ext cx="1545600" cy="737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r>
                <a:rPr lang="en-US">
                  <a:solidFill>
                    <a:srgbClr val="FF9900"/>
                  </a:solidFill>
                  <a:latin typeface="Roboto"/>
                  <a:ea typeface="Roboto"/>
                  <a:cs typeface="Roboto"/>
                  <a:sym typeface="Roboto"/>
                </a:rPr>
                <a:t>Some students regular participated and other did not</a:t>
              </a:r>
              <a:endParaRPr sz="1100">
                <a:solidFill>
                  <a:srgbClr val="FF9900"/>
                </a:solidFill>
                <a:latin typeface="Roboto"/>
                <a:ea typeface="Roboto"/>
                <a:cs typeface="Roboto"/>
                <a:sym typeface="Roboto"/>
              </a:endParaRPr>
            </a:p>
          </p:txBody>
        </p:sp>
        <p:sp>
          <p:nvSpPr>
            <p:cNvPr id="547" name="Google Shape;547;p63"/>
            <p:cNvSpPr/>
            <p:nvPr/>
          </p:nvSpPr>
          <p:spPr>
            <a:xfrm flipH="1">
              <a:off x="1083025" y="2306625"/>
              <a:ext cx="1834800" cy="143400"/>
            </a:xfrm>
            <a:prstGeom prst="parallelogram">
              <a:avLst>
                <a:gd name="adj" fmla="val 96952"/>
              </a:avLst>
            </a:prstGeom>
            <a:solidFill>
              <a:srgbClr val="F9CB9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548" name="Google Shape;548;p63"/>
            <p:cNvSpPr/>
            <p:nvPr/>
          </p:nvSpPr>
          <p:spPr>
            <a:xfrm>
              <a:off x="1083125" y="2460449"/>
              <a:ext cx="1834800" cy="143400"/>
            </a:xfrm>
            <a:prstGeom prst="parallelogram">
              <a:avLst>
                <a:gd name="adj" fmla="val 96952"/>
              </a:avLst>
            </a:prstGeom>
            <a:solidFill>
              <a:srgbClr val="FF99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549" name="Google Shape;549;p63">
            <a:extLst>
              <a:ext uri="{C183D7F6-B498-43B3-948B-1728B52AA6E4}">
                <adec:decorative xmlns:adec="http://schemas.microsoft.com/office/drawing/2017/decorative" val="1"/>
              </a:ext>
            </a:extLst>
          </p:cNvPr>
          <p:cNvGrpSpPr/>
          <p:nvPr/>
        </p:nvGrpSpPr>
        <p:grpSpPr>
          <a:xfrm>
            <a:off x="8690254" y="1737212"/>
            <a:ext cx="3191442" cy="2510662"/>
            <a:chOff x="1083025" y="2306625"/>
            <a:chExt cx="1834900" cy="1758536"/>
          </a:xfrm>
        </p:grpSpPr>
        <p:sp>
          <p:nvSpPr>
            <p:cNvPr id="550" name="Google Shape;550;p63"/>
            <p:cNvSpPr txBox="1"/>
            <p:nvPr/>
          </p:nvSpPr>
          <p:spPr>
            <a:xfrm>
              <a:off x="1247873" y="2692766"/>
              <a:ext cx="1505100" cy="824400"/>
            </a:xfrm>
            <a:prstGeom prst="rect">
              <a:avLst/>
            </a:prstGeom>
            <a:no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US" sz="1700" b="1">
                  <a:solidFill>
                    <a:srgbClr val="980000"/>
                  </a:solidFill>
                  <a:latin typeface="Roboto"/>
                  <a:ea typeface="Roboto"/>
                  <a:cs typeface="Roboto"/>
                  <a:sym typeface="Roboto"/>
                </a:rPr>
                <a:t>Regular and ongoing communication between teacher and student</a:t>
              </a:r>
              <a:endParaRPr sz="1700" b="1">
                <a:solidFill>
                  <a:srgbClr val="980000"/>
                </a:solidFill>
                <a:latin typeface="Roboto"/>
                <a:ea typeface="Roboto"/>
                <a:cs typeface="Roboto"/>
                <a:sym typeface="Roboto"/>
              </a:endParaRPr>
            </a:p>
          </p:txBody>
        </p:sp>
        <p:sp>
          <p:nvSpPr>
            <p:cNvPr id="551" name="Google Shape;551;p63"/>
            <p:cNvSpPr txBox="1"/>
            <p:nvPr/>
          </p:nvSpPr>
          <p:spPr>
            <a:xfrm>
              <a:off x="1227620" y="3327761"/>
              <a:ext cx="1545600" cy="737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r>
                <a:rPr lang="en-US">
                  <a:solidFill>
                    <a:srgbClr val="980000"/>
                  </a:solidFill>
                  <a:latin typeface="Roboto"/>
                  <a:ea typeface="Roboto"/>
                  <a:cs typeface="Roboto"/>
                  <a:sym typeface="Roboto"/>
                </a:rPr>
                <a:t>Near full coverage/learning of prerequisite standards and beyond</a:t>
              </a:r>
              <a:endParaRPr>
                <a:solidFill>
                  <a:srgbClr val="980000"/>
                </a:solidFill>
                <a:latin typeface="Roboto"/>
                <a:ea typeface="Roboto"/>
                <a:cs typeface="Roboto"/>
                <a:sym typeface="Roboto"/>
              </a:endParaRPr>
            </a:p>
          </p:txBody>
        </p:sp>
        <p:sp>
          <p:nvSpPr>
            <p:cNvPr id="552" name="Google Shape;552;p63"/>
            <p:cNvSpPr/>
            <p:nvPr/>
          </p:nvSpPr>
          <p:spPr>
            <a:xfrm flipH="1">
              <a:off x="1083025" y="2306625"/>
              <a:ext cx="1834800" cy="143400"/>
            </a:xfrm>
            <a:prstGeom prst="parallelogram">
              <a:avLst>
                <a:gd name="adj" fmla="val 96952"/>
              </a:avLst>
            </a:prstGeom>
            <a:solidFill>
              <a:srgbClr val="EA999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553" name="Google Shape;553;p63"/>
            <p:cNvSpPr/>
            <p:nvPr/>
          </p:nvSpPr>
          <p:spPr>
            <a:xfrm>
              <a:off x="1083125" y="2460449"/>
              <a:ext cx="1834800" cy="143400"/>
            </a:xfrm>
            <a:prstGeom prst="parallelogram">
              <a:avLst>
                <a:gd name="adj" fmla="val 96952"/>
              </a:avLst>
            </a:prstGeom>
            <a:solidFill>
              <a:srgbClr val="CC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554" name="Google Shape;554;p63">
            <a:extLst>
              <a:ext uri="{C183D7F6-B498-43B3-948B-1728B52AA6E4}">
                <adec:decorative xmlns:adec="http://schemas.microsoft.com/office/drawing/2017/decorative" val="1"/>
              </a:ext>
            </a:extLst>
          </p:cNvPr>
          <p:cNvGrpSpPr/>
          <p:nvPr/>
        </p:nvGrpSpPr>
        <p:grpSpPr>
          <a:xfrm>
            <a:off x="3304806" y="1723637"/>
            <a:ext cx="2844829" cy="2365037"/>
            <a:chOff x="1083025" y="2306625"/>
            <a:chExt cx="1834900" cy="1582600"/>
          </a:xfrm>
        </p:grpSpPr>
        <p:sp>
          <p:nvSpPr>
            <p:cNvPr id="555" name="Google Shape;555;p63"/>
            <p:cNvSpPr txBox="1"/>
            <p:nvPr/>
          </p:nvSpPr>
          <p:spPr>
            <a:xfrm>
              <a:off x="1235825" y="2695025"/>
              <a:ext cx="1505100" cy="446400"/>
            </a:xfrm>
            <a:prstGeom prst="rect">
              <a:avLst/>
            </a:prstGeom>
            <a:no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US" sz="1700" b="1">
                  <a:solidFill>
                    <a:srgbClr val="38761D"/>
                  </a:solidFill>
                  <a:latin typeface="Roboto"/>
                  <a:ea typeface="Roboto"/>
                  <a:cs typeface="Roboto"/>
                  <a:sym typeface="Roboto"/>
                </a:rPr>
                <a:t>Limited student participation</a:t>
              </a:r>
              <a:endParaRPr sz="1700" b="1">
                <a:solidFill>
                  <a:srgbClr val="38761D"/>
                </a:solidFill>
                <a:latin typeface="Roboto"/>
                <a:ea typeface="Roboto"/>
                <a:cs typeface="Roboto"/>
                <a:sym typeface="Roboto"/>
              </a:endParaRPr>
            </a:p>
          </p:txBody>
        </p:sp>
        <p:sp>
          <p:nvSpPr>
            <p:cNvPr id="556" name="Google Shape;556;p63"/>
            <p:cNvSpPr txBox="1"/>
            <p:nvPr/>
          </p:nvSpPr>
          <p:spPr>
            <a:xfrm>
              <a:off x="1215700" y="3151825"/>
              <a:ext cx="1545600" cy="737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r>
                <a:rPr lang="en-US">
                  <a:solidFill>
                    <a:srgbClr val="38761D"/>
                  </a:solidFill>
                  <a:latin typeface="Roboto"/>
                  <a:ea typeface="Roboto"/>
                  <a:cs typeface="Roboto"/>
                  <a:sym typeface="Roboto"/>
                </a:rPr>
                <a:t>Intermittent and/or only initial student participation.</a:t>
              </a:r>
              <a:endParaRPr>
                <a:solidFill>
                  <a:srgbClr val="38761D"/>
                </a:solidFill>
                <a:latin typeface="Roboto"/>
                <a:ea typeface="Roboto"/>
                <a:cs typeface="Roboto"/>
                <a:sym typeface="Roboto"/>
              </a:endParaRPr>
            </a:p>
          </p:txBody>
        </p:sp>
        <p:sp>
          <p:nvSpPr>
            <p:cNvPr id="557" name="Google Shape;557;p63"/>
            <p:cNvSpPr/>
            <p:nvPr/>
          </p:nvSpPr>
          <p:spPr>
            <a:xfrm flipH="1">
              <a:off x="1083025" y="2306625"/>
              <a:ext cx="1834800" cy="143400"/>
            </a:xfrm>
            <a:prstGeom prst="parallelogram">
              <a:avLst>
                <a:gd name="adj" fmla="val 96952"/>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558" name="Google Shape;558;p63"/>
            <p:cNvSpPr/>
            <p:nvPr/>
          </p:nvSpPr>
          <p:spPr>
            <a:xfrm>
              <a:off x="1083125" y="2460449"/>
              <a:ext cx="1834800" cy="143400"/>
            </a:xfrm>
            <a:prstGeom prst="parallelogram">
              <a:avLst>
                <a:gd name="adj" fmla="val 96952"/>
              </a:avLst>
            </a:prstGeom>
            <a:solidFill>
              <a:srgbClr val="3876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64"/>
          <p:cNvSpPr txBox="1">
            <a:spLocks noGrp="1"/>
          </p:cNvSpPr>
          <p:nvPr>
            <p:ph type="title"/>
          </p:nvPr>
        </p:nvSpPr>
        <p:spPr>
          <a:xfrm>
            <a:off x="567741" y="279933"/>
            <a:ext cx="15161100" cy="906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3rd Grade Eureka Math</a:t>
            </a:r>
            <a:endParaRPr dirty="0"/>
          </a:p>
        </p:txBody>
      </p:sp>
      <p:sp>
        <p:nvSpPr>
          <p:cNvPr id="565" name="Google Shape;565;p64"/>
          <p:cNvSpPr txBox="1">
            <a:spLocks noGrp="1"/>
          </p:cNvSpPr>
          <p:nvPr>
            <p:ph type="sldNum" idx="12"/>
          </p:nvPr>
        </p:nvSpPr>
        <p:spPr>
          <a:xfrm>
            <a:off x="11480800" y="8475133"/>
            <a:ext cx="3657600" cy="486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graphicFrame>
        <p:nvGraphicFramePr>
          <p:cNvPr id="566" name="Google Shape;566;p64"/>
          <p:cNvGraphicFramePr/>
          <p:nvPr>
            <p:extLst>
              <p:ext uri="{D42A27DB-BD31-4B8C-83A1-F6EECF244321}">
                <p14:modId xmlns:p14="http://schemas.microsoft.com/office/powerpoint/2010/main" val="3348379469"/>
              </p:ext>
            </p:extLst>
          </p:nvPr>
        </p:nvGraphicFramePr>
        <p:xfrm>
          <a:off x="567750" y="1655250"/>
          <a:ext cx="3457550" cy="4460040"/>
        </p:xfrm>
        <a:graphic>
          <a:graphicData uri="http://schemas.openxmlformats.org/drawingml/2006/table">
            <a:tbl>
              <a:tblPr firstRow="1">
                <a:noFill/>
                <a:tableStyleId>{97EA4C75-F5D9-4ED8-831A-B02EB0EC1156}</a:tableStyleId>
              </a:tblPr>
              <a:tblGrid>
                <a:gridCol w="1728775">
                  <a:extLst>
                    <a:ext uri="{9D8B030D-6E8A-4147-A177-3AD203B41FA5}">
                      <a16:colId xmlns:a16="http://schemas.microsoft.com/office/drawing/2014/main" val="20000"/>
                    </a:ext>
                  </a:extLst>
                </a:gridCol>
                <a:gridCol w="1728775">
                  <a:extLst>
                    <a:ext uri="{9D8B030D-6E8A-4147-A177-3AD203B41FA5}">
                      <a16:colId xmlns:a16="http://schemas.microsoft.com/office/drawing/2014/main" val="20001"/>
                    </a:ext>
                  </a:extLst>
                </a:gridCol>
              </a:tblGrid>
              <a:tr h="401325">
                <a:tc gridSpan="2">
                  <a:txBody>
                    <a:bodyPr/>
                    <a:lstStyle/>
                    <a:p>
                      <a:pPr marL="0" lvl="0" indent="0" algn="ctr" rtl="0">
                        <a:spcBef>
                          <a:spcPts val="0"/>
                        </a:spcBef>
                        <a:spcAft>
                          <a:spcPts val="0"/>
                        </a:spcAft>
                        <a:buNone/>
                      </a:pPr>
                      <a:r>
                        <a:rPr lang="en-US" sz="1900" b="1">
                          <a:latin typeface="Quattrocento Sans"/>
                          <a:ea typeface="Quattrocento Sans"/>
                          <a:cs typeface="Quattrocento Sans"/>
                          <a:sym typeface="Quattrocento Sans"/>
                        </a:rPr>
                        <a:t>Already Covered</a:t>
                      </a:r>
                      <a:endParaRPr sz="1900" b="1">
                        <a:latin typeface="Quattrocento Sans"/>
                        <a:ea typeface="Quattrocento Sans"/>
                        <a:cs typeface="Quattrocento Sans"/>
                        <a:sym typeface="Quattrocento Sans"/>
                      </a:endParaRPr>
                    </a:p>
                  </a:txBody>
                  <a:tcPr marL="63500" marR="63500" marT="63500" marB="63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extLst>
                  <a:ext uri="{0D108BD9-81ED-4DB2-BD59-A6C34878D82A}">
                    <a16:rowId xmlns:a16="http://schemas.microsoft.com/office/drawing/2014/main" val="10000"/>
                  </a:ext>
                </a:extLst>
              </a:tr>
              <a:tr h="401325">
                <a:tc>
                  <a:txBody>
                    <a:bodyPr/>
                    <a:lstStyle/>
                    <a:p>
                      <a:pPr marL="0" lvl="0" indent="0" algn="l" rtl="0">
                        <a:spcBef>
                          <a:spcPts val="0"/>
                        </a:spcBef>
                        <a:spcAft>
                          <a:spcPts val="0"/>
                        </a:spcAft>
                        <a:buNone/>
                      </a:pPr>
                      <a:r>
                        <a:rPr lang="en-US" sz="1900" b="1">
                          <a:latin typeface="Quattrocento Sans"/>
                          <a:ea typeface="Quattrocento Sans"/>
                          <a:cs typeface="Quattrocento Sans"/>
                          <a:sym typeface="Quattrocento Sans"/>
                        </a:rPr>
                        <a:t>Prerequisite Standard</a:t>
                      </a:r>
                      <a:endParaRPr sz="1900" b="1">
                        <a:latin typeface="Quattrocento Sans"/>
                        <a:ea typeface="Quattrocento Sans"/>
                        <a:cs typeface="Quattrocento Sans"/>
                        <a:sym typeface="Quattrocento Sans"/>
                      </a:endParaRPr>
                    </a:p>
                  </a:txBody>
                  <a:tcPr marL="63500" marR="63500" marT="63500" marB="63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CCCCC"/>
                    </a:solidFill>
                  </a:tcPr>
                </a:tc>
                <a:tc>
                  <a:txBody>
                    <a:bodyPr/>
                    <a:lstStyle/>
                    <a:p>
                      <a:pPr marL="0" lvl="0" indent="0" algn="l" rtl="0">
                        <a:spcBef>
                          <a:spcPts val="0"/>
                        </a:spcBef>
                        <a:spcAft>
                          <a:spcPts val="0"/>
                        </a:spcAft>
                        <a:buNone/>
                      </a:pPr>
                      <a:r>
                        <a:rPr lang="en-US" sz="1900" b="1">
                          <a:latin typeface="Quattrocento Sans"/>
                          <a:ea typeface="Quattrocento Sans"/>
                          <a:cs typeface="Quattrocento Sans"/>
                          <a:sym typeface="Quattrocento Sans"/>
                        </a:rPr>
                        <a:t>Eureka Module</a:t>
                      </a:r>
                      <a:endParaRPr sz="1900" b="1">
                        <a:latin typeface="Quattrocento Sans"/>
                        <a:ea typeface="Quattrocento Sans"/>
                        <a:cs typeface="Quattrocento Sans"/>
                        <a:sym typeface="Quattrocento Sans"/>
                      </a:endParaRPr>
                    </a:p>
                  </a:txBody>
                  <a:tcPr marL="63500" marR="63500" marT="63500" marB="63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1"/>
                  </a:ext>
                </a:extLst>
              </a:tr>
              <a:tr h="502900">
                <a:tc>
                  <a:txBody>
                    <a:bodyPr/>
                    <a:lstStyle/>
                    <a:p>
                      <a:pPr marL="0" lvl="0" indent="0" algn="l" rtl="0">
                        <a:spcBef>
                          <a:spcPts val="0"/>
                        </a:spcBef>
                        <a:spcAft>
                          <a:spcPts val="0"/>
                        </a:spcAft>
                        <a:buNone/>
                      </a:pPr>
                      <a:r>
                        <a:rPr lang="en-US" sz="1900" b="1">
                          <a:latin typeface="Quattrocento Sans"/>
                          <a:ea typeface="Quattrocento Sans"/>
                          <a:cs typeface="Quattrocento Sans"/>
                          <a:sym typeface="Quattrocento Sans"/>
                        </a:rPr>
                        <a:t>3.OA.A.1 - 4</a:t>
                      </a:r>
                      <a:endParaRPr sz="1900" b="1">
                        <a:latin typeface="Quattrocento Sans"/>
                        <a:ea typeface="Quattrocento Sans"/>
                        <a:cs typeface="Quattrocento Sans"/>
                        <a:sym typeface="Quattrocento San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38100" cap="flat" cmpd="sng">
                      <a:solidFill>
                        <a:srgbClr val="000000"/>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900" b="1">
                          <a:latin typeface="Quattrocento Sans"/>
                          <a:ea typeface="Quattrocento Sans"/>
                          <a:cs typeface="Quattrocento Sans"/>
                          <a:sym typeface="Quattrocento Sans"/>
                        </a:rPr>
                        <a:t>Mod 1 &amp; 3</a:t>
                      </a:r>
                      <a:endParaRPr sz="1900" b="1">
                        <a:latin typeface="Quattrocento Sans"/>
                        <a:ea typeface="Quattrocento Sans"/>
                        <a:cs typeface="Quattrocento Sans"/>
                        <a:sym typeface="Quattrocento San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38100" cap="flat" cmpd="sng">
                      <a:solidFill>
                        <a:srgbClr val="000000"/>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None/>
                      </a:pPr>
                      <a:r>
                        <a:rPr lang="en-US" sz="1900" b="1">
                          <a:latin typeface="Quattrocento Sans"/>
                          <a:ea typeface="Quattrocento Sans"/>
                          <a:cs typeface="Quattrocento Sans"/>
                          <a:sym typeface="Quattrocento Sans"/>
                        </a:rPr>
                        <a:t>3.OA.B.5, 6</a:t>
                      </a:r>
                      <a:endParaRPr sz="1900" b="1">
                        <a:latin typeface="Quattrocento Sans"/>
                        <a:ea typeface="Quattrocento Sans"/>
                        <a:cs typeface="Quattrocento Sans"/>
                        <a:sym typeface="Quattrocento San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900" b="1">
                          <a:latin typeface="Quattrocento Sans"/>
                          <a:ea typeface="Quattrocento Sans"/>
                          <a:cs typeface="Quattrocento Sans"/>
                          <a:sym typeface="Quattrocento Sans"/>
                        </a:rPr>
                        <a:t>Mod 1 &amp; 3</a:t>
                      </a:r>
                      <a:endParaRPr sz="1900" b="1">
                        <a:latin typeface="Quattrocento Sans"/>
                        <a:ea typeface="Quattrocento Sans"/>
                        <a:cs typeface="Quattrocento Sans"/>
                        <a:sym typeface="Quattrocento San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None/>
                      </a:pPr>
                      <a:r>
                        <a:rPr lang="en-US" sz="1900" b="1">
                          <a:latin typeface="Quattrocento Sans"/>
                          <a:ea typeface="Quattrocento Sans"/>
                          <a:cs typeface="Quattrocento Sans"/>
                          <a:sym typeface="Quattrocento Sans"/>
                        </a:rPr>
                        <a:t>3.OA.C.7</a:t>
                      </a:r>
                      <a:endParaRPr sz="1900" b="1">
                        <a:latin typeface="Quattrocento Sans"/>
                        <a:ea typeface="Quattrocento Sans"/>
                        <a:cs typeface="Quattrocento Sans"/>
                        <a:sym typeface="Quattrocento San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900" b="1">
                          <a:latin typeface="Quattrocento Sans"/>
                          <a:ea typeface="Quattrocento Sans"/>
                          <a:cs typeface="Quattrocento Sans"/>
                          <a:sym typeface="Quattrocento Sans"/>
                        </a:rPr>
                        <a:t>Mod 1 &amp; 3</a:t>
                      </a:r>
                      <a:endParaRPr sz="1900" b="1">
                        <a:latin typeface="Quattrocento Sans"/>
                        <a:ea typeface="Quattrocento Sans"/>
                        <a:cs typeface="Quattrocento Sans"/>
                        <a:sym typeface="Quattrocento San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None/>
                      </a:pPr>
                      <a:r>
                        <a:rPr lang="en-US" sz="1900" b="1">
                          <a:latin typeface="Quattrocento Sans"/>
                          <a:ea typeface="Quattrocento Sans"/>
                          <a:cs typeface="Quattrocento Sans"/>
                          <a:sym typeface="Quattrocento Sans"/>
                        </a:rPr>
                        <a:t>3.NBT.A.2</a:t>
                      </a:r>
                      <a:endParaRPr sz="1900" b="1">
                        <a:latin typeface="Quattrocento Sans"/>
                        <a:ea typeface="Quattrocento Sans"/>
                        <a:cs typeface="Quattrocento Sans"/>
                        <a:sym typeface="Quattrocento San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900" b="1">
                          <a:latin typeface="Quattrocento Sans"/>
                          <a:ea typeface="Quattrocento Sans"/>
                          <a:cs typeface="Quattrocento Sans"/>
                          <a:sym typeface="Quattrocento Sans"/>
                        </a:rPr>
                        <a:t>Mod 2</a:t>
                      </a:r>
                      <a:endParaRPr sz="1900" b="1">
                        <a:latin typeface="Quattrocento Sans"/>
                        <a:ea typeface="Quattrocento Sans"/>
                        <a:cs typeface="Quattrocento Sans"/>
                        <a:sym typeface="Quattrocento San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US" sz="1900" b="1">
                          <a:latin typeface="Quattrocento Sans"/>
                          <a:ea typeface="Quattrocento Sans"/>
                          <a:cs typeface="Quattrocento Sans"/>
                          <a:sym typeface="Quattrocento Sans"/>
                        </a:rPr>
                        <a:t>3.NBT.A.3</a:t>
                      </a:r>
                      <a:endParaRPr sz="1900" b="1">
                        <a:latin typeface="Quattrocento Sans"/>
                        <a:ea typeface="Quattrocento Sans"/>
                        <a:cs typeface="Quattrocento Sans"/>
                        <a:sym typeface="Quattrocento San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900" b="1">
                          <a:latin typeface="Quattrocento Sans"/>
                          <a:ea typeface="Quattrocento Sans"/>
                          <a:cs typeface="Quattrocento Sans"/>
                          <a:sym typeface="Quattrocento Sans"/>
                        </a:rPr>
                        <a:t>Mod 3</a:t>
                      </a:r>
                      <a:endParaRPr sz="1900" b="1">
                        <a:latin typeface="Quattrocento Sans"/>
                        <a:ea typeface="Quattrocento Sans"/>
                        <a:cs typeface="Quattrocento Sans"/>
                        <a:sym typeface="Quattrocento San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US" sz="1900" b="1">
                          <a:latin typeface="Quattrocento Sans"/>
                          <a:ea typeface="Quattrocento Sans"/>
                          <a:cs typeface="Quattrocento Sans"/>
                          <a:sym typeface="Quattrocento Sans"/>
                        </a:rPr>
                        <a:t>3.MD.C.7</a:t>
                      </a:r>
                      <a:endParaRPr sz="1900" b="1">
                        <a:latin typeface="Quattrocento Sans"/>
                        <a:ea typeface="Quattrocento Sans"/>
                        <a:cs typeface="Quattrocento Sans"/>
                        <a:sym typeface="Quattrocento San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900" b="1">
                          <a:latin typeface="Quattrocento Sans"/>
                          <a:ea typeface="Quattrocento Sans"/>
                          <a:cs typeface="Quattrocento Sans"/>
                          <a:sym typeface="Quattrocento Sans"/>
                        </a:rPr>
                        <a:t>Mod 4</a:t>
                      </a:r>
                      <a:endParaRPr sz="1900" b="1">
                        <a:latin typeface="Quattrocento Sans"/>
                        <a:ea typeface="Quattrocento Sans"/>
                        <a:cs typeface="Quattrocento Sans"/>
                        <a:sym typeface="Quattrocento San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r>
                        <a:rPr lang="en-US" sz="1900" b="1">
                          <a:latin typeface="Quattrocento Sans"/>
                          <a:ea typeface="Quattrocento Sans"/>
                          <a:cs typeface="Quattrocento Sans"/>
                          <a:sym typeface="Quattrocento Sans"/>
                        </a:rPr>
                        <a:t>3.NF.A.1 - 3</a:t>
                      </a:r>
                      <a:endParaRPr sz="1900" b="1">
                        <a:latin typeface="Quattrocento Sans"/>
                        <a:ea typeface="Quattrocento Sans"/>
                        <a:cs typeface="Quattrocento Sans"/>
                        <a:sym typeface="Quattrocento San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900" b="1" dirty="0">
                          <a:latin typeface="Quattrocento Sans"/>
                          <a:ea typeface="Quattrocento Sans"/>
                          <a:cs typeface="Quattrocento Sans"/>
                          <a:sym typeface="Quattrocento Sans"/>
                        </a:rPr>
                        <a:t>Mod 5</a:t>
                      </a:r>
                      <a:endParaRPr sz="1900" b="1" dirty="0">
                        <a:latin typeface="Quattrocento Sans"/>
                        <a:ea typeface="Quattrocento Sans"/>
                        <a:cs typeface="Quattrocento Sans"/>
                        <a:sym typeface="Quattrocento San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graphicFrame>
        <p:nvGraphicFramePr>
          <p:cNvPr id="567" name="Google Shape;567;p64"/>
          <p:cNvGraphicFramePr/>
          <p:nvPr>
            <p:extLst>
              <p:ext uri="{D42A27DB-BD31-4B8C-83A1-F6EECF244321}">
                <p14:modId xmlns:p14="http://schemas.microsoft.com/office/powerpoint/2010/main" val="1451337198"/>
              </p:ext>
            </p:extLst>
          </p:nvPr>
        </p:nvGraphicFramePr>
        <p:xfrm>
          <a:off x="4524425" y="1655238"/>
          <a:ext cx="3457550" cy="1625580"/>
        </p:xfrm>
        <a:graphic>
          <a:graphicData uri="http://schemas.openxmlformats.org/drawingml/2006/table">
            <a:tbl>
              <a:tblPr firstRow="1">
                <a:noFill/>
                <a:tableStyleId>{97EA4C75-F5D9-4ED8-831A-B02EB0EC1156}</a:tableStyleId>
              </a:tblPr>
              <a:tblGrid>
                <a:gridCol w="1728775">
                  <a:extLst>
                    <a:ext uri="{9D8B030D-6E8A-4147-A177-3AD203B41FA5}">
                      <a16:colId xmlns:a16="http://schemas.microsoft.com/office/drawing/2014/main" val="20000"/>
                    </a:ext>
                  </a:extLst>
                </a:gridCol>
                <a:gridCol w="1728775">
                  <a:extLst>
                    <a:ext uri="{9D8B030D-6E8A-4147-A177-3AD203B41FA5}">
                      <a16:colId xmlns:a16="http://schemas.microsoft.com/office/drawing/2014/main" val="20001"/>
                    </a:ext>
                  </a:extLst>
                </a:gridCol>
              </a:tblGrid>
              <a:tr h="401325">
                <a:tc gridSpan="2">
                  <a:txBody>
                    <a:bodyPr/>
                    <a:lstStyle/>
                    <a:p>
                      <a:pPr marL="0" lvl="0" indent="0" algn="ctr" rtl="0">
                        <a:spcBef>
                          <a:spcPts val="0"/>
                        </a:spcBef>
                        <a:spcAft>
                          <a:spcPts val="0"/>
                        </a:spcAft>
                        <a:buNone/>
                      </a:pPr>
                      <a:r>
                        <a:rPr lang="en-US" sz="1900" b="1">
                          <a:latin typeface="Quattrocento Sans"/>
                          <a:ea typeface="Quattrocento Sans"/>
                          <a:cs typeface="Quattrocento Sans"/>
                          <a:sym typeface="Quattrocento Sans"/>
                        </a:rPr>
                        <a:t>Remaining Units</a:t>
                      </a:r>
                      <a:endParaRPr sz="1900" b="1">
                        <a:latin typeface="Quattrocento Sans"/>
                        <a:ea typeface="Quattrocento Sans"/>
                        <a:cs typeface="Quattrocento Sans"/>
                        <a:sym typeface="Quattrocento Sans"/>
                      </a:endParaRPr>
                    </a:p>
                  </a:txBody>
                  <a:tcPr marL="63500" marR="63500" marT="63500" marB="63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extLst>
                  <a:ext uri="{0D108BD9-81ED-4DB2-BD59-A6C34878D82A}">
                    <a16:rowId xmlns:a16="http://schemas.microsoft.com/office/drawing/2014/main" val="10000"/>
                  </a:ext>
                </a:extLst>
              </a:tr>
              <a:tr h="401325">
                <a:tc>
                  <a:txBody>
                    <a:bodyPr/>
                    <a:lstStyle/>
                    <a:p>
                      <a:pPr marL="0" lvl="0" indent="0" algn="l" rtl="0">
                        <a:spcBef>
                          <a:spcPts val="0"/>
                        </a:spcBef>
                        <a:spcAft>
                          <a:spcPts val="0"/>
                        </a:spcAft>
                        <a:buNone/>
                      </a:pPr>
                      <a:r>
                        <a:rPr lang="en-US" sz="1900" b="1">
                          <a:latin typeface="Quattrocento Sans"/>
                          <a:ea typeface="Quattrocento Sans"/>
                          <a:cs typeface="Quattrocento Sans"/>
                          <a:sym typeface="Quattrocento Sans"/>
                        </a:rPr>
                        <a:t>Prerequisite Standard</a:t>
                      </a:r>
                      <a:endParaRPr sz="1900" b="1">
                        <a:latin typeface="Quattrocento Sans"/>
                        <a:ea typeface="Quattrocento Sans"/>
                        <a:cs typeface="Quattrocento Sans"/>
                        <a:sym typeface="Quattrocento Sans"/>
                      </a:endParaRPr>
                    </a:p>
                  </a:txBody>
                  <a:tcPr marL="63500" marR="63500" marT="63500" marB="63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CCCCC"/>
                    </a:solidFill>
                  </a:tcPr>
                </a:tc>
                <a:tc>
                  <a:txBody>
                    <a:bodyPr/>
                    <a:lstStyle/>
                    <a:p>
                      <a:pPr marL="0" lvl="0" indent="0" algn="l" rtl="0">
                        <a:spcBef>
                          <a:spcPts val="0"/>
                        </a:spcBef>
                        <a:spcAft>
                          <a:spcPts val="0"/>
                        </a:spcAft>
                        <a:buNone/>
                      </a:pPr>
                      <a:r>
                        <a:rPr lang="en-US" sz="1900" b="1">
                          <a:latin typeface="Quattrocento Sans"/>
                          <a:ea typeface="Quattrocento Sans"/>
                          <a:cs typeface="Quattrocento Sans"/>
                          <a:sym typeface="Quattrocento Sans"/>
                        </a:rPr>
                        <a:t>Eureka Module</a:t>
                      </a:r>
                      <a:endParaRPr sz="1900" b="1">
                        <a:latin typeface="Quattrocento Sans"/>
                        <a:ea typeface="Quattrocento Sans"/>
                        <a:cs typeface="Quattrocento Sans"/>
                        <a:sym typeface="Quattrocento Sans"/>
                      </a:endParaRPr>
                    </a:p>
                  </a:txBody>
                  <a:tcPr marL="63500" marR="63500" marT="63500" marB="63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1"/>
                  </a:ext>
                </a:extLst>
              </a:tr>
              <a:tr h="502900">
                <a:tc>
                  <a:txBody>
                    <a:bodyPr/>
                    <a:lstStyle/>
                    <a:p>
                      <a:pPr marL="0" lvl="0" indent="0" algn="l" rtl="0">
                        <a:spcBef>
                          <a:spcPts val="0"/>
                        </a:spcBef>
                        <a:spcAft>
                          <a:spcPts val="0"/>
                        </a:spcAft>
                        <a:buNone/>
                      </a:pPr>
                      <a:r>
                        <a:rPr lang="en-US" sz="1900" b="1">
                          <a:latin typeface="Quattrocento Sans"/>
                          <a:ea typeface="Quattrocento Sans"/>
                          <a:cs typeface="Quattrocento Sans"/>
                          <a:sym typeface="Quattrocento Sans"/>
                        </a:rPr>
                        <a:t>3.G.A.1</a:t>
                      </a:r>
                      <a:endParaRPr sz="1900" b="1">
                        <a:latin typeface="Quattrocento Sans"/>
                        <a:ea typeface="Quattrocento Sans"/>
                        <a:cs typeface="Quattrocento Sans"/>
                        <a:sym typeface="Quattrocento Sans"/>
                      </a:endParaRPr>
                    </a:p>
                  </a:txBody>
                  <a:tcPr marL="91425" marR="91425" marT="91425" marB="91425">
                    <a:lnL w="28575" cap="flat" cmpd="sng">
                      <a:solidFill>
                        <a:srgbClr val="999999"/>
                      </a:solidFill>
                      <a:prstDash val="solid"/>
                      <a:round/>
                      <a:headEnd type="none" w="sm" len="sm"/>
                      <a:tailEnd type="none" w="sm" len="sm"/>
                    </a:lnL>
                    <a:lnR w="28575" cap="flat" cmpd="sng">
                      <a:solidFill>
                        <a:srgbClr val="999999"/>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r>
                        <a:rPr lang="en-US" sz="1900" b="1" dirty="0">
                          <a:latin typeface="Quattrocento Sans"/>
                          <a:ea typeface="Quattrocento Sans"/>
                          <a:cs typeface="Quattrocento Sans"/>
                          <a:sym typeface="Quattrocento Sans"/>
                        </a:rPr>
                        <a:t>Mod 7</a:t>
                      </a:r>
                      <a:endParaRPr sz="1900" b="1" dirty="0">
                        <a:latin typeface="Quattrocento Sans"/>
                        <a:ea typeface="Quattrocento Sans"/>
                        <a:cs typeface="Quattrocento Sans"/>
                        <a:sym typeface="Quattrocento Sans"/>
                      </a:endParaRPr>
                    </a:p>
                  </a:txBody>
                  <a:tcPr marL="91425" marR="91425" marT="91425" marB="91425">
                    <a:lnL w="28575" cap="flat" cmpd="sng">
                      <a:solidFill>
                        <a:srgbClr val="999999"/>
                      </a:solidFill>
                      <a:prstDash val="solid"/>
                      <a:round/>
                      <a:headEnd type="none" w="sm" len="sm"/>
                      <a:tailEnd type="none" w="sm" len="sm"/>
                    </a:lnL>
                    <a:lnR w="28575" cap="flat" cmpd="sng">
                      <a:solidFill>
                        <a:srgbClr val="999999"/>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99999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568" name="Google Shape;568;p64"/>
          <p:cNvGraphicFramePr/>
          <p:nvPr>
            <p:extLst>
              <p:ext uri="{D42A27DB-BD31-4B8C-83A1-F6EECF244321}">
                <p14:modId xmlns:p14="http://schemas.microsoft.com/office/powerpoint/2010/main" val="2504833054"/>
              </p:ext>
            </p:extLst>
          </p:nvPr>
        </p:nvGraphicFramePr>
        <p:xfrm>
          <a:off x="4524425" y="3619463"/>
          <a:ext cx="3457550" cy="1122680"/>
        </p:xfrm>
        <a:graphic>
          <a:graphicData uri="http://schemas.openxmlformats.org/drawingml/2006/table">
            <a:tbl>
              <a:tblPr firstRow="1">
                <a:noFill/>
                <a:tableStyleId>{97EA4C75-F5D9-4ED8-831A-B02EB0EC1156}</a:tableStyleId>
              </a:tblPr>
              <a:tblGrid>
                <a:gridCol w="1728775">
                  <a:extLst>
                    <a:ext uri="{9D8B030D-6E8A-4147-A177-3AD203B41FA5}">
                      <a16:colId xmlns:a16="http://schemas.microsoft.com/office/drawing/2014/main" val="20000"/>
                    </a:ext>
                  </a:extLst>
                </a:gridCol>
                <a:gridCol w="1728775">
                  <a:extLst>
                    <a:ext uri="{9D8B030D-6E8A-4147-A177-3AD203B41FA5}">
                      <a16:colId xmlns:a16="http://schemas.microsoft.com/office/drawing/2014/main" val="20001"/>
                    </a:ext>
                  </a:extLst>
                </a:gridCol>
              </a:tblGrid>
              <a:tr h="401325">
                <a:tc gridSpan="2">
                  <a:txBody>
                    <a:bodyPr/>
                    <a:lstStyle/>
                    <a:p>
                      <a:pPr marL="0" lvl="0" indent="0" algn="ctr" rtl="0">
                        <a:spcBef>
                          <a:spcPts val="0"/>
                        </a:spcBef>
                        <a:spcAft>
                          <a:spcPts val="0"/>
                        </a:spcAft>
                        <a:buNone/>
                      </a:pPr>
                      <a:r>
                        <a:rPr lang="en-US" sz="1900" b="1">
                          <a:latin typeface="Quattrocento Sans"/>
                          <a:ea typeface="Quattrocento Sans"/>
                          <a:cs typeface="Quattrocento Sans"/>
                          <a:sym typeface="Quattrocento Sans"/>
                        </a:rPr>
                        <a:t>Remaining Prerequisite Standards</a:t>
                      </a:r>
                      <a:endParaRPr sz="1900" b="1">
                        <a:latin typeface="Quattrocento Sans"/>
                        <a:ea typeface="Quattrocento Sans"/>
                        <a:cs typeface="Quattrocento Sans"/>
                        <a:sym typeface="Quattrocento Sans"/>
                      </a:endParaRPr>
                    </a:p>
                  </a:txBody>
                  <a:tcPr marL="63500" marR="63500" marT="63500" marB="63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extLst>
                  <a:ext uri="{0D108BD9-81ED-4DB2-BD59-A6C34878D82A}">
                    <a16:rowId xmlns:a16="http://schemas.microsoft.com/office/drawing/2014/main" val="10000"/>
                  </a:ext>
                </a:extLst>
              </a:tr>
              <a:tr h="401325">
                <a:tc gridSpan="2">
                  <a:txBody>
                    <a:bodyPr/>
                    <a:lstStyle/>
                    <a:p>
                      <a:pPr marL="0" lvl="0" indent="0" algn="ctr" rtl="0">
                        <a:spcBef>
                          <a:spcPts val="0"/>
                        </a:spcBef>
                        <a:spcAft>
                          <a:spcPts val="0"/>
                        </a:spcAft>
                        <a:buNone/>
                      </a:pPr>
                      <a:r>
                        <a:rPr lang="en-US" sz="1900" b="1" dirty="0">
                          <a:latin typeface="Quattrocento Sans"/>
                          <a:ea typeface="Quattrocento Sans"/>
                          <a:cs typeface="Quattrocento Sans"/>
                          <a:sym typeface="Quattrocento Sans"/>
                        </a:rPr>
                        <a:t>NA</a:t>
                      </a:r>
                      <a:endParaRPr sz="1900" b="1" dirty="0">
                        <a:latin typeface="Quattrocento Sans"/>
                        <a:ea typeface="Quattrocento Sans"/>
                        <a:cs typeface="Quattrocento Sans"/>
                        <a:sym typeface="Quattrocento Sans"/>
                      </a:endParaRPr>
                    </a:p>
                  </a:txBody>
                  <a:tcPr marL="63500" marR="63500" marT="63500" marB="63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65"/>
          <p:cNvSpPr/>
          <p:nvPr/>
        </p:nvSpPr>
        <p:spPr>
          <a:xfrm>
            <a:off x="5608175" y="4455175"/>
            <a:ext cx="3499800" cy="963900"/>
          </a:xfrm>
          <a:prstGeom prst="roundRect">
            <a:avLst>
              <a:gd name="adj" fmla="val 16667"/>
            </a:avLst>
          </a:prstGeom>
          <a:solidFill>
            <a:srgbClr val="A4C2F4"/>
          </a:solidFill>
          <a:ln w="9525" cap="flat" cmpd="sng">
            <a:solidFill>
              <a:srgbClr val="A4C2F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1500">
                <a:latin typeface="Roboto"/>
                <a:ea typeface="Roboto"/>
                <a:cs typeface="Roboto"/>
                <a:sym typeface="Roboto"/>
              </a:rPr>
              <a:t>Numbers on a number line</a:t>
            </a:r>
            <a:endParaRPr sz="1500">
              <a:latin typeface="Roboto"/>
              <a:ea typeface="Roboto"/>
              <a:cs typeface="Roboto"/>
              <a:sym typeface="Roboto"/>
            </a:endParaRPr>
          </a:p>
          <a:p>
            <a:pPr marL="0" lvl="0" indent="0" algn="l" rtl="0">
              <a:spcBef>
                <a:spcPts val="0"/>
              </a:spcBef>
              <a:spcAft>
                <a:spcPts val="0"/>
              </a:spcAft>
              <a:buNone/>
            </a:pPr>
            <a:r>
              <a:rPr lang="en-US" sz="1500">
                <a:latin typeface="Roboto"/>
                <a:ea typeface="Roboto"/>
                <a:cs typeface="Roboto"/>
                <a:sym typeface="Roboto"/>
              </a:rPr>
              <a:t>Data collection and displays</a:t>
            </a:r>
            <a:endParaRPr sz="1500">
              <a:latin typeface="Roboto"/>
              <a:ea typeface="Roboto"/>
              <a:cs typeface="Roboto"/>
              <a:sym typeface="Roboto"/>
            </a:endParaRPr>
          </a:p>
        </p:txBody>
      </p:sp>
      <p:sp>
        <p:nvSpPr>
          <p:cNvPr id="575" name="Google Shape;575;p65"/>
          <p:cNvSpPr/>
          <p:nvPr/>
        </p:nvSpPr>
        <p:spPr>
          <a:xfrm>
            <a:off x="5593850" y="5542500"/>
            <a:ext cx="3499800" cy="963900"/>
          </a:xfrm>
          <a:prstGeom prst="roundRect">
            <a:avLst>
              <a:gd name="adj" fmla="val 16667"/>
            </a:avLst>
          </a:prstGeom>
          <a:solidFill>
            <a:srgbClr val="A4C2F4"/>
          </a:solidFill>
          <a:ln w="9525" cap="flat" cmpd="sng">
            <a:solidFill>
              <a:srgbClr val="A4C2F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1500">
                <a:latin typeface="Roboto"/>
                <a:ea typeface="Roboto"/>
                <a:cs typeface="Roboto"/>
                <a:sym typeface="Roboto"/>
              </a:rPr>
              <a:t>Fractions</a:t>
            </a:r>
            <a:endParaRPr sz="1500">
              <a:latin typeface="Roboto"/>
              <a:ea typeface="Roboto"/>
              <a:cs typeface="Roboto"/>
              <a:sym typeface="Roboto"/>
            </a:endParaRPr>
          </a:p>
          <a:p>
            <a:pPr marL="0" lvl="0" indent="0" algn="l" rtl="0">
              <a:spcBef>
                <a:spcPts val="0"/>
              </a:spcBef>
              <a:spcAft>
                <a:spcPts val="0"/>
              </a:spcAft>
              <a:buNone/>
            </a:pPr>
            <a:r>
              <a:rPr lang="en-US" sz="1500">
                <a:latin typeface="Roboto"/>
                <a:ea typeface="Roboto"/>
                <a:cs typeface="Roboto"/>
                <a:sym typeface="Roboto"/>
              </a:rPr>
              <a:t>Measurement</a:t>
            </a:r>
            <a:endParaRPr sz="1500">
              <a:latin typeface="Roboto"/>
              <a:ea typeface="Roboto"/>
              <a:cs typeface="Roboto"/>
              <a:sym typeface="Roboto"/>
            </a:endParaRPr>
          </a:p>
          <a:p>
            <a:pPr marL="0" lvl="0" indent="0" algn="l" rtl="0">
              <a:spcBef>
                <a:spcPts val="0"/>
              </a:spcBef>
              <a:spcAft>
                <a:spcPts val="0"/>
              </a:spcAft>
              <a:buNone/>
            </a:pPr>
            <a:r>
              <a:rPr lang="en-US" sz="1500">
                <a:latin typeface="Roboto"/>
                <a:ea typeface="Roboto"/>
                <a:cs typeface="Roboto"/>
                <a:sym typeface="Roboto"/>
              </a:rPr>
              <a:t>Geometry</a:t>
            </a:r>
            <a:endParaRPr sz="1500">
              <a:latin typeface="Roboto"/>
              <a:ea typeface="Roboto"/>
              <a:cs typeface="Roboto"/>
              <a:sym typeface="Roboto"/>
            </a:endParaRPr>
          </a:p>
        </p:txBody>
      </p:sp>
      <p:sp>
        <p:nvSpPr>
          <p:cNvPr id="576" name="Google Shape;576;p65"/>
          <p:cNvSpPr/>
          <p:nvPr/>
        </p:nvSpPr>
        <p:spPr>
          <a:xfrm>
            <a:off x="5652075" y="2947050"/>
            <a:ext cx="3499800" cy="963900"/>
          </a:xfrm>
          <a:prstGeom prst="roundRect">
            <a:avLst>
              <a:gd name="adj" fmla="val 16667"/>
            </a:avLst>
          </a:prstGeom>
          <a:solidFill>
            <a:srgbClr val="A4C2F4"/>
          </a:solidFill>
          <a:ln w="9525" cap="flat" cmpd="sng">
            <a:solidFill>
              <a:srgbClr val="A4C2F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1500">
                <a:latin typeface="Roboto"/>
                <a:ea typeface="Roboto"/>
                <a:cs typeface="Roboto"/>
                <a:sym typeface="Roboto"/>
              </a:rPr>
              <a:t>Fractions</a:t>
            </a:r>
            <a:endParaRPr sz="1500">
              <a:latin typeface="Roboto"/>
              <a:ea typeface="Roboto"/>
              <a:cs typeface="Roboto"/>
              <a:sym typeface="Roboto"/>
            </a:endParaRPr>
          </a:p>
        </p:txBody>
      </p:sp>
      <p:sp>
        <p:nvSpPr>
          <p:cNvPr id="577" name="Google Shape;577;p65"/>
          <p:cNvSpPr/>
          <p:nvPr/>
        </p:nvSpPr>
        <p:spPr>
          <a:xfrm>
            <a:off x="5676488" y="1436425"/>
            <a:ext cx="3499800" cy="1390800"/>
          </a:xfrm>
          <a:prstGeom prst="roundRect">
            <a:avLst>
              <a:gd name="adj" fmla="val 16667"/>
            </a:avLst>
          </a:prstGeom>
          <a:solidFill>
            <a:srgbClr val="A4C2F4"/>
          </a:solidFill>
          <a:ln w="9525" cap="flat" cmpd="sng">
            <a:solidFill>
              <a:srgbClr val="A4C2F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1500">
                <a:latin typeface="Roboto"/>
                <a:ea typeface="Roboto"/>
                <a:cs typeface="Roboto"/>
                <a:sym typeface="Roboto"/>
              </a:rPr>
              <a:t>Multiplication and division </a:t>
            </a:r>
            <a:endParaRPr sz="1500">
              <a:latin typeface="Roboto"/>
              <a:ea typeface="Roboto"/>
              <a:cs typeface="Roboto"/>
              <a:sym typeface="Roboto"/>
            </a:endParaRPr>
          </a:p>
          <a:p>
            <a:pPr marL="0" lvl="0" indent="0" algn="l" rtl="0">
              <a:spcBef>
                <a:spcPts val="0"/>
              </a:spcBef>
              <a:spcAft>
                <a:spcPts val="0"/>
              </a:spcAft>
              <a:buNone/>
            </a:pPr>
            <a:r>
              <a:rPr lang="en-US" sz="1500">
                <a:latin typeface="Roboto"/>
                <a:ea typeface="Roboto"/>
                <a:cs typeface="Roboto"/>
                <a:sym typeface="Roboto"/>
              </a:rPr>
              <a:t>Place value</a:t>
            </a:r>
            <a:endParaRPr sz="1500">
              <a:latin typeface="Roboto"/>
              <a:ea typeface="Roboto"/>
              <a:cs typeface="Roboto"/>
              <a:sym typeface="Roboto"/>
            </a:endParaRPr>
          </a:p>
          <a:p>
            <a:pPr marL="0" lvl="0" indent="0" algn="l" rtl="0">
              <a:spcBef>
                <a:spcPts val="0"/>
              </a:spcBef>
              <a:spcAft>
                <a:spcPts val="0"/>
              </a:spcAft>
              <a:buNone/>
            </a:pPr>
            <a:r>
              <a:rPr lang="en-US" sz="1500">
                <a:latin typeface="Roboto"/>
                <a:ea typeface="Roboto"/>
                <a:cs typeface="Roboto"/>
                <a:sym typeface="Roboto"/>
              </a:rPr>
              <a:t>Addition and Subtraction</a:t>
            </a:r>
            <a:endParaRPr sz="1500">
              <a:latin typeface="Roboto"/>
              <a:ea typeface="Roboto"/>
              <a:cs typeface="Roboto"/>
              <a:sym typeface="Roboto"/>
            </a:endParaRPr>
          </a:p>
        </p:txBody>
      </p:sp>
      <p:sp>
        <p:nvSpPr>
          <p:cNvPr id="578" name="Google Shape;578;p65">
            <a:extLst>
              <a:ext uri="{C183D7F6-B498-43B3-948B-1728B52AA6E4}">
                <adec:decorative xmlns:adec="http://schemas.microsoft.com/office/drawing/2017/decorative" val="1"/>
              </a:ext>
            </a:extLst>
          </p:cNvPr>
          <p:cNvSpPr/>
          <p:nvPr/>
        </p:nvSpPr>
        <p:spPr>
          <a:xfrm>
            <a:off x="9688375" y="2533500"/>
            <a:ext cx="2385900" cy="2574600"/>
          </a:xfrm>
          <a:prstGeom prst="roundRect">
            <a:avLst>
              <a:gd name="adj" fmla="val 16667"/>
            </a:avLst>
          </a:prstGeom>
          <a:solidFill>
            <a:srgbClr val="A4C2F4"/>
          </a:solidFill>
          <a:ln w="9525" cap="flat" cmpd="sng">
            <a:solidFill>
              <a:srgbClr val="A4C2F4"/>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500">
              <a:solidFill>
                <a:srgbClr val="FFFFFF"/>
              </a:solidFill>
              <a:latin typeface="Roboto"/>
              <a:ea typeface="Roboto"/>
              <a:cs typeface="Roboto"/>
              <a:sym typeface="Roboto"/>
            </a:endParaRPr>
          </a:p>
        </p:txBody>
      </p:sp>
      <p:sp>
        <p:nvSpPr>
          <p:cNvPr id="579" name="Google Shape;579;p65"/>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Documenting the work of the spring - Eureka Math Example #1</a:t>
            </a:r>
            <a:endParaRPr/>
          </a:p>
        </p:txBody>
      </p:sp>
      <p:sp>
        <p:nvSpPr>
          <p:cNvPr id="580" name="Google Shape;580;p6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
        <p:nvSpPr>
          <p:cNvPr id="581" name="Google Shape;581;p65">
            <a:extLst>
              <a:ext uri="{C183D7F6-B498-43B3-948B-1728B52AA6E4}">
                <adec:decorative xmlns:adec="http://schemas.microsoft.com/office/drawing/2017/decorative" val="1"/>
              </a:ext>
            </a:extLst>
          </p:cNvPr>
          <p:cNvSpPr/>
          <p:nvPr/>
        </p:nvSpPr>
        <p:spPr>
          <a:xfrm>
            <a:off x="2461850" y="1368375"/>
            <a:ext cx="408000" cy="33567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65"/>
          <p:cNvSpPr/>
          <p:nvPr/>
        </p:nvSpPr>
        <p:spPr>
          <a:xfrm>
            <a:off x="3028250" y="3042692"/>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Will likely need remediation</a:t>
            </a:r>
            <a:endParaRPr sz="1500">
              <a:solidFill>
                <a:srgbClr val="FFFFFF"/>
              </a:solidFill>
              <a:latin typeface="Roboto"/>
              <a:ea typeface="Roboto"/>
              <a:cs typeface="Roboto"/>
              <a:sym typeface="Roboto"/>
            </a:endParaRPr>
          </a:p>
        </p:txBody>
      </p:sp>
      <p:sp>
        <p:nvSpPr>
          <p:cNvPr id="583" name="Google Shape;583;p65"/>
          <p:cNvSpPr/>
          <p:nvPr/>
        </p:nvSpPr>
        <p:spPr>
          <a:xfrm>
            <a:off x="3028250" y="1781567"/>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Typical remediation likely sufficient</a:t>
            </a:r>
            <a:endParaRPr sz="1500">
              <a:solidFill>
                <a:srgbClr val="FFFFFF"/>
              </a:solidFill>
              <a:latin typeface="Roboto"/>
              <a:ea typeface="Roboto"/>
              <a:cs typeface="Roboto"/>
              <a:sym typeface="Roboto"/>
            </a:endParaRPr>
          </a:p>
        </p:txBody>
      </p:sp>
      <p:sp>
        <p:nvSpPr>
          <p:cNvPr id="584" name="Google Shape;584;p65"/>
          <p:cNvSpPr/>
          <p:nvPr/>
        </p:nvSpPr>
        <p:spPr>
          <a:xfrm>
            <a:off x="10275775" y="3203825"/>
            <a:ext cx="1211100" cy="7854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NA</a:t>
            </a:r>
            <a:endParaRPr sz="1500">
              <a:solidFill>
                <a:srgbClr val="FFFFFF"/>
              </a:solidFill>
              <a:latin typeface="Roboto"/>
              <a:ea typeface="Roboto"/>
              <a:cs typeface="Roboto"/>
              <a:sym typeface="Roboto"/>
            </a:endParaRPr>
          </a:p>
        </p:txBody>
      </p:sp>
      <p:sp>
        <p:nvSpPr>
          <p:cNvPr id="585" name="Google Shape;585;p65"/>
          <p:cNvSpPr/>
          <p:nvPr/>
        </p:nvSpPr>
        <p:spPr>
          <a:xfrm>
            <a:off x="2958075" y="5674204"/>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WIll likely need remediation</a:t>
            </a:r>
            <a:endParaRPr sz="1500">
              <a:solidFill>
                <a:srgbClr val="FFFFFF"/>
              </a:solidFill>
              <a:latin typeface="Roboto"/>
              <a:ea typeface="Roboto"/>
              <a:cs typeface="Roboto"/>
              <a:sym typeface="Roboto"/>
            </a:endParaRPr>
          </a:p>
        </p:txBody>
      </p:sp>
      <p:sp>
        <p:nvSpPr>
          <p:cNvPr id="586" name="Google Shape;586;p65"/>
          <p:cNvSpPr/>
          <p:nvPr/>
        </p:nvSpPr>
        <p:spPr>
          <a:xfrm>
            <a:off x="3028250" y="4586867"/>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Typical remediation likely sufficient</a:t>
            </a:r>
            <a:endParaRPr sz="1500">
              <a:solidFill>
                <a:srgbClr val="FFFFFF"/>
              </a:solidFill>
              <a:latin typeface="Roboto"/>
              <a:ea typeface="Roboto"/>
              <a:cs typeface="Roboto"/>
              <a:sym typeface="Roboto"/>
            </a:endParaRPr>
          </a:p>
        </p:txBody>
      </p:sp>
      <p:sp>
        <p:nvSpPr>
          <p:cNvPr id="587" name="Google Shape;587;p65">
            <a:extLst>
              <a:ext uri="{C183D7F6-B498-43B3-948B-1728B52AA6E4}">
                <adec:decorative xmlns:adec="http://schemas.microsoft.com/office/drawing/2017/decorative" val="1"/>
              </a:ext>
            </a:extLst>
          </p:cNvPr>
          <p:cNvSpPr/>
          <p:nvPr/>
        </p:nvSpPr>
        <p:spPr>
          <a:xfrm>
            <a:off x="2498613" y="4904050"/>
            <a:ext cx="255600" cy="12582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65"/>
          <p:cNvSpPr txBox="1"/>
          <p:nvPr/>
        </p:nvSpPr>
        <p:spPr>
          <a:xfrm>
            <a:off x="3298100" y="1230400"/>
            <a:ext cx="14874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Quattrocento Sans"/>
                <a:ea typeface="Quattrocento Sans"/>
                <a:cs typeface="Quattrocento Sans"/>
                <a:sym typeface="Quattrocento Sans"/>
              </a:rPr>
              <a:t>Before Closures</a:t>
            </a:r>
            <a:endParaRPr b="1">
              <a:latin typeface="Quattrocento Sans"/>
              <a:ea typeface="Quattrocento Sans"/>
              <a:cs typeface="Quattrocento Sans"/>
              <a:sym typeface="Quattrocento Sans"/>
            </a:endParaRPr>
          </a:p>
        </p:txBody>
      </p:sp>
      <p:sp>
        <p:nvSpPr>
          <p:cNvPr id="589" name="Google Shape;589;p65"/>
          <p:cNvSpPr txBox="1"/>
          <p:nvPr/>
        </p:nvSpPr>
        <p:spPr>
          <a:xfrm>
            <a:off x="3172675" y="4183900"/>
            <a:ext cx="14874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Quattrocento Sans"/>
                <a:ea typeface="Quattrocento Sans"/>
                <a:cs typeface="Quattrocento Sans"/>
                <a:sym typeface="Quattrocento Sans"/>
              </a:rPr>
              <a:t>During Closures</a:t>
            </a:r>
            <a:endParaRPr b="1">
              <a:latin typeface="Quattrocento Sans"/>
              <a:ea typeface="Quattrocento Sans"/>
              <a:cs typeface="Quattrocento Sans"/>
              <a:sym typeface="Quattrocento Sans"/>
            </a:endParaRPr>
          </a:p>
        </p:txBody>
      </p:sp>
      <p:sp>
        <p:nvSpPr>
          <p:cNvPr id="590" name="Google Shape;590;p65"/>
          <p:cNvSpPr txBox="1"/>
          <p:nvPr/>
        </p:nvSpPr>
        <p:spPr>
          <a:xfrm>
            <a:off x="10067275" y="2595250"/>
            <a:ext cx="16281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Quattrocento Sans"/>
                <a:ea typeface="Quattrocento Sans"/>
                <a:cs typeface="Quattrocento Sans"/>
                <a:sym typeface="Quattrocento Sans"/>
              </a:rPr>
              <a:t>Not Covered</a:t>
            </a:r>
            <a:endParaRPr b="1">
              <a:latin typeface="Quattrocento Sans"/>
              <a:ea typeface="Quattrocento Sans"/>
              <a:cs typeface="Quattrocento Sans"/>
              <a:sym typeface="Quattrocento Sans"/>
            </a:endParaRPr>
          </a:p>
        </p:txBody>
      </p:sp>
      <p:sp>
        <p:nvSpPr>
          <p:cNvPr id="591" name="Google Shape;591;p65"/>
          <p:cNvSpPr txBox="1"/>
          <p:nvPr/>
        </p:nvSpPr>
        <p:spPr>
          <a:xfrm>
            <a:off x="3792450" y="5287375"/>
            <a:ext cx="16281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Quattrocento Sans"/>
                <a:ea typeface="Quattrocento Sans"/>
                <a:cs typeface="Quattrocento Sans"/>
                <a:sym typeface="Quattrocento Sans"/>
              </a:rPr>
              <a:t>OR</a:t>
            </a:r>
            <a:endParaRPr b="1">
              <a:latin typeface="Quattrocento Sans"/>
              <a:ea typeface="Quattrocento Sans"/>
              <a:cs typeface="Quattrocento Sans"/>
              <a:sym typeface="Quattrocento Sans"/>
            </a:endParaRPr>
          </a:p>
        </p:txBody>
      </p:sp>
      <p:sp>
        <p:nvSpPr>
          <p:cNvPr id="592" name="Google Shape;592;p65"/>
          <p:cNvSpPr txBox="1"/>
          <p:nvPr/>
        </p:nvSpPr>
        <p:spPr>
          <a:xfrm>
            <a:off x="3585250" y="2595250"/>
            <a:ext cx="16281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Quattrocento Sans"/>
                <a:ea typeface="Quattrocento Sans"/>
                <a:cs typeface="Quattrocento Sans"/>
                <a:sym typeface="Quattrocento Sans"/>
              </a:rPr>
              <a:t>OR</a:t>
            </a:r>
            <a:endParaRPr b="1">
              <a:latin typeface="Quattrocento Sans"/>
              <a:ea typeface="Quattrocento Sans"/>
              <a:cs typeface="Quattrocento Sans"/>
              <a:sym typeface="Quattrocento Sans"/>
            </a:endParaRPr>
          </a:p>
        </p:txBody>
      </p:sp>
      <p:pic>
        <p:nvPicPr>
          <p:cNvPr id="593" name="Google Shape;593;p65">
            <a:extLst>
              <a:ext uri="{C183D7F6-B498-43B3-948B-1728B52AA6E4}">
                <adec:decorative xmlns:adec="http://schemas.microsoft.com/office/drawing/2017/decorative" val="1"/>
              </a:ext>
            </a:extLst>
          </p:cNvPr>
          <p:cNvPicPr preferRelativeResize="0"/>
          <p:nvPr/>
        </p:nvPicPr>
        <p:blipFill rotWithShape="1">
          <a:blip r:embed="rId3">
            <a:alphaModFix/>
          </a:blip>
          <a:srcRect r="50777"/>
          <a:stretch/>
        </p:blipFill>
        <p:spPr>
          <a:xfrm>
            <a:off x="567750" y="1230400"/>
            <a:ext cx="1393875" cy="5240949"/>
          </a:xfrm>
          <a:prstGeom prst="rect">
            <a:avLst/>
          </a:prstGeom>
          <a:noFill/>
          <a:ln>
            <a:noFill/>
          </a:ln>
        </p:spPr>
      </p:pic>
      <p:pic>
        <p:nvPicPr>
          <p:cNvPr id="594" name="Google Shape;594;p6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961625" y="1230399"/>
            <a:ext cx="262950" cy="5240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39" descr="zoom video call image&#10;"/>
          <p:cNvPicPr preferRelativeResize="0"/>
          <p:nvPr/>
        </p:nvPicPr>
        <p:blipFill>
          <a:blip r:embed="rId3">
            <a:alphaModFix/>
          </a:blip>
          <a:stretch>
            <a:fillRect/>
          </a:stretch>
        </p:blipFill>
        <p:spPr>
          <a:xfrm>
            <a:off x="152400" y="152400"/>
            <a:ext cx="12039600" cy="6772275"/>
          </a:xfrm>
          <a:prstGeom prst="rect">
            <a:avLst/>
          </a:prstGeom>
          <a:noFill/>
          <a:ln>
            <a:noFill/>
          </a:ln>
        </p:spPr>
      </p:pic>
      <p:pic>
        <p:nvPicPr>
          <p:cNvPr id="245" name="Google Shape;245;p39" descr="pic of Erin"/>
          <p:cNvPicPr preferRelativeResize="0"/>
          <p:nvPr/>
        </p:nvPicPr>
        <p:blipFill rotWithShape="1">
          <a:blip r:embed="rId4">
            <a:alphaModFix/>
          </a:blip>
          <a:srcRect l="257" t="24087" r="50178" b="26583"/>
          <a:stretch/>
        </p:blipFill>
        <p:spPr>
          <a:xfrm>
            <a:off x="3873500" y="3429000"/>
            <a:ext cx="4621699" cy="2587426"/>
          </a:xfrm>
          <a:prstGeom prst="rect">
            <a:avLst/>
          </a:prstGeom>
          <a:noFill/>
          <a:ln>
            <a:noFill/>
          </a:ln>
        </p:spPr>
      </p:pic>
      <p:sp>
        <p:nvSpPr>
          <p:cNvPr id="246" name="Google Shape;246;p39"/>
          <p:cNvSpPr txBox="1"/>
          <p:nvPr/>
        </p:nvSpPr>
        <p:spPr>
          <a:xfrm>
            <a:off x="1348900" y="5073325"/>
            <a:ext cx="3755700" cy="11412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100" b="1">
                <a:latin typeface="Quattrocento Sans"/>
                <a:ea typeface="Quattrocento Sans"/>
                <a:cs typeface="Quattrocento Sans"/>
                <a:sym typeface="Quattrocento Sans"/>
              </a:rPr>
              <a:t>? Question?</a:t>
            </a:r>
            <a:endParaRPr sz="2100" b="1">
              <a:latin typeface="Quattrocento Sans"/>
              <a:ea typeface="Quattrocento Sans"/>
              <a:cs typeface="Quattrocento Sans"/>
              <a:sym typeface="Quattrocento Sans"/>
            </a:endParaRPr>
          </a:p>
          <a:p>
            <a:pPr marL="0" lvl="0" indent="0" algn="l" rtl="0">
              <a:spcBef>
                <a:spcPts val="0"/>
              </a:spcBef>
              <a:spcAft>
                <a:spcPts val="0"/>
              </a:spcAft>
              <a:buNone/>
            </a:pPr>
            <a:r>
              <a:rPr lang="en-US" sz="1800" b="1">
                <a:latin typeface="Quattrocento Sans"/>
                <a:ea typeface="Quattrocento Sans"/>
                <a:cs typeface="Quattrocento Sans"/>
                <a:sym typeface="Quattrocento Sans"/>
              </a:rPr>
              <a:t>To ask a question, click on the chat button and type into the chat box.</a:t>
            </a:r>
            <a:endParaRPr sz="1800" b="1">
              <a:latin typeface="Quattrocento Sans"/>
              <a:ea typeface="Quattrocento Sans"/>
              <a:cs typeface="Quattrocento Sans"/>
              <a:sym typeface="Quattrocento Sans"/>
            </a:endParaRPr>
          </a:p>
        </p:txBody>
      </p:sp>
      <p:pic>
        <p:nvPicPr>
          <p:cNvPr id="247" name="Google Shape;247;p39">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183800" y="6214513"/>
            <a:ext cx="11976800" cy="710150"/>
          </a:xfrm>
          <a:prstGeom prst="rect">
            <a:avLst/>
          </a:prstGeom>
          <a:noFill/>
          <a:ln>
            <a:noFill/>
          </a:ln>
        </p:spPr>
      </p:pic>
      <p:sp>
        <p:nvSpPr>
          <p:cNvPr id="248" name="Google Shape;248;p39"/>
          <p:cNvSpPr txBox="1"/>
          <p:nvPr/>
        </p:nvSpPr>
        <p:spPr>
          <a:xfrm>
            <a:off x="8003900" y="3726025"/>
            <a:ext cx="3755700" cy="24885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100" b="1">
                <a:latin typeface="Quattrocento Sans"/>
                <a:ea typeface="Quattrocento Sans"/>
                <a:cs typeface="Quattrocento Sans"/>
                <a:sym typeface="Quattrocento Sans"/>
              </a:rPr>
              <a:t>Closed Captioning?</a:t>
            </a:r>
            <a:endParaRPr sz="2100" b="1">
              <a:latin typeface="Quattrocento Sans"/>
              <a:ea typeface="Quattrocento Sans"/>
              <a:cs typeface="Quattrocento Sans"/>
              <a:sym typeface="Quattrocento Sans"/>
            </a:endParaRPr>
          </a:p>
          <a:p>
            <a:pPr marL="0" lvl="0" indent="0" algn="l" rtl="0">
              <a:spcBef>
                <a:spcPts val="0"/>
              </a:spcBef>
              <a:spcAft>
                <a:spcPts val="0"/>
              </a:spcAft>
              <a:buNone/>
            </a:pPr>
            <a:r>
              <a:rPr lang="en-US" sz="1800" b="1">
                <a:latin typeface="Quattrocento Sans"/>
                <a:ea typeface="Quattrocento Sans"/>
                <a:cs typeface="Quattrocento Sans"/>
                <a:sym typeface="Quattrocento Sans"/>
              </a:rPr>
              <a:t>To view closed caption during the meeting, click here.</a:t>
            </a:r>
            <a:endParaRPr sz="1800" b="1">
              <a:latin typeface="Quattrocento Sans"/>
              <a:ea typeface="Quattrocento Sans"/>
              <a:cs typeface="Quattrocento Sans"/>
              <a:sym typeface="Quattrocento Sans"/>
            </a:endParaRPr>
          </a:p>
          <a:p>
            <a:pPr marL="0" lvl="0" indent="0" algn="l" rtl="0">
              <a:spcBef>
                <a:spcPts val="0"/>
              </a:spcBef>
              <a:spcAft>
                <a:spcPts val="0"/>
              </a:spcAft>
              <a:buNone/>
            </a:pPr>
            <a:endParaRPr sz="1800" b="1">
              <a:latin typeface="Quattrocento Sans"/>
              <a:ea typeface="Quattrocento Sans"/>
              <a:cs typeface="Quattrocento Sans"/>
              <a:sym typeface="Quattrocento Sans"/>
            </a:endParaRPr>
          </a:p>
          <a:p>
            <a:pPr marL="0" lvl="0" indent="0" algn="l" rtl="0">
              <a:spcBef>
                <a:spcPts val="0"/>
              </a:spcBef>
              <a:spcAft>
                <a:spcPts val="0"/>
              </a:spcAft>
              <a:buNone/>
            </a:pPr>
            <a:r>
              <a:rPr lang="en-US" sz="1800" b="1">
                <a:latin typeface="Quattrocento Sans"/>
                <a:ea typeface="Quattrocento Sans"/>
                <a:cs typeface="Quattrocento Sans"/>
                <a:sym typeface="Quattrocento Sans"/>
              </a:rPr>
              <a:t>If you don’t see this button, click on “More”</a:t>
            </a:r>
            <a:endParaRPr sz="1800" b="1">
              <a:latin typeface="Quattrocento Sans"/>
              <a:ea typeface="Quattrocento Sans"/>
              <a:cs typeface="Quattrocento Sans"/>
              <a:sym typeface="Quattrocento Sans"/>
            </a:endParaRPr>
          </a:p>
        </p:txBody>
      </p:sp>
      <p:sp>
        <p:nvSpPr>
          <p:cNvPr id="249" name="Google Shape;249;p39">
            <a:extLst>
              <a:ext uri="{C183D7F6-B498-43B3-948B-1728B52AA6E4}">
                <adec:decorative xmlns:adec="http://schemas.microsoft.com/office/drawing/2017/decorative" val="1"/>
              </a:ext>
            </a:extLst>
          </p:cNvPr>
          <p:cNvSpPr/>
          <p:nvPr/>
        </p:nvSpPr>
        <p:spPr>
          <a:xfrm rot="-2700000">
            <a:off x="4955881" y="5919795"/>
            <a:ext cx="526087" cy="685611"/>
          </a:xfrm>
          <a:prstGeom prst="downArrow">
            <a:avLst>
              <a:gd name="adj1" fmla="val 50000"/>
              <a:gd name="adj2" fmla="val 50000"/>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9">
            <a:extLst>
              <a:ext uri="{C183D7F6-B498-43B3-948B-1728B52AA6E4}">
                <adec:decorative xmlns:adec="http://schemas.microsoft.com/office/drawing/2017/decorative" val="1"/>
              </a:ext>
            </a:extLst>
          </p:cNvPr>
          <p:cNvSpPr/>
          <p:nvPr/>
        </p:nvSpPr>
        <p:spPr>
          <a:xfrm rot="2977530">
            <a:off x="7635503" y="5919740"/>
            <a:ext cx="526104" cy="685711"/>
          </a:xfrm>
          <a:prstGeom prst="downArrow">
            <a:avLst>
              <a:gd name="adj1" fmla="val 50000"/>
              <a:gd name="adj2" fmla="val 50000"/>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1" name="Google Shape;251;p39">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8863025" y="5276114"/>
            <a:ext cx="1648976" cy="845100"/>
          </a:xfrm>
          <a:prstGeom prst="rect">
            <a:avLst/>
          </a:prstGeom>
          <a:noFill/>
          <a:ln>
            <a:noFill/>
          </a:ln>
        </p:spPr>
      </p:pic>
      <p:sp>
        <p:nvSpPr>
          <p:cNvPr id="2" name="Title 1">
            <a:extLst>
              <a:ext uri="{FF2B5EF4-FFF2-40B4-BE49-F238E27FC236}">
                <a16:creationId xmlns:a16="http://schemas.microsoft.com/office/drawing/2014/main" id="{154BA5AB-2D54-49EB-926E-D857AF64778B}"/>
              </a:ext>
            </a:extLst>
          </p:cNvPr>
          <p:cNvSpPr>
            <a:spLocks noGrp="1"/>
          </p:cNvSpPr>
          <p:nvPr>
            <p:ph type="title" idx="4294967295"/>
          </p:nvPr>
        </p:nvSpPr>
        <p:spPr/>
        <p:txBody>
          <a:bodyPr/>
          <a:lstStyle/>
          <a:p>
            <a:r>
              <a:rPr lang="en-US" dirty="0"/>
              <a:t>Zoom call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66"/>
          <p:cNvSpPr/>
          <p:nvPr/>
        </p:nvSpPr>
        <p:spPr>
          <a:xfrm>
            <a:off x="1628550" y="2004550"/>
            <a:ext cx="955800" cy="700500"/>
          </a:xfrm>
          <a:prstGeom prst="roundRect">
            <a:avLst>
              <a:gd name="adj" fmla="val 16667"/>
            </a:avLst>
          </a:prstGeom>
          <a:solidFill>
            <a:srgbClr val="A4C2F4"/>
          </a:solidFill>
          <a:ln w="9525" cap="flat" cmpd="sng">
            <a:solidFill>
              <a:srgbClr val="A4C2F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1500">
                <a:latin typeface="Roboto"/>
                <a:ea typeface="Roboto"/>
                <a:cs typeface="Roboto"/>
                <a:sym typeface="Roboto"/>
              </a:rPr>
              <a:t>NA</a:t>
            </a:r>
            <a:endParaRPr sz="1500">
              <a:latin typeface="Roboto"/>
              <a:ea typeface="Roboto"/>
              <a:cs typeface="Roboto"/>
              <a:sym typeface="Roboto"/>
            </a:endParaRPr>
          </a:p>
        </p:txBody>
      </p:sp>
      <p:sp>
        <p:nvSpPr>
          <p:cNvPr id="601" name="Google Shape;601;p66"/>
          <p:cNvSpPr/>
          <p:nvPr/>
        </p:nvSpPr>
        <p:spPr>
          <a:xfrm>
            <a:off x="734850" y="4141025"/>
            <a:ext cx="2743200" cy="875100"/>
          </a:xfrm>
          <a:prstGeom prst="roundRect">
            <a:avLst>
              <a:gd name="adj" fmla="val 16667"/>
            </a:avLst>
          </a:prstGeom>
          <a:solidFill>
            <a:srgbClr val="A4C2F4"/>
          </a:solidFill>
          <a:ln w="9525" cap="flat" cmpd="sng">
            <a:solidFill>
              <a:srgbClr val="A4C2F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1500">
                <a:latin typeface="Roboto"/>
                <a:ea typeface="Roboto"/>
                <a:cs typeface="Roboto"/>
                <a:sym typeface="Roboto"/>
              </a:rPr>
              <a:t>Measurement</a:t>
            </a:r>
            <a:endParaRPr sz="1500">
              <a:latin typeface="Roboto"/>
              <a:ea typeface="Roboto"/>
              <a:cs typeface="Roboto"/>
              <a:sym typeface="Roboto"/>
            </a:endParaRPr>
          </a:p>
          <a:p>
            <a:pPr marL="0" lvl="0" indent="0" algn="l" rtl="0">
              <a:spcBef>
                <a:spcPts val="0"/>
              </a:spcBef>
              <a:spcAft>
                <a:spcPts val="0"/>
              </a:spcAft>
              <a:buNone/>
            </a:pPr>
            <a:r>
              <a:rPr lang="en-US" sz="1500">
                <a:latin typeface="Roboto"/>
                <a:ea typeface="Roboto"/>
                <a:cs typeface="Roboto"/>
                <a:sym typeface="Roboto"/>
              </a:rPr>
              <a:t>Geometry</a:t>
            </a:r>
            <a:endParaRPr sz="1500">
              <a:latin typeface="Roboto"/>
              <a:ea typeface="Roboto"/>
              <a:cs typeface="Roboto"/>
              <a:sym typeface="Roboto"/>
            </a:endParaRPr>
          </a:p>
          <a:p>
            <a:pPr marL="0" lvl="0" indent="0" algn="l" rtl="0">
              <a:spcBef>
                <a:spcPts val="0"/>
              </a:spcBef>
              <a:spcAft>
                <a:spcPts val="0"/>
              </a:spcAft>
              <a:buNone/>
            </a:pPr>
            <a:r>
              <a:rPr lang="en-US" sz="1500">
                <a:latin typeface="Roboto"/>
                <a:ea typeface="Roboto"/>
                <a:cs typeface="Roboto"/>
                <a:sym typeface="Roboto"/>
              </a:rPr>
              <a:t>Fractions</a:t>
            </a:r>
            <a:endParaRPr sz="1500">
              <a:latin typeface="Roboto"/>
              <a:ea typeface="Roboto"/>
              <a:cs typeface="Roboto"/>
              <a:sym typeface="Roboto"/>
            </a:endParaRPr>
          </a:p>
        </p:txBody>
      </p:sp>
      <p:sp>
        <p:nvSpPr>
          <p:cNvPr id="602" name="Google Shape;602;p66"/>
          <p:cNvSpPr/>
          <p:nvPr/>
        </p:nvSpPr>
        <p:spPr>
          <a:xfrm>
            <a:off x="8610600" y="4206825"/>
            <a:ext cx="3499800" cy="1736100"/>
          </a:xfrm>
          <a:prstGeom prst="roundRect">
            <a:avLst>
              <a:gd name="adj" fmla="val 16667"/>
            </a:avLst>
          </a:prstGeom>
          <a:solidFill>
            <a:srgbClr val="A4C2F4"/>
          </a:solidFill>
          <a:ln w="9525" cap="flat" cmpd="sng">
            <a:solidFill>
              <a:srgbClr val="A4C2F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1500">
                <a:latin typeface="Roboto"/>
                <a:ea typeface="Roboto"/>
                <a:cs typeface="Roboto"/>
                <a:sym typeface="Roboto"/>
              </a:rPr>
              <a:t>Multiplication and division </a:t>
            </a:r>
            <a:endParaRPr sz="1500">
              <a:latin typeface="Roboto"/>
              <a:ea typeface="Roboto"/>
              <a:cs typeface="Roboto"/>
              <a:sym typeface="Roboto"/>
            </a:endParaRPr>
          </a:p>
          <a:p>
            <a:pPr marL="0" lvl="0" indent="0" algn="l" rtl="0">
              <a:spcBef>
                <a:spcPts val="0"/>
              </a:spcBef>
              <a:spcAft>
                <a:spcPts val="0"/>
              </a:spcAft>
              <a:buNone/>
            </a:pPr>
            <a:r>
              <a:rPr lang="en-US" sz="1500">
                <a:latin typeface="Roboto"/>
                <a:ea typeface="Roboto"/>
                <a:cs typeface="Roboto"/>
                <a:sym typeface="Roboto"/>
              </a:rPr>
              <a:t>Place value</a:t>
            </a:r>
            <a:endParaRPr sz="1500">
              <a:latin typeface="Roboto"/>
              <a:ea typeface="Roboto"/>
              <a:cs typeface="Roboto"/>
              <a:sym typeface="Roboto"/>
            </a:endParaRPr>
          </a:p>
          <a:p>
            <a:pPr marL="0" lvl="0" indent="0" algn="l" rtl="0">
              <a:spcBef>
                <a:spcPts val="0"/>
              </a:spcBef>
              <a:spcAft>
                <a:spcPts val="0"/>
              </a:spcAft>
              <a:buNone/>
            </a:pPr>
            <a:r>
              <a:rPr lang="en-US" sz="1500">
                <a:latin typeface="Roboto"/>
                <a:ea typeface="Roboto"/>
                <a:cs typeface="Roboto"/>
                <a:sym typeface="Roboto"/>
              </a:rPr>
              <a:t>Addition and Subtraction</a:t>
            </a:r>
            <a:endParaRPr sz="1500">
              <a:latin typeface="Roboto"/>
              <a:ea typeface="Roboto"/>
              <a:cs typeface="Roboto"/>
              <a:sym typeface="Roboto"/>
            </a:endParaRPr>
          </a:p>
          <a:p>
            <a:pPr marL="0" lvl="0" indent="0" algn="l" rtl="0">
              <a:spcBef>
                <a:spcPts val="0"/>
              </a:spcBef>
              <a:spcAft>
                <a:spcPts val="0"/>
              </a:spcAft>
              <a:buNone/>
            </a:pPr>
            <a:r>
              <a:rPr lang="en-US" sz="1500">
                <a:latin typeface="Roboto"/>
                <a:ea typeface="Roboto"/>
                <a:cs typeface="Roboto"/>
                <a:sym typeface="Roboto"/>
              </a:rPr>
              <a:t>Numbers on a number line</a:t>
            </a:r>
            <a:endParaRPr sz="1500">
              <a:latin typeface="Roboto"/>
              <a:ea typeface="Roboto"/>
              <a:cs typeface="Roboto"/>
              <a:sym typeface="Roboto"/>
            </a:endParaRPr>
          </a:p>
          <a:p>
            <a:pPr marL="0" lvl="0" indent="0" algn="l" rtl="0">
              <a:spcBef>
                <a:spcPts val="0"/>
              </a:spcBef>
              <a:spcAft>
                <a:spcPts val="0"/>
              </a:spcAft>
              <a:buNone/>
            </a:pPr>
            <a:r>
              <a:rPr lang="en-US" sz="1500">
                <a:latin typeface="Roboto"/>
                <a:ea typeface="Roboto"/>
                <a:cs typeface="Roboto"/>
                <a:sym typeface="Roboto"/>
              </a:rPr>
              <a:t>Data collection and displays</a:t>
            </a:r>
            <a:endParaRPr sz="1500">
              <a:latin typeface="Roboto"/>
              <a:ea typeface="Roboto"/>
              <a:cs typeface="Roboto"/>
              <a:sym typeface="Roboto"/>
            </a:endParaRPr>
          </a:p>
        </p:txBody>
      </p:sp>
      <p:sp>
        <p:nvSpPr>
          <p:cNvPr id="603" name="Google Shape;603;p66"/>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2020-21: Modified Scope and Sequence - Eureka Math Example #1</a:t>
            </a:r>
            <a:endParaRPr/>
          </a:p>
        </p:txBody>
      </p:sp>
      <p:sp>
        <p:nvSpPr>
          <p:cNvPr id="604" name="Google Shape;604;p6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
        <p:nvSpPr>
          <p:cNvPr id="605" name="Google Shape;605;p66"/>
          <p:cNvSpPr/>
          <p:nvPr/>
        </p:nvSpPr>
        <p:spPr>
          <a:xfrm>
            <a:off x="8806900" y="3558992"/>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Typical remediation likely sufficient</a:t>
            </a:r>
            <a:endParaRPr sz="1500">
              <a:solidFill>
                <a:srgbClr val="FFFFFF"/>
              </a:solidFill>
              <a:latin typeface="Roboto"/>
              <a:ea typeface="Roboto"/>
              <a:cs typeface="Roboto"/>
              <a:sym typeface="Roboto"/>
            </a:endParaRPr>
          </a:p>
        </p:txBody>
      </p:sp>
      <p:sp>
        <p:nvSpPr>
          <p:cNvPr id="606" name="Google Shape;606;p66"/>
          <p:cNvSpPr/>
          <p:nvPr/>
        </p:nvSpPr>
        <p:spPr>
          <a:xfrm>
            <a:off x="837475" y="1304050"/>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Must be covered before regular instruction begins</a:t>
            </a:r>
            <a:endParaRPr sz="1500">
              <a:solidFill>
                <a:srgbClr val="FFFFFF"/>
              </a:solidFill>
              <a:latin typeface="Roboto"/>
              <a:ea typeface="Roboto"/>
              <a:cs typeface="Roboto"/>
              <a:sym typeface="Roboto"/>
            </a:endParaRPr>
          </a:p>
        </p:txBody>
      </p:sp>
      <p:sp>
        <p:nvSpPr>
          <p:cNvPr id="607" name="Google Shape;607;p66"/>
          <p:cNvSpPr/>
          <p:nvPr/>
        </p:nvSpPr>
        <p:spPr>
          <a:xfrm>
            <a:off x="759450" y="3506325"/>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Targeted assessment, coverage, and remediation</a:t>
            </a:r>
            <a:endParaRPr sz="1500">
              <a:solidFill>
                <a:srgbClr val="FFFFFF"/>
              </a:solidFill>
              <a:latin typeface="Roboto"/>
              <a:ea typeface="Roboto"/>
              <a:cs typeface="Roboto"/>
              <a:sym typeface="Roboto"/>
            </a:endParaRPr>
          </a:p>
        </p:txBody>
      </p:sp>
      <p:sp>
        <p:nvSpPr>
          <p:cNvPr id="608" name="Google Shape;608;p66">
            <a:extLst>
              <a:ext uri="{C183D7F6-B498-43B3-948B-1728B52AA6E4}">
                <adec:decorative xmlns:adec="http://schemas.microsoft.com/office/drawing/2017/decorative" val="1"/>
              </a:ext>
            </a:extLst>
          </p:cNvPr>
          <p:cNvSpPr/>
          <p:nvPr/>
        </p:nvSpPr>
        <p:spPr>
          <a:xfrm>
            <a:off x="8141150" y="1652800"/>
            <a:ext cx="567600" cy="4512900"/>
          </a:xfrm>
          <a:prstGeom prst="rightBrace">
            <a:avLst>
              <a:gd name="adj1" fmla="val 50000"/>
              <a:gd name="adj2" fmla="val 50000"/>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09" name="Google Shape;609;p66">
            <a:extLst>
              <a:ext uri="{C183D7F6-B498-43B3-948B-1728B52AA6E4}">
                <adec:decorative xmlns:adec="http://schemas.microsoft.com/office/drawing/2017/decorative" val="1"/>
              </a:ext>
            </a:extLst>
          </p:cNvPr>
          <p:cNvCxnSpPr/>
          <p:nvPr/>
        </p:nvCxnSpPr>
        <p:spPr>
          <a:xfrm rot="10800000" flipH="1">
            <a:off x="1862525" y="3725963"/>
            <a:ext cx="3955800" cy="933600"/>
          </a:xfrm>
          <a:prstGeom prst="curvedConnector3">
            <a:avLst>
              <a:gd name="adj1" fmla="val 50000"/>
            </a:avLst>
          </a:prstGeom>
          <a:noFill/>
          <a:ln w="38100" cap="flat" cmpd="sng">
            <a:solidFill>
              <a:schemeClr val="dk2"/>
            </a:solidFill>
            <a:prstDash val="solid"/>
            <a:round/>
            <a:headEnd type="none" w="med" len="med"/>
            <a:tailEnd type="stealth" w="med" len="med"/>
          </a:ln>
        </p:spPr>
      </p:cxnSp>
      <p:cxnSp>
        <p:nvCxnSpPr>
          <p:cNvPr id="610" name="Google Shape;610;p66">
            <a:extLst>
              <a:ext uri="{C183D7F6-B498-43B3-948B-1728B52AA6E4}">
                <adec:decorative xmlns:adec="http://schemas.microsoft.com/office/drawing/2017/decorative" val="1"/>
              </a:ext>
            </a:extLst>
          </p:cNvPr>
          <p:cNvCxnSpPr/>
          <p:nvPr/>
        </p:nvCxnSpPr>
        <p:spPr>
          <a:xfrm rot="10800000" flipH="1">
            <a:off x="2198575" y="2370100"/>
            <a:ext cx="3685800" cy="2059500"/>
          </a:xfrm>
          <a:prstGeom prst="curvedConnector3">
            <a:avLst>
              <a:gd name="adj1" fmla="val 50000"/>
            </a:avLst>
          </a:prstGeom>
          <a:noFill/>
          <a:ln w="38100" cap="flat" cmpd="sng">
            <a:solidFill>
              <a:schemeClr val="dk2"/>
            </a:solidFill>
            <a:prstDash val="solid"/>
            <a:round/>
            <a:headEnd type="none" w="med" len="med"/>
            <a:tailEnd type="stealth" w="med" len="med"/>
          </a:ln>
        </p:spPr>
      </p:cxnSp>
      <p:cxnSp>
        <p:nvCxnSpPr>
          <p:cNvPr id="611" name="Google Shape;611;p66">
            <a:extLst>
              <a:ext uri="{C183D7F6-B498-43B3-948B-1728B52AA6E4}">
                <adec:decorative xmlns:adec="http://schemas.microsoft.com/office/drawing/2017/decorative" val="1"/>
              </a:ext>
            </a:extLst>
          </p:cNvPr>
          <p:cNvCxnSpPr/>
          <p:nvPr/>
        </p:nvCxnSpPr>
        <p:spPr>
          <a:xfrm rot="10800000" flipH="1">
            <a:off x="1852625" y="4318375"/>
            <a:ext cx="3992100" cy="536100"/>
          </a:xfrm>
          <a:prstGeom prst="curvedConnector3">
            <a:avLst>
              <a:gd name="adj1" fmla="val 50000"/>
            </a:avLst>
          </a:prstGeom>
          <a:noFill/>
          <a:ln w="38100" cap="flat" cmpd="sng">
            <a:solidFill>
              <a:schemeClr val="dk2"/>
            </a:solidFill>
            <a:prstDash val="solid"/>
            <a:round/>
            <a:headEnd type="none" w="med" len="med"/>
            <a:tailEnd type="stealth" w="med" len="med"/>
          </a:ln>
        </p:spPr>
      </p:cxnSp>
      <p:pic>
        <p:nvPicPr>
          <p:cNvPr id="612" name="Google Shape;612;p66">
            <a:extLst>
              <a:ext uri="{C183D7F6-B498-43B3-948B-1728B52AA6E4}">
                <adec:decorative xmlns:adec="http://schemas.microsoft.com/office/drawing/2017/decorative" val="1"/>
              </a:ext>
            </a:extLst>
          </p:cNvPr>
          <p:cNvPicPr preferRelativeResize="0"/>
          <p:nvPr/>
        </p:nvPicPr>
        <p:blipFill rotWithShape="1">
          <a:blip r:embed="rId3">
            <a:alphaModFix/>
          </a:blip>
          <a:srcRect l="49685"/>
          <a:stretch/>
        </p:blipFill>
        <p:spPr>
          <a:xfrm>
            <a:off x="5846224" y="1405921"/>
            <a:ext cx="1424825" cy="5241004"/>
          </a:xfrm>
          <a:prstGeom prst="rect">
            <a:avLst/>
          </a:prstGeom>
          <a:noFill/>
          <a:ln>
            <a:noFill/>
          </a:ln>
        </p:spPr>
      </p:pic>
      <p:pic>
        <p:nvPicPr>
          <p:cNvPr id="613" name="Google Shape;613;p6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247550" y="1405949"/>
            <a:ext cx="262950" cy="52409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67"/>
          <p:cNvSpPr/>
          <p:nvPr/>
        </p:nvSpPr>
        <p:spPr>
          <a:xfrm>
            <a:off x="5608175" y="4455175"/>
            <a:ext cx="3256200" cy="963900"/>
          </a:xfrm>
          <a:prstGeom prst="roundRect">
            <a:avLst>
              <a:gd name="adj" fmla="val 16667"/>
            </a:avLst>
          </a:prstGeom>
          <a:solidFill>
            <a:srgbClr val="A4C2F4"/>
          </a:solidFill>
          <a:ln w="9525" cap="flat" cmpd="sng">
            <a:solidFill>
              <a:srgbClr val="A4C2F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1500">
                <a:latin typeface="Roboto"/>
                <a:ea typeface="Roboto"/>
                <a:cs typeface="Roboto"/>
                <a:sym typeface="Roboto"/>
              </a:rPr>
              <a:t>NA</a:t>
            </a:r>
            <a:endParaRPr sz="1500">
              <a:latin typeface="Roboto"/>
              <a:ea typeface="Roboto"/>
              <a:cs typeface="Roboto"/>
              <a:sym typeface="Roboto"/>
            </a:endParaRPr>
          </a:p>
          <a:p>
            <a:pPr marL="0" lvl="0" indent="0" algn="l" rtl="0">
              <a:spcBef>
                <a:spcPts val="0"/>
              </a:spcBef>
              <a:spcAft>
                <a:spcPts val="0"/>
              </a:spcAft>
              <a:buNone/>
            </a:pPr>
            <a:endParaRPr sz="1500">
              <a:latin typeface="Roboto"/>
              <a:ea typeface="Roboto"/>
              <a:cs typeface="Roboto"/>
              <a:sym typeface="Roboto"/>
            </a:endParaRPr>
          </a:p>
        </p:txBody>
      </p:sp>
      <p:sp>
        <p:nvSpPr>
          <p:cNvPr id="620" name="Google Shape;620;p67"/>
          <p:cNvSpPr/>
          <p:nvPr/>
        </p:nvSpPr>
        <p:spPr>
          <a:xfrm>
            <a:off x="5593850" y="5542500"/>
            <a:ext cx="3256200" cy="963900"/>
          </a:xfrm>
          <a:prstGeom prst="roundRect">
            <a:avLst>
              <a:gd name="adj" fmla="val 16667"/>
            </a:avLst>
          </a:prstGeom>
          <a:solidFill>
            <a:srgbClr val="A4C2F4"/>
          </a:solidFill>
          <a:ln w="9525" cap="flat" cmpd="sng">
            <a:solidFill>
              <a:srgbClr val="A4C2F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1500">
                <a:latin typeface="Roboto"/>
                <a:ea typeface="Roboto"/>
                <a:cs typeface="Roboto"/>
                <a:sym typeface="Roboto"/>
              </a:rPr>
              <a:t>Data collection and displays</a:t>
            </a:r>
            <a:endParaRPr sz="1500">
              <a:latin typeface="Roboto"/>
              <a:ea typeface="Roboto"/>
              <a:cs typeface="Roboto"/>
              <a:sym typeface="Roboto"/>
            </a:endParaRPr>
          </a:p>
          <a:p>
            <a:pPr marL="0" lvl="0" indent="0" algn="l" rtl="0">
              <a:spcBef>
                <a:spcPts val="0"/>
              </a:spcBef>
              <a:spcAft>
                <a:spcPts val="0"/>
              </a:spcAft>
              <a:buNone/>
            </a:pPr>
            <a:r>
              <a:rPr lang="en-US" sz="1500">
                <a:latin typeface="Roboto"/>
                <a:ea typeface="Roboto"/>
                <a:cs typeface="Roboto"/>
                <a:sym typeface="Roboto"/>
              </a:rPr>
              <a:t>Geometry</a:t>
            </a:r>
            <a:endParaRPr sz="1500">
              <a:latin typeface="Roboto"/>
              <a:ea typeface="Roboto"/>
              <a:cs typeface="Roboto"/>
              <a:sym typeface="Roboto"/>
            </a:endParaRPr>
          </a:p>
        </p:txBody>
      </p:sp>
      <p:sp>
        <p:nvSpPr>
          <p:cNvPr id="621" name="Google Shape;621;p67"/>
          <p:cNvSpPr/>
          <p:nvPr/>
        </p:nvSpPr>
        <p:spPr>
          <a:xfrm>
            <a:off x="5652075" y="2947050"/>
            <a:ext cx="3187800" cy="963900"/>
          </a:xfrm>
          <a:prstGeom prst="roundRect">
            <a:avLst>
              <a:gd name="adj" fmla="val 16667"/>
            </a:avLst>
          </a:prstGeom>
          <a:solidFill>
            <a:srgbClr val="A4C2F4"/>
          </a:solidFill>
          <a:ln w="9525" cap="flat" cmpd="sng">
            <a:solidFill>
              <a:srgbClr val="A4C2F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1500">
                <a:latin typeface="Roboto"/>
                <a:ea typeface="Roboto"/>
                <a:cs typeface="Roboto"/>
                <a:sym typeface="Roboto"/>
              </a:rPr>
              <a:t>Fractions</a:t>
            </a:r>
            <a:endParaRPr sz="1500">
              <a:latin typeface="Roboto"/>
              <a:ea typeface="Roboto"/>
              <a:cs typeface="Roboto"/>
              <a:sym typeface="Roboto"/>
            </a:endParaRPr>
          </a:p>
        </p:txBody>
      </p:sp>
      <p:sp>
        <p:nvSpPr>
          <p:cNvPr id="622" name="Google Shape;622;p67"/>
          <p:cNvSpPr/>
          <p:nvPr/>
        </p:nvSpPr>
        <p:spPr>
          <a:xfrm>
            <a:off x="5676499" y="1436425"/>
            <a:ext cx="3187800" cy="1390800"/>
          </a:xfrm>
          <a:prstGeom prst="roundRect">
            <a:avLst>
              <a:gd name="adj" fmla="val 16667"/>
            </a:avLst>
          </a:prstGeom>
          <a:solidFill>
            <a:srgbClr val="A4C2F4"/>
          </a:solidFill>
          <a:ln w="9525" cap="flat" cmpd="sng">
            <a:solidFill>
              <a:srgbClr val="A4C2F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1500">
                <a:latin typeface="Roboto"/>
                <a:ea typeface="Roboto"/>
                <a:cs typeface="Roboto"/>
                <a:sym typeface="Roboto"/>
              </a:rPr>
              <a:t>Multiplication and division </a:t>
            </a:r>
            <a:endParaRPr sz="1500">
              <a:latin typeface="Roboto"/>
              <a:ea typeface="Roboto"/>
              <a:cs typeface="Roboto"/>
              <a:sym typeface="Roboto"/>
            </a:endParaRPr>
          </a:p>
          <a:p>
            <a:pPr marL="0" lvl="0" indent="0" algn="l" rtl="0">
              <a:spcBef>
                <a:spcPts val="0"/>
              </a:spcBef>
              <a:spcAft>
                <a:spcPts val="0"/>
              </a:spcAft>
              <a:buNone/>
            </a:pPr>
            <a:r>
              <a:rPr lang="en-US" sz="1500">
                <a:latin typeface="Roboto"/>
                <a:ea typeface="Roboto"/>
                <a:cs typeface="Roboto"/>
                <a:sym typeface="Roboto"/>
              </a:rPr>
              <a:t>Place value</a:t>
            </a:r>
            <a:endParaRPr sz="1500">
              <a:latin typeface="Roboto"/>
              <a:ea typeface="Roboto"/>
              <a:cs typeface="Roboto"/>
              <a:sym typeface="Roboto"/>
            </a:endParaRPr>
          </a:p>
          <a:p>
            <a:pPr marL="0" lvl="0" indent="0" algn="l" rtl="0">
              <a:spcBef>
                <a:spcPts val="0"/>
              </a:spcBef>
              <a:spcAft>
                <a:spcPts val="0"/>
              </a:spcAft>
              <a:buNone/>
            </a:pPr>
            <a:r>
              <a:rPr lang="en-US" sz="1500">
                <a:latin typeface="Roboto"/>
                <a:ea typeface="Roboto"/>
                <a:cs typeface="Roboto"/>
                <a:sym typeface="Roboto"/>
              </a:rPr>
              <a:t>Addition and Subtraction</a:t>
            </a:r>
            <a:endParaRPr sz="1500">
              <a:latin typeface="Roboto"/>
              <a:ea typeface="Roboto"/>
              <a:cs typeface="Roboto"/>
              <a:sym typeface="Roboto"/>
            </a:endParaRPr>
          </a:p>
        </p:txBody>
      </p:sp>
      <p:sp>
        <p:nvSpPr>
          <p:cNvPr id="623" name="Google Shape;623;p67"/>
          <p:cNvSpPr/>
          <p:nvPr/>
        </p:nvSpPr>
        <p:spPr>
          <a:xfrm>
            <a:off x="9069600" y="2533500"/>
            <a:ext cx="3004800" cy="3356700"/>
          </a:xfrm>
          <a:prstGeom prst="roundRect">
            <a:avLst>
              <a:gd name="adj" fmla="val 16667"/>
            </a:avLst>
          </a:prstGeom>
          <a:solidFill>
            <a:srgbClr val="A4C2F4"/>
          </a:solidFill>
          <a:ln w="9525" cap="flat" cmpd="sng">
            <a:solidFill>
              <a:srgbClr val="A4C2F4"/>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500">
              <a:solidFill>
                <a:srgbClr val="FFFFFF"/>
              </a:solidFill>
              <a:latin typeface="Roboto"/>
              <a:ea typeface="Roboto"/>
              <a:cs typeface="Roboto"/>
              <a:sym typeface="Roboto"/>
            </a:endParaRPr>
          </a:p>
          <a:p>
            <a:pPr marL="0" lvl="0" indent="0" algn="ctr" rtl="0">
              <a:spcBef>
                <a:spcPts val="0"/>
              </a:spcBef>
              <a:spcAft>
                <a:spcPts val="0"/>
              </a:spcAft>
              <a:buNone/>
            </a:pPr>
            <a:endParaRPr sz="1500">
              <a:solidFill>
                <a:srgbClr val="FFFFFF"/>
              </a:solidFill>
              <a:latin typeface="Roboto"/>
              <a:ea typeface="Roboto"/>
              <a:cs typeface="Roboto"/>
              <a:sym typeface="Roboto"/>
            </a:endParaRPr>
          </a:p>
          <a:p>
            <a:pPr marL="0" lvl="0" indent="0" algn="ctr" rtl="0">
              <a:spcBef>
                <a:spcPts val="0"/>
              </a:spcBef>
              <a:spcAft>
                <a:spcPts val="0"/>
              </a:spcAft>
              <a:buNone/>
            </a:pPr>
            <a:endParaRPr sz="1500">
              <a:solidFill>
                <a:srgbClr val="FFFFFF"/>
              </a:solidFill>
              <a:latin typeface="Roboto"/>
              <a:ea typeface="Roboto"/>
              <a:cs typeface="Roboto"/>
              <a:sym typeface="Roboto"/>
            </a:endParaRPr>
          </a:p>
          <a:p>
            <a:pPr marL="0" lvl="0" indent="0" algn="ctr" rtl="0">
              <a:spcBef>
                <a:spcPts val="0"/>
              </a:spcBef>
              <a:spcAft>
                <a:spcPts val="0"/>
              </a:spcAft>
              <a:buNone/>
            </a:pPr>
            <a:endParaRPr sz="1500">
              <a:solidFill>
                <a:srgbClr val="FFFFFF"/>
              </a:solidFill>
              <a:latin typeface="Roboto"/>
              <a:ea typeface="Roboto"/>
              <a:cs typeface="Roboto"/>
              <a:sym typeface="Roboto"/>
            </a:endParaRPr>
          </a:p>
          <a:p>
            <a:pPr marL="0" lvl="0" indent="0" algn="ctr" rtl="0">
              <a:spcBef>
                <a:spcPts val="0"/>
              </a:spcBef>
              <a:spcAft>
                <a:spcPts val="0"/>
              </a:spcAft>
              <a:buNone/>
            </a:pPr>
            <a:endParaRPr sz="1500">
              <a:solidFill>
                <a:srgbClr val="FFFFFF"/>
              </a:solidFill>
              <a:latin typeface="Roboto"/>
              <a:ea typeface="Roboto"/>
              <a:cs typeface="Roboto"/>
              <a:sym typeface="Roboto"/>
            </a:endParaRPr>
          </a:p>
          <a:p>
            <a:pPr marL="0" lvl="0" indent="0" algn="l" rtl="0">
              <a:spcBef>
                <a:spcPts val="0"/>
              </a:spcBef>
              <a:spcAft>
                <a:spcPts val="0"/>
              </a:spcAft>
              <a:buNone/>
            </a:pPr>
            <a:r>
              <a:rPr lang="en-US" sz="1500">
                <a:latin typeface="Roboto"/>
                <a:ea typeface="Roboto"/>
                <a:cs typeface="Roboto"/>
                <a:sym typeface="Roboto"/>
              </a:rPr>
              <a:t>Numbers on a number line</a:t>
            </a:r>
            <a:endParaRPr sz="1500">
              <a:latin typeface="Roboto"/>
              <a:ea typeface="Roboto"/>
              <a:cs typeface="Roboto"/>
              <a:sym typeface="Roboto"/>
            </a:endParaRPr>
          </a:p>
          <a:p>
            <a:pPr marL="0" lvl="0" indent="0" algn="l" rtl="0">
              <a:spcBef>
                <a:spcPts val="0"/>
              </a:spcBef>
              <a:spcAft>
                <a:spcPts val="0"/>
              </a:spcAft>
              <a:buNone/>
            </a:pPr>
            <a:r>
              <a:rPr lang="en-US" sz="1500">
                <a:latin typeface="Roboto"/>
                <a:ea typeface="Roboto"/>
                <a:cs typeface="Roboto"/>
                <a:sym typeface="Roboto"/>
              </a:rPr>
              <a:t>Fractions</a:t>
            </a:r>
            <a:endParaRPr sz="1500">
              <a:latin typeface="Roboto"/>
              <a:ea typeface="Roboto"/>
              <a:cs typeface="Roboto"/>
              <a:sym typeface="Roboto"/>
            </a:endParaRPr>
          </a:p>
          <a:p>
            <a:pPr marL="0" lvl="0" indent="0" algn="l" rtl="0">
              <a:spcBef>
                <a:spcPts val="0"/>
              </a:spcBef>
              <a:spcAft>
                <a:spcPts val="0"/>
              </a:spcAft>
              <a:buNone/>
            </a:pPr>
            <a:r>
              <a:rPr lang="en-US" sz="1500">
                <a:latin typeface="Roboto"/>
                <a:ea typeface="Roboto"/>
                <a:cs typeface="Roboto"/>
                <a:sym typeface="Roboto"/>
              </a:rPr>
              <a:t>Measurement</a:t>
            </a:r>
            <a:endParaRPr sz="1500">
              <a:latin typeface="Roboto"/>
              <a:ea typeface="Roboto"/>
              <a:cs typeface="Roboto"/>
              <a:sym typeface="Roboto"/>
            </a:endParaRPr>
          </a:p>
          <a:p>
            <a:pPr marL="0" lvl="0" indent="0" algn="ctr" rtl="0">
              <a:spcBef>
                <a:spcPts val="0"/>
              </a:spcBef>
              <a:spcAft>
                <a:spcPts val="0"/>
              </a:spcAft>
              <a:buNone/>
            </a:pPr>
            <a:endParaRPr sz="1500">
              <a:solidFill>
                <a:srgbClr val="FFFFFF"/>
              </a:solidFill>
              <a:latin typeface="Roboto"/>
              <a:ea typeface="Roboto"/>
              <a:cs typeface="Roboto"/>
              <a:sym typeface="Roboto"/>
            </a:endParaRPr>
          </a:p>
          <a:p>
            <a:pPr marL="0" lvl="0" indent="0" algn="ctr" rtl="0">
              <a:spcBef>
                <a:spcPts val="0"/>
              </a:spcBef>
              <a:spcAft>
                <a:spcPts val="0"/>
              </a:spcAft>
              <a:buNone/>
            </a:pPr>
            <a:endParaRPr sz="1500">
              <a:solidFill>
                <a:srgbClr val="FFFFFF"/>
              </a:solidFill>
              <a:latin typeface="Roboto"/>
              <a:ea typeface="Roboto"/>
              <a:cs typeface="Roboto"/>
              <a:sym typeface="Roboto"/>
            </a:endParaRPr>
          </a:p>
          <a:p>
            <a:pPr marL="0" lvl="0" indent="0" algn="ctr" rtl="0">
              <a:spcBef>
                <a:spcPts val="0"/>
              </a:spcBef>
              <a:spcAft>
                <a:spcPts val="0"/>
              </a:spcAft>
              <a:buNone/>
            </a:pPr>
            <a:endParaRPr sz="1500">
              <a:solidFill>
                <a:srgbClr val="FFFFFF"/>
              </a:solidFill>
              <a:latin typeface="Roboto"/>
              <a:ea typeface="Roboto"/>
              <a:cs typeface="Roboto"/>
              <a:sym typeface="Roboto"/>
            </a:endParaRPr>
          </a:p>
          <a:p>
            <a:pPr marL="0" lvl="0" indent="0" algn="ctr" rtl="0">
              <a:spcBef>
                <a:spcPts val="0"/>
              </a:spcBef>
              <a:spcAft>
                <a:spcPts val="0"/>
              </a:spcAft>
              <a:buNone/>
            </a:pPr>
            <a:endParaRPr sz="1500">
              <a:solidFill>
                <a:srgbClr val="FFFFFF"/>
              </a:solidFill>
              <a:latin typeface="Roboto"/>
              <a:ea typeface="Roboto"/>
              <a:cs typeface="Roboto"/>
              <a:sym typeface="Roboto"/>
            </a:endParaRPr>
          </a:p>
          <a:p>
            <a:pPr marL="0" lvl="0" indent="0" algn="ctr" rtl="0">
              <a:spcBef>
                <a:spcPts val="0"/>
              </a:spcBef>
              <a:spcAft>
                <a:spcPts val="0"/>
              </a:spcAft>
              <a:buNone/>
            </a:pPr>
            <a:r>
              <a:rPr lang="en-US" sz="1500">
                <a:latin typeface="Roboto"/>
                <a:ea typeface="Roboto"/>
                <a:cs typeface="Roboto"/>
                <a:sym typeface="Roboto"/>
              </a:rPr>
              <a:t>NA</a:t>
            </a:r>
            <a:endParaRPr sz="1500">
              <a:latin typeface="Roboto"/>
              <a:ea typeface="Roboto"/>
              <a:cs typeface="Roboto"/>
              <a:sym typeface="Roboto"/>
            </a:endParaRPr>
          </a:p>
        </p:txBody>
      </p:sp>
      <p:sp>
        <p:nvSpPr>
          <p:cNvPr id="624" name="Google Shape;624;p67"/>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Documenting the work of the spring - Eureka Math Example #2</a:t>
            </a:r>
            <a:endParaRPr/>
          </a:p>
        </p:txBody>
      </p:sp>
      <p:sp>
        <p:nvSpPr>
          <p:cNvPr id="625" name="Google Shape;625;p6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
        <p:nvSpPr>
          <p:cNvPr id="626" name="Google Shape;626;p67">
            <a:extLst>
              <a:ext uri="{C183D7F6-B498-43B3-948B-1728B52AA6E4}">
                <adec:decorative xmlns:adec="http://schemas.microsoft.com/office/drawing/2017/decorative" val="1"/>
              </a:ext>
            </a:extLst>
          </p:cNvPr>
          <p:cNvSpPr/>
          <p:nvPr/>
        </p:nvSpPr>
        <p:spPr>
          <a:xfrm>
            <a:off x="2461850" y="1368375"/>
            <a:ext cx="408000" cy="33567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67"/>
          <p:cNvSpPr/>
          <p:nvPr/>
        </p:nvSpPr>
        <p:spPr>
          <a:xfrm>
            <a:off x="3028250" y="3042692"/>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Will likely need remediation</a:t>
            </a:r>
            <a:endParaRPr sz="1500">
              <a:solidFill>
                <a:srgbClr val="FFFFFF"/>
              </a:solidFill>
              <a:latin typeface="Roboto"/>
              <a:ea typeface="Roboto"/>
              <a:cs typeface="Roboto"/>
              <a:sym typeface="Roboto"/>
            </a:endParaRPr>
          </a:p>
        </p:txBody>
      </p:sp>
      <p:sp>
        <p:nvSpPr>
          <p:cNvPr id="628" name="Google Shape;628;p67"/>
          <p:cNvSpPr/>
          <p:nvPr/>
        </p:nvSpPr>
        <p:spPr>
          <a:xfrm>
            <a:off x="3028250" y="1781567"/>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Typical remediation likely sufficient</a:t>
            </a:r>
            <a:endParaRPr sz="1500">
              <a:solidFill>
                <a:srgbClr val="FFFFFF"/>
              </a:solidFill>
              <a:latin typeface="Roboto"/>
              <a:ea typeface="Roboto"/>
              <a:cs typeface="Roboto"/>
              <a:sym typeface="Roboto"/>
            </a:endParaRPr>
          </a:p>
        </p:txBody>
      </p:sp>
      <p:sp>
        <p:nvSpPr>
          <p:cNvPr id="629" name="Google Shape;629;p67"/>
          <p:cNvSpPr/>
          <p:nvPr/>
        </p:nvSpPr>
        <p:spPr>
          <a:xfrm>
            <a:off x="2958075" y="5674204"/>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WIll likely need remediation</a:t>
            </a:r>
            <a:endParaRPr sz="1500">
              <a:solidFill>
                <a:srgbClr val="FFFFFF"/>
              </a:solidFill>
              <a:latin typeface="Roboto"/>
              <a:ea typeface="Roboto"/>
              <a:cs typeface="Roboto"/>
              <a:sym typeface="Roboto"/>
            </a:endParaRPr>
          </a:p>
        </p:txBody>
      </p:sp>
      <p:sp>
        <p:nvSpPr>
          <p:cNvPr id="630" name="Google Shape;630;p67"/>
          <p:cNvSpPr/>
          <p:nvPr/>
        </p:nvSpPr>
        <p:spPr>
          <a:xfrm>
            <a:off x="3028250" y="4586867"/>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Typical remediation likely sufficient</a:t>
            </a:r>
            <a:endParaRPr sz="1500">
              <a:solidFill>
                <a:srgbClr val="FFFFFF"/>
              </a:solidFill>
              <a:latin typeface="Roboto"/>
              <a:ea typeface="Roboto"/>
              <a:cs typeface="Roboto"/>
              <a:sym typeface="Roboto"/>
            </a:endParaRPr>
          </a:p>
        </p:txBody>
      </p:sp>
      <p:sp>
        <p:nvSpPr>
          <p:cNvPr id="631" name="Google Shape;631;p67">
            <a:extLst>
              <a:ext uri="{C183D7F6-B498-43B3-948B-1728B52AA6E4}">
                <adec:decorative xmlns:adec="http://schemas.microsoft.com/office/drawing/2017/decorative" val="1"/>
              </a:ext>
            </a:extLst>
          </p:cNvPr>
          <p:cNvSpPr/>
          <p:nvPr/>
        </p:nvSpPr>
        <p:spPr>
          <a:xfrm>
            <a:off x="2498613" y="4904050"/>
            <a:ext cx="255600" cy="12582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67"/>
          <p:cNvSpPr txBox="1"/>
          <p:nvPr/>
        </p:nvSpPr>
        <p:spPr>
          <a:xfrm>
            <a:off x="3298100" y="1230400"/>
            <a:ext cx="14874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Quattrocento Sans"/>
                <a:ea typeface="Quattrocento Sans"/>
                <a:cs typeface="Quattrocento Sans"/>
                <a:sym typeface="Quattrocento Sans"/>
              </a:rPr>
              <a:t>Before Closures</a:t>
            </a:r>
            <a:endParaRPr b="1">
              <a:latin typeface="Quattrocento Sans"/>
              <a:ea typeface="Quattrocento Sans"/>
              <a:cs typeface="Quattrocento Sans"/>
              <a:sym typeface="Quattrocento Sans"/>
            </a:endParaRPr>
          </a:p>
        </p:txBody>
      </p:sp>
      <p:sp>
        <p:nvSpPr>
          <p:cNvPr id="633" name="Google Shape;633;p67"/>
          <p:cNvSpPr txBox="1"/>
          <p:nvPr/>
        </p:nvSpPr>
        <p:spPr>
          <a:xfrm>
            <a:off x="3172675" y="4183900"/>
            <a:ext cx="14874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Quattrocento Sans"/>
                <a:ea typeface="Quattrocento Sans"/>
                <a:cs typeface="Quattrocento Sans"/>
                <a:sym typeface="Quattrocento Sans"/>
              </a:rPr>
              <a:t>During Closures</a:t>
            </a:r>
            <a:endParaRPr b="1">
              <a:latin typeface="Quattrocento Sans"/>
              <a:ea typeface="Quattrocento Sans"/>
              <a:cs typeface="Quattrocento Sans"/>
              <a:sym typeface="Quattrocento Sans"/>
            </a:endParaRPr>
          </a:p>
        </p:txBody>
      </p:sp>
      <p:sp>
        <p:nvSpPr>
          <p:cNvPr id="634" name="Google Shape;634;p67"/>
          <p:cNvSpPr txBox="1"/>
          <p:nvPr/>
        </p:nvSpPr>
        <p:spPr>
          <a:xfrm>
            <a:off x="10067275" y="2595250"/>
            <a:ext cx="16281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Quattrocento Sans"/>
                <a:ea typeface="Quattrocento Sans"/>
                <a:cs typeface="Quattrocento Sans"/>
                <a:sym typeface="Quattrocento Sans"/>
              </a:rPr>
              <a:t>Not Covered</a:t>
            </a:r>
            <a:endParaRPr b="1">
              <a:latin typeface="Quattrocento Sans"/>
              <a:ea typeface="Quattrocento Sans"/>
              <a:cs typeface="Quattrocento Sans"/>
              <a:sym typeface="Quattrocento Sans"/>
            </a:endParaRPr>
          </a:p>
        </p:txBody>
      </p:sp>
      <p:sp>
        <p:nvSpPr>
          <p:cNvPr id="635" name="Google Shape;635;p67"/>
          <p:cNvSpPr txBox="1"/>
          <p:nvPr/>
        </p:nvSpPr>
        <p:spPr>
          <a:xfrm>
            <a:off x="3792450" y="5287375"/>
            <a:ext cx="16281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Quattrocento Sans"/>
                <a:ea typeface="Quattrocento Sans"/>
                <a:cs typeface="Quattrocento Sans"/>
                <a:sym typeface="Quattrocento Sans"/>
              </a:rPr>
              <a:t>OR</a:t>
            </a:r>
            <a:endParaRPr b="1">
              <a:latin typeface="Quattrocento Sans"/>
              <a:ea typeface="Quattrocento Sans"/>
              <a:cs typeface="Quattrocento Sans"/>
              <a:sym typeface="Quattrocento Sans"/>
            </a:endParaRPr>
          </a:p>
        </p:txBody>
      </p:sp>
      <p:sp>
        <p:nvSpPr>
          <p:cNvPr id="636" name="Google Shape;636;p67"/>
          <p:cNvSpPr txBox="1"/>
          <p:nvPr/>
        </p:nvSpPr>
        <p:spPr>
          <a:xfrm>
            <a:off x="3585250" y="2595250"/>
            <a:ext cx="16281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Quattrocento Sans"/>
                <a:ea typeface="Quattrocento Sans"/>
                <a:cs typeface="Quattrocento Sans"/>
                <a:sym typeface="Quattrocento Sans"/>
              </a:rPr>
              <a:t>OR</a:t>
            </a:r>
            <a:endParaRPr b="1">
              <a:latin typeface="Quattrocento Sans"/>
              <a:ea typeface="Quattrocento Sans"/>
              <a:cs typeface="Quattrocento Sans"/>
              <a:sym typeface="Quattrocento Sans"/>
            </a:endParaRPr>
          </a:p>
        </p:txBody>
      </p:sp>
      <p:pic>
        <p:nvPicPr>
          <p:cNvPr id="637" name="Google Shape;637;p67">
            <a:extLst>
              <a:ext uri="{C183D7F6-B498-43B3-948B-1728B52AA6E4}">
                <adec:decorative xmlns:adec="http://schemas.microsoft.com/office/drawing/2017/decorative" val="1"/>
              </a:ext>
            </a:extLst>
          </p:cNvPr>
          <p:cNvPicPr preferRelativeResize="0"/>
          <p:nvPr/>
        </p:nvPicPr>
        <p:blipFill rotWithShape="1">
          <a:blip r:embed="rId3">
            <a:alphaModFix/>
          </a:blip>
          <a:srcRect r="50777"/>
          <a:stretch/>
        </p:blipFill>
        <p:spPr>
          <a:xfrm>
            <a:off x="567750" y="1230400"/>
            <a:ext cx="1393875" cy="5240949"/>
          </a:xfrm>
          <a:prstGeom prst="rect">
            <a:avLst/>
          </a:prstGeom>
          <a:noFill/>
          <a:ln>
            <a:noFill/>
          </a:ln>
        </p:spPr>
      </p:pic>
      <p:pic>
        <p:nvPicPr>
          <p:cNvPr id="638" name="Google Shape;638;p67">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961625" y="1230399"/>
            <a:ext cx="262950" cy="5240950"/>
          </a:xfrm>
          <a:prstGeom prst="rect">
            <a:avLst/>
          </a:prstGeom>
          <a:noFill/>
          <a:ln>
            <a:noFill/>
          </a:ln>
        </p:spPr>
      </p:pic>
      <p:sp>
        <p:nvSpPr>
          <p:cNvPr id="639" name="Google Shape;639;p67"/>
          <p:cNvSpPr/>
          <p:nvPr/>
        </p:nvSpPr>
        <p:spPr>
          <a:xfrm>
            <a:off x="9244650" y="4687950"/>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Must be covered before regular instruction begins</a:t>
            </a:r>
            <a:endParaRPr sz="1500">
              <a:solidFill>
                <a:srgbClr val="FFFFFF"/>
              </a:solidFill>
              <a:latin typeface="Roboto"/>
              <a:ea typeface="Roboto"/>
              <a:cs typeface="Roboto"/>
              <a:sym typeface="Roboto"/>
            </a:endParaRPr>
          </a:p>
        </p:txBody>
      </p:sp>
      <p:sp>
        <p:nvSpPr>
          <p:cNvPr id="640" name="Google Shape;640;p67"/>
          <p:cNvSpPr/>
          <p:nvPr/>
        </p:nvSpPr>
        <p:spPr>
          <a:xfrm>
            <a:off x="9167875" y="3019550"/>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Targeted coverage needed</a:t>
            </a:r>
            <a:endParaRPr sz="1500">
              <a:solidFill>
                <a:srgbClr val="FFFFFF"/>
              </a:solidFill>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68"/>
          <p:cNvSpPr/>
          <p:nvPr/>
        </p:nvSpPr>
        <p:spPr>
          <a:xfrm>
            <a:off x="1628550" y="2004550"/>
            <a:ext cx="955800" cy="700500"/>
          </a:xfrm>
          <a:prstGeom prst="roundRect">
            <a:avLst>
              <a:gd name="adj" fmla="val 16667"/>
            </a:avLst>
          </a:prstGeom>
          <a:solidFill>
            <a:srgbClr val="A4C2F4"/>
          </a:solidFill>
          <a:ln w="9525" cap="flat" cmpd="sng">
            <a:solidFill>
              <a:srgbClr val="A4C2F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1500">
                <a:latin typeface="Roboto"/>
                <a:ea typeface="Roboto"/>
                <a:cs typeface="Roboto"/>
                <a:sym typeface="Roboto"/>
              </a:rPr>
              <a:t>NA</a:t>
            </a:r>
            <a:endParaRPr sz="1500">
              <a:latin typeface="Roboto"/>
              <a:ea typeface="Roboto"/>
              <a:cs typeface="Roboto"/>
              <a:sym typeface="Roboto"/>
            </a:endParaRPr>
          </a:p>
        </p:txBody>
      </p:sp>
      <p:sp>
        <p:nvSpPr>
          <p:cNvPr id="647" name="Google Shape;647;p68"/>
          <p:cNvSpPr/>
          <p:nvPr/>
        </p:nvSpPr>
        <p:spPr>
          <a:xfrm>
            <a:off x="734850" y="4141025"/>
            <a:ext cx="3221400" cy="1801800"/>
          </a:xfrm>
          <a:prstGeom prst="roundRect">
            <a:avLst>
              <a:gd name="adj" fmla="val 16667"/>
            </a:avLst>
          </a:prstGeom>
          <a:solidFill>
            <a:srgbClr val="A4C2F4"/>
          </a:solidFill>
          <a:ln w="9525" cap="flat" cmpd="sng">
            <a:solidFill>
              <a:srgbClr val="A4C2F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1500">
                <a:latin typeface="Roboto"/>
                <a:ea typeface="Roboto"/>
                <a:cs typeface="Roboto"/>
                <a:sym typeface="Roboto"/>
              </a:rPr>
              <a:t>Measurement</a:t>
            </a:r>
            <a:endParaRPr sz="1500">
              <a:latin typeface="Roboto"/>
              <a:ea typeface="Roboto"/>
              <a:cs typeface="Roboto"/>
              <a:sym typeface="Roboto"/>
            </a:endParaRPr>
          </a:p>
          <a:p>
            <a:pPr marL="0" lvl="0" indent="0" algn="l" rtl="0">
              <a:spcBef>
                <a:spcPts val="0"/>
              </a:spcBef>
              <a:spcAft>
                <a:spcPts val="0"/>
              </a:spcAft>
              <a:buNone/>
            </a:pPr>
            <a:r>
              <a:rPr lang="en-US" sz="1500">
                <a:latin typeface="Roboto"/>
                <a:ea typeface="Roboto"/>
                <a:cs typeface="Roboto"/>
                <a:sym typeface="Roboto"/>
              </a:rPr>
              <a:t>Geometry</a:t>
            </a:r>
            <a:endParaRPr sz="1500">
              <a:latin typeface="Roboto"/>
              <a:ea typeface="Roboto"/>
              <a:cs typeface="Roboto"/>
              <a:sym typeface="Roboto"/>
            </a:endParaRPr>
          </a:p>
          <a:p>
            <a:pPr marL="0" lvl="0" indent="0" algn="l" rtl="0">
              <a:spcBef>
                <a:spcPts val="0"/>
              </a:spcBef>
              <a:spcAft>
                <a:spcPts val="0"/>
              </a:spcAft>
              <a:buNone/>
            </a:pPr>
            <a:r>
              <a:rPr lang="en-US" sz="1500">
                <a:latin typeface="Roboto"/>
                <a:ea typeface="Roboto"/>
                <a:cs typeface="Roboto"/>
                <a:sym typeface="Roboto"/>
              </a:rPr>
              <a:t>Fractions</a:t>
            </a:r>
            <a:endParaRPr sz="1500">
              <a:latin typeface="Roboto"/>
              <a:ea typeface="Roboto"/>
              <a:cs typeface="Roboto"/>
              <a:sym typeface="Roboto"/>
            </a:endParaRPr>
          </a:p>
          <a:p>
            <a:pPr marL="0" lvl="0" indent="0" algn="l" rtl="0">
              <a:spcBef>
                <a:spcPts val="0"/>
              </a:spcBef>
              <a:spcAft>
                <a:spcPts val="0"/>
              </a:spcAft>
              <a:buNone/>
            </a:pPr>
            <a:r>
              <a:rPr lang="en-US" sz="1500">
                <a:latin typeface="Roboto"/>
                <a:ea typeface="Roboto"/>
                <a:cs typeface="Roboto"/>
                <a:sym typeface="Roboto"/>
              </a:rPr>
              <a:t>Numbers on a number line</a:t>
            </a:r>
            <a:endParaRPr sz="1500">
              <a:latin typeface="Roboto"/>
              <a:ea typeface="Roboto"/>
              <a:cs typeface="Roboto"/>
              <a:sym typeface="Roboto"/>
            </a:endParaRPr>
          </a:p>
          <a:p>
            <a:pPr marL="0" lvl="0" indent="0" algn="l" rtl="0">
              <a:spcBef>
                <a:spcPts val="0"/>
              </a:spcBef>
              <a:spcAft>
                <a:spcPts val="0"/>
              </a:spcAft>
              <a:buNone/>
            </a:pPr>
            <a:r>
              <a:rPr lang="en-US" sz="1500">
                <a:latin typeface="Roboto"/>
                <a:ea typeface="Roboto"/>
                <a:cs typeface="Roboto"/>
                <a:sym typeface="Roboto"/>
              </a:rPr>
              <a:t>Data collection and displays</a:t>
            </a:r>
            <a:endParaRPr sz="1500">
              <a:latin typeface="Roboto"/>
              <a:ea typeface="Roboto"/>
              <a:cs typeface="Roboto"/>
              <a:sym typeface="Roboto"/>
            </a:endParaRPr>
          </a:p>
        </p:txBody>
      </p:sp>
      <p:sp>
        <p:nvSpPr>
          <p:cNvPr id="648" name="Google Shape;648;p68"/>
          <p:cNvSpPr/>
          <p:nvPr/>
        </p:nvSpPr>
        <p:spPr>
          <a:xfrm>
            <a:off x="8610600" y="4206825"/>
            <a:ext cx="3499800" cy="1736100"/>
          </a:xfrm>
          <a:prstGeom prst="roundRect">
            <a:avLst>
              <a:gd name="adj" fmla="val 16667"/>
            </a:avLst>
          </a:prstGeom>
          <a:solidFill>
            <a:srgbClr val="A4C2F4"/>
          </a:solidFill>
          <a:ln w="9525" cap="flat" cmpd="sng">
            <a:solidFill>
              <a:srgbClr val="A4C2F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1500">
                <a:latin typeface="Roboto"/>
                <a:ea typeface="Roboto"/>
                <a:cs typeface="Roboto"/>
                <a:sym typeface="Roboto"/>
              </a:rPr>
              <a:t>Multiplication and division </a:t>
            </a:r>
            <a:endParaRPr sz="1500">
              <a:latin typeface="Roboto"/>
              <a:ea typeface="Roboto"/>
              <a:cs typeface="Roboto"/>
              <a:sym typeface="Roboto"/>
            </a:endParaRPr>
          </a:p>
          <a:p>
            <a:pPr marL="0" lvl="0" indent="0" algn="l" rtl="0">
              <a:spcBef>
                <a:spcPts val="0"/>
              </a:spcBef>
              <a:spcAft>
                <a:spcPts val="0"/>
              </a:spcAft>
              <a:buNone/>
            </a:pPr>
            <a:r>
              <a:rPr lang="en-US" sz="1500">
                <a:latin typeface="Roboto"/>
                <a:ea typeface="Roboto"/>
                <a:cs typeface="Roboto"/>
                <a:sym typeface="Roboto"/>
              </a:rPr>
              <a:t>Place value</a:t>
            </a:r>
            <a:endParaRPr sz="1500">
              <a:latin typeface="Roboto"/>
              <a:ea typeface="Roboto"/>
              <a:cs typeface="Roboto"/>
              <a:sym typeface="Roboto"/>
            </a:endParaRPr>
          </a:p>
          <a:p>
            <a:pPr marL="0" lvl="0" indent="0" algn="l" rtl="0">
              <a:spcBef>
                <a:spcPts val="0"/>
              </a:spcBef>
              <a:spcAft>
                <a:spcPts val="0"/>
              </a:spcAft>
              <a:buNone/>
            </a:pPr>
            <a:r>
              <a:rPr lang="en-US" sz="1500">
                <a:latin typeface="Roboto"/>
                <a:ea typeface="Roboto"/>
                <a:cs typeface="Roboto"/>
                <a:sym typeface="Roboto"/>
              </a:rPr>
              <a:t>Addition and Subtraction</a:t>
            </a:r>
            <a:endParaRPr sz="1500">
              <a:latin typeface="Roboto"/>
              <a:ea typeface="Roboto"/>
              <a:cs typeface="Roboto"/>
              <a:sym typeface="Roboto"/>
            </a:endParaRPr>
          </a:p>
          <a:p>
            <a:pPr marL="0" lvl="0" indent="0" algn="l" rtl="0">
              <a:spcBef>
                <a:spcPts val="0"/>
              </a:spcBef>
              <a:spcAft>
                <a:spcPts val="0"/>
              </a:spcAft>
              <a:buNone/>
            </a:pPr>
            <a:endParaRPr sz="1500">
              <a:latin typeface="Roboto"/>
              <a:ea typeface="Roboto"/>
              <a:cs typeface="Roboto"/>
              <a:sym typeface="Roboto"/>
            </a:endParaRPr>
          </a:p>
        </p:txBody>
      </p:sp>
      <p:sp>
        <p:nvSpPr>
          <p:cNvPr id="649" name="Google Shape;649;p68"/>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2020-21: Modified Scope and Sequence - Eureka Math Example #2</a:t>
            </a:r>
            <a:endParaRPr/>
          </a:p>
        </p:txBody>
      </p:sp>
      <p:sp>
        <p:nvSpPr>
          <p:cNvPr id="650" name="Google Shape;650;p6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
        <p:nvSpPr>
          <p:cNvPr id="651" name="Google Shape;651;p68"/>
          <p:cNvSpPr/>
          <p:nvPr/>
        </p:nvSpPr>
        <p:spPr>
          <a:xfrm>
            <a:off x="8806900" y="3558992"/>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Typical remediation likely sufficient</a:t>
            </a:r>
            <a:endParaRPr sz="1500">
              <a:solidFill>
                <a:srgbClr val="FFFFFF"/>
              </a:solidFill>
              <a:latin typeface="Roboto"/>
              <a:ea typeface="Roboto"/>
              <a:cs typeface="Roboto"/>
              <a:sym typeface="Roboto"/>
            </a:endParaRPr>
          </a:p>
        </p:txBody>
      </p:sp>
      <p:sp>
        <p:nvSpPr>
          <p:cNvPr id="652" name="Google Shape;652;p68"/>
          <p:cNvSpPr/>
          <p:nvPr/>
        </p:nvSpPr>
        <p:spPr>
          <a:xfrm>
            <a:off x="837475" y="1304050"/>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Must be covered before regular instruction begins</a:t>
            </a:r>
            <a:endParaRPr sz="1500">
              <a:solidFill>
                <a:srgbClr val="FFFFFF"/>
              </a:solidFill>
              <a:latin typeface="Roboto"/>
              <a:ea typeface="Roboto"/>
              <a:cs typeface="Roboto"/>
              <a:sym typeface="Roboto"/>
            </a:endParaRPr>
          </a:p>
        </p:txBody>
      </p:sp>
      <p:sp>
        <p:nvSpPr>
          <p:cNvPr id="653" name="Google Shape;653;p68"/>
          <p:cNvSpPr/>
          <p:nvPr/>
        </p:nvSpPr>
        <p:spPr>
          <a:xfrm>
            <a:off x="759450" y="3506325"/>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Targeted assessment, coverage, and remediation</a:t>
            </a:r>
            <a:endParaRPr sz="1500">
              <a:solidFill>
                <a:srgbClr val="FFFFFF"/>
              </a:solidFill>
              <a:latin typeface="Roboto"/>
              <a:ea typeface="Roboto"/>
              <a:cs typeface="Roboto"/>
              <a:sym typeface="Roboto"/>
            </a:endParaRPr>
          </a:p>
        </p:txBody>
      </p:sp>
      <p:sp>
        <p:nvSpPr>
          <p:cNvPr id="654" name="Google Shape;654;p68">
            <a:extLst>
              <a:ext uri="{C183D7F6-B498-43B3-948B-1728B52AA6E4}">
                <adec:decorative xmlns:adec="http://schemas.microsoft.com/office/drawing/2017/decorative" val="1"/>
              </a:ext>
            </a:extLst>
          </p:cNvPr>
          <p:cNvSpPr/>
          <p:nvPr/>
        </p:nvSpPr>
        <p:spPr>
          <a:xfrm>
            <a:off x="8141150" y="1652800"/>
            <a:ext cx="567600" cy="4512900"/>
          </a:xfrm>
          <a:prstGeom prst="rightBrace">
            <a:avLst>
              <a:gd name="adj1" fmla="val 50000"/>
              <a:gd name="adj2" fmla="val 50000"/>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5" name="Google Shape;655;p68">
            <a:extLst>
              <a:ext uri="{C183D7F6-B498-43B3-948B-1728B52AA6E4}">
                <adec:decorative xmlns:adec="http://schemas.microsoft.com/office/drawing/2017/decorative" val="1"/>
              </a:ext>
            </a:extLst>
          </p:cNvPr>
          <p:cNvCxnSpPr/>
          <p:nvPr/>
        </p:nvCxnSpPr>
        <p:spPr>
          <a:xfrm rot="10800000" flipH="1">
            <a:off x="1987025" y="3725950"/>
            <a:ext cx="3831300" cy="1146600"/>
          </a:xfrm>
          <a:prstGeom prst="curvedConnector3">
            <a:avLst>
              <a:gd name="adj1" fmla="val 50000"/>
            </a:avLst>
          </a:prstGeom>
          <a:noFill/>
          <a:ln w="38100" cap="flat" cmpd="sng">
            <a:solidFill>
              <a:schemeClr val="dk2"/>
            </a:solidFill>
            <a:prstDash val="solid"/>
            <a:round/>
            <a:headEnd type="none" w="med" len="med"/>
            <a:tailEnd type="stealth" w="med" len="med"/>
          </a:ln>
        </p:spPr>
      </p:cxnSp>
      <p:cxnSp>
        <p:nvCxnSpPr>
          <p:cNvPr id="656" name="Google Shape;656;p68">
            <a:extLst>
              <a:ext uri="{C183D7F6-B498-43B3-948B-1728B52AA6E4}">
                <adec:decorative xmlns:adec="http://schemas.microsoft.com/office/drawing/2017/decorative" val="1"/>
              </a:ext>
            </a:extLst>
          </p:cNvPr>
          <p:cNvCxnSpPr/>
          <p:nvPr/>
        </p:nvCxnSpPr>
        <p:spPr>
          <a:xfrm rot="10800000" flipH="1">
            <a:off x="2194325" y="2370025"/>
            <a:ext cx="3690000" cy="2243400"/>
          </a:xfrm>
          <a:prstGeom prst="curvedConnector3">
            <a:avLst>
              <a:gd name="adj1" fmla="val 50000"/>
            </a:avLst>
          </a:prstGeom>
          <a:noFill/>
          <a:ln w="38100" cap="flat" cmpd="sng">
            <a:solidFill>
              <a:schemeClr val="dk2"/>
            </a:solidFill>
            <a:prstDash val="solid"/>
            <a:round/>
            <a:headEnd type="none" w="med" len="med"/>
            <a:tailEnd type="stealth" w="med" len="med"/>
          </a:ln>
        </p:spPr>
      </p:cxnSp>
      <p:cxnSp>
        <p:nvCxnSpPr>
          <p:cNvPr id="657" name="Google Shape;657;p68">
            <a:extLst>
              <a:ext uri="{C183D7F6-B498-43B3-948B-1728B52AA6E4}">
                <adec:decorative xmlns:adec="http://schemas.microsoft.com/office/drawing/2017/decorative" val="1"/>
              </a:ext>
            </a:extLst>
          </p:cNvPr>
          <p:cNvCxnSpPr/>
          <p:nvPr/>
        </p:nvCxnSpPr>
        <p:spPr>
          <a:xfrm rot="10800000" flipH="1">
            <a:off x="1900650" y="4318450"/>
            <a:ext cx="3944100" cy="761400"/>
          </a:xfrm>
          <a:prstGeom prst="curvedConnector3">
            <a:avLst>
              <a:gd name="adj1" fmla="val 50000"/>
            </a:avLst>
          </a:prstGeom>
          <a:noFill/>
          <a:ln w="38100" cap="flat" cmpd="sng">
            <a:solidFill>
              <a:schemeClr val="dk2"/>
            </a:solidFill>
            <a:prstDash val="solid"/>
            <a:round/>
            <a:headEnd type="none" w="med" len="med"/>
            <a:tailEnd type="stealth" w="med" len="med"/>
          </a:ln>
        </p:spPr>
      </p:cxnSp>
      <p:pic>
        <p:nvPicPr>
          <p:cNvPr id="658" name="Google Shape;658;p68">
            <a:extLst>
              <a:ext uri="{C183D7F6-B498-43B3-948B-1728B52AA6E4}">
                <adec:decorative xmlns:adec="http://schemas.microsoft.com/office/drawing/2017/decorative" val="1"/>
              </a:ext>
            </a:extLst>
          </p:cNvPr>
          <p:cNvPicPr preferRelativeResize="0"/>
          <p:nvPr/>
        </p:nvPicPr>
        <p:blipFill rotWithShape="1">
          <a:blip r:embed="rId3">
            <a:alphaModFix/>
          </a:blip>
          <a:srcRect l="49685"/>
          <a:stretch/>
        </p:blipFill>
        <p:spPr>
          <a:xfrm>
            <a:off x="5846224" y="1405921"/>
            <a:ext cx="1424825" cy="5241004"/>
          </a:xfrm>
          <a:prstGeom prst="rect">
            <a:avLst/>
          </a:prstGeom>
          <a:noFill/>
          <a:ln>
            <a:noFill/>
          </a:ln>
        </p:spPr>
      </p:pic>
      <p:pic>
        <p:nvPicPr>
          <p:cNvPr id="659" name="Google Shape;659;p68">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247550" y="1405949"/>
            <a:ext cx="262950" cy="5240950"/>
          </a:xfrm>
          <a:prstGeom prst="rect">
            <a:avLst/>
          </a:prstGeom>
          <a:noFill/>
          <a:ln>
            <a:noFill/>
          </a:ln>
        </p:spPr>
      </p:pic>
      <p:cxnSp>
        <p:nvCxnSpPr>
          <p:cNvPr id="660" name="Google Shape;660;p68">
            <a:extLst>
              <a:ext uri="{C183D7F6-B498-43B3-948B-1728B52AA6E4}">
                <adec:decorative xmlns:adec="http://schemas.microsoft.com/office/drawing/2017/decorative" val="1"/>
              </a:ext>
            </a:extLst>
          </p:cNvPr>
          <p:cNvCxnSpPr/>
          <p:nvPr/>
        </p:nvCxnSpPr>
        <p:spPr>
          <a:xfrm rot="10800000" flipH="1">
            <a:off x="3282625" y="4318575"/>
            <a:ext cx="2562300" cy="951300"/>
          </a:xfrm>
          <a:prstGeom prst="curvedConnector3">
            <a:avLst>
              <a:gd name="adj1" fmla="val 50000"/>
            </a:avLst>
          </a:prstGeom>
          <a:noFill/>
          <a:ln w="38100" cap="flat" cmpd="sng">
            <a:solidFill>
              <a:schemeClr val="dk2"/>
            </a:solidFill>
            <a:prstDash val="solid"/>
            <a:round/>
            <a:headEnd type="none" w="med" len="med"/>
            <a:tailEnd type="stealth" w="med" len="med"/>
          </a:ln>
        </p:spPr>
      </p:cxnSp>
      <p:cxnSp>
        <p:nvCxnSpPr>
          <p:cNvPr id="661" name="Google Shape;661;p68">
            <a:extLst>
              <a:ext uri="{C183D7F6-B498-43B3-948B-1728B52AA6E4}">
                <adec:decorative xmlns:adec="http://schemas.microsoft.com/office/drawing/2017/decorative" val="1"/>
              </a:ext>
            </a:extLst>
          </p:cNvPr>
          <p:cNvCxnSpPr/>
          <p:nvPr/>
        </p:nvCxnSpPr>
        <p:spPr>
          <a:xfrm>
            <a:off x="3351725" y="5615350"/>
            <a:ext cx="2470200" cy="501000"/>
          </a:xfrm>
          <a:prstGeom prst="curvedConnector3">
            <a:avLst>
              <a:gd name="adj1" fmla="val 50000"/>
            </a:avLst>
          </a:prstGeom>
          <a:noFill/>
          <a:ln w="38100" cap="flat" cmpd="sng">
            <a:solidFill>
              <a:schemeClr val="dk2"/>
            </a:solidFill>
            <a:prstDash val="solid"/>
            <a:round/>
            <a:headEnd type="none" w="med" len="med"/>
            <a:tailEnd type="stealth" w="med" len="med"/>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69"/>
          <p:cNvSpPr/>
          <p:nvPr/>
        </p:nvSpPr>
        <p:spPr>
          <a:xfrm>
            <a:off x="5608175" y="4455175"/>
            <a:ext cx="3256200" cy="963900"/>
          </a:xfrm>
          <a:prstGeom prst="roundRect">
            <a:avLst>
              <a:gd name="adj" fmla="val 16667"/>
            </a:avLst>
          </a:prstGeom>
          <a:solidFill>
            <a:srgbClr val="A4C2F4"/>
          </a:solidFill>
          <a:ln w="9525" cap="flat" cmpd="sng">
            <a:solidFill>
              <a:srgbClr val="A4C2F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1500">
                <a:latin typeface="Roboto"/>
                <a:ea typeface="Roboto"/>
                <a:cs typeface="Roboto"/>
                <a:sym typeface="Roboto"/>
              </a:rPr>
              <a:t>NA</a:t>
            </a:r>
            <a:endParaRPr sz="1500">
              <a:latin typeface="Roboto"/>
              <a:ea typeface="Roboto"/>
              <a:cs typeface="Roboto"/>
              <a:sym typeface="Roboto"/>
            </a:endParaRPr>
          </a:p>
          <a:p>
            <a:pPr marL="0" lvl="0" indent="0" algn="l" rtl="0">
              <a:spcBef>
                <a:spcPts val="0"/>
              </a:spcBef>
              <a:spcAft>
                <a:spcPts val="0"/>
              </a:spcAft>
              <a:buNone/>
            </a:pPr>
            <a:endParaRPr sz="1500">
              <a:latin typeface="Roboto"/>
              <a:ea typeface="Roboto"/>
              <a:cs typeface="Roboto"/>
              <a:sym typeface="Roboto"/>
            </a:endParaRPr>
          </a:p>
        </p:txBody>
      </p:sp>
      <p:sp>
        <p:nvSpPr>
          <p:cNvPr id="668" name="Google Shape;668;p69"/>
          <p:cNvSpPr/>
          <p:nvPr/>
        </p:nvSpPr>
        <p:spPr>
          <a:xfrm>
            <a:off x="5593850" y="5542500"/>
            <a:ext cx="3256200" cy="963900"/>
          </a:xfrm>
          <a:prstGeom prst="roundRect">
            <a:avLst>
              <a:gd name="adj" fmla="val 16667"/>
            </a:avLst>
          </a:prstGeom>
          <a:solidFill>
            <a:srgbClr val="A4C2F4"/>
          </a:solidFill>
          <a:ln w="9525" cap="flat" cmpd="sng">
            <a:solidFill>
              <a:srgbClr val="A4C2F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1500">
                <a:latin typeface="Roboto"/>
                <a:ea typeface="Roboto"/>
                <a:cs typeface="Roboto"/>
                <a:sym typeface="Roboto"/>
              </a:rPr>
              <a:t>NA</a:t>
            </a:r>
            <a:endParaRPr sz="1500">
              <a:latin typeface="Roboto"/>
              <a:ea typeface="Roboto"/>
              <a:cs typeface="Roboto"/>
              <a:sym typeface="Roboto"/>
            </a:endParaRPr>
          </a:p>
        </p:txBody>
      </p:sp>
      <p:sp>
        <p:nvSpPr>
          <p:cNvPr id="669" name="Google Shape;669;p69"/>
          <p:cNvSpPr/>
          <p:nvPr/>
        </p:nvSpPr>
        <p:spPr>
          <a:xfrm>
            <a:off x="5652075" y="2947050"/>
            <a:ext cx="3187800" cy="963900"/>
          </a:xfrm>
          <a:prstGeom prst="roundRect">
            <a:avLst>
              <a:gd name="adj" fmla="val 16667"/>
            </a:avLst>
          </a:prstGeom>
          <a:solidFill>
            <a:srgbClr val="A4C2F4"/>
          </a:solidFill>
          <a:ln w="9525" cap="flat" cmpd="sng">
            <a:solidFill>
              <a:srgbClr val="A4C2F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1500">
                <a:latin typeface="Roboto"/>
                <a:ea typeface="Roboto"/>
                <a:cs typeface="Roboto"/>
                <a:sym typeface="Roboto"/>
              </a:rPr>
              <a:t>Fractions</a:t>
            </a:r>
            <a:endParaRPr sz="1500">
              <a:latin typeface="Roboto"/>
              <a:ea typeface="Roboto"/>
              <a:cs typeface="Roboto"/>
              <a:sym typeface="Roboto"/>
            </a:endParaRPr>
          </a:p>
        </p:txBody>
      </p:sp>
      <p:sp>
        <p:nvSpPr>
          <p:cNvPr id="670" name="Google Shape;670;p69"/>
          <p:cNvSpPr/>
          <p:nvPr/>
        </p:nvSpPr>
        <p:spPr>
          <a:xfrm>
            <a:off x="5676499" y="1436425"/>
            <a:ext cx="3187800" cy="1390800"/>
          </a:xfrm>
          <a:prstGeom prst="roundRect">
            <a:avLst>
              <a:gd name="adj" fmla="val 16667"/>
            </a:avLst>
          </a:prstGeom>
          <a:solidFill>
            <a:srgbClr val="A4C2F4"/>
          </a:solidFill>
          <a:ln w="9525" cap="flat" cmpd="sng">
            <a:solidFill>
              <a:srgbClr val="A4C2F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1500">
                <a:latin typeface="Roboto"/>
                <a:ea typeface="Roboto"/>
                <a:cs typeface="Roboto"/>
                <a:sym typeface="Roboto"/>
              </a:rPr>
              <a:t>Multiplication and division </a:t>
            </a:r>
            <a:endParaRPr sz="1500">
              <a:latin typeface="Roboto"/>
              <a:ea typeface="Roboto"/>
              <a:cs typeface="Roboto"/>
              <a:sym typeface="Roboto"/>
            </a:endParaRPr>
          </a:p>
          <a:p>
            <a:pPr marL="0" lvl="0" indent="0" algn="l" rtl="0">
              <a:spcBef>
                <a:spcPts val="0"/>
              </a:spcBef>
              <a:spcAft>
                <a:spcPts val="0"/>
              </a:spcAft>
              <a:buNone/>
            </a:pPr>
            <a:r>
              <a:rPr lang="en-US" sz="1500">
                <a:latin typeface="Roboto"/>
                <a:ea typeface="Roboto"/>
                <a:cs typeface="Roboto"/>
                <a:sym typeface="Roboto"/>
              </a:rPr>
              <a:t>Place value</a:t>
            </a:r>
            <a:endParaRPr sz="1500">
              <a:latin typeface="Roboto"/>
              <a:ea typeface="Roboto"/>
              <a:cs typeface="Roboto"/>
              <a:sym typeface="Roboto"/>
            </a:endParaRPr>
          </a:p>
          <a:p>
            <a:pPr marL="0" lvl="0" indent="0" algn="l" rtl="0">
              <a:spcBef>
                <a:spcPts val="0"/>
              </a:spcBef>
              <a:spcAft>
                <a:spcPts val="0"/>
              </a:spcAft>
              <a:buNone/>
            </a:pPr>
            <a:r>
              <a:rPr lang="en-US" sz="1500">
                <a:latin typeface="Roboto"/>
                <a:ea typeface="Roboto"/>
                <a:cs typeface="Roboto"/>
                <a:sym typeface="Roboto"/>
              </a:rPr>
              <a:t>Addition and Subtraction</a:t>
            </a:r>
            <a:endParaRPr sz="1500">
              <a:latin typeface="Roboto"/>
              <a:ea typeface="Roboto"/>
              <a:cs typeface="Roboto"/>
              <a:sym typeface="Roboto"/>
            </a:endParaRPr>
          </a:p>
        </p:txBody>
      </p:sp>
      <p:sp>
        <p:nvSpPr>
          <p:cNvPr id="671" name="Google Shape;671;p69"/>
          <p:cNvSpPr/>
          <p:nvPr/>
        </p:nvSpPr>
        <p:spPr>
          <a:xfrm>
            <a:off x="9069600" y="1950325"/>
            <a:ext cx="3004800" cy="3939900"/>
          </a:xfrm>
          <a:prstGeom prst="roundRect">
            <a:avLst>
              <a:gd name="adj" fmla="val 16667"/>
            </a:avLst>
          </a:prstGeom>
          <a:solidFill>
            <a:srgbClr val="A4C2F4"/>
          </a:solidFill>
          <a:ln w="9525" cap="flat" cmpd="sng">
            <a:solidFill>
              <a:srgbClr val="A4C2F4"/>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500">
              <a:solidFill>
                <a:srgbClr val="FFFFFF"/>
              </a:solidFill>
              <a:latin typeface="Roboto"/>
              <a:ea typeface="Roboto"/>
              <a:cs typeface="Roboto"/>
              <a:sym typeface="Roboto"/>
            </a:endParaRPr>
          </a:p>
          <a:p>
            <a:pPr marL="0" lvl="0" indent="0" algn="ctr" rtl="0">
              <a:spcBef>
                <a:spcPts val="0"/>
              </a:spcBef>
              <a:spcAft>
                <a:spcPts val="0"/>
              </a:spcAft>
              <a:buNone/>
            </a:pPr>
            <a:endParaRPr sz="1500">
              <a:solidFill>
                <a:srgbClr val="FFFFFF"/>
              </a:solidFill>
              <a:latin typeface="Roboto"/>
              <a:ea typeface="Roboto"/>
              <a:cs typeface="Roboto"/>
              <a:sym typeface="Roboto"/>
            </a:endParaRPr>
          </a:p>
          <a:p>
            <a:pPr marL="0" lvl="0" indent="0" algn="ctr" rtl="0">
              <a:spcBef>
                <a:spcPts val="0"/>
              </a:spcBef>
              <a:spcAft>
                <a:spcPts val="0"/>
              </a:spcAft>
              <a:buNone/>
            </a:pPr>
            <a:endParaRPr sz="1500">
              <a:solidFill>
                <a:srgbClr val="FFFFFF"/>
              </a:solidFill>
              <a:latin typeface="Roboto"/>
              <a:ea typeface="Roboto"/>
              <a:cs typeface="Roboto"/>
              <a:sym typeface="Roboto"/>
            </a:endParaRPr>
          </a:p>
          <a:p>
            <a:pPr marL="0" lvl="0" indent="0" algn="ctr" rtl="0">
              <a:spcBef>
                <a:spcPts val="0"/>
              </a:spcBef>
              <a:spcAft>
                <a:spcPts val="0"/>
              </a:spcAft>
              <a:buNone/>
            </a:pPr>
            <a:endParaRPr sz="1500">
              <a:solidFill>
                <a:srgbClr val="FFFFFF"/>
              </a:solidFill>
              <a:latin typeface="Roboto"/>
              <a:ea typeface="Roboto"/>
              <a:cs typeface="Roboto"/>
              <a:sym typeface="Roboto"/>
            </a:endParaRPr>
          </a:p>
          <a:p>
            <a:pPr marL="0" lvl="0" indent="0" algn="ctr" rtl="0">
              <a:spcBef>
                <a:spcPts val="0"/>
              </a:spcBef>
              <a:spcAft>
                <a:spcPts val="0"/>
              </a:spcAft>
              <a:buNone/>
            </a:pPr>
            <a:endParaRPr sz="1500">
              <a:solidFill>
                <a:srgbClr val="FFFFFF"/>
              </a:solidFill>
              <a:latin typeface="Roboto"/>
              <a:ea typeface="Roboto"/>
              <a:cs typeface="Roboto"/>
              <a:sym typeface="Roboto"/>
            </a:endParaRPr>
          </a:p>
          <a:p>
            <a:pPr marL="0" lvl="0" indent="0" algn="ctr" rtl="0">
              <a:spcBef>
                <a:spcPts val="0"/>
              </a:spcBef>
              <a:spcAft>
                <a:spcPts val="0"/>
              </a:spcAft>
              <a:buNone/>
            </a:pPr>
            <a:endParaRPr sz="1500">
              <a:solidFill>
                <a:srgbClr val="FFFFFF"/>
              </a:solidFill>
              <a:latin typeface="Roboto"/>
              <a:ea typeface="Roboto"/>
              <a:cs typeface="Roboto"/>
              <a:sym typeface="Roboto"/>
            </a:endParaRPr>
          </a:p>
          <a:p>
            <a:pPr marL="0" lvl="0" indent="0" algn="l" rtl="0">
              <a:spcBef>
                <a:spcPts val="0"/>
              </a:spcBef>
              <a:spcAft>
                <a:spcPts val="0"/>
              </a:spcAft>
              <a:buNone/>
            </a:pPr>
            <a:r>
              <a:rPr lang="en-US" sz="1500">
                <a:latin typeface="Roboto"/>
                <a:ea typeface="Roboto"/>
                <a:cs typeface="Roboto"/>
                <a:sym typeface="Roboto"/>
              </a:rPr>
              <a:t>Numbers on a number line</a:t>
            </a:r>
            <a:endParaRPr sz="1500">
              <a:latin typeface="Roboto"/>
              <a:ea typeface="Roboto"/>
              <a:cs typeface="Roboto"/>
              <a:sym typeface="Roboto"/>
            </a:endParaRPr>
          </a:p>
          <a:p>
            <a:pPr marL="0" lvl="0" indent="0" algn="l" rtl="0">
              <a:spcBef>
                <a:spcPts val="0"/>
              </a:spcBef>
              <a:spcAft>
                <a:spcPts val="0"/>
              </a:spcAft>
              <a:buNone/>
            </a:pPr>
            <a:r>
              <a:rPr lang="en-US" sz="1500">
                <a:latin typeface="Roboto"/>
                <a:ea typeface="Roboto"/>
                <a:cs typeface="Roboto"/>
                <a:sym typeface="Roboto"/>
              </a:rPr>
              <a:t>Fractions</a:t>
            </a:r>
            <a:endParaRPr sz="1500">
              <a:latin typeface="Roboto"/>
              <a:ea typeface="Roboto"/>
              <a:cs typeface="Roboto"/>
              <a:sym typeface="Roboto"/>
            </a:endParaRPr>
          </a:p>
          <a:p>
            <a:pPr marL="0" lvl="0" indent="0" algn="l" rtl="0">
              <a:spcBef>
                <a:spcPts val="0"/>
              </a:spcBef>
              <a:spcAft>
                <a:spcPts val="0"/>
              </a:spcAft>
              <a:buNone/>
            </a:pPr>
            <a:r>
              <a:rPr lang="en-US" sz="1500">
                <a:latin typeface="Roboto"/>
                <a:ea typeface="Roboto"/>
                <a:cs typeface="Roboto"/>
                <a:sym typeface="Roboto"/>
              </a:rPr>
              <a:t>Measurement</a:t>
            </a:r>
            <a:endParaRPr sz="1500">
              <a:latin typeface="Roboto"/>
              <a:ea typeface="Roboto"/>
              <a:cs typeface="Roboto"/>
              <a:sym typeface="Roboto"/>
            </a:endParaRPr>
          </a:p>
          <a:p>
            <a:pPr marL="0" lvl="0" indent="0" algn="l" rtl="0">
              <a:spcBef>
                <a:spcPts val="0"/>
              </a:spcBef>
              <a:spcAft>
                <a:spcPts val="0"/>
              </a:spcAft>
              <a:buNone/>
            </a:pPr>
            <a:r>
              <a:rPr lang="en-US" sz="1500">
                <a:latin typeface="Roboto"/>
                <a:ea typeface="Roboto"/>
                <a:cs typeface="Roboto"/>
                <a:sym typeface="Roboto"/>
              </a:rPr>
              <a:t>Data collection and displays</a:t>
            </a:r>
            <a:endParaRPr sz="1500">
              <a:latin typeface="Roboto"/>
              <a:ea typeface="Roboto"/>
              <a:cs typeface="Roboto"/>
              <a:sym typeface="Roboto"/>
            </a:endParaRPr>
          </a:p>
          <a:p>
            <a:pPr marL="0" lvl="0" indent="0" algn="l" rtl="0">
              <a:spcBef>
                <a:spcPts val="0"/>
              </a:spcBef>
              <a:spcAft>
                <a:spcPts val="0"/>
              </a:spcAft>
              <a:buNone/>
            </a:pPr>
            <a:r>
              <a:rPr lang="en-US" sz="1500">
                <a:latin typeface="Roboto"/>
                <a:ea typeface="Roboto"/>
                <a:cs typeface="Roboto"/>
                <a:sym typeface="Roboto"/>
              </a:rPr>
              <a:t>Geometry</a:t>
            </a:r>
            <a:endParaRPr sz="1500">
              <a:latin typeface="Roboto"/>
              <a:ea typeface="Roboto"/>
              <a:cs typeface="Roboto"/>
              <a:sym typeface="Roboto"/>
            </a:endParaRPr>
          </a:p>
          <a:p>
            <a:pPr marL="0" lvl="0" indent="0" algn="ctr" rtl="0">
              <a:spcBef>
                <a:spcPts val="0"/>
              </a:spcBef>
              <a:spcAft>
                <a:spcPts val="0"/>
              </a:spcAft>
              <a:buNone/>
            </a:pPr>
            <a:endParaRPr sz="1500">
              <a:solidFill>
                <a:srgbClr val="FFFFFF"/>
              </a:solidFill>
              <a:latin typeface="Roboto"/>
              <a:ea typeface="Roboto"/>
              <a:cs typeface="Roboto"/>
              <a:sym typeface="Roboto"/>
            </a:endParaRPr>
          </a:p>
          <a:p>
            <a:pPr marL="0" lvl="0" indent="0" algn="ctr" rtl="0">
              <a:spcBef>
                <a:spcPts val="0"/>
              </a:spcBef>
              <a:spcAft>
                <a:spcPts val="0"/>
              </a:spcAft>
              <a:buNone/>
            </a:pPr>
            <a:endParaRPr sz="1500">
              <a:solidFill>
                <a:srgbClr val="FFFFFF"/>
              </a:solidFill>
              <a:latin typeface="Roboto"/>
              <a:ea typeface="Roboto"/>
              <a:cs typeface="Roboto"/>
              <a:sym typeface="Roboto"/>
            </a:endParaRPr>
          </a:p>
          <a:p>
            <a:pPr marL="0" lvl="0" indent="0" algn="ctr" rtl="0">
              <a:spcBef>
                <a:spcPts val="0"/>
              </a:spcBef>
              <a:spcAft>
                <a:spcPts val="0"/>
              </a:spcAft>
              <a:buNone/>
            </a:pPr>
            <a:endParaRPr sz="1500">
              <a:solidFill>
                <a:srgbClr val="FFFFFF"/>
              </a:solidFill>
              <a:latin typeface="Roboto"/>
              <a:ea typeface="Roboto"/>
              <a:cs typeface="Roboto"/>
              <a:sym typeface="Roboto"/>
            </a:endParaRPr>
          </a:p>
          <a:p>
            <a:pPr marL="0" lvl="0" indent="0" algn="ctr" rtl="0">
              <a:spcBef>
                <a:spcPts val="0"/>
              </a:spcBef>
              <a:spcAft>
                <a:spcPts val="0"/>
              </a:spcAft>
              <a:buNone/>
            </a:pPr>
            <a:endParaRPr sz="1500">
              <a:solidFill>
                <a:srgbClr val="FFFFFF"/>
              </a:solidFill>
              <a:latin typeface="Roboto"/>
              <a:ea typeface="Roboto"/>
              <a:cs typeface="Roboto"/>
              <a:sym typeface="Roboto"/>
            </a:endParaRPr>
          </a:p>
          <a:p>
            <a:pPr marL="0" lvl="0" indent="0" algn="ctr" rtl="0">
              <a:spcBef>
                <a:spcPts val="0"/>
              </a:spcBef>
              <a:spcAft>
                <a:spcPts val="0"/>
              </a:spcAft>
              <a:buNone/>
            </a:pPr>
            <a:r>
              <a:rPr lang="en-US" sz="1500">
                <a:latin typeface="Roboto"/>
                <a:ea typeface="Roboto"/>
                <a:cs typeface="Roboto"/>
                <a:sym typeface="Roboto"/>
              </a:rPr>
              <a:t>NA</a:t>
            </a:r>
            <a:endParaRPr sz="1500">
              <a:latin typeface="Roboto"/>
              <a:ea typeface="Roboto"/>
              <a:cs typeface="Roboto"/>
              <a:sym typeface="Roboto"/>
            </a:endParaRPr>
          </a:p>
        </p:txBody>
      </p:sp>
      <p:sp>
        <p:nvSpPr>
          <p:cNvPr id="672" name="Google Shape;672;p69"/>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Documenting the work of the spring - Eureka Math Example #3</a:t>
            </a:r>
            <a:endParaRPr/>
          </a:p>
        </p:txBody>
      </p:sp>
      <p:sp>
        <p:nvSpPr>
          <p:cNvPr id="673" name="Google Shape;673;p6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
        <p:nvSpPr>
          <p:cNvPr id="674" name="Google Shape;674;p69">
            <a:extLst>
              <a:ext uri="{C183D7F6-B498-43B3-948B-1728B52AA6E4}">
                <adec:decorative xmlns:adec="http://schemas.microsoft.com/office/drawing/2017/decorative" val="1"/>
              </a:ext>
            </a:extLst>
          </p:cNvPr>
          <p:cNvSpPr/>
          <p:nvPr/>
        </p:nvSpPr>
        <p:spPr>
          <a:xfrm>
            <a:off x="2461850" y="1368375"/>
            <a:ext cx="408000" cy="33567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69"/>
          <p:cNvSpPr/>
          <p:nvPr/>
        </p:nvSpPr>
        <p:spPr>
          <a:xfrm>
            <a:off x="3028250" y="3042692"/>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Will likely need remediation</a:t>
            </a:r>
            <a:endParaRPr sz="1500">
              <a:solidFill>
                <a:srgbClr val="FFFFFF"/>
              </a:solidFill>
              <a:latin typeface="Roboto"/>
              <a:ea typeface="Roboto"/>
              <a:cs typeface="Roboto"/>
              <a:sym typeface="Roboto"/>
            </a:endParaRPr>
          </a:p>
        </p:txBody>
      </p:sp>
      <p:sp>
        <p:nvSpPr>
          <p:cNvPr id="676" name="Google Shape;676;p69"/>
          <p:cNvSpPr/>
          <p:nvPr/>
        </p:nvSpPr>
        <p:spPr>
          <a:xfrm>
            <a:off x="3028250" y="1781567"/>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Typical remediation likely sufficient</a:t>
            </a:r>
            <a:endParaRPr sz="1500">
              <a:solidFill>
                <a:srgbClr val="FFFFFF"/>
              </a:solidFill>
              <a:latin typeface="Roboto"/>
              <a:ea typeface="Roboto"/>
              <a:cs typeface="Roboto"/>
              <a:sym typeface="Roboto"/>
            </a:endParaRPr>
          </a:p>
        </p:txBody>
      </p:sp>
      <p:sp>
        <p:nvSpPr>
          <p:cNvPr id="677" name="Google Shape;677;p69"/>
          <p:cNvSpPr/>
          <p:nvPr/>
        </p:nvSpPr>
        <p:spPr>
          <a:xfrm>
            <a:off x="2958075" y="5674204"/>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WIll likely need remediation</a:t>
            </a:r>
            <a:endParaRPr sz="1500">
              <a:solidFill>
                <a:srgbClr val="FFFFFF"/>
              </a:solidFill>
              <a:latin typeface="Roboto"/>
              <a:ea typeface="Roboto"/>
              <a:cs typeface="Roboto"/>
              <a:sym typeface="Roboto"/>
            </a:endParaRPr>
          </a:p>
        </p:txBody>
      </p:sp>
      <p:sp>
        <p:nvSpPr>
          <p:cNvPr id="678" name="Google Shape;678;p69"/>
          <p:cNvSpPr/>
          <p:nvPr/>
        </p:nvSpPr>
        <p:spPr>
          <a:xfrm>
            <a:off x="3028250" y="4586867"/>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Typical remediation likely sufficient</a:t>
            </a:r>
            <a:endParaRPr sz="1500">
              <a:solidFill>
                <a:srgbClr val="FFFFFF"/>
              </a:solidFill>
              <a:latin typeface="Roboto"/>
              <a:ea typeface="Roboto"/>
              <a:cs typeface="Roboto"/>
              <a:sym typeface="Roboto"/>
            </a:endParaRPr>
          </a:p>
        </p:txBody>
      </p:sp>
      <p:sp>
        <p:nvSpPr>
          <p:cNvPr id="679" name="Google Shape;679;p69">
            <a:extLst>
              <a:ext uri="{C183D7F6-B498-43B3-948B-1728B52AA6E4}">
                <adec:decorative xmlns:adec="http://schemas.microsoft.com/office/drawing/2017/decorative" val="1"/>
              </a:ext>
            </a:extLst>
          </p:cNvPr>
          <p:cNvSpPr/>
          <p:nvPr/>
        </p:nvSpPr>
        <p:spPr>
          <a:xfrm>
            <a:off x="2498613" y="4904050"/>
            <a:ext cx="255600" cy="12582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69"/>
          <p:cNvSpPr txBox="1"/>
          <p:nvPr/>
        </p:nvSpPr>
        <p:spPr>
          <a:xfrm>
            <a:off x="3298100" y="1230400"/>
            <a:ext cx="14874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Quattrocento Sans"/>
                <a:ea typeface="Quattrocento Sans"/>
                <a:cs typeface="Quattrocento Sans"/>
                <a:sym typeface="Quattrocento Sans"/>
              </a:rPr>
              <a:t>Before Closures</a:t>
            </a:r>
            <a:endParaRPr b="1">
              <a:latin typeface="Quattrocento Sans"/>
              <a:ea typeface="Quattrocento Sans"/>
              <a:cs typeface="Quattrocento Sans"/>
              <a:sym typeface="Quattrocento Sans"/>
            </a:endParaRPr>
          </a:p>
        </p:txBody>
      </p:sp>
      <p:sp>
        <p:nvSpPr>
          <p:cNvPr id="681" name="Google Shape;681;p69"/>
          <p:cNvSpPr txBox="1"/>
          <p:nvPr/>
        </p:nvSpPr>
        <p:spPr>
          <a:xfrm>
            <a:off x="3172675" y="4183900"/>
            <a:ext cx="14874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Quattrocento Sans"/>
                <a:ea typeface="Quattrocento Sans"/>
                <a:cs typeface="Quattrocento Sans"/>
                <a:sym typeface="Quattrocento Sans"/>
              </a:rPr>
              <a:t>During Closures</a:t>
            </a:r>
            <a:endParaRPr b="1">
              <a:latin typeface="Quattrocento Sans"/>
              <a:ea typeface="Quattrocento Sans"/>
              <a:cs typeface="Quattrocento Sans"/>
              <a:sym typeface="Quattrocento Sans"/>
            </a:endParaRPr>
          </a:p>
        </p:txBody>
      </p:sp>
      <p:sp>
        <p:nvSpPr>
          <p:cNvPr id="682" name="Google Shape;682;p69"/>
          <p:cNvSpPr txBox="1"/>
          <p:nvPr/>
        </p:nvSpPr>
        <p:spPr>
          <a:xfrm>
            <a:off x="9777600" y="2230150"/>
            <a:ext cx="16281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Quattrocento Sans"/>
                <a:ea typeface="Quattrocento Sans"/>
                <a:cs typeface="Quattrocento Sans"/>
                <a:sym typeface="Quattrocento Sans"/>
              </a:rPr>
              <a:t>Not Covered</a:t>
            </a:r>
            <a:endParaRPr b="1">
              <a:latin typeface="Quattrocento Sans"/>
              <a:ea typeface="Quattrocento Sans"/>
              <a:cs typeface="Quattrocento Sans"/>
              <a:sym typeface="Quattrocento Sans"/>
            </a:endParaRPr>
          </a:p>
        </p:txBody>
      </p:sp>
      <p:sp>
        <p:nvSpPr>
          <p:cNvPr id="683" name="Google Shape;683;p69"/>
          <p:cNvSpPr txBox="1"/>
          <p:nvPr/>
        </p:nvSpPr>
        <p:spPr>
          <a:xfrm>
            <a:off x="3792450" y="5287375"/>
            <a:ext cx="16281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Quattrocento Sans"/>
                <a:ea typeface="Quattrocento Sans"/>
                <a:cs typeface="Quattrocento Sans"/>
                <a:sym typeface="Quattrocento Sans"/>
              </a:rPr>
              <a:t>OR</a:t>
            </a:r>
            <a:endParaRPr b="1">
              <a:latin typeface="Quattrocento Sans"/>
              <a:ea typeface="Quattrocento Sans"/>
              <a:cs typeface="Quattrocento Sans"/>
              <a:sym typeface="Quattrocento Sans"/>
            </a:endParaRPr>
          </a:p>
        </p:txBody>
      </p:sp>
      <p:sp>
        <p:nvSpPr>
          <p:cNvPr id="684" name="Google Shape;684;p69"/>
          <p:cNvSpPr txBox="1"/>
          <p:nvPr/>
        </p:nvSpPr>
        <p:spPr>
          <a:xfrm>
            <a:off x="3585250" y="2595250"/>
            <a:ext cx="16281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Quattrocento Sans"/>
                <a:ea typeface="Quattrocento Sans"/>
                <a:cs typeface="Quattrocento Sans"/>
                <a:sym typeface="Quattrocento Sans"/>
              </a:rPr>
              <a:t>OR</a:t>
            </a:r>
            <a:endParaRPr b="1">
              <a:latin typeface="Quattrocento Sans"/>
              <a:ea typeface="Quattrocento Sans"/>
              <a:cs typeface="Quattrocento Sans"/>
              <a:sym typeface="Quattrocento Sans"/>
            </a:endParaRPr>
          </a:p>
        </p:txBody>
      </p:sp>
      <p:pic>
        <p:nvPicPr>
          <p:cNvPr id="685" name="Google Shape;685;p69">
            <a:extLst>
              <a:ext uri="{C183D7F6-B498-43B3-948B-1728B52AA6E4}">
                <adec:decorative xmlns:adec="http://schemas.microsoft.com/office/drawing/2017/decorative" val="1"/>
              </a:ext>
            </a:extLst>
          </p:cNvPr>
          <p:cNvPicPr preferRelativeResize="0"/>
          <p:nvPr/>
        </p:nvPicPr>
        <p:blipFill rotWithShape="1">
          <a:blip r:embed="rId3">
            <a:alphaModFix/>
          </a:blip>
          <a:srcRect r="50777"/>
          <a:stretch/>
        </p:blipFill>
        <p:spPr>
          <a:xfrm>
            <a:off x="567750" y="1230400"/>
            <a:ext cx="1393875" cy="5240949"/>
          </a:xfrm>
          <a:prstGeom prst="rect">
            <a:avLst/>
          </a:prstGeom>
          <a:noFill/>
          <a:ln>
            <a:noFill/>
          </a:ln>
        </p:spPr>
      </p:pic>
      <p:pic>
        <p:nvPicPr>
          <p:cNvPr id="686" name="Google Shape;686;p6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961625" y="1230399"/>
            <a:ext cx="262950" cy="5240950"/>
          </a:xfrm>
          <a:prstGeom prst="rect">
            <a:avLst/>
          </a:prstGeom>
          <a:noFill/>
          <a:ln>
            <a:noFill/>
          </a:ln>
        </p:spPr>
      </p:pic>
      <p:sp>
        <p:nvSpPr>
          <p:cNvPr id="687" name="Google Shape;687;p69"/>
          <p:cNvSpPr/>
          <p:nvPr/>
        </p:nvSpPr>
        <p:spPr>
          <a:xfrm>
            <a:off x="9244650" y="4687950"/>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Must be covered before regular instruction begins</a:t>
            </a:r>
            <a:endParaRPr sz="1500">
              <a:solidFill>
                <a:srgbClr val="FFFFFF"/>
              </a:solidFill>
              <a:latin typeface="Roboto"/>
              <a:ea typeface="Roboto"/>
              <a:cs typeface="Roboto"/>
              <a:sym typeface="Roboto"/>
            </a:endParaRPr>
          </a:p>
        </p:txBody>
      </p:sp>
      <p:sp>
        <p:nvSpPr>
          <p:cNvPr id="688" name="Google Shape;688;p69"/>
          <p:cNvSpPr/>
          <p:nvPr/>
        </p:nvSpPr>
        <p:spPr>
          <a:xfrm>
            <a:off x="9225000" y="2696463"/>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Targeted coverage needed</a:t>
            </a:r>
            <a:endParaRPr sz="1500">
              <a:solidFill>
                <a:srgbClr val="FFFFFF"/>
              </a:solidFill>
              <a:latin typeface="Roboto"/>
              <a:ea typeface="Roboto"/>
              <a:cs typeface="Roboto"/>
              <a:sym typeface="Roboto"/>
            </a:endParaRPr>
          </a:p>
        </p:txBody>
      </p:sp>
      <p:sp>
        <p:nvSpPr>
          <p:cNvPr id="689" name="Google Shape;689;p69">
            <a:extLst>
              <a:ext uri="{C183D7F6-B498-43B3-948B-1728B52AA6E4}">
                <adec:decorative xmlns:adec="http://schemas.microsoft.com/office/drawing/2017/decorative" val="1"/>
              </a:ext>
            </a:extLst>
          </p:cNvPr>
          <p:cNvSpPr txBox="1"/>
          <p:nvPr/>
        </p:nvSpPr>
        <p:spPr>
          <a:xfrm>
            <a:off x="-2591604" y="3447029"/>
            <a:ext cx="2396298" cy="1101971"/>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endParaRPr>
              <a:solidFill>
                <a:srgbClr val="0C58D3"/>
              </a:solidFill>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70"/>
          <p:cNvSpPr/>
          <p:nvPr/>
        </p:nvSpPr>
        <p:spPr>
          <a:xfrm>
            <a:off x="1628550" y="2004550"/>
            <a:ext cx="955800" cy="700500"/>
          </a:xfrm>
          <a:prstGeom prst="roundRect">
            <a:avLst>
              <a:gd name="adj" fmla="val 16667"/>
            </a:avLst>
          </a:prstGeom>
          <a:solidFill>
            <a:srgbClr val="A4C2F4"/>
          </a:solidFill>
          <a:ln w="9525" cap="flat" cmpd="sng">
            <a:solidFill>
              <a:srgbClr val="A4C2F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1500">
                <a:latin typeface="Roboto"/>
                <a:ea typeface="Roboto"/>
                <a:cs typeface="Roboto"/>
                <a:sym typeface="Roboto"/>
              </a:rPr>
              <a:t>NA</a:t>
            </a:r>
            <a:endParaRPr sz="1500">
              <a:latin typeface="Roboto"/>
              <a:ea typeface="Roboto"/>
              <a:cs typeface="Roboto"/>
              <a:sym typeface="Roboto"/>
            </a:endParaRPr>
          </a:p>
        </p:txBody>
      </p:sp>
      <p:sp>
        <p:nvSpPr>
          <p:cNvPr id="696" name="Google Shape;696;p70"/>
          <p:cNvSpPr/>
          <p:nvPr/>
        </p:nvSpPr>
        <p:spPr>
          <a:xfrm>
            <a:off x="734850" y="4141025"/>
            <a:ext cx="3221400" cy="1801800"/>
          </a:xfrm>
          <a:prstGeom prst="roundRect">
            <a:avLst>
              <a:gd name="adj" fmla="val 16667"/>
            </a:avLst>
          </a:prstGeom>
          <a:solidFill>
            <a:srgbClr val="A4C2F4"/>
          </a:solidFill>
          <a:ln w="9525" cap="flat" cmpd="sng">
            <a:solidFill>
              <a:srgbClr val="A4C2F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1500">
                <a:latin typeface="Roboto"/>
                <a:ea typeface="Roboto"/>
                <a:cs typeface="Roboto"/>
                <a:sym typeface="Roboto"/>
              </a:rPr>
              <a:t>Measurement</a:t>
            </a:r>
            <a:endParaRPr sz="1500">
              <a:latin typeface="Roboto"/>
              <a:ea typeface="Roboto"/>
              <a:cs typeface="Roboto"/>
              <a:sym typeface="Roboto"/>
            </a:endParaRPr>
          </a:p>
          <a:p>
            <a:pPr marL="0" lvl="0" indent="0" algn="l" rtl="0">
              <a:spcBef>
                <a:spcPts val="0"/>
              </a:spcBef>
              <a:spcAft>
                <a:spcPts val="0"/>
              </a:spcAft>
              <a:buNone/>
            </a:pPr>
            <a:r>
              <a:rPr lang="en-US" sz="1500">
                <a:latin typeface="Roboto"/>
                <a:ea typeface="Roboto"/>
                <a:cs typeface="Roboto"/>
                <a:sym typeface="Roboto"/>
              </a:rPr>
              <a:t>Geometry</a:t>
            </a:r>
            <a:endParaRPr sz="1500">
              <a:latin typeface="Roboto"/>
              <a:ea typeface="Roboto"/>
              <a:cs typeface="Roboto"/>
              <a:sym typeface="Roboto"/>
            </a:endParaRPr>
          </a:p>
          <a:p>
            <a:pPr marL="0" lvl="0" indent="0" algn="l" rtl="0">
              <a:spcBef>
                <a:spcPts val="0"/>
              </a:spcBef>
              <a:spcAft>
                <a:spcPts val="0"/>
              </a:spcAft>
              <a:buNone/>
            </a:pPr>
            <a:r>
              <a:rPr lang="en-US" sz="1500">
                <a:latin typeface="Roboto"/>
                <a:ea typeface="Roboto"/>
                <a:cs typeface="Roboto"/>
                <a:sym typeface="Roboto"/>
              </a:rPr>
              <a:t>Fractions</a:t>
            </a:r>
            <a:endParaRPr sz="1500">
              <a:latin typeface="Roboto"/>
              <a:ea typeface="Roboto"/>
              <a:cs typeface="Roboto"/>
              <a:sym typeface="Roboto"/>
            </a:endParaRPr>
          </a:p>
          <a:p>
            <a:pPr marL="0" lvl="0" indent="0" algn="l" rtl="0">
              <a:spcBef>
                <a:spcPts val="0"/>
              </a:spcBef>
              <a:spcAft>
                <a:spcPts val="0"/>
              </a:spcAft>
              <a:buNone/>
            </a:pPr>
            <a:r>
              <a:rPr lang="en-US" sz="1500">
                <a:latin typeface="Roboto"/>
                <a:ea typeface="Roboto"/>
                <a:cs typeface="Roboto"/>
                <a:sym typeface="Roboto"/>
              </a:rPr>
              <a:t>Numbers on a number line</a:t>
            </a:r>
            <a:endParaRPr sz="1500">
              <a:latin typeface="Roboto"/>
              <a:ea typeface="Roboto"/>
              <a:cs typeface="Roboto"/>
              <a:sym typeface="Roboto"/>
            </a:endParaRPr>
          </a:p>
          <a:p>
            <a:pPr marL="0" lvl="0" indent="0" algn="l" rtl="0">
              <a:spcBef>
                <a:spcPts val="0"/>
              </a:spcBef>
              <a:spcAft>
                <a:spcPts val="0"/>
              </a:spcAft>
              <a:buNone/>
            </a:pPr>
            <a:r>
              <a:rPr lang="en-US" sz="1500">
                <a:latin typeface="Roboto"/>
                <a:ea typeface="Roboto"/>
                <a:cs typeface="Roboto"/>
                <a:sym typeface="Roboto"/>
              </a:rPr>
              <a:t>Data collection and displays</a:t>
            </a:r>
            <a:endParaRPr sz="1500">
              <a:latin typeface="Roboto"/>
              <a:ea typeface="Roboto"/>
              <a:cs typeface="Roboto"/>
              <a:sym typeface="Roboto"/>
            </a:endParaRPr>
          </a:p>
        </p:txBody>
      </p:sp>
      <p:sp>
        <p:nvSpPr>
          <p:cNvPr id="697" name="Google Shape;697;p70"/>
          <p:cNvSpPr/>
          <p:nvPr/>
        </p:nvSpPr>
        <p:spPr>
          <a:xfrm>
            <a:off x="8610600" y="4206825"/>
            <a:ext cx="3499800" cy="1249500"/>
          </a:xfrm>
          <a:prstGeom prst="roundRect">
            <a:avLst>
              <a:gd name="adj" fmla="val 16667"/>
            </a:avLst>
          </a:prstGeom>
          <a:solidFill>
            <a:srgbClr val="A4C2F4"/>
          </a:solidFill>
          <a:ln w="9525" cap="flat" cmpd="sng">
            <a:solidFill>
              <a:srgbClr val="A4C2F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1500">
                <a:latin typeface="Roboto"/>
                <a:ea typeface="Roboto"/>
                <a:cs typeface="Roboto"/>
                <a:sym typeface="Roboto"/>
              </a:rPr>
              <a:t>Multiplication and division </a:t>
            </a:r>
            <a:endParaRPr sz="1500">
              <a:latin typeface="Roboto"/>
              <a:ea typeface="Roboto"/>
              <a:cs typeface="Roboto"/>
              <a:sym typeface="Roboto"/>
            </a:endParaRPr>
          </a:p>
          <a:p>
            <a:pPr marL="0" lvl="0" indent="0" algn="l" rtl="0">
              <a:spcBef>
                <a:spcPts val="0"/>
              </a:spcBef>
              <a:spcAft>
                <a:spcPts val="0"/>
              </a:spcAft>
              <a:buNone/>
            </a:pPr>
            <a:r>
              <a:rPr lang="en-US" sz="1500">
                <a:latin typeface="Roboto"/>
                <a:ea typeface="Roboto"/>
                <a:cs typeface="Roboto"/>
                <a:sym typeface="Roboto"/>
              </a:rPr>
              <a:t>Place value</a:t>
            </a:r>
            <a:endParaRPr sz="1500">
              <a:latin typeface="Roboto"/>
              <a:ea typeface="Roboto"/>
              <a:cs typeface="Roboto"/>
              <a:sym typeface="Roboto"/>
            </a:endParaRPr>
          </a:p>
          <a:p>
            <a:pPr marL="0" lvl="0" indent="0" algn="l" rtl="0">
              <a:spcBef>
                <a:spcPts val="0"/>
              </a:spcBef>
              <a:spcAft>
                <a:spcPts val="0"/>
              </a:spcAft>
              <a:buNone/>
            </a:pPr>
            <a:r>
              <a:rPr lang="en-US" sz="1500">
                <a:latin typeface="Roboto"/>
                <a:ea typeface="Roboto"/>
                <a:cs typeface="Roboto"/>
                <a:sym typeface="Roboto"/>
              </a:rPr>
              <a:t>Addition and Subtraction</a:t>
            </a:r>
            <a:endParaRPr sz="1500">
              <a:latin typeface="Roboto"/>
              <a:ea typeface="Roboto"/>
              <a:cs typeface="Roboto"/>
              <a:sym typeface="Roboto"/>
            </a:endParaRPr>
          </a:p>
        </p:txBody>
      </p:sp>
      <p:sp>
        <p:nvSpPr>
          <p:cNvPr id="698" name="Google Shape;698;p70"/>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2020-21: Modified Scope and Sequence - Eureka Math Example #3</a:t>
            </a:r>
            <a:endParaRPr/>
          </a:p>
        </p:txBody>
      </p:sp>
      <p:sp>
        <p:nvSpPr>
          <p:cNvPr id="699" name="Google Shape;699;p7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
        <p:nvSpPr>
          <p:cNvPr id="700" name="Google Shape;700;p70"/>
          <p:cNvSpPr/>
          <p:nvPr/>
        </p:nvSpPr>
        <p:spPr>
          <a:xfrm>
            <a:off x="8806900" y="3558992"/>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Typical remediation likely sufficient</a:t>
            </a:r>
            <a:endParaRPr sz="1500">
              <a:solidFill>
                <a:srgbClr val="FFFFFF"/>
              </a:solidFill>
              <a:latin typeface="Roboto"/>
              <a:ea typeface="Roboto"/>
              <a:cs typeface="Roboto"/>
              <a:sym typeface="Roboto"/>
            </a:endParaRPr>
          </a:p>
        </p:txBody>
      </p:sp>
      <p:sp>
        <p:nvSpPr>
          <p:cNvPr id="701" name="Google Shape;701;p70"/>
          <p:cNvSpPr/>
          <p:nvPr/>
        </p:nvSpPr>
        <p:spPr>
          <a:xfrm>
            <a:off x="837475" y="1304050"/>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Must be covered before regular instruction begins</a:t>
            </a:r>
            <a:endParaRPr sz="1500">
              <a:solidFill>
                <a:srgbClr val="FFFFFF"/>
              </a:solidFill>
              <a:latin typeface="Roboto"/>
              <a:ea typeface="Roboto"/>
              <a:cs typeface="Roboto"/>
              <a:sym typeface="Roboto"/>
            </a:endParaRPr>
          </a:p>
        </p:txBody>
      </p:sp>
      <p:sp>
        <p:nvSpPr>
          <p:cNvPr id="702" name="Google Shape;702;p70"/>
          <p:cNvSpPr/>
          <p:nvPr/>
        </p:nvSpPr>
        <p:spPr>
          <a:xfrm>
            <a:off x="759450" y="3506325"/>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Targeted assessment, coverage, and remediation</a:t>
            </a:r>
            <a:endParaRPr sz="1500">
              <a:solidFill>
                <a:srgbClr val="FFFFFF"/>
              </a:solidFill>
              <a:latin typeface="Roboto"/>
              <a:ea typeface="Roboto"/>
              <a:cs typeface="Roboto"/>
              <a:sym typeface="Roboto"/>
            </a:endParaRPr>
          </a:p>
        </p:txBody>
      </p:sp>
      <p:sp>
        <p:nvSpPr>
          <p:cNvPr id="703" name="Google Shape;703;p70">
            <a:extLst>
              <a:ext uri="{C183D7F6-B498-43B3-948B-1728B52AA6E4}">
                <adec:decorative xmlns:adec="http://schemas.microsoft.com/office/drawing/2017/decorative" val="1"/>
              </a:ext>
            </a:extLst>
          </p:cNvPr>
          <p:cNvSpPr/>
          <p:nvPr/>
        </p:nvSpPr>
        <p:spPr>
          <a:xfrm>
            <a:off x="8141150" y="1652800"/>
            <a:ext cx="567600" cy="4512900"/>
          </a:xfrm>
          <a:prstGeom prst="rightBrace">
            <a:avLst>
              <a:gd name="adj1" fmla="val 50000"/>
              <a:gd name="adj2" fmla="val 50000"/>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04" name="Google Shape;704;p70">
            <a:extLst>
              <a:ext uri="{C183D7F6-B498-43B3-948B-1728B52AA6E4}">
                <adec:decorative xmlns:adec="http://schemas.microsoft.com/office/drawing/2017/decorative" val="1"/>
              </a:ext>
            </a:extLst>
          </p:cNvPr>
          <p:cNvCxnSpPr/>
          <p:nvPr/>
        </p:nvCxnSpPr>
        <p:spPr>
          <a:xfrm rot="10800000" flipH="1">
            <a:off x="1987025" y="3725950"/>
            <a:ext cx="3831300" cy="1146600"/>
          </a:xfrm>
          <a:prstGeom prst="curvedConnector3">
            <a:avLst>
              <a:gd name="adj1" fmla="val 50000"/>
            </a:avLst>
          </a:prstGeom>
          <a:noFill/>
          <a:ln w="38100" cap="flat" cmpd="sng">
            <a:solidFill>
              <a:schemeClr val="dk2"/>
            </a:solidFill>
            <a:prstDash val="solid"/>
            <a:round/>
            <a:headEnd type="none" w="med" len="med"/>
            <a:tailEnd type="stealth" w="med" len="med"/>
          </a:ln>
        </p:spPr>
      </p:cxnSp>
      <p:cxnSp>
        <p:nvCxnSpPr>
          <p:cNvPr id="705" name="Google Shape;705;p70">
            <a:extLst>
              <a:ext uri="{C183D7F6-B498-43B3-948B-1728B52AA6E4}">
                <adec:decorative xmlns:adec="http://schemas.microsoft.com/office/drawing/2017/decorative" val="1"/>
              </a:ext>
            </a:extLst>
          </p:cNvPr>
          <p:cNvCxnSpPr/>
          <p:nvPr/>
        </p:nvCxnSpPr>
        <p:spPr>
          <a:xfrm rot="10800000" flipH="1">
            <a:off x="2194325" y="2370025"/>
            <a:ext cx="3690000" cy="2243400"/>
          </a:xfrm>
          <a:prstGeom prst="curvedConnector3">
            <a:avLst>
              <a:gd name="adj1" fmla="val 50000"/>
            </a:avLst>
          </a:prstGeom>
          <a:noFill/>
          <a:ln w="38100" cap="flat" cmpd="sng">
            <a:solidFill>
              <a:schemeClr val="dk2"/>
            </a:solidFill>
            <a:prstDash val="solid"/>
            <a:round/>
            <a:headEnd type="none" w="med" len="med"/>
            <a:tailEnd type="stealth" w="med" len="med"/>
          </a:ln>
        </p:spPr>
      </p:cxnSp>
      <p:cxnSp>
        <p:nvCxnSpPr>
          <p:cNvPr id="706" name="Google Shape;706;p70">
            <a:extLst>
              <a:ext uri="{C183D7F6-B498-43B3-948B-1728B52AA6E4}">
                <adec:decorative xmlns:adec="http://schemas.microsoft.com/office/drawing/2017/decorative" val="1"/>
              </a:ext>
            </a:extLst>
          </p:cNvPr>
          <p:cNvCxnSpPr/>
          <p:nvPr/>
        </p:nvCxnSpPr>
        <p:spPr>
          <a:xfrm rot="10800000" flipH="1">
            <a:off x="1900650" y="4318450"/>
            <a:ext cx="3944100" cy="761400"/>
          </a:xfrm>
          <a:prstGeom prst="curvedConnector3">
            <a:avLst>
              <a:gd name="adj1" fmla="val 50000"/>
            </a:avLst>
          </a:prstGeom>
          <a:noFill/>
          <a:ln w="38100" cap="flat" cmpd="sng">
            <a:solidFill>
              <a:schemeClr val="dk2"/>
            </a:solidFill>
            <a:prstDash val="solid"/>
            <a:round/>
            <a:headEnd type="none" w="med" len="med"/>
            <a:tailEnd type="stealth" w="med" len="med"/>
          </a:ln>
        </p:spPr>
      </p:cxnSp>
      <p:pic>
        <p:nvPicPr>
          <p:cNvPr id="707" name="Google Shape;707;p70">
            <a:extLst>
              <a:ext uri="{C183D7F6-B498-43B3-948B-1728B52AA6E4}">
                <adec:decorative xmlns:adec="http://schemas.microsoft.com/office/drawing/2017/decorative" val="1"/>
              </a:ext>
            </a:extLst>
          </p:cNvPr>
          <p:cNvPicPr preferRelativeResize="0"/>
          <p:nvPr/>
        </p:nvPicPr>
        <p:blipFill rotWithShape="1">
          <a:blip r:embed="rId3">
            <a:alphaModFix/>
          </a:blip>
          <a:srcRect l="49685"/>
          <a:stretch/>
        </p:blipFill>
        <p:spPr>
          <a:xfrm>
            <a:off x="5846224" y="1405921"/>
            <a:ext cx="1424825" cy="5241004"/>
          </a:xfrm>
          <a:prstGeom prst="rect">
            <a:avLst/>
          </a:prstGeom>
          <a:noFill/>
          <a:ln>
            <a:noFill/>
          </a:ln>
        </p:spPr>
      </p:pic>
      <p:pic>
        <p:nvPicPr>
          <p:cNvPr id="708" name="Google Shape;708;p7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247550" y="1405949"/>
            <a:ext cx="262950" cy="5240950"/>
          </a:xfrm>
          <a:prstGeom prst="rect">
            <a:avLst/>
          </a:prstGeom>
          <a:noFill/>
          <a:ln>
            <a:noFill/>
          </a:ln>
        </p:spPr>
      </p:pic>
      <p:cxnSp>
        <p:nvCxnSpPr>
          <p:cNvPr id="709" name="Google Shape;709;p70">
            <a:extLst>
              <a:ext uri="{C183D7F6-B498-43B3-948B-1728B52AA6E4}">
                <adec:decorative xmlns:adec="http://schemas.microsoft.com/office/drawing/2017/decorative" val="1"/>
              </a:ext>
            </a:extLst>
          </p:cNvPr>
          <p:cNvCxnSpPr/>
          <p:nvPr/>
        </p:nvCxnSpPr>
        <p:spPr>
          <a:xfrm rot="10800000" flipH="1">
            <a:off x="3282625" y="4318575"/>
            <a:ext cx="2562300" cy="951300"/>
          </a:xfrm>
          <a:prstGeom prst="curvedConnector3">
            <a:avLst>
              <a:gd name="adj1" fmla="val 50000"/>
            </a:avLst>
          </a:prstGeom>
          <a:noFill/>
          <a:ln w="38100" cap="flat" cmpd="sng">
            <a:solidFill>
              <a:schemeClr val="dk2"/>
            </a:solidFill>
            <a:prstDash val="solid"/>
            <a:round/>
            <a:headEnd type="none" w="med" len="med"/>
            <a:tailEnd type="stealth" w="med" len="med"/>
          </a:ln>
        </p:spPr>
      </p:cxnSp>
      <p:cxnSp>
        <p:nvCxnSpPr>
          <p:cNvPr id="710" name="Google Shape;710;p70">
            <a:extLst>
              <a:ext uri="{C183D7F6-B498-43B3-948B-1728B52AA6E4}">
                <adec:decorative xmlns:adec="http://schemas.microsoft.com/office/drawing/2017/decorative" val="1"/>
              </a:ext>
            </a:extLst>
          </p:cNvPr>
          <p:cNvCxnSpPr/>
          <p:nvPr/>
        </p:nvCxnSpPr>
        <p:spPr>
          <a:xfrm>
            <a:off x="3351725" y="5615350"/>
            <a:ext cx="2470200" cy="501000"/>
          </a:xfrm>
          <a:prstGeom prst="curvedConnector3">
            <a:avLst>
              <a:gd name="adj1" fmla="val 50000"/>
            </a:avLst>
          </a:prstGeom>
          <a:noFill/>
          <a:ln w="38100" cap="flat" cmpd="sng">
            <a:solidFill>
              <a:schemeClr val="dk2"/>
            </a:solidFill>
            <a:prstDash val="solid"/>
            <a:round/>
            <a:headEnd type="none" w="med" len="med"/>
            <a:tailEnd type="stealth" w="med" len="med"/>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71"/>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Key messages for planning and instruction </a:t>
            </a:r>
            <a:endParaRPr/>
          </a:p>
        </p:txBody>
      </p:sp>
      <p:sp>
        <p:nvSpPr>
          <p:cNvPr id="717" name="Google Shape;717;p71"/>
          <p:cNvSpPr txBox="1">
            <a:spLocks noGrp="1"/>
          </p:cNvSpPr>
          <p:nvPr>
            <p:ph type="body" idx="1"/>
          </p:nvPr>
        </p:nvSpPr>
        <p:spPr>
          <a:xfrm>
            <a:off x="452850" y="1137738"/>
            <a:ext cx="11600700" cy="5049600"/>
          </a:xfrm>
          <a:prstGeom prst="rect">
            <a:avLst/>
          </a:prstGeom>
        </p:spPr>
        <p:txBody>
          <a:bodyPr spcFirstLastPara="1" wrap="square" lIns="91425" tIns="45700" rIns="91425" bIns="45700" anchor="t" anchorCtr="0">
            <a:noAutofit/>
          </a:bodyPr>
          <a:lstStyle/>
          <a:p>
            <a:pPr marL="457200" lvl="0" indent="-368300" algn="l" rtl="0">
              <a:spcBef>
                <a:spcPts val="1000"/>
              </a:spcBef>
              <a:spcAft>
                <a:spcPts val="0"/>
              </a:spcAft>
              <a:buSzPts val="2200"/>
              <a:buChar char="●"/>
            </a:pPr>
            <a:r>
              <a:rPr lang="en-US" sz="2200" b="1">
                <a:solidFill>
                  <a:srgbClr val="212529"/>
                </a:solidFill>
                <a:highlight>
                  <a:schemeClr val="lt1"/>
                </a:highlight>
              </a:rPr>
              <a:t>Focus on Equity.</a:t>
            </a:r>
            <a:endParaRPr sz="2200" b="1">
              <a:solidFill>
                <a:srgbClr val="212529"/>
              </a:solidFill>
              <a:highlight>
                <a:schemeClr val="lt1"/>
              </a:highlight>
            </a:endParaRPr>
          </a:p>
          <a:p>
            <a:pPr marL="914400" lvl="1" indent="-368300" algn="l" rtl="0">
              <a:spcBef>
                <a:spcPts val="0"/>
              </a:spcBef>
              <a:spcAft>
                <a:spcPts val="0"/>
              </a:spcAft>
              <a:buClr>
                <a:schemeClr val="accent2"/>
              </a:buClr>
              <a:buSzPts val="2200"/>
              <a:buChar char="○"/>
            </a:pPr>
            <a:r>
              <a:rPr lang="en-US" sz="2200">
                <a:solidFill>
                  <a:srgbClr val="212529"/>
                </a:solidFill>
                <a:highlight>
                  <a:schemeClr val="lt1"/>
                </a:highlight>
              </a:rPr>
              <a:t>Instructional materials and instruction bring forward and value all students’ voices and surface all ideas &amp; value the lived experiences of students as their prior knowledge </a:t>
            </a:r>
            <a:endParaRPr sz="2200">
              <a:solidFill>
                <a:srgbClr val="212529"/>
              </a:solidFill>
              <a:highlight>
                <a:schemeClr val="lt1"/>
              </a:highlight>
            </a:endParaRPr>
          </a:p>
          <a:p>
            <a:pPr marL="914400" lvl="1" indent="-368300" algn="l" rtl="0">
              <a:spcBef>
                <a:spcPts val="0"/>
              </a:spcBef>
              <a:spcAft>
                <a:spcPts val="0"/>
              </a:spcAft>
              <a:buClr>
                <a:schemeClr val="accent2"/>
              </a:buClr>
              <a:buSzPts val="2200"/>
              <a:buChar char="○"/>
            </a:pPr>
            <a:r>
              <a:rPr lang="en-US" sz="2200">
                <a:solidFill>
                  <a:srgbClr val="212529"/>
                </a:solidFill>
                <a:highlight>
                  <a:schemeClr val="lt1"/>
                </a:highlight>
              </a:rPr>
              <a:t>Support diversity of learners and needs</a:t>
            </a:r>
            <a:endParaRPr sz="2200">
              <a:solidFill>
                <a:srgbClr val="212529"/>
              </a:solidFill>
              <a:highlight>
                <a:schemeClr val="lt1"/>
              </a:highlight>
            </a:endParaRPr>
          </a:p>
          <a:p>
            <a:pPr marL="914400" lvl="1" indent="-368300" algn="l" rtl="0">
              <a:spcBef>
                <a:spcPts val="0"/>
              </a:spcBef>
              <a:spcAft>
                <a:spcPts val="0"/>
              </a:spcAft>
              <a:buClr>
                <a:schemeClr val="accent2"/>
              </a:buClr>
              <a:buSzPts val="2200"/>
              <a:buChar char="○"/>
            </a:pPr>
            <a:r>
              <a:rPr lang="en-US" sz="2200">
                <a:solidFill>
                  <a:srgbClr val="212529"/>
                </a:solidFill>
                <a:highlight>
                  <a:schemeClr val="lt1"/>
                </a:highlight>
              </a:rPr>
              <a:t>Prepare to support for the range of student engagement in the spring and why</a:t>
            </a:r>
            <a:endParaRPr sz="2200">
              <a:solidFill>
                <a:srgbClr val="212529"/>
              </a:solidFill>
              <a:highlight>
                <a:schemeClr val="lt1"/>
              </a:highlight>
            </a:endParaRPr>
          </a:p>
          <a:p>
            <a:pPr marL="457200" lvl="0" indent="-368300" algn="l" rtl="0">
              <a:spcBef>
                <a:spcPts val="0"/>
              </a:spcBef>
              <a:spcAft>
                <a:spcPts val="0"/>
              </a:spcAft>
              <a:buSzPts val="2200"/>
              <a:buChar char="●"/>
            </a:pPr>
            <a:r>
              <a:rPr lang="en-US" sz="2200" b="1"/>
              <a:t>Maintain &amp; Support Grade Level Expectations. </a:t>
            </a:r>
            <a:endParaRPr sz="2200" b="1"/>
          </a:p>
          <a:p>
            <a:pPr marL="914400" lvl="1" indent="-368300" algn="l" rtl="0">
              <a:spcBef>
                <a:spcPts val="0"/>
              </a:spcBef>
              <a:spcAft>
                <a:spcPts val="0"/>
              </a:spcAft>
              <a:buClr>
                <a:schemeClr val="accent2"/>
              </a:buClr>
              <a:buSzPts val="2200"/>
              <a:buChar char="○"/>
            </a:pPr>
            <a:r>
              <a:rPr lang="en-US" sz="2200"/>
              <a:t>Align scope and sequence with grade level standards and look for gaps</a:t>
            </a:r>
            <a:endParaRPr sz="2200"/>
          </a:p>
          <a:p>
            <a:pPr marL="914400" lvl="1" indent="-368300" algn="l" rtl="0">
              <a:spcBef>
                <a:spcPts val="0"/>
              </a:spcBef>
              <a:spcAft>
                <a:spcPts val="0"/>
              </a:spcAft>
              <a:buClr>
                <a:schemeClr val="accent2"/>
              </a:buClr>
              <a:buSzPts val="2200"/>
              <a:buChar char="○"/>
            </a:pPr>
            <a:r>
              <a:rPr lang="en-US" sz="2200"/>
              <a:t>Most topics/standards span and build through multiple grade levels</a:t>
            </a:r>
            <a:endParaRPr sz="2200"/>
          </a:p>
          <a:p>
            <a:pPr marL="914400" lvl="1" indent="-368300" algn="l" rtl="0">
              <a:spcBef>
                <a:spcPts val="0"/>
              </a:spcBef>
              <a:spcAft>
                <a:spcPts val="0"/>
              </a:spcAft>
              <a:buClr>
                <a:schemeClr val="accent2"/>
              </a:buClr>
              <a:buSzPts val="2200"/>
              <a:buChar char="○"/>
            </a:pPr>
            <a:r>
              <a:rPr lang="en-US" sz="2200"/>
              <a:t>Support, scaffold and integrate prior content/skills as needed </a:t>
            </a:r>
            <a:endParaRPr sz="2200"/>
          </a:p>
          <a:p>
            <a:pPr marL="914400" lvl="1" indent="-368300" algn="l" rtl="0">
              <a:spcBef>
                <a:spcPts val="0"/>
              </a:spcBef>
              <a:spcAft>
                <a:spcPts val="0"/>
              </a:spcAft>
              <a:buClr>
                <a:schemeClr val="accent2"/>
              </a:buClr>
              <a:buSzPts val="2200"/>
              <a:buChar char="○"/>
            </a:pPr>
            <a:r>
              <a:rPr lang="en-US" sz="2200"/>
              <a:t>Check-in with curriculum publishers for any additional materials they have released </a:t>
            </a:r>
            <a:endParaRPr sz="2200"/>
          </a:p>
          <a:p>
            <a:pPr marL="457200" lvl="0" indent="-368300" algn="l" rtl="0">
              <a:spcBef>
                <a:spcPts val="0"/>
              </a:spcBef>
              <a:spcAft>
                <a:spcPts val="0"/>
              </a:spcAft>
              <a:buSzPts val="2200"/>
              <a:buChar char="●"/>
            </a:pPr>
            <a:r>
              <a:rPr lang="en-US" sz="2200" b="1"/>
              <a:t>Utilize Purposeful Assessments Practices All Year Long. </a:t>
            </a:r>
            <a:endParaRPr sz="2200"/>
          </a:p>
          <a:p>
            <a:pPr marL="914400" lvl="1" indent="-368300" algn="l" rtl="0">
              <a:spcBef>
                <a:spcPts val="0"/>
              </a:spcBef>
              <a:spcAft>
                <a:spcPts val="0"/>
              </a:spcAft>
              <a:buClr>
                <a:schemeClr val="accent2"/>
              </a:buClr>
              <a:buSzPts val="2200"/>
              <a:buChar char="○"/>
            </a:pPr>
            <a:r>
              <a:rPr lang="en-US" sz="2200"/>
              <a:t>Gauge prior knowledge yearlong instead of frontloading in the beginning of the year</a:t>
            </a:r>
            <a:endParaRPr sz="2200"/>
          </a:p>
          <a:p>
            <a:pPr marL="914400" lvl="1" indent="-368300" algn="l" rtl="0">
              <a:spcBef>
                <a:spcPts val="0"/>
              </a:spcBef>
              <a:spcAft>
                <a:spcPts val="0"/>
              </a:spcAft>
              <a:buClr>
                <a:schemeClr val="accent2"/>
              </a:buClr>
              <a:buSzPts val="2200"/>
              <a:buChar char="○"/>
            </a:pPr>
            <a:r>
              <a:rPr lang="en-US" sz="2200"/>
              <a:t>Avoid assessments without a clear purpose and intended target  </a:t>
            </a:r>
            <a:endParaRPr sz="2200"/>
          </a:p>
          <a:p>
            <a:pPr marL="914400" lvl="1" indent="-368300" algn="l" rtl="0">
              <a:spcBef>
                <a:spcPts val="0"/>
              </a:spcBef>
              <a:spcAft>
                <a:spcPts val="0"/>
              </a:spcAft>
              <a:buClr>
                <a:schemeClr val="accent2"/>
              </a:buClr>
              <a:buSzPts val="2200"/>
              <a:buChar char="○"/>
            </a:pPr>
            <a:r>
              <a:rPr lang="en-US" sz="2200"/>
              <a:t>Use actionable data to make decisions</a:t>
            </a:r>
            <a:endParaRPr sz="2200"/>
          </a:p>
          <a:p>
            <a:pPr marL="914400" lvl="1" indent="-368300" algn="l" rtl="0">
              <a:spcBef>
                <a:spcPts val="0"/>
              </a:spcBef>
              <a:spcAft>
                <a:spcPts val="0"/>
              </a:spcAft>
              <a:buClr>
                <a:schemeClr val="accent2"/>
              </a:buClr>
              <a:buSzPts val="2200"/>
              <a:buChar char="○"/>
            </a:pPr>
            <a:r>
              <a:rPr lang="en-US" sz="2200"/>
              <a:t>Start with curriculum embedded assessments from high quality instructional materials</a:t>
            </a:r>
            <a:endParaRPr sz="2200"/>
          </a:p>
          <a:p>
            <a:pPr marL="457200" lvl="0" indent="0" algn="l" rtl="0">
              <a:spcBef>
                <a:spcPts val="1000"/>
              </a:spcBef>
              <a:spcAft>
                <a:spcPts val="0"/>
              </a:spcAft>
              <a:buNone/>
            </a:pPr>
            <a:endParaRPr/>
          </a:p>
        </p:txBody>
      </p:sp>
      <p:sp>
        <p:nvSpPr>
          <p:cNvPr id="718" name="Google Shape;718;p7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72"/>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Review: The Role of Assessments </a:t>
            </a:r>
            <a:endParaRPr/>
          </a:p>
        </p:txBody>
      </p:sp>
      <p:sp>
        <p:nvSpPr>
          <p:cNvPr id="725" name="Google Shape;725;p72"/>
          <p:cNvSpPr txBox="1">
            <a:spLocks noGrp="1"/>
          </p:cNvSpPr>
          <p:nvPr>
            <p:ph type="body" idx="1"/>
          </p:nvPr>
        </p:nvSpPr>
        <p:spPr>
          <a:xfrm>
            <a:off x="567743" y="1137741"/>
            <a:ext cx="11370900" cy="504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a:t>Purposeful:</a:t>
            </a:r>
            <a:r>
              <a:rPr lang="en-US"/>
              <a:t> </a:t>
            </a:r>
            <a:endParaRPr/>
          </a:p>
          <a:p>
            <a:pPr marL="457200" lvl="0" indent="-393700" algn="l" rtl="0">
              <a:spcBef>
                <a:spcPts val="1000"/>
              </a:spcBef>
              <a:spcAft>
                <a:spcPts val="0"/>
              </a:spcAft>
              <a:buSzPts val="2600"/>
              <a:buChar char="-"/>
            </a:pPr>
            <a:r>
              <a:rPr lang="en-US" sz="2600"/>
              <a:t>How will the assessment help adapt instruction?</a:t>
            </a:r>
            <a:endParaRPr sz="2600"/>
          </a:p>
          <a:p>
            <a:pPr marL="457200" lvl="0" indent="-393700" algn="l" rtl="0">
              <a:spcBef>
                <a:spcPts val="0"/>
              </a:spcBef>
              <a:spcAft>
                <a:spcPts val="0"/>
              </a:spcAft>
              <a:buSzPts val="2600"/>
              <a:buChar char="-"/>
            </a:pPr>
            <a:r>
              <a:rPr lang="en-US" sz="2600"/>
              <a:t>Is the assessment aligned to the specific content of interest?</a:t>
            </a:r>
            <a:endParaRPr sz="2600"/>
          </a:p>
          <a:p>
            <a:pPr marL="0" lvl="0" indent="0" algn="l" rtl="0">
              <a:spcBef>
                <a:spcPts val="1000"/>
              </a:spcBef>
              <a:spcAft>
                <a:spcPts val="0"/>
              </a:spcAft>
              <a:buNone/>
            </a:pPr>
            <a:r>
              <a:rPr lang="en-US" b="1"/>
              <a:t>Provides Actionable Data: </a:t>
            </a:r>
            <a:endParaRPr b="1"/>
          </a:p>
          <a:p>
            <a:pPr marL="457200" lvl="0" indent="-393700" algn="l" rtl="0">
              <a:spcBef>
                <a:spcPts val="1000"/>
              </a:spcBef>
              <a:spcAft>
                <a:spcPts val="0"/>
              </a:spcAft>
              <a:buSzPts val="2600"/>
              <a:buChar char="-"/>
            </a:pPr>
            <a:r>
              <a:rPr lang="en-US" sz="2600"/>
              <a:t>Is the data specific, clear, and practically actionable in the classroom?</a:t>
            </a:r>
            <a:endParaRPr sz="2600"/>
          </a:p>
          <a:p>
            <a:pPr marL="457200" lvl="0" indent="-393700" algn="l" rtl="0">
              <a:spcBef>
                <a:spcPts val="0"/>
              </a:spcBef>
              <a:spcAft>
                <a:spcPts val="0"/>
              </a:spcAft>
              <a:buSzPts val="2600"/>
              <a:buChar char="-"/>
            </a:pPr>
            <a:r>
              <a:rPr lang="en-US" sz="2600"/>
              <a:t>Student and classroom level</a:t>
            </a:r>
            <a:endParaRPr sz="2600"/>
          </a:p>
          <a:p>
            <a:pPr marL="0" lvl="0" indent="0" algn="l" rtl="0">
              <a:spcBef>
                <a:spcPts val="1000"/>
              </a:spcBef>
              <a:spcAft>
                <a:spcPts val="0"/>
              </a:spcAft>
              <a:buNone/>
            </a:pPr>
            <a:r>
              <a:rPr lang="en-US" b="1"/>
              <a:t>Communication of Results to students, families, and other stakeholders:</a:t>
            </a:r>
            <a:r>
              <a:rPr lang="en-US"/>
              <a:t> </a:t>
            </a:r>
            <a:endParaRPr/>
          </a:p>
          <a:p>
            <a:pPr marL="457200" lvl="0" indent="-393700" algn="l" rtl="0">
              <a:spcBef>
                <a:spcPts val="1000"/>
              </a:spcBef>
              <a:spcAft>
                <a:spcPts val="0"/>
              </a:spcAft>
              <a:buSzPts val="2600"/>
              <a:buChar char="-"/>
            </a:pPr>
            <a:r>
              <a:rPr lang="en-US" sz="2600"/>
              <a:t>Are the results communicated timely, specific, and understandable?</a:t>
            </a:r>
            <a:endParaRPr sz="2600"/>
          </a:p>
          <a:p>
            <a:pPr marL="457200" lvl="0" indent="-393700" algn="l" rtl="0">
              <a:spcBef>
                <a:spcPts val="0"/>
              </a:spcBef>
              <a:spcAft>
                <a:spcPts val="0"/>
              </a:spcAft>
              <a:buSzPts val="2600"/>
              <a:buChar char="-"/>
            </a:pPr>
            <a:r>
              <a:rPr lang="en-US" sz="2600"/>
              <a:t>Are the results actionable for students and/or families?</a:t>
            </a:r>
            <a:endParaRPr/>
          </a:p>
        </p:txBody>
      </p:sp>
      <p:sp>
        <p:nvSpPr>
          <p:cNvPr id="726" name="Google Shape;726;p7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73"/>
          <p:cNvSpPr txBox="1">
            <a:spLocks noGrp="1"/>
          </p:cNvSpPr>
          <p:nvPr>
            <p:ph type="title" idx="4294967295"/>
          </p:nvPr>
        </p:nvSpPr>
        <p:spPr>
          <a:xfrm>
            <a:off x="2275900" y="2109100"/>
            <a:ext cx="6204900" cy="16941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1400"/>
              </a:spcBef>
              <a:spcAft>
                <a:spcPts val="40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Unit Level Planning</a:t>
            </a:r>
          </a:p>
        </p:txBody>
      </p:sp>
      <p:pic>
        <p:nvPicPr>
          <p:cNvPr id="733" name="Google Shape;733;p7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766200" y="1655300"/>
            <a:ext cx="3935150" cy="29595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74"/>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9th Grade Unit Example: Illustrative Math</a:t>
            </a:r>
            <a:endParaRPr/>
          </a:p>
        </p:txBody>
      </p:sp>
      <p:sp>
        <p:nvSpPr>
          <p:cNvPr id="740" name="Google Shape;740;p74"/>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741" name="Google Shape;741;p7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
        <p:nvSpPr>
          <p:cNvPr id="742" name="Google Shape;742;p74"/>
          <p:cNvSpPr/>
          <p:nvPr/>
        </p:nvSpPr>
        <p:spPr>
          <a:xfrm>
            <a:off x="567750" y="2184550"/>
            <a:ext cx="4277400" cy="1154700"/>
          </a:xfrm>
          <a:prstGeom prst="roundRect">
            <a:avLst>
              <a:gd name="adj" fmla="val 16667"/>
            </a:avLst>
          </a:prstGeom>
          <a:solidFill>
            <a:srgbClr val="A4C2F4"/>
          </a:solidFill>
          <a:ln w="9525" cap="flat" cmpd="sng">
            <a:solidFill>
              <a:srgbClr val="A4C2F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1500">
                <a:latin typeface="Roboto"/>
                <a:ea typeface="Roboto"/>
                <a:cs typeface="Roboto"/>
                <a:sym typeface="Roboto"/>
              </a:rPr>
              <a:t>Defining, evaluating, and comparing functions</a:t>
            </a:r>
            <a:endParaRPr sz="1500">
              <a:latin typeface="Roboto"/>
              <a:ea typeface="Roboto"/>
              <a:cs typeface="Roboto"/>
              <a:sym typeface="Roboto"/>
            </a:endParaRPr>
          </a:p>
          <a:p>
            <a:pPr marL="457200" lvl="0" indent="-323850" algn="l" rtl="0">
              <a:spcBef>
                <a:spcPts val="0"/>
              </a:spcBef>
              <a:spcAft>
                <a:spcPts val="0"/>
              </a:spcAft>
              <a:buSzPts val="1500"/>
              <a:buFont typeface="Roboto"/>
              <a:buChar char="-"/>
            </a:pPr>
            <a:r>
              <a:rPr lang="en-US" sz="1500">
                <a:latin typeface="Roboto"/>
                <a:ea typeface="Roboto"/>
                <a:cs typeface="Roboto"/>
                <a:sym typeface="Roboto"/>
              </a:rPr>
              <a:t>8.F.A.1, 2, 3</a:t>
            </a:r>
            <a:endParaRPr sz="1500">
              <a:latin typeface="Roboto"/>
              <a:ea typeface="Roboto"/>
              <a:cs typeface="Roboto"/>
              <a:sym typeface="Roboto"/>
            </a:endParaRPr>
          </a:p>
          <a:p>
            <a:pPr marL="0" lvl="0" indent="0" algn="l" rtl="0">
              <a:spcBef>
                <a:spcPts val="0"/>
              </a:spcBef>
              <a:spcAft>
                <a:spcPts val="0"/>
              </a:spcAft>
              <a:buNone/>
            </a:pPr>
            <a:r>
              <a:rPr lang="en-US" sz="1500">
                <a:latin typeface="Roboto"/>
                <a:ea typeface="Roboto"/>
                <a:cs typeface="Roboto"/>
                <a:sym typeface="Roboto"/>
              </a:rPr>
              <a:t>Use functions to model relationships</a:t>
            </a:r>
            <a:endParaRPr sz="1500">
              <a:latin typeface="Roboto"/>
              <a:ea typeface="Roboto"/>
              <a:cs typeface="Roboto"/>
              <a:sym typeface="Roboto"/>
            </a:endParaRPr>
          </a:p>
          <a:p>
            <a:pPr marL="457200" lvl="0" indent="-323850" algn="l" rtl="0">
              <a:spcBef>
                <a:spcPts val="0"/>
              </a:spcBef>
              <a:spcAft>
                <a:spcPts val="0"/>
              </a:spcAft>
              <a:buSzPts val="1500"/>
              <a:buFont typeface="Roboto"/>
              <a:buChar char="-"/>
            </a:pPr>
            <a:r>
              <a:rPr lang="en-US" sz="1500">
                <a:latin typeface="Roboto"/>
                <a:ea typeface="Roboto"/>
                <a:cs typeface="Roboto"/>
                <a:sym typeface="Roboto"/>
              </a:rPr>
              <a:t>8.F.B.4, 5</a:t>
            </a:r>
            <a:endParaRPr sz="1500">
              <a:latin typeface="Roboto"/>
              <a:ea typeface="Roboto"/>
              <a:cs typeface="Roboto"/>
              <a:sym typeface="Roboto"/>
            </a:endParaRPr>
          </a:p>
        </p:txBody>
      </p:sp>
      <p:sp>
        <p:nvSpPr>
          <p:cNvPr id="743" name="Google Shape;743;p74"/>
          <p:cNvSpPr/>
          <p:nvPr/>
        </p:nvSpPr>
        <p:spPr>
          <a:xfrm>
            <a:off x="567750" y="1484038"/>
            <a:ext cx="42774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Targeted assessment, coverage, and remediation</a:t>
            </a:r>
            <a:endParaRPr sz="1500">
              <a:solidFill>
                <a:srgbClr val="FFFFFF"/>
              </a:solidFill>
              <a:latin typeface="Roboto"/>
              <a:ea typeface="Roboto"/>
              <a:cs typeface="Roboto"/>
              <a:sym typeface="Roboto"/>
            </a:endParaRPr>
          </a:p>
        </p:txBody>
      </p:sp>
      <p:sp>
        <p:nvSpPr>
          <p:cNvPr id="744" name="Google Shape;744;p74"/>
          <p:cNvSpPr txBox="1"/>
          <p:nvPr/>
        </p:nvSpPr>
        <p:spPr>
          <a:xfrm>
            <a:off x="567750" y="1118950"/>
            <a:ext cx="4277400" cy="24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Quattrocento Sans"/>
                <a:ea typeface="Quattrocento Sans"/>
                <a:cs typeface="Quattrocento Sans"/>
                <a:sym typeface="Quattrocento Sans"/>
              </a:rPr>
              <a:t>As reported by 8th grade teachers</a:t>
            </a:r>
            <a:endParaRPr sz="1800" b="1">
              <a:latin typeface="Quattrocento Sans"/>
              <a:ea typeface="Quattrocento Sans"/>
              <a:cs typeface="Quattrocento Sans"/>
              <a:sym typeface="Quattrocento Sans"/>
            </a:endParaRPr>
          </a:p>
        </p:txBody>
      </p:sp>
      <p:pic>
        <p:nvPicPr>
          <p:cNvPr id="745" name="Google Shape;745;p7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681775" y="1230400"/>
            <a:ext cx="6256875" cy="3255374"/>
          </a:xfrm>
          <a:prstGeom prst="rect">
            <a:avLst/>
          </a:prstGeom>
          <a:noFill/>
          <a:ln>
            <a:noFill/>
          </a:ln>
        </p:spPr>
      </p:pic>
      <p:sp>
        <p:nvSpPr>
          <p:cNvPr id="746" name="Google Shape;746;p74">
            <a:extLst>
              <a:ext uri="{C183D7F6-B498-43B3-948B-1728B52AA6E4}">
                <adec:decorative xmlns:adec="http://schemas.microsoft.com/office/drawing/2017/decorative" val="1"/>
              </a:ext>
            </a:extLst>
          </p:cNvPr>
          <p:cNvSpPr/>
          <p:nvPr/>
        </p:nvSpPr>
        <p:spPr>
          <a:xfrm>
            <a:off x="4768550" y="1964375"/>
            <a:ext cx="1136100" cy="546900"/>
          </a:xfrm>
          <a:prstGeom prst="rightArrow">
            <a:avLst>
              <a:gd name="adj1" fmla="val 50000"/>
              <a:gd name="adj2" fmla="val 50000"/>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75"/>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9th Grade Unit Example: Illustrative Math</a:t>
            </a:r>
            <a:endParaRPr/>
          </a:p>
        </p:txBody>
      </p:sp>
      <p:sp>
        <p:nvSpPr>
          <p:cNvPr id="753" name="Google Shape;753;p7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sp>
        <p:nvSpPr>
          <p:cNvPr id="754" name="Google Shape;754;p75"/>
          <p:cNvSpPr/>
          <p:nvPr/>
        </p:nvSpPr>
        <p:spPr>
          <a:xfrm>
            <a:off x="567750" y="1705938"/>
            <a:ext cx="4277400" cy="1154700"/>
          </a:xfrm>
          <a:prstGeom prst="roundRect">
            <a:avLst>
              <a:gd name="adj" fmla="val 16667"/>
            </a:avLst>
          </a:prstGeom>
          <a:solidFill>
            <a:srgbClr val="A4C2F4"/>
          </a:solidFill>
          <a:ln w="9525" cap="flat" cmpd="sng">
            <a:solidFill>
              <a:srgbClr val="A4C2F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1500">
                <a:latin typeface="Roboto"/>
                <a:ea typeface="Roboto"/>
                <a:cs typeface="Roboto"/>
                <a:sym typeface="Roboto"/>
              </a:rPr>
              <a:t>Defining, evaluating, and comparing functions</a:t>
            </a:r>
            <a:endParaRPr sz="1500">
              <a:latin typeface="Roboto"/>
              <a:ea typeface="Roboto"/>
              <a:cs typeface="Roboto"/>
              <a:sym typeface="Roboto"/>
            </a:endParaRPr>
          </a:p>
          <a:p>
            <a:pPr marL="457200" lvl="0" indent="-323850" algn="l" rtl="0">
              <a:spcBef>
                <a:spcPts val="0"/>
              </a:spcBef>
              <a:spcAft>
                <a:spcPts val="0"/>
              </a:spcAft>
              <a:buSzPts val="1500"/>
              <a:buFont typeface="Roboto"/>
              <a:buChar char="-"/>
            </a:pPr>
            <a:r>
              <a:rPr lang="en-US" sz="1500">
                <a:latin typeface="Roboto"/>
                <a:ea typeface="Roboto"/>
                <a:cs typeface="Roboto"/>
                <a:sym typeface="Roboto"/>
              </a:rPr>
              <a:t>8.F.A.1, 2, 3</a:t>
            </a:r>
            <a:endParaRPr sz="1500">
              <a:latin typeface="Roboto"/>
              <a:ea typeface="Roboto"/>
              <a:cs typeface="Roboto"/>
              <a:sym typeface="Roboto"/>
            </a:endParaRPr>
          </a:p>
          <a:p>
            <a:pPr marL="0" lvl="0" indent="0" algn="l" rtl="0">
              <a:spcBef>
                <a:spcPts val="0"/>
              </a:spcBef>
              <a:spcAft>
                <a:spcPts val="0"/>
              </a:spcAft>
              <a:buNone/>
            </a:pPr>
            <a:r>
              <a:rPr lang="en-US" sz="1500">
                <a:latin typeface="Roboto"/>
                <a:ea typeface="Roboto"/>
                <a:cs typeface="Roboto"/>
                <a:sym typeface="Roboto"/>
              </a:rPr>
              <a:t>Use functions to model relationships</a:t>
            </a:r>
            <a:endParaRPr sz="1500">
              <a:latin typeface="Roboto"/>
              <a:ea typeface="Roboto"/>
              <a:cs typeface="Roboto"/>
              <a:sym typeface="Roboto"/>
            </a:endParaRPr>
          </a:p>
          <a:p>
            <a:pPr marL="457200" lvl="0" indent="-323850" algn="l" rtl="0">
              <a:spcBef>
                <a:spcPts val="0"/>
              </a:spcBef>
              <a:spcAft>
                <a:spcPts val="0"/>
              </a:spcAft>
              <a:buSzPts val="1500"/>
              <a:buFont typeface="Roboto"/>
              <a:buChar char="-"/>
            </a:pPr>
            <a:r>
              <a:rPr lang="en-US" sz="1500">
                <a:latin typeface="Roboto"/>
                <a:ea typeface="Roboto"/>
                <a:cs typeface="Roboto"/>
                <a:sym typeface="Roboto"/>
              </a:rPr>
              <a:t>8.F.B.4, 5</a:t>
            </a:r>
            <a:endParaRPr sz="1500">
              <a:latin typeface="Roboto"/>
              <a:ea typeface="Roboto"/>
              <a:cs typeface="Roboto"/>
              <a:sym typeface="Roboto"/>
            </a:endParaRPr>
          </a:p>
        </p:txBody>
      </p:sp>
      <p:sp>
        <p:nvSpPr>
          <p:cNvPr id="755" name="Google Shape;755;p75"/>
          <p:cNvSpPr txBox="1"/>
          <p:nvPr/>
        </p:nvSpPr>
        <p:spPr>
          <a:xfrm>
            <a:off x="567750" y="1311625"/>
            <a:ext cx="4277400" cy="24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Quattrocento Sans"/>
                <a:ea typeface="Quattrocento Sans"/>
                <a:cs typeface="Quattrocento Sans"/>
                <a:sym typeface="Quattrocento Sans"/>
              </a:rPr>
              <a:t>As reported by 8th grade teachers</a:t>
            </a:r>
            <a:endParaRPr sz="1800" b="1">
              <a:latin typeface="Quattrocento Sans"/>
              <a:ea typeface="Quattrocento Sans"/>
              <a:cs typeface="Quattrocento Sans"/>
              <a:sym typeface="Quattrocento Sans"/>
            </a:endParaRPr>
          </a:p>
        </p:txBody>
      </p:sp>
      <p:pic>
        <p:nvPicPr>
          <p:cNvPr id="756" name="Google Shape;756;p75">
            <a:extLst>
              <a:ext uri="{C183D7F6-B498-43B3-948B-1728B52AA6E4}">
                <adec:decorative xmlns:adec="http://schemas.microsoft.com/office/drawing/2017/decorative" val="1"/>
              </a:ext>
            </a:extLst>
          </p:cNvPr>
          <p:cNvPicPr preferRelativeResize="0"/>
          <p:nvPr/>
        </p:nvPicPr>
        <p:blipFill rotWithShape="1">
          <a:blip r:embed="rId3">
            <a:alphaModFix/>
          </a:blip>
          <a:srcRect b="83200"/>
          <a:stretch/>
        </p:blipFill>
        <p:spPr>
          <a:xfrm>
            <a:off x="5681775" y="1230400"/>
            <a:ext cx="6256875" cy="546901"/>
          </a:xfrm>
          <a:prstGeom prst="rect">
            <a:avLst/>
          </a:prstGeom>
          <a:noFill/>
          <a:ln>
            <a:noFill/>
          </a:ln>
        </p:spPr>
      </p:pic>
      <p:pic>
        <p:nvPicPr>
          <p:cNvPr id="757" name="Google Shape;757;p7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852300" y="2127100"/>
            <a:ext cx="5086350" cy="4152900"/>
          </a:xfrm>
          <a:prstGeom prst="rect">
            <a:avLst/>
          </a:prstGeom>
          <a:noFill/>
          <a:ln>
            <a:noFill/>
          </a:ln>
          <a:effectLst>
            <a:outerShdw blurRad="57150" dist="19050" dir="5400000" algn="bl" rotWithShape="0">
              <a:srgbClr val="000000">
                <a:alpha val="96000"/>
              </a:srgbClr>
            </a:outerShdw>
          </a:effectLst>
        </p:spPr>
      </p:pic>
      <p:pic>
        <p:nvPicPr>
          <p:cNvPr id="758" name="Google Shape;758;p75">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567738" y="3203425"/>
            <a:ext cx="5324475" cy="3076575"/>
          </a:xfrm>
          <a:prstGeom prst="rect">
            <a:avLst/>
          </a:prstGeom>
          <a:noFill/>
          <a:ln>
            <a:noFill/>
          </a:ln>
          <a:effectLst>
            <a:outerShdw blurRad="57150" dist="19050" dir="5400000" algn="bl" rotWithShape="0">
              <a:srgbClr val="000000">
                <a:alpha val="91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0"/>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a:t>Thank You!</a:t>
            </a:r>
            <a:endParaRPr sz="4000"/>
          </a:p>
        </p:txBody>
      </p:sp>
      <p:sp>
        <p:nvSpPr>
          <p:cNvPr id="258" name="Google Shape;258;p40"/>
          <p:cNvSpPr txBox="1">
            <a:spLocks noGrp="1"/>
          </p:cNvSpPr>
          <p:nvPr>
            <p:ph type="body" idx="1"/>
          </p:nvPr>
        </p:nvSpPr>
        <p:spPr>
          <a:xfrm>
            <a:off x="164850" y="1065550"/>
            <a:ext cx="12027000" cy="5802900"/>
          </a:xfrm>
          <a:prstGeom prst="rect">
            <a:avLst/>
          </a:prstGeom>
        </p:spPr>
        <p:txBody>
          <a:bodyPr spcFirstLastPara="1" wrap="square" lIns="91425" tIns="45700" rIns="91425" bIns="45700" anchor="t" anchorCtr="0">
            <a:noAutofit/>
          </a:bodyPr>
          <a:lstStyle/>
          <a:p>
            <a:pPr marL="457200" lvl="0" indent="0" algn="l" rtl="0">
              <a:spcBef>
                <a:spcPts val="1000"/>
              </a:spcBef>
              <a:spcAft>
                <a:spcPts val="0"/>
              </a:spcAft>
              <a:buNone/>
            </a:pPr>
            <a:endParaRPr sz="3000"/>
          </a:p>
          <a:p>
            <a:pPr marL="457200" lvl="0" indent="-419100" algn="l" rtl="0">
              <a:spcBef>
                <a:spcPts val="1000"/>
              </a:spcBef>
              <a:spcAft>
                <a:spcPts val="0"/>
              </a:spcAft>
              <a:buSzPts val="3000"/>
              <a:buChar char="•"/>
            </a:pPr>
            <a:r>
              <a:rPr lang="en-US" sz="3000"/>
              <a:t>We are in a state of crisis management, and as such educators are working harder than ever before.</a:t>
            </a:r>
            <a:br>
              <a:rPr lang="en-US" sz="3000"/>
            </a:br>
            <a:endParaRPr sz="3000"/>
          </a:p>
          <a:p>
            <a:pPr marL="457200" lvl="0" indent="-419100" algn="l" rtl="0">
              <a:spcBef>
                <a:spcPts val="0"/>
              </a:spcBef>
              <a:spcAft>
                <a:spcPts val="0"/>
              </a:spcAft>
              <a:buSzPts val="3000"/>
              <a:buChar char="•"/>
            </a:pPr>
            <a:r>
              <a:rPr lang="en-US" sz="3000"/>
              <a:t>We appreciate all that you do</a:t>
            </a:r>
            <a:br>
              <a:rPr lang="en-US" sz="3000"/>
            </a:br>
            <a:r>
              <a:rPr lang="en-US" sz="3000"/>
              <a:t>and will continue to do for </a:t>
            </a:r>
            <a:br>
              <a:rPr lang="en-US" sz="3000"/>
            </a:br>
            <a:r>
              <a:rPr lang="en-US" sz="3000"/>
              <a:t>students.</a:t>
            </a:r>
            <a:br>
              <a:rPr lang="en-US" sz="3000"/>
            </a:br>
            <a:endParaRPr sz="3000"/>
          </a:p>
          <a:p>
            <a:pPr marL="457200" lvl="0" indent="-419100" algn="l" rtl="0">
              <a:spcBef>
                <a:spcPts val="0"/>
              </a:spcBef>
              <a:spcAft>
                <a:spcPts val="0"/>
              </a:spcAft>
              <a:buSzPts val="3000"/>
              <a:buChar char="•"/>
            </a:pPr>
            <a:r>
              <a:rPr lang="en-US" sz="3000"/>
              <a:t>We are here to support you.</a:t>
            </a:r>
            <a:br>
              <a:rPr lang="en-US" sz="3000"/>
            </a:br>
            <a:endParaRPr sz="3000"/>
          </a:p>
          <a:p>
            <a:pPr marL="457200" lvl="0" indent="0" algn="l" rtl="0">
              <a:spcBef>
                <a:spcPts val="1000"/>
              </a:spcBef>
              <a:spcAft>
                <a:spcPts val="0"/>
              </a:spcAft>
              <a:buNone/>
            </a:pPr>
            <a:endParaRPr sz="3000"/>
          </a:p>
          <a:p>
            <a:pPr marL="457200" lvl="0" indent="0" algn="l" rtl="0">
              <a:spcBef>
                <a:spcPts val="1000"/>
              </a:spcBef>
              <a:spcAft>
                <a:spcPts val="0"/>
              </a:spcAft>
              <a:buNone/>
            </a:pPr>
            <a:endParaRPr sz="3000"/>
          </a:p>
          <a:p>
            <a:pPr marL="0" lvl="0" indent="0" algn="l" rtl="0">
              <a:spcBef>
                <a:spcPts val="1000"/>
              </a:spcBef>
              <a:spcAft>
                <a:spcPts val="0"/>
              </a:spcAft>
              <a:buNone/>
            </a:pPr>
            <a:endParaRPr/>
          </a:p>
        </p:txBody>
      </p:sp>
      <p:sp>
        <p:nvSpPr>
          <p:cNvPr id="259" name="Google Shape;259;p4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pic>
        <p:nvPicPr>
          <p:cNvPr id="260" name="Google Shape;260;p4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729575" y="2857500"/>
            <a:ext cx="6209076" cy="32854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76"/>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9th Grade Unit Example: Illustrative Math</a:t>
            </a:r>
            <a:endParaRPr/>
          </a:p>
        </p:txBody>
      </p:sp>
      <p:sp>
        <p:nvSpPr>
          <p:cNvPr id="765" name="Google Shape;765;p76"/>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766" name="Google Shape;766;p7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pic>
        <p:nvPicPr>
          <p:cNvPr id="767" name="Google Shape;767;p7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67750" y="1230400"/>
            <a:ext cx="5334000" cy="4133850"/>
          </a:xfrm>
          <a:prstGeom prst="rect">
            <a:avLst/>
          </a:prstGeom>
          <a:noFill/>
          <a:ln>
            <a:noFill/>
          </a:ln>
          <a:effectLst>
            <a:outerShdw blurRad="57150" dist="19050" dir="5400000" algn="bl" rotWithShape="0">
              <a:srgbClr val="000000">
                <a:alpha val="86000"/>
              </a:srgbClr>
            </a:outerShdw>
          </a:effectLst>
        </p:spPr>
      </p:pic>
      <p:pic>
        <p:nvPicPr>
          <p:cNvPr id="768" name="Google Shape;768;p7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517763" y="1230388"/>
            <a:ext cx="5324475" cy="3381375"/>
          </a:xfrm>
          <a:prstGeom prst="rect">
            <a:avLst/>
          </a:prstGeom>
          <a:noFill/>
          <a:ln>
            <a:noFill/>
          </a:ln>
          <a:effectLst>
            <a:outerShdw blurRad="57150" dist="19050" dir="5400000" algn="bl" rotWithShape="0">
              <a:srgbClr val="000000">
                <a:alpha val="88000"/>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77"/>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Continuum of Experience</a:t>
            </a:r>
            <a:endParaRPr/>
          </a:p>
        </p:txBody>
      </p:sp>
      <p:sp>
        <p:nvSpPr>
          <p:cNvPr id="775" name="Google Shape;775;p7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grpSp>
        <p:nvGrpSpPr>
          <p:cNvPr id="776" name="Google Shape;776;p77">
            <a:extLst>
              <a:ext uri="{C183D7F6-B498-43B3-948B-1728B52AA6E4}">
                <adec:decorative xmlns:adec="http://schemas.microsoft.com/office/drawing/2017/decorative" val="1"/>
              </a:ext>
            </a:extLst>
          </p:cNvPr>
          <p:cNvGrpSpPr/>
          <p:nvPr/>
        </p:nvGrpSpPr>
        <p:grpSpPr>
          <a:xfrm>
            <a:off x="624697" y="1723637"/>
            <a:ext cx="2844829" cy="2365037"/>
            <a:chOff x="1083025" y="2306625"/>
            <a:chExt cx="1834900" cy="1582600"/>
          </a:xfrm>
        </p:grpSpPr>
        <p:sp>
          <p:nvSpPr>
            <p:cNvPr id="777" name="Google Shape;777;p77"/>
            <p:cNvSpPr txBox="1"/>
            <p:nvPr/>
          </p:nvSpPr>
          <p:spPr>
            <a:xfrm>
              <a:off x="1235825" y="2695025"/>
              <a:ext cx="1505100" cy="446400"/>
            </a:xfrm>
            <a:prstGeom prst="rect">
              <a:avLst/>
            </a:prstGeom>
            <a:no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US" sz="1700" b="1">
                  <a:solidFill>
                    <a:srgbClr val="0C58D3"/>
                  </a:solidFill>
                  <a:latin typeface="Roboto"/>
                  <a:ea typeface="Roboto"/>
                  <a:cs typeface="Roboto"/>
                  <a:sym typeface="Roboto"/>
                </a:rPr>
                <a:t>Low to no student participation</a:t>
              </a:r>
              <a:endParaRPr sz="1700" b="1">
                <a:solidFill>
                  <a:srgbClr val="0C58D3"/>
                </a:solidFill>
                <a:latin typeface="Roboto"/>
                <a:ea typeface="Roboto"/>
                <a:cs typeface="Roboto"/>
                <a:sym typeface="Roboto"/>
              </a:endParaRPr>
            </a:p>
          </p:txBody>
        </p:sp>
        <p:sp>
          <p:nvSpPr>
            <p:cNvPr id="778" name="Google Shape;778;p77"/>
            <p:cNvSpPr txBox="1"/>
            <p:nvPr/>
          </p:nvSpPr>
          <p:spPr>
            <a:xfrm>
              <a:off x="1215700" y="3151825"/>
              <a:ext cx="1545600" cy="737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r>
                <a:rPr lang="en-US">
                  <a:solidFill>
                    <a:srgbClr val="0C58D3"/>
                  </a:solidFill>
                  <a:latin typeface="Roboto"/>
                  <a:ea typeface="Roboto"/>
                  <a:cs typeface="Roboto"/>
                  <a:sym typeface="Roboto"/>
                </a:rPr>
                <a:t>Majority of student likely have not engaged with on grade level material since school closures began</a:t>
              </a:r>
              <a:endParaRPr>
                <a:solidFill>
                  <a:srgbClr val="0C58D3"/>
                </a:solidFill>
                <a:latin typeface="Roboto"/>
                <a:ea typeface="Roboto"/>
                <a:cs typeface="Roboto"/>
                <a:sym typeface="Roboto"/>
              </a:endParaRPr>
            </a:p>
          </p:txBody>
        </p:sp>
        <p:sp>
          <p:nvSpPr>
            <p:cNvPr id="779" name="Google Shape;779;p77"/>
            <p:cNvSpPr/>
            <p:nvPr/>
          </p:nvSpPr>
          <p:spPr>
            <a:xfrm flipH="1">
              <a:off x="1083025" y="2306625"/>
              <a:ext cx="1834800" cy="143400"/>
            </a:xfrm>
            <a:prstGeom prst="parallelogram">
              <a:avLst>
                <a:gd name="adj" fmla="val 96952"/>
              </a:avLst>
            </a:prstGeom>
            <a:solidFill>
              <a:srgbClr val="0D5D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780" name="Google Shape;780;p77"/>
            <p:cNvSpPr/>
            <p:nvPr/>
          </p:nvSpPr>
          <p:spPr>
            <a:xfrm>
              <a:off x="1083125" y="2460449"/>
              <a:ext cx="1834800" cy="143400"/>
            </a:xfrm>
            <a:prstGeom prst="parallelogram">
              <a:avLst>
                <a:gd name="adj" fmla="val 96952"/>
              </a:avLst>
            </a:prstGeom>
            <a:solidFill>
              <a:srgbClr val="0944A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781" name="Google Shape;781;p77">
            <a:extLst>
              <a:ext uri="{C183D7F6-B498-43B3-948B-1728B52AA6E4}">
                <adec:decorative xmlns:adec="http://schemas.microsoft.com/office/drawing/2017/decorative" val="1"/>
              </a:ext>
            </a:extLst>
          </p:cNvPr>
          <p:cNvGrpSpPr/>
          <p:nvPr/>
        </p:nvGrpSpPr>
        <p:grpSpPr>
          <a:xfrm>
            <a:off x="5981281" y="1723639"/>
            <a:ext cx="2844829" cy="2365037"/>
            <a:chOff x="1083025" y="2306625"/>
            <a:chExt cx="1834900" cy="1582600"/>
          </a:xfrm>
        </p:grpSpPr>
        <p:sp>
          <p:nvSpPr>
            <p:cNvPr id="782" name="Google Shape;782;p77"/>
            <p:cNvSpPr txBox="1"/>
            <p:nvPr/>
          </p:nvSpPr>
          <p:spPr>
            <a:xfrm>
              <a:off x="1235825" y="2695025"/>
              <a:ext cx="1505100" cy="446400"/>
            </a:xfrm>
            <a:prstGeom prst="rect">
              <a:avLst/>
            </a:prstGeom>
            <a:no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US" sz="1700" b="1">
                  <a:solidFill>
                    <a:srgbClr val="FF9900"/>
                  </a:solidFill>
                  <a:latin typeface="Roboto"/>
                  <a:ea typeface="Roboto"/>
                  <a:cs typeface="Roboto"/>
                  <a:sym typeface="Roboto"/>
                </a:rPr>
                <a:t>Variable participation</a:t>
              </a:r>
              <a:endParaRPr sz="1300" b="1">
                <a:solidFill>
                  <a:srgbClr val="FF9900"/>
                </a:solidFill>
                <a:latin typeface="Roboto"/>
                <a:ea typeface="Roboto"/>
                <a:cs typeface="Roboto"/>
                <a:sym typeface="Roboto"/>
              </a:endParaRPr>
            </a:p>
          </p:txBody>
        </p:sp>
        <p:sp>
          <p:nvSpPr>
            <p:cNvPr id="783" name="Google Shape;783;p77"/>
            <p:cNvSpPr txBox="1"/>
            <p:nvPr/>
          </p:nvSpPr>
          <p:spPr>
            <a:xfrm>
              <a:off x="1215700" y="3151825"/>
              <a:ext cx="1545600" cy="737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r>
                <a:rPr lang="en-US">
                  <a:solidFill>
                    <a:srgbClr val="FF9900"/>
                  </a:solidFill>
                  <a:latin typeface="Roboto"/>
                  <a:ea typeface="Roboto"/>
                  <a:cs typeface="Roboto"/>
                  <a:sym typeface="Roboto"/>
                </a:rPr>
                <a:t>Some students regular participated and other did not</a:t>
              </a:r>
              <a:endParaRPr sz="1100">
                <a:solidFill>
                  <a:srgbClr val="FF9900"/>
                </a:solidFill>
                <a:latin typeface="Roboto"/>
                <a:ea typeface="Roboto"/>
                <a:cs typeface="Roboto"/>
                <a:sym typeface="Roboto"/>
              </a:endParaRPr>
            </a:p>
          </p:txBody>
        </p:sp>
        <p:sp>
          <p:nvSpPr>
            <p:cNvPr id="784" name="Google Shape;784;p77"/>
            <p:cNvSpPr/>
            <p:nvPr/>
          </p:nvSpPr>
          <p:spPr>
            <a:xfrm flipH="1">
              <a:off x="1083025" y="2306625"/>
              <a:ext cx="1834800" cy="143400"/>
            </a:xfrm>
            <a:prstGeom prst="parallelogram">
              <a:avLst>
                <a:gd name="adj" fmla="val 96952"/>
              </a:avLst>
            </a:prstGeom>
            <a:solidFill>
              <a:srgbClr val="F9CB9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785" name="Google Shape;785;p77"/>
            <p:cNvSpPr/>
            <p:nvPr/>
          </p:nvSpPr>
          <p:spPr>
            <a:xfrm>
              <a:off x="1083125" y="2460449"/>
              <a:ext cx="1834800" cy="143400"/>
            </a:xfrm>
            <a:prstGeom prst="parallelogram">
              <a:avLst>
                <a:gd name="adj" fmla="val 96952"/>
              </a:avLst>
            </a:prstGeom>
            <a:solidFill>
              <a:srgbClr val="FF99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786" name="Google Shape;786;p77">
            <a:extLst>
              <a:ext uri="{C183D7F6-B498-43B3-948B-1728B52AA6E4}">
                <adec:decorative xmlns:adec="http://schemas.microsoft.com/office/drawing/2017/decorative" val="1"/>
              </a:ext>
            </a:extLst>
          </p:cNvPr>
          <p:cNvGrpSpPr/>
          <p:nvPr/>
        </p:nvGrpSpPr>
        <p:grpSpPr>
          <a:xfrm>
            <a:off x="8690254" y="1737212"/>
            <a:ext cx="3191442" cy="2510662"/>
            <a:chOff x="1083025" y="2306625"/>
            <a:chExt cx="1834900" cy="1758536"/>
          </a:xfrm>
        </p:grpSpPr>
        <p:sp>
          <p:nvSpPr>
            <p:cNvPr id="787" name="Google Shape;787;p77"/>
            <p:cNvSpPr txBox="1"/>
            <p:nvPr/>
          </p:nvSpPr>
          <p:spPr>
            <a:xfrm>
              <a:off x="1247873" y="2692766"/>
              <a:ext cx="1505100" cy="824400"/>
            </a:xfrm>
            <a:prstGeom prst="rect">
              <a:avLst/>
            </a:prstGeom>
            <a:no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US" sz="1700" b="1">
                  <a:solidFill>
                    <a:srgbClr val="980000"/>
                  </a:solidFill>
                  <a:latin typeface="Roboto"/>
                  <a:ea typeface="Roboto"/>
                  <a:cs typeface="Roboto"/>
                  <a:sym typeface="Roboto"/>
                </a:rPr>
                <a:t>Regular and ongoing communication between teacher and student</a:t>
              </a:r>
              <a:endParaRPr sz="1700" b="1">
                <a:solidFill>
                  <a:srgbClr val="980000"/>
                </a:solidFill>
                <a:latin typeface="Roboto"/>
                <a:ea typeface="Roboto"/>
                <a:cs typeface="Roboto"/>
                <a:sym typeface="Roboto"/>
              </a:endParaRPr>
            </a:p>
          </p:txBody>
        </p:sp>
        <p:sp>
          <p:nvSpPr>
            <p:cNvPr id="788" name="Google Shape;788;p77"/>
            <p:cNvSpPr txBox="1"/>
            <p:nvPr/>
          </p:nvSpPr>
          <p:spPr>
            <a:xfrm>
              <a:off x="1227620" y="3327761"/>
              <a:ext cx="1545600" cy="737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r>
                <a:rPr lang="en-US">
                  <a:solidFill>
                    <a:srgbClr val="980000"/>
                  </a:solidFill>
                  <a:latin typeface="Roboto"/>
                  <a:ea typeface="Roboto"/>
                  <a:cs typeface="Roboto"/>
                  <a:sym typeface="Roboto"/>
                </a:rPr>
                <a:t>Near full coverage/learning of prerequisite standards and beyond</a:t>
              </a:r>
              <a:endParaRPr>
                <a:solidFill>
                  <a:srgbClr val="980000"/>
                </a:solidFill>
                <a:latin typeface="Roboto"/>
                <a:ea typeface="Roboto"/>
                <a:cs typeface="Roboto"/>
                <a:sym typeface="Roboto"/>
              </a:endParaRPr>
            </a:p>
          </p:txBody>
        </p:sp>
        <p:sp>
          <p:nvSpPr>
            <p:cNvPr id="789" name="Google Shape;789;p77"/>
            <p:cNvSpPr/>
            <p:nvPr/>
          </p:nvSpPr>
          <p:spPr>
            <a:xfrm flipH="1">
              <a:off x="1083025" y="2306625"/>
              <a:ext cx="1834800" cy="143400"/>
            </a:xfrm>
            <a:prstGeom prst="parallelogram">
              <a:avLst>
                <a:gd name="adj" fmla="val 96952"/>
              </a:avLst>
            </a:prstGeom>
            <a:solidFill>
              <a:srgbClr val="EA999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790" name="Google Shape;790;p77"/>
            <p:cNvSpPr/>
            <p:nvPr/>
          </p:nvSpPr>
          <p:spPr>
            <a:xfrm>
              <a:off x="1083125" y="2460449"/>
              <a:ext cx="1834800" cy="143400"/>
            </a:xfrm>
            <a:prstGeom prst="parallelogram">
              <a:avLst>
                <a:gd name="adj" fmla="val 96952"/>
              </a:avLst>
            </a:prstGeom>
            <a:solidFill>
              <a:srgbClr val="CC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791" name="Google Shape;791;p77">
            <a:extLst>
              <a:ext uri="{C183D7F6-B498-43B3-948B-1728B52AA6E4}">
                <adec:decorative xmlns:adec="http://schemas.microsoft.com/office/drawing/2017/decorative" val="1"/>
              </a:ext>
            </a:extLst>
          </p:cNvPr>
          <p:cNvGrpSpPr/>
          <p:nvPr/>
        </p:nvGrpSpPr>
        <p:grpSpPr>
          <a:xfrm>
            <a:off x="3304806" y="1723637"/>
            <a:ext cx="2844829" cy="2365037"/>
            <a:chOff x="1083025" y="2306625"/>
            <a:chExt cx="1834900" cy="1582600"/>
          </a:xfrm>
        </p:grpSpPr>
        <p:sp>
          <p:nvSpPr>
            <p:cNvPr id="792" name="Google Shape;792;p77"/>
            <p:cNvSpPr txBox="1"/>
            <p:nvPr/>
          </p:nvSpPr>
          <p:spPr>
            <a:xfrm>
              <a:off x="1235825" y="2695025"/>
              <a:ext cx="1505100" cy="446400"/>
            </a:xfrm>
            <a:prstGeom prst="rect">
              <a:avLst/>
            </a:prstGeom>
            <a:no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US" sz="1700" b="1">
                  <a:solidFill>
                    <a:srgbClr val="38761D"/>
                  </a:solidFill>
                  <a:latin typeface="Roboto"/>
                  <a:ea typeface="Roboto"/>
                  <a:cs typeface="Roboto"/>
                  <a:sym typeface="Roboto"/>
                </a:rPr>
                <a:t>Limited student participation</a:t>
              </a:r>
              <a:endParaRPr sz="1700" b="1">
                <a:solidFill>
                  <a:srgbClr val="38761D"/>
                </a:solidFill>
                <a:latin typeface="Roboto"/>
                <a:ea typeface="Roboto"/>
                <a:cs typeface="Roboto"/>
                <a:sym typeface="Roboto"/>
              </a:endParaRPr>
            </a:p>
          </p:txBody>
        </p:sp>
        <p:sp>
          <p:nvSpPr>
            <p:cNvPr id="793" name="Google Shape;793;p77"/>
            <p:cNvSpPr txBox="1"/>
            <p:nvPr/>
          </p:nvSpPr>
          <p:spPr>
            <a:xfrm>
              <a:off x="1215700" y="3151825"/>
              <a:ext cx="1545600" cy="737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r>
                <a:rPr lang="en-US">
                  <a:solidFill>
                    <a:srgbClr val="38761D"/>
                  </a:solidFill>
                  <a:latin typeface="Roboto"/>
                  <a:ea typeface="Roboto"/>
                  <a:cs typeface="Roboto"/>
                  <a:sym typeface="Roboto"/>
                </a:rPr>
                <a:t>Intermittent and/or only initial student participation.</a:t>
              </a:r>
              <a:endParaRPr>
                <a:solidFill>
                  <a:srgbClr val="38761D"/>
                </a:solidFill>
                <a:latin typeface="Roboto"/>
                <a:ea typeface="Roboto"/>
                <a:cs typeface="Roboto"/>
                <a:sym typeface="Roboto"/>
              </a:endParaRPr>
            </a:p>
          </p:txBody>
        </p:sp>
        <p:sp>
          <p:nvSpPr>
            <p:cNvPr id="794" name="Google Shape;794;p77"/>
            <p:cNvSpPr/>
            <p:nvPr/>
          </p:nvSpPr>
          <p:spPr>
            <a:xfrm flipH="1">
              <a:off x="1083025" y="2306625"/>
              <a:ext cx="1834800" cy="143400"/>
            </a:xfrm>
            <a:prstGeom prst="parallelogram">
              <a:avLst>
                <a:gd name="adj" fmla="val 96952"/>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795" name="Google Shape;795;p77"/>
            <p:cNvSpPr/>
            <p:nvPr/>
          </p:nvSpPr>
          <p:spPr>
            <a:xfrm>
              <a:off x="1083125" y="2460449"/>
              <a:ext cx="1834800" cy="143400"/>
            </a:xfrm>
            <a:prstGeom prst="parallelogram">
              <a:avLst>
                <a:gd name="adj" fmla="val 96952"/>
              </a:avLst>
            </a:prstGeom>
            <a:solidFill>
              <a:srgbClr val="3876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78"/>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9th Grade Unit Example: Illustrative Math</a:t>
            </a:r>
            <a:endParaRPr/>
          </a:p>
        </p:txBody>
      </p:sp>
      <p:sp>
        <p:nvSpPr>
          <p:cNvPr id="802" name="Google Shape;802;p7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pic>
        <p:nvPicPr>
          <p:cNvPr id="803" name="Google Shape;803;p78">
            <a:extLst>
              <a:ext uri="{C183D7F6-B498-43B3-948B-1728B52AA6E4}">
                <adec:decorative xmlns:adec="http://schemas.microsoft.com/office/drawing/2017/decorative" val="1"/>
              </a:ext>
            </a:extLst>
          </p:cNvPr>
          <p:cNvPicPr preferRelativeResize="0"/>
          <p:nvPr/>
        </p:nvPicPr>
        <p:blipFill rotWithShape="1">
          <a:blip r:embed="rId3">
            <a:alphaModFix/>
          </a:blip>
          <a:srcRect b="89030"/>
          <a:stretch/>
        </p:blipFill>
        <p:spPr>
          <a:xfrm>
            <a:off x="567750" y="1230400"/>
            <a:ext cx="5334000" cy="453450"/>
          </a:xfrm>
          <a:prstGeom prst="rect">
            <a:avLst/>
          </a:prstGeom>
          <a:noFill/>
          <a:ln>
            <a:noFill/>
          </a:ln>
        </p:spPr>
      </p:pic>
      <p:pic>
        <p:nvPicPr>
          <p:cNvPr id="804" name="Google Shape;804;p78">
            <a:extLst>
              <a:ext uri="{C183D7F6-B498-43B3-948B-1728B52AA6E4}">
                <adec:decorative xmlns:adec="http://schemas.microsoft.com/office/drawing/2017/decorative" val="1"/>
              </a:ext>
            </a:extLst>
          </p:cNvPr>
          <p:cNvPicPr preferRelativeResize="0"/>
          <p:nvPr/>
        </p:nvPicPr>
        <p:blipFill rotWithShape="1">
          <a:blip r:embed="rId4">
            <a:alphaModFix/>
          </a:blip>
          <a:srcRect t="33293"/>
          <a:stretch/>
        </p:blipFill>
        <p:spPr>
          <a:xfrm>
            <a:off x="6864650" y="1230396"/>
            <a:ext cx="5114925" cy="3945825"/>
          </a:xfrm>
          <a:prstGeom prst="rect">
            <a:avLst/>
          </a:prstGeom>
          <a:noFill/>
          <a:ln>
            <a:noFill/>
          </a:ln>
          <a:effectLst>
            <a:outerShdw blurRad="57150" dist="19050" dir="5400000" algn="bl" rotWithShape="0">
              <a:srgbClr val="000000">
                <a:alpha val="87000"/>
              </a:srgbClr>
            </a:outerShdw>
          </a:effectLst>
        </p:spPr>
      </p:pic>
      <p:grpSp>
        <p:nvGrpSpPr>
          <p:cNvPr id="805" name="Google Shape;805;p78">
            <a:extLst>
              <a:ext uri="{C183D7F6-B498-43B3-948B-1728B52AA6E4}">
                <adec:decorative xmlns:adec="http://schemas.microsoft.com/office/drawing/2017/decorative" val="1"/>
              </a:ext>
            </a:extLst>
          </p:cNvPr>
          <p:cNvGrpSpPr/>
          <p:nvPr/>
        </p:nvGrpSpPr>
        <p:grpSpPr>
          <a:xfrm>
            <a:off x="673822" y="1723637"/>
            <a:ext cx="2844829" cy="2365037"/>
            <a:chOff x="1083025" y="2306625"/>
            <a:chExt cx="1834900" cy="1582600"/>
          </a:xfrm>
        </p:grpSpPr>
        <p:sp>
          <p:nvSpPr>
            <p:cNvPr id="806" name="Google Shape;806;p78"/>
            <p:cNvSpPr txBox="1"/>
            <p:nvPr/>
          </p:nvSpPr>
          <p:spPr>
            <a:xfrm>
              <a:off x="1235825" y="2695025"/>
              <a:ext cx="1505100" cy="446400"/>
            </a:xfrm>
            <a:prstGeom prst="rect">
              <a:avLst/>
            </a:prstGeom>
            <a:no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US" sz="1700" b="1">
                  <a:solidFill>
                    <a:srgbClr val="0C58D3"/>
                  </a:solidFill>
                  <a:latin typeface="Roboto"/>
                  <a:ea typeface="Roboto"/>
                  <a:cs typeface="Roboto"/>
                  <a:sym typeface="Roboto"/>
                </a:rPr>
                <a:t>Low to no student participation</a:t>
              </a:r>
              <a:endParaRPr sz="1700" b="1">
                <a:solidFill>
                  <a:srgbClr val="0C58D3"/>
                </a:solidFill>
                <a:latin typeface="Roboto"/>
                <a:ea typeface="Roboto"/>
                <a:cs typeface="Roboto"/>
                <a:sym typeface="Roboto"/>
              </a:endParaRPr>
            </a:p>
          </p:txBody>
        </p:sp>
        <p:sp>
          <p:nvSpPr>
            <p:cNvPr id="807" name="Google Shape;807;p78"/>
            <p:cNvSpPr txBox="1"/>
            <p:nvPr/>
          </p:nvSpPr>
          <p:spPr>
            <a:xfrm>
              <a:off x="1215700" y="3151825"/>
              <a:ext cx="1545600" cy="737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r>
                <a:rPr lang="en-US">
                  <a:solidFill>
                    <a:srgbClr val="0C58D3"/>
                  </a:solidFill>
                  <a:latin typeface="Roboto"/>
                  <a:ea typeface="Roboto"/>
                  <a:cs typeface="Roboto"/>
                  <a:sym typeface="Roboto"/>
                </a:rPr>
                <a:t>Majority of student likely have not engaged with on grade level material since school closures began</a:t>
              </a:r>
              <a:endParaRPr>
                <a:solidFill>
                  <a:srgbClr val="0C58D3"/>
                </a:solidFill>
                <a:latin typeface="Roboto"/>
                <a:ea typeface="Roboto"/>
                <a:cs typeface="Roboto"/>
                <a:sym typeface="Roboto"/>
              </a:endParaRPr>
            </a:p>
          </p:txBody>
        </p:sp>
        <p:sp>
          <p:nvSpPr>
            <p:cNvPr id="808" name="Google Shape;808;p78"/>
            <p:cNvSpPr/>
            <p:nvPr/>
          </p:nvSpPr>
          <p:spPr>
            <a:xfrm flipH="1">
              <a:off x="1083025" y="2306625"/>
              <a:ext cx="1834800" cy="143400"/>
            </a:xfrm>
            <a:prstGeom prst="parallelogram">
              <a:avLst>
                <a:gd name="adj" fmla="val 96952"/>
              </a:avLst>
            </a:prstGeom>
            <a:solidFill>
              <a:srgbClr val="0D5D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809" name="Google Shape;809;p78"/>
            <p:cNvSpPr/>
            <p:nvPr/>
          </p:nvSpPr>
          <p:spPr>
            <a:xfrm>
              <a:off x="1083125" y="2460449"/>
              <a:ext cx="1834800" cy="143400"/>
            </a:xfrm>
            <a:prstGeom prst="parallelogram">
              <a:avLst>
                <a:gd name="adj" fmla="val 96952"/>
              </a:avLst>
            </a:prstGeom>
            <a:solidFill>
              <a:srgbClr val="0944A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810" name="Google Shape;810;p78">
            <a:extLst>
              <a:ext uri="{C183D7F6-B498-43B3-948B-1728B52AA6E4}">
                <adec:decorative xmlns:adec="http://schemas.microsoft.com/office/drawing/2017/decorative" val="1"/>
              </a:ext>
            </a:extLst>
          </p:cNvPr>
          <p:cNvGrpSpPr/>
          <p:nvPr/>
        </p:nvGrpSpPr>
        <p:grpSpPr>
          <a:xfrm>
            <a:off x="3673204" y="1723637"/>
            <a:ext cx="3191442" cy="2510662"/>
            <a:chOff x="1083025" y="2306625"/>
            <a:chExt cx="1834900" cy="1758536"/>
          </a:xfrm>
        </p:grpSpPr>
        <p:sp>
          <p:nvSpPr>
            <p:cNvPr id="811" name="Google Shape;811;p78"/>
            <p:cNvSpPr txBox="1"/>
            <p:nvPr/>
          </p:nvSpPr>
          <p:spPr>
            <a:xfrm>
              <a:off x="1247873" y="2692766"/>
              <a:ext cx="1505100" cy="824400"/>
            </a:xfrm>
            <a:prstGeom prst="rect">
              <a:avLst/>
            </a:prstGeom>
            <a:no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US" sz="1700" b="1">
                  <a:solidFill>
                    <a:srgbClr val="980000"/>
                  </a:solidFill>
                  <a:latin typeface="Roboto"/>
                  <a:ea typeface="Roboto"/>
                  <a:cs typeface="Roboto"/>
                  <a:sym typeface="Roboto"/>
                </a:rPr>
                <a:t>Regular and ongoing communication between teacher and student</a:t>
              </a:r>
              <a:endParaRPr sz="1700" b="1">
                <a:solidFill>
                  <a:srgbClr val="980000"/>
                </a:solidFill>
                <a:latin typeface="Roboto"/>
                <a:ea typeface="Roboto"/>
                <a:cs typeface="Roboto"/>
                <a:sym typeface="Roboto"/>
              </a:endParaRPr>
            </a:p>
          </p:txBody>
        </p:sp>
        <p:sp>
          <p:nvSpPr>
            <p:cNvPr id="812" name="Google Shape;812;p78"/>
            <p:cNvSpPr txBox="1"/>
            <p:nvPr/>
          </p:nvSpPr>
          <p:spPr>
            <a:xfrm>
              <a:off x="1227620" y="3327761"/>
              <a:ext cx="1545600" cy="737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r>
                <a:rPr lang="en-US">
                  <a:solidFill>
                    <a:srgbClr val="980000"/>
                  </a:solidFill>
                  <a:latin typeface="Roboto"/>
                  <a:ea typeface="Roboto"/>
                  <a:cs typeface="Roboto"/>
                  <a:sym typeface="Roboto"/>
                </a:rPr>
                <a:t>Near full coverage/learning of prerequisite standards and beyond</a:t>
              </a:r>
              <a:endParaRPr>
                <a:solidFill>
                  <a:srgbClr val="980000"/>
                </a:solidFill>
                <a:latin typeface="Roboto"/>
                <a:ea typeface="Roboto"/>
                <a:cs typeface="Roboto"/>
                <a:sym typeface="Roboto"/>
              </a:endParaRPr>
            </a:p>
          </p:txBody>
        </p:sp>
        <p:sp>
          <p:nvSpPr>
            <p:cNvPr id="813" name="Google Shape;813;p78"/>
            <p:cNvSpPr/>
            <p:nvPr/>
          </p:nvSpPr>
          <p:spPr>
            <a:xfrm flipH="1">
              <a:off x="1083025" y="2306625"/>
              <a:ext cx="1834800" cy="143400"/>
            </a:xfrm>
            <a:prstGeom prst="parallelogram">
              <a:avLst>
                <a:gd name="adj" fmla="val 96952"/>
              </a:avLst>
            </a:prstGeom>
            <a:solidFill>
              <a:srgbClr val="EA999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814" name="Google Shape;814;p78"/>
            <p:cNvSpPr/>
            <p:nvPr/>
          </p:nvSpPr>
          <p:spPr>
            <a:xfrm>
              <a:off x="1083125" y="2460449"/>
              <a:ext cx="1834800" cy="143400"/>
            </a:xfrm>
            <a:prstGeom prst="parallelogram">
              <a:avLst>
                <a:gd name="adj" fmla="val 96952"/>
              </a:avLst>
            </a:prstGeom>
            <a:solidFill>
              <a:srgbClr val="CC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pic>
        <p:nvPicPr>
          <p:cNvPr id="815" name="Google Shape;815;p78">
            <a:extLst>
              <a:ext uri="{C183D7F6-B498-43B3-948B-1728B52AA6E4}">
                <adec:decorative xmlns:adec="http://schemas.microsoft.com/office/drawing/2017/decorative" val="1"/>
              </a:ext>
            </a:extLst>
          </p:cNvPr>
          <p:cNvPicPr preferRelativeResize="0"/>
          <p:nvPr/>
        </p:nvPicPr>
        <p:blipFill rotWithShape="1">
          <a:blip r:embed="rId4">
            <a:alphaModFix/>
          </a:blip>
          <a:srcRect b="68605"/>
          <a:stretch/>
        </p:blipFill>
        <p:spPr>
          <a:xfrm>
            <a:off x="1162275" y="4274066"/>
            <a:ext cx="5114925" cy="1856950"/>
          </a:xfrm>
          <a:prstGeom prst="rect">
            <a:avLst/>
          </a:prstGeom>
          <a:noFill/>
          <a:ln>
            <a:noFill/>
          </a:ln>
          <a:effectLst>
            <a:outerShdw blurRad="57150" dist="19050" dir="5400000" algn="bl" rotWithShape="0">
              <a:srgbClr val="000000">
                <a:alpha val="86000"/>
              </a:srgbClr>
            </a:outerShdw>
          </a:effectLst>
        </p:spPr>
      </p:pic>
      <p:grpSp>
        <p:nvGrpSpPr>
          <p:cNvPr id="816" name="Google Shape;816;p78">
            <a:extLst>
              <a:ext uri="{C183D7F6-B498-43B3-948B-1728B52AA6E4}">
                <adec:decorative xmlns:adec="http://schemas.microsoft.com/office/drawing/2017/decorative" val="1"/>
              </a:ext>
            </a:extLst>
          </p:cNvPr>
          <p:cNvGrpSpPr/>
          <p:nvPr/>
        </p:nvGrpSpPr>
        <p:grpSpPr>
          <a:xfrm>
            <a:off x="3300738" y="1723574"/>
            <a:ext cx="424229" cy="444172"/>
            <a:chOff x="1083025" y="2306625"/>
            <a:chExt cx="1834900" cy="297224"/>
          </a:xfrm>
        </p:grpSpPr>
        <p:sp>
          <p:nvSpPr>
            <p:cNvPr id="817" name="Google Shape;817;p78"/>
            <p:cNvSpPr/>
            <p:nvPr/>
          </p:nvSpPr>
          <p:spPr>
            <a:xfrm flipH="1">
              <a:off x="1083025" y="2306625"/>
              <a:ext cx="1834800" cy="143400"/>
            </a:xfrm>
            <a:prstGeom prst="parallelogram">
              <a:avLst>
                <a:gd name="adj" fmla="val 96952"/>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818" name="Google Shape;818;p78"/>
            <p:cNvSpPr/>
            <p:nvPr/>
          </p:nvSpPr>
          <p:spPr>
            <a:xfrm>
              <a:off x="1083125" y="2460449"/>
              <a:ext cx="1834800" cy="143400"/>
            </a:xfrm>
            <a:prstGeom prst="parallelogram">
              <a:avLst>
                <a:gd name="adj" fmla="val 96952"/>
              </a:avLst>
            </a:prstGeom>
            <a:solidFill>
              <a:srgbClr val="3876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819" name="Google Shape;819;p78">
            <a:extLst>
              <a:ext uri="{C183D7F6-B498-43B3-948B-1728B52AA6E4}">
                <adec:decorative xmlns:adec="http://schemas.microsoft.com/office/drawing/2017/decorative" val="1"/>
              </a:ext>
            </a:extLst>
          </p:cNvPr>
          <p:cNvGrpSpPr/>
          <p:nvPr/>
        </p:nvGrpSpPr>
        <p:grpSpPr>
          <a:xfrm>
            <a:off x="3518639" y="1723626"/>
            <a:ext cx="402210" cy="444172"/>
            <a:chOff x="1083025" y="2306625"/>
            <a:chExt cx="1834900" cy="297224"/>
          </a:xfrm>
        </p:grpSpPr>
        <p:sp>
          <p:nvSpPr>
            <p:cNvPr id="820" name="Google Shape;820;p78"/>
            <p:cNvSpPr/>
            <p:nvPr/>
          </p:nvSpPr>
          <p:spPr>
            <a:xfrm flipH="1">
              <a:off x="1083025" y="2306625"/>
              <a:ext cx="1834800" cy="143400"/>
            </a:xfrm>
            <a:prstGeom prst="parallelogram">
              <a:avLst>
                <a:gd name="adj" fmla="val 96952"/>
              </a:avLst>
            </a:prstGeom>
            <a:solidFill>
              <a:srgbClr val="F9CB9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821" name="Google Shape;821;p78"/>
            <p:cNvSpPr/>
            <p:nvPr/>
          </p:nvSpPr>
          <p:spPr>
            <a:xfrm>
              <a:off x="1083125" y="2460449"/>
              <a:ext cx="1834800" cy="143400"/>
            </a:xfrm>
            <a:prstGeom prst="parallelogram">
              <a:avLst>
                <a:gd name="adj" fmla="val 96952"/>
              </a:avLst>
            </a:prstGeom>
            <a:solidFill>
              <a:srgbClr val="FF99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79"/>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9th Grade Unit Example: Illustrative Math</a:t>
            </a:r>
            <a:endParaRPr/>
          </a:p>
        </p:txBody>
      </p:sp>
      <p:sp>
        <p:nvSpPr>
          <p:cNvPr id="828" name="Google Shape;828;p79"/>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829" name="Google Shape;829;p7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pic>
        <p:nvPicPr>
          <p:cNvPr id="830" name="Google Shape;830;p79">
            <a:extLst>
              <a:ext uri="{C183D7F6-B498-43B3-948B-1728B52AA6E4}">
                <adec:decorative xmlns:adec="http://schemas.microsoft.com/office/drawing/2017/decorative" val="1"/>
              </a:ext>
            </a:extLst>
          </p:cNvPr>
          <p:cNvPicPr preferRelativeResize="0"/>
          <p:nvPr/>
        </p:nvPicPr>
        <p:blipFill rotWithShape="1">
          <a:blip r:embed="rId3">
            <a:alphaModFix/>
          </a:blip>
          <a:srcRect b="89030"/>
          <a:stretch/>
        </p:blipFill>
        <p:spPr>
          <a:xfrm>
            <a:off x="567750" y="1230400"/>
            <a:ext cx="5334000" cy="453450"/>
          </a:xfrm>
          <a:prstGeom prst="rect">
            <a:avLst/>
          </a:prstGeom>
          <a:noFill/>
          <a:ln>
            <a:noFill/>
          </a:ln>
        </p:spPr>
      </p:pic>
      <p:pic>
        <p:nvPicPr>
          <p:cNvPr id="831" name="Google Shape;831;p79">
            <a:extLst>
              <a:ext uri="{C183D7F6-B498-43B3-948B-1728B52AA6E4}">
                <adec:decorative xmlns:adec="http://schemas.microsoft.com/office/drawing/2017/decorative" val="1"/>
              </a:ext>
            </a:extLst>
          </p:cNvPr>
          <p:cNvPicPr preferRelativeResize="0"/>
          <p:nvPr/>
        </p:nvPicPr>
        <p:blipFill rotWithShape="1">
          <a:blip r:embed="rId4">
            <a:alphaModFix/>
          </a:blip>
          <a:srcRect t="2362" b="39308"/>
          <a:stretch/>
        </p:blipFill>
        <p:spPr>
          <a:xfrm>
            <a:off x="6333800" y="1815425"/>
            <a:ext cx="5219700" cy="3250200"/>
          </a:xfrm>
          <a:prstGeom prst="rect">
            <a:avLst/>
          </a:prstGeom>
          <a:noFill/>
          <a:ln>
            <a:noFill/>
          </a:ln>
          <a:effectLst>
            <a:outerShdw blurRad="57150" dist="19050" dir="5400000" algn="bl" rotWithShape="0">
              <a:srgbClr val="000000">
                <a:alpha val="85000"/>
              </a:srgbClr>
            </a:outerShdw>
          </a:effectLst>
        </p:spPr>
      </p:pic>
      <p:pic>
        <p:nvPicPr>
          <p:cNvPr id="832" name="Google Shape;832;p79">
            <a:extLst>
              <a:ext uri="{C183D7F6-B498-43B3-948B-1728B52AA6E4}">
                <adec:decorative xmlns:adec="http://schemas.microsoft.com/office/drawing/2017/decorative" val="1"/>
              </a:ext>
            </a:extLst>
          </p:cNvPr>
          <p:cNvPicPr preferRelativeResize="0"/>
          <p:nvPr/>
        </p:nvPicPr>
        <p:blipFill rotWithShape="1">
          <a:blip r:embed="rId4">
            <a:alphaModFix/>
          </a:blip>
          <a:srcRect t="63001"/>
          <a:stretch/>
        </p:blipFill>
        <p:spPr>
          <a:xfrm>
            <a:off x="876300" y="1815417"/>
            <a:ext cx="5219700" cy="2061600"/>
          </a:xfrm>
          <a:prstGeom prst="rect">
            <a:avLst/>
          </a:prstGeom>
          <a:noFill/>
          <a:ln>
            <a:noFill/>
          </a:ln>
          <a:effectLst>
            <a:outerShdw blurRad="57150" dist="19050" dir="5400000" algn="bl" rotWithShape="0">
              <a:srgbClr val="000000">
                <a:alpha val="88000"/>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80"/>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The Standards Navigator</a:t>
            </a:r>
            <a:endParaRPr/>
          </a:p>
        </p:txBody>
      </p:sp>
      <p:sp>
        <p:nvSpPr>
          <p:cNvPr id="839" name="Google Shape;839;p80"/>
          <p:cNvSpPr txBox="1">
            <a:spLocks noGrp="1"/>
          </p:cNvSpPr>
          <p:nvPr>
            <p:ph type="body" idx="1"/>
          </p:nvPr>
        </p:nvSpPr>
        <p:spPr>
          <a:xfrm>
            <a:off x="567751" y="1230400"/>
            <a:ext cx="6314400" cy="5049600"/>
          </a:xfrm>
          <a:prstGeom prst="rect">
            <a:avLst/>
          </a:prstGeom>
        </p:spPr>
        <p:txBody>
          <a:bodyPr spcFirstLastPara="1" wrap="square" lIns="91425" tIns="45700" rIns="91425" bIns="45700" anchor="t" anchorCtr="0">
            <a:noAutofit/>
          </a:bodyPr>
          <a:lstStyle/>
          <a:p>
            <a:pPr marL="457200" lvl="0" indent="-431800" algn="l" rtl="0">
              <a:spcBef>
                <a:spcPts val="1000"/>
              </a:spcBef>
              <a:spcAft>
                <a:spcPts val="0"/>
              </a:spcAft>
              <a:buSzPts val="3200"/>
              <a:buChar char="-"/>
            </a:pPr>
            <a:r>
              <a:rPr lang="en-US"/>
              <a:t>Standards based supports</a:t>
            </a:r>
            <a:endParaRPr/>
          </a:p>
          <a:p>
            <a:pPr marL="914400" lvl="1" indent="-406400" algn="l" rtl="0">
              <a:spcBef>
                <a:spcPts val="0"/>
              </a:spcBef>
              <a:spcAft>
                <a:spcPts val="0"/>
              </a:spcAft>
              <a:buSzPts val="2800"/>
              <a:buChar char="-"/>
            </a:pPr>
            <a:r>
              <a:rPr lang="en-US"/>
              <a:t>Terms</a:t>
            </a:r>
            <a:endParaRPr/>
          </a:p>
          <a:p>
            <a:pPr marL="914400" lvl="1" indent="-406400" algn="l" rtl="0">
              <a:spcBef>
                <a:spcPts val="0"/>
              </a:spcBef>
              <a:spcAft>
                <a:spcPts val="0"/>
              </a:spcAft>
              <a:buSzPts val="2800"/>
              <a:buChar char="-"/>
            </a:pPr>
            <a:r>
              <a:rPr lang="en-US"/>
              <a:t>Resources</a:t>
            </a:r>
            <a:endParaRPr/>
          </a:p>
          <a:p>
            <a:pPr marL="914400" lvl="1" indent="-406400" algn="l" rtl="0">
              <a:spcBef>
                <a:spcPts val="0"/>
              </a:spcBef>
              <a:spcAft>
                <a:spcPts val="0"/>
              </a:spcAft>
              <a:buSzPts val="2800"/>
              <a:buChar char="-"/>
            </a:pPr>
            <a:r>
              <a:rPr lang="en-US"/>
              <a:t>MCAS info</a:t>
            </a:r>
            <a:endParaRPr/>
          </a:p>
          <a:p>
            <a:pPr marL="457200" lvl="0" indent="-431800" algn="l" rtl="0">
              <a:spcBef>
                <a:spcPts val="0"/>
              </a:spcBef>
              <a:spcAft>
                <a:spcPts val="0"/>
              </a:spcAft>
              <a:buSzPts val="3200"/>
              <a:buChar char="-"/>
            </a:pPr>
            <a:r>
              <a:rPr lang="en-US"/>
              <a:t> Visualize the trajectory of concepts and standards</a:t>
            </a:r>
            <a:endParaRPr/>
          </a:p>
        </p:txBody>
      </p:sp>
      <p:sp>
        <p:nvSpPr>
          <p:cNvPr id="840" name="Google Shape;840;p8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pic>
        <p:nvPicPr>
          <p:cNvPr id="841" name="Google Shape;841;p8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941350" y="1439383"/>
            <a:ext cx="5777224" cy="3829075"/>
          </a:xfrm>
          <a:prstGeom prst="rect">
            <a:avLst/>
          </a:prstGeom>
          <a:noFill/>
          <a:ln>
            <a:noFill/>
          </a:ln>
          <a:effectLst>
            <a:outerShdw blurRad="57150" dist="19050" dir="5400000" algn="bl" rotWithShape="0">
              <a:srgbClr val="000000">
                <a:alpha val="89000"/>
              </a:srgbClr>
            </a:outerShdw>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81"/>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6th Grade: Ratios and Proportional Relationships</a:t>
            </a:r>
            <a:endParaRPr/>
          </a:p>
        </p:txBody>
      </p:sp>
      <p:sp>
        <p:nvSpPr>
          <p:cNvPr id="848" name="Google Shape;848;p81"/>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849" name="Google Shape;849;p8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pic>
        <p:nvPicPr>
          <p:cNvPr id="850" name="Google Shape;850;p8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64517" y="1566926"/>
            <a:ext cx="10662969" cy="352476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82"/>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6th Grade: Ratios and Proportional Relationships</a:t>
            </a:r>
            <a:endParaRPr/>
          </a:p>
        </p:txBody>
      </p:sp>
      <p:sp>
        <p:nvSpPr>
          <p:cNvPr id="857" name="Google Shape;857;p82"/>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858" name="Google Shape;858;p8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46</a:t>
            </a:fld>
            <a:endParaRPr/>
          </a:p>
        </p:txBody>
      </p:sp>
      <p:pic>
        <p:nvPicPr>
          <p:cNvPr id="859" name="Google Shape;859;p8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31313" y="1535174"/>
            <a:ext cx="10929374" cy="32252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83"/>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Resources </a:t>
            </a:r>
            <a:endParaRPr/>
          </a:p>
        </p:txBody>
      </p:sp>
      <p:sp>
        <p:nvSpPr>
          <p:cNvPr id="866" name="Google Shape;866;p83"/>
          <p:cNvSpPr txBox="1">
            <a:spLocks noGrp="1"/>
          </p:cNvSpPr>
          <p:nvPr>
            <p:ph type="body" idx="1"/>
          </p:nvPr>
        </p:nvSpPr>
        <p:spPr>
          <a:xfrm>
            <a:off x="643450" y="1137751"/>
            <a:ext cx="11370900" cy="54951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100" b="1"/>
              <a:t>General Curriculum Planning</a:t>
            </a:r>
            <a:endParaRPr sz="2100" b="1"/>
          </a:p>
          <a:p>
            <a:pPr marL="457200" lvl="0" indent="-361950" algn="l" rtl="0">
              <a:spcBef>
                <a:spcPts val="1000"/>
              </a:spcBef>
              <a:spcAft>
                <a:spcPts val="0"/>
              </a:spcAft>
              <a:buSzPts val="2100"/>
              <a:buChar char="•"/>
            </a:pPr>
            <a:r>
              <a:rPr lang="en-US" sz="2100"/>
              <a:t>DESE- </a:t>
            </a:r>
            <a:r>
              <a:rPr lang="en-US" sz="2100" u="sng">
                <a:solidFill>
                  <a:schemeClr val="hlink"/>
                </a:solidFill>
                <a:hlinkClick r:id="rId3"/>
              </a:rPr>
              <a:t>Standards Navigator</a:t>
            </a:r>
            <a:r>
              <a:rPr lang="en-US" sz="2100"/>
              <a:t> </a:t>
            </a:r>
            <a:endParaRPr sz="2100"/>
          </a:p>
          <a:p>
            <a:pPr marL="457200" lvl="0" indent="-361950" algn="l" rtl="0">
              <a:spcBef>
                <a:spcPts val="0"/>
              </a:spcBef>
              <a:spcAft>
                <a:spcPts val="0"/>
              </a:spcAft>
              <a:buSzPts val="2100"/>
              <a:buChar char="•"/>
            </a:pPr>
            <a:r>
              <a:rPr lang="en-US" sz="2100"/>
              <a:t>Rennie Center - </a:t>
            </a:r>
            <a:r>
              <a:rPr lang="en-US" sz="2100" u="sng">
                <a:solidFill>
                  <a:schemeClr val="hlink"/>
                </a:solidFill>
                <a:hlinkClick r:id="rId4"/>
              </a:rPr>
              <a:t>Back-to-School Blueprint: Accessing Grade-Level Content</a:t>
            </a:r>
            <a:endParaRPr sz="2100"/>
          </a:p>
          <a:p>
            <a:pPr marL="457200" lvl="0" indent="-361950" algn="l" rtl="0">
              <a:spcBef>
                <a:spcPts val="0"/>
              </a:spcBef>
              <a:spcAft>
                <a:spcPts val="0"/>
              </a:spcAft>
              <a:buSzPts val="2100"/>
              <a:buChar char="•"/>
            </a:pPr>
            <a:r>
              <a:rPr lang="en-US" sz="2100"/>
              <a:t>TNTP</a:t>
            </a:r>
            <a:r>
              <a:rPr lang="en-US" sz="2100">
                <a:solidFill>
                  <a:srgbClr val="000000"/>
                </a:solidFill>
              </a:rPr>
              <a:t>-</a:t>
            </a:r>
            <a:r>
              <a:rPr lang="en-US" sz="2100" u="sng">
                <a:solidFill>
                  <a:schemeClr val="hlink"/>
                </a:solidFill>
                <a:hlinkClick r:id="rId5"/>
              </a:rPr>
              <a:t> </a:t>
            </a:r>
            <a:r>
              <a:rPr lang="en-US" sz="2100" u="sng">
                <a:solidFill>
                  <a:schemeClr val="hlink"/>
                </a:solidFill>
                <a:highlight>
                  <a:srgbClr val="FFFFFF"/>
                </a:highlight>
                <a:hlinkClick r:id="rId5"/>
              </a:rPr>
              <a:t>COVID-19 SCHOOL RESPONSE TOOLKIT</a:t>
            </a:r>
            <a:r>
              <a:rPr lang="en-US" sz="2100">
                <a:solidFill>
                  <a:srgbClr val="000000"/>
                </a:solidFill>
                <a:highlight>
                  <a:srgbClr val="FFFFFF"/>
                </a:highlight>
              </a:rPr>
              <a:t>, and </a:t>
            </a:r>
            <a:r>
              <a:rPr lang="en-US" sz="2100" u="sng">
                <a:solidFill>
                  <a:schemeClr val="hlink"/>
                </a:solidFill>
                <a:highlight>
                  <a:srgbClr val="FFFFFF"/>
                </a:highlight>
                <a:hlinkClick r:id="rId6"/>
              </a:rPr>
              <a:t>Opportunity Myth</a:t>
            </a:r>
            <a:r>
              <a:rPr lang="en-US" sz="2100">
                <a:solidFill>
                  <a:srgbClr val="000000"/>
                </a:solidFill>
                <a:highlight>
                  <a:srgbClr val="FFFFFF"/>
                </a:highlight>
              </a:rPr>
              <a:t> </a:t>
            </a:r>
            <a:endParaRPr sz="2100"/>
          </a:p>
          <a:p>
            <a:pPr marL="0" lvl="0" indent="0" algn="l" rtl="0">
              <a:spcBef>
                <a:spcPts val="1000"/>
              </a:spcBef>
              <a:spcAft>
                <a:spcPts val="0"/>
              </a:spcAft>
              <a:buNone/>
            </a:pPr>
            <a:r>
              <a:rPr lang="en-US" sz="2100" b="1"/>
              <a:t>Math Resources:</a:t>
            </a:r>
            <a:endParaRPr sz="2100" b="1"/>
          </a:p>
          <a:p>
            <a:pPr marL="457200" lvl="0" indent="-431800" algn="l" rtl="0">
              <a:spcBef>
                <a:spcPts val="0"/>
              </a:spcBef>
              <a:spcAft>
                <a:spcPts val="0"/>
              </a:spcAft>
              <a:buSzPts val="3200"/>
              <a:buChar char="•"/>
            </a:pPr>
            <a:r>
              <a:rPr lang="en-US" sz="2300"/>
              <a:t>Great Minds (Eureka/EngageNY) - </a:t>
            </a:r>
            <a:r>
              <a:rPr lang="en-US" sz="2100" u="sng">
                <a:solidFill>
                  <a:schemeClr val="accent4"/>
                </a:solidFill>
                <a:latin typeface="Arial"/>
                <a:ea typeface="Arial"/>
                <a:cs typeface="Arial"/>
                <a:sym typeface="Arial"/>
                <a:hlinkClick r:id="rId7"/>
              </a:rPr>
              <a:t>Updates</a:t>
            </a:r>
            <a:r>
              <a:rPr lang="en-US"/>
              <a:t> </a:t>
            </a:r>
            <a:endParaRPr sz="4200"/>
          </a:p>
          <a:p>
            <a:pPr marL="457200" lvl="0" indent="-431800" algn="l" rtl="0">
              <a:spcBef>
                <a:spcPts val="0"/>
              </a:spcBef>
              <a:spcAft>
                <a:spcPts val="0"/>
              </a:spcAft>
              <a:buSzPts val="3200"/>
              <a:buChar char="•"/>
            </a:pPr>
            <a:r>
              <a:rPr lang="en-US" sz="2300"/>
              <a:t>Illustrative Math</a:t>
            </a:r>
            <a:r>
              <a:rPr lang="en-US"/>
              <a:t> </a:t>
            </a:r>
            <a:r>
              <a:rPr lang="en-US" sz="2200"/>
              <a:t>(KendallHunt, McGraw-Hill, LearnZillion) </a:t>
            </a:r>
            <a:r>
              <a:rPr lang="en-US"/>
              <a:t>- </a:t>
            </a:r>
            <a:endParaRPr sz="4000"/>
          </a:p>
          <a:p>
            <a:pPr marL="457200" lvl="0" indent="0" algn="l" rtl="0">
              <a:spcBef>
                <a:spcPts val="0"/>
              </a:spcBef>
              <a:spcAft>
                <a:spcPts val="0"/>
              </a:spcAft>
              <a:buNone/>
            </a:pPr>
            <a:r>
              <a:rPr lang="en-US" sz="2100" u="sng">
                <a:solidFill>
                  <a:schemeClr val="accent4"/>
                </a:solidFill>
                <a:latin typeface="Arial"/>
                <a:ea typeface="Arial"/>
                <a:cs typeface="Arial"/>
                <a:sym typeface="Arial"/>
                <a:hlinkClick r:id="rId8"/>
              </a:rPr>
              <a:t>Unfinished Learning Resources</a:t>
            </a:r>
            <a:endParaRPr sz="2100" u="sng">
              <a:solidFill>
                <a:schemeClr val="accent4"/>
              </a:solidFill>
              <a:latin typeface="Arial"/>
              <a:ea typeface="Arial"/>
              <a:cs typeface="Arial"/>
              <a:sym typeface="Arial"/>
            </a:endParaRPr>
          </a:p>
          <a:p>
            <a:pPr marL="457200" lvl="0" indent="-431800" algn="l" rtl="0">
              <a:spcBef>
                <a:spcPts val="0"/>
              </a:spcBef>
              <a:spcAft>
                <a:spcPts val="0"/>
              </a:spcAft>
              <a:buSzPts val="3200"/>
              <a:buChar char="•"/>
            </a:pPr>
            <a:r>
              <a:rPr lang="en-US" sz="2300"/>
              <a:t>Carnegie Math -</a:t>
            </a:r>
            <a:r>
              <a:rPr lang="en-US"/>
              <a:t> </a:t>
            </a:r>
            <a:r>
              <a:rPr lang="en-US" sz="2100" u="sng">
                <a:solidFill>
                  <a:schemeClr val="accent4"/>
                </a:solidFill>
                <a:latin typeface="Arial"/>
                <a:ea typeface="Arial"/>
                <a:cs typeface="Arial"/>
                <a:sym typeface="Arial"/>
                <a:hlinkClick r:id="rId9"/>
              </a:rPr>
              <a:t>At Home Resources</a:t>
            </a:r>
            <a:r>
              <a:rPr lang="en-US" sz="2100" u="sng">
                <a:solidFill>
                  <a:schemeClr val="accent4"/>
                </a:solidFill>
                <a:latin typeface="Arial"/>
                <a:ea typeface="Arial"/>
                <a:cs typeface="Arial"/>
                <a:sym typeface="Arial"/>
              </a:rPr>
              <a:t> </a:t>
            </a:r>
            <a:endParaRPr sz="1400">
              <a:latin typeface="Arial"/>
              <a:ea typeface="Arial"/>
              <a:cs typeface="Arial"/>
              <a:sym typeface="Arial"/>
            </a:endParaRPr>
          </a:p>
          <a:p>
            <a:pPr marL="457200" lvl="0" indent="-431800" algn="l" rtl="0">
              <a:spcBef>
                <a:spcPts val="0"/>
              </a:spcBef>
              <a:spcAft>
                <a:spcPts val="0"/>
              </a:spcAft>
              <a:buSzPts val="3200"/>
              <a:buChar char="•"/>
            </a:pPr>
            <a:r>
              <a:rPr lang="en-US" sz="2300"/>
              <a:t>Ready Math - </a:t>
            </a:r>
            <a:r>
              <a:rPr lang="en-US" sz="2100" u="sng">
                <a:solidFill>
                  <a:schemeClr val="accent4"/>
                </a:solidFill>
                <a:latin typeface="Arial"/>
                <a:ea typeface="Arial"/>
                <a:cs typeface="Arial"/>
                <a:sym typeface="Arial"/>
                <a:hlinkClick r:id="rId10"/>
              </a:rPr>
              <a:t>Updates</a:t>
            </a:r>
            <a:r>
              <a:rPr lang="en-US" sz="2100" u="sng">
                <a:solidFill>
                  <a:schemeClr val="accent4"/>
                </a:solidFill>
                <a:latin typeface="Arial"/>
                <a:ea typeface="Arial"/>
                <a:cs typeface="Arial"/>
                <a:sym typeface="Arial"/>
              </a:rPr>
              <a:t> </a:t>
            </a:r>
            <a:endParaRPr sz="2100" u="sng">
              <a:solidFill>
                <a:schemeClr val="accent4"/>
              </a:solidFill>
              <a:latin typeface="Arial"/>
              <a:ea typeface="Arial"/>
              <a:cs typeface="Arial"/>
              <a:sym typeface="Arial"/>
            </a:endParaRPr>
          </a:p>
          <a:p>
            <a:pPr marL="457200" lvl="0" indent="-431800" algn="l" rtl="0">
              <a:spcBef>
                <a:spcPts val="0"/>
              </a:spcBef>
              <a:spcAft>
                <a:spcPts val="0"/>
              </a:spcAft>
              <a:buSzPts val="3200"/>
              <a:buChar char="•"/>
            </a:pPr>
            <a:r>
              <a:rPr lang="en-US" sz="2300"/>
              <a:t>Open-up (6-8, Math Vision Project) -</a:t>
            </a:r>
            <a:r>
              <a:rPr lang="en-US"/>
              <a:t> </a:t>
            </a:r>
            <a:r>
              <a:rPr lang="en-US" sz="2100" u="sng">
                <a:solidFill>
                  <a:schemeClr val="accent4"/>
                </a:solidFill>
                <a:latin typeface="Arial"/>
                <a:ea typeface="Arial"/>
                <a:cs typeface="Arial"/>
                <a:sym typeface="Arial"/>
                <a:hlinkClick r:id="rId11"/>
              </a:rPr>
              <a:t>Updates</a:t>
            </a:r>
            <a:endParaRPr sz="2100" u="sng">
              <a:solidFill>
                <a:schemeClr val="accent4"/>
              </a:solidFill>
              <a:latin typeface="Arial"/>
              <a:ea typeface="Arial"/>
              <a:cs typeface="Arial"/>
              <a:sym typeface="Arial"/>
            </a:endParaRPr>
          </a:p>
          <a:p>
            <a:pPr marL="457200" lvl="0" indent="-431800" algn="l" rtl="0">
              <a:spcBef>
                <a:spcPts val="0"/>
              </a:spcBef>
              <a:spcAft>
                <a:spcPts val="0"/>
              </a:spcAft>
              <a:buSzPts val="3200"/>
              <a:buChar char="•"/>
            </a:pPr>
            <a:r>
              <a:rPr lang="en-US" sz="2300"/>
              <a:t>Zearn -</a:t>
            </a:r>
            <a:r>
              <a:rPr lang="en-US" sz="2100" u="sng">
                <a:solidFill>
                  <a:schemeClr val="accent4"/>
                </a:solidFill>
                <a:latin typeface="Arial"/>
                <a:ea typeface="Arial"/>
                <a:cs typeface="Arial"/>
                <a:sym typeface="Arial"/>
              </a:rPr>
              <a:t> </a:t>
            </a:r>
            <a:r>
              <a:rPr lang="en-US" sz="2100" u="sng">
                <a:solidFill>
                  <a:schemeClr val="accent4"/>
                </a:solidFill>
                <a:latin typeface="Arial"/>
                <a:ea typeface="Arial"/>
                <a:cs typeface="Arial"/>
                <a:sym typeface="Arial"/>
                <a:hlinkClick r:id="rId12"/>
              </a:rPr>
              <a:t>Updates</a:t>
            </a:r>
            <a:r>
              <a:rPr lang="en-US" sz="2300"/>
              <a:t> </a:t>
            </a:r>
            <a:endParaRPr sz="2100" u="sng">
              <a:solidFill>
                <a:schemeClr val="accent4"/>
              </a:solidFill>
              <a:latin typeface="Arial"/>
              <a:ea typeface="Arial"/>
              <a:cs typeface="Arial"/>
              <a:sym typeface="Arial"/>
            </a:endParaRPr>
          </a:p>
          <a:p>
            <a:pPr marL="457200" lvl="0" indent="0" algn="l" rtl="0">
              <a:spcBef>
                <a:spcPts val="0"/>
              </a:spcBef>
              <a:spcAft>
                <a:spcPts val="0"/>
              </a:spcAft>
              <a:buNone/>
            </a:pPr>
            <a:endParaRPr sz="2100" u="sng">
              <a:solidFill>
                <a:schemeClr val="accent4"/>
              </a:solidFill>
              <a:latin typeface="Arial"/>
              <a:ea typeface="Arial"/>
              <a:cs typeface="Arial"/>
              <a:sym typeface="Arial"/>
            </a:endParaRPr>
          </a:p>
          <a:p>
            <a:pPr marL="0" lvl="0" indent="0" algn="l" rtl="0">
              <a:spcBef>
                <a:spcPts val="1000"/>
              </a:spcBef>
              <a:spcAft>
                <a:spcPts val="0"/>
              </a:spcAft>
              <a:buNone/>
            </a:pPr>
            <a:endParaRPr sz="2100"/>
          </a:p>
        </p:txBody>
      </p:sp>
      <p:sp>
        <p:nvSpPr>
          <p:cNvPr id="867" name="Google Shape;867;p8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84"/>
          <p:cNvSpPr txBox="1">
            <a:spLocks noGrp="1"/>
          </p:cNvSpPr>
          <p:nvPr>
            <p:ph type="title" idx="4294967295"/>
          </p:nvPr>
        </p:nvSpPr>
        <p:spPr>
          <a:xfrm>
            <a:off x="2145175" y="2312175"/>
            <a:ext cx="9828300" cy="1269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140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Q &amp; A</a:t>
            </a:r>
          </a:p>
          <a:p>
            <a:pPr marL="0" marR="0" lvl="0" indent="0" algn="l" defTabSz="914400" rtl="0" eaLnBrk="1" fontAlgn="auto" latinLnBrk="0" hangingPunct="1">
              <a:lnSpc>
                <a:spcPct val="115000"/>
              </a:lnSpc>
              <a:spcBef>
                <a:spcPts val="1400"/>
              </a:spcBef>
              <a:spcAft>
                <a:spcPts val="400"/>
              </a:spcAft>
              <a:buClr>
                <a:srgbClr val="000000"/>
              </a:buClr>
              <a:buSzTx/>
              <a:buFont typeface="Arial"/>
              <a:buNone/>
              <a:tabLst/>
              <a:defRPr/>
            </a:pPr>
            <a:endParaRPr kumimoji="0" lang="en-US" sz="35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85"/>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a:t>Submit Your STEM Highlights to the Newsletter!</a:t>
            </a:r>
            <a:endParaRPr/>
          </a:p>
        </p:txBody>
      </p:sp>
      <p:sp>
        <p:nvSpPr>
          <p:cNvPr id="879" name="Google Shape;879;p85"/>
          <p:cNvSpPr txBox="1">
            <a:spLocks noGrp="1"/>
          </p:cNvSpPr>
          <p:nvPr>
            <p:ph type="body" idx="1"/>
          </p:nvPr>
        </p:nvSpPr>
        <p:spPr>
          <a:xfrm>
            <a:off x="490350" y="2923675"/>
            <a:ext cx="11370900" cy="3934200"/>
          </a:xfrm>
          <a:prstGeom prst="rect">
            <a:avLst/>
          </a:prstGeom>
          <a:noFill/>
          <a:ln>
            <a:noFill/>
          </a:ln>
        </p:spPr>
        <p:txBody>
          <a:bodyPr spcFirstLastPara="1" wrap="square" lIns="91425" tIns="45700" rIns="91425" bIns="45700" anchor="t" anchorCtr="0">
            <a:noAutofit/>
          </a:bodyPr>
          <a:lstStyle/>
          <a:p>
            <a:pPr marL="237060" lvl="0" indent="-230710" algn="l" rtl="0">
              <a:lnSpc>
                <a:spcPct val="100000"/>
              </a:lnSpc>
              <a:spcBef>
                <a:spcPts val="0"/>
              </a:spcBef>
              <a:spcAft>
                <a:spcPts val="0"/>
              </a:spcAft>
              <a:buSzPts val="1700"/>
              <a:buChar char="•"/>
            </a:pPr>
            <a:r>
              <a:rPr lang="en-US" sz="2300"/>
              <a:t>Inviting educators and leaders to </a:t>
            </a:r>
            <a:r>
              <a:rPr lang="en-US" sz="2300" b="1"/>
              <a:t>submit photos</a:t>
            </a:r>
            <a:r>
              <a:rPr lang="en-US" sz="2300"/>
              <a:t> highlighting the wonderful STEM remote learning experiences your students are engaged in.</a:t>
            </a:r>
            <a:endParaRPr sz="1367"/>
          </a:p>
          <a:p>
            <a:pPr marL="237060" lvl="0" indent="-230710" algn="l" rtl="0">
              <a:lnSpc>
                <a:spcPct val="100000"/>
              </a:lnSpc>
              <a:spcBef>
                <a:spcPts val="1067"/>
              </a:spcBef>
              <a:spcAft>
                <a:spcPts val="0"/>
              </a:spcAft>
              <a:buSzPts val="1700"/>
              <a:buChar char="•"/>
            </a:pPr>
            <a:r>
              <a:rPr lang="en-US" sz="2300"/>
              <a:t>Students must have a signed photo release form on file with your district. </a:t>
            </a:r>
            <a:endParaRPr sz="2300"/>
          </a:p>
          <a:p>
            <a:pPr marL="237060" lvl="0" indent="-230710" algn="l" rtl="0">
              <a:lnSpc>
                <a:spcPct val="100000"/>
              </a:lnSpc>
              <a:spcBef>
                <a:spcPts val="1067"/>
              </a:spcBef>
              <a:spcAft>
                <a:spcPts val="0"/>
              </a:spcAft>
              <a:buSzPts val="1700"/>
              <a:buChar char="•"/>
            </a:pPr>
            <a:r>
              <a:rPr lang="en-US" sz="2300"/>
              <a:t>Email STEM Remote Learning Highlight to Alicia Wedderburn at </a:t>
            </a:r>
            <a:r>
              <a:rPr lang="en-US" sz="1800" u="sng">
                <a:solidFill>
                  <a:schemeClr val="hlink"/>
                </a:solidFill>
                <a:hlinkClick r:id="rId3"/>
              </a:rPr>
              <a:t>alicia.wedderburn@mass.</a:t>
            </a:r>
            <a:r>
              <a:rPr lang="en-US" sz="1800" u="sng">
                <a:solidFill>
                  <a:schemeClr val="hlink"/>
                </a:solidFill>
              </a:rPr>
              <a:t>gov</a:t>
            </a:r>
            <a:r>
              <a:rPr lang="en-US" sz="1800"/>
              <a:t>.</a:t>
            </a:r>
            <a:endParaRPr sz="1800"/>
          </a:p>
          <a:p>
            <a:pPr marL="237060" lvl="0" indent="-84664" algn="l" rtl="0">
              <a:lnSpc>
                <a:spcPct val="100000"/>
              </a:lnSpc>
              <a:spcBef>
                <a:spcPts val="1067"/>
              </a:spcBef>
              <a:spcAft>
                <a:spcPts val="0"/>
              </a:spcAft>
              <a:buSzPts val="1800"/>
              <a:buNone/>
            </a:pPr>
            <a:endParaRPr sz="2400"/>
          </a:p>
          <a:p>
            <a:pPr marL="237060" lvl="0" indent="-84664" algn="l" rtl="0">
              <a:lnSpc>
                <a:spcPct val="100000"/>
              </a:lnSpc>
              <a:spcBef>
                <a:spcPts val="1067"/>
              </a:spcBef>
              <a:spcAft>
                <a:spcPts val="0"/>
              </a:spcAft>
              <a:buSzPts val="1800"/>
              <a:buNone/>
            </a:pPr>
            <a:endParaRPr sz="2400"/>
          </a:p>
        </p:txBody>
      </p:sp>
      <p:pic>
        <p:nvPicPr>
          <p:cNvPr id="880" name="Google Shape;880;p85">
            <a:extLst>
              <a:ext uri="{C183D7F6-B498-43B3-948B-1728B52AA6E4}">
                <adec:decorative xmlns:adec="http://schemas.microsoft.com/office/drawing/2017/decorative" val="1"/>
              </a:ext>
            </a:extLst>
          </p:cNvPr>
          <p:cNvPicPr preferRelativeResize="0"/>
          <p:nvPr/>
        </p:nvPicPr>
        <p:blipFill rotWithShape="1">
          <a:blip r:embed="rId4">
            <a:alphaModFix/>
          </a:blip>
          <a:srcRect t="12319"/>
          <a:stretch/>
        </p:blipFill>
        <p:spPr>
          <a:xfrm>
            <a:off x="611862" y="1137687"/>
            <a:ext cx="10968276" cy="1617025"/>
          </a:xfrm>
          <a:prstGeom prst="rect">
            <a:avLst/>
          </a:prstGeom>
          <a:noFill/>
          <a:ln>
            <a:noFill/>
          </a:ln>
        </p:spPr>
      </p:pic>
      <p:pic>
        <p:nvPicPr>
          <p:cNvPr id="881" name="Google Shape;881;p85">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5470394" y="6304367"/>
            <a:ext cx="422591" cy="422591"/>
          </a:xfrm>
          <a:prstGeom prst="rect">
            <a:avLst/>
          </a:prstGeom>
          <a:noFill/>
          <a:ln>
            <a:noFill/>
          </a:ln>
        </p:spPr>
      </p:pic>
      <p:sp>
        <p:nvSpPr>
          <p:cNvPr id="882" name="Google Shape;882;p85"/>
          <p:cNvSpPr txBox="1"/>
          <p:nvPr/>
        </p:nvSpPr>
        <p:spPr>
          <a:xfrm>
            <a:off x="1840184" y="5149176"/>
            <a:ext cx="7883100" cy="831000"/>
          </a:xfrm>
          <a:prstGeom prst="rect">
            <a:avLst/>
          </a:pr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400" b="1" i="0" u="none" strike="noStrike" cap="none">
                <a:solidFill>
                  <a:srgbClr val="203B6A"/>
                </a:solidFill>
                <a:latin typeface="Quattrocento Sans"/>
                <a:ea typeface="Quattrocento Sans"/>
                <a:cs typeface="Quattrocento Sans"/>
                <a:sym typeface="Quattrocento Sans"/>
              </a:rPr>
              <a:t>To subscribe to the STEM newsletter, visit:</a:t>
            </a:r>
            <a:endParaRPr sz="146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1" i="0" u="sng" strike="noStrike" cap="none">
                <a:solidFill>
                  <a:schemeClr val="hlink"/>
                </a:solidFill>
                <a:latin typeface="Quattrocento Sans"/>
                <a:ea typeface="Quattrocento Sans"/>
                <a:cs typeface="Quattrocento Sans"/>
                <a:sym typeface="Quattrocento Sans"/>
                <a:hlinkClick r:id="rId6"/>
              </a:rPr>
              <a:t>www.doe.mass.edu/resources/newsletter-signup.aspx</a:t>
            </a:r>
            <a:endParaRPr sz="2400" b="1" i="0" u="none" strike="noStrike" cap="none">
              <a:solidFill>
                <a:srgbClr val="203B6A"/>
              </a:solidFill>
              <a:latin typeface="Quattrocento Sans"/>
              <a:ea typeface="Quattrocento Sans"/>
              <a:cs typeface="Quattrocento Sans"/>
              <a:sym typeface="Quattrocento Sans"/>
            </a:endParaRPr>
          </a:p>
        </p:txBody>
      </p:sp>
      <p:sp>
        <p:nvSpPr>
          <p:cNvPr id="883" name="Google Shape;883;p85"/>
          <p:cNvSpPr txBox="1"/>
          <p:nvPr/>
        </p:nvSpPr>
        <p:spPr>
          <a:xfrm>
            <a:off x="5892975" y="6207988"/>
            <a:ext cx="4978800" cy="42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500"/>
              <a:buFont typeface="Arial"/>
              <a:buNone/>
            </a:pPr>
            <a:r>
              <a:rPr lang="en-US" sz="2300" b="1">
                <a:solidFill>
                  <a:schemeClr val="dk1"/>
                </a:solidFill>
                <a:latin typeface="Quattrocento Sans"/>
                <a:ea typeface="Quattrocento Sans"/>
                <a:cs typeface="Quattrocento Sans"/>
                <a:sym typeface="Quattrocento Sans"/>
              </a:rPr>
              <a:t>Email: Alicia.Wedderburn@mass.gov</a:t>
            </a:r>
            <a:endParaRPr sz="1700">
              <a:latin typeface="Quattrocento Sans"/>
              <a:ea typeface="Quattrocento Sans"/>
              <a:cs typeface="Quattrocento Sans"/>
              <a:sym typeface="Quattrocento Sans"/>
            </a:endParaRPr>
          </a:p>
        </p:txBody>
      </p:sp>
      <p:sp>
        <p:nvSpPr>
          <p:cNvPr id="884" name="Google Shape;884;p8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1"/>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 Challenges and Unknowns for Fall Re-Entry</a:t>
            </a:r>
            <a:endParaRPr/>
          </a:p>
        </p:txBody>
      </p:sp>
      <p:sp>
        <p:nvSpPr>
          <p:cNvPr id="267" name="Google Shape;267;p41"/>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457200" lvl="0" indent="-387350" algn="l" rtl="0">
              <a:spcBef>
                <a:spcPts val="0"/>
              </a:spcBef>
              <a:spcAft>
                <a:spcPts val="0"/>
              </a:spcAft>
              <a:buSzPts val="2500"/>
              <a:buChar char="•"/>
            </a:pPr>
            <a:r>
              <a:rPr lang="en-US" sz="2500"/>
              <a:t>Remote learning has placed new strains and challenges on students and educators.</a:t>
            </a:r>
            <a:endParaRPr sz="2500"/>
          </a:p>
          <a:p>
            <a:pPr marL="457200" lvl="0" indent="-387350" algn="l" rtl="0">
              <a:spcBef>
                <a:spcPts val="1000"/>
              </a:spcBef>
              <a:spcAft>
                <a:spcPts val="0"/>
              </a:spcAft>
              <a:buSzPts val="2500"/>
              <a:buChar char="•"/>
            </a:pPr>
            <a:r>
              <a:rPr lang="en-US" sz="2500"/>
              <a:t>The closure of school buildings dramatically impacted teaching and learning. </a:t>
            </a:r>
            <a:endParaRPr sz="2500"/>
          </a:p>
          <a:p>
            <a:pPr marL="457200" lvl="0" indent="-387350" algn="l" rtl="0">
              <a:spcBef>
                <a:spcPts val="1000"/>
              </a:spcBef>
              <a:spcAft>
                <a:spcPts val="0"/>
              </a:spcAft>
              <a:buSzPts val="2500"/>
              <a:buChar char="•"/>
            </a:pPr>
            <a:r>
              <a:rPr lang="en-US" sz="2500"/>
              <a:t>Access to technology remains a challenge for educators and families. </a:t>
            </a:r>
            <a:endParaRPr sz="2500"/>
          </a:p>
          <a:p>
            <a:pPr marL="457200" lvl="0" indent="-387350" algn="l" rtl="0">
              <a:spcBef>
                <a:spcPts val="1000"/>
              </a:spcBef>
              <a:spcAft>
                <a:spcPts val="0"/>
              </a:spcAft>
              <a:buSzPts val="2500"/>
              <a:buChar char="•"/>
            </a:pPr>
            <a:r>
              <a:rPr lang="en-US" sz="2500"/>
              <a:t>We are all working with limited planning time and reacting to changing information as quickly as possible.</a:t>
            </a:r>
            <a:endParaRPr sz="2500"/>
          </a:p>
          <a:p>
            <a:pPr marL="457200" lvl="0" indent="-387350" algn="l" rtl="0">
              <a:spcBef>
                <a:spcPts val="1000"/>
              </a:spcBef>
              <a:spcAft>
                <a:spcPts val="0"/>
              </a:spcAft>
              <a:buSzPts val="2500"/>
              <a:buChar char="•"/>
            </a:pPr>
            <a:r>
              <a:rPr lang="en-US" sz="2500"/>
              <a:t>This crisis disproportionately affects our most vulnerable students in terms of their physical and mental health and also academically. Equity needs to be a top consideration. </a:t>
            </a:r>
            <a:endParaRPr sz="2500"/>
          </a:p>
          <a:p>
            <a:pPr marL="457200" lvl="0" indent="-387350" algn="l" rtl="0">
              <a:spcBef>
                <a:spcPts val="1000"/>
              </a:spcBef>
              <a:spcAft>
                <a:spcPts val="1000"/>
              </a:spcAft>
              <a:buSzPts val="2500"/>
              <a:buChar char="•"/>
            </a:pPr>
            <a:r>
              <a:rPr lang="en-US" sz="2500"/>
              <a:t>Teaching and learning has taken place over a spectrum this spring that is making Fall planning and re-entry challenging. </a:t>
            </a:r>
            <a:endParaRPr sz="2500"/>
          </a:p>
        </p:txBody>
      </p:sp>
      <p:sp>
        <p:nvSpPr>
          <p:cNvPr id="268" name="Google Shape;268;p4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86"/>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a:t>Exit Ticket</a:t>
            </a:r>
            <a:endParaRPr sz="4000"/>
          </a:p>
        </p:txBody>
      </p:sp>
      <p:sp>
        <p:nvSpPr>
          <p:cNvPr id="891" name="Google Shape;891;p86"/>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457200" lvl="0" indent="-533400" algn="l" rtl="0">
              <a:spcBef>
                <a:spcPts val="1000"/>
              </a:spcBef>
              <a:spcAft>
                <a:spcPts val="0"/>
              </a:spcAft>
              <a:buSzPts val="4800"/>
              <a:buChar char="•"/>
            </a:pPr>
            <a:r>
              <a:rPr lang="en-US" sz="4800"/>
              <a:t>Please take a moment to answer this very brief anonymous </a:t>
            </a:r>
            <a:r>
              <a:rPr lang="en-US" sz="4800" u="sng">
                <a:solidFill>
                  <a:schemeClr val="accent4"/>
                </a:solidFill>
                <a:hlinkClick r:id="rId3"/>
              </a:rPr>
              <a:t>survey</a:t>
            </a:r>
            <a:r>
              <a:rPr lang="en-US" sz="4800"/>
              <a:t>.</a:t>
            </a:r>
            <a:endParaRPr sz="4800"/>
          </a:p>
          <a:p>
            <a:pPr marL="457200" lvl="0" indent="-533400" algn="l" rtl="0">
              <a:spcBef>
                <a:spcPts val="0"/>
              </a:spcBef>
              <a:spcAft>
                <a:spcPts val="0"/>
              </a:spcAft>
              <a:buSzPts val="4800"/>
              <a:buChar char="•"/>
            </a:pPr>
            <a:r>
              <a:rPr lang="en-US" sz="4800"/>
              <a:t>This will help us provide useful information and support.</a:t>
            </a:r>
            <a:endParaRPr sz="4800"/>
          </a:p>
        </p:txBody>
      </p:sp>
      <p:sp>
        <p:nvSpPr>
          <p:cNvPr id="892" name="Google Shape;892;p8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87"/>
          <p:cNvSpPr txBox="1"/>
          <p:nvPr/>
        </p:nvSpPr>
        <p:spPr>
          <a:xfrm>
            <a:off x="0" y="963497"/>
            <a:ext cx="12192000" cy="186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chemeClr val="lt1"/>
                </a:solidFill>
                <a:latin typeface="Quattrocento Sans"/>
                <a:ea typeface="Quattrocento Sans"/>
                <a:cs typeface="Quattrocento Sans"/>
                <a:sym typeface="Quattrocento Sans"/>
              </a:rPr>
              <a:t>THANK YOU</a:t>
            </a:r>
            <a:endParaRPr sz="11500" b="0" i="0" u="none" strike="noStrike" cap="none">
              <a:solidFill>
                <a:schemeClr val="lt1"/>
              </a:solidFill>
              <a:latin typeface="Quattrocento Sans"/>
              <a:ea typeface="Quattrocento Sans"/>
              <a:cs typeface="Quattrocento Sans"/>
              <a:sym typeface="Quattrocento Sans"/>
            </a:endParaRPr>
          </a:p>
        </p:txBody>
      </p:sp>
      <p:sp>
        <p:nvSpPr>
          <p:cNvPr id="898" name="Google Shape;898;p87"/>
          <p:cNvSpPr txBox="1"/>
          <p:nvPr/>
        </p:nvSpPr>
        <p:spPr>
          <a:xfrm>
            <a:off x="6714352" y="3930546"/>
            <a:ext cx="46959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a:solidFill>
                  <a:schemeClr val="dk1"/>
                </a:solidFill>
                <a:latin typeface="Quattrocento Sans"/>
                <a:ea typeface="Quattrocento Sans"/>
                <a:cs typeface="Quattrocento Sans"/>
                <a:sym typeface="Quattrocento Sans"/>
              </a:rPr>
              <a:t>413-237-8537</a:t>
            </a:r>
            <a:endParaRPr sz="2000" b="0" i="0" u="none" strike="noStrike" cap="none">
              <a:solidFill>
                <a:schemeClr val="dk1"/>
              </a:solidFill>
              <a:latin typeface="Quattrocento Sans"/>
              <a:ea typeface="Quattrocento Sans"/>
              <a:cs typeface="Quattrocento Sans"/>
              <a:sym typeface="Quattrocento Sans"/>
            </a:endParaRPr>
          </a:p>
        </p:txBody>
      </p:sp>
      <p:pic>
        <p:nvPicPr>
          <p:cNvPr id="899" name="Google Shape;899;p87" descr="website icon"/>
          <p:cNvPicPr preferRelativeResize="0"/>
          <p:nvPr/>
        </p:nvPicPr>
        <p:blipFill rotWithShape="1">
          <a:blip r:embed="rId3">
            <a:alphaModFix/>
          </a:blip>
          <a:srcRect l="25849" t="18942" r="20666" b="17726"/>
          <a:stretch/>
        </p:blipFill>
        <p:spPr>
          <a:xfrm>
            <a:off x="1721520" y="4401739"/>
            <a:ext cx="439476" cy="520388"/>
          </a:xfrm>
          <a:prstGeom prst="rect">
            <a:avLst/>
          </a:prstGeom>
          <a:noFill/>
          <a:ln>
            <a:noFill/>
          </a:ln>
        </p:spPr>
      </p:pic>
      <p:sp>
        <p:nvSpPr>
          <p:cNvPr id="900" name="Google Shape;900;p87"/>
          <p:cNvSpPr txBox="1"/>
          <p:nvPr/>
        </p:nvSpPr>
        <p:spPr>
          <a:xfrm>
            <a:off x="5889934" y="4461845"/>
            <a:ext cx="50799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Quattrocento Sans"/>
                <a:ea typeface="Quattrocento Sans"/>
                <a:cs typeface="Quattrocento Sans"/>
                <a:sym typeface="Quattrocento Sans"/>
              </a:rPr>
              <a:t>75 Pleasant Street, Malden, MA 02148</a:t>
            </a:r>
            <a:endParaRPr sz="2000" b="0" i="0" u="none" strike="noStrike" cap="none">
              <a:solidFill>
                <a:schemeClr val="lt1"/>
              </a:solidFill>
              <a:latin typeface="Quattrocento Sans"/>
              <a:ea typeface="Quattrocento Sans"/>
              <a:cs typeface="Quattrocento Sans"/>
              <a:sym typeface="Quattrocento Sans"/>
            </a:endParaRPr>
          </a:p>
        </p:txBody>
      </p:sp>
      <p:sp>
        <p:nvSpPr>
          <p:cNvPr id="901" name="Google Shape;901;p87"/>
          <p:cNvSpPr txBox="1"/>
          <p:nvPr/>
        </p:nvSpPr>
        <p:spPr>
          <a:xfrm>
            <a:off x="0" y="2921102"/>
            <a:ext cx="121920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a:solidFill>
                  <a:schemeClr val="lt1"/>
                </a:solidFill>
                <a:latin typeface="Quattrocento Sans"/>
                <a:ea typeface="Quattrocento Sans"/>
                <a:cs typeface="Quattrocento Sans"/>
                <a:sym typeface="Quattrocento Sans"/>
              </a:rPr>
              <a:t>Ian Stith: Mathematics Content Support Lead, DESE</a:t>
            </a:r>
            <a:r>
              <a:rPr lang="en-US" sz="2600">
                <a:solidFill>
                  <a:srgbClr val="101D34"/>
                </a:solidFill>
              </a:rPr>
              <a:t>    </a:t>
            </a:r>
            <a:endParaRPr sz="2000" b="1" i="0" u="none" strike="noStrike" cap="none">
              <a:solidFill>
                <a:schemeClr val="lt1"/>
              </a:solidFill>
              <a:latin typeface="Quattrocento Sans"/>
              <a:ea typeface="Quattrocento Sans"/>
              <a:cs typeface="Quattrocento Sans"/>
              <a:sym typeface="Quattrocento Sans"/>
            </a:endParaRPr>
          </a:p>
        </p:txBody>
      </p:sp>
      <p:pic>
        <p:nvPicPr>
          <p:cNvPr id="902" name="Google Shape;902;p87" descr="email icon"/>
          <p:cNvPicPr preferRelativeResize="0"/>
          <p:nvPr/>
        </p:nvPicPr>
        <p:blipFill rotWithShape="1">
          <a:blip r:embed="rId4">
            <a:alphaModFix/>
          </a:blip>
          <a:srcRect l="22058" t="19268" r="18307" b="28000"/>
          <a:stretch/>
        </p:blipFill>
        <p:spPr>
          <a:xfrm>
            <a:off x="1729776" y="3858174"/>
            <a:ext cx="423731" cy="374688"/>
          </a:xfrm>
          <a:prstGeom prst="rect">
            <a:avLst/>
          </a:prstGeom>
          <a:noFill/>
          <a:ln>
            <a:noFill/>
          </a:ln>
        </p:spPr>
      </p:pic>
      <p:sp>
        <p:nvSpPr>
          <p:cNvPr id="903" name="Google Shape;903;p87"/>
          <p:cNvSpPr txBox="1"/>
          <p:nvPr/>
        </p:nvSpPr>
        <p:spPr>
          <a:xfrm>
            <a:off x="2292825" y="3930550"/>
            <a:ext cx="4282200" cy="400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000"/>
              <a:buFont typeface="Arial"/>
              <a:buNone/>
            </a:pPr>
            <a:r>
              <a:rPr lang="en-US" sz="2300" u="sng">
                <a:solidFill>
                  <a:schemeClr val="accent4"/>
                </a:solidFill>
                <a:hlinkClick r:id="rId5"/>
              </a:rPr>
              <a:t>Ian.T.Stith@mass.gov</a:t>
            </a:r>
            <a:endParaRPr sz="1100" b="0" i="0" u="none" strike="noStrike" cap="none">
              <a:solidFill>
                <a:srgbClr val="000000"/>
              </a:solidFill>
              <a:latin typeface="Arial"/>
              <a:ea typeface="Arial"/>
              <a:cs typeface="Arial"/>
              <a:sym typeface="Arial"/>
            </a:endParaRPr>
          </a:p>
        </p:txBody>
      </p:sp>
      <p:pic>
        <p:nvPicPr>
          <p:cNvPr id="904" name="Google Shape;904;p87" descr="Telephone"/>
          <p:cNvPicPr preferRelativeResize="0"/>
          <p:nvPr/>
        </p:nvPicPr>
        <p:blipFill rotWithShape="1">
          <a:blip r:embed="rId6">
            <a:alphaModFix/>
          </a:blip>
          <a:srcRect/>
          <a:stretch/>
        </p:blipFill>
        <p:spPr>
          <a:xfrm>
            <a:off x="6297477" y="3902049"/>
            <a:ext cx="457200" cy="457200"/>
          </a:xfrm>
          <a:prstGeom prst="rect">
            <a:avLst/>
          </a:prstGeom>
          <a:noFill/>
          <a:ln>
            <a:noFill/>
          </a:ln>
        </p:spPr>
      </p:pic>
      <p:sp>
        <p:nvSpPr>
          <p:cNvPr id="905" name="Google Shape;905;p87"/>
          <p:cNvSpPr txBox="1"/>
          <p:nvPr/>
        </p:nvSpPr>
        <p:spPr>
          <a:xfrm>
            <a:off x="2292825" y="4521688"/>
            <a:ext cx="3000000" cy="28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accent4"/>
                </a:solidFill>
                <a:hlinkClick r:id="rId7"/>
              </a:rPr>
              <a:t>http://www.doe.mass.edu/stem/</a:t>
            </a:r>
            <a:r>
              <a:rPr lang="en-US"/>
              <a:t> </a:t>
            </a:r>
            <a:endParaRPr/>
          </a:p>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A5F6BC77-6757-4D13-825E-FC39E9932822}"/>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Autofit/>
          </a:bodyPr>
          <a:lstStyle/>
          <a:p>
            <a:r>
              <a:rPr lang="en-US" dirty="0"/>
              <a:t>Thank you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2"/>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a:t>Webinar goals</a:t>
            </a:r>
            <a:endParaRPr/>
          </a:p>
        </p:txBody>
      </p:sp>
      <p:sp>
        <p:nvSpPr>
          <p:cNvPr id="274" name="Google Shape;274;p42"/>
          <p:cNvSpPr txBox="1">
            <a:spLocks noGrp="1"/>
          </p:cNvSpPr>
          <p:nvPr>
            <p:ph type="body" idx="1"/>
          </p:nvPr>
        </p:nvSpPr>
        <p:spPr>
          <a:xfrm>
            <a:off x="230250" y="1241850"/>
            <a:ext cx="11625000" cy="5434500"/>
          </a:xfrm>
          <a:prstGeom prst="rect">
            <a:avLst/>
          </a:prstGeom>
          <a:noFill/>
          <a:ln>
            <a:noFill/>
          </a:ln>
        </p:spPr>
        <p:txBody>
          <a:bodyPr spcFirstLastPara="1" wrap="square" lIns="91425" tIns="45700" rIns="91425" bIns="45700" anchor="t" anchorCtr="0">
            <a:noAutofit/>
          </a:bodyPr>
          <a:lstStyle/>
          <a:p>
            <a:pPr marL="457200" lvl="0" indent="0" algn="l" rtl="0">
              <a:spcBef>
                <a:spcPts val="0"/>
              </a:spcBef>
              <a:spcAft>
                <a:spcPts val="0"/>
              </a:spcAft>
              <a:buNone/>
            </a:pPr>
            <a:endParaRPr sz="3000">
              <a:solidFill>
                <a:srgbClr val="000000"/>
              </a:solidFill>
            </a:endParaRPr>
          </a:p>
          <a:p>
            <a:pPr marL="457200" lvl="0" indent="-419100" algn="l" rtl="0">
              <a:spcBef>
                <a:spcPts val="0"/>
              </a:spcBef>
              <a:spcAft>
                <a:spcPts val="0"/>
              </a:spcAft>
              <a:buClr>
                <a:srgbClr val="E38526"/>
              </a:buClr>
              <a:buSzPts val="3000"/>
              <a:buChar char="•"/>
            </a:pPr>
            <a:r>
              <a:rPr lang="en-US" sz="3000">
                <a:solidFill>
                  <a:srgbClr val="000000"/>
                </a:solidFill>
              </a:rPr>
              <a:t>Provide strategies for structuring curriculum planning for fall re-entry and beyond</a:t>
            </a:r>
            <a:endParaRPr sz="3000">
              <a:solidFill>
                <a:srgbClr val="000000"/>
              </a:solidFill>
            </a:endParaRPr>
          </a:p>
          <a:p>
            <a:pPr marL="457200" lvl="0" indent="0" algn="l" rtl="0">
              <a:spcBef>
                <a:spcPts val="0"/>
              </a:spcBef>
              <a:spcAft>
                <a:spcPts val="0"/>
              </a:spcAft>
              <a:buNone/>
            </a:pPr>
            <a:endParaRPr sz="3000">
              <a:solidFill>
                <a:srgbClr val="000000"/>
              </a:solidFill>
            </a:endParaRPr>
          </a:p>
          <a:p>
            <a:pPr marL="457200" lvl="0" indent="-419100" algn="l" rtl="0">
              <a:spcBef>
                <a:spcPts val="0"/>
              </a:spcBef>
              <a:spcAft>
                <a:spcPts val="0"/>
              </a:spcAft>
              <a:buClr>
                <a:srgbClr val="E38526"/>
              </a:buClr>
              <a:buSzPts val="3000"/>
              <a:buChar char="•"/>
            </a:pPr>
            <a:r>
              <a:rPr lang="en-US" sz="3000">
                <a:solidFill>
                  <a:srgbClr val="000000"/>
                </a:solidFill>
              </a:rPr>
              <a:t>Provide strategies to adjust instruction and classroom assessment for fall re-entry and beyond, while maintaining grade level expectations</a:t>
            </a:r>
            <a:endParaRPr sz="3000">
              <a:solidFill>
                <a:srgbClr val="000000"/>
              </a:solidFill>
            </a:endParaRPr>
          </a:p>
          <a:p>
            <a:pPr marL="457200" lvl="0" indent="0" algn="l" rtl="0">
              <a:spcBef>
                <a:spcPts val="0"/>
              </a:spcBef>
              <a:spcAft>
                <a:spcPts val="0"/>
              </a:spcAft>
              <a:buNone/>
            </a:pPr>
            <a:endParaRPr sz="3000">
              <a:solidFill>
                <a:srgbClr val="000000"/>
              </a:solidFill>
            </a:endParaRPr>
          </a:p>
          <a:p>
            <a:pPr marL="457200" lvl="0" indent="-419100" algn="l" rtl="0">
              <a:spcBef>
                <a:spcPts val="0"/>
              </a:spcBef>
              <a:spcAft>
                <a:spcPts val="0"/>
              </a:spcAft>
              <a:buClr>
                <a:srgbClr val="E38526"/>
              </a:buClr>
              <a:buSzPts val="3000"/>
              <a:buChar char="•"/>
            </a:pPr>
            <a:r>
              <a:rPr lang="en-US" sz="3000"/>
              <a:t>Ask and answer questions and offer support</a:t>
            </a:r>
            <a:endParaRPr sz="3000"/>
          </a:p>
        </p:txBody>
      </p:sp>
      <p:sp>
        <p:nvSpPr>
          <p:cNvPr id="275" name="Google Shape;275;p42"/>
          <p:cNvSpPr txBox="1">
            <a:spLocks noGrp="1"/>
          </p:cNvSpPr>
          <p:nvPr>
            <p:ph type="sldNum" idx="12"/>
          </p:nvPr>
        </p:nvSpPr>
        <p:spPr>
          <a:xfrm>
            <a:off x="8644467" y="6311107"/>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3"/>
          <p:cNvSpPr txBox="1"/>
          <p:nvPr/>
        </p:nvSpPr>
        <p:spPr>
          <a:xfrm>
            <a:off x="1" y="3190714"/>
            <a:ext cx="2769078"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a:solidFill>
                  <a:schemeClr val="lt1"/>
                </a:solidFill>
                <a:latin typeface="Quattrocento Sans"/>
                <a:ea typeface="Quattrocento Sans"/>
                <a:cs typeface="Quattrocento Sans"/>
                <a:sym typeface="Quattrocento Sans"/>
              </a:rPr>
              <a:t>Agenda</a:t>
            </a:r>
            <a:endParaRPr/>
          </a:p>
        </p:txBody>
      </p:sp>
      <p:grpSp>
        <p:nvGrpSpPr>
          <p:cNvPr id="282" name="Google Shape;282;p43" descr="part 1 - intros"/>
          <p:cNvGrpSpPr/>
          <p:nvPr/>
        </p:nvGrpSpPr>
        <p:grpSpPr>
          <a:xfrm>
            <a:off x="3030066" y="361617"/>
            <a:ext cx="8839199" cy="809458"/>
            <a:chOff x="3061064" y="188784"/>
            <a:chExt cx="8839199" cy="809458"/>
          </a:xfrm>
        </p:grpSpPr>
        <p:sp>
          <p:nvSpPr>
            <p:cNvPr id="283" name="Google Shape;283;p43"/>
            <p:cNvSpPr/>
            <p:nvPr/>
          </p:nvSpPr>
          <p:spPr>
            <a:xfrm>
              <a:off x="3061064" y="188784"/>
              <a:ext cx="809458" cy="809458"/>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Quattrocento Sans"/>
                  <a:ea typeface="Quattrocento Sans"/>
                  <a:cs typeface="Quattrocento Sans"/>
                  <a:sym typeface="Quattrocento Sans"/>
                </a:rPr>
                <a:t>1</a:t>
              </a:r>
              <a:endParaRPr sz="3600">
                <a:solidFill>
                  <a:schemeClr val="lt1"/>
                </a:solidFill>
                <a:latin typeface="Quattrocento Sans"/>
                <a:ea typeface="Quattrocento Sans"/>
                <a:cs typeface="Quattrocento Sans"/>
                <a:sym typeface="Quattrocento Sans"/>
              </a:endParaRPr>
            </a:p>
          </p:txBody>
        </p:sp>
        <p:sp>
          <p:nvSpPr>
            <p:cNvPr id="284" name="Google Shape;284;p43"/>
            <p:cNvSpPr txBox="1"/>
            <p:nvPr/>
          </p:nvSpPr>
          <p:spPr>
            <a:xfrm>
              <a:off x="3918853" y="188784"/>
              <a:ext cx="7981410" cy="80945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rgbClr val="101D34"/>
                  </a:solidFill>
                  <a:latin typeface="Quattrocento Sans"/>
                  <a:ea typeface="Quattrocento Sans"/>
                  <a:cs typeface="Quattrocento Sans"/>
                  <a:sym typeface="Quattrocento Sans"/>
                </a:rPr>
                <a:t>Introductions and Welcome </a:t>
              </a:r>
              <a:endParaRPr/>
            </a:p>
          </p:txBody>
        </p:sp>
      </p:grpSp>
      <p:grpSp>
        <p:nvGrpSpPr>
          <p:cNvPr id="285" name="Google Shape;285;p43" descr="part 2 planning"/>
          <p:cNvGrpSpPr/>
          <p:nvPr/>
        </p:nvGrpSpPr>
        <p:grpSpPr>
          <a:xfrm>
            <a:off x="3028544" y="1483995"/>
            <a:ext cx="8839200" cy="809459"/>
            <a:chOff x="3061063" y="1873080"/>
            <a:chExt cx="8839200" cy="809459"/>
          </a:xfrm>
        </p:grpSpPr>
        <p:sp>
          <p:nvSpPr>
            <p:cNvPr id="286" name="Google Shape;286;p43"/>
            <p:cNvSpPr/>
            <p:nvPr/>
          </p:nvSpPr>
          <p:spPr>
            <a:xfrm>
              <a:off x="3061063" y="1873080"/>
              <a:ext cx="809459" cy="809459"/>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Quattrocento Sans"/>
                  <a:ea typeface="Quattrocento Sans"/>
                  <a:cs typeface="Quattrocento Sans"/>
                  <a:sym typeface="Quattrocento Sans"/>
                </a:rPr>
                <a:t>2</a:t>
              </a:r>
              <a:endParaRPr sz="3600">
                <a:solidFill>
                  <a:schemeClr val="lt1"/>
                </a:solidFill>
                <a:latin typeface="Quattrocento Sans"/>
                <a:ea typeface="Quattrocento Sans"/>
                <a:cs typeface="Quattrocento Sans"/>
                <a:sym typeface="Quattrocento Sans"/>
              </a:endParaRPr>
            </a:p>
          </p:txBody>
        </p:sp>
        <p:sp>
          <p:nvSpPr>
            <p:cNvPr id="287" name="Google Shape;287;p43"/>
            <p:cNvSpPr txBox="1"/>
            <p:nvPr/>
          </p:nvSpPr>
          <p:spPr>
            <a:xfrm>
              <a:off x="3918853" y="1873080"/>
              <a:ext cx="7981410" cy="80945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a:solidFill>
                  <a:srgbClr val="101D34"/>
                </a:solidFill>
                <a:latin typeface="Quattrocento Sans"/>
                <a:ea typeface="Quattrocento Sans"/>
                <a:cs typeface="Quattrocento Sans"/>
                <a:sym typeface="Quattrocento Sans"/>
              </a:endParaRPr>
            </a:p>
          </p:txBody>
        </p:sp>
      </p:grpSp>
      <p:sp>
        <p:nvSpPr>
          <p:cNvPr id="288" name="Google Shape;288;p43"/>
          <p:cNvSpPr/>
          <p:nvPr/>
        </p:nvSpPr>
        <p:spPr>
          <a:xfrm>
            <a:off x="3028541" y="2740823"/>
            <a:ext cx="809459" cy="809459"/>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Quattrocento Sans"/>
                <a:ea typeface="Quattrocento Sans"/>
                <a:cs typeface="Quattrocento Sans"/>
                <a:sym typeface="Quattrocento Sans"/>
              </a:rPr>
              <a:t>3</a:t>
            </a:r>
            <a:endParaRPr sz="3600">
              <a:solidFill>
                <a:schemeClr val="lt1"/>
              </a:solidFill>
              <a:latin typeface="Quattrocento Sans"/>
              <a:ea typeface="Quattrocento Sans"/>
              <a:cs typeface="Quattrocento Sans"/>
              <a:sym typeface="Quattrocento Sans"/>
            </a:endParaRPr>
          </a:p>
        </p:txBody>
      </p:sp>
      <p:grpSp>
        <p:nvGrpSpPr>
          <p:cNvPr id="289" name="Google Shape;289;p43" descr="part 4 q and A"/>
          <p:cNvGrpSpPr/>
          <p:nvPr/>
        </p:nvGrpSpPr>
        <p:grpSpPr>
          <a:xfrm>
            <a:off x="3028542" y="4056052"/>
            <a:ext cx="8839202" cy="809459"/>
            <a:chOff x="3061061" y="4335544"/>
            <a:chExt cx="8839202" cy="809459"/>
          </a:xfrm>
        </p:grpSpPr>
        <p:sp>
          <p:nvSpPr>
            <p:cNvPr id="290" name="Google Shape;290;p43"/>
            <p:cNvSpPr/>
            <p:nvPr/>
          </p:nvSpPr>
          <p:spPr>
            <a:xfrm>
              <a:off x="3061061" y="4335544"/>
              <a:ext cx="809459" cy="809459"/>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Quattrocento Sans"/>
                  <a:ea typeface="Quattrocento Sans"/>
                  <a:cs typeface="Quattrocento Sans"/>
                  <a:sym typeface="Quattrocento Sans"/>
                </a:rPr>
                <a:t>4</a:t>
              </a:r>
              <a:endParaRPr sz="3600">
                <a:solidFill>
                  <a:schemeClr val="lt1"/>
                </a:solidFill>
                <a:latin typeface="Quattrocento Sans"/>
                <a:ea typeface="Quattrocento Sans"/>
                <a:cs typeface="Quattrocento Sans"/>
                <a:sym typeface="Quattrocento Sans"/>
              </a:endParaRPr>
            </a:p>
          </p:txBody>
        </p:sp>
        <p:sp>
          <p:nvSpPr>
            <p:cNvPr id="291" name="Google Shape;291;p43"/>
            <p:cNvSpPr txBox="1"/>
            <p:nvPr/>
          </p:nvSpPr>
          <p:spPr>
            <a:xfrm>
              <a:off x="3918853" y="4364498"/>
              <a:ext cx="7981410" cy="75867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rgbClr val="101D34"/>
                  </a:solidFill>
                  <a:latin typeface="Quattrocento Sans"/>
                  <a:ea typeface="Quattrocento Sans"/>
                  <a:cs typeface="Quattrocento Sans"/>
                  <a:sym typeface="Quattrocento Sans"/>
                </a:rPr>
                <a:t>Q+A </a:t>
              </a:r>
              <a:endParaRPr/>
            </a:p>
          </p:txBody>
        </p:sp>
      </p:grpSp>
      <p:sp>
        <p:nvSpPr>
          <p:cNvPr id="292" name="Google Shape;292;p43"/>
          <p:cNvSpPr/>
          <p:nvPr/>
        </p:nvSpPr>
        <p:spPr>
          <a:xfrm>
            <a:off x="3838000" y="1498317"/>
            <a:ext cx="7905300" cy="809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400"/>
              </a:spcBef>
              <a:spcAft>
                <a:spcPts val="400"/>
              </a:spcAft>
              <a:buNone/>
            </a:pPr>
            <a:r>
              <a:rPr lang="en-US" sz="2800">
                <a:latin typeface="Quattrocento Sans"/>
                <a:ea typeface="Quattrocento Sans"/>
                <a:cs typeface="Quattrocento Sans"/>
                <a:sym typeface="Quattrocento Sans"/>
              </a:rPr>
              <a:t>Grade Level Planning Approach </a:t>
            </a:r>
            <a:endParaRPr sz="2800">
              <a:solidFill>
                <a:srgbClr val="101D34"/>
              </a:solidFill>
              <a:latin typeface="Quattrocento Sans"/>
              <a:ea typeface="Quattrocento Sans"/>
              <a:cs typeface="Quattrocento Sans"/>
              <a:sym typeface="Quattrocento Sans"/>
            </a:endParaRPr>
          </a:p>
        </p:txBody>
      </p:sp>
      <p:sp>
        <p:nvSpPr>
          <p:cNvPr id="293" name="Google Shape;293;p43"/>
          <p:cNvSpPr/>
          <p:nvPr/>
        </p:nvSpPr>
        <p:spPr>
          <a:xfrm>
            <a:off x="3838000" y="2770050"/>
            <a:ext cx="7571400" cy="809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400"/>
              </a:spcBef>
              <a:spcAft>
                <a:spcPts val="400"/>
              </a:spcAft>
              <a:buNone/>
            </a:pPr>
            <a:r>
              <a:rPr lang="en-US" sz="2800">
                <a:latin typeface="Quattrocento Sans"/>
                <a:ea typeface="Quattrocento Sans"/>
                <a:cs typeface="Quattrocento Sans"/>
                <a:sym typeface="Quattrocento Sans"/>
              </a:rPr>
              <a:t>Unit Level Planning </a:t>
            </a:r>
            <a:endParaRPr sz="2800">
              <a:latin typeface="Quattrocento Sans"/>
              <a:ea typeface="Quattrocento Sans"/>
              <a:cs typeface="Quattrocento Sans"/>
              <a:sym typeface="Quattrocento Sans"/>
            </a:endParaRPr>
          </a:p>
        </p:txBody>
      </p:sp>
      <p:sp>
        <p:nvSpPr>
          <p:cNvPr id="294" name="Google Shape;294;p43"/>
          <p:cNvSpPr txBox="1"/>
          <p:nvPr/>
        </p:nvSpPr>
        <p:spPr>
          <a:xfrm>
            <a:off x="3838000" y="5286400"/>
            <a:ext cx="8515200" cy="10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i="1">
                <a:solidFill>
                  <a:srgbClr val="FF9900"/>
                </a:solidFill>
                <a:latin typeface="Quattrocento Sans"/>
                <a:ea typeface="Quattrocento Sans"/>
                <a:cs typeface="Quattrocento Sans"/>
                <a:sym typeface="Quattrocento Sans"/>
              </a:rPr>
              <a:t>Please type questions into the Chat at any time.</a:t>
            </a:r>
            <a:endParaRPr sz="2800" i="1">
              <a:solidFill>
                <a:srgbClr val="FF9900"/>
              </a:solidFill>
              <a:latin typeface="Quattrocento Sans"/>
              <a:ea typeface="Quattrocento Sans"/>
              <a:cs typeface="Quattrocento Sans"/>
              <a:sym typeface="Quattrocento Sans"/>
            </a:endParaRPr>
          </a:p>
        </p:txBody>
      </p:sp>
      <p:sp>
        <p:nvSpPr>
          <p:cNvPr id="2" name="Title 1">
            <a:extLst>
              <a:ext uri="{FF2B5EF4-FFF2-40B4-BE49-F238E27FC236}">
                <a16:creationId xmlns:a16="http://schemas.microsoft.com/office/drawing/2014/main" id="{F4F328FB-959F-41F7-806C-41CA3542EA84}"/>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Autofit/>
          </a:bodyPr>
          <a:lstStyle/>
          <a:p>
            <a:r>
              <a:rPr lang="en-US" dirty="0"/>
              <a:t>agenda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4"/>
          <p:cNvSpPr txBox="1">
            <a:spLocks noGrp="1"/>
          </p:cNvSpPr>
          <p:nvPr>
            <p:ph type="title"/>
          </p:nvPr>
        </p:nvSpPr>
        <p:spPr>
          <a:xfrm>
            <a:off x="567750" y="288925"/>
            <a:ext cx="11370900" cy="888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300"/>
              <a:t>Remote Learning Recommendations</a:t>
            </a:r>
            <a:endParaRPr sz="2300"/>
          </a:p>
          <a:p>
            <a:pPr marL="0" lvl="0" indent="0" algn="l" rtl="0">
              <a:lnSpc>
                <a:spcPct val="100000"/>
              </a:lnSpc>
              <a:spcBef>
                <a:spcPts val="1000"/>
              </a:spcBef>
              <a:spcAft>
                <a:spcPts val="0"/>
              </a:spcAft>
              <a:buNone/>
            </a:pPr>
            <a:r>
              <a:rPr lang="en-US" sz="2100" u="sng">
                <a:solidFill>
                  <a:srgbClr val="EFEFEF"/>
                </a:solidFill>
                <a:hlinkClick r:id="rId3"/>
              </a:rPr>
              <a:t>http://www.doe.mass.edu/covid19/learn-at-home.html</a:t>
            </a:r>
            <a:endParaRPr sz="2100">
              <a:solidFill>
                <a:srgbClr val="EFEFEF"/>
              </a:solidFill>
            </a:endParaRPr>
          </a:p>
          <a:p>
            <a:pPr marL="0" lvl="0" indent="0" algn="l" rtl="0">
              <a:spcBef>
                <a:spcPts val="0"/>
              </a:spcBef>
              <a:spcAft>
                <a:spcPts val="0"/>
              </a:spcAft>
              <a:buNone/>
            </a:pPr>
            <a:endParaRPr sz="2300"/>
          </a:p>
        </p:txBody>
      </p:sp>
      <p:sp>
        <p:nvSpPr>
          <p:cNvPr id="301" name="Google Shape;301;p4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pic>
        <p:nvPicPr>
          <p:cNvPr id="302" name="Google Shape;302;p44" descr="image of website&#10;"/>
          <p:cNvPicPr preferRelativeResize="0"/>
          <p:nvPr/>
        </p:nvPicPr>
        <p:blipFill>
          <a:blip r:embed="rId4">
            <a:alphaModFix/>
          </a:blip>
          <a:stretch>
            <a:fillRect/>
          </a:stretch>
        </p:blipFill>
        <p:spPr>
          <a:xfrm>
            <a:off x="1342375" y="1172698"/>
            <a:ext cx="9135742" cy="5183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5"/>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Guiding Principles For Our Work </a:t>
            </a:r>
            <a:endParaRPr/>
          </a:p>
        </p:txBody>
      </p:sp>
      <p:sp>
        <p:nvSpPr>
          <p:cNvPr id="309" name="Google Shape;309;p45"/>
          <p:cNvSpPr txBox="1">
            <a:spLocks noGrp="1"/>
          </p:cNvSpPr>
          <p:nvPr>
            <p:ph type="body" idx="1"/>
          </p:nvPr>
        </p:nvSpPr>
        <p:spPr>
          <a:xfrm>
            <a:off x="407400" y="1154325"/>
            <a:ext cx="11691600" cy="5414400"/>
          </a:xfrm>
          <a:prstGeom prst="rect">
            <a:avLst/>
          </a:prstGeom>
        </p:spPr>
        <p:txBody>
          <a:bodyPr spcFirstLastPara="1" wrap="square" lIns="91425" tIns="45700" rIns="91425" bIns="45700" anchor="t" anchorCtr="0">
            <a:noAutofit/>
          </a:bodyPr>
          <a:lstStyle/>
          <a:p>
            <a:pPr marL="457200" lvl="0" indent="-400050" algn="l" rtl="0">
              <a:spcBef>
                <a:spcPts val="1000"/>
              </a:spcBef>
              <a:spcAft>
                <a:spcPts val="0"/>
              </a:spcAft>
              <a:buSzPts val="2700"/>
              <a:buChar char="•"/>
            </a:pPr>
            <a:r>
              <a:rPr lang="en-US" sz="2700"/>
              <a:t>The safety and well-being of students,</a:t>
            </a:r>
            <a:br>
              <a:rPr lang="en-US" sz="2700"/>
            </a:br>
            <a:r>
              <a:rPr lang="en-US" sz="2700"/>
              <a:t>families, and staff must be our top </a:t>
            </a:r>
            <a:br>
              <a:rPr lang="en-US" sz="2700"/>
            </a:br>
            <a:r>
              <a:rPr lang="en-US" sz="2700"/>
              <a:t>priority.</a:t>
            </a:r>
            <a:br>
              <a:rPr lang="en-US" sz="2700"/>
            </a:br>
            <a:endParaRPr sz="2000"/>
          </a:p>
          <a:p>
            <a:pPr marL="457200" lvl="0" indent="-400050" algn="l" rtl="0">
              <a:spcBef>
                <a:spcPts val="0"/>
              </a:spcBef>
              <a:spcAft>
                <a:spcPts val="0"/>
              </a:spcAft>
              <a:buSzPts val="2700"/>
              <a:buChar char="•"/>
            </a:pPr>
            <a:r>
              <a:rPr lang="en-US" sz="2700"/>
              <a:t>This crisis disproportionately affects</a:t>
            </a:r>
            <a:br>
              <a:rPr lang="en-US" sz="2700"/>
            </a:br>
            <a:r>
              <a:rPr lang="en-US" sz="2700"/>
              <a:t>our most vulnerable students in terms</a:t>
            </a:r>
            <a:br>
              <a:rPr lang="en-US" sz="2700"/>
            </a:br>
            <a:r>
              <a:rPr lang="en-US" sz="2700"/>
              <a:t>of their physical and mental health </a:t>
            </a:r>
            <a:br>
              <a:rPr lang="en-US" sz="2700"/>
            </a:br>
            <a:r>
              <a:rPr lang="en-US" sz="2700"/>
              <a:t>and also academically. Equity needs </a:t>
            </a:r>
            <a:br>
              <a:rPr lang="en-US" sz="2700"/>
            </a:br>
            <a:r>
              <a:rPr lang="en-US" sz="2700"/>
              <a:t>to be a top consideration.</a:t>
            </a:r>
            <a:br>
              <a:rPr lang="en-US" sz="2700"/>
            </a:br>
            <a:endParaRPr sz="2000"/>
          </a:p>
          <a:p>
            <a:pPr marL="457200" lvl="0" indent="-400050" algn="l" rtl="0">
              <a:spcBef>
                <a:spcPts val="0"/>
              </a:spcBef>
              <a:spcAft>
                <a:spcPts val="0"/>
              </a:spcAft>
              <a:buSzPts val="2700"/>
              <a:buChar char="•"/>
            </a:pPr>
            <a:r>
              <a:rPr lang="en-US" sz="2700"/>
              <a:t>Maintaining connections between school </a:t>
            </a:r>
            <a:br>
              <a:rPr lang="en-US" sz="2700"/>
            </a:br>
            <a:r>
              <a:rPr lang="en-US" sz="2700"/>
              <a:t>staff, students, and families is paramount.</a:t>
            </a:r>
            <a:endParaRPr sz="2700"/>
          </a:p>
        </p:txBody>
      </p:sp>
      <p:sp>
        <p:nvSpPr>
          <p:cNvPr id="310" name="Google Shape;310;p4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pic>
        <p:nvPicPr>
          <p:cNvPr id="311" name="Google Shape;311;p45" descr="image of guidebook"/>
          <p:cNvPicPr preferRelativeResize="0"/>
          <p:nvPr/>
        </p:nvPicPr>
        <p:blipFill>
          <a:blip r:embed="rId3">
            <a:alphaModFix/>
          </a:blip>
          <a:stretch>
            <a:fillRect/>
          </a:stretch>
        </p:blipFill>
        <p:spPr>
          <a:xfrm>
            <a:off x="7066150" y="1293475"/>
            <a:ext cx="5109050" cy="3918175"/>
          </a:xfrm>
          <a:prstGeom prst="rect">
            <a:avLst/>
          </a:prstGeom>
          <a:noFill/>
          <a:ln w="9525" cap="flat" cmpd="sng">
            <a:solidFill>
              <a:srgbClr val="1A1A1A"/>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rgbClr val="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SE PowerPoint Template 2017">
  <a:themeElements>
    <a:clrScheme name="ESE color scheme">
      <a:dk1>
        <a:srgbClr val="203B6A"/>
      </a:dk1>
      <a:lt1>
        <a:srgbClr val="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DropOffZoneRoutingForm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DESE-231-61875</_dlc_DocId>
    <_dlc_DocIdUrl xmlns="733efe1c-5bbe-4968-87dc-d400e65c879f">
      <Url>https://sharepoint.doemass.org/ese/webteam/cps/_layouts/DocIdRedir.aspx?ID=DESE-231-61875</Url>
      <Description>DESE-231-61875</Description>
    </_dlc_DocIdUrl>
  </documentManagement>
</p:properties>
</file>

<file path=customXml/itemProps1.xml><?xml version="1.0" encoding="utf-8"?>
<ds:datastoreItem xmlns:ds="http://schemas.openxmlformats.org/officeDocument/2006/customXml" ds:itemID="{8AE7C426-9126-4F1A-9BB5-0DC2CF3017FD}">
  <ds:schemaRefs>
    <ds:schemaRef ds:uri="http://schemas.microsoft.com/sharepoint/events"/>
  </ds:schemaRefs>
</ds:datastoreItem>
</file>

<file path=customXml/itemProps2.xml><?xml version="1.0" encoding="utf-8"?>
<ds:datastoreItem xmlns:ds="http://schemas.openxmlformats.org/officeDocument/2006/customXml" ds:itemID="{8C35A3DA-BDE5-4541-897F-4F3044DF3D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B98D9C-42DB-4604-8763-25D34D060052}">
  <ds:schemaRefs>
    <ds:schemaRef ds:uri="http://schemas.microsoft.com/sharepoint/v3/contenttype/forms"/>
  </ds:schemaRefs>
</ds:datastoreItem>
</file>

<file path=customXml/itemProps4.xml><?xml version="1.0" encoding="utf-8"?>
<ds:datastoreItem xmlns:ds="http://schemas.openxmlformats.org/officeDocument/2006/customXml" ds:itemID="{9AC0E064-6584-44E8-AF3C-0CF75BFC2B97}">
  <ds:schemaRefs>
    <ds:schemaRef ds:uri="http://schemas.microsoft.com/office/infopath/2007/PartnerControls"/>
    <ds:schemaRef ds:uri="http://purl.org/dc/dcmitype/"/>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terms/"/>
    <ds:schemaRef ds:uri="733efe1c-5bbe-4968-87dc-d400e65c879f"/>
    <ds:schemaRef ds:uri="0a4e05da-b9bc-4326-ad73-01ef31b9556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26</TotalTime>
  <Words>3302</Words>
  <Application>Microsoft Office PowerPoint</Application>
  <PresentationFormat>Widescreen</PresentationFormat>
  <Paragraphs>589</Paragraphs>
  <Slides>51</Slides>
  <Notes>51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51</vt:i4>
      </vt:variant>
    </vt:vector>
  </HeadingPairs>
  <TitlesOfParts>
    <vt:vector size="65" baseType="lpstr">
      <vt:lpstr>Calibri</vt:lpstr>
      <vt:lpstr>Petrona</vt:lpstr>
      <vt:lpstr>Roboto</vt:lpstr>
      <vt:lpstr>Cambria</vt:lpstr>
      <vt:lpstr>Cabin Condensed</vt:lpstr>
      <vt:lpstr>Times New Roman</vt:lpstr>
      <vt:lpstr>Dosis</vt:lpstr>
      <vt:lpstr>Arial</vt:lpstr>
      <vt:lpstr>Cabin</vt:lpstr>
      <vt:lpstr>Courier New</vt:lpstr>
      <vt:lpstr>Quattrocento Sans</vt:lpstr>
      <vt:lpstr>Noto Sans Symbols</vt:lpstr>
      <vt:lpstr>ESE PowerPoint Template 2017</vt:lpstr>
      <vt:lpstr>ESE PowerPoint Template 2017</vt:lpstr>
      <vt:lpstr>June 18, 2020 </vt:lpstr>
      <vt:lpstr>Introductions</vt:lpstr>
      <vt:lpstr>Zoom call</vt:lpstr>
      <vt:lpstr>Thank You!</vt:lpstr>
      <vt:lpstr> Challenges and Unknowns for Fall Re-Entry</vt:lpstr>
      <vt:lpstr>Webinar goals</vt:lpstr>
      <vt:lpstr>agenda</vt:lpstr>
      <vt:lpstr>Remote Learning Recommendations http://www.doe.mass.edu/covid19/learn-at-home.html </vt:lpstr>
      <vt:lpstr>Guiding Principles For Our Work </vt:lpstr>
      <vt:lpstr>Importance of engagement </vt:lpstr>
      <vt:lpstr>What does this mean for student learning </vt:lpstr>
      <vt:lpstr>Grade Level Planning Approach   </vt:lpstr>
      <vt:lpstr>Why focus on grade level tasks?</vt:lpstr>
      <vt:lpstr>The importance of grade level instruction</vt:lpstr>
      <vt:lpstr>Access is Equity</vt:lpstr>
      <vt:lpstr>Importance of access to grade-level instruction</vt:lpstr>
      <vt:lpstr>Key messages for planning and instruction </vt:lpstr>
      <vt:lpstr>Self Audit- How to maximize what you already have</vt:lpstr>
      <vt:lpstr>Importance of Engagement </vt:lpstr>
      <vt:lpstr>Planning and Instruction Considerations  </vt:lpstr>
      <vt:lpstr>What were the experiences of my students in 2019-2020?</vt:lpstr>
      <vt:lpstr>Categorization of Content - The Role of Assessment</vt:lpstr>
      <vt:lpstr>Review: The Role of Assessments </vt:lpstr>
      <vt:lpstr>2019-20 Scope and Sequence and Experience</vt:lpstr>
      <vt:lpstr>2020-21 Typical Scope and Sequence</vt:lpstr>
      <vt:lpstr>2020-21: Modified Scope and Sequence</vt:lpstr>
      <vt:lpstr>Continuum of Experience</vt:lpstr>
      <vt:lpstr>3rd Grade Eureka Math</vt:lpstr>
      <vt:lpstr>Documenting the work of the spring - Eureka Math Example #1</vt:lpstr>
      <vt:lpstr>2020-21: Modified Scope and Sequence - Eureka Math Example #1</vt:lpstr>
      <vt:lpstr>Documenting the work of the spring - Eureka Math Example #2</vt:lpstr>
      <vt:lpstr>2020-21: Modified Scope and Sequence - Eureka Math Example #2</vt:lpstr>
      <vt:lpstr>Documenting the work of the spring - Eureka Math Example #3</vt:lpstr>
      <vt:lpstr>2020-21: Modified Scope and Sequence - Eureka Math Example #3</vt:lpstr>
      <vt:lpstr>Key messages for planning and instruction </vt:lpstr>
      <vt:lpstr>Review: The Role of Assessments </vt:lpstr>
      <vt:lpstr>Unit Level Planning</vt:lpstr>
      <vt:lpstr>9th Grade Unit Example: Illustrative Math</vt:lpstr>
      <vt:lpstr>9th Grade Unit Example: Illustrative Math</vt:lpstr>
      <vt:lpstr>9th Grade Unit Example: Illustrative Math</vt:lpstr>
      <vt:lpstr>Continuum of Experience</vt:lpstr>
      <vt:lpstr>9th Grade Unit Example: Illustrative Math</vt:lpstr>
      <vt:lpstr>9th Grade Unit Example: Illustrative Math</vt:lpstr>
      <vt:lpstr>The Standards Navigator</vt:lpstr>
      <vt:lpstr>6th Grade: Ratios and Proportional Relationships</vt:lpstr>
      <vt:lpstr>6th Grade: Ratios and Proportional Relationships</vt:lpstr>
      <vt:lpstr>Resources </vt:lpstr>
      <vt:lpstr>Q &amp; A </vt:lpstr>
      <vt:lpstr>Submit Your STEM Highlights to the Newsletter!</vt:lpstr>
      <vt:lpstr>Exit Ticket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Planning and Adjusting Instruction Webinar, June 18, 2020</dc:title>
  <dc:creator>DESE</dc:creator>
  <cp:lastModifiedBy>Zou, Dong (EOE)</cp:lastModifiedBy>
  <cp:revision>6</cp:revision>
  <dcterms:modified xsi:type="dcterms:W3CDTF">2020-07-01T21:06:47Z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Jul 1 2020</vt:lpwstr>
  </property>
</Properties>
</file>