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3" r:id="rId5"/>
    <p:sldMasterId id="2147483721" r:id="rId6"/>
  </p:sldMasterIdLst>
  <p:notesMasterIdLst>
    <p:notesMasterId r:id="rId60"/>
  </p:notesMasterIdLst>
  <p:sldIdLst>
    <p:sldId id="2354" r:id="rId7"/>
    <p:sldId id="2355" r:id="rId8"/>
    <p:sldId id="686" r:id="rId9"/>
    <p:sldId id="257" r:id="rId10"/>
    <p:sldId id="662" r:id="rId11"/>
    <p:sldId id="687" r:id="rId12"/>
    <p:sldId id="680" r:id="rId13"/>
    <p:sldId id="681" r:id="rId14"/>
    <p:sldId id="684" r:id="rId15"/>
    <p:sldId id="685" r:id="rId16"/>
    <p:sldId id="682" r:id="rId17"/>
    <p:sldId id="683" r:id="rId18"/>
    <p:sldId id="379" r:id="rId19"/>
    <p:sldId id="678" r:id="rId20"/>
    <p:sldId id="286" r:id="rId21"/>
    <p:sldId id="663" r:id="rId22"/>
    <p:sldId id="664" r:id="rId23"/>
    <p:sldId id="667" r:id="rId24"/>
    <p:sldId id="666" r:id="rId25"/>
    <p:sldId id="665" r:id="rId26"/>
    <p:sldId id="668" r:id="rId27"/>
    <p:sldId id="675" r:id="rId28"/>
    <p:sldId id="338" r:id="rId29"/>
    <p:sldId id="669" r:id="rId30"/>
    <p:sldId id="670" r:id="rId31"/>
    <p:sldId id="671" r:id="rId32"/>
    <p:sldId id="672" r:id="rId33"/>
    <p:sldId id="345" r:id="rId34"/>
    <p:sldId id="660" r:id="rId35"/>
    <p:sldId id="593" r:id="rId36"/>
    <p:sldId id="658" r:id="rId37"/>
    <p:sldId id="356" r:id="rId38"/>
    <p:sldId id="256" r:id="rId39"/>
    <p:sldId id="270" r:id="rId40"/>
    <p:sldId id="258" r:id="rId41"/>
    <p:sldId id="259" r:id="rId42"/>
    <p:sldId id="2382" r:id="rId43"/>
    <p:sldId id="357" r:id="rId44"/>
    <p:sldId id="358" r:id="rId45"/>
    <p:sldId id="359" r:id="rId46"/>
    <p:sldId id="361" r:id="rId47"/>
    <p:sldId id="273" r:id="rId48"/>
    <p:sldId id="274" r:id="rId49"/>
    <p:sldId id="262" r:id="rId50"/>
    <p:sldId id="363" r:id="rId51"/>
    <p:sldId id="2357" r:id="rId52"/>
    <p:sldId id="2383" r:id="rId53"/>
    <p:sldId id="2361" r:id="rId54"/>
    <p:sldId id="2385" r:id="rId55"/>
    <p:sldId id="2378" r:id="rId56"/>
    <p:sldId id="2381" r:id="rId57"/>
    <p:sldId id="2384" r:id="rId58"/>
    <p:sldId id="2360"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 id="{93E4B52E-BFE3-4F17-8F7C-E8323775B215}">
          <p14:sldIdLst>
            <p14:sldId id="2354"/>
            <p14:sldId id="2355"/>
          </p14:sldIdLst>
        </p14:section>
        <p14:section name="Cover &amp; content" id="{AEEF91B5-C040-418C-A7EF-D396E8C5FE21}">
          <p14:sldIdLst>
            <p14:sldId id="686"/>
            <p14:sldId id="257"/>
            <p14:sldId id="662"/>
            <p14:sldId id="687"/>
            <p14:sldId id="680"/>
            <p14:sldId id="681"/>
            <p14:sldId id="684"/>
            <p14:sldId id="685"/>
            <p14:sldId id="682"/>
            <p14:sldId id="683"/>
            <p14:sldId id="379"/>
            <p14:sldId id="678"/>
            <p14:sldId id="286"/>
            <p14:sldId id="663"/>
            <p14:sldId id="664"/>
            <p14:sldId id="667"/>
            <p14:sldId id="666"/>
            <p14:sldId id="665"/>
            <p14:sldId id="668"/>
            <p14:sldId id="675"/>
            <p14:sldId id="338"/>
            <p14:sldId id="669"/>
            <p14:sldId id="670"/>
            <p14:sldId id="671"/>
            <p14:sldId id="672"/>
            <p14:sldId id="345"/>
            <p14:sldId id="660"/>
            <p14:sldId id="593"/>
            <p14:sldId id="658"/>
            <p14:sldId id="356"/>
            <p14:sldId id="256"/>
            <p14:sldId id="270"/>
            <p14:sldId id="258"/>
            <p14:sldId id="259"/>
            <p14:sldId id="2382"/>
            <p14:sldId id="357"/>
            <p14:sldId id="358"/>
            <p14:sldId id="359"/>
            <p14:sldId id="361"/>
            <p14:sldId id="273"/>
            <p14:sldId id="274"/>
            <p14:sldId id="262"/>
            <p14:sldId id="363"/>
            <p14:sldId id="2357"/>
            <p14:sldId id="2383"/>
            <p14:sldId id="2361"/>
            <p14:sldId id="2385"/>
            <p14:sldId id="2378"/>
            <p14:sldId id="2381"/>
            <p14:sldId id="2384"/>
            <p14:sldId id="236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14806-901B-511F-B222-B84A12E5B7B8}" name="Alvarez, Iraida (DESE)" initials="A(" userId="S::iraida.j.alvarez@mass.gov::66b89c24-7507-40c7-9620-66ed0feaf784" providerId="AD"/>
  <p188:author id="{A5F34446-3393-BAE8-FB62-0AD708AA3B1A}" name="Camacho, Jamie L. (DESE)" initials="C(" userId="S::jamie.l.camacho@mass.gov::21f49f1e-e593-4860-b32e-bdd5656b5338" providerId="AD"/>
  <p188:author id="{34E2AC71-14A6-BAF0-FE8D-5B7FC4B39284}" name="Camacho, Jamie L. (DESE)" initials="CJL(" userId="S::Jamie.L.Camacho@mass.gov::21f49f1e-e593-4860-b32e-bdd5656b5338" providerId="AD"/>
  <p188:author id="{4ACE8C92-3892-9D00-C143-9FE7F6538A3F}" name="Rist, April K." initials="RK" userId="S::april.k.rist@mass.gov::4389eada-97b1-467b-82fe-16345834928a" providerId="AD"/>
  <p188:author id="{50E85794-49E9-AE1C-9AB1-D3263B083F0E}" name="Johnston, Russell (DESE)" initials="JR(" userId="S::russell.johnston@mass.gov::9dc7468c-4e37-4531-b5d7-de3dc3343d55" providerId="AD"/>
  <p188:author id="{45DACA95-8E33-4417-8B83-D6AC988CA3A3}" name="Lauren Viviani" initials="LV" userId="Lauren Viviani" providerId="None"/>
  <p188:author id="{DB2683B6-9D86-E5B3-9D7C-CD8E0D0B92C4}" name="Liti, Zhaneta (DESE)" initials="LZ(" userId="S::Zhaneta.Liti@mass.gov::30377802-b61a-44ea-81ee-94ffda7158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83" autoAdjust="0"/>
  </p:normalViewPr>
  <p:slideViewPr>
    <p:cSldViewPr snapToGrid="0">
      <p:cViewPr varScale="1">
        <p:scale>
          <a:sx n="36" d="100"/>
          <a:sy n="36" d="100"/>
        </p:scale>
        <p:origin x="60" y="1224"/>
      </p:cViewPr>
      <p:guideLst/>
    </p:cSldViewPr>
  </p:slideViewPr>
  <p:outlineViewPr>
    <p:cViewPr>
      <p:scale>
        <a:sx n="33" d="100"/>
        <a:sy n="33" d="100"/>
      </p:scale>
      <p:origin x="0" y="-516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52B444-3A0C-4FD1-B9F4-18C4FE845A9A}" type="doc">
      <dgm:prSet loTypeId="urn:microsoft.com/office/officeart/2005/8/layout/radial1" loCatId="relationship" qsTypeId="urn:microsoft.com/office/officeart/2005/8/quickstyle/simple3" qsCatId="simple" csTypeId="urn:microsoft.com/office/officeart/2005/8/colors/accent2_2" csCatId="accent2" phldr="1"/>
      <dgm:spPr/>
      <dgm:t>
        <a:bodyPr/>
        <a:lstStyle/>
        <a:p>
          <a:endParaRPr lang="en-US"/>
        </a:p>
      </dgm:t>
    </dgm:pt>
    <dgm:pt modelId="{485F2615-9422-413A-904D-D70A6857C3CC}">
      <dgm:prSet phldrT="[Text]" phldr="0"/>
      <dgm:spPr/>
      <dgm:t>
        <a:bodyPr/>
        <a:lstStyle/>
        <a:p>
          <a:pPr rtl="0"/>
          <a:r>
            <a:rPr lang="en-US">
              <a:latin typeface="Segoe UI Semibold"/>
            </a:rPr>
            <a:t>SG&amp;S</a:t>
          </a:r>
          <a:endParaRPr lang="en-US"/>
        </a:p>
      </dgm:t>
    </dgm:pt>
    <dgm:pt modelId="{00316233-02A6-456D-ACD9-5E1C5423D842}" type="parTrans" cxnId="{735A198C-BD73-4339-AABC-78FDB7691AC5}">
      <dgm:prSet/>
      <dgm:spPr/>
      <dgm:t>
        <a:bodyPr/>
        <a:lstStyle/>
        <a:p>
          <a:endParaRPr lang="en-US"/>
        </a:p>
      </dgm:t>
    </dgm:pt>
    <dgm:pt modelId="{E0CEE69C-9A6F-4303-99C9-1D8237222810}" type="sibTrans" cxnId="{735A198C-BD73-4339-AABC-78FDB7691AC5}">
      <dgm:prSet/>
      <dgm:spPr/>
      <dgm:t>
        <a:bodyPr/>
        <a:lstStyle/>
        <a:p>
          <a:endParaRPr lang="en-US"/>
        </a:p>
      </dgm:t>
    </dgm:pt>
    <dgm:pt modelId="{83ABE9C0-E853-41EB-A82B-DDC5946F82F7}">
      <dgm:prSet phldr="0"/>
      <dgm:spPr/>
      <dgm:t>
        <a:bodyPr/>
        <a:lstStyle/>
        <a:p>
          <a:pPr rtl="0"/>
          <a:r>
            <a:rPr lang="en-US">
              <a:latin typeface="Segoe UI Semibold"/>
            </a:rPr>
            <a:t>Classroom focused professional support</a:t>
          </a:r>
        </a:p>
      </dgm:t>
    </dgm:pt>
    <dgm:pt modelId="{2BAB5979-28FB-45C9-941E-6BCF8A446FCE}" type="parTrans" cxnId="{FAA68F93-0F90-47F1-959A-45E12ABE37BC}">
      <dgm:prSet/>
      <dgm:spPr/>
      <dgm:t>
        <a:bodyPr/>
        <a:lstStyle/>
        <a:p>
          <a:endParaRPr lang="en-US"/>
        </a:p>
      </dgm:t>
    </dgm:pt>
    <dgm:pt modelId="{B12A35A7-D4F3-49C6-A7B6-AABB8A0B8B72}" type="sibTrans" cxnId="{FAA68F93-0F90-47F1-959A-45E12ABE37BC}">
      <dgm:prSet/>
      <dgm:spPr/>
      <dgm:t>
        <a:bodyPr/>
        <a:lstStyle/>
        <a:p>
          <a:endParaRPr lang="en-US"/>
        </a:p>
      </dgm:t>
    </dgm:pt>
    <dgm:pt modelId="{9490B6A1-58C3-4061-AAB2-162AAEAE91E7}">
      <dgm:prSet phldr="0"/>
      <dgm:spPr/>
      <dgm:t>
        <a:bodyPr/>
        <a:lstStyle/>
        <a:p>
          <a:pPr rtl="0"/>
          <a:r>
            <a:rPr lang="en-US">
              <a:latin typeface="Segoe UI Semibold"/>
            </a:rPr>
            <a:t>Supervision</a:t>
          </a:r>
        </a:p>
      </dgm:t>
    </dgm:pt>
    <dgm:pt modelId="{A13FCA4E-64EF-4BD1-AF1D-75EE89E27169}" type="parTrans" cxnId="{166249AA-2039-4E9F-ABBF-4A5D515BCF6D}">
      <dgm:prSet/>
      <dgm:spPr/>
      <dgm:t>
        <a:bodyPr/>
        <a:lstStyle/>
        <a:p>
          <a:endParaRPr lang="en-US"/>
        </a:p>
      </dgm:t>
    </dgm:pt>
    <dgm:pt modelId="{0F1CC8A9-3255-4B2F-956B-B2BB8BE79B9A}" type="sibTrans" cxnId="{166249AA-2039-4E9F-ABBF-4A5D515BCF6D}">
      <dgm:prSet/>
      <dgm:spPr/>
      <dgm:t>
        <a:bodyPr/>
        <a:lstStyle/>
        <a:p>
          <a:endParaRPr lang="en-US"/>
        </a:p>
      </dgm:t>
    </dgm:pt>
    <dgm:pt modelId="{B23CA0B4-69F2-44F7-B474-9A67D757DF5D}">
      <dgm:prSet phldr="0"/>
      <dgm:spPr/>
      <dgm:t>
        <a:bodyPr/>
        <a:lstStyle/>
        <a:p>
          <a:pPr rtl="0"/>
          <a:r>
            <a:rPr lang="en-US">
              <a:latin typeface="Segoe UI Semibold"/>
            </a:rPr>
            <a:t>Assessment </a:t>
          </a:r>
        </a:p>
      </dgm:t>
    </dgm:pt>
    <dgm:pt modelId="{F58608DC-1462-4D36-A79D-3B3B18B52DE9}" type="parTrans" cxnId="{9939110E-6046-412C-B645-F1EBBF0AF849}">
      <dgm:prSet/>
      <dgm:spPr/>
      <dgm:t>
        <a:bodyPr/>
        <a:lstStyle/>
        <a:p>
          <a:endParaRPr lang="en-US"/>
        </a:p>
      </dgm:t>
    </dgm:pt>
    <dgm:pt modelId="{E0EEFF10-7DC3-4E93-83BE-4213F0350F86}" type="sibTrans" cxnId="{9939110E-6046-412C-B645-F1EBBF0AF849}">
      <dgm:prSet/>
      <dgm:spPr/>
      <dgm:t>
        <a:bodyPr/>
        <a:lstStyle/>
        <a:p>
          <a:endParaRPr lang="en-US"/>
        </a:p>
      </dgm:t>
    </dgm:pt>
    <dgm:pt modelId="{BA8EE9FE-4447-4C9F-8B5E-4842BA0D0EA2}" type="pres">
      <dgm:prSet presAssocID="{0A52B444-3A0C-4FD1-B9F4-18C4FE845A9A}" presName="cycle" presStyleCnt="0">
        <dgm:presLayoutVars>
          <dgm:chMax val="1"/>
          <dgm:dir/>
          <dgm:animLvl val="ctr"/>
          <dgm:resizeHandles val="exact"/>
        </dgm:presLayoutVars>
      </dgm:prSet>
      <dgm:spPr/>
    </dgm:pt>
    <dgm:pt modelId="{919F056D-65A1-408A-A479-57B88884621D}" type="pres">
      <dgm:prSet presAssocID="{485F2615-9422-413A-904D-D70A6857C3CC}" presName="centerShape" presStyleLbl="node0" presStyleIdx="0" presStyleCnt="1"/>
      <dgm:spPr/>
    </dgm:pt>
    <dgm:pt modelId="{7993B291-011C-4752-91DD-E076156C4EE8}" type="pres">
      <dgm:prSet presAssocID="{2BAB5979-28FB-45C9-941E-6BCF8A446FCE}" presName="Name9" presStyleLbl="parChTrans1D2" presStyleIdx="0" presStyleCnt="3"/>
      <dgm:spPr/>
    </dgm:pt>
    <dgm:pt modelId="{93C53B49-D37E-4ABB-993D-23D8B59952C9}" type="pres">
      <dgm:prSet presAssocID="{2BAB5979-28FB-45C9-941E-6BCF8A446FCE}" presName="connTx" presStyleLbl="parChTrans1D2" presStyleIdx="0" presStyleCnt="3"/>
      <dgm:spPr/>
    </dgm:pt>
    <dgm:pt modelId="{2E1B3F2D-B048-4748-88E9-C59E5B291E8C}" type="pres">
      <dgm:prSet presAssocID="{83ABE9C0-E853-41EB-A82B-DDC5946F82F7}" presName="node" presStyleLbl="node1" presStyleIdx="0" presStyleCnt="3">
        <dgm:presLayoutVars>
          <dgm:bulletEnabled val="1"/>
        </dgm:presLayoutVars>
      </dgm:prSet>
      <dgm:spPr/>
    </dgm:pt>
    <dgm:pt modelId="{45127B9B-EC79-431E-8854-8194CCE8D5A2}" type="pres">
      <dgm:prSet presAssocID="{A13FCA4E-64EF-4BD1-AF1D-75EE89E27169}" presName="Name9" presStyleLbl="parChTrans1D2" presStyleIdx="1" presStyleCnt="3"/>
      <dgm:spPr/>
    </dgm:pt>
    <dgm:pt modelId="{30DEABE9-D2C3-43AA-A5DE-C9402AF5C214}" type="pres">
      <dgm:prSet presAssocID="{A13FCA4E-64EF-4BD1-AF1D-75EE89E27169}" presName="connTx" presStyleLbl="parChTrans1D2" presStyleIdx="1" presStyleCnt="3"/>
      <dgm:spPr/>
    </dgm:pt>
    <dgm:pt modelId="{FB6329F2-147D-421B-B503-4E202B93557B}" type="pres">
      <dgm:prSet presAssocID="{9490B6A1-58C3-4061-AAB2-162AAEAE91E7}" presName="node" presStyleLbl="node1" presStyleIdx="1" presStyleCnt="3">
        <dgm:presLayoutVars>
          <dgm:bulletEnabled val="1"/>
        </dgm:presLayoutVars>
      </dgm:prSet>
      <dgm:spPr/>
    </dgm:pt>
    <dgm:pt modelId="{6FDFB3A2-C7C0-4CBD-BD1F-6E5CB9D3F682}" type="pres">
      <dgm:prSet presAssocID="{F58608DC-1462-4D36-A79D-3B3B18B52DE9}" presName="Name9" presStyleLbl="parChTrans1D2" presStyleIdx="2" presStyleCnt="3"/>
      <dgm:spPr/>
    </dgm:pt>
    <dgm:pt modelId="{7999BF2F-B77F-4F68-9A7A-BCBD0DAB8A71}" type="pres">
      <dgm:prSet presAssocID="{F58608DC-1462-4D36-A79D-3B3B18B52DE9}" presName="connTx" presStyleLbl="parChTrans1D2" presStyleIdx="2" presStyleCnt="3"/>
      <dgm:spPr/>
    </dgm:pt>
    <dgm:pt modelId="{C6D6E441-C3D1-4B77-98DD-FCA567D970C1}" type="pres">
      <dgm:prSet presAssocID="{B23CA0B4-69F2-44F7-B474-9A67D757DF5D}" presName="node" presStyleLbl="node1" presStyleIdx="2" presStyleCnt="3">
        <dgm:presLayoutVars>
          <dgm:bulletEnabled val="1"/>
        </dgm:presLayoutVars>
      </dgm:prSet>
      <dgm:spPr/>
    </dgm:pt>
  </dgm:ptLst>
  <dgm:cxnLst>
    <dgm:cxn modelId="{9939110E-6046-412C-B645-F1EBBF0AF849}" srcId="{485F2615-9422-413A-904D-D70A6857C3CC}" destId="{B23CA0B4-69F2-44F7-B474-9A67D757DF5D}" srcOrd="2" destOrd="0" parTransId="{F58608DC-1462-4D36-A79D-3B3B18B52DE9}" sibTransId="{E0EEFF10-7DC3-4E93-83BE-4213F0350F86}"/>
    <dgm:cxn modelId="{EE5C8014-C36F-4FA2-8A07-A59071ED8D71}" type="presOf" srcId="{F58608DC-1462-4D36-A79D-3B3B18B52DE9}" destId="{6FDFB3A2-C7C0-4CBD-BD1F-6E5CB9D3F682}" srcOrd="0" destOrd="0" presId="urn:microsoft.com/office/officeart/2005/8/layout/radial1"/>
    <dgm:cxn modelId="{B2F7D017-C298-494E-A8B5-406DC23CAA1D}" type="presOf" srcId="{B23CA0B4-69F2-44F7-B474-9A67D757DF5D}" destId="{C6D6E441-C3D1-4B77-98DD-FCA567D970C1}" srcOrd="0" destOrd="0" presId="urn:microsoft.com/office/officeart/2005/8/layout/radial1"/>
    <dgm:cxn modelId="{5AB6541F-FDE1-400B-8163-BB78601DBB9A}" type="presOf" srcId="{F58608DC-1462-4D36-A79D-3B3B18B52DE9}" destId="{7999BF2F-B77F-4F68-9A7A-BCBD0DAB8A71}" srcOrd="1" destOrd="0" presId="urn:microsoft.com/office/officeart/2005/8/layout/radial1"/>
    <dgm:cxn modelId="{BEBB012D-2506-4DCB-8CAE-DA396C49AF55}" type="presOf" srcId="{A13FCA4E-64EF-4BD1-AF1D-75EE89E27169}" destId="{45127B9B-EC79-431E-8854-8194CCE8D5A2}" srcOrd="0" destOrd="0" presId="urn:microsoft.com/office/officeart/2005/8/layout/radial1"/>
    <dgm:cxn modelId="{A4B9F767-7A77-43FB-BF8C-9A397252CFA2}" type="presOf" srcId="{A13FCA4E-64EF-4BD1-AF1D-75EE89E27169}" destId="{30DEABE9-D2C3-43AA-A5DE-C9402AF5C214}" srcOrd="1" destOrd="0" presId="urn:microsoft.com/office/officeart/2005/8/layout/radial1"/>
    <dgm:cxn modelId="{9939B95A-E11E-4812-9DEC-7C1517C19128}" type="presOf" srcId="{2BAB5979-28FB-45C9-941E-6BCF8A446FCE}" destId="{7993B291-011C-4752-91DD-E076156C4EE8}" srcOrd="0" destOrd="0" presId="urn:microsoft.com/office/officeart/2005/8/layout/radial1"/>
    <dgm:cxn modelId="{112E407D-F6DF-41C6-B699-9F3AF81713F5}" type="presOf" srcId="{83ABE9C0-E853-41EB-A82B-DDC5946F82F7}" destId="{2E1B3F2D-B048-4748-88E9-C59E5B291E8C}" srcOrd="0" destOrd="0" presId="urn:microsoft.com/office/officeart/2005/8/layout/radial1"/>
    <dgm:cxn modelId="{60BAE481-14A3-47BB-BDB6-7E3C486D312C}" type="presOf" srcId="{0A52B444-3A0C-4FD1-B9F4-18C4FE845A9A}" destId="{BA8EE9FE-4447-4C9F-8B5E-4842BA0D0EA2}" srcOrd="0" destOrd="0" presId="urn:microsoft.com/office/officeart/2005/8/layout/radial1"/>
    <dgm:cxn modelId="{735A198C-BD73-4339-AABC-78FDB7691AC5}" srcId="{0A52B444-3A0C-4FD1-B9F4-18C4FE845A9A}" destId="{485F2615-9422-413A-904D-D70A6857C3CC}" srcOrd="0" destOrd="0" parTransId="{00316233-02A6-456D-ACD9-5E1C5423D842}" sibTransId="{E0CEE69C-9A6F-4303-99C9-1D8237222810}"/>
    <dgm:cxn modelId="{FAA68F93-0F90-47F1-959A-45E12ABE37BC}" srcId="{485F2615-9422-413A-904D-D70A6857C3CC}" destId="{83ABE9C0-E853-41EB-A82B-DDC5946F82F7}" srcOrd="0" destOrd="0" parTransId="{2BAB5979-28FB-45C9-941E-6BCF8A446FCE}" sibTransId="{B12A35A7-D4F3-49C6-A7B6-AABB8A0B8B72}"/>
    <dgm:cxn modelId="{166249AA-2039-4E9F-ABBF-4A5D515BCF6D}" srcId="{485F2615-9422-413A-904D-D70A6857C3CC}" destId="{9490B6A1-58C3-4061-AAB2-162AAEAE91E7}" srcOrd="1" destOrd="0" parTransId="{A13FCA4E-64EF-4BD1-AF1D-75EE89E27169}" sibTransId="{0F1CC8A9-3255-4B2F-956B-B2BB8BE79B9A}"/>
    <dgm:cxn modelId="{98397BCB-9667-4841-BB37-A66CF0E46836}" type="presOf" srcId="{9490B6A1-58C3-4061-AAB2-162AAEAE91E7}" destId="{FB6329F2-147D-421B-B503-4E202B93557B}" srcOrd="0" destOrd="0" presId="urn:microsoft.com/office/officeart/2005/8/layout/radial1"/>
    <dgm:cxn modelId="{7738F2EE-52D6-4AC1-9AAD-866D5AA10AE8}" type="presOf" srcId="{2BAB5979-28FB-45C9-941E-6BCF8A446FCE}" destId="{93C53B49-D37E-4ABB-993D-23D8B59952C9}" srcOrd="1" destOrd="0" presId="urn:microsoft.com/office/officeart/2005/8/layout/radial1"/>
    <dgm:cxn modelId="{E9A903F2-7311-4AED-B218-01B4715A3C9E}" type="presOf" srcId="{485F2615-9422-413A-904D-D70A6857C3CC}" destId="{919F056D-65A1-408A-A479-57B88884621D}" srcOrd="0" destOrd="0" presId="urn:microsoft.com/office/officeart/2005/8/layout/radial1"/>
    <dgm:cxn modelId="{0D741029-4498-4C14-9139-CC893FFE0B2E}" type="presParOf" srcId="{BA8EE9FE-4447-4C9F-8B5E-4842BA0D0EA2}" destId="{919F056D-65A1-408A-A479-57B88884621D}" srcOrd="0" destOrd="0" presId="urn:microsoft.com/office/officeart/2005/8/layout/radial1"/>
    <dgm:cxn modelId="{56EAFDA7-67A0-4988-9CE5-3E912F7262E8}" type="presParOf" srcId="{BA8EE9FE-4447-4C9F-8B5E-4842BA0D0EA2}" destId="{7993B291-011C-4752-91DD-E076156C4EE8}" srcOrd="1" destOrd="0" presId="urn:microsoft.com/office/officeart/2005/8/layout/radial1"/>
    <dgm:cxn modelId="{E4C597AF-1AF9-412F-B897-DDD4E5298BCF}" type="presParOf" srcId="{7993B291-011C-4752-91DD-E076156C4EE8}" destId="{93C53B49-D37E-4ABB-993D-23D8B59952C9}" srcOrd="0" destOrd="0" presId="urn:microsoft.com/office/officeart/2005/8/layout/radial1"/>
    <dgm:cxn modelId="{08FAB85A-E61E-48BA-87CE-EEDDCE3A513D}" type="presParOf" srcId="{BA8EE9FE-4447-4C9F-8B5E-4842BA0D0EA2}" destId="{2E1B3F2D-B048-4748-88E9-C59E5B291E8C}" srcOrd="2" destOrd="0" presId="urn:microsoft.com/office/officeart/2005/8/layout/radial1"/>
    <dgm:cxn modelId="{7F29140B-9954-4EA4-8D1E-5F668951C564}" type="presParOf" srcId="{BA8EE9FE-4447-4C9F-8B5E-4842BA0D0EA2}" destId="{45127B9B-EC79-431E-8854-8194CCE8D5A2}" srcOrd="3" destOrd="0" presId="urn:microsoft.com/office/officeart/2005/8/layout/radial1"/>
    <dgm:cxn modelId="{EC7EF2D3-A5DF-4EED-957F-B35349B488EB}" type="presParOf" srcId="{45127B9B-EC79-431E-8854-8194CCE8D5A2}" destId="{30DEABE9-D2C3-43AA-A5DE-C9402AF5C214}" srcOrd="0" destOrd="0" presId="urn:microsoft.com/office/officeart/2005/8/layout/radial1"/>
    <dgm:cxn modelId="{F2E42CC6-D2C3-4440-A528-A6E7E2D879F5}" type="presParOf" srcId="{BA8EE9FE-4447-4C9F-8B5E-4842BA0D0EA2}" destId="{FB6329F2-147D-421B-B503-4E202B93557B}" srcOrd="4" destOrd="0" presId="urn:microsoft.com/office/officeart/2005/8/layout/radial1"/>
    <dgm:cxn modelId="{B9FFEA78-4929-42F9-BCA6-0C3056FB1231}" type="presParOf" srcId="{BA8EE9FE-4447-4C9F-8B5E-4842BA0D0EA2}" destId="{6FDFB3A2-C7C0-4CBD-BD1F-6E5CB9D3F682}" srcOrd="5" destOrd="0" presId="urn:microsoft.com/office/officeart/2005/8/layout/radial1"/>
    <dgm:cxn modelId="{BA24EBBC-407B-41F0-AC7D-E04E25DF6BF4}" type="presParOf" srcId="{6FDFB3A2-C7C0-4CBD-BD1F-6E5CB9D3F682}" destId="{7999BF2F-B77F-4F68-9A7A-BCBD0DAB8A71}" srcOrd="0" destOrd="0" presId="urn:microsoft.com/office/officeart/2005/8/layout/radial1"/>
    <dgm:cxn modelId="{029F9A14-4D4D-43B6-8ECF-43C2E2EB5A41}" type="presParOf" srcId="{BA8EE9FE-4447-4C9F-8B5E-4842BA0D0EA2}" destId="{C6D6E441-C3D1-4B77-98DD-FCA567D970C1}"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B046AF-ACD7-4E3D-BA36-69854C62015C}" type="doc">
      <dgm:prSet loTypeId="urn:microsoft.com/office/officeart/2009/3/layout/HorizontalOrganizationChart" loCatId="hierarchy" qsTypeId="urn:microsoft.com/office/officeart/2005/8/quickstyle/simple5" qsCatId="simple" csTypeId="urn:microsoft.com/office/officeart/2005/8/colors/colorful2" csCatId="colorful" phldr="1"/>
      <dgm:spPr/>
      <dgm:t>
        <a:bodyPr/>
        <a:lstStyle/>
        <a:p>
          <a:endParaRPr lang="en-US"/>
        </a:p>
      </dgm:t>
    </dgm:pt>
    <dgm:pt modelId="{6A035990-7C42-4FEA-85B3-8747F80C21D6}">
      <dgm:prSet phldrT="[Text]"/>
      <dgm:spPr/>
      <dgm:t>
        <a:bodyPr/>
        <a:lstStyle/>
        <a:p>
          <a:pPr rtl="0"/>
          <a:r>
            <a:rPr lang="en-US" dirty="0"/>
            <a:t>Emergency </a:t>
          </a:r>
          <a:r>
            <a:rPr lang="en-US" dirty="0">
              <a:latin typeface="Segoe UI Semibold"/>
            </a:rPr>
            <a:t>license </a:t>
          </a:r>
        </a:p>
      </dgm:t>
    </dgm:pt>
    <dgm:pt modelId="{985EF039-C3C9-4366-BE4E-0152271A09DC}" type="parTrans" cxnId="{1313194C-0529-4B1B-9D99-6E4AE93BD51B}">
      <dgm:prSet/>
      <dgm:spPr/>
      <dgm:t>
        <a:bodyPr/>
        <a:lstStyle/>
        <a:p>
          <a:endParaRPr lang="en-US"/>
        </a:p>
      </dgm:t>
    </dgm:pt>
    <dgm:pt modelId="{C3DEA747-B98C-4782-A2C2-78DDF4D64297}" type="sibTrans" cxnId="{1313194C-0529-4B1B-9D99-6E4AE93BD51B}">
      <dgm:prSet/>
      <dgm:spPr/>
      <dgm:t>
        <a:bodyPr/>
        <a:lstStyle/>
        <a:p>
          <a:endParaRPr lang="en-US"/>
        </a:p>
      </dgm:t>
    </dgm:pt>
    <dgm:pt modelId="{2C18C7F9-FD7E-42DD-A138-96D3A7F66A9D}">
      <dgm:prSet phldr="0"/>
      <dgm:spPr/>
      <dgm:t>
        <a:bodyPr/>
        <a:lstStyle/>
        <a:p>
          <a:pPr rtl="0"/>
          <a:r>
            <a:rPr lang="en-US">
              <a:latin typeface="Segoe UI Semibold"/>
            </a:rPr>
            <a:t>Initial </a:t>
          </a:r>
        </a:p>
      </dgm:t>
    </dgm:pt>
    <dgm:pt modelId="{5C07C5E1-75FA-43A8-995B-B14B1B8FBF37}" type="parTrans" cxnId="{A5A38AEC-288B-489E-A654-76A85A1F371A}">
      <dgm:prSet/>
      <dgm:spPr/>
      <dgm:t>
        <a:bodyPr/>
        <a:lstStyle/>
        <a:p>
          <a:endParaRPr lang="en-US"/>
        </a:p>
      </dgm:t>
    </dgm:pt>
    <dgm:pt modelId="{E5E6329B-2903-4461-9947-069519EE5DE9}" type="sibTrans" cxnId="{A5A38AEC-288B-489E-A654-76A85A1F371A}">
      <dgm:prSet/>
      <dgm:spPr/>
      <dgm:t>
        <a:bodyPr/>
        <a:lstStyle/>
        <a:p>
          <a:endParaRPr lang="en-US"/>
        </a:p>
      </dgm:t>
    </dgm:pt>
    <dgm:pt modelId="{DE96A282-675A-43AE-A7B9-0C87ACA6613C}">
      <dgm:prSet phldr="0"/>
      <dgm:spPr/>
      <dgm:t>
        <a:bodyPr/>
        <a:lstStyle/>
        <a:p>
          <a:r>
            <a:rPr lang="en-US">
              <a:latin typeface="Segoe UI Semibold"/>
            </a:rPr>
            <a:t>Provisional </a:t>
          </a:r>
          <a:endParaRPr lang="en-US"/>
        </a:p>
      </dgm:t>
    </dgm:pt>
    <dgm:pt modelId="{8F5A9324-32D8-4726-9406-C7E2673B1622}" type="parTrans" cxnId="{01FCC65C-C9A1-4835-9C22-85683D0FDE16}">
      <dgm:prSet/>
      <dgm:spPr/>
      <dgm:t>
        <a:bodyPr/>
        <a:lstStyle/>
        <a:p>
          <a:endParaRPr lang="en-US"/>
        </a:p>
      </dgm:t>
    </dgm:pt>
    <dgm:pt modelId="{8692D1D9-8225-48CE-BF27-04E6EA0EEC25}" type="sibTrans" cxnId="{01FCC65C-C9A1-4835-9C22-85683D0FDE16}">
      <dgm:prSet/>
      <dgm:spPr/>
      <dgm:t>
        <a:bodyPr/>
        <a:lstStyle/>
        <a:p>
          <a:endParaRPr lang="en-US"/>
        </a:p>
      </dgm:t>
    </dgm:pt>
    <dgm:pt modelId="{893BB77B-0259-4712-9828-96DB93F27F79}" type="pres">
      <dgm:prSet presAssocID="{27B046AF-ACD7-4E3D-BA36-69854C62015C}" presName="hierChild1" presStyleCnt="0">
        <dgm:presLayoutVars>
          <dgm:orgChart val="1"/>
          <dgm:chPref val="1"/>
          <dgm:dir/>
          <dgm:animOne val="branch"/>
          <dgm:animLvl val="lvl"/>
          <dgm:resizeHandles/>
        </dgm:presLayoutVars>
      </dgm:prSet>
      <dgm:spPr/>
    </dgm:pt>
    <dgm:pt modelId="{216415B7-2E14-463D-94CC-5EB7A4447996}" type="pres">
      <dgm:prSet presAssocID="{6A035990-7C42-4FEA-85B3-8747F80C21D6}" presName="hierRoot1" presStyleCnt="0">
        <dgm:presLayoutVars>
          <dgm:hierBranch val="init"/>
        </dgm:presLayoutVars>
      </dgm:prSet>
      <dgm:spPr/>
    </dgm:pt>
    <dgm:pt modelId="{78B8AF38-4EF9-4FA8-A172-E1A8027A1EBE}" type="pres">
      <dgm:prSet presAssocID="{6A035990-7C42-4FEA-85B3-8747F80C21D6}" presName="rootComposite1" presStyleCnt="0"/>
      <dgm:spPr/>
    </dgm:pt>
    <dgm:pt modelId="{E29E2D7E-BD25-4D1C-AA7D-0859F4CDED77}" type="pres">
      <dgm:prSet presAssocID="{6A035990-7C42-4FEA-85B3-8747F80C21D6}" presName="rootText1" presStyleLbl="node0" presStyleIdx="0" presStyleCnt="1">
        <dgm:presLayoutVars>
          <dgm:chPref val="3"/>
        </dgm:presLayoutVars>
      </dgm:prSet>
      <dgm:spPr/>
    </dgm:pt>
    <dgm:pt modelId="{2E04C8D0-D5F9-4014-B5CB-D388D185AFF6}" type="pres">
      <dgm:prSet presAssocID="{6A035990-7C42-4FEA-85B3-8747F80C21D6}" presName="rootConnector1" presStyleLbl="node1" presStyleIdx="0" presStyleCnt="0"/>
      <dgm:spPr/>
    </dgm:pt>
    <dgm:pt modelId="{C6045191-8FA2-465A-9073-799319175BC2}" type="pres">
      <dgm:prSet presAssocID="{6A035990-7C42-4FEA-85B3-8747F80C21D6}" presName="hierChild2" presStyleCnt="0"/>
      <dgm:spPr/>
    </dgm:pt>
    <dgm:pt modelId="{841D3193-351C-4058-8F02-F098907BE672}" type="pres">
      <dgm:prSet presAssocID="{8F5A9324-32D8-4726-9406-C7E2673B1622}" presName="Name64" presStyleLbl="parChTrans1D2" presStyleIdx="0" presStyleCnt="2"/>
      <dgm:spPr/>
    </dgm:pt>
    <dgm:pt modelId="{4EF65995-B1C0-4924-9848-F8FBF1360C72}" type="pres">
      <dgm:prSet presAssocID="{DE96A282-675A-43AE-A7B9-0C87ACA6613C}" presName="hierRoot2" presStyleCnt="0">
        <dgm:presLayoutVars>
          <dgm:hierBranch val="init"/>
        </dgm:presLayoutVars>
      </dgm:prSet>
      <dgm:spPr/>
    </dgm:pt>
    <dgm:pt modelId="{10B9FF22-BD12-42EB-8B48-A15EA7DE1204}" type="pres">
      <dgm:prSet presAssocID="{DE96A282-675A-43AE-A7B9-0C87ACA6613C}" presName="rootComposite" presStyleCnt="0"/>
      <dgm:spPr/>
    </dgm:pt>
    <dgm:pt modelId="{02AD0F71-B7FA-431A-86BB-20713296B726}" type="pres">
      <dgm:prSet presAssocID="{DE96A282-675A-43AE-A7B9-0C87ACA6613C}" presName="rootText" presStyleLbl="node2" presStyleIdx="0" presStyleCnt="2">
        <dgm:presLayoutVars>
          <dgm:chPref val="3"/>
        </dgm:presLayoutVars>
      </dgm:prSet>
      <dgm:spPr/>
    </dgm:pt>
    <dgm:pt modelId="{9BB2B165-CEFA-4E8F-975F-D4AB7A71CF87}" type="pres">
      <dgm:prSet presAssocID="{DE96A282-675A-43AE-A7B9-0C87ACA6613C}" presName="rootConnector" presStyleLbl="node2" presStyleIdx="0" presStyleCnt="2"/>
      <dgm:spPr/>
    </dgm:pt>
    <dgm:pt modelId="{DF76D3C9-520D-470E-B952-C87C746C9FCF}" type="pres">
      <dgm:prSet presAssocID="{DE96A282-675A-43AE-A7B9-0C87ACA6613C}" presName="hierChild4" presStyleCnt="0"/>
      <dgm:spPr/>
    </dgm:pt>
    <dgm:pt modelId="{408D3E53-EF08-47FE-815B-4068DBDBE281}" type="pres">
      <dgm:prSet presAssocID="{DE96A282-675A-43AE-A7B9-0C87ACA6613C}" presName="hierChild5" presStyleCnt="0"/>
      <dgm:spPr/>
    </dgm:pt>
    <dgm:pt modelId="{3C4C8411-ADE6-4D3F-9643-62DEC2286F2D}" type="pres">
      <dgm:prSet presAssocID="{5C07C5E1-75FA-43A8-995B-B14B1B8FBF37}" presName="Name64" presStyleLbl="parChTrans1D2" presStyleIdx="1" presStyleCnt="2"/>
      <dgm:spPr/>
    </dgm:pt>
    <dgm:pt modelId="{5034ACD1-044F-4F90-A129-65F95068EC62}" type="pres">
      <dgm:prSet presAssocID="{2C18C7F9-FD7E-42DD-A138-96D3A7F66A9D}" presName="hierRoot2" presStyleCnt="0">
        <dgm:presLayoutVars>
          <dgm:hierBranch val="init"/>
        </dgm:presLayoutVars>
      </dgm:prSet>
      <dgm:spPr/>
    </dgm:pt>
    <dgm:pt modelId="{B5101982-4FE9-460C-A7F6-31F7895F1B0A}" type="pres">
      <dgm:prSet presAssocID="{2C18C7F9-FD7E-42DD-A138-96D3A7F66A9D}" presName="rootComposite" presStyleCnt="0"/>
      <dgm:spPr/>
    </dgm:pt>
    <dgm:pt modelId="{38BD1C27-62C6-4DD5-9D61-5CB05B137A74}" type="pres">
      <dgm:prSet presAssocID="{2C18C7F9-FD7E-42DD-A138-96D3A7F66A9D}" presName="rootText" presStyleLbl="node2" presStyleIdx="1" presStyleCnt="2">
        <dgm:presLayoutVars>
          <dgm:chPref val="3"/>
        </dgm:presLayoutVars>
      </dgm:prSet>
      <dgm:spPr/>
    </dgm:pt>
    <dgm:pt modelId="{E4F80B7F-2B9F-4B53-A84E-E23FDACDA9DF}" type="pres">
      <dgm:prSet presAssocID="{2C18C7F9-FD7E-42DD-A138-96D3A7F66A9D}" presName="rootConnector" presStyleLbl="node2" presStyleIdx="1" presStyleCnt="2"/>
      <dgm:spPr/>
    </dgm:pt>
    <dgm:pt modelId="{50C766AE-4612-41D9-89F1-8504C6B33981}" type="pres">
      <dgm:prSet presAssocID="{2C18C7F9-FD7E-42DD-A138-96D3A7F66A9D}" presName="hierChild4" presStyleCnt="0"/>
      <dgm:spPr/>
    </dgm:pt>
    <dgm:pt modelId="{3DC738B5-15B2-4AFE-988D-F5180CDD19C7}" type="pres">
      <dgm:prSet presAssocID="{2C18C7F9-FD7E-42DD-A138-96D3A7F66A9D}" presName="hierChild5" presStyleCnt="0"/>
      <dgm:spPr/>
    </dgm:pt>
    <dgm:pt modelId="{FDDF3686-25B2-482E-9D5E-F27DE4593CA2}" type="pres">
      <dgm:prSet presAssocID="{6A035990-7C42-4FEA-85B3-8747F80C21D6}" presName="hierChild3" presStyleCnt="0"/>
      <dgm:spPr/>
    </dgm:pt>
  </dgm:ptLst>
  <dgm:cxnLst>
    <dgm:cxn modelId="{A42AD50F-C535-444F-BC41-722BC5EC5198}" type="presOf" srcId="{2C18C7F9-FD7E-42DD-A138-96D3A7F66A9D}" destId="{38BD1C27-62C6-4DD5-9D61-5CB05B137A74}" srcOrd="0" destOrd="0" presId="urn:microsoft.com/office/officeart/2009/3/layout/HorizontalOrganizationChart"/>
    <dgm:cxn modelId="{9A315017-7038-4EC4-B27B-6526AA0CB492}" type="presOf" srcId="{DE96A282-675A-43AE-A7B9-0C87ACA6613C}" destId="{9BB2B165-CEFA-4E8F-975F-D4AB7A71CF87}" srcOrd="1" destOrd="0" presId="urn:microsoft.com/office/officeart/2009/3/layout/HorizontalOrganizationChart"/>
    <dgm:cxn modelId="{01FCC65C-C9A1-4835-9C22-85683D0FDE16}" srcId="{6A035990-7C42-4FEA-85B3-8747F80C21D6}" destId="{DE96A282-675A-43AE-A7B9-0C87ACA6613C}" srcOrd="0" destOrd="0" parTransId="{8F5A9324-32D8-4726-9406-C7E2673B1622}" sibTransId="{8692D1D9-8225-48CE-BF27-04E6EA0EEC25}"/>
    <dgm:cxn modelId="{FDAB9561-12D4-47A2-B296-F0E720562E44}" type="presOf" srcId="{2C18C7F9-FD7E-42DD-A138-96D3A7F66A9D}" destId="{E4F80B7F-2B9F-4B53-A84E-E23FDACDA9DF}" srcOrd="1" destOrd="0" presId="urn:microsoft.com/office/officeart/2009/3/layout/HorizontalOrganizationChart"/>
    <dgm:cxn modelId="{1313194C-0529-4B1B-9D99-6E4AE93BD51B}" srcId="{27B046AF-ACD7-4E3D-BA36-69854C62015C}" destId="{6A035990-7C42-4FEA-85B3-8747F80C21D6}" srcOrd="0" destOrd="0" parTransId="{985EF039-C3C9-4366-BE4E-0152271A09DC}" sibTransId="{C3DEA747-B98C-4782-A2C2-78DDF4D64297}"/>
    <dgm:cxn modelId="{96FCDB4C-6BC8-4D59-A027-2C2BAD5C9371}" type="presOf" srcId="{27B046AF-ACD7-4E3D-BA36-69854C62015C}" destId="{893BB77B-0259-4712-9828-96DB93F27F79}" srcOrd="0" destOrd="0" presId="urn:microsoft.com/office/officeart/2009/3/layout/HorizontalOrganizationChart"/>
    <dgm:cxn modelId="{51821C84-ED1A-42FB-B54F-812D377AADB5}" type="presOf" srcId="{6A035990-7C42-4FEA-85B3-8747F80C21D6}" destId="{2E04C8D0-D5F9-4014-B5CB-D388D185AFF6}" srcOrd="1" destOrd="0" presId="urn:microsoft.com/office/officeart/2009/3/layout/HorizontalOrganizationChart"/>
    <dgm:cxn modelId="{79B2AE87-12F3-4B1F-B765-32C7AB897C1A}" type="presOf" srcId="{6A035990-7C42-4FEA-85B3-8747F80C21D6}" destId="{E29E2D7E-BD25-4D1C-AA7D-0859F4CDED77}" srcOrd="0" destOrd="0" presId="urn:microsoft.com/office/officeart/2009/3/layout/HorizontalOrganizationChart"/>
    <dgm:cxn modelId="{94F66EAA-1508-4710-9121-E2904CE14704}" type="presOf" srcId="{5C07C5E1-75FA-43A8-995B-B14B1B8FBF37}" destId="{3C4C8411-ADE6-4D3F-9643-62DEC2286F2D}" srcOrd="0" destOrd="0" presId="urn:microsoft.com/office/officeart/2009/3/layout/HorizontalOrganizationChart"/>
    <dgm:cxn modelId="{D859EEDA-9499-43BC-8F72-3FD9A3B30A35}" type="presOf" srcId="{DE96A282-675A-43AE-A7B9-0C87ACA6613C}" destId="{02AD0F71-B7FA-431A-86BB-20713296B726}" srcOrd="0" destOrd="0" presId="urn:microsoft.com/office/officeart/2009/3/layout/HorizontalOrganizationChart"/>
    <dgm:cxn modelId="{A5A38AEC-288B-489E-A654-76A85A1F371A}" srcId="{6A035990-7C42-4FEA-85B3-8747F80C21D6}" destId="{2C18C7F9-FD7E-42DD-A138-96D3A7F66A9D}" srcOrd="1" destOrd="0" parTransId="{5C07C5E1-75FA-43A8-995B-B14B1B8FBF37}" sibTransId="{E5E6329B-2903-4461-9947-069519EE5DE9}"/>
    <dgm:cxn modelId="{C56ECAF6-A22C-4F2C-94CB-7F43A5B1A139}" type="presOf" srcId="{8F5A9324-32D8-4726-9406-C7E2673B1622}" destId="{841D3193-351C-4058-8F02-F098907BE672}" srcOrd="0" destOrd="0" presId="urn:microsoft.com/office/officeart/2009/3/layout/HorizontalOrganizationChart"/>
    <dgm:cxn modelId="{F7A7AA95-5325-49CE-B6DC-36D518860082}" type="presParOf" srcId="{893BB77B-0259-4712-9828-96DB93F27F79}" destId="{216415B7-2E14-463D-94CC-5EB7A4447996}" srcOrd="0" destOrd="0" presId="urn:microsoft.com/office/officeart/2009/3/layout/HorizontalOrganizationChart"/>
    <dgm:cxn modelId="{37ECDD87-DF47-4D5B-9E40-D50E9D658932}" type="presParOf" srcId="{216415B7-2E14-463D-94CC-5EB7A4447996}" destId="{78B8AF38-4EF9-4FA8-A172-E1A8027A1EBE}" srcOrd="0" destOrd="0" presId="urn:microsoft.com/office/officeart/2009/3/layout/HorizontalOrganizationChart"/>
    <dgm:cxn modelId="{4C7197AE-F7B8-4D28-9815-2B9865D3226C}" type="presParOf" srcId="{78B8AF38-4EF9-4FA8-A172-E1A8027A1EBE}" destId="{E29E2D7E-BD25-4D1C-AA7D-0859F4CDED77}" srcOrd="0" destOrd="0" presId="urn:microsoft.com/office/officeart/2009/3/layout/HorizontalOrganizationChart"/>
    <dgm:cxn modelId="{F31D6B4C-C176-45CC-B7DC-55D1EEB33365}" type="presParOf" srcId="{78B8AF38-4EF9-4FA8-A172-E1A8027A1EBE}" destId="{2E04C8D0-D5F9-4014-B5CB-D388D185AFF6}" srcOrd="1" destOrd="0" presId="urn:microsoft.com/office/officeart/2009/3/layout/HorizontalOrganizationChart"/>
    <dgm:cxn modelId="{5AA9803C-6DE6-46D4-A851-2745210A9F68}" type="presParOf" srcId="{216415B7-2E14-463D-94CC-5EB7A4447996}" destId="{C6045191-8FA2-465A-9073-799319175BC2}" srcOrd="1" destOrd="0" presId="urn:microsoft.com/office/officeart/2009/3/layout/HorizontalOrganizationChart"/>
    <dgm:cxn modelId="{7D11AFD4-637C-47E6-B2C1-1632AF5B7228}" type="presParOf" srcId="{C6045191-8FA2-465A-9073-799319175BC2}" destId="{841D3193-351C-4058-8F02-F098907BE672}" srcOrd="0" destOrd="0" presId="urn:microsoft.com/office/officeart/2009/3/layout/HorizontalOrganizationChart"/>
    <dgm:cxn modelId="{85DFC321-6341-42BA-B707-58AC22F9551A}" type="presParOf" srcId="{C6045191-8FA2-465A-9073-799319175BC2}" destId="{4EF65995-B1C0-4924-9848-F8FBF1360C72}" srcOrd="1" destOrd="0" presId="urn:microsoft.com/office/officeart/2009/3/layout/HorizontalOrganizationChart"/>
    <dgm:cxn modelId="{78CE0730-EB02-458C-855E-27D6CF112CAE}" type="presParOf" srcId="{4EF65995-B1C0-4924-9848-F8FBF1360C72}" destId="{10B9FF22-BD12-42EB-8B48-A15EA7DE1204}" srcOrd="0" destOrd="0" presId="urn:microsoft.com/office/officeart/2009/3/layout/HorizontalOrganizationChart"/>
    <dgm:cxn modelId="{1E022A4C-4A0E-4BFF-820C-A9959C3438B7}" type="presParOf" srcId="{10B9FF22-BD12-42EB-8B48-A15EA7DE1204}" destId="{02AD0F71-B7FA-431A-86BB-20713296B726}" srcOrd="0" destOrd="0" presId="urn:microsoft.com/office/officeart/2009/3/layout/HorizontalOrganizationChart"/>
    <dgm:cxn modelId="{E268D68F-3ECE-4B80-BD76-4F7961B4EC19}" type="presParOf" srcId="{10B9FF22-BD12-42EB-8B48-A15EA7DE1204}" destId="{9BB2B165-CEFA-4E8F-975F-D4AB7A71CF87}" srcOrd="1" destOrd="0" presId="urn:microsoft.com/office/officeart/2009/3/layout/HorizontalOrganizationChart"/>
    <dgm:cxn modelId="{56B20EAB-FF96-4E75-B7E1-D5485FCA72AA}" type="presParOf" srcId="{4EF65995-B1C0-4924-9848-F8FBF1360C72}" destId="{DF76D3C9-520D-470E-B952-C87C746C9FCF}" srcOrd="1" destOrd="0" presId="urn:microsoft.com/office/officeart/2009/3/layout/HorizontalOrganizationChart"/>
    <dgm:cxn modelId="{8228541E-5E50-4C53-9DD2-26EBCDCCF972}" type="presParOf" srcId="{4EF65995-B1C0-4924-9848-F8FBF1360C72}" destId="{408D3E53-EF08-47FE-815B-4068DBDBE281}" srcOrd="2" destOrd="0" presId="urn:microsoft.com/office/officeart/2009/3/layout/HorizontalOrganizationChart"/>
    <dgm:cxn modelId="{FD7D9AD0-6243-4B24-8923-0BFBDDA9CC16}" type="presParOf" srcId="{C6045191-8FA2-465A-9073-799319175BC2}" destId="{3C4C8411-ADE6-4D3F-9643-62DEC2286F2D}" srcOrd="2" destOrd="0" presId="urn:microsoft.com/office/officeart/2009/3/layout/HorizontalOrganizationChart"/>
    <dgm:cxn modelId="{950F3A85-7F2C-41BD-B639-AE3DCCE1E82B}" type="presParOf" srcId="{C6045191-8FA2-465A-9073-799319175BC2}" destId="{5034ACD1-044F-4F90-A129-65F95068EC62}" srcOrd="3" destOrd="0" presId="urn:microsoft.com/office/officeart/2009/3/layout/HorizontalOrganizationChart"/>
    <dgm:cxn modelId="{E24A986F-BAD8-4CA3-A255-3A8ADCF0242F}" type="presParOf" srcId="{5034ACD1-044F-4F90-A129-65F95068EC62}" destId="{B5101982-4FE9-460C-A7F6-31F7895F1B0A}" srcOrd="0" destOrd="0" presId="urn:microsoft.com/office/officeart/2009/3/layout/HorizontalOrganizationChart"/>
    <dgm:cxn modelId="{B4D084DC-59CE-43C4-A58A-D9DADDA0609C}" type="presParOf" srcId="{B5101982-4FE9-460C-A7F6-31F7895F1B0A}" destId="{38BD1C27-62C6-4DD5-9D61-5CB05B137A74}" srcOrd="0" destOrd="0" presId="urn:microsoft.com/office/officeart/2009/3/layout/HorizontalOrganizationChart"/>
    <dgm:cxn modelId="{40C8A214-C072-4956-9C2B-DFF9EBECB703}" type="presParOf" srcId="{B5101982-4FE9-460C-A7F6-31F7895F1B0A}" destId="{E4F80B7F-2B9F-4B53-A84E-E23FDACDA9DF}" srcOrd="1" destOrd="0" presId="urn:microsoft.com/office/officeart/2009/3/layout/HorizontalOrganizationChart"/>
    <dgm:cxn modelId="{C1CED3A8-01BB-4AC4-A9B1-2D24575601B8}" type="presParOf" srcId="{5034ACD1-044F-4F90-A129-65F95068EC62}" destId="{50C766AE-4612-41D9-89F1-8504C6B33981}" srcOrd="1" destOrd="0" presId="urn:microsoft.com/office/officeart/2009/3/layout/HorizontalOrganizationChart"/>
    <dgm:cxn modelId="{A34440F6-9491-4591-8DAD-600C5B12AC3D}" type="presParOf" srcId="{5034ACD1-044F-4F90-A129-65F95068EC62}" destId="{3DC738B5-15B2-4AFE-988D-F5180CDD19C7}" srcOrd="2" destOrd="0" presId="urn:microsoft.com/office/officeart/2009/3/layout/HorizontalOrganizationChart"/>
    <dgm:cxn modelId="{2F698812-BB3C-48B1-9BE7-A4B812666D7D}" type="presParOf" srcId="{216415B7-2E14-463D-94CC-5EB7A4447996}" destId="{FDDF3686-25B2-482E-9D5E-F27DE4593CA2}" srcOrd="2" destOrd="0" presId="urn:microsoft.com/office/officeart/2009/3/layout/HorizontalOrganizationChart"/>
  </dgm:cxnLst>
  <dgm:bg/>
  <dgm:whole>
    <a:ln w="57150"/>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DF2661-1269-49D7-A7A1-24643E1A0C6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D791FB0F-48AD-40EB-979E-3F7BDC252718}">
      <dgm:prSet phldrT="[Text]"/>
      <dgm:spPr/>
      <dgm:t>
        <a:bodyPr/>
        <a:lstStyle/>
        <a:p>
          <a:r>
            <a:rPr lang="en-US" dirty="0"/>
            <a:t>Applicant Support</a:t>
          </a:r>
        </a:p>
      </dgm:t>
    </dgm:pt>
    <dgm:pt modelId="{C743E1A5-E1BA-429A-B8CA-D0FB23DA7584}" type="parTrans" cxnId="{83F9F29F-0C39-4332-9066-010C64349107}">
      <dgm:prSet/>
      <dgm:spPr/>
      <dgm:t>
        <a:bodyPr/>
        <a:lstStyle/>
        <a:p>
          <a:endParaRPr lang="en-US"/>
        </a:p>
      </dgm:t>
    </dgm:pt>
    <dgm:pt modelId="{42134F6A-6F13-49AA-8B53-8E24A55AB6EC}" type="sibTrans" cxnId="{83F9F29F-0C39-4332-9066-010C64349107}">
      <dgm:prSet/>
      <dgm:spPr/>
      <dgm:t>
        <a:bodyPr/>
        <a:lstStyle/>
        <a:p>
          <a:endParaRPr lang="en-US"/>
        </a:p>
      </dgm:t>
    </dgm:pt>
    <dgm:pt modelId="{E821C14F-80AC-4642-B14A-54EF7D33EAFC}">
      <dgm:prSet phldrT="[Text]" custT="1"/>
      <dgm:spPr/>
      <dgm:t>
        <a:bodyPr/>
        <a:lstStyle/>
        <a:p>
          <a:r>
            <a:rPr lang="en-US" sz="1200" dirty="0"/>
            <a:t>Call Center </a:t>
          </a:r>
        </a:p>
        <a:p>
          <a:r>
            <a:rPr lang="en-US" sz="1200" dirty="0"/>
            <a:t>(781)-338-6600</a:t>
          </a:r>
        </a:p>
        <a:p>
          <a:endParaRPr lang="en-US" sz="1200" dirty="0"/>
        </a:p>
        <a:p>
          <a:r>
            <a:rPr lang="en-US" sz="1200" dirty="0"/>
            <a:t>Monday -Friday </a:t>
          </a:r>
        </a:p>
        <a:p>
          <a:r>
            <a:rPr lang="en-US" sz="1200" dirty="0"/>
            <a:t>9:00 AM – 1:00 PM</a:t>
          </a:r>
        </a:p>
        <a:p>
          <a:r>
            <a:rPr lang="en-US" sz="1200" dirty="0"/>
            <a:t>2:00 PM – 5:00 PM</a:t>
          </a:r>
        </a:p>
      </dgm:t>
    </dgm:pt>
    <dgm:pt modelId="{5F7AC357-8104-41EA-9448-B097DD5E519B}" type="parTrans" cxnId="{9F4EE962-9CA1-424A-A97F-EC875C8BF366}">
      <dgm:prSet/>
      <dgm:spPr/>
      <dgm:t>
        <a:bodyPr/>
        <a:lstStyle/>
        <a:p>
          <a:endParaRPr lang="en-US"/>
        </a:p>
      </dgm:t>
    </dgm:pt>
    <dgm:pt modelId="{01EB8452-6922-41E3-A5ED-14F9C84697D6}" type="sibTrans" cxnId="{9F4EE962-9CA1-424A-A97F-EC875C8BF366}">
      <dgm:prSet/>
      <dgm:spPr/>
      <dgm:t>
        <a:bodyPr/>
        <a:lstStyle/>
        <a:p>
          <a:endParaRPr lang="en-US"/>
        </a:p>
      </dgm:t>
    </dgm:pt>
    <dgm:pt modelId="{31AD75D9-305C-4D0B-B553-17025AF2FC08}">
      <dgm:prSet phldrT="[Text]" custT="1"/>
      <dgm:spPr/>
      <dgm:t>
        <a:bodyPr/>
        <a:lstStyle/>
        <a:p>
          <a:r>
            <a:rPr lang="en-US" sz="1200" dirty="0"/>
            <a:t>Walk-In Welcome Center</a:t>
          </a:r>
        </a:p>
        <a:p>
          <a:r>
            <a:rPr lang="en-US" sz="1200" dirty="0"/>
            <a:t>75 Pleasant Street, Malden</a:t>
          </a:r>
          <a:br>
            <a:rPr lang="en-US" sz="1200" dirty="0"/>
          </a:br>
          <a:br>
            <a:rPr lang="en-US" sz="1200" dirty="0"/>
          </a:br>
          <a:r>
            <a:rPr lang="en-US" sz="1200" dirty="0"/>
            <a:t>Monday-Friday </a:t>
          </a:r>
        </a:p>
        <a:p>
          <a:r>
            <a:rPr lang="en-US" sz="1200" dirty="0"/>
            <a:t>8:45 AM </a:t>
          </a:r>
          <a:r>
            <a:rPr lang="en-US" sz="1200" b="1" dirty="0">
              <a:latin typeface="Calibri" pitchFamily="34" charset="0"/>
            </a:rPr>
            <a:t>– </a:t>
          </a:r>
          <a:r>
            <a:rPr lang="en-US" sz="1200" dirty="0"/>
            <a:t>4:45 PM</a:t>
          </a:r>
        </a:p>
      </dgm:t>
    </dgm:pt>
    <dgm:pt modelId="{83B6F98B-78F3-4A9A-8BD6-507046BBC7D7}" type="parTrans" cxnId="{0A6903F7-D7E8-4DCD-B5D1-377EADF7F42F}">
      <dgm:prSet/>
      <dgm:spPr/>
      <dgm:t>
        <a:bodyPr/>
        <a:lstStyle/>
        <a:p>
          <a:endParaRPr lang="en-US"/>
        </a:p>
      </dgm:t>
    </dgm:pt>
    <dgm:pt modelId="{3771B67E-D9BE-4F31-B8B6-6F4A2CD1C261}" type="sibTrans" cxnId="{0A6903F7-D7E8-4DCD-B5D1-377EADF7F42F}">
      <dgm:prSet/>
      <dgm:spPr/>
      <dgm:t>
        <a:bodyPr/>
        <a:lstStyle/>
        <a:p>
          <a:endParaRPr lang="en-US"/>
        </a:p>
      </dgm:t>
    </dgm:pt>
    <dgm:pt modelId="{12493C1B-CB8E-48E4-851C-FEF36BD01D17}">
      <dgm:prSet phldrT="[Text]" custT="1"/>
      <dgm:spPr/>
      <dgm:t>
        <a:bodyPr/>
        <a:lstStyle/>
        <a:p>
          <a:r>
            <a:rPr lang="en-US" sz="1200" dirty="0" err="1"/>
            <a:t>ELAR</a:t>
          </a:r>
          <a:r>
            <a:rPr lang="en-US" sz="1200" dirty="0"/>
            <a:t> Correspondence (Evaluation of your application)</a:t>
          </a:r>
        </a:p>
      </dgm:t>
    </dgm:pt>
    <dgm:pt modelId="{6CFEED23-447B-49D8-BEDE-8F69278E4DFE}" type="parTrans" cxnId="{D01DA387-6746-4811-BE67-5830961F269A}">
      <dgm:prSet/>
      <dgm:spPr/>
      <dgm:t>
        <a:bodyPr/>
        <a:lstStyle/>
        <a:p>
          <a:endParaRPr lang="en-US"/>
        </a:p>
      </dgm:t>
    </dgm:pt>
    <dgm:pt modelId="{2DF9CDB8-0BDA-4566-8F01-1CA3B8C8388F}" type="sibTrans" cxnId="{D01DA387-6746-4811-BE67-5830961F269A}">
      <dgm:prSet/>
      <dgm:spPr/>
      <dgm:t>
        <a:bodyPr/>
        <a:lstStyle/>
        <a:p>
          <a:endParaRPr lang="en-US"/>
        </a:p>
      </dgm:t>
    </dgm:pt>
    <dgm:pt modelId="{64A7E6C8-3D16-48BB-9DA1-5CB2352DDAA5}">
      <dgm:prSet custT="1"/>
      <dgm:spPr/>
      <dgm:t>
        <a:bodyPr/>
        <a:lstStyle/>
        <a:p>
          <a:r>
            <a:rPr lang="en-US" sz="1200" dirty="0"/>
            <a:t>Licensure Website</a:t>
          </a:r>
        </a:p>
        <a:p>
          <a:r>
            <a:rPr lang="en-US" sz="1200" dirty="0"/>
            <a:t>www.doe.mass.edu/licensure</a:t>
          </a:r>
        </a:p>
      </dgm:t>
    </dgm:pt>
    <dgm:pt modelId="{E335C32B-5DCA-41A3-B458-6BC9C58AF0B0}" type="parTrans" cxnId="{2F7FB578-26F0-4586-8489-076AFDC9593D}">
      <dgm:prSet/>
      <dgm:spPr/>
      <dgm:t>
        <a:bodyPr/>
        <a:lstStyle/>
        <a:p>
          <a:endParaRPr lang="en-US"/>
        </a:p>
      </dgm:t>
    </dgm:pt>
    <dgm:pt modelId="{A310AB96-143A-48DB-96BD-95C9E78D5A1E}" type="sibTrans" cxnId="{2F7FB578-26F0-4586-8489-076AFDC9593D}">
      <dgm:prSet/>
      <dgm:spPr/>
      <dgm:t>
        <a:bodyPr/>
        <a:lstStyle/>
        <a:p>
          <a:endParaRPr lang="en-US"/>
        </a:p>
      </dgm:t>
    </dgm:pt>
    <dgm:pt modelId="{D978796C-CF86-4EA5-9261-AF7ECD583C92}" type="pres">
      <dgm:prSet presAssocID="{D7DF2661-1269-49D7-A7A1-24643E1A0C63}" presName="cycle" presStyleCnt="0">
        <dgm:presLayoutVars>
          <dgm:chMax val="1"/>
          <dgm:dir/>
          <dgm:animLvl val="ctr"/>
          <dgm:resizeHandles val="exact"/>
        </dgm:presLayoutVars>
      </dgm:prSet>
      <dgm:spPr/>
    </dgm:pt>
    <dgm:pt modelId="{BFB2B2C2-5085-49C1-931B-A49B17C03325}" type="pres">
      <dgm:prSet presAssocID="{D791FB0F-48AD-40EB-979E-3F7BDC252718}" presName="centerShape" presStyleLbl="node0" presStyleIdx="0" presStyleCnt="1"/>
      <dgm:spPr/>
    </dgm:pt>
    <dgm:pt modelId="{456468FC-0310-4F3B-80AF-676B91F2F1CB}" type="pres">
      <dgm:prSet presAssocID="{5F7AC357-8104-41EA-9448-B097DD5E519B}" presName="parTrans" presStyleLbl="bgSibTrans2D1" presStyleIdx="0" presStyleCnt="4"/>
      <dgm:spPr/>
    </dgm:pt>
    <dgm:pt modelId="{76DCFF56-42F2-4646-B128-DEB4D63A33AE}" type="pres">
      <dgm:prSet presAssocID="{E821C14F-80AC-4642-B14A-54EF7D33EAFC}" presName="node" presStyleLbl="node1" presStyleIdx="0" presStyleCnt="4" custScaleX="104362" custScaleY="108810">
        <dgm:presLayoutVars>
          <dgm:bulletEnabled val="1"/>
        </dgm:presLayoutVars>
      </dgm:prSet>
      <dgm:spPr/>
    </dgm:pt>
    <dgm:pt modelId="{C55E44ED-80F4-4CFE-8D8C-9361EBFE88A7}" type="pres">
      <dgm:prSet presAssocID="{83B6F98B-78F3-4A9A-8BD6-507046BBC7D7}" presName="parTrans" presStyleLbl="bgSibTrans2D1" presStyleIdx="1" presStyleCnt="4"/>
      <dgm:spPr/>
    </dgm:pt>
    <dgm:pt modelId="{063D5E45-4951-4521-BF2E-0954586DFEC5}" type="pres">
      <dgm:prSet presAssocID="{31AD75D9-305C-4D0B-B553-17025AF2FC08}" presName="node" presStyleLbl="node1" presStyleIdx="1" presStyleCnt="4">
        <dgm:presLayoutVars>
          <dgm:bulletEnabled val="1"/>
        </dgm:presLayoutVars>
      </dgm:prSet>
      <dgm:spPr/>
    </dgm:pt>
    <dgm:pt modelId="{7303227E-4FB7-4801-9FF2-42499B3B18E9}" type="pres">
      <dgm:prSet presAssocID="{E335C32B-5DCA-41A3-B458-6BC9C58AF0B0}" presName="parTrans" presStyleLbl="bgSibTrans2D1" presStyleIdx="2" presStyleCnt="4"/>
      <dgm:spPr/>
    </dgm:pt>
    <dgm:pt modelId="{5D4C420F-C14C-46B4-A4BB-EFE3A634D225}" type="pres">
      <dgm:prSet presAssocID="{64A7E6C8-3D16-48BB-9DA1-5CB2352DDAA5}" presName="node" presStyleLbl="node1" presStyleIdx="2" presStyleCnt="4" custScaleX="114724" custRadScaleRad="103436" custRadScaleInc="7436">
        <dgm:presLayoutVars>
          <dgm:bulletEnabled val="1"/>
        </dgm:presLayoutVars>
      </dgm:prSet>
      <dgm:spPr/>
    </dgm:pt>
    <dgm:pt modelId="{169A88CF-5ABD-45FD-93A7-86FE22016901}" type="pres">
      <dgm:prSet presAssocID="{6CFEED23-447B-49D8-BEDE-8F69278E4DFE}" presName="parTrans" presStyleLbl="bgSibTrans2D1" presStyleIdx="3" presStyleCnt="4"/>
      <dgm:spPr/>
    </dgm:pt>
    <dgm:pt modelId="{703E3F1B-1446-4F5F-AF68-F5B76170B218}" type="pres">
      <dgm:prSet presAssocID="{12493C1B-CB8E-48E4-851C-FEF36BD01D17}" presName="node" presStyleLbl="node1" presStyleIdx="3" presStyleCnt="4">
        <dgm:presLayoutVars>
          <dgm:bulletEnabled val="1"/>
        </dgm:presLayoutVars>
      </dgm:prSet>
      <dgm:spPr/>
    </dgm:pt>
  </dgm:ptLst>
  <dgm:cxnLst>
    <dgm:cxn modelId="{3B2E101E-ED31-4B14-B4A9-A775A30C5294}" type="presOf" srcId="{D791FB0F-48AD-40EB-979E-3F7BDC252718}" destId="{BFB2B2C2-5085-49C1-931B-A49B17C03325}" srcOrd="0" destOrd="0" presId="urn:microsoft.com/office/officeart/2005/8/layout/radial4"/>
    <dgm:cxn modelId="{16071E24-F3C9-4399-AA3E-BC39D1B3D9C1}" type="presOf" srcId="{31AD75D9-305C-4D0B-B553-17025AF2FC08}" destId="{063D5E45-4951-4521-BF2E-0954586DFEC5}" srcOrd="0" destOrd="0" presId="urn:microsoft.com/office/officeart/2005/8/layout/radial4"/>
    <dgm:cxn modelId="{44E94B30-C28D-4277-9618-398ABBE0081A}" type="presOf" srcId="{83B6F98B-78F3-4A9A-8BD6-507046BBC7D7}" destId="{C55E44ED-80F4-4CFE-8D8C-9361EBFE88A7}" srcOrd="0" destOrd="0" presId="urn:microsoft.com/office/officeart/2005/8/layout/radial4"/>
    <dgm:cxn modelId="{9F4EE962-9CA1-424A-A97F-EC875C8BF366}" srcId="{D791FB0F-48AD-40EB-979E-3F7BDC252718}" destId="{E821C14F-80AC-4642-B14A-54EF7D33EAFC}" srcOrd="0" destOrd="0" parTransId="{5F7AC357-8104-41EA-9448-B097DD5E519B}" sibTransId="{01EB8452-6922-41E3-A5ED-14F9C84697D6}"/>
    <dgm:cxn modelId="{49D1C966-2E69-41E1-867C-2F234E30A4A4}" type="presOf" srcId="{12493C1B-CB8E-48E4-851C-FEF36BD01D17}" destId="{703E3F1B-1446-4F5F-AF68-F5B76170B218}" srcOrd="0" destOrd="0" presId="urn:microsoft.com/office/officeart/2005/8/layout/radial4"/>
    <dgm:cxn modelId="{111B7B6F-120F-46A3-BA7E-891CDFBF9CBD}" type="presOf" srcId="{6CFEED23-447B-49D8-BEDE-8F69278E4DFE}" destId="{169A88CF-5ABD-45FD-93A7-86FE22016901}" srcOrd="0" destOrd="0" presId="urn:microsoft.com/office/officeart/2005/8/layout/radial4"/>
    <dgm:cxn modelId="{2F7FB578-26F0-4586-8489-076AFDC9593D}" srcId="{D791FB0F-48AD-40EB-979E-3F7BDC252718}" destId="{64A7E6C8-3D16-48BB-9DA1-5CB2352DDAA5}" srcOrd="2" destOrd="0" parTransId="{E335C32B-5DCA-41A3-B458-6BC9C58AF0B0}" sibTransId="{A310AB96-143A-48DB-96BD-95C9E78D5A1E}"/>
    <dgm:cxn modelId="{D01DA387-6746-4811-BE67-5830961F269A}" srcId="{D791FB0F-48AD-40EB-979E-3F7BDC252718}" destId="{12493C1B-CB8E-48E4-851C-FEF36BD01D17}" srcOrd="3" destOrd="0" parTransId="{6CFEED23-447B-49D8-BEDE-8F69278E4DFE}" sibTransId="{2DF9CDB8-0BDA-4566-8F01-1CA3B8C8388F}"/>
    <dgm:cxn modelId="{83F9F29F-0C39-4332-9066-010C64349107}" srcId="{D7DF2661-1269-49D7-A7A1-24643E1A0C63}" destId="{D791FB0F-48AD-40EB-979E-3F7BDC252718}" srcOrd="0" destOrd="0" parTransId="{C743E1A5-E1BA-429A-B8CA-D0FB23DA7584}" sibTransId="{42134F6A-6F13-49AA-8B53-8E24A55AB6EC}"/>
    <dgm:cxn modelId="{9D0F68B0-9A11-42B6-9FC6-27F743C3665A}" type="presOf" srcId="{E335C32B-5DCA-41A3-B458-6BC9C58AF0B0}" destId="{7303227E-4FB7-4801-9FF2-42499B3B18E9}" srcOrd="0" destOrd="0" presId="urn:microsoft.com/office/officeart/2005/8/layout/radial4"/>
    <dgm:cxn modelId="{8433C2C2-A7D5-44F3-A14C-9F2350BE6167}" type="presOf" srcId="{64A7E6C8-3D16-48BB-9DA1-5CB2352DDAA5}" destId="{5D4C420F-C14C-46B4-A4BB-EFE3A634D225}" srcOrd="0" destOrd="0" presId="urn:microsoft.com/office/officeart/2005/8/layout/radial4"/>
    <dgm:cxn modelId="{C78EFCCA-2C0A-484F-AA5F-55F374278E63}" type="presOf" srcId="{5F7AC357-8104-41EA-9448-B097DD5E519B}" destId="{456468FC-0310-4F3B-80AF-676B91F2F1CB}" srcOrd="0" destOrd="0" presId="urn:microsoft.com/office/officeart/2005/8/layout/radial4"/>
    <dgm:cxn modelId="{5F6701E9-AE2F-42BE-BBF1-6C1AB0C8B9FA}" type="presOf" srcId="{E821C14F-80AC-4642-B14A-54EF7D33EAFC}" destId="{76DCFF56-42F2-4646-B128-DEB4D63A33AE}" srcOrd="0" destOrd="0" presId="urn:microsoft.com/office/officeart/2005/8/layout/radial4"/>
    <dgm:cxn modelId="{5840A5F5-8D2C-4D7C-BEBE-B00A10BE68E4}" type="presOf" srcId="{D7DF2661-1269-49D7-A7A1-24643E1A0C63}" destId="{D978796C-CF86-4EA5-9261-AF7ECD583C92}" srcOrd="0" destOrd="0" presId="urn:microsoft.com/office/officeart/2005/8/layout/radial4"/>
    <dgm:cxn modelId="{0A6903F7-D7E8-4DCD-B5D1-377EADF7F42F}" srcId="{D791FB0F-48AD-40EB-979E-3F7BDC252718}" destId="{31AD75D9-305C-4D0B-B553-17025AF2FC08}" srcOrd="1" destOrd="0" parTransId="{83B6F98B-78F3-4A9A-8BD6-507046BBC7D7}" sibTransId="{3771B67E-D9BE-4F31-B8B6-6F4A2CD1C261}"/>
    <dgm:cxn modelId="{96CA4E2A-2FBC-425B-A0AA-F1FEA81993A5}" type="presParOf" srcId="{D978796C-CF86-4EA5-9261-AF7ECD583C92}" destId="{BFB2B2C2-5085-49C1-931B-A49B17C03325}" srcOrd="0" destOrd="0" presId="urn:microsoft.com/office/officeart/2005/8/layout/radial4"/>
    <dgm:cxn modelId="{8487B6A6-51BE-4F0C-AF34-2880416326C7}" type="presParOf" srcId="{D978796C-CF86-4EA5-9261-AF7ECD583C92}" destId="{456468FC-0310-4F3B-80AF-676B91F2F1CB}" srcOrd="1" destOrd="0" presId="urn:microsoft.com/office/officeart/2005/8/layout/radial4"/>
    <dgm:cxn modelId="{C677364B-D08C-4C41-9C67-0153C384075F}" type="presParOf" srcId="{D978796C-CF86-4EA5-9261-AF7ECD583C92}" destId="{76DCFF56-42F2-4646-B128-DEB4D63A33AE}" srcOrd="2" destOrd="0" presId="urn:microsoft.com/office/officeart/2005/8/layout/radial4"/>
    <dgm:cxn modelId="{0672FAF8-2BE4-4CDC-B6F7-5D07C6ED5B09}" type="presParOf" srcId="{D978796C-CF86-4EA5-9261-AF7ECD583C92}" destId="{C55E44ED-80F4-4CFE-8D8C-9361EBFE88A7}" srcOrd="3" destOrd="0" presId="urn:microsoft.com/office/officeart/2005/8/layout/radial4"/>
    <dgm:cxn modelId="{882B4A33-64CE-4292-8FE4-3ECBC07DF3BC}" type="presParOf" srcId="{D978796C-CF86-4EA5-9261-AF7ECD583C92}" destId="{063D5E45-4951-4521-BF2E-0954586DFEC5}" srcOrd="4" destOrd="0" presId="urn:microsoft.com/office/officeart/2005/8/layout/radial4"/>
    <dgm:cxn modelId="{944E9593-D85B-40BF-974F-461FF2DA473F}" type="presParOf" srcId="{D978796C-CF86-4EA5-9261-AF7ECD583C92}" destId="{7303227E-4FB7-4801-9FF2-42499B3B18E9}" srcOrd="5" destOrd="0" presId="urn:microsoft.com/office/officeart/2005/8/layout/radial4"/>
    <dgm:cxn modelId="{503B2DB4-8243-4056-B347-AE4A14552867}" type="presParOf" srcId="{D978796C-CF86-4EA5-9261-AF7ECD583C92}" destId="{5D4C420F-C14C-46B4-A4BB-EFE3A634D225}" srcOrd="6" destOrd="0" presId="urn:microsoft.com/office/officeart/2005/8/layout/radial4"/>
    <dgm:cxn modelId="{0A12221D-ED7A-4BEF-B59C-AB83D4A7539D}" type="presParOf" srcId="{D978796C-CF86-4EA5-9261-AF7ECD583C92}" destId="{169A88CF-5ABD-45FD-93A7-86FE22016901}" srcOrd="7" destOrd="0" presId="urn:microsoft.com/office/officeart/2005/8/layout/radial4"/>
    <dgm:cxn modelId="{B54C5477-AF70-4F36-A699-74D69D6D350F}" type="presParOf" srcId="{D978796C-CF86-4EA5-9261-AF7ECD583C92}" destId="{703E3F1B-1446-4F5F-AF68-F5B76170B218}"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E826E6-6DA3-494B-8477-6F85A44E998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CEDB2B3-EBCA-4A23-836B-F3B2BB91DC54}">
      <dgm:prSet phldrT="[Text]"/>
      <dgm:spPr/>
      <dgm:t>
        <a:bodyPr/>
        <a:lstStyle/>
        <a:p>
          <a:r>
            <a:rPr lang="en-US"/>
            <a:t>Early Adopters</a:t>
          </a:r>
        </a:p>
      </dgm:t>
    </dgm:pt>
    <dgm:pt modelId="{A86B64EF-3DB6-4C0C-A278-A06F4F982563}" type="parTrans" cxnId="{108E23A5-93C6-43C4-8896-18AE1EDECB28}">
      <dgm:prSet/>
      <dgm:spPr/>
      <dgm:t>
        <a:bodyPr/>
        <a:lstStyle/>
        <a:p>
          <a:endParaRPr lang="en-US"/>
        </a:p>
      </dgm:t>
    </dgm:pt>
    <dgm:pt modelId="{AE1FA436-2AD8-45E5-AC3D-ABB5CAF943A4}" type="sibTrans" cxnId="{108E23A5-93C6-43C4-8896-18AE1EDECB28}">
      <dgm:prSet/>
      <dgm:spPr/>
      <dgm:t>
        <a:bodyPr/>
        <a:lstStyle/>
        <a:p>
          <a:endParaRPr lang="en-US"/>
        </a:p>
      </dgm:t>
    </dgm:pt>
    <dgm:pt modelId="{D82439DF-E9EF-44D6-93C8-DBF793DA40AD}">
      <dgm:prSet phldrT="[Text]"/>
      <dgm:spPr/>
      <dgm:t>
        <a:bodyPr/>
        <a:lstStyle/>
        <a:p>
          <a:r>
            <a:rPr lang="en-US" dirty="0"/>
            <a:t>Targeted Engagement</a:t>
          </a:r>
        </a:p>
      </dgm:t>
    </dgm:pt>
    <dgm:pt modelId="{CD88FFEB-539B-4598-9B17-342EF11E1EE9}" type="parTrans" cxnId="{32EC9BA7-0FCE-4B2A-95CA-84299A55D365}">
      <dgm:prSet/>
      <dgm:spPr/>
      <dgm:t>
        <a:bodyPr/>
        <a:lstStyle/>
        <a:p>
          <a:endParaRPr lang="en-US"/>
        </a:p>
      </dgm:t>
    </dgm:pt>
    <dgm:pt modelId="{76A01987-8568-4A3A-8E7F-3C7841757FED}" type="sibTrans" cxnId="{32EC9BA7-0FCE-4B2A-95CA-84299A55D365}">
      <dgm:prSet/>
      <dgm:spPr/>
      <dgm:t>
        <a:bodyPr/>
        <a:lstStyle/>
        <a:p>
          <a:endParaRPr lang="en-US"/>
        </a:p>
      </dgm:t>
    </dgm:pt>
    <dgm:pt modelId="{D9DEC3C7-5687-4DE1-BEF2-CC6AE674A4D0}">
      <dgm:prSet phldrT="[Text]"/>
      <dgm:spPr/>
      <dgm:t>
        <a:bodyPr/>
        <a:lstStyle/>
        <a:p>
          <a:r>
            <a:rPr lang="en-US"/>
            <a:t>Universal Input</a:t>
          </a:r>
        </a:p>
      </dgm:t>
    </dgm:pt>
    <dgm:pt modelId="{799DB2EA-D25C-49C3-9C58-0662FE897DD2}" type="parTrans" cxnId="{6268828C-9037-4977-8AA7-017FAC30CFF4}">
      <dgm:prSet/>
      <dgm:spPr/>
      <dgm:t>
        <a:bodyPr/>
        <a:lstStyle/>
        <a:p>
          <a:endParaRPr lang="en-US"/>
        </a:p>
      </dgm:t>
    </dgm:pt>
    <dgm:pt modelId="{502B6C2C-899D-40DD-928C-2D7C6557BB0C}" type="sibTrans" cxnId="{6268828C-9037-4977-8AA7-017FAC30CFF4}">
      <dgm:prSet/>
      <dgm:spPr/>
      <dgm:t>
        <a:bodyPr/>
        <a:lstStyle/>
        <a:p>
          <a:endParaRPr lang="en-US"/>
        </a:p>
      </dgm:t>
    </dgm:pt>
    <dgm:pt modelId="{254E0BF1-2300-428B-BE2C-5F9A0FE09EA4}" type="pres">
      <dgm:prSet presAssocID="{C4E826E6-6DA3-494B-8477-6F85A44E998C}" presName="diagram" presStyleCnt="0">
        <dgm:presLayoutVars>
          <dgm:dir/>
          <dgm:resizeHandles val="exact"/>
        </dgm:presLayoutVars>
      </dgm:prSet>
      <dgm:spPr/>
    </dgm:pt>
    <dgm:pt modelId="{F6409C68-96BB-4CD8-BEA9-2F329F048006}" type="pres">
      <dgm:prSet presAssocID="{6CEDB2B3-EBCA-4A23-836B-F3B2BB91DC54}" presName="node" presStyleLbl="node1" presStyleIdx="0" presStyleCnt="3">
        <dgm:presLayoutVars>
          <dgm:bulletEnabled val="1"/>
        </dgm:presLayoutVars>
      </dgm:prSet>
      <dgm:spPr/>
    </dgm:pt>
    <dgm:pt modelId="{474FB354-4FE2-4DDE-845B-8A1010EA090C}" type="pres">
      <dgm:prSet presAssocID="{AE1FA436-2AD8-45E5-AC3D-ABB5CAF943A4}" presName="sibTrans" presStyleCnt="0"/>
      <dgm:spPr/>
    </dgm:pt>
    <dgm:pt modelId="{06820D67-8BEB-4954-B830-5A73B27C2119}" type="pres">
      <dgm:prSet presAssocID="{D82439DF-E9EF-44D6-93C8-DBF793DA40AD}" presName="node" presStyleLbl="node1" presStyleIdx="1" presStyleCnt="3">
        <dgm:presLayoutVars>
          <dgm:bulletEnabled val="1"/>
        </dgm:presLayoutVars>
      </dgm:prSet>
      <dgm:spPr/>
    </dgm:pt>
    <dgm:pt modelId="{E524D66B-1FF5-46DB-899C-44C9F32B4A6C}" type="pres">
      <dgm:prSet presAssocID="{76A01987-8568-4A3A-8E7F-3C7841757FED}" presName="sibTrans" presStyleCnt="0"/>
      <dgm:spPr/>
    </dgm:pt>
    <dgm:pt modelId="{1A07D1EE-4BEF-4970-AA54-0C6DBAA9FA08}" type="pres">
      <dgm:prSet presAssocID="{D9DEC3C7-5687-4DE1-BEF2-CC6AE674A4D0}" presName="node" presStyleLbl="node1" presStyleIdx="2" presStyleCnt="3">
        <dgm:presLayoutVars>
          <dgm:bulletEnabled val="1"/>
        </dgm:presLayoutVars>
      </dgm:prSet>
      <dgm:spPr/>
    </dgm:pt>
  </dgm:ptLst>
  <dgm:cxnLst>
    <dgm:cxn modelId="{952D0166-6009-42BA-A958-CDBB1960BF4A}" type="presOf" srcId="{D82439DF-E9EF-44D6-93C8-DBF793DA40AD}" destId="{06820D67-8BEB-4954-B830-5A73B27C2119}" srcOrd="0" destOrd="0" presId="urn:microsoft.com/office/officeart/2005/8/layout/default"/>
    <dgm:cxn modelId="{6268828C-9037-4977-8AA7-017FAC30CFF4}" srcId="{C4E826E6-6DA3-494B-8477-6F85A44E998C}" destId="{D9DEC3C7-5687-4DE1-BEF2-CC6AE674A4D0}" srcOrd="2" destOrd="0" parTransId="{799DB2EA-D25C-49C3-9C58-0662FE897DD2}" sibTransId="{502B6C2C-899D-40DD-928C-2D7C6557BB0C}"/>
    <dgm:cxn modelId="{108E23A5-93C6-43C4-8896-18AE1EDECB28}" srcId="{C4E826E6-6DA3-494B-8477-6F85A44E998C}" destId="{6CEDB2B3-EBCA-4A23-836B-F3B2BB91DC54}" srcOrd="0" destOrd="0" parTransId="{A86B64EF-3DB6-4C0C-A278-A06F4F982563}" sibTransId="{AE1FA436-2AD8-45E5-AC3D-ABB5CAF943A4}"/>
    <dgm:cxn modelId="{32EC9BA7-0FCE-4B2A-95CA-84299A55D365}" srcId="{C4E826E6-6DA3-494B-8477-6F85A44E998C}" destId="{D82439DF-E9EF-44D6-93C8-DBF793DA40AD}" srcOrd="1" destOrd="0" parTransId="{CD88FFEB-539B-4598-9B17-342EF11E1EE9}" sibTransId="{76A01987-8568-4A3A-8E7F-3C7841757FED}"/>
    <dgm:cxn modelId="{AA021DC6-5A3F-4ABC-911C-2089087691CD}" type="presOf" srcId="{6CEDB2B3-EBCA-4A23-836B-F3B2BB91DC54}" destId="{F6409C68-96BB-4CD8-BEA9-2F329F048006}" srcOrd="0" destOrd="0" presId="urn:microsoft.com/office/officeart/2005/8/layout/default"/>
    <dgm:cxn modelId="{15BCCCCC-620B-49BA-AD8B-81BC80B744F5}" type="presOf" srcId="{C4E826E6-6DA3-494B-8477-6F85A44E998C}" destId="{254E0BF1-2300-428B-BE2C-5F9A0FE09EA4}" srcOrd="0" destOrd="0" presId="urn:microsoft.com/office/officeart/2005/8/layout/default"/>
    <dgm:cxn modelId="{277BD0D4-E02D-495F-A6CD-BA0582E1B46A}" type="presOf" srcId="{D9DEC3C7-5687-4DE1-BEF2-CC6AE674A4D0}" destId="{1A07D1EE-4BEF-4970-AA54-0C6DBAA9FA08}" srcOrd="0" destOrd="0" presId="urn:microsoft.com/office/officeart/2005/8/layout/default"/>
    <dgm:cxn modelId="{E109AFD1-C9A1-45D4-8C7B-880D591032A5}" type="presParOf" srcId="{254E0BF1-2300-428B-BE2C-5F9A0FE09EA4}" destId="{F6409C68-96BB-4CD8-BEA9-2F329F048006}" srcOrd="0" destOrd="0" presId="urn:microsoft.com/office/officeart/2005/8/layout/default"/>
    <dgm:cxn modelId="{E6487191-3BEF-49B7-BAD8-409B26405BB3}" type="presParOf" srcId="{254E0BF1-2300-428B-BE2C-5F9A0FE09EA4}" destId="{474FB354-4FE2-4DDE-845B-8A1010EA090C}" srcOrd="1" destOrd="0" presId="urn:microsoft.com/office/officeart/2005/8/layout/default"/>
    <dgm:cxn modelId="{A70D4007-CE2D-4DB2-A697-1C09AF873FD3}" type="presParOf" srcId="{254E0BF1-2300-428B-BE2C-5F9A0FE09EA4}" destId="{06820D67-8BEB-4954-B830-5A73B27C2119}" srcOrd="2" destOrd="0" presId="urn:microsoft.com/office/officeart/2005/8/layout/default"/>
    <dgm:cxn modelId="{5FD2990F-D95A-4BAD-AA40-F97EA96C91D3}" type="presParOf" srcId="{254E0BF1-2300-428B-BE2C-5F9A0FE09EA4}" destId="{E524D66B-1FF5-46DB-899C-44C9F32B4A6C}" srcOrd="3" destOrd="0" presId="urn:microsoft.com/office/officeart/2005/8/layout/default"/>
    <dgm:cxn modelId="{998B018A-0881-4E05-943A-F4ABE08E02A3}" type="presParOf" srcId="{254E0BF1-2300-428B-BE2C-5F9A0FE09EA4}" destId="{1A07D1EE-4BEF-4970-AA54-0C6DBAA9FA0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F056D-65A1-408A-A479-57B88884621D}">
      <dsp:nvSpPr>
        <dsp:cNvPr id="0" name=""/>
        <dsp:cNvSpPr/>
      </dsp:nvSpPr>
      <dsp:spPr>
        <a:xfrm>
          <a:off x="1877585" y="2218714"/>
          <a:ext cx="1664554" cy="1664554"/>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rtl="0">
            <a:lnSpc>
              <a:spcPct val="90000"/>
            </a:lnSpc>
            <a:spcBef>
              <a:spcPct val="0"/>
            </a:spcBef>
            <a:spcAft>
              <a:spcPct val="35000"/>
            </a:spcAft>
            <a:buNone/>
          </a:pPr>
          <a:r>
            <a:rPr lang="en-US" sz="3500" kern="1200">
              <a:latin typeface="Segoe UI Semibold"/>
            </a:rPr>
            <a:t>SG&amp;S</a:t>
          </a:r>
          <a:endParaRPr lang="en-US" sz="3500" kern="1200"/>
        </a:p>
      </dsp:txBody>
      <dsp:txXfrm>
        <a:off x="2121353" y="2462482"/>
        <a:ext cx="1177018" cy="1177018"/>
      </dsp:txXfrm>
    </dsp:sp>
    <dsp:sp modelId="{7993B291-011C-4752-91DD-E076156C4EE8}">
      <dsp:nvSpPr>
        <dsp:cNvPr id="0" name=""/>
        <dsp:cNvSpPr/>
      </dsp:nvSpPr>
      <dsp:spPr>
        <a:xfrm rot="16200000">
          <a:off x="2459831" y="1941041"/>
          <a:ext cx="500062" cy="55283"/>
        </a:xfrm>
        <a:custGeom>
          <a:avLst/>
          <a:gdLst/>
          <a:ahLst/>
          <a:cxnLst/>
          <a:rect l="0" t="0" r="0" b="0"/>
          <a:pathLst>
            <a:path>
              <a:moveTo>
                <a:pt x="0" y="27641"/>
              </a:moveTo>
              <a:lnTo>
                <a:pt x="500062" y="2764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7360" y="1956181"/>
        <a:ext cx="25003" cy="25003"/>
      </dsp:txXfrm>
    </dsp:sp>
    <dsp:sp modelId="{2E1B3F2D-B048-4748-88E9-C59E5B291E8C}">
      <dsp:nvSpPr>
        <dsp:cNvPr id="0" name=""/>
        <dsp:cNvSpPr/>
      </dsp:nvSpPr>
      <dsp:spPr>
        <a:xfrm>
          <a:off x="1877585" y="54097"/>
          <a:ext cx="1664554" cy="1664554"/>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Segoe UI Semibold"/>
            </a:rPr>
            <a:t>Classroom focused professional support</a:t>
          </a:r>
        </a:p>
      </dsp:txBody>
      <dsp:txXfrm>
        <a:off x="2121353" y="297865"/>
        <a:ext cx="1177018" cy="1177018"/>
      </dsp:txXfrm>
    </dsp:sp>
    <dsp:sp modelId="{45127B9B-EC79-431E-8854-8194CCE8D5A2}">
      <dsp:nvSpPr>
        <dsp:cNvPr id="0" name=""/>
        <dsp:cNvSpPr/>
      </dsp:nvSpPr>
      <dsp:spPr>
        <a:xfrm rot="1800000">
          <a:off x="3397137" y="3564504"/>
          <a:ext cx="500062" cy="55283"/>
        </a:xfrm>
        <a:custGeom>
          <a:avLst/>
          <a:gdLst/>
          <a:ahLst/>
          <a:cxnLst/>
          <a:rect l="0" t="0" r="0" b="0"/>
          <a:pathLst>
            <a:path>
              <a:moveTo>
                <a:pt x="0" y="27641"/>
              </a:moveTo>
              <a:lnTo>
                <a:pt x="500062" y="2764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4667" y="3579644"/>
        <a:ext cx="25003" cy="25003"/>
      </dsp:txXfrm>
    </dsp:sp>
    <dsp:sp modelId="{FB6329F2-147D-421B-B503-4E202B93557B}">
      <dsp:nvSpPr>
        <dsp:cNvPr id="0" name=""/>
        <dsp:cNvSpPr/>
      </dsp:nvSpPr>
      <dsp:spPr>
        <a:xfrm>
          <a:off x="3752198" y="3301023"/>
          <a:ext cx="1664554" cy="1664554"/>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Segoe UI Semibold"/>
            </a:rPr>
            <a:t>Supervision</a:t>
          </a:r>
        </a:p>
      </dsp:txBody>
      <dsp:txXfrm>
        <a:off x="3995966" y="3544791"/>
        <a:ext cx="1177018" cy="1177018"/>
      </dsp:txXfrm>
    </dsp:sp>
    <dsp:sp modelId="{6FDFB3A2-C7C0-4CBD-BD1F-6E5CB9D3F682}">
      <dsp:nvSpPr>
        <dsp:cNvPr id="0" name=""/>
        <dsp:cNvSpPr/>
      </dsp:nvSpPr>
      <dsp:spPr>
        <a:xfrm rot="9000000">
          <a:off x="1522524" y="3564504"/>
          <a:ext cx="500062" cy="55283"/>
        </a:xfrm>
        <a:custGeom>
          <a:avLst/>
          <a:gdLst/>
          <a:ahLst/>
          <a:cxnLst/>
          <a:rect l="0" t="0" r="0" b="0"/>
          <a:pathLst>
            <a:path>
              <a:moveTo>
                <a:pt x="0" y="27641"/>
              </a:moveTo>
              <a:lnTo>
                <a:pt x="500062" y="2764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60054" y="3579644"/>
        <a:ext cx="25003" cy="25003"/>
      </dsp:txXfrm>
    </dsp:sp>
    <dsp:sp modelId="{C6D6E441-C3D1-4B77-98DD-FCA567D970C1}">
      <dsp:nvSpPr>
        <dsp:cNvPr id="0" name=""/>
        <dsp:cNvSpPr/>
      </dsp:nvSpPr>
      <dsp:spPr>
        <a:xfrm>
          <a:off x="2972" y="3301023"/>
          <a:ext cx="1664554" cy="1664554"/>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Segoe UI Semibold"/>
            </a:rPr>
            <a:t>Assessment </a:t>
          </a:r>
        </a:p>
      </dsp:txBody>
      <dsp:txXfrm>
        <a:off x="246740" y="3544791"/>
        <a:ext cx="1177018" cy="1177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C8411-ADE6-4D3F-9643-62DEC2286F2D}">
      <dsp:nvSpPr>
        <dsp:cNvPr id="0" name=""/>
        <dsp:cNvSpPr/>
      </dsp:nvSpPr>
      <dsp:spPr>
        <a:xfrm>
          <a:off x="4780284" y="2175669"/>
          <a:ext cx="955030" cy="1026657"/>
        </a:xfrm>
        <a:custGeom>
          <a:avLst/>
          <a:gdLst/>
          <a:ahLst/>
          <a:cxnLst/>
          <a:rect l="0" t="0" r="0" b="0"/>
          <a:pathLst>
            <a:path>
              <a:moveTo>
                <a:pt x="0" y="0"/>
              </a:moveTo>
              <a:lnTo>
                <a:pt x="477515" y="0"/>
              </a:lnTo>
              <a:lnTo>
                <a:pt x="477515" y="1026657"/>
              </a:lnTo>
              <a:lnTo>
                <a:pt x="955030" y="102665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1D3193-351C-4058-8F02-F098907BE672}">
      <dsp:nvSpPr>
        <dsp:cNvPr id="0" name=""/>
        <dsp:cNvSpPr/>
      </dsp:nvSpPr>
      <dsp:spPr>
        <a:xfrm>
          <a:off x="4780284" y="1149011"/>
          <a:ext cx="955030" cy="1026657"/>
        </a:xfrm>
        <a:custGeom>
          <a:avLst/>
          <a:gdLst/>
          <a:ahLst/>
          <a:cxnLst/>
          <a:rect l="0" t="0" r="0" b="0"/>
          <a:pathLst>
            <a:path>
              <a:moveTo>
                <a:pt x="0" y="1026657"/>
              </a:moveTo>
              <a:lnTo>
                <a:pt x="477515" y="1026657"/>
              </a:lnTo>
              <a:lnTo>
                <a:pt x="477515" y="0"/>
              </a:lnTo>
              <a:lnTo>
                <a:pt x="955030"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9E2D7E-BD25-4D1C-AA7D-0859F4CDED77}">
      <dsp:nvSpPr>
        <dsp:cNvPr id="0" name=""/>
        <dsp:cNvSpPr/>
      </dsp:nvSpPr>
      <dsp:spPr>
        <a:xfrm>
          <a:off x="5134" y="1447458"/>
          <a:ext cx="4775150" cy="14564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rtl="0">
            <a:lnSpc>
              <a:spcPct val="90000"/>
            </a:lnSpc>
            <a:spcBef>
              <a:spcPct val="0"/>
            </a:spcBef>
            <a:spcAft>
              <a:spcPct val="35000"/>
            </a:spcAft>
            <a:buNone/>
          </a:pPr>
          <a:r>
            <a:rPr lang="en-US" sz="4500" kern="1200" dirty="0"/>
            <a:t>Emergency </a:t>
          </a:r>
          <a:r>
            <a:rPr lang="en-US" sz="4500" kern="1200" dirty="0">
              <a:latin typeface="Segoe UI Semibold"/>
            </a:rPr>
            <a:t>license </a:t>
          </a:r>
        </a:p>
      </dsp:txBody>
      <dsp:txXfrm>
        <a:off x="5134" y="1447458"/>
        <a:ext cx="4775150" cy="1456420"/>
      </dsp:txXfrm>
    </dsp:sp>
    <dsp:sp modelId="{02AD0F71-B7FA-431A-86BB-20713296B726}">
      <dsp:nvSpPr>
        <dsp:cNvPr id="0" name=""/>
        <dsp:cNvSpPr/>
      </dsp:nvSpPr>
      <dsp:spPr>
        <a:xfrm>
          <a:off x="5735315" y="420801"/>
          <a:ext cx="4775150" cy="145642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en-US" sz="4500" kern="1200">
              <a:latin typeface="Segoe UI Semibold"/>
            </a:rPr>
            <a:t>Provisional </a:t>
          </a:r>
          <a:endParaRPr lang="en-US" sz="4500" kern="1200"/>
        </a:p>
      </dsp:txBody>
      <dsp:txXfrm>
        <a:off x="5735315" y="420801"/>
        <a:ext cx="4775150" cy="1456420"/>
      </dsp:txXfrm>
    </dsp:sp>
    <dsp:sp modelId="{38BD1C27-62C6-4DD5-9D61-5CB05B137A74}">
      <dsp:nvSpPr>
        <dsp:cNvPr id="0" name=""/>
        <dsp:cNvSpPr/>
      </dsp:nvSpPr>
      <dsp:spPr>
        <a:xfrm>
          <a:off x="5735315" y="2474115"/>
          <a:ext cx="4775150" cy="145642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rtl="0">
            <a:lnSpc>
              <a:spcPct val="90000"/>
            </a:lnSpc>
            <a:spcBef>
              <a:spcPct val="0"/>
            </a:spcBef>
            <a:spcAft>
              <a:spcPct val="35000"/>
            </a:spcAft>
            <a:buNone/>
          </a:pPr>
          <a:r>
            <a:rPr lang="en-US" sz="4500" kern="1200">
              <a:latin typeface="Segoe UI Semibold"/>
            </a:rPr>
            <a:t>Initial </a:t>
          </a:r>
        </a:p>
      </dsp:txBody>
      <dsp:txXfrm>
        <a:off x="5735315" y="2474115"/>
        <a:ext cx="4775150" cy="14564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2B2C2-5085-49C1-931B-A49B17C03325}">
      <dsp:nvSpPr>
        <dsp:cNvPr id="0" name=""/>
        <dsp:cNvSpPr/>
      </dsp:nvSpPr>
      <dsp:spPr>
        <a:xfrm>
          <a:off x="2746561" y="2484079"/>
          <a:ext cx="2016252" cy="20162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Applicant Support</a:t>
          </a:r>
        </a:p>
      </dsp:txBody>
      <dsp:txXfrm>
        <a:off x="3041834" y="2779352"/>
        <a:ext cx="1425706" cy="1425706"/>
      </dsp:txXfrm>
    </dsp:sp>
    <dsp:sp modelId="{456468FC-0310-4F3B-80AF-676B91F2F1CB}">
      <dsp:nvSpPr>
        <dsp:cNvPr id="0" name=""/>
        <dsp:cNvSpPr/>
      </dsp:nvSpPr>
      <dsp:spPr>
        <a:xfrm rot="11700000">
          <a:off x="949841" y="2689400"/>
          <a:ext cx="1762033" cy="5746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DCFF56-42F2-4646-B128-DEB4D63A33AE}">
      <dsp:nvSpPr>
        <dsp:cNvPr id="0" name=""/>
        <dsp:cNvSpPr/>
      </dsp:nvSpPr>
      <dsp:spPr>
        <a:xfrm>
          <a:off x="-19633" y="1915016"/>
          <a:ext cx="1998990" cy="1667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Call Center </a:t>
          </a:r>
        </a:p>
        <a:p>
          <a:pPr marL="0" lvl="0" indent="0" algn="ctr" defTabSz="533400">
            <a:lnSpc>
              <a:spcPct val="90000"/>
            </a:lnSpc>
            <a:spcBef>
              <a:spcPct val="0"/>
            </a:spcBef>
            <a:spcAft>
              <a:spcPct val="35000"/>
            </a:spcAft>
            <a:buNone/>
          </a:pPr>
          <a:r>
            <a:rPr lang="en-US" sz="1200" kern="1200" dirty="0"/>
            <a:t>(781)-338-6600</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Monday -Friday </a:t>
          </a:r>
        </a:p>
        <a:p>
          <a:pPr marL="0" lvl="0" indent="0" algn="ctr" defTabSz="533400">
            <a:lnSpc>
              <a:spcPct val="90000"/>
            </a:lnSpc>
            <a:spcBef>
              <a:spcPct val="0"/>
            </a:spcBef>
            <a:spcAft>
              <a:spcPct val="35000"/>
            </a:spcAft>
            <a:buNone/>
          </a:pPr>
          <a:r>
            <a:rPr lang="en-US" sz="1200" kern="1200" dirty="0"/>
            <a:t>9:00 AM – 1:00 PM</a:t>
          </a:r>
        </a:p>
        <a:p>
          <a:pPr marL="0" lvl="0" indent="0" algn="ctr" defTabSz="533400">
            <a:lnSpc>
              <a:spcPct val="90000"/>
            </a:lnSpc>
            <a:spcBef>
              <a:spcPct val="0"/>
            </a:spcBef>
            <a:spcAft>
              <a:spcPct val="35000"/>
            </a:spcAft>
            <a:buNone/>
          </a:pPr>
          <a:r>
            <a:rPr lang="en-US" sz="1200" kern="1200" dirty="0"/>
            <a:t>2:00 PM – 5:00 PM</a:t>
          </a:r>
        </a:p>
      </dsp:txBody>
      <dsp:txXfrm>
        <a:off x="29202" y="1963851"/>
        <a:ext cx="1901320" cy="1569681"/>
      </dsp:txXfrm>
    </dsp:sp>
    <dsp:sp modelId="{C55E44ED-80F4-4CFE-8D8C-9361EBFE88A7}">
      <dsp:nvSpPr>
        <dsp:cNvPr id="0" name=""/>
        <dsp:cNvSpPr/>
      </dsp:nvSpPr>
      <dsp:spPr>
        <a:xfrm rot="14700000">
          <a:off x="2031944" y="1399800"/>
          <a:ext cx="1762033" cy="5746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3D5E45-4951-4521-BF2E-0954586DFEC5}">
      <dsp:nvSpPr>
        <dsp:cNvPr id="0" name=""/>
        <dsp:cNvSpPr/>
      </dsp:nvSpPr>
      <dsp:spPr>
        <a:xfrm>
          <a:off x="1582907" y="122468"/>
          <a:ext cx="1915439" cy="1532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Walk-In Welcome Center</a:t>
          </a:r>
        </a:p>
        <a:p>
          <a:pPr marL="0" lvl="0" indent="0" algn="ctr" defTabSz="533400">
            <a:lnSpc>
              <a:spcPct val="90000"/>
            </a:lnSpc>
            <a:spcBef>
              <a:spcPct val="0"/>
            </a:spcBef>
            <a:spcAft>
              <a:spcPct val="35000"/>
            </a:spcAft>
            <a:buNone/>
          </a:pPr>
          <a:r>
            <a:rPr lang="en-US" sz="1200" kern="1200" dirty="0"/>
            <a:t>75 Pleasant Street, Malden</a:t>
          </a:r>
          <a:br>
            <a:rPr lang="en-US" sz="1200" kern="1200" dirty="0"/>
          </a:br>
          <a:br>
            <a:rPr lang="en-US" sz="1200" kern="1200" dirty="0"/>
          </a:br>
          <a:r>
            <a:rPr lang="en-US" sz="1200" kern="1200" dirty="0"/>
            <a:t>Monday-Friday </a:t>
          </a:r>
        </a:p>
        <a:p>
          <a:pPr marL="0" lvl="0" indent="0" algn="ctr" defTabSz="533400">
            <a:lnSpc>
              <a:spcPct val="90000"/>
            </a:lnSpc>
            <a:spcBef>
              <a:spcPct val="0"/>
            </a:spcBef>
            <a:spcAft>
              <a:spcPct val="35000"/>
            </a:spcAft>
            <a:buNone/>
          </a:pPr>
          <a:r>
            <a:rPr lang="en-US" sz="1200" kern="1200" dirty="0"/>
            <a:t>8:45 AM </a:t>
          </a:r>
          <a:r>
            <a:rPr lang="en-US" sz="1200" b="1" kern="1200" dirty="0">
              <a:latin typeface="Calibri" pitchFamily="34" charset="0"/>
            </a:rPr>
            <a:t>– </a:t>
          </a:r>
          <a:r>
            <a:rPr lang="en-US" sz="1200" kern="1200" dirty="0"/>
            <a:t>4:45 PM</a:t>
          </a:r>
        </a:p>
      </dsp:txBody>
      <dsp:txXfrm>
        <a:off x="1627788" y="167349"/>
        <a:ext cx="1825677" cy="1442589"/>
      </dsp:txXfrm>
    </dsp:sp>
    <dsp:sp modelId="{7303227E-4FB7-4801-9FF2-42499B3B18E9}">
      <dsp:nvSpPr>
        <dsp:cNvPr id="0" name=""/>
        <dsp:cNvSpPr/>
      </dsp:nvSpPr>
      <dsp:spPr>
        <a:xfrm rot="17900772">
          <a:off x="3797406" y="1406184"/>
          <a:ext cx="1855310" cy="5746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4C420F-C14C-46B4-A4BB-EFE3A634D225}">
      <dsp:nvSpPr>
        <dsp:cNvPr id="0" name=""/>
        <dsp:cNvSpPr/>
      </dsp:nvSpPr>
      <dsp:spPr>
        <a:xfrm>
          <a:off x="4066776" y="110900"/>
          <a:ext cx="2197468" cy="1532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Licensure Website</a:t>
          </a:r>
        </a:p>
        <a:p>
          <a:pPr marL="0" lvl="0" indent="0" algn="ctr" defTabSz="533400">
            <a:lnSpc>
              <a:spcPct val="90000"/>
            </a:lnSpc>
            <a:spcBef>
              <a:spcPct val="0"/>
            </a:spcBef>
            <a:spcAft>
              <a:spcPct val="35000"/>
            </a:spcAft>
            <a:buNone/>
          </a:pPr>
          <a:r>
            <a:rPr lang="en-US" sz="1200" kern="1200" dirty="0"/>
            <a:t>www.doe.mass.edu/licensure</a:t>
          </a:r>
        </a:p>
      </dsp:txBody>
      <dsp:txXfrm>
        <a:off x="4111657" y="155781"/>
        <a:ext cx="2107706" cy="1442589"/>
      </dsp:txXfrm>
    </dsp:sp>
    <dsp:sp modelId="{169A88CF-5ABD-45FD-93A7-86FE22016901}">
      <dsp:nvSpPr>
        <dsp:cNvPr id="0" name=""/>
        <dsp:cNvSpPr/>
      </dsp:nvSpPr>
      <dsp:spPr>
        <a:xfrm rot="20700000">
          <a:off x="4797500" y="2689400"/>
          <a:ext cx="1762033" cy="5746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3E3F1B-1446-4F5F-AF68-F5B76170B218}">
      <dsp:nvSpPr>
        <dsp:cNvPr id="0" name=""/>
        <dsp:cNvSpPr/>
      </dsp:nvSpPr>
      <dsp:spPr>
        <a:xfrm>
          <a:off x="5571794" y="1982517"/>
          <a:ext cx="1915439" cy="1532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err="1"/>
            <a:t>ELAR</a:t>
          </a:r>
          <a:r>
            <a:rPr lang="en-US" sz="1200" kern="1200" dirty="0"/>
            <a:t> Correspondence (Evaluation of your application)</a:t>
          </a:r>
        </a:p>
      </dsp:txBody>
      <dsp:txXfrm>
        <a:off x="5616675" y="2027398"/>
        <a:ext cx="1825677" cy="1442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09C68-96BB-4CD8-BEA9-2F329F048006}">
      <dsp:nvSpPr>
        <dsp:cNvPr id="0" name=""/>
        <dsp:cNvSpPr/>
      </dsp:nvSpPr>
      <dsp:spPr>
        <a:xfrm>
          <a:off x="1610241" y="2549"/>
          <a:ext cx="3880567" cy="2328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Early Adopters</a:t>
          </a:r>
        </a:p>
      </dsp:txBody>
      <dsp:txXfrm>
        <a:off x="1610241" y="2549"/>
        <a:ext cx="3880567" cy="2328340"/>
      </dsp:txXfrm>
    </dsp:sp>
    <dsp:sp modelId="{06820D67-8BEB-4954-B830-5A73B27C2119}">
      <dsp:nvSpPr>
        <dsp:cNvPr id="0" name=""/>
        <dsp:cNvSpPr/>
      </dsp:nvSpPr>
      <dsp:spPr>
        <a:xfrm>
          <a:off x="5878865" y="2549"/>
          <a:ext cx="3880567" cy="2328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Targeted Engagement</a:t>
          </a:r>
        </a:p>
      </dsp:txBody>
      <dsp:txXfrm>
        <a:off x="5878865" y="2549"/>
        <a:ext cx="3880567" cy="2328340"/>
      </dsp:txXfrm>
    </dsp:sp>
    <dsp:sp modelId="{1A07D1EE-4BEF-4970-AA54-0C6DBAA9FA08}">
      <dsp:nvSpPr>
        <dsp:cNvPr id="0" name=""/>
        <dsp:cNvSpPr/>
      </dsp:nvSpPr>
      <dsp:spPr>
        <a:xfrm>
          <a:off x="3744553" y="2718946"/>
          <a:ext cx="3880567" cy="2328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Universal Input</a:t>
          </a:r>
        </a:p>
      </dsp:txBody>
      <dsp:txXfrm>
        <a:off x="3744553" y="2718946"/>
        <a:ext cx="3880567" cy="232834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05F28-EC0D-4D42-B2AF-6C9C6A0C7DC3}" type="datetimeFigureOut">
              <a:rPr lang="en-US" smtClean="0"/>
              <a:t>5/26/2022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BA557-1578-49F5-9A2C-8A0B0E0D9858}" type="slidenum">
              <a:rPr lang="en-US" smtClean="0"/>
              <a:t>‹#›</a:t>
            </a:fld>
            <a:endParaRPr lang="en-US"/>
          </a:p>
        </p:txBody>
      </p:sp>
    </p:spTree>
    <p:extLst>
      <p:ext uri="{BB962C8B-B14F-4D97-AF65-F5344CB8AC3E}">
        <p14:creationId xmlns:p14="http://schemas.microsoft.com/office/powerpoint/2010/main" val="326902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doe.mass.edu/sped/improveiep/"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57709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Structured Guidance &amp; Supports (SG&amp;S) process is one path for completing the Competency Review. The SG&amp;S process is a performance-based assessment for a teacher licensure candidate. </a:t>
            </a:r>
          </a:p>
          <a:p>
            <a:endParaRPr lang="en-US"/>
          </a:p>
          <a:p>
            <a:pPr marL="171450" indent="-171450">
              <a:buFont typeface="Arial" panose="020B0604020202020204" pitchFamily="34" charset="0"/>
              <a:buChar char="•"/>
            </a:pPr>
            <a:r>
              <a:rPr lang="en-US"/>
              <a:t>Classroom focused professional support </a:t>
            </a:r>
          </a:p>
          <a:p>
            <a:pPr marL="171450" indent="-171450">
              <a:buFont typeface="Arial" panose="020B0604020202020204" pitchFamily="34" charset="0"/>
              <a:buChar char="•"/>
            </a:pPr>
            <a:r>
              <a:rPr lang="en-US"/>
              <a:t>Supervision - Intensive supervision and regular ongoing support </a:t>
            </a:r>
          </a:p>
          <a:p>
            <a:pPr marL="171450" indent="-171450">
              <a:buFont typeface="Arial" panose="020B0604020202020204" pitchFamily="34" charset="0"/>
              <a:buChar char="•"/>
            </a:pPr>
            <a:r>
              <a:rPr lang="en-US"/>
              <a:t>Assessment - An assessment of the candidate’s knowledge and skills against a performance rubric, aligned to the subject matter knowledge of the license</a:t>
            </a:r>
          </a:p>
          <a:p>
            <a:pPr marL="171450" indent="-171450">
              <a:buFont typeface="Arial" panose="020B0604020202020204" pitchFamily="34" charset="0"/>
              <a:buChar char="•"/>
            </a:pPr>
            <a:endParaRPr lang="en-US"/>
          </a:p>
          <a:p>
            <a:endParaRPr lang="en-US"/>
          </a:p>
          <a:p>
            <a:r>
              <a:rPr lang="en-US"/>
              <a:t>The SG&amp;S process and assessment takes place over a supervised 150-hour field-based experience, which offers classroom focused professional support</a:t>
            </a:r>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71096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an educator with an ESL or Special Education emergency license is unable to obtain an emergency extension, then a waiver may be an option. It is the district's responsibility to follow the instructions for logging the waiver request in ELAR and submitting the requested evidence that a good faith effort has been made to hire licensed personnel. It is at the district’s discretion to submit a waiver request on the educator’s behalf. As long as you have a pending application for your Provisional or Initial, an employer can pursue their options to employ you under a waiver. A waiver is valid for one year, and your obligation is to be working towards the license during that time.</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811392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3584408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等线"/>
              </a:rPr>
              <a:t>Educators with an Emergency license should be working towards meeting the requirements for a Provisional or Initial license.</a:t>
            </a: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3512966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Your next step may be to work towards a Provisional license. Here we will go over those requirements.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3354394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2425198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3147998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3700980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280373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264191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25213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412475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095691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The stage after Provisional is Initial. Here, we will go over those requirements.</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2378771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745">
              <a:spcBef>
                <a:spcPts val="1200"/>
              </a:spcBef>
              <a:spcAft>
                <a:spcPts val="1200"/>
              </a:spcAft>
            </a:pPr>
            <a:r>
              <a:rPr lang="en-US">
                <a:ea typeface="等线"/>
              </a:rPr>
              <a:t>Initial licensure is for the applicant who has studied to become a teacher through an accredited program. </a:t>
            </a:r>
          </a:p>
          <a:p>
            <a:pPr marL="575945" indent="-457200">
              <a:spcBef>
                <a:spcPts val="1200"/>
              </a:spcBef>
              <a:spcAft>
                <a:spcPts val="1200"/>
              </a:spcAft>
              <a:buFont typeface="Arial,Sans-Serif"/>
              <a:buChar char="•"/>
            </a:pPr>
            <a:r>
              <a:rPr lang="en-US"/>
              <a:t>In-state candidates must complete a Massachusetts approved educator preparation program, also known as an Initial licensure program;  or they may participate in the Performance Review Program for Initial Licensure  or PRPIL. </a:t>
            </a:r>
            <a:endParaRPr lang="en-US">
              <a:ea typeface="等线"/>
            </a:endParaRPr>
          </a:p>
          <a:p>
            <a:pPr marL="575945" indent="-457200">
              <a:spcBef>
                <a:spcPts val="1200"/>
              </a:spcBef>
              <a:spcAft>
                <a:spcPts val="1200"/>
              </a:spcAft>
              <a:buFont typeface="Arial,Sans-Serif"/>
              <a:buChar char="•"/>
            </a:pPr>
            <a:r>
              <a:rPr lang="en-US"/>
              <a:t>Out-of-state candidates may verify that they completed a state approved educator preparation program or hold a comparable license from another state.</a:t>
            </a:r>
            <a:endParaRPr lang="en-US">
              <a:ea typeface="等线"/>
            </a:endParaRPr>
          </a:p>
          <a:p>
            <a:pPr marL="575945" indent="-457200">
              <a:spcBef>
                <a:spcPts val="1200"/>
              </a:spcBef>
              <a:spcAft>
                <a:spcPts val="1200"/>
              </a:spcAft>
              <a:buFont typeface="Arial,Sans-Serif"/>
              <a:buChar char="•"/>
            </a:pPr>
            <a:r>
              <a:rPr lang="en-US"/>
              <a:t>Teachers obtaining their first Initial license in core academic subjects are required to obtain the Sheltered English Immersion (SEI) Teacher Endorsement. </a:t>
            </a:r>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3285263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chemeClr val="bg2">
                    <a:lumMod val="10000"/>
                  </a:schemeClr>
                </a:solidFill>
                <a:cs typeface="Times New Roman" panose="02020603050405020304" pitchFamily="18" charset="0"/>
              </a:rPr>
              <a:t>In order to earn your initial license through a Massachusetts approved teacher preparation program, these are the requirements:</a:t>
            </a:r>
            <a:endParaRPr lang="en-US">
              <a:solidFill>
                <a:srgbClr val="000000"/>
              </a:solidFill>
            </a:endParaRPr>
          </a:p>
          <a:p>
            <a:pPr>
              <a:defRPr/>
            </a:pPr>
            <a:r>
              <a:rPr lang="en-US">
                <a:solidFill>
                  <a:srgbClr val="000000"/>
                </a:solidFill>
              </a:rPr>
              <a:t>- Possession of a Bachelor's</a:t>
            </a:r>
            <a:r>
              <a:rPr lang="en-US"/>
              <a:t> degree on an official transcript.</a:t>
            </a:r>
            <a:endParaRPr lang="en-US">
              <a:ea typeface="等线"/>
            </a:endParaRPr>
          </a:p>
          <a:p>
            <a:pPr>
              <a:defRPr/>
            </a:pPr>
            <a:r>
              <a:rPr lang="en-US"/>
              <a:t>- Achieve passing scores on the relevant exams. This would generally include the MTELs for Communication &amp; Literacy Skills – both Reading and Writing subtests – as well as an applicable subject matter knowledge test or tests. Where no test has been established, completion of an approved program will satisfy this requirement.</a:t>
            </a:r>
          </a:p>
          <a:p>
            <a:pPr>
              <a:defRPr/>
            </a:pPr>
            <a:r>
              <a:rPr lang="en-US"/>
              <a:t>- Educators will choose to affiliate with the approved program of their choice to complete pedagogy and practicum requirements, including SEI for core teachers. Successful completion of each of these is verified in ELAR by the program sponsor.</a:t>
            </a:r>
            <a:endParaRPr lang="en-US">
              <a:solidFill>
                <a:srgbClr val="000000"/>
              </a:solidFill>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3365283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The </a:t>
            </a:r>
            <a:r>
              <a:rPr lang="en-US"/>
              <a:t>Performance Review Program for Initial Licensure (PRPIL) is an </a:t>
            </a:r>
            <a:r>
              <a:rPr lang="en-US">
                <a:latin typeface="Calibri"/>
                <a:cs typeface="Calibri"/>
              </a:rPr>
              <a:t>alternative to the traditional approved program route. Experienced teachers who believe they can demonstrate the necessary pedagogical skills on the job may choose to forgo a college or university program in lieu of this option. PRPIL does not include an SEI component, so </a:t>
            </a:r>
            <a:r>
              <a:rPr lang="en-US"/>
              <a:t>core academic teachers who chose this route will need to earn an SEI Teacher Endorsement on their own, by taking a RETELL course or passing an MTEL.</a:t>
            </a:r>
            <a:endParaRPr lang="en-US">
              <a:latin typeface="Calibri"/>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1661670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Educators who completed their teacher preparation out of state should upload official transcripts and the resulting teacher credential earned. Further clarity about the program may be sought as needed using the Out of State Approved Program Verification Form. Core teachers in this situation will need to earn an SEI Teacher Endorsement on their own, typically by taking a RETELL course or passing an MTEL.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3850217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The following license areas are considered "Non-core" for the purposes of the SEI Endorsement: </a:t>
            </a:r>
          </a:p>
          <a:p>
            <a:r>
              <a:rPr lang="en-US">
                <a:latin typeface="Calibri"/>
                <a:cs typeface="Calibri"/>
              </a:rPr>
              <a:t>Business, dance, digital literacy and computer science, ESL, Foreign languages, health/family and consumer sciences, </a:t>
            </a:r>
            <a:r>
              <a:rPr lang="en-US" err="1">
                <a:latin typeface="Calibri"/>
                <a:cs typeface="Calibri"/>
              </a:rPr>
              <a:t>latin</a:t>
            </a:r>
            <a:r>
              <a:rPr lang="en-US">
                <a:latin typeface="Calibri"/>
                <a:cs typeface="Calibri"/>
              </a:rPr>
              <a:t>/classical humanities, library, music, physical education, speech, technology/engineering, theater, visual arts, deaf and hard of hearing: ASL/TC and Oral/Aural, Visually impaired. Non-core in this case means you are not required to earn the SEI Endorsement.</a:t>
            </a:r>
          </a:p>
          <a:p>
            <a:endParaRPr lang="en-US">
              <a:latin typeface="Calibri"/>
              <a:cs typeface="Calibri"/>
            </a:endParaRPr>
          </a:p>
          <a:p>
            <a:pPr>
              <a:buFont typeface="Arial"/>
            </a:pPr>
            <a:r>
              <a:rPr lang="en-US">
                <a:latin typeface="Calibri"/>
                <a:cs typeface="Calibri"/>
              </a:rPr>
              <a:t>This leaves the following Core license areas, where applicants will need an SEI Endorsement: </a:t>
            </a:r>
          </a:p>
          <a:p>
            <a:pPr>
              <a:buFont typeface="Arial"/>
            </a:pPr>
            <a:r>
              <a:rPr lang="en-US">
                <a:latin typeface="Calibri"/>
                <a:cs typeface="Calibri"/>
              </a:rPr>
              <a:t>Biology, chemistry, early childhood, earth and space science, elementary, English, General science, history, math, middle school humanities, middle school math/science, moderate disabilities, physics, political science/political philosophy, severe disabilities, social science.</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1559071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people will earn the SEI endorsement by taking a course or passing the MTEL for SEI. If you have a degree in ESL or linguistics, you may pursue a transcript review instead. </a:t>
            </a:r>
          </a:p>
          <a:p>
            <a:r>
              <a:rPr lang="en-US"/>
              <a:t>The question of </a:t>
            </a:r>
            <a:r>
              <a:rPr lang="en-US" b="1"/>
              <a:t>when </a:t>
            </a:r>
            <a:r>
              <a:rPr lang="en-US"/>
              <a:t>you need the SEI endorsement depends on your employment. While DESE does not require it until you are earning your first initial license in a core area, your employer is required to ensure that you have it within one year of being assigned an English language learner. Employers may be asking you to get this done faster than DESE is asking you to, and you should defer to your employer. </a:t>
            </a:r>
            <a:endParaRPr lang="en-US">
              <a:ea typeface="等线"/>
            </a:endParaRPr>
          </a:p>
          <a:p>
            <a:endParaRPr lang="en-US">
              <a:ea typeface="等线"/>
            </a:endParaRPr>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4190671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Licensure Office Applicant Support</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408806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4075052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等线"/>
              </a:rPr>
              <a:t>The licensure office utilizes the online ELAR system to communicate directly with you in writing about the evaluation of your application. </a:t>
            </a:r>
            <a:endParaRPr lang="en-US"/>
          </a:p>
          <a:p>
            <a:pPr>
              <a:defRPr/>
            </a:pPr>
            <a:r>
              <a:rPr lang="en-US"/>
              <a:t> You can authorize a school district employer to view your ELAR Correspondence History and MTEL scores, and school districts can request to have your application expedited. </a:t>
            </a:r>
            <a:endParaRPr lang="en-US">
              <a:ea typeface="等线"/>
            </a:endParaRPr>
          </a:p>
          <a:p>
            <a:pPr>
              <a:defRPr/>
            </a:pPr>
            <a:r>
              <a:rPr lang="en-US">
                <a:ea typeface="等线"/>
              </a:rPr>
              <a:t>If you would like to talk with us by phone about the communication you are receiving in ELAR, our customer service specialists are available Monday through Friday, from 9am to 1pm, and from 2 to 5pm. To reach the first available specialist, call 781-338-6600, or visit our walk up counter at 75 Pleasant Street in Malden.</a:t>
            </a:r>
          </a:p>
          <a:p>
            <a:pPr>
              <a:defRPr/>
            </a:pPr>
            <a:r>
              <a:rPr lang="en-US"/>
              <a:t>In addition, authorized school district administrators can contact us via the Commissioner’s Licensure Hotline.</a:t>
            </a:r>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536881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等线"/>
              </a:rPr>
              <a:t>Licensure is an ongoing part of your professional development. These are the stages of educator licensure that you can progress through as you continue your career.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1228094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4646dbea4_0_2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14646dbea4_0_2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endParaRPr lang="en-US" sz="1200" b="0" i="0" u="none" strike="noStrike">
              <a:solidFill>
                <a:srgbClr val="000000"/>
              </a:solidFill>
              <a:effectLst/>
              <a:latin typeface="Calibri" panose="020F0502020204030204" pitchFamily="34" charset="0"/>
            </a:endParaRPr>
          </a:p>
          <a:p>
            <a:pPr rtl="0">
              <a:spcBef>
                <a:spcPts val="0"/>
              </a:spcBef>
              <a:spcAft>
                <a:spcPts val="0"/>
              </a:spcAft>
            </a:pPr>
            <a:endParaRPr lang="en-US" sz="1200" b="0" i="0" u="none" strike="noStrike">
              <a:solidFill>
                <a:srgbClr val="000000"/>
              </a:solidFill>
              <a:effectLst/>
              <a:latin typeface="Calibri" panose="020F0502020204030204" pitchFamily="34" charset="0"/>
            </a:endParaRPr>
          </a:p>
        </p:txBody>
      </p:sp>
      <p:sp>
        <p:nvSpPr>
          <p:cNvPr id="141" name="Google Shape;141;g114646dbea4_0_2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a:t>If you have not heard of the project and are interested in learning more about the work that has been done and the history of the project, I encourage you to check out the IEP IP website</a:t>
            </a:r>
          </a:p>
          <a:p>
            <a:pPr marL="171450" lvl="0" indent="-171450" algn="l" rtl="0">
              <a:lnSpc>
                <a:spcPct val="100000"/>
              </a:lnSpc>
              <a:spcBef>
                <a:spcPts val="0"/>
              </a:spcBef>
              <a:spcAft>
                <a:spcPts val="0"/>
              </a:spcAft>
              <a:buSzPts val="1400"/>
              <a:buFont typeface="Arial" panose="020B0604020202020204" pitchFamily="34" charset="0"/>
              <a:buChar char="•"/>
            </a:pPr>
            <a:endParaRPr lang="en-US"/>
          </a:p>
          <a:p>
            <a:pPr marL="171450" lvl="0" indent="-171450" algn="l" rtl="0">
              <a:lnSpc>
                <a:spcPct val="100000"/>
              </a:lnSpc>
              <a:spcBef>
                <a:spcPts val="0"/>
              </a:spcBef>
              <a:spcAft>
                <a:spcPts val="0"/>
              </a:spcAft>
              <a:buSzPts val="1400"/>
              <a:buFont typeface="Arial" panose="020B0604020202020204" pitchFamily="34" charset="0"/>
              <a:buChar char="•"/>
            </a:pPr>
            <a:r>
              <a:rPr lang="en-US"/>
              <a:t>The project goes back several years and there has been a tremendous amount of work that has been done to lead us to where we are now in the project</a:t>
            </a:r>
          </a:p>
          <a:p>
            <a:pPr marL="171450" lvl="0" indent="-171450" algn="l" rtl="0">
              <a:lnSpc>
                <a:spcPct val="100000"/>
              </a:lnSpc>
              <a:spcBef>
                <a:spcPts val="0"/>
              </a:spcBef>
              <a:spcAft>
                <a:spcPts val="0"/>
              </a:spcAft>
              <a:buSzPts val="1400"/>
              <a:buFont typeface="Arial" panose="020B0604020202020204" pitchFamily="34" charset="0"/>
              <a:buChar char="•"/>
            </a:pPr>
            <a:endParaRPr lang="en-US" sz="1200" b="0" i="0" u="none" strike="noStrike">
              <a:solidFill>
                <a:srgbClr val="000000"/>
              </a:solidFill>
              <a:effectLst/>
              <a:latin typeface="Arial" panose="020B060402020202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b="0" i="0" u="none" strike="noStrike">
                <a:solidFill>
                  <a:srgbClr val="000000"/>
                </a:solidFill>
                <a:effectLst/>
                <a:latin typeface="Arial" panose="020B0604020202020204" pitchFamily="34" charset="0"/>
              </a:rPr>
              <a:t>By way of introduction to this work, I often ask groups “What IMMEDIATELY comes to mind when they think of the IEP Process?”</a:t>
            </a:r>
          </a:p>
          <a:p>
            <a:pPr marL="171450" lvl="0" indent="-171450" algn="l" rtl="0">
              <a:lnSpc>
                <a:spcPct val="100000"/>
              </a:lnSpc>
              <a:spcBef>
                <a:spcPts val="0"/>
              </a:spcBef>
              <a:spcAft>
                <a:spcPts val="0"/>
              </a:spcAft>
              <a:buSzPts val="1400"/>
              <a:buFont typeface="Arial" panose="020B0604020202020204" pitchFamily="34" charset="0"/>
              <a:buChar char="•"/>
            </a:pPr>
            <a:r>
              <a:rPr lang="en-US" sz="1200" b="0" i="0" u="none" strike="noStrike">
                <a:solidFill>
                  <a:srgbClr val="000000"/>
                </a:solidFill>
                <a:effectLst/>
                <a:latin typeface="Arial" panose="020B0604020202020204" pitchFamily="34" charset="0"/>
              </a:rPr>
              <a:t>The following inevitably come up:</a:t>
            </a:r>
          </a:p>
          <a:p>
            <a:pPr marL="228600" lvl="0" indent="0" rtl="0" fontAlgn="base">
              <a:spcBef>
                <a:spcPts val="0"/>
              </a:spcBef>
              <a:spcAft>
                <a:spcPts val="0"/>
              </a:spcAft>
              <a:buFont typeface="Arial" panose="020B0604020202020204" pitchFamily="34" charset="0"/>
              <a:buNone/>
            </a:pPr>
            <a:endParaRPr lang="en-US" sz="1200" b="0" i="0" u="none" strike="noStrike">
              <a:solidFill>
                <a:srgbClr val="000000"/>
              </a:solidFill>
              <a:effectLst/>
              <a:latin typeface="Arial" panose="020B0604020202020204" pitchFamily="34" charset="0"/>
            </a:endParaRPr>
          </a:p>
          <a:p>
            <a:pPr marL="514350" lvl="0" indent="-285750" rtl="0" fontAlgn="base">
              <a:spcBef>
                <a:spcPts val="0"/>
              </a:spcBef>
              <a:spcAft>
                <a:spcPts val="0"/>
              </a:spcAft>
              <a:buFontTx/>
              <a:buChar char="-"/>
            </a:pPr>
            <a:r>
              <a:rPr lang="en-US" sz="1200" b="0" i="0" u="none" strike="noStrike">
                <a:solidFill>
                  <a:srgbClr val="000000"/>
                </a:solidFill>
                <a:effectLst/>
                <a:latin typeface="Arial" panose="020B0604020202020204" pitchFamily="34" charset="0"/>
              </a:rPr>
              <a:t>Paperwork</a:t>
            </a:r>
          </a:p>
          <a:p>
            <a:pPr marL="514350" lvl="0" indent="-285750" rtl="0" fontAlgn="base">
              <a:spcBef>
                <a:spcPts val="0"/>
              </a:spcBef>
              <a:spcAft>
                <a:spcPts val="0"/>
              </a:spcAft>
              <a:buFontTx/>
              <a:buChar char="-"/>
            </a:pPr>
            <a:r>
              <a:rPr lang="en-US" sz="1200" b="0" i="0" u="none" strike="noStrike">
                <a:solidFill>
                  <a:srgbClr val="000000"/>
                </a:solidFill>
                <a:effectLst/>
                <a:latin typeface="Arial" panose="020B0604020202020204" pitchFamily="34" charset="0"/>
              </a:rPr>
              <a:t>Forms</a:t>
            </a:r>
          </a:p>
          <a:p>
            <a:pPr marL="514350" lvl="0" indent="-285750" rtl="0" fontAlgn="base">
              <a:spcBef>
                <a:spcPts val="0"/>
              </a:spcBef>
              <a:spcAft>
                <a:spcPts val="0"/>
              </a:spcAft>
              <a:buFontTx/>
              <a:buChar char="-"/>
            </a:pPr>
            <a:r>
              <a:rPr lang="en-US" sz="1200" b="0" i="0" u="none" strike="noStrike">
                <a:solidFill>
                  <a:srgbClr val="000000"/>
                </a:solidFill>
                <a:effectLst/>
                <a:latin typeface="Arial" panose="020B0604020202020204" pitchFamily="34" charset="0"/>
              </a:rPr>
              <a:t>Documentation</a:t>
            </a:r>
          </a:p>
          <a:p>
            <a:pPr marL="228600" lvl="0" indent="0" rtl="0" fontAlgn="base">
              <a:spcBef>
                <a:spcPts val="0"/>
              </a:spcBef>
              <a:spcAft>
                <a:spcPts val="0"/>
              </a:spcAft>
              <a:buFontTx/>
              <a:buNone/>
            </a:pPr>
            <a:endParaRPr lang="en-US" sz="1200" b="0" i="0" u="none" strike="noStrike">
              <a:solidFill>
                <a:srgbClr val="000000"/>
              </a:solidFill>
              <a:effectLst/>
              <a:latin typeface="Arial" panose="020B0604020202020204" pitchFamily="34" charset="0"/>
            </a:endParaRPr>
          </a:p>
          <a:p>
            <a:pPr marL="228600" lvl="0" indent="0" rtl="0" fontAlgn="base">
              <a:spcBef>
                <a:spcPts val="0"/>
              </a:spcBef>
              <a:spcAft>
                <a:spcPts val="0"/>
              </a:spcAft>
              <a:buFont typeface="Arial" panose="020B0604020202020204" pitchFamily="34" charset="0"/>
              <a:buNone/>
            </a:pPr>
            <a:r>
              <a:rPr lang="en-US" sz="1200" b="0" i="0" u="none" strike="noStrike">
                <a:solidFill>
                  <a:srgbClr val="000000"/>
                </a:solidFill>
                <a:effectLst/>
                <a:latin typeface="Arial" panose="020B0604020202020204" pitchFamily="34" charset="0"/>
              </a:rPr>
              <a:t>Of course, other things come up as well, but I can pretty well count on these things making their way into the responses.</a:t>
            </a:r>
          </a:p>
          <a:p>
            <a:pPr marL="228600" lvl="0" indent="0" rtl="0" fontAlgn="base">
              <a:spcBef>
                <a:spcPts val="0"/>
              </a:spcBef>
              <a:spcAft>
                <a:spcPts val="0"/>
              </a:spcAft>
              <a:buFontTx/>
              <a:buNone/>
            </a:pPr>
            <a:r>
              <a:rPr lang="en-US" sz="1200" b="0" i="0" u="none" strike="noStrike">
                <a:solidFill>
                  <a:srgbClr val="000000"/>
                </a:solidFill>
                <a:effectLst/>
                <a:latin typeface="Arial" panose="020B0604020202020204" pitchFamily="34" charset="0"/>
              </a:rPr>
              <a:t>Those things are certainly part of the IEP process, but we want to shift the focus from the “FORMS” as the driver.</a:t>
            </a:r>
          </a:p>
          <a:p>
            <a:pPr marL="171450" lvl="0" indent="-171450" algn="l" rtl="0">
              <a:lnSpc>
                <a:spcPct val="100000"/>
              </a:lnSpc>
              <a:spcBef>
                <a:spcPts val="0"/>
              </a:spcBef>
              <a:spcAft>
                <a:spcPts val="0"/>
              </a:spcAft>
              <a:buSzPts val="1400"/>
              <a:buFont typeface="Arial" panose="020B0604020202020204" pitchFamily="34" charset="0"/>
              <a:buChar char="•"/>
            </a:pPr>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06944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4646dbea4_0_36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114646dbea4_0_36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marR="0" lvl="0" indent="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a:solidFill>
                  <a:srgbClr val="000000"/>
                </a:solidFill>
                <a:effectLst/>
                <a:latin typeface="Calibri" panose="020F0502020204030204" pitchFamily="34" charset="0"/>
              </a:rPr>
              <a:t>SO – WHAT EXACTLY DOES THAT MEAN?</a:t>
            </a:r>
          </a:p>
          <a:p>
            <a:pPr marL="228600" marR="0" lvl="0" indent="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a:solidFill>
                <a:srgbClr val="000000"/>
              </a:solidFill>
              <a:effectLst/>
              <a:latin typeface="Calibri" panose="020F0502020204030204" pitchFamily="34" charset="0"/>
            </a:endParaRPr>
          </a:p>
          <a:p>
            <a:pPr marL="228600" marR="0" lvl="0" indent="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a:solidFill>
                  <a:srgbClr val="000000"/>
                </a:solidFill>
                <a:effectLst/>
                <a:latin typeface="Calibri" panose="020F0502020204030204" pitchFamily="34" charset="0"/>
              </a:rPr>
              <a:t>When we talk about the IEP Improvement project in the special education office in DESE, we ground ourselves in the Project Goal and Theory of Action</a:t>
            </a:r>
          </a:p>
          <a:p>
            <a:pPr marL="228600" marR="0" lvl="0" indent="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a:solidFill>
                <a:srgbClr val="000000"/>
              </a:solidFill>
              <a:effectLst/>
              <a:latin typeface="Calibri" panose="020F0502020204030204" pitchFamily="34" charset="0"/>
            </a:endParaRPr>
          </a:p>
          <a:p>
            <a:pPr marL="228600" marR="0" lvl="0" indent="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a:solidFill>
                  <a:srgbClr val="000000"/>
                </a:solidFill>
                <a:effectLst/>
                <a:latin typeface="Calibri" panose="020F0502020204030204" pitchFamily="34" charset="0"/>
              </a:rPr>
              <a:t>I won’t ask you to read all the small print on the left, again this can be found on the IEP Improvement Project website (see </a:t>
            </a:r>
            <a:r>
              <a:rPr lang="en-US" sz="1200" b="0" i="0" u="sng" strike="noStrike">
                <a:solidFill>
                  <a:srgbClr val="0563C1"/>
                </a:solidFill>
                <a:effectLst/>
                <a:latin typeface="Calibri" panose="020F0502020204030204" pitchFamily="34" charset="0"/>
                <a:hlinkClick r:id="rId3"/>
              </a:rPr>
              <a:t>https://www.doe.mass.edu/sped/improveiep/</a:t>
            </a:r>
            <a:r>
              <a:rPr lang="en-US" sz="1200" b="0" i="0" u="none" strike="noStrike">
                <a:solidFill>
                  <a:srgbClr val="000000"/>
                </a:solidFill>
                <a:effectLst/>
                <a:latin typeface="Calibri" panose="020F0502020204030204" pitchFamily="34" charset="0"/>
              </a:rPr>
              <a:t> )</a:t>
            </a:r>
            <a:endParaRPr lang="en-US" sz="1400" b="0" i="0" u="none" strike="noStrike">
              <a:solidFill>
                <a:srgbClr val="000000"/>
              </a:solidFill>
              <a:effectLst/>
              <a:latin typeface="Arial" panose="020B0604020202020204" pitchFamily="34" charset="0"/>
            </a:endParaRPr>
          </a:p>
          <a:p>
            <a:pPr marL="228600" indent="0" rtl="0" fontAlgn="base">
              <a:spcBef>
                <a:spcPts val="0"/>
              </a:spcBef>
              <a:spcAft>
                <a:spcPts val="0"/>
              </a:spcAft>
              <a:buFont typeface="Arial" panose="020B0604020202020204" pitchFamily="34" charset="0"/>
              <a:buNone/>
            </a:pPr>
            <a:endParaRPr lang="en-US" sz="1200" b="0" i="0" u="none" strike="noStrike">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On the left are the stated Project Goal and Theory of Action </a:t>
            </a:r>
          </a:p>
          <a:p>
            <a:pPr lvl="1"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These are summarized in the graphic on the right</a:t>
            </a:r>
          </a:p>
          <a:p>
            <a:pPr marL="1371600" marR="0" lvl="2" indent="-22860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b="0" i="0" u="none" strike="noStrike">
                <a:solidFill>
                  <a:srgbClr val="000000"/>
                </a:solidFill>
                <a:effectLst/>
                <a:latin typeface="Calibri" panose="020F0502020204030204" pitchFamily="34" charset="0"/>
              </a:rPr>
              <a:t>Boiled down: The purpose is to implement a newly reimagined process that truly focuses on OUTCOMES, ACCESS, and CLOSING GAPS.</a:t>
            </a:r>
            <a:endParaRPr lang="en-US" sz="1400" b="0" i="0" u="none" strike="noStrike">
              <a:solidFill>
                <a:srgbClr val="000000"/>
              </a:solidFill>
              <a:effectLst/>
              <a:latin typeface="Arial" panose="020B0604020202020204" pitchFamily="34" charset="0"/>
            </a:endParaRPr>
          </a:p>
          <a:p>
            <a:pPr marL="228600" lvl="0" indent="0" rtl="0" fontAlgn="base">
              <a:spcBef>
                <a:spcPts val="0"/>
              </a:spcBef>
              <a:spcAft>
                <a:spcPts val="0"/>
              </a:spcAft>
              <a:buFont typeface="Arial" panose="020B0604020202020204" pitchFamily="34" charset="0"/>
              <a:buNone/>
            </a:pPr>
            <a:endParaRPr lang="en-US" sz="1400" b="0" i="0" u="none" strike="noStrike">
              <a:solidFill>
                <a:srgbClr val="000000"/>
              </a:solidFill>
              <a:effectLst/>
              <a:latin typeface="Arial" panose="020B0604020202020204" pitchFamily="34" charset="0"/>
            </a:endParaRPr>
          </a:p>
          <a:p>
            <a:pPr marL="228600" lvl="0" indent="0" rtl="0" fontAlgn="base">
              <a:spcBef>
                <a:spcPts val="0"/>
              </a:spcBef>
              <a:spcAft>
                <a:spcPts val="0"/>
              </a:spcAft>
              <a:buFont typeface="Arial" panose="020B0604020202020204" pitchFamily="34" charset="0"/>
              <a:buNone/>
            </a:pPr>
            <a:r>
              <a:rPr lang="en-US" sz="1400" b="0" i="0" u="none" strike="noStrike">
                <a:solidFill>
                  <a:srgbClr val="000000"/>
                </a:solidFill>
                <a:effectLst/>
                <a:latin typeface="Arial" panose="020B0604020202020204" pitchFamily="34" charset="0"/>
              </a:rPr>
              <a:t>In other words:</a:t>
            </a:r>
          </a:p>
          <a:p>
            <a:pPr marL="742950" lvl="1" indent="-285750"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The purpose of this project is not simply to create newer, prettier documents and FORMS</a:t>
            </a:r>
            <a:endParaRPr lang="en-US" sz="1400" b="0" i="0" u="none" strike="noStrike">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The goal is that the IEP process is viewed as a </a:t>
            </a:r>
            <a:r>
              <a:rPr lang="en-US" sz="1200" b="1" i="0" u="none" strike="noStrike">
                <a:solidFill>
                  <a:srgbClr val="000000"/>
                </a:solidFill>
                <a:effectLst/>
                <a:latin typeface="Calibri" panose="020F0502020204030204" pitchFamily="34" charset="0"/>
              </a:rPr>
              <a:t>transition document</a:t>
            </a:r>
            <a:r>
              <a:rPr lang="en-US" sz="1200" b="0" i="0" u="none" strike="noStrike">
                <a:solidFill>
                  <a:srgbClr val="000000"/>
                </a:solidFill>
                <a:effectLst/>
                <a:latin typeface="Calibri" panose="020F0502020204030204" pitchFamily="34" charset="0"/>
              </a:rPr>
              <a:t> from eligibility to “graduation” </a:t>
            </a:r>
          </a:p>
          <a:p>
            <a:pPr marL="742950" lvl="1" indent="-285750"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Remember that there are various kinds of “graduating” </a:t>
            </a:r>
          </a:p>
          <a:p>
            <a:pPr marL="1200150" lvl="2" indent="-285750"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Graduation from an IEP</a:t>
            </a:r>
          </a:p>
          <a:p>
            <a:pPr marL="1085850" lvl="2" indent="-171450"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Traditional graduation from HS after completion of local requirements </a:t>
            </a:r>
          </a:p>
          <a:p>
            <a:pPr marL="1085850" lvl="2" indent="-171450"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AND, as you well know, some graduate when they turn 22 (or some time after they finish HS)</a:t>
            </a:r>
            <a:endParaRPr lang="en-US" sz="1400" b="0" i="0" u="none" strike="noStrike">
              <a:solidFill>
                <a:srgbClr val="000000"/>
              </a:solidFill>
              <a:effectLst/>
              <a:latin typeface="Arial" panose="020B0604020202020204" pitchFamily="34" charset="0"/>
            </a:endParaRPr>
          </a:p>
        </p:txBody>
      </p:sp>
      <p:sp>
        <p:nvSpPr>
          <p:cNvPr id="156" name="Google Shape;156;g114646dbea4_0_36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4646dbea4_0_36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14646dbea4_0_36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indent="0" rtl="0" fontAlgn="base">
              <a:spcBef>
                <a:spcPts val="0"/>
              </a:spcBef>
              <a:spcAft>
                <a:spcPts val="0"/>
              </a:spcAft>
              <a:buFont typeface="Arial" panose="020B0604020202020204" pitchFamily="34" charset="0"/>
              <a:buNone/>
            </a:pPr>
            <a:r>
              <a:rPr lang="en-US" sz="1200" b="0" i="0" u="none" strike="noStrike">
                <a:solidFill>
                  <a:srgbClr val="000000"/>
                </a:solidFill>
                <a:effectLst/>
                <a:latin typeface="Calibri" panose="020F0502020204030204" pitchFamily="34" charset="0"/>
              </a:rPr>
              <a:t>As you can imagine, a project that proclaims the desire IMPROVE OUTCOMES, INCREASE MEANINGFUL ACCESS, AND CLOSE GAPS for SWD involves the creation or updating of multiple documents that MAKE UP the process.</a:t>
            </a:r>
          </a:p>
          <a:p>
            <a:pPr marL="228600" indent="0" rtl="0" fontAlgn="base">
              <a:spcBef>
                <a:spcPts val="0"/>
              </a:spcBef>
              <a:spcAft>
                <a:spcPts val="0"/>
              </a:spcAft>
              <a:buFont typeface="Arial" panose="020B0604020202020204" pitchFamily="34" charset="0"/>
              <a:buNone/>
            </a:pPr>
            <a:endParaRPr lang="en-US" sz="1200" b="0" i="0" u="none" strike="noStrike">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There are multiple parts in the Improvement Project and various groups are involved in the creation of materials, feedback on documents, designing and implementing training, and providing support.</a:t>
            </a:r>
            <a:endParaRPr lang="en-US" sz="1400" b="0" i="0" u="none" strike="noStrike">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This graphic represents the four major “products” that will be created OR updated as part of the IEP Improvement Project</a:t>
            </a:r>
            <a:endParaRPr lang="en-US" sz="1400" b="0" i="0" u="none" strike="noStrike">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TOP LEFT: Referral, Evaluation, Eligibility Guide</a:t>
            </a:r>
          </a:p>
          <a:p>
            <a:pPr lvl="0"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TOP RIGHT: Parent’s guide to special education </a:t>
            </a:r>
          </a:p>
          <a:p>
            <a:pPr lvl="1"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Has been recently updated by FCSN in collaboration with DESE</a:t>
            </a:r>
          </a:p>
          <a:p>
            <a:pPr lvl="1"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As the other documents are finalized and released, this will also go through another update to align with any changes</a:t>
            </a:r>
          </a:p>
          <a:p>
            <a:pPr lvl="0"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BOTTOM LEFT: IEP Process Guide</a:t>
            </a:r>
          </a:p>
          <a:p>
            <a:pPr lvl="1"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Again, as the other documents are finalized and released, this will also be aligned and updated</a:t>
            </a:r>
          </a:p>
          <a:p>
            <a:pPr lvl="0"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BOTTOM RIGHT: Systems Improvement Playbook </a:t>
            </a:r>
          </a:p>
          <a:p>
            <a:pPr lvl="1"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This does not currently exist, but is in development</a:t>
            </a:r>
          </a:p>
          <a:p>
            <a:pPr marL="457200" marR="0" lvl="0" indent="-22860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a:solidFill>
                  <a:srgbClr val="000000"/>
                </a:solidFill>
                <a:effectLst/>
                <a:latin typeface="Calibri" panose="020F0502020204030204" pitchFamily="34" charset="0"/>
              </a:rPr>
              <a:t>THESE 4 documents represent the pieces that will transform the IEP PROCESS</a:t>
            </a:r>
            <a:endParaRPr lang="en-US" sz="1400" b="0" i="0" u="none" strike="noStrike">
              <a:solidFill>
                <a:srgbClr val="000000"/>
              </a:solidFill>
              <a:effectLst/>
              <a:latin typeface="Arial" panose="020B0604020202020204" pitchFamily="34" charset="0"/>
            </a:endParaRPr>
          </a:p>
          <a:p>
            <a:pPr lvl="0" rtl="0" fontAlgn="base">
              <a:spcBef>
                <a:spcPts val="0"/>
              </a:spcBef>
              <a:spcAft>
                <a:spcPts val="0"/>
              </a:spcAft>
              <a:buFont typeface="Arial" panose="020B0604020202020204" pitchFamily="34" charset="0"/>
              <a:buChar char="•"/>
            </a:pPr>
            <a:endParaRPr lang="en-US" sz="1200" b="0" i="0" u="none" strike="noStrike">
              <a:solidFill>
                <a:srgbClr val="000000"/>
              </a:solidFill>
              <a:effectLst/>
              <a:latin typeface="Calibri" panose="020F0502020204030204" pitchFamily="34" charset="0"/>
            </a:endParaRPr>
          </a:p>
          <a:p>
            <a:pPr marL="400050" indent="-171450"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You will note that the FORMS are in the center of this document </a:t>
            </a:r>
          </a:p>
          <a:p>
            <a:pPr marL="857250" lvl="1" indent="-171450"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Forms are NOT the driving force for the IEP Process or the FOCUS of the entire IEP Improvement Process, but rather a PRODUCT of the process</a:t>
            </a:r>
          </a:p>
          <a:p>
            <a:pPr marL="228600" indent="0" rtl="0" fontAlgn="base">
              <a:spcBef>
                <a:spcPts val="0"/>
              </a:spcBef>
              <a:spcAft>
                <a:spcPts val="0"/>
              </a:spcAft>
              <a:buFont typeface="Arial" panose="020B0604020202020204" pitchFamily="34" charset="0"/>
              <a:buNone/>
            </a:pPr>
            <a:endParaRPr lang="en-US" sz="1200" b="0" i="0" u="none" strike="noStrike">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Important points to make:</a:t>
            </a:r>
            <a:endParaRPr lang="en-US" sz="1400" b="0" i="0" u="none" strike="noStrike">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panose="020F0502020204030204" pitchFamily="34" charset="0"/>
              </a:rPr>
              <a:t>This is not a linear process. These documents are all in various phases of updating as we speak.</a:t>
            </a:r>
            <a:endParaRPr lang="en-US" sz="1400" b="0" i="0" u="none" strike="noStrike">
              <a:solidFill>
                <a:srgbClr val="000000"/>
              </a:solidFill>
              <a:effectLst/>
              <a:latin typeface="Arial" panose="020B0604020202020204" pitchFamily="34" charset="0"/>
            </a:endParaRPr>
          </a:p>
          <a:p>
            <a:pPr rtl="0">
              <a:spcBef>
                <a:spcPts val="0"/>
              </a:spcBef>
              <a:spcAft>
                <a:spcPts val="0"/>
              </a:spcAft>
            </a:pPr>
            <a:endParaRPr lang="en-US" sz="1200" b="0" i="0" u="none" strike="noStrike">
              <a:solidFill>
                <a:srgbClr val="000000"/>
              </a:solidFill>
              <a:effectLst/>
              <a:latin typeface="Calibri" panose="020F0502020204030204" pitchFamily="34" charset="0"/>
            </a:endParaRPr>
          </a:p>
          <a:p>
            <a:pPr rtl="0">
              <a:spcBef>
                <a:spcPts val="0"/>
              </a:spcBef>
              <a:spcAft>
                <a:spcPts val="0"/>
              </a:spcAft>
            </a:pPr>
            <a:r>
              <a:rPr lang="en-US" sz="1200" b="0" i="0" u="none" strike="noStrike">
                <a:solidFill>
                  <a:srgbClr val="000000"/>
                </a:solidFill>
                <a:effectLst/>
                <a:latin typeface="Calibri" panose="020F0502020204030204" pitchFamily="34" charset="0"/>
              </a:rPr>
              <a:t>SO you might be wondering, WHY ARE WE HERE TODAY?</a:t>
            </a:r>
            <a:endParaRPr lang="en-US" b="0">
              <a:effectLst/>
            </a:endParaRPr>
          </a:p>
        </p:txBody>
      </p:sp>
      <p:sp>
        <p:nvSpPr>
          <p:cNvPr id="176" name="Google Shape;176;g114646dbea4_0_36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08837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86052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Added the timeline slides, as requested</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86532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18faf2edf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18faf2edf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indent="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Calibri" panose="020F0502020204030204" pitchFamily="34" charset="0"/>
              </a:rPr>
              <a:t>Another example of the process for gathering stakeholder feedback is the SYSTEMS IMPROVEMENT PLAYBOOK</a:t>
            </a:r>
          </a:p>
          <a:p>
            <a:pPr marL="228600" indent="0"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Calibri" panose="020F0502020204030204" pitchFamily="34" charset="0"/>
            </a:endParaRPr>
          </a:p>
          <a:p>
            <a:pPr marL="228600" indent="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Calibri" panose="020F0502020204030204" pitchFamily="34" charset="0"/>
              </a:rPr>
              <a:t>What has stakeholder feedback for the Systems Improvement Playbook looked like?</a:t>
            </a:r>
          </a:p>
          <a:p>
            <a:pPr marL="514350" indent="-28575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This process is a little different </a:t>
            </a:r>
            <a:r>
              <a:rPr lang="en-US" sz="1800" b="0" i="0" u="none" strike="noStrike" err="1">
                <a:solidFill>
                  <a:srgbClr val="000000"/>
                </a:solidFill>
                <a:effectLst/>
                <a:latin typeface="Calibri" panose="020F0502020204030204" pitchFamily="34" charset="0"/>
              </a:rPr>
              <a:t>bc</a:t>
            </a:r>
            <a:r>
              <a:rPr lang="en-US" sz="1800" b="0" i="0" u="none" strike="noStrike">
                <a:solidFill>
                  <a:srgbClr val="000000"/>
                </a:solidFill>
                <a:effectLst/>
                <a:latin typeface="Calibri" panose="020F0502020204030204" pitchFamily="34" charset="0"/>
              </a:rPr>
              <a:t> the playbook does not yet exist</a:t>
            </a: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The playbook is being created by a group of organizations (Students and Families First Coalition) and teams of school-based staff (Early Adopters).</a:t>
            </a: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SFFC was formed in 2020 to lead the work of 30+ school-based teams in making structural improvements to their special education and IEP processes while piloting and implementing new guidance and forms from the MA Department of Elementary and Secondary Education</a:t>
            </a: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This is a multi-year process that engages these schools in a PDSA cycle around the IEP process. Lessons learned will be documented in a playbook for districts/schools for rebuilding systems </a:t>
            </a:r>
          </a:p>
          <a:p>
            <a:pPr marL="4572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The organizations leading this work are:</a:t>
            </a:r>
          </a:p>
          <a:p>
            <a:pPr marL="914400" lvl="1"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CAST: Pioneers in the field of UDL</a:t>
            </a:r>
          </a:p>
          <a:p>
            <a:pPr marL="914400" lvl="1"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Rennie Center: Conduct educational research and make policy recommendations for education reform in MA</a:t>
            </a:r>
          </a:p>
          <a:p>
            <a:pPr marL="914400" lvl="1"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FCSN: advocacy organization for families of SWD</a:t>
            </a:r>
          </a:p>
          <a:p>
            <a:pPr marL="914400" lvl="1"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Black Print: Educational Consulting agency supporting development of policies, practices, and structures to support racial equity in education</a:t>
            </a:r>
          </a:p>
        </p:txBody>
      </p:sp>
      <p:sp>
        <p:nvSpPr>
          <p:cNvPr id="208" name="Google Shape;208;g118faf2edf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838258"/>
          </a:xfrm>
        </p:spPr>
        <p:txBody>
          <a:bodyPr/>
          <a:lstStyle/>
          <a:p>
            <a:r>
              <a:rPr lang="en-US">
                <a:ea typeface="等线"/>
              </a:rPr>
              <a:t>In this presentation, we will cover: </a:t>
            </a:r>
          </a:p>
          <a:p>
            <a:pPr marL="228600" indent="-228600">
              <a:buAutoNum type="arabicPeriod"/>
            </a:pPr>
            <a:r>
              <a:rPr lang="en-US">
                <a:ea typeface="等线"/>
              </a:rPr>
              <a:t>Emergency License Extension - how do you apply and the steps to satisfy the requirements </a:t>
            </a:r>
          </a:p>
          <a:p>
            <a:pPr marL="228600" indent="-228600">
              <a:buAutoNum type="arabicPeriod"/>
            </a:pPr>
            <a:r>
              <a:rPr lang="en-US">
                <a:ea typeface="等线"/>
              </a:rPr>
              <a:t>Requirements for Provisional </a:t>
            </a:r>
          </a:p>
          <a:p>
            <a:pPr marL="228600" indent="-228600">
              <a:buAutoNum type="arabicPeriod"/>
            </a:pPr>
            <a:r>
              <a:rPr lang="en-US">
                <a:ea typeface="等线"/>
              </a:rPr>
              <a:t>Requirements for Initial License </a:t>
            </a:r>
          </a:p>
          <a:p>
            <a:pPr marL="228600" indent="-228600">
              <a:buAutoNum type="arabicPeriod"/>
            </a:pPr>
            <a:r>
              <a:rPr lang="en-US">
                <a:ea typeface="等线"/>
              </a:rPr>
              <a:t>Licensure Office Applicant Support- how this office can further support applicants. </a:t>
            </a: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7074495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egoe UI"/>
                <a:cs typeface="Segoe UI"/>
              </a:rPr>
              <a:t>Resolution Funds for FY2022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egoe UI"/>
                <a:cs typeface="Segoe UI"/>
              </a:rPr>
              <a:t>--child counts from October 1-December 1, 2020 (most recent child count)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egoe UI"/>
                <a:cs typeface="Segoe UI"/>
              </a:rPr>
              <a:t>--submitted to the Department via the IDEA consolidated application in the summer/fall of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egoe UI"/>
                <a:cs typeface="Segoe UI"/>
              </a:rPr>
              <a:t>Resolution Funds for FY2023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egoe UI"/>
                <a:cs typeface="Segoe UI"/>
              </a:rPr>
              <a:t>--child counts from October 1-December 1,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egoe UI"/>
                <a:cs typeface="Segoe UI"/>
              </a:rPr>
              <a:t>--submitted to the Department via the IDEA consolidated application in the summer/fall of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egoe UI"/>
                <a:cs typeface="Segoe UI"/>
              </a:rPr>
              <a:t>Resolution Funds will be allocated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egoe UI"/>
                <a:cs typeface="Segoe UI"/>
              </a:rPr>
              <a:t>--FY2022, FY2023, and FY2024 for Fund Code 240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egoe UI"/>
                <a:cs typeface="Segoe UI"/>
              </a:rPr>
              <a:t>--FY2022 and FY2023 for Fund Code 262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egoe UI"/>
                <a:cs typeface="Segoe UI"/>
              </a:rPr>
              <a:t>unless the district opted to take all funds during the Year 1 (FY2022)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egoe UI"/>
                <a:cs typeface="Segoe UI"/>
              </a:rPr>
              <a:t>FY2023 allocations have been adjusted to reflect the most recent child count (see above for FY2023)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egoe UI"/>
                <a:cs typeface="Segoe UI"/>
              </a:rPr>
              <a:t>LEA allocation letters are forthcoming (we are working on this now so it should be next week)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Segoe UI"/>
              <a:cs typeface="Segoe UI"/>
            </a:endParaRPr>
          </a:p>
          <a:p>
            <a:endParaRPr lang="en-US"/>
          </a:p>
        </p:txBody>
      </p:sp>
      <p:sp>
        <p:nvSpPr>
          <p:cNvPr id="4" name="Slide Number Placeholder 3"/>
          <p:cNvSpPr>
            <a:spLocks noGrp="1"/>
          </p:cNvSpPr>
          <p:nvPr>
            <p:ph type="sldNum" sz="quarter" idx="5"/>
          </p:nvPr>
        </p:nvSpPr>
        <p:spPr/>
        <p:txBody>
          <a:bodyPr/>
          <a:lstStyle/>
          <a:p>
            <a:fld id="{172BA557-1578-49F5-9A2C-8A0B0E0D9858}" type="slidenum">
              <a:rPr lang="en-US" smtClean="0"/>
              <a:t>47</a:t>
            </a:fld>
            <a:endParaRPr lang="en-US"/>
          </a:p>
        </p:txBody>
      </p:sp>
    </p:spTree>
    <p:extLst>
      <p:ext uri="{BB962C8B-B14F-4D97-AF65-F5344CB8AC3E}">
        <p14:creationId xmlns:p14="http://schemas.microsoft.com/office/powerpoint/2010/main" val="1891016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First, we will go over the extension of emergency licenses.</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243419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emergency licenses were issued in the 2020-21 school year and expired June 30, 2021. The license is designed to assist candidates who were impacted by the COVID-19 state of emergency and the inability to satisfy certain aspects of the licensure requirements, such as a passing score on the Massachusetts Tests for Educator Licensure (MTEL). </a:t>
            </a:r>
          </a:p>
          <a:p>
            <a:endParaRPr lang="en-US"/>
          </a:p>
          <a:p>
            <a:r>
              <a:rPr lang="en-US"/>
              <a:t>Since, the original issuance of the Emergency License the Commissioner has issued an extension to June 30, 2022 and the current extension to June 30, 2023.</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1649336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response to feedback from districts and due to continued challenges as a result of the ongoing impact of the coronavirus, Commissioner Riley has  extended the validity period of some emergency licenses through June 30, 2023 (originally valid until June 30, 2021 and extended last year to June 30, 2022).Existing Emergency licenses for special education and ESL are valid until June 30, 2022. All other fields of Emergency license are valid until June 30, 2023. </a:t>
            </a:r>
          </a:p>
          <a:p>
            <a:endParaRPr lang="en-US"/>
          </a:p>
          <a:p>
            <a:r>
              <a:rPr lang="en-US">
                <a:latin typeface="Calibri"/>
                <a:cs typeface="Calibri"/>
              </a:rPr>
              <a:t>All emergency licenses will automatically be extended and will be valid until June 30, 2023, except for the following licenses:</a:t>
            </a:r>
          </a:p>
          <a:p>
            <a:endParaRPr lang="en-US">
              <a:latin typeface="Calibri"/>
              <a:cs typeface="Calibri"/>
            </a:endParaRPr>
          </a:p>
          <a:p>
            <a:pPr marL="171450" indent="-171450">
              <a:buFont typeface="Arial" panose="020B0604020202020204" pitchFamily="34" charset="0"/>
              <a:buChar char="•"/>
            </a:pPr>
            <a:r>
              <a:rPr lang="en-US">
                <a:latin typeface="Calibri"/>
                <a:cs typeface="Calibri"/>
              </a:rPr>
              <a:t>Teacher of Students with Moderate Disabilities</a:t>
            </a:r>
          </a:p>
          <a:p>
            <a:pPr marL="171450" indent="-171450">
              <a:buFont typeface="Arial" panose="020B0604020202020204" pitchFamily="34" charset="0"/>
              <a:buChar char="•"/>
            </a:pPr>
            <a:r>
              <a:rPr lang="en-US">
                <a:latin typeface="Calibri"/>
                <a:cs typeface="Calibri"/>
              </a:rPr>
              <a:t>Teacher of Students with Severe Disabilities</a:t>
            </a:r>
          </a:p>
          <a:p>
            <a:pPr marL="171450" indent="-171450">
              <a:buFont typeface="Arial" panose="020B0604020202020204" pitchFamily="34" charset="0"/>
              <a:buChar char="•"/>
            </a:pPr>
            <a:r>
              <a:rPr lang="en-US">
                <a:latin typeface="Calibri"/>
                <a:cs typeface="Calibri"/>
              </a:rPr>
              <a:t>Teacher of the Deaf and Hard of Hearing (ASL/TC)</a:t>
            </a:r>
          </a:p>
          <a:p>
            <a:pPr marL="171450" indent="-171450">
              <a:buFont typeface="Arial" panose="020B0604020202020204" pitchFamily="34" charset="0"/>
              <a:buChar char="•"/>
            </a:pPr>
            <a:r>
              <a:rPr lang="en-US">
                <a:latin typeface="Calibri"/>
                <a:cs typeface="Calibri"/>
              </a:rPr>
              <a:t>Teacher of the Deaf and Hard of Hearing (Oral/Aural)</a:t>
            </a:r>
          </a:p>
          <a:p>
            <a:pPr marL="171450" indent="-171450">
              <a:buFont typeface="Arial" panose="020B0604020202020204" pitchFamily="34" charset="0"/>
              <a:buChar char="•"/>
            </a:pPr>
            <a:r>
              <a:rPr lang="en-US">
                <a:latin typeface="Calibri"/>
                <a:cs typeface="Calibri"/>
              </a:rPr>
              <a:t>Teacher of the Visually Impaired</a:t>
            </a:r>
          </a:p>
          <a:p>
            <a:pPr marL="171450" indent="-171450">
              <a:buFont typeface="Arial" panose="020B0604020202020204" pitchFamily="34" charset="0"/>
              <a:buChar char="•"/>
            </a:pPr>
            <a:r>
              <a:rPr lang="en-US">
                <a:latin typeface="Calibri"/>
                <a:cs typeface="Calibri"/>
              </a:rPr>
              <a:t>English as a Second Language (ESL)</a:t>
            </a:r>
          </a:p>
          <a:p>
            <a:pPr marL="171450" indent="-171450">
              <a:buFont typeface="Arial" panose="020B0604020202020204" pitchFamily="34" charset="0"/>
              <a:buChar char="•"/>
            </a:pPr>
            <a:endParaRPr lang="en-US">
              <a:latin typeface="Calibri"/>
              <a:cs typeface="Calibri"/>
            </a:endParaRPr>
          </a:p>
          <a:p>
            <a:r>
              <a:rPr lang="en-US">
                <a:latin typeface="Calibri"/>
                <a:cs typeface="Calibri"/>
              </a:rPr>
              <a:t>Emergency licenses that have been granted in the above six license areas are valid through June 30, 2022 and are not subject to the automatic one-year extension; however, individuals with an emergency license in these fields will be eligible to apply for a no-cost extension of their emergency license, and an extension to June 30, 2023 will be given to those that demonstrate appropriate subject matter knowledge in the field.</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248402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a:t>Applicants who hold emergency licenses that will not automatically extend can apply for an extension of their emergency license, up until June 30, 2023. </a:t>
            </a:r>
          </a:p>
          <a:p>
            <a:pPr>
              <a:spcBef>
                <a:spcPts val="1000"/>
              </a:spcBef>
            </a:pPr>
            <a:endParaRPr lang="en-US"/>
          </a:p>
          <a:p>
            <a:pPr>
              <a:spcBef>
                <a:spcPts val="1000"/>
              </a:spcBef>
            </a:pPr>
            <a:r>
              <a:rPr lang="en-US"/>
              <a:t>To qualify for the extension, applicants must be able to demonstrate appropriate subject matter knowledge in the field.</a:t>
            </a:r>
          </a:p>
          <a:p>
            <a:pPr>
              <a:spcBef>
                <a:spcPts val="1000"/>
              </a:spcBef>
            </a:pPr>
            <a:endParaRPr lang="en-US">
              <a:ea typeface="等线"/>
            </a:endParaRPr>
          </a:p>
          <a:p>
            <a:pPr>
              <a:spcBef>
                <a:spcPts val="1000"/>
              </a:spcBef>
            </a:pPr>
            <a:r>
              <a:rPr lang="en-US">
                <a:latin typeface="等线"/>
                <a:ea typeface="等线"/>
                <a:cs typeface="Calibri"/>
              </a:rPr>
              <a:t>For the ESL license, this means passing the subject matter MTEL. </a:t>
            </a:r>
          </a:p>
          <a:p>
            <a:pPr>
              <a:spcBef>
                <a:spcPts val="1000"/>
              </a:spcBef>
            </a:pPr>
            <a:endParaRPr lang="en-US">
              <a:latin typeface="等线"/>
              <a:ea typeface="等线"/>
              <a:cs typeface="Calibri"/>
            </a:endParaRPr>
          </a:p>
          <a:p>
            <a:pPr>
              <a:spcBef>
                <a:spcPts val="1000"/>
              </a:spcBef>
            </a:pPr>
            <a:r>
              <a:rPr lang="en-US">
                <a:latin typeface="等线"/>
                <a:ea typeface="等线"/>
                <a:cs typeface="Calibri"/>
              </a:rPr>
              <a:t>For any of the special education licenses, this means covering the subject matter knowledge through a competency review or through structured Guidance and Supports </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889065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000"/>
              </a:spcBef>
              <a:buFont typeface="Arial"/>
              <a:buChar char="•"/>
            </a:pPr>
            <a:r>
              <a:rPr lang="en-US"/>
              <a:t>A Competency Review is the process for determining whether the subject matter knowledge requirements for a license have been met in a field for which there is no MTEL subject test. </a:t>
            </a:r>
          </a:p>
          <a:p>
            <a:pPr marL="171450" indent="-171450">
              <a:spcBef>
                <a:spcPts val="1000"/>
              </a:spcBef>
              <a:buFont typeface="Arial"/>
              <a:buChar char="•"/>
            </a:pPr>
            <a:r>
              <a:rPr lang="en-US"/>
              <a:t>Competencies are also known as the "coverage of" requirements and can be satisfied through the completion of a professional learning experience that provided at least </a:t>
            </a:r>
            <a:r>
              <a:rPr lang="en-US" b="1"/>
              <a:t>10 hours of instruction </a:t>
            </a:r>
            <a:r>
              <a:rPr lang="en-US"/>
              <a:t>specific to and completely covering a subject matter knowledge requirement. Competencies can be satisfied through completion of any one or combination of coursework, seminars, workshops, mentored employment, or peer coaching.</a:t>
            </a:r>
            <a:endParaRPr lang="en-US">
              <a:ea typeface="等线"/>
            </a:endParaRPr>
          </a:p>
          <a:p>
            <a:pPr marL="285750" indent="-285750">
              <a:spcBef>
                <a:spcPts val="1000"/>
              </a:spcBef>
              <a:buFont typeface="Arial"/>
              <a:buChar char="•"/>
            </a:pPr>
            <a:endParaRPr lang="en-US"/>
          </a:p>
          <a:p>
            <a:endParaRPr lang="en-US">
              <a:latin typeface="Calibri"/>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452668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23030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78615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163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1D30A0-5335-4C6E-BD65-EFC51F194607}" type="datetime1">
              <a:rPr lang="en-US" smtClean="0"/>
              <a:pPr/>
              <a:t>5/26/2022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77C8C-7AF3-4A02-916A-3DCD72D2864E}" type="slidenum">
              <a:rPr lang="en-US" smtClean="0"/>
              <a:pPr/>
              <a:t>‹#›</a:t>
            </a:fld>
            <a:endParaRPr lang="en-US"/>
          </a:p>
        </p:txBody>
      </p:sp>
    </p:spTree>
    <p:extLst>
      <p:ext uri="{BB962C8B-B14F-4D97-AF65-F5344CB8AC3E}">
        <p14:creationId xmlns:p14="http://schemas.microsoft.com/office/powerpoint/2010/main" val="1026735304"/>
      </p:ext>
    </p:extLst>
  </p:cSld>
  <p:clrMapOvr>
    <a:masterClrMapping/>
  </p:clrMapOvr>
  <p:transition>
    <p:pull dir="ru"/>
  </p:transition>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18"/>
        <p:cNvGrpSpPr/>
        <p:nvPr/>
      </p:nvGrpSpPr>
      <p:grpSpPr>
        <a:xfrm>
          <a:off x="0" y="0"/>
          <a:ext cx="0" cy="0"/>
          <a:chOff x="0" y="0"/>
          <a:chExt cx="0" cy="0"/>
        </a:xfrm>
      </p:grpSpPr>
      <p:sp>
        <p:nvSpPr>
          <p:cNvPr id="19" name="Google Shape;19;p17"/>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7"/>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7"/>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7"/>
          <p:cNvSpPr>
            <a:spLocks noGrp="1"/>
          </p:cNvSpPr>
          <p:nvPr>
            <p:ph type="pic" idx="2"/>
          </p:nvPr>
        </p:nvSpPr>
        <p:spPr>
          <a:xfrm>
            <a:off x="15" y="0"/>
            <a:ext cx="12191985" cy="4915076"/>
          </a:xfrm>
          <a:prstGeom prst="rect">
            <a:avLst/>
          </a:prstGeom>
          <a:noFill/>
          <a:ln>
            <a:noFill/>
          </a:ln>
        </p:spPr>
      </p:sp>
      <p:sp>
        <p:nvSpPr>
          <p:cNvPr id="23" name="Google Shape;23;p17"/>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4" name="Google Shape;24;p1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78838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 name="Google Shape;36;p1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34939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solidFill>
          <a:schemeClr val="lt1"/>
        </a:solidFill>
        <a:effectLst/>
      </p:bgPr>
    </p:bg>
    <p:spTree>
      <p:nvGrpSpPr>
        <p:cNvPr id="1" name="Shape 40"/>
        <p:cNvGrpSpPr/>
        <p:nvPr/>
      </p:nvGrpSpPr>
      <p:grpSpPr>
        <a:xfrm>
          <a:off x="0" y="0"/>
          <a:ext cx="0" cy="0"/>
          <a:chOff x="0" y="0"/>
          <a:chExt cx="0" cy="0"/>
        </a:xfrm>
      </p:grpSpPr>
      <p:sp>
        <p:nvSpPr>
          <p:cNvPr id="41" name="Google Shape;41;p1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5" name="Google Shape;45;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8" name="Google Shape;48;p1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2258541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49"/>
        <p:cNvGrpSpPr/>
        <p:nvPr/>
      </p:nvGrpSpPr>
      <p:grpSpPr>
        <a:xfrm>
          <a:off x="0" y="0"/>
          <a:ext cx="0" cy="0"/>
          <a:chOff x="0" y="0"/>
          <a:chExt cx="0" cy="0"/>
        </a:xfrm>
      </p:grpSpPr>
      <p:sp>
        <p:nvSpPr>
          <p:cNvPr id="50" name="Google Shape;50;p1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4" name="Google Shape;54;p1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55" name="Google Shape;55;p1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81569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58"/>
        <p:cNvGrpSpPr/>
        <p:nvPr/>
      </p:nvGrpSpPr>
      <p:grpSpPr>
        <a:xfrm>
          <a:off x="0" y="0"/>
          <a:ext cx="0" cy="0"/>
          <a:chOff x="0" y="0"/>
          <a:chExt cx="0" cy="0"/>
        </a:xfrm>
      </p:grpSpPr>
      <p:sp>
        <p:nvSpPr>
          <p:cNvPr id="59" name="Google Shape;59;g114646dbea4_0_834"/>
          <p:cNvSpPr txBox="1">
            <a:spLocks noGrp="1"/>
          </p:cNvSpPr>
          <p:nvPr>
            <p:ph type="title"/>
          </p:nvPr>
        </p:nvSpPr>
        <p:spPr>
          <a:xfrm>
            <a:off x="653667" y="651000"/>
            <a:ext cx="8302800" cy="54543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8000"/>
              <a:buNone/>
              <a:defRPr sz="8000">
                <a:solidFill>
                  <a:schemeClr val="dk2"/>
                </a:solidFill>
              </a:defRPr>
            </a:lvl1pPr>
            <a:lvl2pPr lvl="1" algn="l">
              <a:lnSpc>
                <a:spcPct val="100000"/>
              </a:lnSpc>
              <a:spcBef>
                <a:spcPts val="0"/>
              </a:spcBef>
              <a:spcAft>
                <a:spcPts val="0"/>
              </a:spcAft>
              <a:buClr>
                <a:schemeClr val="dk2"/>
              </a:buClr>
              <a:buSzPts val="8000"/>
              <a:buNone/>
              <a:defRPr sz="8000">
                <a:solidFill>
                  <a:schemeClr val="dk2"/>
                </a:solidFill>
              </a:defRPr>
            </a:lvl2pPr>
            <a:lvl3pPr lvl="2" algn="l">
              <a:lnSpc>
                <a:spcPct val="100000"/>
              </a:lnSpc>
              <a:spcBef>
                <a:spcPts val="0"/>
              </a:spcBef>
              <a:spcAft>
                <a:spcPts val="0"/>
              </a:spcAft>
              <a:buClr>
                <a:schemeClr val="dk2"/>
              </a:buClr>
              <a:buSzPts val="8000"/>
              <a:buNone/>
              <a:defRPr sz="8000">
                <a:solidFill>
                  <a:schemeClr val="dk2"/>
                </a:solidFill>
              </a:defRPr>
            </a:lvl3pPr>
            <a:lvl4pPr lvl="3" algn="l">
              <a:lnSpc>
                <a:spcPct val="100000"/>
              </a:lnSpc>
              <a:spcBef>
                <a:spcPts val="0"/>
              </a:spcBef>
              <a:spcAft>
                <a:spcPts val="0"/>
              </a:spcAft>
              <a:buClr>
                <a:schemeClr val="dk2"/>
              </a:buClr>
              <a:buSzPts val="8000"/>
              <a:buNone/>
              <a:defRPr sz="8000">
                <a:solidFill>
                  <a:schemeClr val="dk2"/>
                </a:solidFill>
              </a:defRPr>
            </a:lvl4pPr>
            <a:lvl5pPr lvl="4" algn="l">
              <a:lnSpc>
                <a:spcPct val="100000"/>
              </a:lnSpc>
              <a:spcBef>
                <a:spcPts val="0"/>
              </a:spcBef>
              <a:spcAft>
                <a:spcPts val="0"/>
              </a:spcAft>
              <a:buClr>
                <a:schemeClr val="dk2"/>
              </a:buClr>
              <a:buSzPts val="8000"/>
              <a:buNone/>
              <a:defRPr sz="8000">
                <a:solidFill>
                  <a:schemeClr val="dk2"/>
                </a:solidFill>
              </a:defRPr>
            </a:lvl5pPr>
            <a:lvl6pPr lvl="5" algn="l">
              <a:lnSpc>
                <a:spcPct val="100000"/>
              </a:lnSpc>
              <a:spcBef>
                <a:spcPts val="0"/>
              </a:spcBef>
              <a:spcAft>
                <a:spcPts val="0"/>
              </a:spcAft>
              <a:buClr>
                <a:schemeClr val="dk2"/>
              </a:buClr>
              <a:buSzPts val="8000"/>
              <a:buNone/>
              <a:defRPr sz="8000">
                <a:solidFill>
                  <a:schemeClr val="dk2"/>
                </a:solidFill>
              </a:defRPr>
            </a:lvl6pPr>
            <a:lvl7pPr lvl="6" algn="l">
              <a:lnSpc>
                <a:spcPct val="100000"/>
              </a:lnSpc>
              <a:spcBef>
                <a:spcPts val="0"/>
              </a:spcBef>
              <a:spcAft>
                <a:spcPts val="0"/>
              </a:spcAft>
              <a:buClr>
                <a:schemeClr val="dk2"/>
              </a:buClr>
              <a:buSzPts val="8000"/>
              <a:buNone/>
              <a:defRPr sz="8000">
                <a:solidFill>
                  <a:schemeClr val="dk2"/>
                </a:solidFill>
              </a:defRPr>
            </a:lvl7pPr>
            <a:lvl8pPr lvl="7" algn="l">
              <a:lnSpc>
                <a:spcPct val="100000"/>
              </a:lnSpc>
              <a:spcBef>
                <a:spcPts val="0"/>
              </a:spcBef>
              <a:spcAft>
                <a:spcPts val="0"/>
              </a:spcAft>
              <a:buClr>
                <a:schemeClr val="dk2"/>
              </a:buClr>
              <a:buSzPts val="8000"/>
              <a:buNone/>
              <a:defRPr sz="8000">
                <a:solidFill>
                  <a:schemeClr val="dk2"/>
                </a:solidFill>
              </a:defRPr>
            </a:lvl8pPr>
            <a:lvl9pPr lvl="8" algn="l">
              <a:lnSpc>
                <a:spcPct val="100000"/>
              </a:lnSpc>
              <a:spcBef>
                <a:spcPts val="0"/>
              </a:spcBef>
              <a:spcAft>
                <a:spcPts val="0"/>
              </a:spcAft>
              <a:buClr>
                <a:schemeClr val="dk2"/>
              </a:buClr>
              <a:buSzPts val="8000"/>
              <a:buNone/>
              <a:defRPr sz="8000">
                <a:solidFill>
                  <a:schemeClr val="dk2"/>
                </a:solidFill>
              </a:defRPr>
            </a:lvl9pPr>
          </a:lstStyle>
          <a:p>
            <a:endParaRPr/>
          </a:p>
        </p:txBody>
      </p:sp>
      <p:sp>
        <p:nvSpPr>
          <p:cNvPr id="60" name="Google Shape;60;g114646dbea4_0_834"/>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3470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1"/>
        <p:cNvGrpSpPr/>
        <p:nvPr/>
      </p:nvGrpSpPr>
      <p:grpSpPr>
        <a:xfrm>
          <a:off x="0" y="0"/>
          <a:ext cx="0" cy="0"/>
          <a:chOff x="0" y="0"/>
          <a:chExt cx="0" cy="0"/>
        </a:xfrm>
      </p:grpSpPr>
      <p:sp>
        <p:nvSpPr>
          <p:cNvPr id="62" name="Google Shape;62;p1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21262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 top">
  <p:cSld name="Title and four columns - top">
    <p:bg>
      <p:bgPr>
        <a:solidFill>
          <a:schemeClr val="dk2"/>
        </a:solidFill>
        <a:effectLst/>
      </p:bgPr>
    </p:bg>
    <p:spTree>
      <p:nvGrpSpPr>
        <p:cNvPr id="1" name="Shape 67"/>
        <p:cNvGrpSpPr/>
        <p:nvPr/>
      </p:nvGrpSpPr>
      <p:grpSpPr>
        <a:xfrm>
          <a:off x="0" y="0"/>
          <a:ext cx="0" cy="0"/>
          <a:chOff x="0" y="0"/>
          <a:chExt cx="0" cy="0"/>
        </a:xfrm>
      </p:grpSpPr>
      <p:sp>
        <p:nvSpPr>
          <p:cNvPr id="68" name="Google Shape;68;g114646dbea4_0_3626"/>
          <p:cNvSpPr txBox="1">
            <a:spLocks noGrp="1"/>
          </p:cNvSpPr>
          <p:nvPr>
            <p:ph type="body" idx="1"/>
          </p:nvPr>
        </p:nvSpPr>
        <p:spPr>
          <a:xfrm>
            <a:off x="9528175" y="1644367"/>
            <a:ext cx="26163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69" name="Google Shape;69;g114646dbea4_0_3626"/>
          <p:cNvSpPr txBox="1">
            <a:spLocks noGrp="1"/>
          </p:cNvSpPr>
          <p:nvPr>
            <p:ph type="title"/>
          </p:nvPr>
        </p:nvSpPr>
        <p:spPr>
          <a:xfrm>
            <a:off x="629200" y="273767"/>
            <a:ext cx="10962900" cy="10236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2"/>
              </a:buClr>
              <a:buSzPts val="4800"/>
              <a:buFont typeface="Lato"/>
              <a:buNone/>
              <a:defRPr b="1">
                <a:solidFill>
                  <a:schemeClr val="dk2"/>
                </a:solidFill>
                <a:latin typeface="Lato"/>
                <a:ea typeface="Lato"/>
                <a:cs typeface="Lato"/>
                <a:sym typeface="Lato"/>
              </a:defRPr>
            </a:lvl1pPr>
            <a:lvl2pPr lvl="1" algn="l">
              <a:lnSpc>
                <a:spcPct val="100000"/>
              </a:lnSpc>
              <a:spcBef>
                <a:spcPts val="0"/>
              </a:spcBef>
              <a:spcAft>
                <a:spcPts val="0"/>
              </a:spcAft>
              <a:buSzPts val="1400"/>
              <a:buFont typeface="Lato"/>
              <a:buNone/>
              <a:defRPr b="1">
                <a:latin typeface="Lato"/>
                <a:ea typeface="Lato"/>
                <a:cs typeface="Lato"/>
                <a:sym typeface="Lato"/>
              </a:defRPr>
            </a:lvl2pPr>
            <a:lvl3pPr lvl="2" algn="l">
              <a:lnSpc>
                <a:spcPct val="100000"/>
              </a:lnSpc>
              <a:spcBef>
                <a:spcPts val="0"/>
              </a:spcBef>
              <a:spcAft>
                <a:spcPts val="0"/>
              </a:spcAft>
              <a:buSzPts val="1400"/>
              <a:buFont typeface="Lato"/>
              <a:buNone/>
              <a:defRPr b="1">
                <a:latin typeface="Lato"/>
                <a:ea typeface="Lato"/>
                <a:cs typeface="Lato"/>
                <a:sym typeface="Lato"/>
              </a:defRPr>
            </a:lvl3pPr>
            <a:lvl4pPr lvl="3" algn="l">
              <a:lnSpc>
                <a:spcPct val="100000"/>
              </a:lnSpc>
              <a:spcBef>
                <a:spcPts val="0"/>
              </a:spcBef>
              <a:spcAft>
                <a:spcPts val="0"/>
              </a:spcAft>
              <a:buSzPts val="1400"/>
              <a:buFont typeface="Lato"/>
              <a:buNone/>
              <a:defRPr b="1">
                <a:latin typeface="Lato"/>
                <a:ea typeface="Lato"/>
                <a:cs typeface="Lato"/>
                <a:sym typeface="Lato"/>
              </a:defRPr>
            </a:lvl4pPr>
            <a:lvl5pPr lvl="4" algn="l">
              <a:lnSpc>
                <a:spcPct val="100000"/>
              </a:lnSpc>
              <a:spcBef>
                <a:spcPts val="0"/>
              </a:spcBef>
              <a:spcAft>
                <a:spcPts val="0"/>
              </a:spcAft>
              <a:buSzPts val="1400"/>
              <a:buFont typeface="Lato"/>
              <a:buNone/>
              <a:defRPr b="1">
                <a:latin typeface="Lato"/>
                <a:ea typeface="Lato"/>
                <a:cs typeface="Lato"/>
                <a:sym typeface="Lato"/>
              </a:defRPr>
            </a:lvl5pPr>
            <a:lvl6pPr lvl="5" algn="l">
              <a:lnSpc>
                <a:spcPct val="100000"/>
              </a:lnSpc>
              <a:spcBef>
                <a:spcPts val="0"/>
              </a:spcBef>
              <a:spcAft>
                <a:spcPts val="0"/>
              </a:spcAft>
              <a:buSzPts val="1400"/>
              <a:buFont typeface="Lato"/>
              <a:buNone/>
              <a:defRPr b="1">
                <a:latin typeface="Lato"/>
                <a:ea typeface="Lato"/>
                <a:cs typeface="Lato"/>
                <a:sym typeface="Lato"/>
              </a:defRPr>
            </a:lvl6pPr>
            <a:lvl7pPr lvl="6" algn="l">
              <a:lnSpc>
                <a:spcPct val="100000"/>
              </a:lnSpc>
              <a:spcBef>
                <a:spcPts val="0"/>
              </a:spcBef>
              <a:spcAft>
                <a:spcPts val="0"/>
              </a:spcAft>
              <a:buSzPts val="1400"/>
              <a:buFont typeface="Lato"/>
              <a:buNone/>
              <a:defRPr b="1">
                <a:latin typeface="Lato"/>
                <a:ea typeface="Lato"/>
                <a:cs typeface="Lato"/>
                <a:sym typeface="Lato"/>
              </a:defRPr>
            </a:lvl7pPr>
            <a:lvl8pPr lvl="7" algn="l">
              <a:lnSpc>
                <a:spcPct val="100000"/>
              </a:lnSpc>
              <a:spcBef>
                <a:spcPts val="0"/>
              </a:spcBef>
              <a:spcAft>
                <a:spcPts val="0"/>
              </a:spcAft>
              <a:buSzPts val="1400"/>
              <a:buFont typeface="Lato"/>
              <a:buNone/>
              <a:defRPr b="1">
                <a:latin typeface="Lato"/>
                <a:ea typeface="Lato"/>
                <a:cs typeface="Lato"/>
                <a:sym typeface="Lato"/>
              </a:defRPr>
            </a:lvl8pPr>
            <a:lvl9pPr lvl="8" algn="l">
              <a:lnSpc>
                <a:spcPct val="100000"/>
              </a:lnSpc>
              <a:spcBef>
                <a:spcPts val="0"/>
              </a:spcBef>
              <a:spcAft>
                <a:spcPts val="0"/>
              </a:spcAft>
              <a:buSzPts val="1400"/>
              <a:buFont typeface="Lato"/>
              <a:buNone/>
              <a:defRPr b="1">
                <a:latin typeface="Lato"/>
                <a:ea typeface="Lato"/>
                <a:cs typeface="Lato"/>
                <a:sym typeface="Lato"/>
              </a:defRPr>
            </a:lvl9pPr>
          </a:lstStyle>
          <a:p>
            <a:endParaRPr/>
          </a:p>
        </p:txBody>
      </p:sp>
      <p:sp>
        <p:nvSpPr>
          <p:cNvPr id="70" name="Google Shape;70;g114646dbea4_0_3626"/>
          <p:cNvSpPr txBox="1">
            <a:spLocks noGrp="1"/>
          </p:cNvSpPr>
          <p:nvPr>
            <p:ph type="body" idx="2"/>
          </p:nvPr>
        </p:nvSpPr>
        <p:spPr>
          <a:xfrm>
            <a:off x="629200" y="1644367"/>
            <a:ext cx="25269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71" name="Google Shape;71;g114646dbea4_0_3626"/>
          <p:cNvSpPr txBox="1">
            <a:spLocks noGrp="1"/>
          </p:cNvSpPr>
          <p:nvPr>
            <p:ph type="body" idx="3"/>
          </p:nvPr>
        </p:nvSpPr>
        <p:spPr>
          <a:xfrm>
            <a:off x="3535629" y="1644367"/>
            <a:ext cx="26163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72" name="Google Shape;72;g114646dbea4_0_3626"/>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73" name="Google Shape;73;g114646dbea4_0_3626"/>
          <p:cNvGrpSpPr/>
          <p:nvPr/>
        </p:nvGrpSpPr>
        <p:grpSpPr>
          <a:xfrm>
            <a:off x="203195" y="6372441"/>
            <a:ext cx="4762381" cy="364791"/>
            <a:chOff x="152400" y="4779450"/>
            <a:chExt cx="3571875" cy="273600"/>
          </a:xfrm>
        </p:grpSpPr>
        <p:pic>
          <p:nvPicPr>
            <p:cNvPr id="74" name="Google Shape;74;g114646dbea4_0_3626" descr="Social media icons for: Twitter, Facebook, LinkedIn, Instagram, Pinterest, and YouTube"/>
            <p:cNvPicPr preferRelativeResize="0"/>
            <p:nvPr/>
          </p:nvPicPr>
          <p:blipFill rotWithShape="1">
            <a:blip r:embed="rId2">
              <a:alphaModFix/>
            </a:blip>
            <a:srcRect/>
            <a:stretch/>
          </p:blipFill>
          <p:spPr>
            <a:xfrm>
              <a:off x="152400" y="4882300"/>
              <a:ext cx="1229306" cy="170750"/>
            </a:xfrm>
            <a:prstGeom prst="rect">
              <a:avLst/>
            </a:prstGeom>
            <a:noFill/>
            <a:ln>
              <a:noFill/>
            </a:ln>
          </p:spPr>
        </p:pic>
        <p:sp>
          <p:nvSpPr>
            <p:cNvPr id="75" name="Google Shape;75;g114646dbea4_0_3626"/>
            <p:cNvSpPr txBox="1"/>
            <p:nvPr/>
          </p:nvSpPr>
          <p:spPr>
            <a:xfrm>
              <a:off x="1400175" y="4779450"/>
              <a:ext cx="2324100" cy="256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72861"/>
                  </a:solidFill>
                  <a:latin typeface="Lato"/>
                  <a:ea typeface="Lato"/>
                  <a:cs typeface="Lato"/>
                  <a:sym typeface="Lato"/>
                </a:rPr>
                <a:t>@CAST_UDL | #CASTPL</a:t>
              </a:r>
              <a:endParaRPr sz="1600" b="1" i="0" u="none" strike="noStrike" cap="none">
                <a:solidFill>
                  <a:srgbClr val="372861"/>
                </a:solidFill>
                <a:latin typeface="Lato"/>
                <a:ea typeface="Lato"/>
                <a:cs typeface="Lato"/>
                <a:sym typeface="Lato"/>
              </a:endParaRPr>
            </a:p>
          </p:txBody>
        </p:sp>
      </p:grpSp>
      <p:sp>
        <p:nvSpPr>
          <p:cNvPr id="76" name="Google Shape;76;g114646dbea4_0_3626"/>
          <p:cNvSpPr txBox="1">
            <a:spLocks noGrp="1"/>
          </p:cNvSpPr>
          <p:nvPr>
            <p:ph type="body" idx="4"/>
          </p:nvPr>
        </p:nvSpPr>
        <p:spPr>
          <a:xfrm>
            <a:off x="6531908" y="1644367"/>
            <a:ext cx="26163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Tree>
    <p:extLst>
      <p:ext uri="{BB962C8B-B14F-4D97-AF65-F5344CB8AC3E}">
        <p14:creationId xmlns:p14="http://schemas.microsoft.com/office/powerpoint/2010/main" val="322699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2579510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3">
  <p:cSld name="Caption 3">
    <p:bg>
      <p:bgPr>
        <a:solidFill>
          <a:schemeClr val="accent4"/>
        </a:solidFill>
        <a:effectLst/>
      </p:bgPr>
    </p:bg>
    <p:spTree>
      <p:nvGrpSpPr>
        <p:cNvPr id="1" name="Shape 77"/>
        <p:cNvGrpSpPr/>
        <p:nvPr/>
      </p:nvGrpSpPr>
      <p:grpSpPr>
        <a:xfrm>
          <a:off x="0" y="0"/>
          <a:ext cx="0" cy="0"/>
          <a:chOff x="0" y="0"/>
          <a:chExt cx="0" cy="0"/>
        </a:xfrm>
      </p:grpSpPr>
      <p:sp>
        <p:nvSpPr>
          <p:cNvPr id="78" name="Google Shape;78;g114646dbea4_0_838"/>
          <p:cNvSpPr txBox="1">
            <a:spLocks noGrp="1"/>
          </p:cNvSpPr>
          <p:nvPr>
            <p:ph type="body" idx="1"/>
          </p:nvPr>
        </p:nvSpPr>
        <p:spPr>
          <a:xfrm>
            <a:off x="76200" y="6298233"/>
            <a:ext cx="11175900" cy="320700"/>
          </a:xfrm>
          <a:prstGeom prst="rect">
            <a:avLst/>
          </a:prstGeom>
          <a:noFill/>
          <a:ln>
            <a:noFill/>
          </a:ln>
        </p:spPr>
        <p:txBody>
          <a:bodyPr spcFirstLastPara="1" wrap="square" lIns="0" tIns="45700" rIns="0" bIns="45700" anchor="ctr" anchorCtr="0">
            <a:normAutofit/>
          </a:bodyPr>
          <a:lstStyle>
            <a:lvl1pPr marL="457200" lvl="0" indent="-228600" algn="l">
              <a:lnSpc>
                <a:spcPct val="100000"/>
              </a:lnSpc>
              <a:spcBef>
                <a:spcPts val="1200"/>
              </a:spcBef>
              <a:spcAft>
                <a:spcPts val="0"/>
              </a:spcAft>
              <a:buClr>
                <a:schemeClr val="dk2"/>
              </a:buClr>
              <a:buSzPts val="2000"/>
              <a:buNone/>
              <a:defRPr b="1">
                <a:solidFill>
                  <a:schemeClr val="dk2"/>
                </a:solidFill>
              </a:defRPr>
            </a:lvl1pPr>
            <a:lvl2pPr marL="914400" lvl="1" indent="-342900" algn="l">
              <a:lnSpc>
                <a:spcPct val="90000"/>
              </a:lnSpc>
              <a:spcBef>
                <a:spcPts val="200"/>
              </a:spcBef>
              <a:spcAft>
                <a:spcPts val="0"/>
              </a:spcAft>
              <a:buSzPts val="18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
        <p:nvSpPr>
          <p:cNvPr id="79" name="Google Shape;79;g114646dbea4_0_838"/>
          <p:cNvSpPr txBox="1">
            <a:spLocks noGrp="1"/>
          </p:cNvSpPr>
          <p:nvPr>
            <p:ph type="sldNum" idx="12"/>
          </p:nvPr>
        </p:nvSpPr>
        <p:spPr>
          <a:xfrm>
            <a:off x="11364722" y="62608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44461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 top">
  <p:cSld name="Title and three columns - top">
    <p:bg>
      <p:bgPr>
        <a:solidFill>
          <a:schemeClr val="dk2"/>
        </a:solidFill>
        <a:effectLst/>
      </p:bgPr>
    </p:bg>
    <p:spTree>
      <p:nvGrpSpPr>
        <p:cNvPr id="1" name="Shape 80"/>
        <p:cNvGrpSpPr/>
        <p:nvPr/>
      </p:nvGrpSpPr>
      <p:grpSpPr>
        <a:xfrm>
          <a:off x="0" y="0"/>
          <a:ext cx="0" cy="0"/>
          <a:chOff x="0" y="0"/>
          <a:chExt cx="0" cy="0"/>
        </a:xfrm>
      </p:grpSpPr>
      <p:sp>
        <p:nvSpPr>
          <p:cNvPr id="81" name="Google Shape;81;g114646dbea4_0_843"/>
          <p:cNvSpPr txBox="1">
            <a:spLocks noGrp="1"/>
          </p:cNvSpPr>
          <p:nvPr>
            <p:ph type="body" idx="1"/>
          </p:nvPr>
        </p:nvSpPr>
        <p:spPr>
          <a:xfrm>
            <a:off x="8357128" y="1644367"/>
            <a:ext cx="34257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82" name="Google Shape;82;g114646dbea4_0_843"/>
          <p:cNvSpPr txBox="1">
            <a:spLocks noGrp="1"/>
          </p:cNvSpPr>
          <p:nvPr>
            <p:ph type="title"/>
          </p:nvPr>
        </p:nvSpPr>
        <p:spPr>
          <a:xfrm>
            <a:off x="629200" y="273767"/>
            <a:ext cx="10962900" cy="10236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2"/>
              </a:buClr>
              <a:buSzPts val="4800"/>
              <a:buFont typeface="Lato"/>
              <a:buNone/>
              <a:defRPr b="1">
                <a:solidFill>
                  <a:schemeClr val="dk2"/>
                </a:solidFill>
                <a:latin typeface="Lato"/>
                <a:ea typeface="Lato"/>
                <a:cs typeface="Lato"/>
                <a:sym typeface="Lato"/>
              </a:defRPr>
            </a:lvl1pPr>
            <a:lvl2pPr lvl="1"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2pPr>
            <a:lvl3pPr lvl="2"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3pPr>
            <a:lvl4pPr lvl="3"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4pPr>
            <a:lvl5pPr lvl="4"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5pPr>
            <a:lvl6pPr lvl="5"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6pPr>
            <a:lvl7pPr lvl="6"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7pPr>
            <a:lvl8pPr lvl="7"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8pPr>
            <a:lvl9pPr lvl="8"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9pPr>
          </a:lstStyle>
          <a:p>
            <a:endParaRPr/>
          </a:p>
        </p:txBody>
      </p:sp>
      <p:sp>
        <p:nvSpPr>
          <p:cNvPr id="83" name="Google Shape;83;g114646dbea4_0_843"/>
          <p:cNvSpPr txBox="1">
            <a:spLocks noGrp="1"/>
          </p:cNvSpPr>
          <p:nvPr>
            <p:ph type="body" idx="2"/>
          </p:nvPr>
        </p:nvSpPr>
        <p:spPr>
          <a:xfrm>
            <a:off x="629200" y="1644367"/>
            <a:ext cx="33081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84" name="Google Shape;84;g114646dbea4_0_843"/>
          <p:cNvSpPr txBox="1">
            <a:spLocks noGrp="1"/>
          </p:cNvSpPr>
          <p:nvPr>
            <p:ph type="body" idx="3"/>
          </p:nvPr>
        </p:nvSpPr>
        <p:spPr>
          <a:xfrm>
            <a:off x="4434347" y="1644367"/>
            <a:ext cx="34257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85" name="Google Shape;85;g114646dbea4_0_843"/>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86" name="Google Shape;86;g114646dbea4_0_843"/>
          <p:cNvGrpSpPr/>
          <p:nvPr/>
        </p:nvGrpSpPr>
        <p:grpSpPr>
          <a:xfrm>
            <a:off x="203195" y="6372441"/>
            <a:ext cx="4762381" cy="364791"/>
            <a:chOff x="152400" y="4779450"/>
            <a:chExt cx="3571875" cy="273600"/>
          </a:xfrm>
        </p:grpSpPr>
        <p:pic>
          <p:nvPicPr>
            <p:cNvPr id="87" name="Google Shape;87;g114646dbea4_0_843" descr="Social media icons for: Twitter, Facebook, LinkedIn, Instagram, Pinterest, and YouTube"/>
            <p:cNvPicPr preferRelativeResize="0"/>
            <p:nvPr/>
          </p:nvPicPr>
          <p:blipFill rotWithShape="1">
            <a:blip r:embed="rId2">
              <a:alphaModFix/>
            </a:blip>
            <a:srcRect/>
            <a:stretch/>
          </p:blipFill>
          <p:spPr>
            <a:xfrm>
              <a:off x="152400" y="4882300"/>
              <a:ext cx="1229306" cy="170750"/>
            </a:xfrm>
            <a:prstGeom prst="rect">
              <a:avLst/>
            </a:prstGeom>
            <a:noFill/>
            <a:ln>
              <a:noFill/>
            </a:ln>
          </p:spPr>
        </p:pic>
        <p:sp>
          <p:nvSpPr>
            <p:cNvPr id="88" name="Google Shape;88;g114646dbea4_0_843"/>
            <p:cNvSpPr txBox="1"/>
            <p:nvPr/>
          </p:nvSpPr>
          <p:spPr>
            <a:xfrm>
              <a:off x="1400175" y="4779450"/>
              <a:ext cx="2324100" cy="256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72861"/>
                  </a:solidFill>
                  <a:latin typeface="Lato"/>
                  <a:ea typeface="Lato"/>
                  <a:cs typeface="Lato"/>
                  <a:sym typeface="Lato"/>
                </a:rPr>
                <a:t>@CAST_UDL | #CASTPL</a:t>
              </a:r>
              <a:endParaRPr sz="1600" b="1" i="0" u="none" strike="noStrike" cap="none">
                <a:solidFill>
                  <a:srgbClr val="372861"/>
                </a:solidFill>
                <a:latin typeface="Lato"/>
                <a:ea typeface="Lato"/>
                <a:cs typeface="Lato"/>
                <a:sym typeface="Lato"/>
              </a:endParaRPr>
            </a:p>
          </p:txBody>
        </p:sp>
      </p:grpSp>
    </p:spTree>
    <p:extLst>
      <p:ext uri="{BB962C8B-B14F-4D97-AF65-F5344CB8AC3E}">
        <p14:creationId xmlns:p14="http://schemas.microsoft.com/office/powerpoint/2010/main" val="2208155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1">
  <p:cSld name="Caption 1">
    <p:bg>
      <p:bgPr>
        <a:solidFill>
          <a:schemeClr val="accent4"/>
        </a:solidFill>
        <a:effectLst/>
      </p:bgPr>
    </p:bg>
    <p:spTree>
      <p:nvGrpSpPr>
        <p:cNvPr id="1" name="Shape 89"/>
        <p:cNvGrpSpPr/>
        <p:nvPr/>
      </p:nvGrpSpPr>
      <p:grpSpPr>
        <a:xfrm>
          <a:off x="0" y="0"/>
          <a:ext cx="0" cy="0"/>
          <a:chOff x="0" y="0"/>
          <a:chExt cx="0" cy="0"/>
        </a:xfrm>
      </p:grpSpPr>
      <p:sp>
        <p:nvSpPr>
          <p:cNvPr id="90" name="Google Shape;90;g114646dbea4_0_3638"/>
          <p:cNvSpPr txBox="1">
            <a:spLocks noGrp="1"/>
          </p:cNvSpPr>
          <p:nvPr>
            <p:ph type="body" idx="1"/>
          </p:nvPr>
        </p:nvSpPr>
        <p:spPr>
          <a:xfrm>
            <a:off x="76200" y="6298233"/>
            <a:ext cx="11175900" cy="320700"/>
          </a:xfrm>
          <a:prstGeom prst="rect">
            <a:avLst/>
          </a:prstGeom>
          <a:noFill/>
          <a:ln>
            <a:noFill/>
          </a:ln>
        </p:spPr>
        <p:txBody>
          <a:bodyPr spcFirstLastPara="1" wrap="square" lIns="0" tIns="45700" rIns="0" bIns="45700" anchor="ctr" anchorCtr="0">
            <a:normAutofit/>
          </a:bodyPr>
          <a:lstStyle>
            <a:lvl1pPr marL="457200" lvl="0" indent="-228600" algn="l">
              <a:lnSpc>
                <a:spcPct val="100000"/>
              </a:lnSpc>
              <a:spcBef>
                <a:spcPts val="1200"/>
              </a:spcBef>
              <a:spcAft>
                <a:spcPts val="0"/>
              </a:spcAft>
              <a:buClr>
                <a:schemeClr val="dk2"/>
              </a:buClr>
              <a:buSzPts val="2000"/>
              <a:buNone/>
              <a:defRPr b="1">
                <a:solidFill>
                  <a:schemeClr val="dk2"/>
                </a:solidFill>
              </a:defRPr>
            </a:lvl1pPr>
            <a:lvl2pPr marL="914400" lvl="1" indent="-342900" algn="l">
              <a:lnSpc>
                <a:spcPct val="90000"/>
              </a:lnSpc>
              <a:spcBef>
                <a:spcPts val="200"/>
              </a:spcBef>
              <a:spcAft>
                <a:spcPts val="0"/>
              </a:spcAft>
              <a:buSzPts val="18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
        <p:nvSpPr>
          <p:cNvPr id="91" name="Google Shape;91;g114646dbea4_0_3638"/>
          <p:cNvSpPr txBox="1">
            <a:spLocks noGrp="1"/>
          </p:cNvSpPr>
          <p:nvPr>
            <p:ph type="sldNum" idx="12"/>
          </p:nvPr>
        </p:nvSpPr>
        <p:spPr>
          <a:xfrm>
            <a:off x="11364722" y="62608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15289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36717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97"/>
        <p:cNvGrpSpPr/>
        <p:nvPr/>
      </p:nvGrpSpPr>
      <p:grpSpPr>
        <a:xfrm>
          <a:off x="0" y="0"/>
          <a:ext cx="0" cy="0"/>
          <a:chOff x="0" y="0"/>
          <a:chExt cx="0" cy="0"/>
        </a:xfrm>
      </p:grpSpPr>
      <p:sp>
        <p:nvSpPr>
          <p:cNvPr id="98" name="Google Shape;98;p1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02" name="Google Shape;102;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5" name="Google Shape;105;p1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2298143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06"/>
        <p:cNvGrpSpPr/>
        <p:nvPr/>
      </p:nvGrpSpPr>
      <p:grpSpPr>
        <a:xfrm>
          <a:off x="0" y="0"/>
          <a:ext cx="0" cy="0"/>
          <a:chOff x="0" y="0"/>
          <a:chExt cx="0" cy="0"/>
        </a:xfrm>
      </p:grpSpPr>
      <p:sp>
        <p:nvSpPr>
          <p:cNvPr id="107" name="Google Shape;107;p1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09" name="Google Shape;109;p1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0" name="Google Shape;110;p1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11" name="Google Shape;111;p1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2" name="Google Shape;112;p1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47037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8" name="Google Shape;118;p1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29347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121"/>
        <p:cNvGrpSpPr/>
        <p:nvPr/>
      </p:nvGrpSpPr>
      <p:grpSpPr>
        <a:xfrm>
          <a:off x="0" y="0"/>
          <a:ext cx="0" cy="0"/>
          <a:chOff x="0" y="0"/>
          <a:chExt cx="0" cy="0"/>
        </a:xfrm>
      </p:grpSpPr>
      <p:sp>
        <p:nvSpPr>
          <p:cNvPr id="122" name="Google Shape;122;p1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9"/>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6" name="Google Shape;126;p1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13128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415600" y="593367"/>
            <a:ext cx="11360800" cy="831200"/>
          </a:xfrm>
          <a:prstGeom prst="rect">
            <a:avLst/>
          </a:prstGeom>
          <a:noFill/>
          <a:ln>
            <a:noFill/>
          </a:ln>
        </p:spPr>
        <p:txBody>
          <a:bodyPr spcFirstLastPara="1" wrap="square" lIns="91425" tIns="91425" rIns="91425" bIns="91425" anchor="t" anchorCtr="0">
            <a:noAutofit/>
          </a:bodyPr>
          <a:lstStyle>
            <a:lvl1pPr lvl="0" algn="l">
              <a:lnSpc>
                <a:spcPct val="85000"/>
              </a:lnSpc>
              <a:spcBef>
                <a:spcPts val="0"/>
              </a:spcBef>
              <a:spcAft>
                <a:spcPts val="0"/>
              </a:spcAft>
              <a:buClr>
                <a:srgbClr val="3F3F3F"/>
              </a:buClr>
              <a:buSzPts val="3000"/>
              <a:buFont typeface="Calibri"/>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31" name="Google Shape;131;p2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SzPts val="1800"/>
              <a:buChar char="●"/>
              <a:defRPr/>
            </a:lvl1pPr>
            <a:lvl2pPr marL="914400" lvl="1" indent="-317500" algn="l">
              <a:lnSpc>
                <a:spcPct val="90000"/>
              </a:lnSpc>
              <a:spcBef>
                <a:spcPts val="2133"/>
              </a:spcBef>
              <a:spcAft>
                <a:spcPts val="0"/>
              </a:spcAft>
              <a:buSzPts val="1400"/>
              <a:buChar char="○"/>
              <a:defRPr/>
            </a:lvl2pPr>
            <a:lvl3pPr marL="1371600" lvl="2" indent="-317500" algn="l">
              <a:lnSpc>
                <a:spcPct val="90000"/>
              </a:lnSpc>
              <a:spcBef>
                <a:spcPts val="2133"/>
              </a:spcBef>
              <a:spcAft>
                <a:spcPts val="0"/>
              </a:spcAft>
              <a:buSzPts val="1400"/>
              <a:buChar char="■"/>
              <a:defRPr/>
            </a:lvl3pPr>
            <a:lvl4pPr marL="1828800" lvl="3" indent="-317500" algn="l">
              <a:lnSpc>
                <a:spcPct val="90000"/>
              </a:lnSpc>
              <a:spcBef>
                <a:spcPts val="2133"/>
              </a:spcBef>
              <a:spcAft>
                <a:spcPts val="0"/>
              </a:spcAft>
              <a:buSzPts val="1400"/>
              <a:buChar char="●"/>
              <a:defRPr/>
            </a:lvl4pPr>
            <a:lvl5pPr marL="2286000" lvl="4" indent="-317500" algn="l">
              <a:lnSpc>
                <a:spcPct val="90000"/>
              </a:lnSpc>
              <a:spcBef>
                <a:spcPts val="2133"/>
              </a:spcBef>
              <a:spcAft>
                <a:spcPts val="0"/>
              </a:spcAft>
              <a:buSzPts val="1400"/>
              <a:buChar char="○"/>
              <a:defRPr/>
            </a:lvl5pPr>
            <a:lvl6pPr marL="2743200" lvl="5" indent="-317500" algn="l">
              <a:lnSpc>
                <a:spcPct val="90000"/>
              </a:lnSpc>
              <a:spcBef>
                <a:spcPts val="2133"/>
              </a:spcBef>
              <a:spcAft>
                <a:spcPts val="0"/>
              </a:spcAft>
              <a:buSzPts val="1400"/>
              <a:buChar char="■"/>
              <a:defRPr/>
            </a:lvl6pPr>
            <a:lvl7pPr marL="3200400" lvl="6" indent="-317500" algn="l">
              <a:lnSpc>
                <a:spcPct val="90000"/>
              </a:lnSpc>
              <a:spcBef>
                <a:spcPts val="2133"/>
              </a:spcBef>
              <a:spcAft>
                <a:spcPts val="0"/>
              </a:spcAft>
              <a:buSzPts val="1400"/>
              <a:buChar char="●"/>
              <a:defRPr/>
            </a:lvl7pPr>
            <a:lvl8pPr marL="3657600" lvl="7" indent="-317500" algn="l">
              <a:lnSpc>
                <a:spcPct val="90000"/>
              </a:lnSpc>
              <a:spcBef>
                <a:spcPts val="2133"/>
              </a:spcBef>
              <a:spcAft>
                <a:spcPts val="0"/>
              </a:spcAft>
              <a:buSzPts val="1400"/>
              <a:buChar char="○"/>
              <a:defRPr/>
            </a:lvl8pPr>
            <a:lvl9pPr marL="4114800" lvl="8" indent="-317500" algn="l">
              <a:lnSpc>
                <a:spcPct val="90000"/>
              </a:lnSpc>
              <a:spcBef>
                <a:spcPts val="2133"/>
              </a:spcBef>
              <a:spcAft>
                <a:spcPts val="2133"/>
              </a:spcAft>
              <a:buSzPts val="1400"/>
              <a:buChar char="■"/>
              <a:defRPr/>
            </a:lvl9pPr>
          </a:lstStyle>
          <a:p>
            <a:endParaRPr/>
          </a:p>
        </p:txBody>
      </p:sp>
      <p:sp>
        <p:nvSpPr>
          <p:cNvPr id="132" name="Google Shape;132;p20"/>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9835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purple">
  <p:cSld name="Title slide - purple">
    <p:bg>
      <p:bgPr>
        <a:solidFill>
          <a:schemeClr val="accent4"/>
        </a:solidFill>
        <a:effectLst/>
      </p:bgPr>
    </p:bg>
    <p:spTree>
      <p:nvGrpSpPr>
        <p:cNvPr id="1" name="Shape 133"/>
        <p:cNvGrpSpPr/>
        <p:nvPr/>
      </p:nvGrpSpPr>
      <p:grpSpPr>
        <a:xfrm>
          <a:off x="0" y="0"/>
          <a:ext cx="0" cy="0"/>
          <a:chOff x="0" y="0"/>
          <a:chExt cx="0" cy="0"/>
        </a:xfrm>
      </p:grpSpPr>
      <p:pic>
        <p:nvPicPr>
          <p:cNvPr id="134" name="Google Shape;134;g114646dbea4_0_269" descr="null"/>
          <p:cNvPicPr preferRelativeResize="0"/>
          <p:nvPr/>
        </p:nvPicPr>
        <p:blipFill rotWithShape="1">
          <a:blip r:embed="rId2">
            <a:alphaModFix/>
          </a:blip>
          <a:srcRect/>
          <a:stretch/>
        </p:blipFill>
        <p:spPr>
          <a:xfrm>
            <a:off x="3933933" y="-593933"/>
            <a:ext cx="8790966" cy="8445866"/>
          </a:xfrm>
          <a:prstGeom prst="rect">
            <a:avLst/>
          </a:prstGeom>
          <a:noFill/>
          <a:ln>
            <a:noFill/>
          </a:ln>
        </p:spPr>
      </p:pic>
      <p:sp>
        <p:nvSpPr>
          <p:cNvPr id="135" name="Google Shape;135;g114646dbea4_0_269"/>
          <p:cNvSpPr txBox="1">
            <a:spLocks noGrp="1"/>
          </p:cNvSpPr>
          <p:nvPr>
            <p:ph type="ctrTitle"/>
          </p:nvPr>
        </p:nvSpPr>
        <p:spPr>
          <a:xfrm>
            <a:off x="520700" y="2425700"/>
            <a:ext cx="10962900" cy="12447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136" name="Google Shape;136;g114646dbea4_0_269"/>
          <p:cNvSpPr txBox="1">
            <a:spLocks noGrp="1"/>
          </p:cNvSpPr>
          <p:nvPr>
            <p:ph type="subTitle" idx="1"/>
          </p:nvPr>
        </p:nvSpPr>
        <p:spPr>
          <a:xfrm>
            <a:off x="520700" y="3718840"/>
            <a:ext cx="10962900" cy="577200"/>
          </a:xfrm>
          <a:prstGeom prst="rect">
            <a:avLst/>
          </a:prstGeom>
          <a:noFill/>
          <a:ln>
            <a:noFill/>
          </a:ln>
        </p:spPr>
        <p:txBody>
          <a:bodyPr spcFirstLastPara="1" wrap="square" lIns="0" tIns="45700" rIns="0" bIns="45700" anchor="t" anchorCtr="0">
            <a:normAutofit/>
          </a:bodyPr>
          <a:lstStyle>
            <a:lvl1pPr lvl="0" algn="l">
              <a:lnSpc>
                <a:spcPct val="100000"/>
              </a:lnSpc>
              <a:spcBef>
                <a:spcPts val="1200"/>
              </a:spcBef>
              <a:spcAft>
                <a:spcPts val="0"/>
              </a:spcAft>
              <a:buClr>
                <a:schemeClr val="lt1"/>
              </a:buClr>
              <a:buSzPts val="2000"/>
              <a:buFont typeface="Lato"/>
              <a:buNone/>
              <a:defRPr>
                <a:solidFill>
                  <a:schemeClr val="lt1"/>
                </a:solidFill>
                <a:latin typeface="Lato"/>
                <a:ea typeface="Lato"/>
                <a:cs typeface="Lato"/>
                <a:sym typeface="Lato"/>
              </a:defRPr>
            </a:lvl1pPr>
            <a:lvl2pPr lvl="1" algn="l">
              <a:lnSpc>
                <a:spcPct val="100000"/>
              </a:lnSpc>
              <a:spcBef>
                <a:spcPts val="200"/>
              </a:spcBef>
              <a:spcAft>
                <a:spcPts val="0"/>
              </a:spcAft>
              <a:buClr>
                <a:schemeClr val="lt1"/>
              </a:buClr>
              <a:buSzPts val="2400"/>
              <a:buNone/>
              <a:defRPr sz="2400">
                <a:solidFill>
                  <a:schemeClr val="lt1"/>
                </a:solidFill>
              </a:defRPr>
            </a:lvl2pPr>
            <a:lvl3pPr lvl="2" algn="l">
              <a:lnSpc>
                <a:spcPct val="100000"/>
              </a:lnSpc>
              <a:spcBef>
                <a:spcPts val="200"/>
              </a:spcBef>
              <a:spcAft>
                <a:spcPts val="0"/>
              </a:spcAft>
              <a:buClr>
                <a:schemeClr val="lt1"/>
              </a:buClr>
              <a:buSzPts val="2400"/>
              <a:buNone/>
              <a:defRPr sz="2400">
                <a:solidFill>
                  <a:schemeClr val="lt1"/>
                </a:solidFill>
              </a:defRPr>
            </a:lvl3pPr>
            <a:lvl4pPr lvl="3" algn="l">
              <a:lnSpc>
                <a:spcPct val="100000"/>
              </a:lnSpc>
              <a:spcBef>
                <a:spcPts val="200"/>
              </a:spcBef>
              <a:spcAft>
                <a:spcPts val="0"/>
              </a:spcAft>
              <a:buClr>
                <a:schemeClr val="lt1"/>
              </a:buClr>
              <a:buSzPts val="2400"/>
              <a:buNone/>
              <a:defRPr sz="2400">
                <a:solidFill>
                  <a:schemeClr val="lt1"/>
                </a:solidFill>
              </a:defRPr>
            </a:lvl4pPr>
            <a:lvl5pPr lvl="4" algn="l">
              <a:lnSpc>
                <a:spcPct val="100000"/>
              </a:lnSpc>
              <a:spcBef>
                <a:spcPts val="200"/>
              </a:spcBef>
              <a:spcAft>
                <a:spcPts val="0"/>
              </a:spcAft>
              <a:buClr>
                <a:schemeClr val="lt1"/>
              </a:buClr>
              <a:buSzPts val="2400"/>
              <a:buNone/>
              <a:defRPr sz="2400">
                <a:solidFill>
                  <a:schemeClr val="lt1"/>
                </a:solidFill>
              </a:defRPr>
            </a:lvl5pPr>
            <a:lvl6pPr lvl="5" algn="l">
              <a:lnSpc>
                <a:spcPct val="100000"/>
              </a:lnSpc>
              <a:spcBef>
                <a:spcPts val="200"/>
              </a:spcBef>
              <a:spcAft>
                <a:spcPts val="0"/>
              </a:spcAft>
              <a:buClr>
                <a:schemeClr val="lt1"/>
              </a:buClr>
              <a:buSzPts val="2400"/>
              <a:buNone/>
              <a:defRPr sz="2400">
                <a:solidFill>
                  <a:schemeClr val="lt1"/>
                </a:solidFill>
              </a:defRPr>
            </a:lvl6pPr>
            <a:lvl7pPr lvl="6" algn="l">
              <a:lnSpc>
                <a:spcPct val="100000"/>
              </a:lnSpc>
              <a:spcBef>
                <a:spcPts val="200"/>
              </a:spcBef>
              <a:spcAft>
                <a:spcPts val="0"/>
              </a:spcAft>
              <a:buClr>
                <a:schemeClr val="lt1"/>
              </a:buClr>
              <a:buSzPts val="2400"/>
              <a:buNone/>
              <a:defRPr sz="2400">
                <a:solidFill>
                  <a:schemeClr val="lt1"/>
                </a:solidFill>
              </a:defRPr>
            </a:lvl7pPr>
            <a:lvl8pPr lvl="7" algn="l">
              <a:lnSpc>
                <a:spcPct val="100000"/>
              </a:lnSpc>
              <a:spcBef>
                <a:spcPts val="200"/>
              </a:spcBef>
              <a:spcAft>
                <a:spcPts val="0"/>
              </a:spcAft>
              <a:buClr>
                <a:schemeClr val="lt1"/>
              </a:buClr>
              <a:buSzPts val="2400"/>
              <a:buNone/>
              <a:defRPr sz="2400">
                <a:solidFill>
                  <a:schemeClr val="lt1"/>
                </a:solidFill>
              </a:defRPr>
            </a:lvl8pPr>
            <a:lvl9pPr lvl="8" algn="l">
              <a:lnSpc>
                <a:spcPct val="100000"/>
              </a:lnSpc>
              <a:spcBef>
                <a:spcPts val="200"/>
              </a:spcBef>
              <a:spcAft>
                <a:spcPts val="0"/>
              </a:spcAft>
              <a:buClr>
                <a:schemeClr val="lt1"/>
              </a:buClr>
              <a:buSzPts val="2400"/>
              <a:buNone/>
              <a:defRPr sz="2400">
                <a:solidFill>
                  <a:schemeClr val="lt1"/>
                </a:solidFill>
              </a:defRPr>
            </a:lvl9pPr>
          </a:lstStyle>
          <a:p>
            <a:endParaRPr/>
          </a:p>
        </p:txBody>
      </p:sp>
      <p:sp>
        <p:nvSpPr>
          <p:cNvPr id="137" name="Google Shape;137;g114646dbea4_0_269"/>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92732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453369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18"/>
        <p:cNvGrpSpPr/>
        <p:nvPr/>
      </p:nvGrpSpPr>
      <p:grpSpPr>
        <a:xfrm>
          <a:off x="0" y="0"/>
          <a:ext cx="0" cy="0"/>
          <a:chOff x="0" y="0"/>
          <a:chExt cx="0" cy="0"/>
        </a:xfrm>
      </p:grpSpPr>
      <p:sp>
        <p:nvSpPr>
          <p:cNvPr id="19" name="Google Shape;19;p17"/>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7"/>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7"/>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7"/>
          <p:cNvSpPr>
            <a:spLocks noGrp="1"/>
          </p:cNvSpPr>
          <p:nvPr>
            <p:ph type="pic" idx="2"/>
          </p:nvPr>
        </p:nvSpPr>
        <p:spPr>
          <a:xfrm>
            <a:off x="15" y="0"/>
            <a:ext cx="12191985" cy="4915076"/>
          </a:xfrm>
          <a:prstGeom prst="rect">
            <a:avLst/>
          </a:prstGeom>
          <a:noFill/>
          <a:ln>
            <a:noFill/>
          </a:ln>
        </p:spPr>
      </p:sp>
      <p:sp>
        <p:nvSpPr>
          <p:cNvPr id="23" name="Google Shape;23;p17"/>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4" name="Google Shape;24;p1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74028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89691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 name="Google Shape;36;p1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6534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solidFill>
          <a:schemeClr val="lt1"/>
        </a:solidFill>
        <a:effectLst/>
      </p:bgPr>
    </p:bg>
    <p:spTree>
      <p:nvGrpSpPr>
        <p:cNvPr id="1" name="Shape 40"/>
        <p:cNvGrpSpPr/>
        <p:nvPr/>
      </p:nvGrpSpPr>
      <p:grpSpPr>
        <a:xfrm>
          <a:off x="0" y="0"/>
          <a:ext cx="0" cy="0"/>
          <a:chOff x="0" y="0"/>
          <a:chExt cx="0" cy="0"/>
        </a:xfrm>
      </p:grpSpPr>
      <p:sp>
        <p:nvSpPr>
          <p:cNvPr id="41" name="Google Shape;41;p1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5" name="Google Shape;45;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8" name="Google Shape;48;p1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4274865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49"/>
        <p:cNvGrpSpPr/>
        <p:nvPr/>
      </p:nvGrpSpPr>
      <p:grpSpPr>
        <a:xfrm>
          <a:off x="0" y="0"/>
          <a:ext cx="0" cy="0"/>
          <a:chOff x="0" y="0"/>
          <a:chExt cx="0" cy="0"/>
        </a:xfrm>
      </p:grpSpPr>
      <p:sp>
        <p:nvSpPr>
          <p:cNvPr id="50" name="Google Shape;50;p1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4" name="Google Shape;54;p1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55" name="Google Shape;55;p1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22886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58"/>
        <p:cNvGrpSpPr/>
        <p:nvPr/>
      </p:nvGrpSpPr>
      <p:grpSpPr>
        <a:xfrm>
          <a:off x="0" y="0"/>
          <a:ext cx="0" cy="0"/>
          <a:chOff x="0" y="0"/>
          <a:chExt cx="0" cy="0"/>
        </a:xfrm>
      </p:grpSpPr>
      <p:sp>
        <p:nvSpPr>
          <p:cNvPr id="59" name="Google Shape;59;g114646dbea4_0_834"/>
          <p:cNvSpPr txBox="1">
            <a:spLocks noGrp="1"/>
          </p:cNvSpPr>
          <p:nvPr>
            <p:ph type="title"/>
          </p:nvPr>
        </p:nvSpPr>
        <p:spPr>
          <a:xfrm>
            <a:off x="653667" y="651000"/>
            <a:ext cx="8302800" cy="54543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8000"/>
              <a:buNone/>
              <a:defRPr sz="8000">
                <a:solidFill>
                  <a:schemeClr val="dk2"/>
                </a:solidFill>
              </a:defRPr>
            </a:lvl1pPr>
            <a:lvl2pPr lvl="1" algn="l">
              <a:lnSpc>
                <a:spcPct val="100000"/>
              </a:lnSpc>
              <a:spcBef>
                <a:spcPts val="0"/>
              </a:spcBef>
              <a:spcAft>
                <a:spcPts val="0"/>
              </a:spcAft>
              <a:buClr>
                <a:schemeClr val="dk2"/>
              </a:buClr>
              <a:buSzPts val="8000"/>
              <a:buNone/>
              <a:defRPr sz="8000">
                <a:solidFill>
                  <a:schemeClr val="dk2"/>
                </a:solidFill>
              </a:defRPr>
            </a:lvl2pPr>
            <a:lvl3pPr lvl="2" algn="l">
              <a:lnSpc>
                <a:spcPct val="100000"/>
              </a:lnSpc>
              <a:spcBef>
                <a:spcPts val="0"/>
              </a:spcBef>
              <a:spcAft>
                <a:spcPts val="0"/>
              </a:spcAft>
              <a:buClr>
                <a:schemeClr val="dk2"/>
              </a:buClr>
              <a:buSzPts val="8000"/>
              <a:buNone/>
              <a:defRPr sz="8000">
                <a:solidFill>
                  <a:schemeClr val="dk2"/>
                </a:solidFill>
              </a:defRPr>
            </a:lvl3pPr>
            <a:lvl4pPr lvl="3" algn="l">
              <a:lnSpc>
                <a:spcPct val="100000"/>
              </a:lnSpc>
              <a:spcBef>
                <a:spcPts val="0"/>
              </a:spcBef>
              <a:spcAft>
                <a:spcPts val="0"/>
              </a:spcAft>
              <a:buClr>
                <a:schemeClr val="dk2"/>
              </a:buClr>
              <a:buSzPts val="8000"/>
              <a:buNone/>
              <a:defRPr sz="8000">
                <a:solidFill>
                  <a:schemeClr val="dk2"/>
                </a:solidFill>
              </a:defRPr>
            </a:lvl4pPr>
            <a:lvl5pPr lvl="4" algn="l">
              <a:lnSpc>
                <a:spcPct val="100000"/>
              </a:lnSpc>
              <a:spcBef>
                <a:spcPts val="0"/>
              </a:spcBef>
              <a:spcAft>
                <a:spcPts val="0"/>
              </a:spcAft>
              <a:buClr>
                <a:schemeClr val="dk2"/>
              </a:buClr>
              <a:buSzPts val="8000"/>
              <a:buNone/>
              <a:defRPr sz="8000">
                <a:solidFill>
                  <a:schemeClr val="dk2"/>
                </a:solidFill>
              </a:defRPr>
            </a:lvl5pPr>
            <a:lvl6pPr lvl="5" algn="l">
              <a:lnSpc>
                <a:spcPct val="100000"/>
              </a:lnSpc>
              <a:spcBef>
                <a:spcPts val="0"/>
              </a:spcBef>
              <a:spcAft>
                <a:spcPts val="0"/>
              </a:spcAft>
              <a:buClr>
                <a:schemeClr val="dk2"/>
              </a:buClr>
              <a:buSzPts val="8000"/>
              <a:buNone/>
              <a:defRPr sz="8000">
                <a:solidFill>
                  <a:schemeClr val="dk2"/>
                </a:solidFill>
              </a:defRPr>
            </a:lvl6pPr>
            <a:lvl7pPr lvl="6" algn="l">
              <a:lnSpc>
                <a:spcPct val="100000"/>
              </a:lnSpc>
              <a:spcBef>
                <a:spcPts val="0"/>
              </a:spcBef>
              <a:spcAft>
                <a:spcPts val="0"/>
              </a:spcAft>
              <a:buClr>
                <a:schemeClr val="dk2"/>
              </a:buClr>
              <a:buSzPts val="8000"/>
              <a:buNone/>
              <a:defRPr sz="8000">
                <a:solidFill>
                  <a:schemeClr val="dk2"/>
                </a:solidFill>
              </a:defRPr>
            </a:lvl7pPr>
            <a:lvl8pPr lvl="7" algn="l">
              <a:lnSpc>
                <a:spcPct val="100000"/>
              </a:lnSpc>
              <a:spcBef>
                <a:spcPts val="0"/>
              </a:spcBef>
              <a:spcAft>
                <a:spcPts val="0"/>
              </a:spcAft>
              <a:buClr>
                <a:schemeClr val="dk2"/>
              </a:buClr>
              <a:buSzPts val="8000"/>
              <a:buNone/>
              <a:defRPr sz="8000">
                <a:solidFill>
                  <a:schemeClr val="dk2"/>
                </a:solidFill>
              </a:defRPr>
            </a:lvl8pPr>
            <a:lvl9pPr lvl="8" algn="l">
              <a:lnSpc>
                <a:spcPct val="100000"/>
              </a:lnSpc>
              <a:spcBef>
                <a:spcPts val="0"/>
              </a:spcBef>
              <a:spcAft>
                <a:spcPts val="0"/>
              </a:spcAft>
              <a:buClr>
                <a:schemeClr val="dk2"/>
              </a:buClr>
              <a:buSzPts val="8000"/>
              <a:buNone/>
              <a:defRPr sz="8000">
                <a:solidFill>
                  <a:schemeClr val="dk2"/>
                </a:solidFill>
              </a:defRPr>
            </a:lvl9pPr>
          </a:lstStyle>
          <a:p>
            <a:endParaRPr/>
          </a:p>
        </p:txBody>
      </p:sp>
      <p:sp>
        <p:nvSpPr>
          <p:cNvPr id="60" name="Google Shape;60;g114646dbea4_0_834"/>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2322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1"/>
        <p:cNvGrpSpPr/>
        <p:nvPr/>
      </p:nvGrpSpPr>
      <p:grpSpPr>
        <a:xfrm>
          <a:off x="0" y="0"/>
          <a:ext cx="0" cy="0"/>
          <a:chOff x="0" y="0"/>
          <a:chExt cx="0" cy="0"/>
        </a:xfrm>
      </p:grpSpPr>
      <p:sp>
        <p:nvSpPr>
          <p:cNvPr id="62" name="Google Shape;62;p1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63071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 top">
  <p:cSld name="Title and four columns - top">
    <p:bg>
      <p:bgPr>
        <a:solidFill>
          <a:schemeClr val="dk2"/>
        </a:solidFill>
        <a:effectLst/>
      </p:bgPr>
    </p:bg>
    <p:spTree>
      <p:nvGrpSpPr>
        <p:cNvPr id="1" name="Shape 67"/>
        <p:cNvGrpSpPr/>
        <p:nvPr/>
      </p:nvGrpSpPr>
      <p:grpSpPr>
        <a:xfrm>
          <a:off x="0" y="0"/>
          <a:ext cx="0" cy="0"/>
          <a:chOff x="0" y="0"/>
          <a:chExt cx="0" cy="0"/>
        </a:xfrm>
      </p:grpSpPr>
      <p:sp>
        <p:nvSpPr>
          <p:cNvPr id="68" name="Google Shape;68;g114646dbea4_0_3626"/>
          <p:cNvSpPr txBox="1">
            <a:spLocks noGrp="1"/>
          </p:cNvSpPr>
          <p:nvPr>
            <p:ph type="body" idx="1"/>
          </p:nvPr>
        </p:nvSpPr>
        <p:spPr>
          <a:xfrm>
            <a:off x="9528175" y="1644367"/>
            <a:ext cx="26163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69" name="Google Shape;69;g114646dbea4_0_3626"/>
          <p:cNvSpPr txBox="1">
            <a:spLocks noGrp="1"/>
          </p:cNvSpPr>
          <p:nvPr>
            <p:ph type="title"/>
          </p:nvPr>
        </p:nvSpPr>
        <p:spPr>
          <a:xfrm>
            <a:off x="629200" y="273767"/>
            <a:ext cx="10962900" cy="10236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2"/>
              </a:buClr>
              <a:buSzPts val="4800"/>
              <a:buFont typeface="Lato"/>
              <a:buNone/>
              <a:defRPr b="1">
                <a:solidFill>
                  <a:schemeClr val="dk2"/>
                </a:solidFill>
                <a:latin typeface="Lato"/>
                <a:ea typeface="Lato"/>
                <a:cs typeface="Lato"/>
                <a:sym typeface="Lato"/>
              </a:defRPr>
            </a:lvl1pPr>
            <a:lvl2pPr lvl="1" algn="l">
              <a:lnSpc>
                <a:spcPct val="100000"/>
              </a:lnSpc>
              <a:spcBef>
                <a:spcPts val="0"/>
              </a:spcBef>
              <a:spcAft>
                <a:spcPts val="0"/>
              </a:spcAft>
              <a:buSzPts val="1400"/>
              <a:buFont typeface="Lato"/>
              <a:buNone/>
              <a:defRPr b="1">
                <a:latin typeface="Lato"/>
                <a:ea typeface="Lato"/>
                <a:cs typeface="Lato"/>
                <a:sym typeface="Lato"/>
              </a:defRPr>
            </a:lvl2pPr>
            <a:lvl3pPr lvl="2" algn="l">
              <a:lnSpc>
                <a:spcPct val="100000"/>
              </a:lnSpc>
              <a:spcBef>
                <a:spcPts val="0"/>
              </a:spcBef>
              <a:spcAft>
                <a:spcPts val="0"/>
              </a:spcAft>
              <a:buSzPts val="1400"/>
              <a:buFont typeface="Lato"/>
              <a:buNone/>
              <a:defRPr b="1">
                <a:latin typeface="Lato"/>
                <a:ea typeface="Lato"/>
                <a:cs typeface="Lato"/>
                <a:sym typeface="Lato"/>
              </a:defRPr>
            </a:lvl3pPr>
            <a:lvl4pPr lvl="3" algn="l">
              <a:lnSpc>
                <a:spcPct val="100000"/>
              </a:lnSpc>
              <a:spcBef>
                <a:spcPts val="0"/>
              </a:spcBef>
              <a:spcAft>
                <a:spcPts val="0"/>
              </a:spcAft>
              <a:buSzPts val="1400"/>
              <a:buFont typeface="Lato"/>
              <a:buNone/>
              <a:defRPr b="1">
                <a:latin typeface="Lato"/>
                <a:ea typeface="Lato"/>
                <a:cs typeface="Lato"/>
                <a:sym typeface="Lato"/>
              </a:defRPr>
            </a:lvl4pPr>
            <a:lvl5pPr lvl="4" algn="l">
              <a:lnSpc>
                <a:spcPct val="100000"/>
              </a:lnSpc>
              <a:spcBef>
                <a:spcPts val="0"/>
              </a:spcBef>
              <a:spcAft>
                <a:spcPts val="0"/>
              </a:spcAft>
              <a:buSzPts val="1400"/>
              <a:buFont typeface="Lato"/>
              <a:buNone/>
              <a:defRPr b="1">
                <a:latin typeface="Lato"/>
                <a:ea typeface="Lato"/>
                <a:cs typeface="Lato"/>
                <a:sym typeface="Lato"/>
              </a:defRPr>
            </a:lvl5pPr>
            <a:lvl6pPr lvl="5" algn="l">
              <a:lnSpc>
                <a:spcPct val="100000"/>
              </a:lnSpc>
              <a:spcBef>
                <a:spcPts val="0"/>
              </a:spcBef>
              <a:spcAft>
                <a:spcPts val="0"/>
              </a:spcAft>
              <a:buSzPts val="1400"/>
              <a:buFont typeface="Lato"/>
              <a:buNone/>
              <a:defRPr b="1">
                <a:latin typeface="Lato"/>
                <a:ea typeface="Lato"/>
                <a:cs typeface="Lato"/>
                <a:sym typeface="Lato"/>
              </a:defRPr>
            </a:lvl6pPr>
            <a:lvl7pPr lvl="6" algn="l">
              <a:lnSpc>
                <a:spcPct val="100000"/>
              </a:lnSpc>
              <a:spcBef>
                <a:spcPts val="0"/>
              </a:spcBef>
              <a:spcAft>
                <a:spcPts val="0"/>
              </a:spcAft>
              <a:buSzPts val="1400"/>
              <a:buFont typeface="Lato"/>
              <a:buNone/>
              <a:defRPr b="1">
                <a:latin typeface="Lato"/>
                <a:ea typeface="Lato"/>
                <a:cs typeface="Lato"/>
                <a:sym typeface="Lato"/>
              </a:defRPr>
            </a:lvl7pPr>
            <a:lvl8pPr lvl="7" algn="l">
              <a:lnSpc>
                <a:spcPct val="100000"/>
              </a:lnSpc>
              <a:spcBef>
                <a:spcPts val="0"/>
              </a:spcBef>
              <a:spcAft>
                <a:spcPts val="0"/>
              </a:spcAft>
              <a:buSzPts val="1400"/>
              <a:buFont typeface="Lato"/>
              <a:buNone/>
              <a:defRPr b="1">
                <a:latin typeface="Lato"/>
                <a:ea typeface="Lato"/>
                <a:cs typeface="Lato"/>
                <a:sym typeface="Lato"/>
              </a:defRPr>
            </a:lvl8pPr>
            <a:lvl9pPr lvl="8" algn="l">
              <a:lnSpc>
                <a:spcPct val="100000"/>
              </a:lnSpc>
              <a:spcBef>
                <a:spcPts val="0"/>
              </a:spcBef>
              <a:spcAft>
                <a:spcPts val="0"/>
              </a:spcAft>
              <a:buSzPts val="1400"/>
              <a:buFont typeface="Lato"/>
              <a:buNone/>
              <a:defRPr b="1">
                <a:latin typeface="Lato"/>
                <a:ea typeface="Lato"/>
                <a:cs typeface="Lato"/>
                <a:sym typeface="Lato"/>
              </a:defRPr>
            </a:lvl9pPr>
          </a:lstStyle>
          <a:p>
            <a:endParaRPr/>
          </a:p>
        </p:txBody>
      </p:sp>
      <p:sp>
        <p:nvSpPr>
          <p:cNvPr id="70" name="Google Shape;70;g114646dbea4_0_3626"/>
          <p:cNvSpPr txBox="1">
            <a:spLocks noGrp="1"/>
          </p:cNvSpPr>
          <p:nvPr>
            <p:ph type="body" idx="2"/>
          </p:nvPr>
        </p:nvSpPr>
        <p:spPr>
          <a:xfrm>
            <a:off x="629200" y="1644367"/>
            <a:ext cx="25269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71" name="Google Shape;71;g114646dbea4_0_3626"/>
          <p:cNvSpPr txBox="1">
            <a:spLocks noGrp="1"/>
          </p:cNvSpPr>
          <p:nvPr>
            <p:ph type="body" idx="3"/>
          </p:nvPr>
        </p:nvSpPr>
        <p:spPr>
          <a:xfrm>
            <a:off x="3535629" y="1644367"/>
            <a:ext cx="26163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72" name="Google Shape;72;g114646dbea4_0_3626"/>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73" name="Google Shape;73;g114646dbea4_0_3626"/>
          <p:cNvGrpSpPr/>
          <p:nvPr/>
        </p:nvGrpSpPr>
        <p:grpSpPr>
          <a:xfrm>
            <a:off x="203195" y="6372441"/>
            <a:ext cx="4762381" cy="364791"/>
            <a:chOff x="152400" y="4779450"/>
            <a:chExt cx="3571875" cy="273600"/>
          </a:xfrm>
        </p:grpSpPr>
        <p:pic>
          <p:nvPicPr>
            <p:cNvPr id="74" name="Google Shape;74;g114646dbea4_0_3626" descr="Social media icons for: Twitter, Facebook, LinkedIn, Instagram, Pinterest, and YouTube"/>
            <p:cNvPicPr preferRelativeResize="0"/>
            <p:nvPr/>
          </p:nvPicPr>
          <p:blipFill rotWithShape="1">
            <a:blip r:embed="rId2">
              <a:alphaModFix/>
            </a:blip>
            <a:srcRect/>
            <a:stretch/>
          </p:blipFill>
          <p:spPr>
            <a:xfrm>
              <a:off x="152400" y="4882300"/>
              <a:ext cx="1229306" cy="170750"/>
            </a:xfrm>
            <a:prstGeom prst="rect">
              <a:avLst/>
            </a:prstGeom>
            <a:noFill/>
            <a:ln>
              <a:noFill/>
            </a:ln>
          </p:spPr>
        </p:pic>
        <p:sp>
          <p:nvSpPr>
            <p:cNvPr id="75" name="Google Shape;75;g114646dbea4_0_3626"/>
            <p:cNvSpPr txBox="1"/>
            <p:nvPr/>
          </p:nvSpPr>
          <p:spPr>
            <a:xfrm>
              <a:off x="1400175" y="4779450"/>
              <a:ext cx="2324100" cy="256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72861"/>
                  </a:solidFill>
                  <a:latin typeface="Lato"/>
                  <a:ea typeface="Lato"/>
                  <a:cs typeface="Lato"/>
                  <a:sym typeface="Lato"/>
                </a:rPr>
                <a:t>@CAST_UDL | #CASTPL</a:t>
              </a:r>
              <a:endParaRPr sz="1600" b="1" i="0" u="none" strike="noStrike" cap="none">
                <a:solidFill>
                  <a:srgbClr val="372861"/>
                </a:solidFill>
                <a:latin typeface="Lato"/>
                <a:ea typeface="Lato"/>
                <a:cs typeface="Lato"/>
                <a:sym typeface="Lato"/>
              </a:endParaRPr>
            </a:p>
          </p:txBody>
        </p:sp>
      </p:grpSp>
      <p:sp>
        <p:nvSpPr>
          <p:cNvPr id="76" name="Google Shape;76;g114646dbea4_0_3626"/>
          <p:cNvSpPr txBox="1">
            <a:spLocks noGrp="1"/>
          </p:cNvSpPr>
          <p:nvPr>
            <p:ph type="body" idx="4"/>
          </p:nvPr>
        </p:nvSpPr>
        <p:spPr>
          <a:xfrm>
            <a:off x="6531908" y="1644367"/>
            <a:ext cx="26163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Tree>
    <p:extLst>
      <p:ext uri="{BB962C8B-B14F-4D97-AF65-F5344CB8AC3E}">
        <p14:creationId xmlns:p14="http://schemas.microsoft.com/office/powerpoint/2010/main" val="13748307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3">
  <p:cSld name="Caption 3">
    <p:bg>
      <p:bgPr>
        <a:solidFill>
          <a:schemeClr val="accent4"/>
        </a:solidFill>
        <a:effectLst/>
      </p:bgPr>
    </p:bg>
    <p:spTree>
      <p:nvGrpSpPr>
        <p:cNvPr id="1" name="Shape 77"/>
        <p:cNvGrpSpPr/>
        <p:nvPr/>
      </p:nvGrpSpPr>
      <p:grpSpPr>
        <a:xfrm>
          <a:off x="0" y="0"/>
          <a:ext cx="0" cy="0"/>
          <a:chOff x="0" y="0"/>
          <a:chExt cx="0" cy="0"/>
        </a:xfrm>
      </p:grpSpPr>
      <p:sp>
        <p:nvSpPr>
          <p:cNvPr id="78" name="Google Shape;78;g114646dbea4_0_838"/>
          <p:cNvSpPr txBox="1">
            <a:spLocks noGrp="1"/>
          </p:cNvSpPr>
          <p:nvPr>
            <p:ph type="body" idx="1"/>
          </p:nvPr>
        </p:nvSpPr>
        <p:spPr>
          <a:xfrm>
            <a:off x="76200" y="6298233"/>
            <a:ext cx="11175900" cy="320700"/>
          </a:xfrm>
          <a:prstGeom prst="rect">
            <a:avLst/>
          </a:prstGeom>
          <a:noFill/>
          <a:ln>
            <a:noFill/>
          </a:ln>
        </p:spPr>
        <p:txBody>
          <a:bodyPr spcFirstLastPara="1" wrap="square" lIns="0" tIns="45700" rIns="0" bIns="45700" anchor="ctr" anchorCtr="0">
            <a:normAutofit/>
          </a:bodyPr>
          <a:lstStyle>
            <a:lvl1pPr marL="457200" lvl="0" indent="-228600" algn="l">
              <a:lnSpc>
                <a:spcPct val="100000"/>
              </a:lnSpc>
              <a:spcBef>
                <a:spcPts val="1200"/>
              </a:spcBef>
              <a:spcAft>
                <a:spcPts val="0"/>
              </a:spcAft>
              <a:buClr>
                <a:schemeClr val="dk2"/>
              </a:buClr>
              <a:buSzPts val="2000"/>
              <a:buNone/>
              <a:defRPr b="1">
                <a:solidFill>
                  <a:schemeClr val="dk2"/>
                </a:solidFill>
              </a:defRPr>
            </a:lvl1pPr>
            <a:lvl2pPr marL="914400" lvl="1" indent="-342900" algn="l">
              <a:lnSpc>
                <a:spcPct val="90000"/>
              </a:lnSpc>
              <a:spcBef>
                <a:spcPts val="200"/>
              </a:spcBef>
              <a:spcAft>
                <a:spcPts val="0"/>
              </a:spcAft>
              <a:buSzPts val="18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
        <p:nvSpPr>
          <p:cNvPr id="79" name="Google Shape;79;g114646dbea4_0_838"/>
          <p:cNvSpPr txBox="1">
            <a:spLocks noGrp="1"/>
          </p:cNvSpPr>
          <p:nvPr>
            <p:ph type="sldNum" idx="12"/>
          </p:nvPr>
        </p:nvSpPr>
        <p:spPr>
          <a:xfrm>
            <a:off x="11364722" y="62608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27857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 top">
  <p:cSld name="Title and three columns - top">
    <p:bg>
      <p:bgPr>
        <a:solidFill>
          <a:schemeClr val="dk2"/>
        </a:solidFill>
        <a:effectLst/>
      </p:bgPr>
    </p:bg>
    <p:spTree>
      <p:nvGrpSpPr>
        <p:cNvPr id="1" name="Shape 80"/>
        <p:cNvGrpSpPr/>
        <p:nvPr/>
      </p:nvGrpSpPr>
      <p:grpSpPr>
        <a:xfrm>
          <a:off x="0" y="0"/>
          <a:ext cx="0" cy="0"/>
          <a:chOff x="0" y="0"/>
          <a:chExt cx="0" cy="0"/>
        </a:xfrm>
      </p:grpSpPr>
      <p:sp>
        <p:nvSpPr>
          <p:cNvPr id="81" name="Google Shape;81;g114646dbea4_0_843"/>
          <p:cNvSpPr txBox="1">
            <a:spLocks noGrp="1"/>
          </p:cNvSpPr>
          <p:nvPr>
            <p:ph type="body" idx="1"/>
          </p:nvPr>
        </p:nvSpPr>
        <p:spPr>
          <a:xfrm>
            <a:off x="8357128" y="1644367"/>
            <a:ext cx="34257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82" name="Google Shape;82;g114646dbea4_0_843"/>
          <p:cNvSpPr txBox="1">
            <a:spLocks noGrp="1"/>
          </p:cNvSpPr>
          <p:nvPr>
            <p:ph type="title"/>
          </p:nvPr>
        </p:nvSpPr>
        <p:spPr>
          <a:xfrm>
            <a:off x="629200" y="273767"/>
            <a:ext cx="10962900" cy="10236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2"/>
              </a:buClr>
              <a:buSzPts val="4800"/>
              <a:buFont typeface="Lato"/>
              <a:buNone/>
              <a:defRPr b="1">
                <a:solidFill>
                  <a:schemeClr val="dk2"/>
                </a:solidFill>
                <a:latin typeface="Lato"/>
                <a:ea typeface="Lato"/>
                <a:cs typeface="Lato"/>
                <a:sym typeface="Lato"/>
              </a:defRPr>
            </a:lvl1pPr>
            <a:lvl2pPr lvl="1"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2pPr>
            <a:lvl3pPr lvl="2"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3pPr>
            <a:lvl4pPr lvl="3"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4pPr>
            <a:lvl5pPr lvl="4"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5pPr>
            <a:lvl6pPr lvl="5"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6pPr>
            <a:lvl7pPr lvl="6"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7pPr>
            <a:lvl8pPr lvl="7"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8pPr>
            <a:lvl9pPr lvl="8"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9pPr>
          </a:lstStyle>
          <a:p>
            <a:endParaRPr/>
          </a:p>
        </p:txBody>
      </p:sp>
      <p:sp>
        <p:nvSpPr>
          <p:cNvPr id="83" name="Google Shape;83;g114646dbea4_0_843"/>
          <p:cNvSpPr txBox="1">
            <a:spLocks noGrp="1"/>
          </p:cNvSpPr>
          <p:nvPr>
            <p:ph type="body" idx="2"/>
          </p:nvPr>
        </p:nvSpPr>
        <p:spPr>
          <a:xfrm>
            <a:off x="629200" y="1644367"/>
            <a:ext cx="33081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84" name="Google Shape;84;g114646dbea4_0_843"/>
          <p:cNvSpPr txBox="1">
            <a:spLocks noGrp="1"/>
          </p:cNvSpPr>
          <p:nvPr>
            <p:ph type="body" idx="3"/>
          </p:nvPr>
        </p:nvSpPr>
        <p:spPr>
          <a:xfrm>
            <a:off x="4434347" y="1644367"/>
            <a:ext cx="34257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85" name="Google Shape;85;g114646dbea4_0_843"/>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86" name="Google Shape;86;g114646dbea4_0_843"/>
          <p:cNvGrpSpPr/>
          <p:nvPr/>
        </p:nvGrpSpPr>
        <p:grpSpPr>
          <a:xfrm>
            <a:off x="203195" y="6372441"/>
            <a:ext cx="4762381" cy="364791"/>
            <a:chOff x="152400" y="4779450"/>
            <a:chExt cx="3571875" cy="273600"/>
          </a:xfrm>
        </p:grpSpPr>
        <p:pic>
          <p:nvPicPr>
            <p:cNvPr id="87" name="Google Shape;87;g114646dbea4_0_843" descr="Social media icons for: Twitter, Facebook, LinkedIn, Instagram, Pinterest, and YouTube"/>
            <p:cNvPicPr preferRelativeResize="0"/>
            <p:nvPr/>
          </p:nvPicPr>
          <p:blipFill rotWithShape="1">
            <a:blip r:embed="rId2">
              <a:alphaModFix/>
            </a:blip>
            <a:srcRect/>
            <a:stretch/>
          </p:blipFill>
          <p:spPr>
            <a:xfrm>
              <a:off x="152400" y="4882300"/>
              <a:ext cx="1229306" cy="170750"/>
            </a:xfrm>
            <a:prstGeom prst="rect">
              <a:avLst/>
            </a:prstGeom>
            <a:noFill/>
            <a:ln>
              <a:noFill/>
            </a:ln>
          </p:spPr>
        </p:pic>
        <p:sp>
          <p:nvSpPr>
            <p:cNvPr id="88" name="Google Shape;88;g114646dbea4_0_843"/>
            <p:cNvSpPr txBox="1"/>
            <p:nvPr/>
          </p:nvSpPr>
          <p:spPr>
            <a:xfrm>
              <a:off x="1400175" y="4779450"/>
              <a:ext cx="2324100" cy="256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72861"/>
                  </a:solidFill>
                  <a:latin typeface="Lato"/>
                  <a:ea typeface="Lato"/>
                  <a:cs typeface="Lato"/>
                  <a:sym typeface="Lato"/>
                </a:rPr>
                <a:t>@CAST_UDL | #CASTPL</a:t>
              </a:r>
              <a:endParaRPr sz="1600" b="1" i="0" u="none" strike="noStrike" cap="none">
                <a:solidFill>
                  <a:srgbClr val="372861"/>
                </a:solidFill>
                <a:latin typeface="Lato"/>
                <a:ea typeface="Lato"/>
                <a:cs typeface="Lato"/>
                <a:sym typeface="Lato"/>
              </a:endParaRPr>
            </a:p>
          </p:txBody>
        </p:sp>
      </p:grpSp>
    </p:spTree>
    <p:extLst>
      <p:ext uri="{BB962C8B-B14F-4D97-AF65-F5344CB8AC3E}">
        <p14:creationId xmlns:p14="http://schemas.microsoft.com/office/powerpoint/2010/main" val="366152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90426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1">
  <p:cSld name="Caption 1">
    <p:bg>
      <p:bgPr>
        <a:solidFill>
          <a:schemeClr val="accent4"/>
        </a:solidFill>
        <a:effectLst/>
      </p:bgPr>
    </p:bg>
    <p:spTree>
      <p:nvGrpSpPr>
        <p:cNvPr id="1" name="Shape 89"/>
        <p:cNvGrpSpPr/>
        <p:nvPr/>
      </p:nvGrpSpPr>
      <p:grpSpPr>
        <a:xfrm>
          <a:off x="0" y="0"/>
          <a:ext cx="0" cy="0"/>
          <a:chOff x="0" y="0"/>
          <a:chExt cx="0" cy="0"/>
        </a:xfrm>
      </p:grpSpPr>
      <p:sp>
        <p:nvSpPr>
          <p:cNvPr id="90" name="Google Shape;90;g114646dbea4_0_3638"/>
          <p:cNvSpPr txBox="1">
            <a:spLocks noGrp="1"/>
          </p:cNvSpPr>
          <p:nvPr>
            <p:ph type="body" idx="1"/>
          </p:nvPr>
        </p:nvSpPr>
        <p:spPr>
          <a:xfrm>
            <a:off x="76200" y="6298233"/>
            <a:ext cx="11175900" cy="320700"/>
          </a:xfrm>
          <a:prstGeom prst="rect">
            <a:avLst/>
          </a:prstGeom>
          <a:noFill/>
          <a:ln>
            <a:noFill/>
          </a:ln>
        </p:spPr>
        <p:txBody>
          <a:bodyPr spcFirstLastPara="1" wrap="square" lIns="0" tIns="45700" rIns="0" bIns="45700" anchor="ctr" anchorCtr="0">
            <a:normAutofit/>
          </a:bodyPr>
          <a:lstStyle>
            <a:lvl1pPr marL="457200" lvl="0" indent="-228600" algn="l">
              <a:lnSpc>
                <a:spcPct val="100000"/>
              </a:lnSpc>
              <a:spcBef>
                <a:spcPts val="1200"/>
              </a:spcBef>
              <a:spcAft>
                <a:spcPts val="0"/>
              </a:spcAft>
              <a:buClr>
                <a:schemeClr val="dk2"/>
              </a:buClr>
              <a:buSzPts val="2000"/>
              <a:buNone/>
              <a:defRPr b="1">
                <a:solidFill>
                  <a:schemeClr val="dk2"/>
                </a:solidFill>
              </a:defRPr>
            </a:lvl1pPr>
            <a:lvl2pPr marL="914400" lvl="1" indent="-342900" algn="l">
              <a:lnSpc>
                <a:spcPct val="90000"/>
              </a:lnSpc>
              <a:spcBef>
                <a:spcPts val="200"/>
              </a:spcBef>
              <a:spcAft>
                <a:spcPts val="0"/>
              </a:spcAft>
              <a:buSzPts val="18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
        <p:nvSpPr>
          <p:cNvPr id="91" name="Google Shape;91;g114646dbea4_0_3638"/>
          <p:cNvSpPr txBox="1">
            <a:spLocks noGrp="1"/>
          </p:cNvSpPr>
          <p:nvPr>
            <p:ph type="sldNum" idx="12"/>
          </p:nvPr>
        </p:nvSpPr>
        <p:spPr>
          <a:xfrm>
            <a:off x="11364722" y="62608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395382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579715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97"/>
        <p:cNvGrpSpPr/>
        <p:nvPr/>
      </p:nvGrpSpPr>
      <p:grpSpPr>
        <a:xfrm>
          <a:off x="0" y="0"/>
          <a:ext cx="0" cy="0"/>
          <a:chOff x="0" y="0"/>
          <a:chExt cx="0" cy="0"/>
        </a:xfrm>
      </p:grpSpPr>
      <p:sp>
        <p:nvSpPr>
          <p:cNvPr id="98" name="Google Shape;98;p1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02" name="Google Shape;102;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5" name="Google Shape;105;p1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738726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06"/>
        <p:cNvGrpSpPr/>
        <p:nvPr/>
      </p:nvGrpSpPr>
      <p:grpSpPr>
        <a:xfrm>
          <a:off x="0" y="0"/>
          <a:ext cx="0" cy="0"/>
          <a:chOff x="0" y="0"/>
          <a:chExt cx="0" cy="0"/>
        </a:xfrm>
      </p:grpSpPr>
      <p:sp>
        <p:nvSpPr>
          <p:cNvPr id="107" name="Google Shape;107;p1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09" name="Google Shape;109;p1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0" name="Google Shape;110;p1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11" name="Google Shape;111;p1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2" name="Google Shape;112;p1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557702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8" name="Google Shape;118;p1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632208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121"/>
        <p:cNvGrpSpPr/>
        <p:nvPr/>
      </p:nvGrpSpPr>
      <p:grpSpPr>
        <a:xfrm>
          <a:off x="0" y="0"/>
          <a:ext cx="0" cy="0"/>
          <a:chOff x="0" y="0"/>
          <a:chExt cx="0" cy="0"/>
        </a:xfrm>
      </p:grpSpPr>
      <p:sp>
        <p:nvSpPr>
          <p:cNvPr id="122" name="Google Shape;122;p1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9"/>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6" name="Google Shape;126;p1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31179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415600" y="593367"/>
            <a:ext cx="11360800" cy="831200"/>
          </a:xfrm>
          <a:prstGeom prst="rect">
            <a:avLst/>
          </a:prstGeom>
          <a:noFill/>
          <a:ln>
            <a:noFill/>
          </a:ln>
        </p:spPr>
        <p:txBody>
          <a:bodyPr spcFirstLastPara="1" wrap="square" lIns="91425" tIns="91425" rIns="91425" bIns="91425" anchor="t" anchorCtr="0">
            <a:noAutofit/>
          </a:bodyPr>
          <a:lstStyle>
            <a:lvl1pPr lvl="0" algn="l">
              <a:lnSpc>
                <a:spcPct val="85000"/>
              </a:lnSpc>
              <a:spcBef>
                <a:spcPts val="0"/>
              </a:spcBef>
              <a:spcAft>
                <a:spcPts val="0"/>
              </a:spcAft>
              <a:buClr>
                <a:srgbClr val="3F3F3F"/>
              </a:buClr>
              <a:buSzPts val="3000"/>
              <a:buFont typeface="Calibri"/>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31" name="Google Shape;131;p2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SzPts val="1800"/>
              <a:buChar char="●"/>
              <a:defRPr/>
            </a:lvl1pPr>
            <a:lvl2pPr marL="914400" lvl="1" indent="-317500" algn="l">
              <a:lnSpc>
                <a:spcPct val="90000"/>
              </a:lnSpc>
              <a:spcBef>
                <a:spcPts val="2133"/>
              </a:spcBef>
              <a:spcAft>
                <a:spcPts val="0"/>
              </a:spcAft>
              <a:buSzPts val="1400"/>
              <a:buChar char="○"/>
              <a:defRPr/>
            </a:lvl2pPr>
            <a:lvl3pPr marL="1371600" lvl="2" indent="-317500" algn="l">
              <a:lnSpc>
                <a:spcPct val="90000"/>
              </a:lnSpc>
              <a:spcBef>
                <a:spcPts val="2133"/>
              </a:spcBef>
              <a:spcAft>
                <a:spcPts val="0"/>
              </a:spcAft>
              <a:buSzPts val="1400"/>
              <a:buChar char="■"/>
              <a:defRPr/>
            </a:lvl3pPr>
            <a:lvl4pPr marL="1828800" lvl="3" indent="-317500" algn="l">
              <a:lnSpc>
                <a:spcPct val="90000"/>
              </a:lnSpc>
              <a:spcBef>
                <a:spcPts val="2133"/>
              </a:spcBef>
              <a:spcAft>
                <a:spcPts val="0"/>
              </a:spcAft>
              <a:buSzPts val="1400"/>
              <a:buChar char="●"/>
              <a:defRPr/>
            </a:lvl4pPr>
            <a:lvl5pPr marL="2286000" lvl="4" indent="-317500" algn="l">
              <a:lnSpc>
                <a:spcPct val="90000"/>
              </a:lnSpc>
              <a:spcBef>
                <a:spcPts val="2133"/>
              </a:spcBef>
              <a:spcAft>
                <a:spcPts val="0"/>
              </a:spcAft>
              <a:buSzPts val="1400"/>
              <a:buChar char="○"/>
              <a:defRPr/>
            </a:lvl5pPr>
            <a:lvl6pPr marL="2743200" lvl="5" indent="-317500" algn="l">
              <a:lnSpc>
                <a:spcPct val="90000"/>
              </a:lnSpc>
              <a:spcBef>
                <a:spcPts val="2133"/>
              </a:spcBef>
              <a:spcAft>
                <a:spcPts val="0"/>
              </a:spcAft>
              <a:buSzPts val="1400"/>
              <a:buChar char="■"/>
              <a:defRPr/>
            </a:lvl6pPr>
            <a:lvl7pPr marL="3200400" lvl="6" indent="-317500" algn="l">
              <a:lnSpc>
                <a:spcPct val="90000"/>
              </a:lnSpc>
              <a:spcBef>
                <a:spcPts val="2133"/>
              </a:spcBef>
              <a:spcAft>
                <a:spcPts val="0"/>
              </a:spcAft>
              <a:buSzPts val="1400"/>
              <a:buChar char="●"/>
              <a:defRPr/>
            </a:lvl7pPr>
            <a:lvl8pPr marL="3657600" lvl="7" indent="-317500" algn="l">
              <a:lnSpc>
                <a:spcPct val="90000"/>
              </a:lnSpc>
              <a:spcBef>
                <a:spcPts val="2133"/>
              </a:spcBef>
              <a:spcAft>
                <a:spcPts val="0"/>
              </a:spcAft>
              <a:buSzPts val="1400"/>
              <a:buChar char="○"/>
              <a:defRPr/>
            </a:lvl8pPr>
            <a:lvl9pPr marL="4114800" lvl="8" indent="-317500" algn="l">
              <a:lnSpc>
                <a:spcPct val="90000"/>
              </a:lnSpc>
              <a:spcBef>
                <a:spcPts val="2133"/>
              </a:spcBef>
              <a:spcAft>
                <a:spcPts val="2133"/>
              </a:spcAft>
              <a:buSzPts val="1400"/>
              <a:buChar char="■"/>
              <a:defRPr/>
            </a:lvl9pPr>
          </a:lstStyle>
          <a:p>
            <a:endParaRPr/>
          </a:p>
        </p:txBody>
      </p:sp>
      <p:sp>
        <p:nvSpPr>
          <p:cNvPr id="132" name="Google Shape;132;p20"/>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432989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 purple">
  <p:cSld name="Title slide - purple">
    <p:bg>
      <p:bgPr>
        <a:solidFill>
          <a:schemeClr val="accent4"/>
        </a:solidFill>
        <a:effectLst/>
      </p:bgPr>
    </p:bg>
    <p:spTree>
      <p:nvGrpSpPr>
        <p:cNvPr id="1" name="Shape 133"/>
        <p:cNvGrpSpPr/>
        <p:nvPr/>
      </p:nvGrpSpPr>
      <p:grpSpPr>
        <a:xfrm>
          <a:off x="0" y="0"/>
          <a:ext cx="0" cy="0"/>
          <a:chOff x="0" y="0"/>
          <a:chExt cx="0" cy="0"/>
        </a:xfrm>
      </p:grpSpPr>
      <p:pic>
        <p:nvPicPr>
          <p:cNvPr id="134" name="Google Shape;134;g114646dbea4_0_269" descr="null"/>
          <p:cNvPicPr preferRelativeResize="0"/>
          <p:nvPr/>
        </p:nvPicPr>
        <p:blipFill rotWithShape="1">
          <a:blip r:embed="rId2">
            <a:alphaModFix/>
          </a:blip>
          <a:srcRect/>
          <a:stretch/>
        </p:blipFill>
        <p:spPr>
          <a:xfrm>
            <a:off x="3933933" y="-593933"/>
            <a:ext cx="8790966" cy="8445866"/>
          </a:xfrm>
          <a:prstGeom prst="rect">
            <a:avLst/>
          </a:prstGeom>
          <a:noFill/>
          <a:ln>
            <a:noFill/>
          </a:ln>
        </p:spPr>
      </p:pic>
      <p:sp>
        <p:nvSpPr>
          <p:cNvPr id="135" name="Google Shape;135;g114646dbea4_0_269"/>
          <p:cNvSpPr txBox="1">
            <a:spLocks noGrp="1"/>
          </p:cNvSpPr>
          <p:nvPr>
            <p:ph type="ctrTitle"/>
          </p:nvPr>
        </p:nvSpPr>
        <p:spPr>
          <a:xfrm>
            <a:off x="520700" y="2425700"/>
            <a:ext cx="10962900" cy="12447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136" name="Google Shape;136;g114646dbea4_0_269"/>
          <p:cNvSpPr txBox="1">
            <a:spLocks noGrp="1"/>
          </p:cNvSpPr>
          <p:nvPr>
            <p:ph type="subTitle" idx="1"/>
          </p:nvPr>
        </p:nvSpPr>
        <p:spPr>
          <a:xfrm>
            <a:off x="520700" y="3718840"/>
            <a:ext cx="10962900" cy="577200"/>
          </a:xfrm>
          <a:prstGeom prst="rect">
            <a:avLst/>
          </a:prstGeom>
          <a:noFill/>
          <a:ln>
            <a:noFill/>
          </a:ln>
        </p:spPr>
        <p:txBody>
          <a:bodyPr spcFirstLastPara="1" wrap="square" lIns="0" tIns="45700" rIns="0" bIns="45700" anchor="t" anchorCtr="0">
            <a:normAutofit/>
          </a:bodyPr>
          <a:lstStyle>
            <a:lvl1pPr lvl="0" algn="l">
              <a:lnSpc>
                <a:spcPct val="100000"/>
              </a:lnSpc>
              <a:spcBef>
                <a:spcPts val="1200"/>
              </a:spcBef>
              <a:spcAft>
                <a:spcPts val="0"/>
              </a:spcAft>
              <a:buClr>
                <a:schemeClr val="lt1"/>
              </a:buClr>
              <a:buSzPts val="2000"/>
              <a:buFont typeface="Lato"/>
              <a:buNone/>
              <a:defRPr>
                <a:solidFill>
                  <a:schemeClr val="lt1"/>
                </a:solidFill>
                <a:latin typeface="Lato"/>
                <a:ea typeface="Lato"/>
                <a:cs typeface="Lato"/>
                <a:sym typeface="Lato"/>
              </a:defRPr>
            </a:lvl1pPr>
            <a:lvl2pPr lvl="1" algn="l">
              <a:lnSpc>
                <a:spcPct val="100000"/>
              </a:lnSpc>
              <a:spcBef>
                <a:spcPts val="200"/>
              </a:spcBef>
              <a:spcAft>
                <a:spcPts val="0"/>
              </a:spcAft>
              <a:buClr>
                <a:schemeClr val="lt1"/>
              </a:buClr>
              <a:buSzPts val="2400"/>
              <a:buNone/>
              <a:defRPr sz="2400">
                <a:solidFill>
                  <a:schemeClr val="lt1"/>
                </a:solidFill>
              </a:defRPr>
            </a:lvl2pPr>
            <a:lvl3pPr lvl="2" algn="l">
              <a:lnSpc>
                <a:spcPct val="100000"/>
              </a:lnSpc>
              <a:spcBef>
                <a:spcPts val="200"/>
              </a:spcBef>
              <a:spcAft>
                <a:spcPts val="0"/>
              </a:spcAft>
              <a:buClr>
                <a:schemeClr val="lt1"/>
              </a:buClr>
              <a:buSzPts val="2400"/>
              <a:buNone/>
              <a:defRPr sz="2400">
                <a:solidFill>
                  <a:schemeClr val="lt1"/>
                </a:solidFill>
              </a:defRPr>
            </a:lvl3pPr>
            <a:lvl4pPr lvl="3" algn="l">
              <a:lnSpc>
                <a:spcPct val="100000"/>
              </a:lnSpc>
              <a:spcBef>
                <a:spcPts val="200"/>
              </a:spcBef>
              <a:spcAft>
                <a:spcPts val="0"/>
              </a:spcAft>
              <a:buClr>
                <a:schemeClr val="lt1"/>
              </a:buClr>
              <a:buSzPts val="2400"/>
              <a:buNone/>
              <a:defRPr sz="2400">
                <a:solidFill>
                  <a:schemeClr val="lt1"/>
                </a:solidFill>
              </a:defRPr>
            </a:lvl4pPr>
            <a:lvl5pPr lvl="4" algn="l">
              <a:lnSpc>
                <a:spcPct val="100000"/>
              </a:lnSpc>
              <a:spcBef>
                <a:spcPts val="200"/>
              </a:spcBef>
              <a:spcAft>
                <a:spcPts val="0"/>
              </a:spcAft>
              <a:buClr>
                <a:schemeClr val="lt1"/>
              </a:buClr>
              <a:buSzPts val="2400"/>
              <a:buNone/>
              <a:defRPr sz="2400">
                <a:solidFill>
                  <a:schemeClr val="lt1"/>
                </a:solidFill>
              </a:defRPr>
            </a:lvl5pPr>
            <a:lvl6pPr lvl="5" algn="l">
              <a:lnSpc>
                <a:spcPct val="100000"/>
              </a:lnSpc>
              <a:spcBef>
                <a:spcPts val="200"/>
              </a:spcBef>
              <a:spcAft>
                <a:spcPts val="0"/>
              </a:spcAft>
              <a:buClr>
                <a:schemeClr val="lt1"/>
              </a:buClr>
              <a:buSzPts val="2400"/>
              <a:buNone/>
              <a:defRPr sz="2400">
                <a:solidFill>
                  <a:schemeClr val="lt1"/>
                </a:solidFill>
              </a:defRPr>
            </a:lvl6pPr>
            <a:lvl7pPr lvl="6" algn="l">
              <a:lnSpc>
                <a:spcPct val="100000"/>
              </a:lnSpc>
              <a:spcBef>
                <a:spcPts val="200"/>
              </a:spcBef>
              <a:spcAft>
                <a:spcPts val="0"/>
              </a:spcAft>
              <a:buClr>
                <a:schemeClr val="lt1"/>
              </a:buClr>
              <a:buSzPts val="2400"/>
              <a:buNone/>
              <a:defRPr sz="2400">
                <a:solidFill>
                  <a:schemeClr val="lt1"/>
                </a:solidFill>
              </a:defRPr>
            </a:lvl7pPr>
            <a:lvl8pPr lvl="7" algn="l">
              <a:lnSpc>
                <a:spcPct val="100000"/>
              </a:lnSpc>
              <a:spcBef>
                <a:spcPts val="200"/>
              </a:spcBef>
              <a:spcAft>
                <a:spcPts val="0"/>
              </a:spcAft>
              <a:buClr>
                <a:schemeClr val="lt1"/>
              </a:buClr>
              <a:buSzPts val="2400"/>
              <a:buNone/>
              <a:defRPr sz="2400">
                <a:solidFill>
                  <a:schemeClr val="lt1"/>
                </a:solidFill>
              </a:defRPr>
            </a:lvl8pPr>
            <a:lvl9pPr lvl="8" algn="l">
              <a:lnSpc>
                <a:spcPct val="100000"/>
              </a:lnSpc>
              <a:spcBef>
                <a:spcPts val="200"/>
              </a:spcBef>
              <a:spcAft>
                <a:spcPts val="0"/>
              </a:spcAft>
              <a:buClr>
                <a:schemeClr val="lt1"/>
              </a:buClr>
              <a:buSzPts val="2400"/>
              <a:buNone/>
              <a:defRPr sz="2400">
                <a:solidFill>
                  <a:schemeClr val="lt1"/>
                </a:solidFill>
              </a:defRPr>
            </a:lvl9pPr>
          </a:lstStyle>
          <a:p>
            <a:endParaRPr/>
          </a:p>
        </p:txBody>
      </p:sp>
      <p:sp>
        <p:nvSpPr>
          <p:cNvPr id="137" name="Google Shape;137;g114646dbea4_0_269"/>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544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68221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18246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245216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7954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5/26/2022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5131625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667" r:id="rId7"/>
    <p:sldLayoutId id="2147483668" r:id="rId8"/>
    <p:sldLayoutId id="2147483669" r:id="rId9"/>
    <p:sldLayoutId id="2147483670" r:id="rId10"/>
    <p:sldLayoutId id="2147483671" r:id="rId11"/>
    <p:sldLayoutId id="2147483740" r:id="rId12"/>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8"/>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8"/>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209343191"/>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8"/>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8"/>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2859231530"/>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doe.mass.edu/licensure/resource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gateway.edu.state.ma.us/elar/licensurehelp/LicenseRequirementsCriteriaPageControl.ser"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doe.mass.edu/licensure/forms-guidelines.html"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hyperlink" Target="https://www.doe.mass.edu/sped/improveiep/"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www.doe.mass.edu/sped/ImproveIEP/draft-iep-form.xlsm"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mailto:IDEAequitableservices@mass.gov"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hyperlink" Target="https://www.doe.mass.edu/sped/proshare/"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ass.us14.list-manage.com/subscribe?u=d8f37d1a90dacd97f207f0b4a&amp;id=41b37f7347" TargetMode="Externa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survey.alchemer.com/s3/6836375/Education-June-Job-Fair" TargetMode="External"/><Relationship Id="rId2" Type="http://schemas.openxmlformats.org/officeDocument/2006/relationships/hyperlink" Target="https://survey.alchemer.com/s3/6835973/Education-Job-Fair-Preregistration" TargetMode="Externa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6"/>
            <a:ext cx="6678954" cy="1437045"/>
          </a:xfrm>
        </p:spPr>
        <p:txBody>
          <a:bodyPr/>
          <a:lstStyle/>
          <a:p>
            <a:r>
              <a:rPr lang="en-US" altLang="zh-CN" b="1" dirty="0">
                <a:latin typeface="Segoe SemiBold"/>
              </a:rPr>
              <a:t>Special Education Leaders' Meeting</a:t>
            </a:r>
            <a:endParaRPr lang="en-US" b="1" dirty="0"/>
          </a:p>
        </p:txBody>
      </p:sp>
      <p:sp>
        <p:nvSpPr>
          <p:cNvPr id="3" name="Subtitle 2"/>
          <p:cNvSpPr>
            <a:spLocks noGrp="1"/>
          </p:cNvSpPr>
          <p:nvPr>
            <p:ph type="subTitle" idx="1"/>
          </p:nvPr>
        </p:nvSpPr>
        <p:spPr/>
        <p:txBody>
          <a:bodyPr/>
          <a:lstStyle/>
          <a:p>
            <a:r>
              <a:rPr lang="en-US" dirty="0">
                <a:latin typeface="Segoe"/>
              </a:rPr>
              <a:t>May 14, 2022</a:t>
            </a:r>
          </a:p>
        </p:txBody>
      </p:sp>
    </p:spTree>
    <p:extLst>
      <p:ext uri="{BB962C8B-B14F-4D97-AF65-F5344CB8AC3E}">
        <p14:creationId xmlns:p14="http://schemas.microsoft.com/office/powerpoint/2010/main" val="2592206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1CD9DE-AA0B-46CB-B7F4-1565ADE23BC4}"/>
              </a:ext>
            </a:extLst>
          </p:cNvPr>
          <p:cNvSpPr>
            <a:spLocks noGrp="1"/>
          </p:cNvSpPr>
          <p:nvPr>
            <p:ph type="body" sz="half" idx="2"/>
          </p:nvPr>
        </p:nvSpPr>
        <p:spPr>
          <a:xfrm>
            <a:off x="487363" y="1718129"/>
            <a:ext cx="4865687" cy="4369933"/>
          </a:xfrm>
        </p:spPr>
        <p:txBody>
          <a:bodyPr vert="horz" lIns="91440" tIns="45720" rIns="91440" bIns="45720" rtlCol="0" anchor="t">
            <a:noAutofit/>
          </a:bodyPr>
          <a:lstStyle/>
          <a:p>
            <a:r>
              <a:rPr lang="en-US" sz="2000">
                <a:latin typeface="Segoe UI"/>
                <a:cs typeface="Segoe UI"/>
              </a:rPr>
              <a:t>The Structured Guidance &amp; Supports (SG&amp;S) process is one path for completing the Competency Review. The SG&amp;S process is a performance-based assessment for a teacher licensure candidate. </a:t>
            </a:r>
            <a:endParaRPr lang="en-US" sz="2000"/>
          </a:p>
          <a:p>
            <a:endParaRPr lang="en-US" sz="2000"/>
          </a:p>
          <a:p>
            <a:endParaRPr lang="en-US" sz="2000">
              <a:latin typeface="Segoe UI"/>
              <a:cs typeface="Segoe UI"/>
            </a:endParaRPr>
          </a:p>
          <a:p>
            <a:r>
              <a:rPr lang="en-US" sz="2000">
                <a:latin typeface="Segoe UI"/>
                <a:cs typeface="Segoe UI"/>
              </a:rPr>
              <a:t>The SG&amp;S process and assessment takes place over a supervised 150-hour field-based experience. </a:t>
            </a:r>
            <a:endParaRPr lang="en-US">
              <a:latin typeface="Segoe UI"/>
              <a:cs typeface="Segoe UI"/>
            </a:endParaRPr>
          </a:p>
          <a:p>
            <a:endParaRPr lang="en-US" sz="2000">
              <a:latin typeface="Segoe UI"/>
              <a:cs typeface="Segoe UI"/>
            </a:endParaRPr>
          </a:p>
          <a:p>
            <a:endParaRPr lang="en-US" sz="2000">
              <a:latin typeface="Segoe UI"/>
              <a:cs typeface="Segoe UI"/>
            </a:endParaRPr>
          </a:p>
        </p:txBody>
      </p:sp>
      <p:sp>
        <p:nvSpPr>
          <p:cNvPr id="2" name="Title 1">
            <a:extLst>
              <a:ext uri="{FF2B5EF4-FFF2-40B4-BE49-F238E27FC236}">
                <a16:creationId xmlns:a16="http://schemas.microsoft.com/office/drawing/2014/main" id="{00387146-4609-4A14-8BCD-268A0BD6EA0F}"/>
              </a:ext>
            </a:extLst>
          </p:cNvPr>
          <p:cNvSpPr>
            <a:spLocks noGrp="1"/>
          </p:cNvSpPr>
          <p:nvPr>
            <p:ph type="title"/>
          </p:nvPr>
        </p:nvSpPr>
        <p:spPr/>
        <p:txBody>
          <a:bodyPr/>
          <a:lstStyle/>
          <a:p>
            <a:r>
              <a:rPr lang="en-US">
                <a:latin typeface="Segoe UI Semibold"/>
                <a:cs typeface="Segoe UI Semibold"/>
              </a:rPr>
              <a:t>Structured Guidance &amp; Supports </a:t>
            </a:r>
            <a:endParaRPr lang="en-US"/>
          </a:p>
        </p:txBody>
      </p:sp>
      <p:graphicFrame>
        <p:nvGraphicFramePr>
          <p:cNvPr id="11" name="Diagram 11" descr="kik7i7i7i">
            <a:extLst>
              <a:ext uri="{FF2B5EF4-FFF2-40B4-BE49-F238E27FC236}">
                <a16:creationId xmlns:a16="http://schemas.microsoft.com/office/drawing/2014/main" id="{31287D46-983C-4810-850F-513E079A571F}"/>
              </a:ext>
            </a:extLst>
          </p:cNvPr>
          <p:cNvGraphicFramePr/>
          <p:nvPr>
            <p:extLst>
              <p:ext uri="{D42A27DB-BD31-4B8C-83A1-F6EECF244321}">
                <p14:modId xmlns:p14="http://schemas.microsoft.com/office/powerpoint/2010/main" val="1982667654"/>
              </p:ext>
            </p:extLst>
          </p:nvPr>
        </p:nvGraphicFramePr>
        <p:xfrm>
          <a:off x="6096000" y="1343025"/>
          <a:ext cx="5419725" cy="501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 name="Slide Number Placeholder 53">
            <a:extLst>
              <a:ext uri="{FF2B5EF4-FFF2-40B4-BE49-F238E27FC236}">
                <a16:creationId xmlns:a16="http://schemas.microsoft.com/office/drawing/2014/main" id="{9E528A53-03C5-724C-9267-2D923E0D8600}"/>
              </a:ext>
            </a:extLst>
          </p:cNvPr>
          <p:cNvSpPr>
            <a:spLocks noGrp="1"/>
          </p:cNvSpPr>
          <p:nvPr>
            <p:ph type="sldNum" sz="quarter" idx="12"/>
          </p:nvPr>
        </p:nvSpPr>
        <p:spPr/>
        <p:txBody>
          <a:bodyPr/>
          <a:lstStyle/>
          <a:p>
            <a:fld id="{FF27229C-EC7B-4063-A33B-28A5E87E32ED}" type="slidenum">
              <a:rPr lang="zh-CN" altLang="en-US" smtClean="0"/>
              <a:pPr/>
              <a:t>10</a:t>
            </a:fld>
            <a:endParaRPr lang="en-US"/>
          </a:p>
        </p:txBody>
      </p:sp>
    </p:spTree>
    <p:extLst>
      <p:ext uri="{BB962C8B-B14F-4D97-AF65-F5344CB8AC3E}">
        <p14:creationId xmlns:p14="http://schemas.microsoft.com/office/powerpoint/2010/main" val="101468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8FF34-95D7-4F1D-9053-BA6A6FF333A3}"/>
              </a:ext>
            </a:extLst>
          </p:cNvPr>
          <p:cNvSpPr>
            <a:spLocks noGrp="1"/>
          </p:cNvSpPr>
          <p:nvPr>
            <p:ph type="title"/>
          </p:nvPr>
        </p:nvSpPr>
        <p:spPr/>
        <p:txBody>
          <a:bodyPr/>
          <a:lstStyle/>
          <a:p>
            <a:r>
              <a:rPr lang="en-US">
                <a:latin typeface="Segoe UI Semibold"/>
                <a:cs typeface="Segoe UI Semibold"/>
              </a:rPr>
              <a:t>Waivers</a:t>
            </a:r>
            <a:endParaRPr lang="en-US"/>
          </a:p>
        </p:txBody>
      </p:sp>
      <p:sp>
        <p:nvSpPr>
          <p:cNvPr id="3" name="Content Placeholder 2">
            <a:extLst>
              <a:ext uri="{FF2B5EF4-FFF2-40B4-BE49-F238E27FC236}">
                <a16:creationId xmlns:a16="http://schemas.microsoft.com/office/drawing/2014/main" id="{813AB39B-F477-4568-B01A-CE39CCEAEC68}"/>
              </a:ext>
            </a:extLst>
          </p:cNvPr>
          <p:cNvSpPr>
            <a:spLocks noGrp="1"/>
          </p:cNvSpPr>
          <p:nvPr>
            <p:ph idx="1"/>
          </p:nvPr>
        </p:nvSpPr>
        <p:spPr/>
        <p:txBody>
          <a:bodyPr vert="horz" lIns="91440" tIns="45720" rIns="91440" bIns="45720" rtlCol="0" anchor="t">
            <a:noAutofit/>
          </a:bodyPr>
          <a:lstStyle/>
          <a:p>
            <a:r>
              <a:rPr lang="en-US" dirty="0">
                <a:latin typeface="Segoe UI"/>
                <a:cs typeface="Segoe UI"/>
              </a:rPr>
              <a:t>If an educator with an ESL or special education emergency license is unable to meet the requirements to obtain an emergency extension, employers may pursue a </a:t>
            </a:r>
            <a:r>
              <a:rPr lang="en-US" dirty="0">
                <a:latin typeface="Segoe UI"/>
                <a:cs typeface="Segoe UI"/>
                <a:hlinkClick r:id="rId3"/>
              </a:rPr>
              <a:t>Hardship Waiver</a:t>
            </a:r>
            <a:r>
              <a:rPr lang="en-US" dirty="0">
                <a:latin typeface="Segoe UI"/>
                <a:cs typeface="Segoe UI"/>
              </a:rPr>
              <a:t> in order to employ them without a license in the 2022-23 school year.</a:t>
            </a:r>
          </a:p>
          <a:p>
            <a:pPr marL="0" indent="0">
              <a:buNone/>
            </a:pPr>
            <a:endParaRPr lang="en-US" dirty="0">
              <a:latin typeface="Segoe UI"/>
              <a:cs typeface="Segoe UI"/>
            </a:endParaRPr>
          </a:p>
          <a:p>
            <a:r>
              <a:rPr lang="en-US" dirty="0">
                <a:latin typeface="Segoe UI"/>
                <a:cs typeface="Segoe UI"/>
              </a:rPr>
              <a:t> School districts can begin applying for a Hardship Waiver for 2022-23 through </a:t>
            </a:r>
            <a:r>
              <a:rPr lang="en-US" dirty="0" err="1">
                <a:latin typeface="Segoe UI"/>
                <a:cs typeface="Segoe UI"/>
              </a:rPr>
              <a:t>ELAR</a:t>
            </a:r>
            <a:r>
              <a:rPr lang="en-US" dirty="0">
                <a:latin typeface="Segoe UI"/>
                <a:cs typeface="Segoe UI"/>
              </a:rPr>
              <a:t> as early as April 1, 2022.  </a:t>
            </a:r>
            <a:endParaRPr lang="en-US" dirty="0"/>
          </a:p>
          <a:p>
            <a:endParaRPr lang="en-US" dirty="0"/>
          </a:p>
        </p:txBody>
      </p:sp>
      <p:sp>
        <p:nvSpPr>
          <p:cNvPr id="5" name="Slide Number Placeholder 4">
            <a:extLst>
              <a:ext uri="{FF2B5EF4-FFF2-40B4-BE49-F238E27FC236}">
                <a16:creationId xmlns:a16="http://schemas.microsoft.com/office/drawing/2014/main" id="{F5AF8F69-239B-C0D5-E483-B8BEB0E70116}"/>
              </a:ext>
            </a:extLst>
          </p:cNvPr>
          <p:cNvSpPr>
            <a:spLocks noGrp="1"/>
          </p:cNvSpPr>
          <p:nvPr>
            <p:ph type="sldNum" sz="quarter" idx="12"/>
          </p:nvPr>
        </p:nvSpPr>
        <p:spPr/>
        <p:txBody>
          <a:bodyPr/>
          <a:lstStyle/>
          <a:p>
            <a:fld id="{FF27229C-EC7B-4063-A33B-28A5E87E32ED}" type="slidenum">
              <a:rPr lang="zh-CN" altLang="en-US" smtClean="0"/>
              <a:pPr/>
              <a:t>11</a:t>
            </a:fld>
            <a:endParaRPr lang="en-US"/>
          </a:p>
        </p:txBody>
      </p:sp>
    </p:spTree>
    <p:extLst>
      <p:ext uri="{BB962C8B-B14F-4D97-AF65-F5344CB8AC3E}">
        <p14:creationId xmlns:p14="http://schemas.microsoft.com/office/powerpoint/2010/main" val="3176983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F011-B129-48BB-9DC0-3787BA175566}"/>
              </a:ext>
            </a:extLst>
          </p:cNvPr>
          <p:cNvSpPr>
            <a:spLocks noGrp="1"/>
          </p:cNvSpPr>
          <p:nvPr>
            <p:ph type="title"/>
          </p:nvPr>
        </p:nvSpPr>
        <p:spPr/>
        <p:txBody>
          <a:bodyPr/>
          <a:lstStyle/>
          <a:p>
            <a:r>
              <a:rPr lang="en-US">
                <a:latin typeface="Segoe UI Semibold"/>
                <a:cs typeface="Segoe UI Semibold"/>
              </a:rPr>
              <a:t>Professional Teaching Status</a:t>
            </a:r>
            <a:endParaRPr lang="en-US"/>
          </a:p>
        </p:txBody>
      </p:sp>
      <p:sp>
        <p:nvSpPr>
          <p:cNvPr id="3" name="Content Placeholder 2">
            <a:extLst>
              <a:ext uri="{FF2B5EF4-FFF2-40B4-BE49-F238E27FC236}">
                <a16:creationId xmlns:a16="http://schemas.microsoft.com/office/drawing/2014/main" id="{EE513B83-D6B0-436E-8F0B-484E8F2CBDBE}"/>
              </a:ext>
            </a:extLst>
          </p:cNvPr>
          <p:cNvSpPr>
            <a:spLocks noGrp="1"/>
          </p:cNvSpPr>
          <p:nvPr>
            <p:ph idx="1"/>
          </p:nvPr>
        </p:nvSpPr>
        <p:spPr/>
        <p:txBody>
          <a:bodyPr vert="horz" lIns="91440" tIns="45720" rIns="91440" bIns="45720" rtlCol="0" anchor="t">
            <a:noAutofit/>
          </a:bodyPr>
          <a:lstStyle/>
          <a:p>
            <a:r>
              <a:rPr lang="en-US" sz="2600">
                <a:latin typeface="Segoe UI"/>
                <a:cs typeface="Segoe UI"/>
              </a:rPr>
              <a:t>Time spent working under an emergency license can count towards </a:t>
            </a:r>
            <a:r>
              <a:rPr lang="en-US" sz="2600" b="1">
                <a:latin typeface="Segoe UI"/>
                <a:cs typeface="Segoe UI"/>
              </a:rPr>
              <a:t>Professional Teaching Status (PTS)</a:t>
            </a:r>
            <a:r>
              <a:rPr lang="en-US" sz="2600">
                <a:latin typeface="Segoe UI"/>
                <a:cs typeface="Segoe UI"/>
              </a:rPr>
              <a:t> if the educator obtains a provisional or initial academic license or a preliminary vocational license within </a:t>
            </a:r>
            <a:r>
              <a:rPr lang="en-US" sz="2600" u="sng">
                <a:latin typeface="Segoe UI"/>
                <a:cs typeface="Segoe UI"/>
              </a:rPr>
              <a:t>two years of the date of issuance of the emergency</a:t>
            </a:r>
            <a:r>
              <a:rPr lang="en-US" sz="2600">
                <a:latin typeface="Segoe UI"/>
                <a:cs typeface="Segoe UI"/>
              </a:rPr>
              <a:t> license in the field and </a:t>
            </a:r>
            <a:r>
              <a:rPr lang="en-US" sz="2600" u="sng">
                <a:latin typeface="Segoe UI"/>
                <a:cs typeface="Segoe UI"/>
              </a:rPr>
              <a:t>continues to work for the same employer</a:t>
            </a:r>
            <a:r>
              <a:rPr lang="en-US" sz="2600">
                <a:latin typeface="Segoe UI"/>
                <a:cs typeface="Segoe UI"/>
              </a:rPr>
              <a:t> under the newly acquired license.  </a:t>
            </a:r>
            <a:r>
              <a:rPr lang="en-US">
                <a:solidFill>
                  <a:srgbClr val="203B6A"/>
                </a:solidFill>
                <a:latin typeface="Segoe UI"/>
                <a:cs typeface="Segoe UI"/>
              </a:rPr>
              <a:t>  </a:t>
            </a:r>
            <a:endParaRPr lang="en-US">
              <a:solidFill>
                <a:srgbClr val="203B6A"/>
              </a:solidFill>
              <a:cs typeface="Segoe UI"/>
            </a:endParaRPr>
          </a:p>
          <a:p>
            <a:pPr marL="1371600" lvl="3" indent="0">
              <a:buNone/>
            </a:pPr>
            <a:endParaRPr lang="en-US"/>
          </a:p>
          <a:p>
            <a:pPr lvl="3"/>
            <a:endParaRPr lang="en-US"/>
          </a:p>
        </p:txBody>
      </p:sp>
      <p:pic>
        <p:nvPicPr>
          <p:cNvPr id="5" name="Graphic 5" descr="Professor female with solid fill">
            <a:extLst>
              <a:ext uri="{FF2B5EF4-FFF2-40B4-BE49-F238E27FC236}">
                <a16:creationId xmlns:a16="http://schemas.microsoft.com/office/drawing/2014/main" id="{4EC9AAC7-AEE7-4BCA-8B50-48A589BEAA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406" y="3753090"/>
            <a:ext cx="1257507" cy="1257507"/>
          </a:xfrm>
          <a:prstGeom prst="rect">
            <a:avLst/>
          </a:prstGeom>
        </p:spPr>
      </p:pic>
      <p:sp>
        <p:nvSpPr>
          <p:cNvPr id="7" name="TextBox 6">
            <a:extLst>
              <a:ext uri="{FF2B5EF4-FFF2-40B4-BE49-F238E27FC236}">
                <a16:creationId xmlns:a16="http://schemas.microsoft.com/office/drawing/2014/main" id="{4E195ECD-57AD-4166-91A8-9C66A887BDD2}"/>
              </a:ext>
            </a:extLst>
          </p:cNvPr>
          <p:cNvSpPr txBox="1"/>
          <p:nvPr/>
        </p:nvSpPr>
        <p:spPr>
          <a:xfrm>
            <a:off x="2579778" y="3761494"/>
            <a:ext cx="867081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an educator who received an emergency license middle school math/science on July 1, 2020, has been teaching grade 8 science classes since the start of the 2020-21 school year, receives a provisional or initial license in middle school math/science by June 30, 2022, and continues to teach under that license for the same employer </a:t>
            </a:r>
            <a:r>
              <a:rPr lang="en-US" sz="2000" i="1">
                <a:ea typeface="+mn-lt"/>
                <a:cs typeface="+mn-lt"/>
              </a:rPr>
              <a:t>can</a:t>
            </a:r>
            <a:r>
              <a:rPr lang="en-US" sz="2000">
                <a:ea typeface="+mn-lt"/>
                <a:cs typeface="+mn-lt"/>
              </a:rPr>
              <a:t> count the two years taught under the emergency license toward PTS. </a:t>
            </a:r>
            <a:endParaRPr lang="en-US" sz="2000">
              <a:cs typeface="Segoe UI"/>
            </a:endParaRPr>
          </a:p>
        </p:txBody>
      </p:sp>
      <p:sp>
        <p:nvSpPr>
          <p:cNvPr id="6" name="Slide Number Placeholder 5">
            <a:extLst>
              <a:ext uri="{FF2B5EF4-FFF2-40B4-BE49-F238E27FC236}">
                <a16:creationId xmlns:a16="http://schemas.microsoft.com/office/drawing/2014/main" id="{CF681588-1F5E-23DB-ABC2-2089AD2E5171}"/>
              </a:ext>
            </a:extLst>
          </p:cNvPr>
          <p:cNvSpPr>
            <a:spLocks noGrp="1"/>
          </p:cNvSpPr>
          <p:nvPr>
            <p:ph type="sldNum" sz="quarter" idx="12"/>
          </p:nvPr>
        </p:nvSpPr>
        <p:spPr/>
        <p:txBody>
          <a:bodyPr/>
          <a:lstStyle/>
          <a:p>
            <a:fld id="{FF27229C-EC7B-4063-A33B-28A5E87E32ED}" type="slidenum">
              <a:rPr lang="zh-CN" altLang="en-US" smtClean="0"/>
              <a:pPr/>
              <a:t>12</a:t>
            </a:fld>
            <a:endParaRPr lang="en-US"/>
          </a:p>
        </p:txBody>
      </p:sp>
    </p:spTree>
    <p:extLst>
      <p:ext uri="{BB962C8B-B14F-4D97-AF65-F5344CB8AC3E}">
        <p14:creationId xmlns:p14="http://schemas.microsoft.com/office/powerpoint/2010/main" val="3498062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1275B68-31A8-4626-BF30-24BC530C6701}"/>
              </a:ext>
              <a:ext uri="{C183D7F6-B498-43B3-948B-1728B52AA6E4}">
                <adec:decorative xmlns:adec="http://schemas.microsoft.com/office/drawing/2017/decorative" val="1"/>
              </a:ext>
            </a:extLst>
          </p:cNvPr>
          <p:cNvPicPr>
            <a:picLocks noChangeAspect="1"/>
          </p:cNvPicPr>
          <p:nvPr/>
        </p:nvPicPr>
        <p:blipFill rotWithShape="1">
          <a:blip r:embed="rId3"/>
          <a:srcRect r="9085" b="23384"/>
          <a:stretch/>
        </p:blipFill>
        <p:spPr>
          <a:xfrm>
            <a:off x="-304780" y="0"/>
            <a:ext cx="12191980" cy="6857990"/>
          </a:xfrm>
          <a:prstGeom prst="rect">
            <a:avLst/>
          </a:prstGeom>
        </p:spPr>
      </p:pic>
      <p:graphicFrame>
        <p:nvGraphicFramePr>
          <p:cNvPr id="2" name="Diagram 1" descr="Emergency licensure contains Provisional and Initial graphic&#10;&#10;">
            <a:extLst>
              <a:ext uri="{FF2B5EF4-FFF2-40B4-BE49-F238E27FC236}">
                <a16:creationId xmlns:a16="http://schemas.microsoft.com/office/drawing/2014/main" id="{BEC45E12-19AF-4BDD-836C-00C84A640A34}"/>
              </a:ext>
            </a:extLst>
          </p:cNvPr>
          <p:cNvGraphicFramePr/>
          <p:nvPr>
            <p:extLst>
              <p:ext uri="{D42A27DB-BD31-4B8C-83A1-F6EECF244321}">
                <p14:modId xmlns:p14="http://schemas.microsoft.com/office/powerpoint/2010/main" val="3387963018"/>
              </p:ext>
            </p:extLst>
          </p:nvPr>
        </p:nvGraphicFramePr>
        <p:xfrm>
          <a:off x="780327" y="1256536"/>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a:extLst>
              <a:ext uri="{FF2B5EF4-FFF2-40B4-BE49-F238E27FC236}">
                <a16:creationId xmlns:a16="http://schemas.microsoft.com/office/drawing/2014/main" id="{A43CB7ED-8A64-4CDA-B812-9CA790CE1C6E}"/>
              </a:ext>
            </a:extLst>
          </p:cNvPr>
          <p:cNvSpPr>
            <a:spLocks noGrp="1"/>
          </p:cNvSpPr>
          <p:nvPr>
            <p:ph type="title" idx="4294967295"/>
          </p:nvPr>
        </p:nvSpPr>
        <p:spPr/>
        <p:txBody>
          <a:bodyPr/>
          <a:lstStyle/>
          <a:p>
            <a:r>
              <a:rPr lang="en-US" dirty="0">
                <a:solidFill>
                  <a:schemeClr val="bg1"/>
                </a:solidFill>
              </a:rPr>
              <a:t>.</a:t>
            </a:r>
          </a:p>
        </p:txBody>
      </p:sp>
    </p:spTree>
    <p:extLst>
      <p:ext uri="{BB962C8B-B14F-4D97-AF65-F5344CB8AC3E}">
        <p14:creationId xmlns:p14="http://schemas.microsoft.com/office/powerpoint/2010/main" val="439539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D82B0C-B2F9-4E9A-91DC-C81F227E6857}"/>
              </a:ext>
            </a:extLst>
          </p:cNvPr>
          <p:cNvSpPr>
            <a:spLocks noGrp="1"/>
          </p:cNvSpPr>
          <p:nvPr>
            <p:ph type="dt" sz="half" idx="4294967295"/>
          </p:nvPr>
        </p:nvSpPr>
        <p:spPr>
          <a:xfrm>
            <a:off x="0" y="6356350"/>
            <a:ext cx="2743200" cy="365125"/>
          </a:xfrm>
        </p:spPr>
        <p:txBody>
          <a:bodyPr/>
          <a:lstStyle/>
          <a:p>
            <a:fld id="{801D30A0-5335-4C6E-BD65-EFC51F194607}" type="datetime1">
              <a:rPr lang="en-US" smtClean="0"/>
              <a:pPr/>
              <a:t>5/26/2022</a:t>
            </a:fld>
            <a:endParaRPr lang="en-US"/>
          </a:p>
        </p:txBody>
      </p:sp>
      <p:sp>
        <p:nvSpPr>
          <p:cNvPr id="6" name="TextBox 5">
            <a:extLst>
              <a:ext uri="{FF2B5EF4-FFF2-40B4-BE49-F238E27FC236}">
                <a16:creationId xmlns:a16="http://schemas.microsoft.com/office/drawing/2014/main" id="{A7C97F1A-3579-4E4E-A9C0-36A485EC0372}"/>
              </a:ext>
            </a:extLst>
          </p:cNvPr>
          <p:cNvSpPr txBox="1"/>
          <p:nvPr/>
        </p:nvSpPr>
        <p:spPr>
          <a:xfrm>
            <a:off x="370704" y="2588740"/>
            <a:ext cx="1173891" cy="830997"/>
          </a:xfrm>
          <a:prstGeom prst="rect">
            <a:avLst/>
          </a:prstGeom>
          <a:noFill/>
        </p:spPr>
        <p:txBody>
          <a:bodyPr wrap="square" lIns="91440" tIns="45720" rIns="91440" bIns="45720" rtlCol="0" anchor="t">
            <a:spAutoFit/>
          </a:bodyPr>
          <a:lstStyle/>
          <a:p>
            <a:r>
              <a:rPr lang="en-US" sz="4800" b="1">
                <a:solidFill>
                  <a:schemeClr val="bg1"/>
                </a:solidFill>
              </a:rPr>
              <a:t>02</a:t>
            </a:r>
          </a:p>
        </p:txBody>
      </p:sp>
      <p:sp>
        <p:nvSpPr>
          <p:cNvPr id="8" name="TextBox 7">
            <a:extLst>
              <a:ext uri="{FF2B5EF4-FFF2-40B4-BE49-F238E27FC236}">
                <a16:creationId xmlns:a16="http://schemas.microsoft.com/office/drawing/2014/main" id="{E1AD0A56-E80D-492E-AA29-3F8F1ECC7A56}"/>
              </a:ext>
            </a:extLst>
          </p:cNvPr>
          <p:cNvSpPr txBox="1"/>
          <p:nvPr/>
        </p:nvSpPr>
        <p:spPr>
          <a:xfrm>
            <a:off x="2108887" y="2219408"/>
            <a:ext cx="9457037" cy="1569660"/>
          </a:xfrm>
          <a:prstGeom prst="rect">
            <a:avLst/>
          </a:prstGeom>
          <a:noFill/>
        </p:spPr>
        <p:txBody>
          <a:bodyPr wrap="square" rtlCol="0">
            <a:spAutoFit/>
          </a:bodyPr>
          <a:lstStyle/>
          <a:p>
            <a:r>
              <a:rPr lang="en-US" sz="4800" dirty="0"/>
              <a:t>Requirements for Provisional License </a:t>
            </a:r>
          </a:p>
        </p:txBody>
      </p:sp>
      <p:sp>
        <p:nvSpPr>
          <p:cNvPr id="2" name="Title 1">
            <a:extLst>
              <a:ext uri="{FF2B5EF4-FFF2-40B4-BE49-F238E27FC236}">
                <a16:creationId xmlns:a16="http://schemas.microsoft.com/office/drawing/2014/main" id="{99AF6722-3833-448B-9842-6F98F40C3F36}"/>
              </a:ext>
            </a:extLst>
          </p:cNvPr>
          <p:cNvSpPr>
            <a:spLocks noGrp="1"/>
          </p:cNvSpPr>
          <p:nvPr>
            <p:ph type="title" idx="4294967295"/>
          </p:nvPr>
        </p:nvSpPr>
        <p:spPr/>
        <p:txBody>
          <a:bodyPr/>
          <a:lstStyle/>
          <a:p>
            <a:r>
              <a:rPr lang="en-US" sz="3200" dirty="0">
                <a:solidFill>
                  <a:schemeClr val="bg1"/>
                </a:solidFill>
              </a:rPr>
              <a:t>Requirements for Provisional License </a:t>
            </a:r>
          </a:p>
        </p:txBody>
      </p:sp>
    </p:spTree>
    <p:extLst>
      <p:ext uri="{BB962C8B-B14F-4D97-AF65-F5344CB8AC3E}">
        <p14:creationId xmlns:p14="http://schemas.microsoft.com/office/powerpoint/2010/main" val="72698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mj-lt"/>
              </a:rPr>
              <a:t>Provisional Teacher License</a:t>
            </a:r>
          </a:p>
        </p:txBody>
      </p:sp>
      <p:sp>
        <p:nvSpPr>
          <p:cNvPr id="9" name="Content Placeholder 8"/>
          <p:cNvSpPr>
            <a:spLocks noGrp="1"/>
          </p:cNvSpPr>
          <p:nvPr>
            <p:ph idx="1"/>
          </p:nvPr>
        </p:nvSpPr>
        <p:spPr>
          <a:xfrm>
            <a:off x="410514" y="1123136"/>
            <a:ext cx="11528201" cy="4954036"/>
          </a:xfrm>
        </p:spPr>
        <p:txBody>
          <a:bodyPr vert="horz" lIns="91440" tIns="45720" rIns="91440" bIns="45720" rtlCol="0" anchor="t">
            <a:noAutofit/>
          </a:bodyPr>
          <a:lstStyle/>
          <a:p>
            <a:r>
              <a:rPr lang="en-US" sz="2400">
                <a:latin typeface="Segoe UI"/>
                <a:cs typeface="Segoe UI"/>
              </a:rPr>
              <a:t>A Provisional teacher license is valid for five years of employment in the role of the license in public schools or other settings where possession of the license is required by Massachusetts law.  </a:t>
            </a:r>
            <a:endParaRPr lang="en-US" sz="2400"/>
          </a:p>
          <a:p>
            <a:r>
              <a:rPr lang="en-US" sz="2400"/>
              <a:t>A Provisional teacher license is generally for someone who has not yet completed an approved teacher preparation program. </a:t>
            </a:r>
          </a:p>
          <a:p>
            <a:r>
              <a:rPr lang="en-US" sz="2400">
                <a:cs typeface="Times New Roman" pitchFamily="18" charset="0"/>
              </a:rPr>
              <a:t>Most licenses can be obtained with passing scores on the appropriate Massachusetts Tests for Educator Licensure (MTEL) and verification of a bachelor’s degree.</a:t>
            </a:r>
          </a:p>
          <a:p>
            <a:r>
              <a:rPr lang="en-US" sz="2400">
                <a:cs typeface="Times New Roman" pitchFamily="18" charset="0"/>
              </a:rPr>
              <a:t>Beyond these basic requirements, earning a Provisional license may require completion of seminars or courses and/or a Competency Review.</a:t>
            </a:r>
          </a:p>
          <a:p>
            <a:pPr>
              <a:spcBef>
                <a:spcPts val="1200"/>
              </a:spcBef>
              <a:spcAft>
                <a:spcPts val="1200"/>
              </a:spcAft>
            </a:pPr>
            <a:r>
              <a:rPr lang="en-US" sz="2400">
                <a:cs typeface="Times New Roman" pitchFamily="18" charset="0"/>
              </a:rPr>
              <a:t>Use the </a:t>
            </a:r>
            <a:r>
              <a:rPr lang="en-US" sz="2400">
                <a:cs typeface="Times New Roman" pitchFamily="18" charset="0"/>
                <a:hlinkClick r:id="rId3"/>
              </a:rPr>
              <a:t>Licensure Requirements Tool </a:t>
            </a:r>
            <a:r>
              <a:rPr lang="en-US" sz="2400">
                <a:cs typeface="Times New Roman" pitchFamily="18" charset="0"/>
              </a:rPr>
              <a:t>for information &amp; advice or go ahead and apply for it in ELAR to get started. </a:t>
            </a:r>
          </a:p>
        </p:txBody>
      </p:sp>
      <p:sp>
        <p:nvSpPr>
          <p:cNvPr id="2" name="Slide Number Placeholder 1">
            <a:extLst>
              <a:ext uri="{FF2B5EF4-FFF2-40B4-BE49-F238E27FC236}">
                <a16:creationId xmlns:a16="http://schemas.microsoft.com/office/drawing/2014/main" id="{C3332207-7CB5-AE9F-A961-993AC2273F9C}"/>
              </a:ext>
            </a:extLst>
          </p:cNvPr>
          <p:cNvSpPr>
            <a:spLocks noGrp="1"/>
          </p:cNvSpPr>
          <p:nvPr>
            <p:ph type="sldNum" sz="quarter" idx="12"/>
          </p:nvPr>
        </p:nvSpPr>
        <p:spPr/>
        <p:txBody>
          <a:bodyPr/>
          <a:lstStyle/>
          <a:p>
            <a:fld id="{FF27229C-EC7B-4063-A33B-28A5E87E32ED}" type="slidenum">
              <a:rPr lang="zh-CN" altLang="en-US" smtClean="0"/>
              <a:pPr/>
              <a:t>15</a:t>
            </a:fld>
            <a:endParaRPr lang="en-US"/>
          </a:p>
        </p:txBody>
      </p:sp>
    </p:spTree>
    <p:extLst>
      <p:ext uri="{BB962C8B-B14F-4D97-AF65-F5344CB8AC3E}">
        <p14:creationId xmlns:p14="http://schemas.microsoft.com/office/powerpoint/2010/main" val="3958641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2BFD4-0C51-45DA-A4A5-F1FB15810BE3}"/>
              </a:ext>
            </a:extLst>
          </p:cNvPr>
          <p:cNvSpPr>
            <a:spLocks noGrp="1"/>
          </p:cNvSpPr>
          <p:nvPr>
            <p:ph type="title"/>
          </p:nvPr>
        </p:nvSpPr>
        <p:spPr/>
        <p:txBody>
          <a:bodyPr/>
          <a:lstStyle/>
          <a:p>
            <a:r>
              <a:rPr lang="en-US" sz="2400"/>
              <a:t>Provisional Licenses that Require Only a Bachelor’s Degree &amp; MTEL: </a:t>
            </a:r>
          </a:p>
        </p:txBody>
      </p:sp>
      <p:sp>
        <p:nvSpPr>
          <p:cNvPr id="5" name="Content Placeholder 8">
            <a:extLst>
              <a:ext uri="{FF2B5EF4-FFF2-40B4-BE49-F238E27FC236}">
                <a16:creationId xmlns:a16="http://schemas.microsoft.com/office/drawing/2014/main" id="{8B7E669C-F133-42E6-B3B1-9BEA2721CB5C}"/>
              </a:ext>
            </a:extLst>
          </p:cNvPr>
          <p:cNvSpPr>
            <a:spLocks noGrp="1"/>
          </p:cNvSpPr>
          <p:nvPr>
            <p:ph idx="1"/>
          </p:nvPr>
        </p:nvSpPr>
        <p:spPr>
          <a:xfrm>
            <a:off x="568325" y="2100942"/>
            <a:ext cx="5527675" cy="4103915"/>
          </a:xfrm>
        </p:spPr>
        <p:txBody>
          <a:bodyPr vert="horz" lIns="91440" tIns="45720" rIns="91440" bIns="45720" rtlCol="0" anchor="t">
            <a:noAutofit/>
          </a:bodyPr>
          <a:lstStyle/>
          <a:p>
            <a:pPr>
              <a:spcBef>
                <a:spcPts val="0"/>
              </a:spcBef>
            </a:pPr>
            <a:r>
              <a:rPr lang="en-US" sz="1800">
                <a:solidFill>
                  <a:srgbClr val="000000"/>
                </a:solidFill>
                <a:latin typeface="+mn-lt"/>
              </a:rPr>
              <a:t>Biology: 8-12</a:t>
            </a:r>
          </a:p>
          <a:p>
            <a:pPr>
              <a:spcBef>
                <a:spcPts val="0"/>
              </a:spcBef>
            </a:pPr>
            <a:r>
              <a:rPr lang="en-US" sz="1800">
                <a:solidFill>
                  <a:srgbClr val="000000"/>
                </a:solidFill>
                <a:latin typeface="+mn-lt"/>
              </a:rPr>
              <a:t>Business: 5-12</a:t>
            </a:r>
          </a:p>
          <a:p>
            <a:pPr>
              <a:spcBef>
                <a:spcPts val="0"/>
              </a:spcBef>
            </a:pPr>
            <a:r>
              <a:rPr lang="en-US" sz="1800">
                <a:solidFill>
                  <a:srgbClr val="000000"/>
                </a:solidFill>
                <a:latin typeface="+mn-lt"/>
              </a:rPr>
              <a:t>Chemistry: 8-12</a:t>
            </a:r>
          </a:p>
          <a:p>
            <a:pPr>
              <a:spcBef>
                <a:spcPts val="0"/>
              </a:spcBef>
            </a:pPr>
            <a:r>
              <a:rPr lang="en-US" sz="1800">
                <a:solidFill>
                  <a:srgbClr val="000000"/>
                </a:solidFill>
                <a:latin typeface="+mn-lt"/>
              </a:rPr>
              <a:t>Dance: All</a:t>
            </a:r>
          </a:p>
          <a:p>
            <a:pPr>
              <a:spcBef>
                <a:spcPts val="0"/>
              </a:spcBef>
            </a:pPr>
            <a:r>
              <a:rPr lang="en-US" sz="1800">
                <a:solidFill>
                  <a:srgbClr val="000000"/>
                </a:solidFill>
                <a:latin typeface="+mn-lt"/>
                <a:cs typeface="Segoe UI"/>
              </a:rPr>
              <a:t>Digital Literacy/Computer Science: 5-12</a:t>
            </a:r>
          </a:p>
          <a:p>
            <a:pPr>
              <a:spcBef>
                <a:spcPts val="0"/>
              </a:spcBef>
            </a:pPr>
            <a:r>
              <a:rPr lang="en-US" sz="1800">
                <a:solidFill>
                  <a:srgbClr val="000000"/>
                </a:solidFill>
                <a:latin typeface="+mn-lt"/>
              </a:rPr>
              <a:t>Earth and Space Science: 8-12</a:t>
            </a:r>
          </a:p>
          <a:p>
            <a:pPr>
              <a:spcBef>
                <a:spcPts val="0"/>
              </a:spcBef>
            </a:pPr>
            <a:r>
              <a:rPr lang="en-US" sz="1800">
                <a:solidFill>
                  <a:srgbClr val="000000"/>
                </a:solidFill>
                <a:latin typeface="+mn-lt"/>
              </a:rPr>
              <a:t>English: 5-12</a:t>
            </a:r>
          </a:p>
          <a:p>
            <a:pPr>
              <a:spcBef>
                <a:spcPts val="0"/>
              </a:spcBef>
            </a:pPr>
            <a:r>
              <a:rPr lang="en-US" sz="1800">
                <a:solidFill>
                  <a:srgbClr val="000000"/>
                </a:solidFill>
                <a:latin typeface="+mn-lt"/>
              </a:rPr>
              <a:t>English as a Second Language (ESL): PreK-6; 5-12</a:t>
            </a:r>
          </a:p>
          <a:p>
            <a:pPr>
              <a:spcBef>
                <a:spcPts val="0"/>
              </a:spcBef>
            </a:pPr>
            <a:r>
              <a:rPr lang="en-US" sz="1800">
                <a:solidFill>
                  <a:srgbClr val="000000"/>
                </a:solidFill>
                <a:latin typeface="+mn-lt"/>
              </a:rPr>
              <a:t>General Science : *1-6; 5-8</a:t>
            </a:r>
          </a:p>
          <a:p>
            <a:pPr>
              <a:spcBef>
                <a:spcPts val="0"/>
              </a:spcBef>
            </a:pPr>
            <a:r>
              <a:rPr lang="en-US" sz="1800">
                <a:solidFill>
                  <a:srgbClr val="000000"/>
                </a:solidFill>
                <a:latin typeface="+mn-lt"/>
              </a:rPr>
              <a:t>Health/Family and Consumer Sciences: All</a:t>
            </a:r>
          </a:p>
          <a:p>
            <a:pPr>
              <a:spcBef>
                <a:spcPts val="0"/>
              </a:spcBef>
            </a:pPr>
            <a:r>
              <a:rPr lang="en-US" sz="1800">
                <a:solidFill>
                  <a:srgbClr val="000000"/>
                </a:solidFill>
                <a:latin typeface="+mn-lt"/>
              </a:rPr>
              <a:t>History: *1-6; 5-12</a:t>
            </a:r>
          </a:p>
          <a:p>
            <a:pPr>
              <a:spcBef>
                <a:spcPts val="0"/>
              </a:spcBef>
            </a:pPr>
            <a:r>
              <a:rPr lang="en-US" sz="1800">
                <a:solidFill>
                  <a:srgbClr val="000000"/>
                </a:solidFill>
                <a:latin typeface="+mn-lt"/>
              </a:rPr>
              <a:t>Latin &amp; Classical Humanities: 5-12</a:t>
            </a:r>
          </a:p>
          <a:p>
            <a:pPr>
              <a:spcBef>
                <a:spcPts val="0"/>
              </a:spcBef>
            </a:pPr>
            <a:r>
              <a:rPr lang="en-US" sz="1800">
                <a:solidFill>
                  <a:srgbClr val="000000"/>
                </a:solidFill>
                <a:latin typeface="+mn-lt"/>
              </a:rPr>
              <a:t>Mathematics: 1-6; 5-8; 8-12</a:t>
            </a:r>
          </a:p>
          <a:p>
            <a:pPr>
              <a:spcBef>
                <a:spcPts val="0"/>
              </a:spcBef>
            </a:pPr>
            <a:r>
              <a:rPr lang="en-US" sz="1800">
                <a:solidFill>
                  <a:srgbClr val="000000"/>
                </a:solidFill>
                <a:latin typeface="+mn-lt"/>
              </a:rPr>
              <a:t>Middle School Humanities: 5-8</a:t>
            </a:r>
          </a:p>
        </p:txBody>
      </p:sp>
      <p:sp>
        <p:nvSpPr>
          <p:cNvPr id="6" name="Content Placeholder 9">
            <a:extLst>
              <a:ext uri="{FF2B5EF4-FFF2-40B4-BE49-F238E27FC236}">
                <a16:creationId xmlns:a16="http://schemas.microsoft.com/office/drawing/2014/main" id="{BF141C63-E894-41A2-8D0B-DFA3E513E24A}"/>
              </a:ext>
            </a:extLst>
          </p:cNvPr>
          <p:cNvSpPr txBox="1">
            <a:spLocks/>
          </p:cNvSpPr>
          <p:nvPr/>
        </p:nvSpPr>
        <p:spPr>
          <a:xfrm>
            <a:off x="7076849" y="1369103"/>
            <a:ext cx="4704507" cy="4673072"/>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800">
                <a:solidFill>
                  <a:srgbClr val="000000"/>
                </a:solidFill>
                <a:latin typeface="+mn-lt"/>
              </a:rPr>
              <a:t>Middle School: Mathematics/Science: 5-8</a:t>
            </a:r>
          </a:p>
          <a:p>
            <a:pPr>
              <a:spcBef>
                <a:spcPts val="0"/>
              </a:spcBef>
            </a:pPr>
            <a:r>
              <a:rPr lang="en-US" sz="1800">
                <a:solidFill>
                  <a:srgbClr val="000000"/>
                </a:solidFill>
                <a:latin typeface="+mn-lt"/>
              </a:rPr>
              <a:t>Music: Vocal/Instrumental/General: All</a:t>
            </a:r>
          </a:p>
          <a:p>
            <a:pPr>
              <a:spcBef>
                <a:spcPts val="0"/>
              </a:spcBef>
            </a:pPr>
            <a:r>
              <a:rPr lang="en-US" sz="1800">
                <a:solidFill>
                  <a:srgbClr val="000000"/>
                </a:solidFill>
                <a:latin typeface="+mn-lt"/>
              </a:rPr>
              <a:t>Physical Education: PreK-8; 5-12</a:t>
            </a:r>
          </a:p>
          <a:p>
            <a:pPr>
              <a:spcBef>
                <a:spcPts val="0"/>
              </a:spcBef>
            </a:pPr>
            <a:r>
              <a:rPr lang="en-US" sz="1800">
                <a:solidFill>
                  <a:srgbClr val="000000"/>
                </a:solidFill>
                <a:latin typeface="+mn-lt"/>
              </a:rPr>
              <a:t>Physics: 8-12</a:t>
            </a:r>
          </a:p>
          <a:p>
            <a:pPr>
              <a:spcBef>
                <a:spcPts val="0"/>
              </a:spcBef>
            </a:pPr>
            <a:r>
              <a:rPr lang="en-US" sz="1800">
                <a:solidFill>
                  <a:srgbClr val="000000"/>
                </a:solidFill>
                <a:latin typeface="+mn-lt"/>
              </a:rPr>
              <a:t>Social Science: 5-12</a:t>
            </a:r>
          </a:p>
          <a:p>
            <a:pPr>
              <a:spcBef>
                <a:spcPts val="0"/>
              </a:spcBef>
            </a:pPr>
            <a:r>
              <a:rPr lang="en-US" sz="1800">
                <a:solidFill>
                  <a:srgbClr val="000000"/>
                </a:solidFill>
                <a:latin typeface="+mn-lt"/>
              </a:rPr>
              <a:t>Speech: All</a:t>
            </a:r>
          </a:p>
          <a:p>
            <a:pPr>
              <a:spcBef>
                <a:spcPts val="0"/>
              </a:spcBef>
            </a:pPr>
            <a:r>
              <a:rPr lang="en-US" sz="1800">
                <a:solidFill>
                  <a:srgbClr val="000000"/>
                </a:solidFill>
                <a:latin typeface="+mn-lt"/>
              </a:rPr>
              <a:t>Technology/Engineering: 5-12</a:t>
            </a:r>
          </a:p>
          <a:p>
            <a:pPr>
              <a:spcBef>
                <a:spcPts val="0"/>
              </a:spcBef>
            </a:pPr>
            <a:r>
              <a:rPr lang="en-US" sz="1800">
                <a:solidFill>
                  <a:srgbClr val="000000"/>
                </a:solidFill>
                <a:latin typeface="+mn-lt"/>
              </a:rPr>
              <a:t>Theater: All</a:t>
            </a:r>
          </a:p>
          <a:p>
            <a:pPr>
              <a:spcBef>
                <a:spcPts val="0"/>
              </a:spcBef>
            </a:pPr>
            <a:r>
              <a:rPr lang="en-US" sz="1800">
                <a:solidFill>
                  <a:srgbClr val="000000"/>
                </a:solidFill>
                <a:latin typeface="+mn-lt"/>
              </a:rPr>
              <a:t>Visual Art: PreK-8; 5-12</a:t>
            </a:r>
          </a:p>
          <a:p>
            <a:pPr>
              <a:spcBef>
                <a:spcPts val="0"/>
              </a:spcBef>
            </a:pPr>
            <a:r>
              <a:rPr lang="en-US" sz="1800">
                <a:solidFill>
                  <a:srgbClr val="000000"/>
                </a:solidFill>
                <a:latin typeface="+mn-lt"/>
              </a:rPr>
              <a:t>Foreign Language: PreK-6; 5-12</a:t>
            </a:r>
          </a:p>
          <a:p>
            <a:pPr lvl="1">
              <a:spcBef>
                <a:spcPts val="0"/>
              </a:spcBef>
            </a:pPr>
            <a:r>
              <a:rPr lang="en-US" sz="1800">
                <a:solidFill>
                  <a:srgbClr val="000000"/>
                </a:solidFill>
                <a:latin typeface="+mn-lt"/>
              </a:rPr>
              <a:t>Chinese (Mandarin)</a:t>
            </a:r>
          </a:p>
          <a:p>
            <a:pPr lvl="1">
              <a:spcBef>
                <a:spcPts val="0"/>
              </a:spcBef>
            </a:pPr>
            <a:r>
              <a:rPr lang="en-US" sz="1800">
                <a:solidFill>
                  <a:srgbClr val="000000"/>
                </a:solidFill>
                <a:latin typeface="+mn-lt"/>
              </a:rPr>
              <a:t>French</a:t>
            </a:r>
          </a:p>
          <a:p>
            <a:pPr lvl="1">
              <a:spcBef>
                <a:spcPts val="0"/>
              </a:spcBef>
            </a:pPr>
            <a:r>
              <a:rPr lang="en-US" sz="1800">
                <a:solidFill>
                  <a:srgbClr val="000000"/>
                </a:solidFill>
                <a:latin typeface="+mn-lt"/>
              </a:rPr>
              <a:t>German</a:t>
            </a:r>
          </a:p>
          <a:p>
            <a:pPr lvl="1">
              <a:spcBef>
                <a:spcPts val="0"/>
              </a:spcBef>
            </a:pPr>
            <a:r>
              <a:rPr lang="en-US" sz="1800">
                <a:solidFill>
                  <a:srgbClr val="000000"/>
                </a:solidFill>
                <a:latin typeface="+mn-lt"/>
              </a:rPr>
              <a:t>Italian</a:t>
            </a:r>
          </a:p>
          <a:p>
            <a:pPr lvl="1">
              <a:spcBef>
                <a:spcPts val="0"/>
              </a:spcBef>
            </a:pPr>
            <a:r>
              <a:rPr lang="en-US" sz="1800">
                <a:solidFill>
                  <a:srgbClr val="000000"/>
                </a:solidFill>
                <a:latin typeface="+mn-lt"/>
              </a:rPr>
              <a:t>Portuguese</a:t>
            </a:r>
          </a:p>
          <a:p>
            <a:pPr lvl="1">
              <a:spcBef>
                <a:spcPts val="0"/>
              </a:spcBef>
            </a:pPr>
            <a:r>
              <a:rPr lang="en-US" sz="1800">
                <a:solidFill>
                  <a:srgbClr val="000000"/>
                </a:solidFill>
                <a:latin typeface="+mn-lt"/>
              </a:rPr>
              <a:t>Russian</a:t>
            </a:r>
          </a:p>
          <a:p>
            <a:pPr lvl="1">
              <a:spcBef>
                <a:spcPts val="0"/>
              </a:spcBef>
            </a:pPr>
            <a:r>
              <a:rPr lang="en-US" sz="1800">
                <a:solidFill>
                  <a:srgbClr val="000000"/>
                </a:solidFill>
                <a:latin typeface="+mn-lt"/>
              </a:rPr>
              <a:t>Spanish</a:t>
            </a:r>
          </a:p>
          <a:p>
            <a:pPr lvl="1">
              <a:spcBef>
                <a:spcPts val="0"/>
              </a:spcBef>
            </a:pPr>
            <a:endParaRPr lang="en-US" sz="1600"/>
          </a:p>
          <a:p>
            <a:pPr lvl="1">
              <a:spcBef>
                <a:spcPts val="0"/>
              </a:spcBef>
            </a:pPr>
            <a:endParaRPr lang="en-US" sz="1600" i="1"/>
          </a:p>
          <a:p>
            <a:pPr>
              <a:spcBef>
                <a:spcPts val="0"/>
              </a:spcBef>
            </a:pPr>
            <a:endParaRPr lang="en-US" sz="1600"/>
          </a:p>
          <a:p>
            <a:endParaRPr lang="en-US" sz="1600"/>
          </a:p>
        </p:txBody>
      </p:sp>
      <p:sp>
        <p:nvSpPr>
          <p:cNvPr id="7" name="Text Placeholder 6">
            <a:extLst>
              <a:ext uri="{FF2B5EF4-FFF2-40B4-BE49-F238E27FC236}">
                <a16:creationId xmlns:a16="http://schemas.microsoft.com/office/drawing/2014/main" id="{E053B43B-B224-4829-B52E-AC7643150024}"/>
              </a:ext>
            </a:extLst>
          </p:cNvPr>
          <p:cNvSpPr txBox="1">
            <a:spLocks/>
          </p:cNvSpPr>
          <p:nvPr/>
        </p:nvSpPr>
        <p:spPr>
          <a:xfrm>
            <a:off x="410644" y="1147669"/>
            <a:ext cx="7987538" cy="461665"/>
          </a:xfrm>
          <a:prstGeom prst="rect">
            <a:avLst/>
          </a:prstGeom>
          <a:noFill/>
        </p:spPr>
        <p:txBody>
          <a:bodyPr>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538" indent="0">
              <a:spcBef>
                <a:spcPts val="0"/>
              </a:spcBef>
              <a:buNone/>
            </a:pPr>
            <a:endParaRPr lang="en-US" sz="1400">
              <a:solidFill>
                <a:schemeClr val="bg2">
                  <a:lumMod val="10000"/>
                </a:schemeClr>
              </a:solidFill>
            </a:endParaRPr>
          </a:p>
          <a:p>
            <a:pPr marL="341313" indent="-231775">
              <a:spcBef>
                <a:spcPts val="0"/>
              </a:spcBef>
              <a:buFont typeface="Wingdings" pitchFamily="2" charset="2"/>
              <a:buChar char="q"/>
            </a:pPr>
            <a:r>
              <a:rPr lang="en-US" sz="1500">
                <a:solidFill>
                  <a:schemeClr val="bg2">
                    <a:lumMod val="10000"/>
                  </a:schemeClr>
                </a:solidFill>
              </a:rPr>
              <a:t>Possess a bachelor’s degree </a:t>
            </a:r>
          </a:p>
          <a:p>
            <a:pPr marL="341313" indent="-231775">
              <a:spcBef>
                <a:spcPts val="0"/>
              </a:spcBef>
              <a:buFont typeface="Wingdings" pitchFamily="2" charset="2"/>
              <a:buChar char="q"/>
            </a:pPr>
            <a:r>
              <a:rPr lang="en-US" sz="1500">
                <a:solidFill>
                  <a:schemeClr val="bg2">
                    <a:lumMod val="10000"/>
                  </a:schemeClr>
                </a:solidFill>
              </a:rPr>
              <a:t>Achieve a passing score on the Communication &amp; Literacy Skills test</a:t>
            </a:r>
          </a:p>
          <a:p>
            <a:pPr marL="341313" indent="-231775">
              <a:spcBef>
                <a:spcPts val="0"/>
              </a:spcBef>
              <a:buFont typeface="Wingdings" pitchFamily="2" charset="2"/>
              <a:buChar char="q"/>
            </a:pPr>
            <a:r>
              <a:rPr lang="en-US" sz="1500">
                <a:solidFill>
                  <a:schemeClr val="bg2">
                    <a:lumMod val="10000"/>
                  </a:schemeClr>
                </a:solidFill>
              </a:rPr>
              <a:t>Achieve a passing score on a corresponding subject matter test</a:t>
            </a:r>
            <a:endParaRPr lang="en-US" sz="1400">
              <a:solidFill>
                <a:schemeClr val="bg2">
                  <a:lumMod val="10000"/>
                </a:schemeClr>
              </a:solidFill>
            </a:endParaRPr>
          </a:p>
        </p:txBody>
      </p:sp>
      <p:sp>
        <p:nvSpPr>
          <p:cNvPr id="3" name="Slide Number Placeholder 2">
            <a:extLst>
              <a:ext uri="{FF2B5EF4-FFF2-40B4-BE49-F238E27FC236}">
                <a16:creationId xmlns:a16="http://schemas.microsoft.com/office/drawing/2014/main" id="{128AC90D-B162-037D-2027-CE601D6508CA}"/>
              </a:ext>
            </a:extLst>
          </p:cNvPr>
          <p:cNvSpPr>
            <a:spLocks noGrp="1"/>
          </p:cNvSpPr>
          <p:nvPr>
            <p:ph type="sldNum" sz="quarter" idx="12"/>
          </p:nvPr>
        </p:nvSpPr>
        <p:spPr/>
        <p:txBody>
          <a:bodyPr/>
          <a:lstStyle/>
          <a:p>
            <a:fld id="{FF27229C-EC7B-4063-A33B-28A5E87E32ED}" type="slidenum">
              <a:rPr lang="zh-CN" altLang="en-US" smtClean="0"/>
              <a:pPr/>
              <a:t>16</a:t>
            </a:fld>
            <a:endParaRPr lang="en-US"/>
          </a:p>
        </p:txBody>
      </p:sp>
    </p:spTree>
    <p:extLst>
      <p:ext uri="{BB962C8B-B14F-4D97-AF65-F5344CB8AC3E}">
        <p14:creationId xmlns:p14="http://schemas.microsoft.com/office/powerpoint/2010/main" val="3141709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F5F97-214E-4BA1-BE73-31DB0D208E34}"/>
              </a:ext>
            </a:extLst>
          </p:cNvPr>
          <p:cNvSpPr>
            <a:spLocks noGrp="1"/>
          </p:cNvSpPr>
          <p:nvPr>
            <p:ph type="title"/>
          </p:nvPr>
        </p:nvSpPr>
        <p:spPr/>
        <p:txBody>
          <a:bodyPr/>
          <a:lstStyle/>
          <a:p>
            <a:r>
              <a:rPr lang="en-US"/>
              <a:t>Provisional Licenses that Require Seminars or Courses: </a:t>
            </a:r>
          </a:p>
        </p:txBody>
      </p:sp>
      <p:sp>
        <p:nvSpPr>
          <p:cNvPr id="3" name="Content Placeholder 2">
            <a:extLst>
              <a:ext uri="{FF2B5EF4-FFF2-40B4-BE49-F238E27FC236}">
                <a16:creationId xmlns:a16="http://schemas.microsoft.com/office/drawing/2014/main" id="{592F3E6E-F699-4420-9E08-1662767DF598}"/>
              </a:ext>
            </a:extLst>
          </p:cNvPr>
          <p:cNvSpPr>
            <a:spLocks noGrp="1"/>
          </p:cNvSpPr>
          <p:nvPr>
            <p:ph idx="1"/>
          </p:nvPr>
        </p:nvSpPr>
        <p:spPr/>
        <p:txBody>
          <a:bodyPr/>
          <a:lstStyle/>
          <a:p>
            <a:pPr marL="0" indent="0">
              <a:buNone/>
            </a:pPr>
            <a:r>
              <a:rPr lang="en-US" sz="2000" b="1"/>
              <a:t>Early Childhood (PreK-2) &amp; Elementary(1-6) Provisional Licenses: Common Requirements:</a:t>
            </a:r>
          </a:p>
          <a:p>
            <a:pPr>
              <a:buFont typeface="Wingdings" panose="05000000000000000000" pitchFamily="2" charset="2"/>
              <a:buChar char="q"/>
            </a:pPr>
            <a:r>
              <a:rPr lang="en-US" sz="1800"/>
              <a:t>Possession of a bachelor’s degree </a:t>
            </a:r>
          </a:p>
          <a:p>
            <a:pPr>
              <a:buFont typeface="Wingdings" panose="05000000000000000000" pitchFamily="2" charset="2"/>
              <a:buChar char="q"/>
            </a:pPr>
            <a:r>
              <a:rPr lang="en-US" sz="1800"/>
              <a:t>Passing score on the Communication &amp; Literacy Skills test</a:t>
            </a:r>
          </a:p>
          <a:p>
            <a:pPr>
              <a:buFont typeface="Wingdings" panose="05000000000000000000" pitchFamily="2" charset="2"/>
              <a:buChar char="q"/>
            </a:pPr>
            <a:r>
              <a:rPr lang="en-US" sz="1800"/>
              <a:t>Passing score on the Foundations of Reading test</a:t>
            </a:r>
          </a:p>
          <a:p>
            <a:pPr>
              <a:buFont typeface="Wingdings" panose="05000000000000000000" pitchFamily="2" charset="2"/>
              <a:buChar char="q"/>
            </a:pPr>
            <a:r>
              <a:rPr lang="en-US" sz="1800"/>
              <a:t>Seminars or courses on ways to prepare and maintain students with disabilities for general classrooms</a:t>
            </a:r>
          </a:p>
          <a:p>
            <a:pPr marL="0" indent="0">
              <a:buNone/>
            </a:pPr>
            <a:r>
              <a:rPr lang="en-US" sz="2000" b="1"/>
              <a:t>Additional Requirements:</a:t>
            </a:r>
          </a:p>
          <a:p>
            <a:pPr marL="0" indent="0">
              <a:buNone/>
            </a:pPr>
            <a:r>
              <a:rPr lang="en-US" sz="2000" b="1"/>
              <a:t>Early Childhood: PreK-2</a:t>
            </a:r>
          </a:p>
          <a:p>
            <a:pPr lvl="1">
              <a:buFont typeface="Wingdings" panose="05000000000000000000" pitchFamily="2" charset="2"/>
              <a:buChar char="q"/>
            </a:pPr>
            <a:r>
              <a:rPr lang="en-US" sz="1800"/>
              <a:t>Passing score on the Early Childhood subject matter test</a:t>
            </a:r>
          </a:p>
          <a:p>
            <a:pPr marL="0" indent="0">
              <a:buNone/>
            </a:pPr>
            <a:r>
              <a:rPr lang="en-US" sz="2000" b="1"/>
              <a:t>Elementary: 1-6</a:t>
            </a:r>
          </a:p>
          <a:p>
            <a:pPr lvl="1">
              <a:buFont typeface="Wingdings" panose="05000000000000000000" pitchFamily="2" charset="2"/>
              <a:buChar char="q"/>
            </a:pPr>
            <a:r>
              <a:rPr lang="en-US" sz="1800"/>
              <a:t>Passing score on the General Curriculum multi-subject subtest</a:t>
            </a:r>
          </a:p>
          <a:p>
            <a:pPr lvl="1">
              <a:buFont typeface="Wingdings" panose="05000000000000000000" pitchFamily="2" charset="2"/>
              <a:buChar char="q"/>
            </a:pPr>
            <a:r>
              <a:rPr lang="en-US" sz="1800"/>
              <a:t>Passing score on General Curriculum mathematics subtest</a:t>
            </a:r>
          </a:p>
          <a:p>
            <a:endParaRPr lang="en-US"/>
          </a:p>
        </p:txBody>
      </p:sp>
      <p:sp>
        <p:nvSpPr>
          <p:cNvPr id="5" name="Slide Number Placeholder 4">
            <a:extLst>
              <a:ext uri="{FF2B5EF4-FFF2-40B4-BE49-F238E27FC236}">
                <a16:creationId xmlns:a16="http://schemas.microsoft.com/office/drawing/2014/main" id="{D35D1D01-08E7-A98C-60D4-19D02412E6E8}"/>
              </a:ext>
            </a:extLst>
          </p:cNvPr>
          <p:cNvSpPr>
            <a:spLocks noGrp="1"/>
          </p:cNvSpPr>
          <p:nvPr>
            <p:ph type="sldNum" sz="quarter" idx="12"/>
          </p:nvPr>
        </p:nvSpPr>
        <p:spPr/>
        <p:txBody>
          <a:bodyPr/>
          <a:lstStyle/>
          <a:p>
            <a:fld id="{FF27229C-EC7B-4063-A33B-28A5E87E32ED}" type="slidenum">
              <a:rPr lang="zh-CN" altLang="en-US" smtClean="0"/>
              <a:pPr/>
              <a:t>17</a:t>
            </a:fld>
            <a:endParaRPr lang="en-US"/>
          </a:p>
        </p:txBody>
      </p:sp>
    </p:spTree>
    <p:extLst>
      <p:ext uri="{BB962C8B-B14F-4D97-AF65-F5344CB8AC3E}">
        <p14:creationId xmlns:p14="http://schemas.microsoft.com/office/powerpoint/2010/main" val="321273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DCCB-18D7-44C6-A1BD-90053E5C0342}"/>
              </a:ext>
            </a:extLst>
          </p:cNvPr>
          <p:cNvSpPr>
            <a:spLocks noGrp="1"/>
          </p:cNvSpPr>
          <p:nvPr>
            <p:ph type="title"/>
          </p:nvPr>
        </p:nvSpPr>
        <p:spPr/>
        <p:txBody>
          <a:bodyPr/>
          <a:lstStyle/>
          <a:p>
            <a:r>
              <a:rPr lang="en-US" sz="2500"/>
              <a:t>Provisional Licenses that Require a Competency Review:  Special Needs Fields</a:t>
            </a:r>
          </a:p>
        </p:txBody>
      </p:sp>
      <p:sp>
        <p:nvSpPr>
          <p:cNvPr id="5" name="Content Placeholder 8">
            <a:extLst>
              <a:ext uri="{FF2B5EF4-FFF2-40B4-BE49-F238E27FC236}">
                <a16:creationId xmlns:a16="http://schemas.microsoft.com/office/drawing/2014/main" id="{3745CB74-504D-4B18-B73C-E3AEE50B04A1}"/>
              </a:ext>
            </a:extLst>
          </p:cNvPr>
          <p:cNvSpPr>
            <a:spLocks noGrp="1"/>
          </p:cNvSpPr>
          <p:nvPr>
            <p:ph idx="1"/>
          </p:nvPr>
        </p:nvSpPr>
        <p:spPr>
          <a:xfrm>
            <a:off x="568325" y="1230313"/>
            <a:ext cx="11369675" cy="5049837"/>
          </a:xfrm>
        </p:spPr>
        <p:txBody>
          <a:bodyPr/>
          <a:lstStyle/>
          <a:p>
            <a:pPr>
              <a:spcBef>
                <a:spcPts val="0"/>
              </a:spcBef>
              <a:spcAft>
                <a:spcPts val="600"/>
              </a:spcAft>
              <a:buNone/>
            </a:pPr>
            <a:r>
              <a:rPr lang="en-US" sz="1500" b="1"/>
              <a:t>Requirements common among all special needs licenses:</a:t>
            </a:r>
          </a:p>
          <a:p>
            <a:pPr>
              <a:spcBef>
                <a:spcPts val="0"/>
              </a:spcBef>
              <a:buFont typeface="Wingdings" pitchFamily="2" charset="2"/>
              <a:buChar char="q"/>
            </a:pPr>
            <a:r>
              <a:rPr lang="en-US" sz="1500"/>
              <a:t>Possession of a bachelor’s degree </a:t>
            </a:r>
          </a:p>
          <a:p>
            <a:pPr>
              <a:spcBef>
                <a:spcPts val="0"/>
              </a:spcBef>
              <a:buFont typeface="Wingdings" pitchFamily="2" charset="2"/>
              <a:buChar char="q"/>
            </a:pPr>
            <a:r>
              <a:rPr lang="en-US" sz="1500"/>
              <a:t>Passing score on the Communication &amp; Literacy Skills test</a:t>
            </a:r>
          </a:p>
          <a:p>
            <a:pPr>
              <a:spcBef>
                <a:spcPts val="0"/>
              </a:spcBef>
              <a:buFont typeface="Wingdings" pitchFamily="2" charset="2"/>
              <a:buChar char="q"/>
            </a:pPr>
            <a:r>
              <a:rPr lang="en-US" sz="1500"/>
              <a:t>Passing score on the General Curriculum multi-subject subtest</a:t>
            </a:r>
          </a:p>
          <a:p>
            <a:pPr>
              <a:spcBef>
                <a:spcPts val="0"/>
              </a:spcBef>
              <a:buFont typeface="Wingdings" pitchFamily="2" charset="2"/>
              <a:buChar char="q"/>
            </a:pPr>
            <a:r>
              <a:rPr lang="en-US" sz="1500"/>
              <a:t>Passing Score on the General Curriculum mathematics subtest</a:t>
            </a:r>
          </a:p>
          <a:p>
            <a:pPr>
              <a:spcBef>
                <a:spcPts val="0"/>
              </a:spcBef>
              <a:buFont typeface="Wingdings" pitchFamily="2" charset="2"/>
              <a:buChar char="q"/>
            </a:pPr>
            <a:r>
              <a:rPr lang="en-US" sz="1500"/>
              <a:t>Seminars or courses on ways to prepare and maintain students with disabilities for general classrooms</a:t>
            </a:r>
          </a:p>
          <a:p>
            <a:pPr>
              <a:spcBef>
                <a:spcPts val="0"/>
              </a:spcBef>
              <a:spcAft>
                <a:spcPts val="600"/>
              </a:spcAft>
              <a:buFont typeface="Wingdings" pitchFamily="2" charset="2"/>
              <a:buChar char="q"/>
            </a:pPr>
            <a:r>
              <a:rPr lang="en-US" sz="1500"/>
              <a:t>Competency Review</a:t>
            </a:r>
          </a:p>
          <a:p>
            <a:pPr>
              <a:spcBef>
                <a:spcPts val="0"/>
              </a:spcBef>
              <a:spcAft>
                <a:spcPts val="600"/>
              </a:spcAft>
              <a:buNone/>
            </a:pPr>
            <a:endParaRPr lang="en-US" sz="1000" b="1"/>
          </a:p>
          <a:p>
            <a:pPr>
              <a:spcBef>
                <a:spcPts val="0"/>
              </a:spcBef>
              <a:spcAft>
                <a:spcPts val="600"/>
              </a:spcAft>
              <a:buNone/>
            </a:pPr>
            <a:r>
              <a:rPr lang="en-US" sz="1500" b="1"/>
              <a:t>Students with Severe Disabilities: All</a:t>
            </a:r>
          </a:p>
          <a:p>
            <a:pPr>
              <a:spcBef>
                <a:spcPts val="0"/>
              </a:spcBef>
              <a:spcAft>
                <a:spcPts val="1200"/>
              </a:spcAft>
              <a:buFont typeface="Wingdings" pitchFamily="2" charset="2"/>
              <a:buChar char="q"/>
            </a:pPr>
            <a:r>
              <a:rPr lang="en-US" sz="1500"/>
              <a:t>All Common Requirements as noted above.</a:t>
            </a:r>
          </a:p>
          <a:p>
            <a:pPr>
              <a:spcBef>
                <a:spcPts val="0"/>
              </a:spcBef>
              <a:spcAft>
                <a:spcPts val="600"/>
              </a:spcAft>
              <a:buNone/>
            </a:pPr>
            <a:endParaRPr lang="en-US" sz="1000" b="1" u="sng"/>
          </a:p>
          <a:p>
            <a:pPr>
              <a:spcBef>
                <a:spcPts val="0"/>
              </a:spcBef>
              <a:spcAft>
                <a:spcPts val="600"/>
              </a:spcAft>
              <a:buNone/>
            </a:pPr>
            <a:r>
              <a:rPr lang="en-US" sz="1500" b="1" u="sng"/>
              <a:t>The Foundations of Reading test is also required for the following licenses</a:t>
            </a:r>
            <a:r>
              <a:rPr lang="en-US" sz="1500" b="1"/>
              <a:t>:</a:t>
            </a:r>
          </a:p>
          <a:p>
            <a:pPr marL="461963">
              <a:spcBef>
                <a:spcPts val="0"/>
              </a:spcBef>
              <a:spcAft>
                <a:spcPts val="600"/>
              </a:spcAft>
              <a:buFont typeface="Wingdings" pitchFamily="2" charset="2"/>
              <a:buChar char="§"/>
            </a:pPr>
            <a:r>
              <a:rPr lang="en-US" sz="1500" b="1"/>
              <a:t>Teacher of Students with Moderate Disabilities: PreK-8; 5-12</a:t>
            </a:r>
          </a:p>
          <a:p>
            <a:pPr marL="461963">
              <a:spcBef>
                <a:spcPts val="0"/>
              </a:spcBef>
              <a:spcAft>
                <a:spcPts val="600"/>
              </a:spcAft>
              <a:buFont typeface="Wingdings" pitchFamily="2" charset="2"/>
              <a:buChar char="§"/>
            </a:pPr>
            <a:r>
              <a:rPr lang="en-US" sz="1500" b="1"/>
              <a:t>Teacher of the Deaf and Hard-of-Hearing (Oral/Aural): All</a:t>
            </a:r>
          </a:p>
          <a:p>
            <a:pPr marL="461963">
              <a:spcBef>
                <a:spcPts val="0"/>
              </a:spcBef>
              <a:spcAft>
                <a:spcPts val="600"/>
              </a:spcAft>
              <a:buFont typeface="Wingdings" pitchFamily="2" charset="2"/>
              <a:buChar char="§"/>
            </a:pPr>
            <a:r>
              <a:rPr lang="en-US" sz="1500" b="1"/>
              <a:t>Teacher of the Visually Impaired: All</a:t>
            </a:r>
            <a:r>
              <a:rPr lang="en-US" sz="1500"/>
              <a:t>  </a:t>
            </a:r>
          </a:p>
          <a:p>
            <a:pPr marL="233363" indent="0">
              <a:spcBef>
                <a:spcPts val="0"/>
              </a:spcBef>
              <a:spcAft>
                <a:spcPts val="600"/>
              </a:spcAft>
              <a:buNone/>
            </a:pPr>
            <a:endParaRPr lang="en-US" sz="1000"/>
          </a:p>
          <a:p>
            <a:pPr>
              <a:spcBef>
                <a:spcPts val="600"/>
              </a:spcBef>
              <a:buNone/>
            </a:pPr>
            <a:r>
              <a:rPr lang="en-US" sz="1500" b="1"/>
              <a:t>Teacher of the Deaf and Hard-of-Hearing (American Sign Language/Total Communication): All</a:t>
            </a:r>
            <a:endParaRPr lang="en-US" sz="1500"/>
          </a:p>
          <a:p>
            <a:pPr>
              <a:spcBef>
                <a:spcPts val="600"/>
              </a:spcBef>
              <a:spcAft>
                <a:spcPts val="1200"/>
              </a:spcAft>
              <a:buFont typeface="Wingdings" pitchFamily="2" charset="2"/>
              <a:buChar char="q"/>
            </a:pPr>
            <a:r>
              <a:rPr lang="en-US" sz="1500"/>
              <a:t>Passing score on the Sign Language Proficiency Interview for American Sign Language test (</a:t>
            </a:r>
            <a:r>
              <a:rPr lang="en-US" sz="1500" u="sng"/>
              <a:t>SLPI</a:t>
            </a:r>
            <a:r>
              <a:rPr lang="en-US" sz="1500"/>
              <a:t>). </a:t>
            </a:r>
          </a:p>
          <a:p>
            <a:pPr marL="0" indent="0" algn="ctr">
              <a:spcBef>
                <a:spcPts val="600"/>
              </a:spcBef>
              <a:spcAft>
                <a:spcPts val="600"/>
              </a:spcAft>
              <a:buNone/>
            </a:pPr>
            <a:endParaRPr lang="en-US" sz="1400"/>
          </a:p>
        </p:txBody>
      </p:sp>
      <p:sp>
        <p:nvSpPr>
          <p:cNvPr id="3" name="Slide Number Placeholder 2">
            <a:extLst>
              <a:ext uri="{FF2B5EF4-FFF2-40B4-BE49-F238E27FC236}">
                <a16:creationId xmlns:a16="http://schemas.microsoft.com/office/drawing/2014/main" id="{959EF4D4-83AC-4305-25EB-3D21B3E375E8}"/>
              </a:ext>
            </a:extLst>
          </p:cNvPr>
          <p:cNvSpPr>
            <a:spLocks noGrp="1"/>
          </p:cNvSpPr>
          <p:nvPr>
            <p:ph type="sldNum" sz="quarter" idx="12"/>
          </p:nvPr>
        </p:nvSpPr>
        <p:spPr/>
        <p:txBody>
          <a:bodyPr/>
          <a:lstStyle/>
          <a:p>
            <a:fld id="{FF27229C-EC7B-4063-A33B-28A5E87E32ED}" type="slidenum">
              <a:rPr lang="zh-CN" altLang="en-US" smtClean="0"/>
              <a:pPr/>
              <a:t>18</a:t>
            </a:fld>
            <a:endParaRPr lang="en-US"/>
          </a:p>
        </p:txBody>
      </p:sp>
    </p:spTree>
    <p:extLst>
      <p:ext uri="{BB962C8B-B14F-4D97-AF65-F5344CB8AC3E}">
        <p14:creationId xmlns:p14="http://schemas.microsoft.com/office/powerpoint/2010/main" val="2512124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143A-C5E4-4B8E-80EC-9360D727228B}"/>
              </a:ext>
            </a:extLst>
          </p:cNvPr>
          <p:cNvSpPr>
            <a:spLocks noGrp="1"/>
          </p:cNvSpPr>
          <p:nvPr>
            <p:ph type="title"/>
          </p:nvPr>
        </p:nvSpPr>
        <p:spPr/>
        <p:txBody>
          <a:bodyPr/>
          <a:lstStyle/>
          <a:p>
            <a:r>
              <a:rPr lang="en-US"/>
              <a:t>Provisional Licenses that Require a Competency Review </a:t>
            </a:r>
          </a:p>
        </p:txBody>
      </p:sp>
      <p:sp>
        <p:nvSpPr>
          <p:cNvPr id="5" name="Text Placeholder 6">
            <a:extLst>
              <a:ext uri="{FF2B5EF4-FFF2-40B4-BE49-F238E27FC236}">
                <a16:creationId xmlns:a16="http://schemas.microsoft.com/office/drawing/2014/main" id="{0DFDB24E-6DCE-435A-BEF6-0F059143A860}"/>
              </a:ext>
            </a:extLst>
          </p:cNvPr>
          <p:cNvSpPr>
            <a:spLocks noGrp="1"/>
          </p:cNvSpPr>
          <p:nvPr>
            <p:ph idx="1"/>
          </p:nvPr>
        </p:nvSpPr>
        <p:spPr>
          <a:xfrm>
            <a:off x="568325" y="1230313"/>
            <a:ext cx="11369675" cy="5049837"/>
          </a:xfrm>
          <a:noFill/>
        </p:spPr>
        <p:txBody>
          <a:bodyPr/>
          <a:lstStyle/>
          <a:p>
            <a:pPr marL="230188" indent="0">
              <a:spcBef>
                <a:spcPts val="600"/>
              </a:spcBef>
              <a:buNone/>
            </a:pPr>
            <a:r>
              <a:rPr lang="en-US" sz="1600">
                <a:solidFill>
                  <a:schemeClr val="bg2">
                    <a:lumMod val="10000"/>
                  </a:schemeClr>
                </a:solidFill>
              </a:rPr>
              <a:t>A Competency Review – is the process for determining whether the subject matter knowledge requirements have been met for the specific license sought. Competency Review Guidelines can be found on our website.</a:t>
            </a:r>
          </a:p>
          <a:p>
            <a:pPr marL="461963" indent="-231775">
              <a:spcBef>
                <a:spcPts val="600"/>
              </a:spcBef>
              <a:buFont typeface="Wingdings" pitchFamily="2" charset="2"/>
              <a:buChar char="q"/>
            </a:pPr>
            <a:r>
              <a:rPr lang="en-US" sz="1600">
                <a:solidFill>
                  <a:schemeClr val="bg2">
                    <a:lumMod val="10000"/>
                  </a:schemeClr>
                </a:solidFill>
              </a:rPr>
              <a:t>Possess a bachelor’s degree </a:t>
            </a:r>
          </a:p>
          <a:p>
            <a:pPr marL="461963" indent="-231775">
              <a:spcBef>
                <a:spcPts val="600"/>
              </a:spcBef>
              <a:buFont typeface="Wingdings" pitchFamily="2" charset="2"/>
              <a:buChar char="q"/>
            </a:pPr>
            <a:r>
              <a:rPr lang="en-US" sz="1600">
                <a:solidFill>
                  <a:schemeClr val="bg2">
                    <a:lumMod val="10000"/>
                  </a:schemeClr>
                </a:solidFill>
              </a:rPr>
              <a:t>Achieve a passing score on the Communication &amp; Literacy Skills test</a:t>
            </a:r>
          </a:p>
          <a:p>
            <a:pPr marL="461963" indent="-231775">
              <a:spcBef>
                <a:spcPts val="600"/>
              </a:spcBef>
              <a:buFont typeface="Wingdings" pitchFamily="2" charset="2"/>
              <a:buChar char="q"/>
            </a:pPr>
            <a:r>
              <a:rPr lang="en-US" sz="1600">
                <a:solidFill>
                  <a:schemeClr val="bg2">
                    <a:lumMod val="10000"/>
                  </a:schemeClr>
                </a:solidFill>
              </a:rPr>
              <a:t>Competency Review</a:t>
            </a:r>
          </a:p>
          <a:p>
            <a:pPr marL="230188" indent="0">
              <a:spcBef>
                <a:spcPts val="600"/>
              </a:spcBef>
              <a:buNone/>
            </a:pPr>
            <a:endParaRPr lang="en-US" sz="1600">
              <a:solidFill>
                <a:schemeClr val="bg2">
                  <a:lumMod val="10000"/>
                </a:schemeClr>
              </a:solidFill>
            </a:endParaRPr>
          </a:p>
        </p:txBody>
      </p:sp>
      <p:sp>
        <p:nvSpPr>
          <p:cNvPr id="6" name="Content Placeholder 8">
            <a:extLst>
              <a:ext uri="{FF2B5EF4-FFF2-40B4-BE49-F238E27FC236}">
                <a16:creationId xmlns:a16="http://schemas.microsoft.com/office/drawing/2014/main" id="{6D121ACC-F86A-4F85-9495-47E0C157AAD6}"/>
              </a:ext>
            </a:extLst>
          </p:cNvPr>
          <p:cNvSpPr txBox="1">
            <a:spLocks/>
          </p:cNvSpPr>
          <p:nvPr/>
        </p:nvSpPr>
        <p:spPr>
          <a:xfrm>
            <a:off x="775264" y="2830972"/>
            <a:ext cx="5000382" cy="3119560"/>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r>
              <a:rPr lang="en-US" sz="1800" b="1"/>
              <a:t>Foreign Languages:</a:t>
            </a:r>
          </a:p>
          <a:p>
            <a:pPr>
              <a:spcBef>
                <a:spcPts val="0"/>
              </a:spcBef>
            </a:pPr>
            <a:r>
              <a:rPr lang="en-US" sz="1800" b="1"/>
              <a:t>American Sign Language:</a:t>
            </a:r>
            <a:r>
              <a:rPr lang="en-US" sz="1800"/>
              <a:t> </a:t>
            </a:r>
            <a:r>
              <a:rPr lang="en-US" sz="1800" i="1"/>
              <a:t>PreK-6; 5-12</a:t>
            </a:r>
          </a:p>
          <a:p>
            <a:pPr>
              <a:spcBef>
                <a:spcPts val="0"/>
              </a:spcBef>
            </a:pPr>
            <a:r>
              <a:rPr lang="en-US" sz="1800" b="1">
                <a:solidFill>
                  <a:srgbClr val="000000"/>
                </a:solidFill>
              </a:rPr>
              <a:t>Arabic: </a:t>
            </a:r>
            <a:r>
              <a:rPr lang="en-US" sz="1800" i="1"/>
              <a:t>PreK-6; 5-12</a:t>
            </a:r>
            <a:endParaRPr lang="en-US" sz="1800">
              <a:solidFill>
                <a:srgbClr val="000000"/>
              </a:solidFill>
            </a:endParaRPr>
          </a:p>
          <a:p>
            <a:pPr>
              <a:spcBef>
                <a:spcPts val="0"/>
              </a:spcBef>
            </a:pPr>
            <a:r>
              <a:rPr lang="en-US" sz="1800" b="1">
                <a:solidFill>
                  <a:srgbClr val="000000"/>
                </a:solidFill>
              </a:rPr>
              <a:t>Armenian:</a:t>
            </a:r>
            <a:r>
              <a:rPr lang="en-US" sz="1800" i="1"/>
              <a:t> PreK-6; 5-12</a:t>
            </a:r>
            <a:endParaRPr lang="en-US" sz="1800">
              <a:solidFill>
                <a:srgbClr val="000000"/>
              </a:solidFill>
            </a:endParaRPr>
          </a:p>
          <a:p>
            <a:pPr>
              <a:spcBef>
                <a:spcPts val="0"/>
              </a:spcBef>
            </a:pPr>
            <a:r>
              <a:rPr lang="en-US" sz="1800" b="1">
                <a:solidFill>
                  <a:srgbClr val="000000"/>
                </a:solidFill>
              </a:rPr>
              <a:t>Cambodian</a:t>
            </a:r>
            <a:r>
              <a:rPr lang="en-US" sz="1800" i="1"/>
              <a:t>: PreK-6; 5-12</a:t>
            </a:r>
            <a:endParaRPr lang="en-US" sz="1800">
              <a:solidFill>
                <a:srgbClr val="000000"/>
              </a:solidFill>
            </a:endParaRPr>
          </a:p>
          <a:p>
            <a:pPr>
              <a:spcBef>
                <a:spcPts val="0"/>
              </a:spcBef>
            </a:pPr>
            <a:r>
              <a:rPr lang="en-US" sz="1800" b="1">
                <a:solidFill>
                  <a:srgbClr val="000000"/>
                </a:solidFill>
              </a:rPr>
              <a:t>Cape Verdean:</a:t>
            </a:r>
            <a:r>
              <a:rPr lang="en-US" sz="1800" b="1" i="1"/>
              <a:t> </a:t>
            </a:r>
            <a:r>
              <a:rPr lang="en-US" sz="1800" i="1"/>
              <a:t>PreK-6; 5-12</a:t>
            </a:r>
            <a:endParaRPr lang="en-US" sz="1800">
              <a:solidFill>
                <a:srgbClr val="000000"/>
              </a:solidFill>
            </a:endParaRPr>
          </a:p>
          <a:p>
            <a:pPr>
              <a:spcBef>
                <a:spcPts val="0"/>
              </a:spcBef>
            </a:pPr>
            <a:r>
              <a:rPr lang="en-US" sz="1800" b="1">
                <a:solidFill>
                  <a:srgbClr val="000000"/>
                </a:solidFill>
              </a:rPr>
              <a:t>Creole Haitian:</a:t>
            </a:r>
            <a:r>
              <a:rPr lang="en-US" sz="1800" b="1"/>
              <a:t> </a:t>
            </a:r>
            <a:r>
              <a:rPr lang="en-US" sz="1800" i="1"/>
              <a:t>PreK-6; 5-12</a:t>
            </a:r>
            <a:endParaRPr lang="en-US" sz="1800">
              <a:solidFill>
                <a:srgbClr val="000000"/>
              </a:solidFill>
            </a:endParaRPr>
          </a:p>
          <a:p>
            <a:pPr>
              <a:spcBef>
                <a:spcPts val="0"/>
              </a:spcBef>
            </a:pPr>
            <a:r>
              <a:rPr lang="en-US" sz="1800" b="1">
                <a:solidFill>
                  <a:srgbClr val="000000"/>
                </a:solidFill>
              </a:rPr>
              <a:t>Greek:</a:t>
            </a:r>
            <a:r>
              <a:rPr lang="en-US" sz="1800" i="1"/>
              <a:t> PreK-6; 5-12</a:t>
            </a:r>
            <a:endParaRPr lang="en-US" sz="1800">
              <a:solidFill>
                <a:srgbClr val="000000"/>
              </a:solidFill>
            </a:endParaRPr>
          </a:p>
          <a:p>
            <a:pPr>
              <a:spcBef>
                <a:spcPts val="0"/>
              </a:spcBef>
            </a:pPr>
            <a:r>
              <a:rPr lang="en-US" sz="1800" b="1">
                <a:solidFill>
                  <a:srgbClr val="000000"/>
                </a:solidFill>
              </a:rPr>
              <a:t>Hebrew:</a:t>
            </a:r>
            <a:r>
              <a:rPr lang="en-US" sz="1800" i="1"/>
              <a:t> PreK-6; 5-12</a:t>
            </a:r>
            <a:endParaRPr lang="en-US" sz="1800">
              <a:solidFill>
                <a:srgbClr val="000000"/>
              </a:solidFill>
            </a:endParaRPr>
          </a:p>
          <a:p>
            <a:pPr>
              <a:spcBef>
                <a:spcPts val="0"/>
              </a:spcBef>
            </a:pPr>
            <a:r>
              <a:rPr lang="en-US" sz="1800" b="1">
                <a:solidFill>
                  <a:srgbClr val="000000"/>
                </a:solidFill>
              </a:rPr>
              <a:t>Hmong:</a:t>
            </a:r>
            <a:r>
              <a:rPr lang="en-US" sz="1800" i="1"/>
              <a:t> PreK-6; 5-12</a:t>
            </a:r>
          </a:p>
          <a:p>
            <a:pPr>
              <a:spcBef>
                <a:spcPts val="0"/>
              </a:spcBef>
            </a:pPr>
            <a:r>
              <a:rPr lang="en-US" sz="1800" b="1">
                <a:solidFill>
                  <a:srgbClr val="000000"/>
                </a:solidFill>
              </a:rPr>
              <a:t>Japanese:</a:t>
            </a:r>
            <a:r>
              <a:rPr lang="en-US" sz="1800" i="1"/>
              <a:t> PreK-6; 5-12</a:t>
            </a:r>
            <a:endParaRPr lang="en-US" sz="1800">
              <a:solidFill>
                <a:srgbClr val="000000"/>
              </a:solidFill>
            </a:endParaRPr>
          </a:p>
          <a:p>
            <a:pPr marL="0" indent="0">
              <a:spcBef>
                <a:spcPts val="0"/>
              </a:spcBef>
              <a:buFont typeface="Arial" panose="020B0604020202020204" pitchFamily="34" charset="0"/>
              <a:buNone/>
            </a:pPr>
            <a:endParaRPr lang="en-US" sz="1400">
              <a:solidFill>
                <a:srgbClr val="000000"/>
              </a:solidFill>
            </a:endParaRPr>
          </a:p>
        </p:txBody>
      </p:sp>
      <p:sp>
        <p:nvSpPr>
          <p:cNvPr id="7" name="Content Placeholder 9">
            <a:extLst>
              <a:ext uri="{FF2B5EF4-FFF2-40B4-BE49-F238E27FC236}">
                <a16:creationId xmlns:a16="http://schemas.microsoft.com/office/drawing/2014/main" id="{28ABF99B-5858-44DE-8C88-4557890A1DA0}"/>
              </a:ext>
            </a:extLst>
          </p:cNvPr>
          <p:cNvSpPr txBox="1">
            <a:spLocks/>
          </p:cNvSpPr>
          <p:nvPr/>
        </p:nvSpPr>
        <p:spPr>
          <a:xfrm>
            <a:off x="6023066" y="2874308"/>
            <a:ext cx="4276950" cy="3343702"/>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800" b="1">
                <a:solidFill>
                  <a:srgbClr val="000000"/>
                </a:solidFill>
              </a:rPr>
              <a:t>Hungarian:</a:t>
            </a:r>
            <a:r>
              <a:rPr lang="en-US" sz="1800" i="1"/>
              <a:t> PreK-6; 5-12</a:t>
            </a:r>
            <a:endParaRPr lang="en-US" sz="1800" i="1">
              <a:solidFill>
                <a:srgbClr val="000000"/>
              </a:solidFill>
            </a:endParaRPr>
          </a:p>
          <a:p>
            <a:pPr>
              <a:spcBef>
                <a:spcPts val="0"/>
              </a:spcBef>
            </a:pPr>
            <a:r>
              <a:rPr lang="en-US" sz="1800" b="1"/>
              <a:t>Khmer:</a:t>
            </a:r>
            <a:r>
              <a:rPr lang="en-US" sz="1800" i="1"/>
              <a:t> PreK-6; 5-12</a:t>
            </a:r>
            <a:endParaRPr lang="en-US" sz="1800"/>
          </a:p>
          <a:p>
            <a:pPr>
              <a:spcBef>
                <a:spcPts val="0"/>
              </a:spcBef>
            </a:pPr>
            <a:r>
              <a:rPr lang="en-US" sz="1800" b="1"/>
              <a:t>Korean:</a:t>
            </a:r>
            <a:r>
              <a:rPr lang="en-US" sz="1800" b="1" i="1"/>
              <a:t> </a:t>
            </a:r>
            <a:r>
              <a:rPr lang="en-US" sz="1800" i="1"/>
              <a:t>PreK-6; 5-12</a:t>
            </a:r>
            <a:endParaRPr lang="en-US" sz="1800"/>
          </a:p>
          <a:p>
            <a:pPr>
              <a:spcBef>
                <a:spcPts val="0"/>
              </a:spcBef>
            </a:pPr>
            <a:r>
              <a:rPr lang="en-US" sz="1800" b="1"/>
              <a:t>Polish:</a:t>
            </a:r>
            <a:r>
              <a:rPr lang="en-US" sz="1800" b="1" i="1"/>
              <a:t> </a:t>
            </a:r>
            <a:r>
              <a:rPr lang="en-US" sz="1800" i="1"/>
              <a:t>PreK-6; 5-12</a:t>
            </a:r>
            <a:endParaRPr lang="en-US" sz="1800"/>
          </a:p>
          <a:p>
            <a:pPr>
              <a:spcBef>
                <a:spcPts val="0"/>
              </a:spcBef>
            </a:pPr>
            <a:r>
              <a:rPr lang="en-US" sz="1800" b="1"/>
              <a:t>Ukrainian:</a:t>
            </a:r>
            <a:r>
              <a:rPr lang="en-US" sz="1800" i="1"/>
              <a:t> PreK-6; 5-12</a:t>
            </a:r>
            <a:endParaRPr lang="en-US" sz="1800"/>
          </a:p>
          <a:p>
            <a:pPr>
              <a:spcBef>
                <a:spcPts val="0"/>
              </a:spcBef>
            </a:pPr>
            <a:r>
              <a:rPr lang="en-US" sz="1800" b="1"/>
              <a:t>Vietnamese:</a:t>
            </a:r>
            <a:r>
              <a:rPr lang="en-US" sz="1800" i="1"/>
              <a:t> PreK-6; 5-12</a:t>
            </a:r>
            <a:endParaRPr lang="en-US" sz="1800"/>
          </a:p>
          <a:p>
            <a:pPr>
              <a:spcBef>
                <a:spcPts val="0"/>
              </a:spcBef>
              <a:buFont typeface="Arial" panose="020B0604020202020204" pitchFamily="34" charset="0"/>
              <a:buNone/>
            </a:pPr>
            <a:r>
              <a:rPr lang="en-US" sz="1800"/>
              <a:t>--------------------------------------------</a:t>
            </a:r>
          </a:p>
          <a:p>
            <a:pPr>
              <a:spcBef>
                <a:spcPts val="0"/>
              </a:spcBef>
            </a:pPr>
            <a:r>
              <a:rPr lang="en-US" sz="1800" b="1">
                <a:solidFill>
                  <a:srgbClr val="000000"/>
                </a:solidFill>
              </a:rPr>
              <a:t>Library:</a:t>
            </a:r>
            <a:r>
              <a:rPr lang="en-US" sz="1800">
                <a:solidFill>
                  <a:srgbClr val="000000"/>
                </a:solidFill>
              </a:rPr>
              <a:t> </a:t>
            </a:r>
            <a:r>
              <a:rPr lang="en-US" sz="1800" i="1">
                <a:solidFill>
                  <a:srgbClr val="000000"/>
                </a:solidFill>
              </a:rPr>
              <a:t>All </a:t>
            </a:r>
          </a:p>
        </p:txBody>
      </p:sp>
      <p:sp>
        <p:nvSpPr>
          <p:cNvPr id="3" name="Slide Number Placeholder 2">
            <a:extLst>
              <a:ext uri="{FF2B5EF4-FFF2-40B4-BE49-F238E27FC236}">
                <a16:creationId xmlns:a16="http://schemas.microsoft.com/office/drawing/2014/main" id="{A3FF5282-985A-5B90-CD5E-FA0E4A3FF601}"/>
              </a:ext>
            </a:extLst>
          </p:cNvPr>
          <p:cNvSpPr>
            <a:spLocks noGrp="1"/>
          </p:cNvSpPr>
          <p:nvPr>
            <p:ph type="sldNum" sz="quarter" idx="12"/>
          </p:nvPr>
        </p:nvSpPr>
        <p:spPr/>
        <p:txBody>
          <a:bodyPr/>
          <a:lstStyle/>
          <a:p>
            <a:fld id="{FF27229C-EC7B-4063-A33B-28A5E87E32ED}" type="slidenum">
              <a:rPr lang="zh-CN" altLang="en-US" smtClean="0"/>
              <a:pPr/>
              <a:t>19</a:t>
            </a:fld>
            <a:endParaRPr lang="en-US"/>
          </a:p>
        </p:txBody>
      </p:sp>
    </p:spTree>
    <p:extLst>
      <p:ext uri="{BB962C8B-B14F-4D97-AF65-F5344CB8AC3E}">
        <p14:creationId xmlns:p14="http://schemas.microsoft.com/office/powerpoint/2010/main" val="154881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C0795994-20AF-4E22-89F5-60153C5543DF}"/>
              </a:ext>
            </a:extLst>
          </p:cNvPr>
          <p:cNvSpPr/>
          <p:nvPr/>
        </p:nvSpPr>
        <p:spPr>
          <a:xfrm>
            <a:off x="3062180" y="231310"/>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rPr>
              <a:t>01</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9" name="文本框 8" descr="IEP Improvement Project &#10;&#10;">
            <a:extLst>
              <a:ext uri="{FF2B5EF4-FFF2-40B4-BE49-F238E27FC236}">
                <a16:creationId xmlns:a16="http://schemas.microsoft.com/office/drawing/2014/main" id="{73115394-DBAC-4972-899F-89A1E17FA883}"/>
              </a:ext>
            </a:extLst>
          </p:cNvPr>
          <p:cNvSpPr txBox="1"/>
          <p:nvPr/>
        </p:nvSpPr>
        <p:spPr>
          <a:xfrm>
            <a:off x="3998994" y="1507896"/>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03B6A">
                  <a:lumMod val="50000"/>
                </a:srgbClr>
              </a:solidFill>
              <a:effectLst/>
              <a:uLnTx/>
              <a:uFillTx/>
              <a:latin typeface="Segoe UI Semibold"/>
              <a:cs typeface="Arial"/>
            </a:endParaRPr>
          </a:p>
        </p:txBody>
      </p:sp>
      <p:sp>
        <p:nvSpPr>
          <p:cNvPr id="2" name="Title 1">
            <a:extLst>
              <a:ext uri="{FF2B5EF4-FFF2-40B4-BE49-F238E27FC236}">
                <a16:creationId xmlns:a16="http://schemas.microsoft.com/office/drawing/2014/main" id="{C10B6439-896A-4327-BA37-401DCC59F3AC}"/>
              </a:ext>
            </a:extLst>
          </p:cNvPr>
          <p:cNvSpPr>
            <a:spLocks noGrp="1"/>
          </p:cNvSpPr>
          <p:nvPr>
            <p:ph type="title" idx="4294967295"/>
          </p:nvPr>
        </p:nvSpPr>
        <p:spPr>
          <a:xfrm>
            <a:off x="290620" y="2832511"/>
            <a:ext cx="2526792" cy="1325563"/>
          </a:xfrm>
        </p:spPr>
        <p:txBody>
          <a:bodyPr/>
          <a:lstStyle/>
          <a:p>
            <a:pPr rtl="0" eaLnBrk="1" latinLnBrk="0" hangingPunct="1"/>
            <a:r>
              <a:rPr lang="en-US" sz="3200" kern="120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a:effectLst/>
            </a:endParaRPr>
          </a:p>
        </p:txBody>
      </p:sp>
      <p:sp>
        <p:nvSpPr>
          <p:cNvPr id="13" name="矩形 7">
            <a:extLst>
              <a:ext uri="{FF2B5EF4-FFF2-40B4-BE49-F238E27FC236}">
                <a16:creationId xmlns:a16="http://schemas.microsoft.com/office/drawing/2014/main" id="{78100357-6D62-4EA8-9540-D45BE9FE7C94}"/>
              </a:ext>
            </a:extLst>
          </p:cNvPr>
          <p:cNvSpPr/>
          <p:nvPr/>
        </p:nvSpPr>
        <p:spPr>
          <a:xfrm>
            <a:off x="3044664" y="1490567"/>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rPr>
              <a:t>02</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grpSp>
        <p:nvGrpSpPr>
          <p:cNvPr id="22" name="Group 21" descr="Next Steps">
            <a:extLst>
              <a:ext uri="{FF2B5EF4-FFF2-40B4-BE49-F238E27FC236}">
                <a16:creationId xmlns:a16="http://schemas.microsoft.com/office/drawing/2014/main" id="{E8970F77-33C5-4051-A06A-BE88BAA1053D}"/>
              </a:ext>
            </a:extLst>
          </p:cNvPr>
          <p:cNvGrpSpPr/>
          <p:nvPr/>
        </p:nvGrpSpPr>
        <p:grpSpPr>
          <a:xfrm>
            <a:off x="3062180" y="2646937"/>
            <a:ext cx="8878712" cy="848309"/>
            <a:chOff x="3063335" y="6472648"/>
            <a:chExt cx="8878712" cy="848309"/>
          </a:xfrm>
        </p:grpSpPr>
        <p:sp>
          <p:nvSpPr>
            <p:cNvPr id="23" name="矩形 13">
              <a:extLst>
                <a:ext uri="{FF2B5EF4-FFF2-40B4-BE49-F238E27FC236}">
                  <a16:creationId xmlns:a16="http://schemas.microsoft.com/office/drawing/2014/main" id="{F0616228-4478-4196-98F0-127403841719}"/>
                </a:ext>
              </a:extLst>
            </p:cNvPr>
            <p:cNvSpPr/>
            <p:nvPr/>
          </p:nvSpPr>
          <p:spPr>
            <a:xfrm>
              <a:off x="3063335" y="6511498"/>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rPr>
                <a:t>03</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25" name="文本框 14">
              <a:extLst>
                <a:ext uri="{FF2B5EF4-FFF2-40B4-BE49-F238E27FC236}">
                  <a16:creationId xmlns:a16="http://schemas.microsoft.com/office/drawing/2014/main" id="{61C03DD1-6B8D-462D-BE72-1867DA6DB4F4}"/>
                </a:ext>
              </a:extLst>
            </p:cNvPr>
            <p:cNvSpPr txBox="1"/>
            <p:nvPr/>
          </p:nvSpPr>
          <p:spPr>
            <a:xfrm>
              <a:off x="3960637" y="6472648"/>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defRPr/>
              </a:pPr>
              <a:r>
                <a:rPr lang="en-US" altLang="zh-CN" sz="3200">
                  <a:solidFill>
                    <a:srgbClr val="203B6A"/>
                  </a:solidFill>
                  <a:latin typeface="Segoe UI Semibold"/>
                  <a:ea typeface="Segoe UI Black"/>
                  <a:cs typeface="Arial"/>
                </a:rPr>
                <a:t>IDEA Equitable Services Resolution Funds</a:t>
              </a:r>
              <a:endParaRPr kumimoji="0" lang="en-US" altLang="zh-CN" sz="3200" b="0" i="0" u="none" strike="noStrike" kern="1200" cap="none" spc="0" normalizeH="0" baseline="0" noProof="0">
                <a:ln>
                  <a:noFill/>
                </a:ln>
                <a:solidFill>
                  <a:srgbClr val="203B6A">
                    <a:lumMod val="50000"/>
                  </a:srgbClr>
                </a:solidFill>
                <a:effectLst/>
                <a:uLnTx/>
                <a:uFillTx/>
                <a:latin typeface="Segoe UI Semibold"/>
                <a:ea typeface="Segoe UI Black"/>
                <a:cs typeface="Arial"/>
              </a:endParaRPr>
            </a:p>
          </p:txBody>
        </p:sp>
      </p:grpSp>
      <p:sp>
        <p:nvSpPr>
          <p:cNvPr id="26" name="文本框 8">
            <a:extLst>
              <a:ext uri="{FF2B5EF4-FFF2-40B4-BE49-F238E27FC236}">
                <a16:creationId xmlns:a16="http://schemas.microsoft.com/office/drawing/2014/main" id="{CCFED3AA-BF2B-435B-B95C-873C1C5C89BD}"/>
              </a:ext>
            </a:extLst>
          </p:cNvPr>
          <p:cNvSpPr txBox="1"/>
          <p:nvPr/>
        </p:nvSpPr>
        <p:spPr>
          <a:xfrm>
            <a:off x="3998994" y="231310"/>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203B6A">
                    <a:lumMod val="50000"/>
                  </a:srgbClr>
                </a:solidFill>
                <a:effectLst/>
                <a:uLnTx/>
                <a:uFillTx/>
                <a:latin typeface="Segoe UI Semibold"/>
                <a:ea typeface="Segoe UI Black" panose="020B0A02040204020203" pitchFamily="34" charset="0"/>
                <a:cs typeface="Arial"/>
              </a:rPr>
              <a:t>Emergency License Update </a:t>
            </a:r>
            <a:endParaRPr kumimoji="0" lang="zh-CN" altLang="en-US" sz="3200" b="0" i="0" u="none" strike="noStrike" kern="1200" cap="none" spc="0" normalizeH="0" baseline="0" noProof="0" dirty="0">
              <a:ln>
                <a:noFill/>
              </a:ln>
              <a:solidFill>
                <a:srgbClr val="203B6A">
                  <a:lumMod val="50000"/>
                </a:srgbClr>
              </a:solidFill>
              <a:effectLst/>
              <a:uLnTx/>
              <a:uFillTx/>
              <a:latin typeface="Segoe UI Semibold"/>
              <a:cs typeface="Arial"/>
            </a:endParaRPr>
          </a:p>
        </p:txBody>
      </p:sp>
      <p:sp>
        <p:nvSpPr>
          <p:cNvPr id="16" name="文本框 10" descr="Q &amp; A&#10;">
            <a:extLst>
              <a:ext uri="{FF2B5EF4-FFF2-40B4-BE49-F238E27FC236}">
                <a16:creationId xmlns:a16="http://schemas.microsoft.com/office/drawing/2014/main" id="{0E4B65C5-39C3-4840-8373-3F0F6ECD5B5F}"/>
              </a:ext>
            </a:extLst>
          </p:cNvPr>
          <p:cNvSpPr txBox="1"/>
          <p:nvPr/>
        </p:nvSpPr>
        <p:spPr>
          <a:xfrm>
            <a:off x="3998994" y="5061463"/>
            <a:ext cx="7902386" cy="809459"/>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endParaRPr>
          </a:p>
        </p:txBody>
      </p:sp>
      <p:grpSp>
        <p:nvGrpSpPr>
          <p:cNvPr id="15" name="Group 14" descr="Q&amp;A&#10;">
            <a:extLst>
              <a:ext uri="{FF2B5EF4-FFF2-40B4-BE49-F238E27FC236}">
                <a16:creationId xmlns:a16="http://schemas.microsoft.com/office/drawing/2014/main" id="{84FC3234-2EBB-436A-A83F-A2FDD945770A}"/>
              </a:ext>
            </a:extLst>
          </p:cNvPr>
          <p:cNvGrpSpPr/>
          <p:nvPr/>
        </p:nvGrpSpPr>
        <p:grpSpPr>
          <a:xfrm>
            <a:off x="3044664" y="5285972"/>
            <a:ext cx="8817204" cy="809459"/>
            <a:chOff x="3061063" y="1873080"/>
            <a:chExt cx="8817204" cy="809459"/>
          </a:xfrm>
        </p:grpSpPr>
        <p:sp>
          <p:nvSpPr>
            <p:cNvPr id="17" name="矩形 9">
              <a:extLst>
                <a:ext uri="{FF2B5EF4-FFF2-40B4-BE49-F238E27FC236}">
                  <a16:creationId xmlns:a16="http://schemas.microsoft.com/office/drawing/2014/main" id="{03009CE6-FDF0-4C27-A221-B23BFB65A2C0}"/>
                </a:ext>
              </a:extLst>
            </p:cNvPr>
            <p:cNvSpPr/>
            <p:nvPr/>
          </p:nvSpPr>
          <p:spPr>
            <a:xfrm>
              <a:off x="3061063" y="187308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a:latin typeface="Segoe UI Semibold"/>
                  <a:cs typeface="Segoe SemiBold" panose="020B0703040204020203" pitchFamily="34" charset="0"/>
                </a:rPr>
                <a:t>05</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19" name="文本框 10">
              <a:extLst>
                <a:ext uri="{FF2B5EF4-FFF2-40B4-BE49-F238E27FC236}">
                  <a16:creationId xmlns:a16="http://schemas.microsoft.com/office/drawing/2014/main" id="{DF2A6C08-D1C9-401A-B175-4D72296E4EFA}"/>
                </a:ext>
              </a:extLst>
            </p:cNvPr>
            <p:cNvSpPr txBox="1"/>
            <p:nvPr/>
          </p:nvSpPr>
          <p:spPr>
            <a:xfrm>
              <a:off x="3975881" y="1989817"/>
              <a:ext cx="7902386" cy="51348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rPr>
                <a:t>Q&amp;A</a:t>
              </a:r>
            </a:p>
          </p:txBody>
        </p:sp>
      </p:grpSp>
      <p:grpSp>
        <p:nvGrpSpPr>
          <p:cNvPr id="20" name="Group 19" descr="District Responsibilities">
            <a:extLst>
              <a:ext uri="{FF2B5EF4-FFF2-40B4-BE49-F238E27FC236}">
                <a16:creationId xmlns:a16="http://schemas.microsoft.com/office/drawing/2014/main" id="{43CC11B0-E736-4847-989B-D69D9B098731}"/>
              </a:ext>
            </a:extLst>
          </p:cNvPr>
          <p:cNvGrpSpPr/>
          <p:nvPr/>
        </p:nvGrpSpPr>
        <p:grpSpPr>
          <a:xfrm>
            <a:off x="3062180" y="4017898"/>
            <a:ext cx="8799688" cy="809459"/>
            <a:chOff x="3061063" y="1873080"/>
            <a:chExt cx="8799688" cy="809459"/>
          </a:xfrm>
        </p:grpSpPr>
        <p:sp>
          <p:nvSpPr>
            <p:cNvPr id="24" name="矩形 9">
              <a:extLst>
                <a:ext uri="{FF2B5EF4-FFF2-40B4-BE49-F238E27FC236}">
                  <a16:creationId xmlns:a16="http://schemas.microsoft.com/office/drawing/2014/main" id="{EC2734F6-A448-47FD-8D31-6F1F45A7677B}"/>
                </a:ext>
              </a:extLst>
            </p:cNvPr>
            <p:cNvSpPr/>
            <p:nvPr/>
          </p:nvSpPr>
          <p:spPr>
            <a:xfrm>
              <a:off x="3061063" y="187308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a:latin typeface="Segoe UI Semibold"/>
                  <a:cs typeface="Segoe SemiBold" panose="020B0703040204020203" pitchFamily="34" charset="0"/>
                </a:rPr>
                <a:t>04</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27" name="文本框 10">
              <a:extLst>
                <a:ext uri="{FF2B5EF4-FFF2-40B4-BE49-F238E27FC236}">
                  <a16:creationId xmlns:a16="http://schemas.microsoft.com/office/drawing/2014/main" id="{AC82A639-3F8A-4593-9F4F-FA9F2CD45F78}"/>
                </a:ext>
              </a:extLst>
            </p:cNvPr>
            <p:cNvSpPr txBox="1"/>
            <p:nvPr/>
          </p:nvSpPr>
          <p:spPr>
            <a:xfrm>
              <a:off x="3958365" y="1873080"/>
              <a:ext cx="7902386" cy="809459"/>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defRPr/>
              </a:pPr>
              <a:r>
                <a:rPr lang="en-US" altLang="zh-CN" sz="3200">
                  <a:solidFill>
                    <a:srgbClr val="203B6A">
                      <a:lumMod val="50000"/>
                    </a:srgbClr>
                  </a:solidFill>
                  <a:latin typeface="Segoe UI Semibold"/>
                  <a:ea typeface="Segoe UI Black"/>
                  <a:cs typeface="Arial"/>
                </a:rPr>
                <a:t>Special Education Updates, Including ESY</a:t>
              </a:r>
              <a:endParaRPr kumimoji="0" lang="en-US" altLang="zh-CN" sz="3200" b="0" i="0" u="none" strike="noStrike" kern="1200" cap="none" spc="0" normalizeH="0" baseline="0" noProof="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endParaRPr>
            </a:p>
          </p:txBody>
        </p:sp>
      </p:grpSp>
      <p:sp>
        <p:nvSpPr>
          <p:cNvPr id="18" name="文本框 8" descr="IEP Improvement Project &#10;">
            <a:extLst>
              <a:ext uri="{FF2B5EF4-FFF2-40B4-BE49-F238E27FC236}">
                <a16:creationId xmlns:a16="http://schemas.microsoft.com/office/drawing/2014/main" id="{2984198B-FF82-42C8-A833-3962858B0872}"/>
              </a:ext>
            </a:extLst>
          </p:cNvPr>
          <p:cNvSpPr txBox="1"/>
          <p:nvPr/>
        </p:nvSpPr>
        <p:spPr>
          <a:xfrm>
            <a:off x="3959482" y="1490567"/>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203B6A">
                    <a:lumMod val="50000"/>
                  </a:srgbClr>
                </a:solidFill>
                <a:effectLst/>
                <a:uLnTx/>
                <a:uFillTx/>
                <a:latin typeface="Segoe UI Semibold"/>
                <a:ea typeface="Segoe UI Black" panose="020B0A02040204020203" pitchFamily="34" charset="0"/>
                <a:cs typeface="Arial"/>
              </a:rPr>
              <a:t>IEP Improvement Project </a:t>
            </a:r>
            <a:endParaRPr kumimoji="0" lang="zh-CN" altLang="en-US" sz="3200" b="0" i="0" u="none" strike="noStrike" kern="1200" cap="none" spc="0" normalizeH="0" baseline="0" noProof="0" dirty="0">
              <a:ln>
                <a:noFill/>
              </a:ln>
              <a:solidFill>
                <a:srgbClr val="203B6A">
                  <a:lumMod val="50000"/>
                </a:srgbClr>
              </a:solidFill>
              <a:effectLst/>
              <a:uLnTx/>
              <a:uFillTx/>
              <a:latin typeface="Segoe UI Semibold"/>
              <a:cs typeface="Arial"/>
            </a:endParaRPr>
          </a:p>
        </p:txBody>
      </p:sp>
    </p:spTree>
    <p:extLst>
      <p:ext uri="{BB962C8B-B14F-4D97-AF65-F5344CB8AC3E}">
        <p14:creationId xmlns:p14="http://schemas.microsoft.com/office/powerpoint/2010/main" val="158034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BF86-1BD2-451D-912E-D2CE3FE7B39B}"/>
              </a:ext>
            </a:extLst>
          </p:cNvPr>
          <p:cNvSpPr>
            <a:spLocks noGrp="1"/>
          </p:cNvSpPr>
          <p:nvPr>
            <p:ph type="title"/>
          </p:nvPr>
        </p:nvSpPr>
        <p:spPr/>
        <p:txBody>
          <a:bodyPr/>
          <a:lstStyle/>
          <a:p>
            <a:r>
              <a:rPr lang="en-US"/>
              <a:t>How to Satisfy the Requirements: Seminars or Courses</a:t>
            </a:r>
          </a:p>
        </p:txBody>
      </p:sp>
      <p:sp>
        <p:nvSpPr>
          <p:cNvPr id="3" name="Content Placeholder 2">
            <a:extLst>
              <a:ext uri="{FF2B5EF4-FFF2-40B4-BE49-F238E27FC236}">
                <a16:creationId xmlns:a16="http://schemas.microsoft.com/office/drawing/2014/main" id="{96373B17-E924-4825-A36A-AEDF7F571A20}"/>
              </a:ext>
            </a:extLst>
          </p:cNvPr>
          <p:cNvSpPr>
            <a:spLocks noGrp="1"/>
          </p:cNvSpPr>
          <p:nvPr>
            <p:ph idx="1"/>
          </p:nvPr>
        </p:nvSpPr>
        <p:spPr/>
        <p:txBody>
          <a:bodyPr/>
          <a:lstStyle/>
          <a:p>
            <a:pPr marL="0" indent="0" algn="ctr">
              <a:buNone/>
            </a:pPr>
            <a:r>
              <a:rPr lang="en-US" sz="2000" b="1"/>
              <a:t>Seminars or Courses on Ways to Prepare and Maintain Students with Disabilities for General Classrooms</a:t>
            </a:r>
          </a:p>
          <a:p>
            <a:endParaRPr lang="en-US" sz="2000"/>
          </a:p>
          <a:p>
            <a:r>
              <a:rPr lang="en-US" sz="2000"/>
              <a:t>Satisfied through </a:t>
            </a:r>
            <a:r>
              <a:rPr lang="en-US" sz="2000" b="1" u="sng"/>
              <a:t>at least 10 hours of instruction specific to and completely </a:t>
            </a:r>
            <a:r>
              <a:rPr lang="en-US" sz="2000"/>
              <a:t>covering the requirement. </a:t>
            </a:r>
          </a:p>
          <a:p>
            <a:pPr lvl="1">
              <a:buFont typeface="Wingdings" panose="05000000000000000000" pitchFamily="2" charset="2"/>
              <a:buChar char="ü"/>
            </a:pPr>
            <a:r>
              <a:rPr lang="en-US" sz="1800"/>
              <a:t>Documenting through a </a:t>
            </a:r>
            <a:r>
              <a:rPr lang="en-US" sz="1800" b="1"/>
              <a:t>course(s) </a:t>
            </a:r>
            <a:r>
              <a:rPr lang="en-US" sz="1800"/>
              <a:t>= </a:t>
            </a:r>
            <a:r>
              <a:rPr lang="en-US" sz="1800" b="1"/>
              <a:t>Official Transcript</a:t>
            </a:r>
            <a:endParaRPr lang="en-US" sz="1800"/>
          </a:p>
          <a:p>
            <a:pPr lvl="1">
              <a:buFont typeface="Wingdings" panose="05000000000000000000" pitchFamily="2" charset="2"/>
              <a:buChar char="ü"/>
            </a:pPr>
            <a:r>
              <a:rPr lang="en-US" sz="1800"/>
              <a:t>Documenting through a </a:t>
            </a:r>
            <a:r>
              <a:rPr lang="en-US" sz="1800" b="1"/>
              <a:t>seminar(s)</a:t>
            </a:r>
            <a:r>
              <a:rPr lang="en-US" sz="1800"/>
              <a:t>= </a:t>
            </a:r>
            <a:r>
              <a:rPr lang="en-US" sz="1800" b="1"/>
              <a:t>Letter/Certificate(s) of Completion</a:t>
            </a:r>
          </a:p>
          <a:p>
            <a:pPr lvl="1">
              <a:buFont typeface="Wingdings" panose="05000000000000000000" pitchFamily="2" charset="2"/>
              <a:buChar char="v"/>
            </a:pPr>
            <a:r>
              <a:rPr lang="en-US" sz="1800"/>
              <a:t>Oftentimes, it is necessary for the applicant to submit a letter verifying the number of hours of instruction delivered specific to a requirement and the specific components of the requirement covered within a course or seminar. </a:t>
            </a:r>
          </a:p>
          <a:p>
            <a:pPr lvl="1">
              <a:buFont typeface="Wingdings" panose="05000000000000000000" pitchFamily="2" charset="2"/>
              <a:buChar char="v"/>
            </a:pPr>
            <a:r>
              <a:rPr lang="en-US" sz="1800"/>
              <a:t>Letters verifying a course must be on official college/university letterhead and signed by the course instructor, licensure officer, appropriate department chair, registrar, dean, provost, chancellor, vice-president, or president. </a:t>
            </a:r>
          </a:p>
          <a:p>
            <a:pPr lvl="1">
              <a:buFont typeface="Wingdings" panose="05000000000000000000" pitchFamily="2" charset="2"/>
              <a:buChar char="v"/>
            </a:pPr>
            <a:r>
              <a:rPr lang="en-US" sz="1800"/>
              <a:t>Letters verifying a seminar should be on official letterhead of the provider and signed by an appropriate representative.</a:t>
            </a:r>
          </a:p>
          <a:p>
            <a:endParaRPr lang="en-US"/>
          </a:p>
        </p:txBody>
      </p:sp>
      <p:sp>
        <p:nvSpPr>
          <p:cNvPr id="5" name="Slide Number Placeholder 4">
            <a:extLst>
              <a:ext uri="{FF2B5EF4-FFF2-40B4-BE49-F238E27FC236}">
                <a16:creationId xmlns:a16="http://schemas.microsoft.com/office/drawing/2014/main" id="{6FDBD493-4819-3018-A062-4CA2401D2979}"/>
              </a:ext>
            </a:extLst>
          </p:cNvPr>
          <p:cNvSpPr>
            <a:spLocks noGrp="1"/>
          </p:cNvSpPr>
          <p:nvPr>
            <p:ph type="sldNum" sz="quarter" idx="12"/>
          </p:nvPr>
        </p:nvSpPr>
        <p:spPr/>
        <p:txBody>
          <a:bodyPr/>
          <a:lstStyle/>
          <a:p>
            <a:fld id="{FF27229C-EC7B-4063-A33B-28A5E87E32ED}" type="slidenum">
              <a:rPr lang="zh-CN" altLang="en-US" smtClean="0"/>
              <a:pPr/>
              <a:t>20</a:t>
            </a:fld>
            <a:endParaRPr lang="en-US"/>
          </a:p>
        </p:txBody>
      </p:sp>
    </p:spTree>
    <p:extLst>
      <p:ext uri="{BB962C8B-B14F-4D97-AF65-F5344CB8AC3E}">
        <p14:creationId xmlns:p14="http://schemas.microsoft.com/office/powerpoint/2010/main" val="367440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766C-E971-4C8E-84AF-58E694D9A685}"/>
              </a:ext>
            </a:extLst>
          </p:cNvPr>
          <p:cNvSpPr>
            <a:spLocks noGrp="1"/>
          </p:cNvSpPr>
          <p:nvPr>
            <p:ph type="title"/>
          </p:nvPr>
        </p:nvSpPr>
        <p:spPr/>
        <p:txBody>
          <a:bodyPr/>
          <a:lstStyle/>
          <a:p>
            <a:r>
              <a:rPr lang="en-US"/>
              <a:t>Satisfying Competency Review Requirements</a:t>
            </a:r>
          </a:p>
        </p:txBody>
      </p:sp>
      <p:sp>
        <p:nvSpPr>
          <p:cNvPr id="5" name="Content Placeholder 8">
            <a:extLst>
              <a:ext uri="{FF2B5EF4-FFF2-40B4-BE49-F238E27FC236}">
                <a16:creationId xmlns:a16="http://schemas.microsoft.com/office/drawing/2014/main" id="{6A20BD0C-080E-4F98-AE51-7603A9D577BE}"/>
              </a:ext>
            </a:extLst>
          </p:cNvPr>
          <p:cNvSpPr>
            <a:spLocks noGrp="1"/>
          </p:cNvSpPr>
          <p:nvPr>
            <p:ph idx="1"/>
          </p:nvPr>
        </p:nvSpPr>
        <p:spPr>
          <a:xfrm>
            <a:off x="568325" y="1230313"/>
            <a:ext cx="11369675" cy="5049837"/>
          </a:xfrm>
        </p:spPr>
        <p:txBody>
          <a:bodyPr vert="horz" lIns="91440" tIns="45720" rIns="91440" bIns="45720" rtlCol="0" anchor="t">
            <a:noAutofit/>
          </a:bodyPr>
          <a:lstStyle/>
          <a:p>
            <a:pPr marL="106045" indent="3175">
              <a:spcBef>
                <a:spcPts val="0"/>
              </a:spcBef>
              <a:spcAft>
                <a:spcPts val="600"/>
              </a:spcAft>
              <a:buNone/>
            </a:pPr>
            <a:r>
              <a:rPr lang="en-US" sz="1800">
                <a:latin typeface="Segoe UI"/>
                <a:cs typeface="Segoe UI"/>
              </a:rPr>
              <a:t>Competency Review requirements are satisfied through </a:t>
            </a:r>
            <a:r>
              <a:rPr lang="en-US" sz="1800" b="1" u="sng">
                <a:latin typeface="Segoe UI"/>
                <a:cs typeface="Segoe UI"/>
              </a:rPr>
              <a:t>courses</a:t>
            </a:r>
            <a:r>
              <a:rPr lang="en-US" sz="1800">
                <a:latin typeface="Segoe UI"/>
                <a:cs typeface="Segoe UI"/>
              </a:rPr>
              <a:t>, </a:t>
            </a:r>
            <a:r>
              <a:rPr lang="en-US" sz="1800" b="1" u="sng">
                <a:latin typeface="Segoe UI"/>
                <a:cs typeface="Segoe UI"/>
              </a:rPr>
              <a:t>seminars</a:t>
            </a:r>
            <a:r>
              <a:rPr lang="en-US" sz="1800" b="1">
                <a:latin typeface="Segoe UI"/>
                <a:cs typeface="Segoe UI"/>
              </a:rPr>
              <a:t>/</a:t>
            </a:r>
            <a:r>
              <a:rPr lang="en-US" sz="1800" b="1" u="sng">
                <a:latin typeface="Segoe UI"/>
                <a:cs typeface="Segoe UI"/>
              </a:rPr>
              <a:t>workshops</a:t>
            </a:r>
            <a:r>
              <a:rPr lang="en-US" sz="1800">
                <a:latin typeface="Segoe UI"/>
                <a:cs typeface="Segoe UI"/>
              </a:rPr>
              <a:t>, or </a:t>
            </a:r>
            <a:r>
              <a:rPr lang="en-US" sz="1800" b="1" u="sng">
                <a:latin typeface="Segoe UI"/>
                <a:cs typeface="Segoe UI"/>
              </a:rPr>
              <a:t>school-based mentored employment/peer coaching</a:t>
            </a:r>
            <a:r>
              <a:rPr lang="en-US" sz="1800">
                <a:latin typeface="Segoe UI"/>
                <a:cs typeface="Segoe UI"/>
              </a:rPr>
              <a:t> that provide as least 10 hours of instruction specific to and completely covering the Competency Review requirement.</a:t>
            </a:r>
            <a:endParaRPr lang="en-US">
              <a:latin typeface="Segoe UI"/>
              <a:cs typeface="Segoe UI"/>
            </a:endParaRPr>
          </a:p>
          <a:p>
            <a:pPr marL="106045" indent="3175">
              <a:spcBef>
                <a:spcPts val="0"/>
              </a:spcBef>
              <a:spcAft>
                <a:spcPts val="600"/>
              </a:spcAft>
              <a:buNone/>
            </a:pPr>
            <a:endParaRPr lang="en-US" sz="1800" b="1"/>
          </a:p>
          <a:p>
            <a:pPr marL="106045" indent="3175">
              <a:spcBef>
                <a:spcPts val="0"/>
              </a:spcBef>
              <a:spcAft>
                <a:spcPts val="600"/>
              </a:spcAft>
              <a:buNone/>
            </a:pPr>
            <a:r>
              <a:rPr lang="en-US" sz="1800" b="1">
                <a:latin typeface="Segoe UI"/>
                <a:cs typeface="Segoe UI"/>
              </a:rPr>
              <a:t>Documenting through </a:t>
            </a:r>
            <a:r>
              <a:rPr lang="en-US" sz="1800" b="1" u="sng">
                <a:latin typeface="Segoe UI"/>
                <a:cs typeface="Segoe UI"/>
              </a:rPr>
              <a:t>courses</a:t>
            </a:r>
            <a:r>
              <a:rPr lang="en-US" sz="1800" b="1">
                <a:latin typeface="Segoe UI"/>
                <a:cs typeface="Segoe UI"/>
              </a:rPr>
              <a:t> </a:t>
            </a:r>
            <a:r>
              <a:rPr lang="en-US" sz="1800">
                <a:latin typeface="Segoe UI"/>
                <a:cs typeface="Segoe UI"/>
              </a:rPr>
              <a:t>= </a:t>
            </a:r>
            <a:r>
              <a:rPr lang="en-US" sz="1800" u="sng">
                <a:latin typeface="Segoe UI"/>
                <a:cs typeface="Segoe UI"/>
              </a:rPr>
              <a:t>Official Transcripts &amp; Official Course Descriptions</a:t>
            </a:r>
          </a:p>
          <a:p>
            <a:pPr marL="118745" indent="4445">
              <a:spcBef>
                <a:spcPts val="600"/>
              </a:spcBef>
              <a:spcAft>
                <a:spcPts val="600"/>
              </a:spcAft>
              <a:buNone/>
            </a:pPr>
            <a:r>
              <a:rPr lang="en-US" sz="1800" b="1">
                <a:latin typeface="Segoe UI"/>
                <a:cs typeface="Segoe UI"/>
              </a:rPr>
              <a:t>Documenting through </a:t>
            </a:r>
            <a:r>
              <a:rPr lang="en-US" sz="1800" b="1" u="sng">
                <a:latin typeface="Segoe UI"/>
                <a:cs typeface="Segoe UI"/>
              </a:rPr>
              <a:t>seminars/workshops</a:t>
            </a:r>
            <a:r>
              <a:rPr lang="en-US" sz="1800" b="1">
                <a:latin typeface="Segoe UI"/>
                <a:cs typeface="Segoe UI"/>
              </a:rPr>
              <a:t> </a:t>
            </a:r>
            <a:r>
              <a:rPr lang="en-US" sz="1800">
                <a:latin typeface="Segoe UI"/>
                <a:cs typeface="Segoe UI"/>
              </a:rPr>
              <a:t>= </a:t>
            </a:r>
            <a:r>
              <a:rPr lang="en-US" sz="1800" u="sng">
                <a:latin typeface="Segoe UI"/>
                <a:cs typeface="Segoe UI"/>
              </a:rPr>
              <a:t>Letters/Certificates of Completion &amp; Activity Descriptions</a:t>
            </a:r>
            <a:endParaRPr lang="en-US" sz="1800" u="sng"/>
          </a:p>
          <a:p>
            <a:pPr marL="109220" indent="0">
              <a:spcBef>
                <a:spcPts val="600"/>
              </a:spcBef>
              <a:spcAft>
                <a:spcPts val="600"/>
              </a:spcAft>
              <a:buNone/>
            </a:pPr>
            <a:r>
              <a:rPr lang="en-US" sz="1800" b="1">
                <a:latin typeface="Segoe UI"/>
                <a:cs typeface="Segoe UI"/>
              </a:rPr>
              <a:t>Documenting through </a:t>
            </a:r>
            <a:r>
              <a:rPr lang="en-US" sz="1800" b="1" u="sng">
                <a:latin typeface="Segoe UI"/>
                <a:cs typeface="Segoe UI"/>
              </a:rPr>
              <a:t>school-based mentored employment/peer coaching</a:t>
            </a:r>
            <a:r>
              <a:rPr lang="en-US" sz="1800" b="1">
                <a:latin typeface="Segoe UI"/>
                <a:cs typeface="Segoe UI"/>
              </a:rPr>
              <a:t> = </a:t>
            </a:r>
            <a:r>
              <a:rPr lang="en-US" sz="1800">
                <a:latin typeface="Segoe UI"/>
                <a:cs typeface="Segoe UI"/>
              </a:rPr>
              <a:t>A letter on official letterhead signed by the Superintendent/or equivalent stating the hours of instruction delivered via the mentored employment or peer coaching specific to a requirement and the specific component(s) of the requirement that were covered. The name and license number of the person serving as the mentor for the mentored employment or peer coaching must be included. Template provided in Competency Review Guide.</a:t>
            </a:r>
          </a:p>
          <a:p>
            <a:pPr marL="109220" indent="0">
              <a:spcBef>
                <a:spcPts val="600"/>
              </a:spcBef>
              <a:spcAft>
                <a:spcPts val="600"/>
              </a:spcAft>
              <a:buNone/>
            </a:pPr>
            <a:r>
              <a:rPr lang="en-US" sz="1800" b="1">
                <a:latin typeface="Segoe UI"/>
                <a:cs typeface="Segoe UI"/>
              </a:rPr>
              <a:t>Documentation through Structured Guidance and Support</a:t>
            </a:r>
            <a:r>
              <a:rPr lang="en-US" sz="1800">
                <a:latin typeface="Segoe UI"/>
                <a:cs typeface="Segoe UI"/>
              </a:rPr>
              <a:t> </a:t>
            </a:r>
            <a:endParaRPr lang="en-US" sz="1800"/>
          </a:p>
          <a:p>
            <a:pPr marL="109220" indent="0">
              <a:spcBef>
                <a:spcPts val="600"/>
              </a:spcBef>
              <a:spcAft>
                <a:spcPts val="600"/>
              </a:spcAft>
              <a:buNone/>
            </a:pPr>
            <a:r>
              <a:rPr lang="en-US" sz="1800">
                <a:latin typeface="Segoe UI"/>
                <a:cs typeface="Segoe UI"/>
              </a:rPr>
              <a:t>For more information on how to document compliance, please refer to the Competency Review Guide found at </a:t>
            </a:r>
            <a:r>
              <a:rPr lang="en-US" sz="1800">
                <a:latin typeface="Segoe UI"/>
                <a:cs typeface="Segoe UI"/>
                <a:hlinkClick r:id="rId3"/>
              </a:rPr>
              <a:t>https://www.doe.mass.edu/licensure/forms-guidelines.html</a:t>
            </a:r>
            <a:r>
              <a:rPr lang="en-US" sz="1800">
                <a:latin typeface="Segoe UI"/>
                <a:cs typeface="Segoe UI"/>
              </a:rPr>
              <a:t> .</a:t>
            </a:r>
          </a:p>
          <a:p>
            <a:pPr marL="626745" indent="-285750">
              <a:spcBef>
                <a:spcPts val="600"/>
              </a:spcBef>
              <a:spcAft>
                <a:spcPts val="600"/>
              </a:spcAft>
            </a:pPr>
            <a:endParaRPr lang="en-US" sz="1800"/>
          </a:p>
          <a:p>
            <a:pPr marL="340995" indent="0">
              <a:spcBef>
                <a:spcPts val="0"/>
              </a:spcBef>
              <a:buNone/>
            </a:pPr>
            <a:endParaRPr lang="en-US" sz="1800"/>
          </a:p>
          <a:p>
            <a:pPr marL="228600" lvl="1" indent="-228600" algn="ctr">
              <a:spcBef>
                <a:spcPts val="0"/>
              </a:spcBef>
              <a:buNone/>
            </a:pPr>
            <a:endParaRPr lang="en-US" sz="1800" i="1"/>
          </a:p>
          <a:p>
            <a:pPr>
              <a:spcBef>
                <a:spcPts val="0"/>
              </a:spcBef>
              <a:buNone/>
            </a:pPr>
            <a:endParaRPr lang="en-US" sz="1800" b="1">
              <a:solidFill>
                <a:srgbClr val="0070C0"/>
              </a:solidFill>
            </a:endParaRPr>
          </a:p>
        </p:txBody>
      </p:sp>
      <p:sp>
        <p:nvSpPr>
          <p:cNvPr id="3" name="Slide Number Placeholder 2">
            <a:extLst>
              <a:ext uri="{FF2B5EF4-FFF2-40B4-BE49-F238E27FC236}">
                <a16:creationId xmlns:a16="http://schemas.microsoft.com/office/drawing/2014/main" id="{C05B9531-1847-9475-FC91-8CEBEB3D439A}"/>
              </a:ext>
            </a:extLst>
          </p:cNvPr>
          <p:cNvSpPr>
            <a:spLocks noGrp="1"/>
          </p:cNvSpPr>
          <p:nvPr>
            <p:ph type="sldNum" sz="quarter" idx="12"/>
          </p:nvPr>
        </p:nvSpPr>
        <p:spPr/>
        <p:txBody>
          <a:bodyPr/>
          <a:lstStyle/>
          <a:p>
            <a:fld id="{FF27229C-EC7B-4063-A33B-28A5E87E32ED}" type="slidenum">
              <a:rPr lang="zh-CN" altLang="en-US" smtClean="0"/>
              <a:pPr/>
              <a:t>21</a:t>
            </a:fld>
            <a:endParaRPr lang="en-US"/>
          </a:p>
        </p:txBody>
      </p:sp>
    </p:spTree>
    <p:extLst>
      <p:ext uri="{BB962C8B-B14F-4D97-AF65-F5344CB8AC3E}">
        <p14:creationId xmlns:p14="http://schemas.microsoft.com/office/powerpoint/2010/main" val="2282576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D82B0C-B2F9-4E9A-91DC-C81F227E6857}"/>
              </a:ext>
            </a:extLst>
          </p:cNvPr>
          <p:cNvSpPr>
            <a:spLocks noGrp="1"/>
          </p:cNvSpPr>
          <p:nvPr>
            <p:ph type="dt" sz="half" idx="4294967295"/>
          </p:nvPr>
        </p:nvSpPr>
        <p:spPr>
          <a:xfrm>
            <a:off x="0" y="6356350"/>
            <a:ext cx="2743200" cy="365125"/>
          </a:xfrm>
        </p:spPr>
        <p:txBody>
          <a:bodyPr/>
          <a:lstStyle/>
          <a:p>
            <a:fld id="{801D30A0-5335-4C6E-BD65-EFC51F194607}" type="datetime1">
              <a:rPr lang="en-US" smtClean="0"/>
              <a:pPr/>
              <a:t>5/26/2022</a:t>
            </a:fld>
            <a:endParaRPr lang="en-US"/>
          </a:p>
        </p:txBody>
      </p:sp>
      <p:sp>
        <p:nvSpPr>
          <p:cNvPr id="6" name="TextBox 5">
            <a:extLst>
              <a:ext uri="{FF2B5EF4-FFF2-40B4-BE49-F238E27FC236}">
                <a16:creationId xmlns:a16="http://schemas.microsoft.com/office/drawing/2014/main" id="{A7C97F1A-3579-4E4E-A9C0-36A485EC0372}"/>
              </a:ext>
            </a:extLst>
          </p:cNvPr>
          <p:cNvSpPr txBox="1"/>
          <p:nvPr/>
        </p:nvSpPr>
        <p:spPr>
          <a:xfrm>
            <a:off x="370704" y="2588740"/>
            <a:ext cx="1173891" cy="830997"/>
          </a:xfrm>
          <a:prstGeom prst="rect">
            <a:avLst/>
          </a:prstGeom>
          <a:noFill/>
        </p:spPr>
        <p:txBody>
          <a:bodyPr wrap="square" lIns="91440" tIns="45720" rIns="91440" bIns="45720" rtlCol="0" anchor="t">
            <a:spAutoFit/>
          </a:bodyPr>
          <a:lstStyle/>
          <a:p>
            <a:r>
              <a:rPr lang="en-US" sz="4800" b="1">
                <a:solidFill>
                  <a:schemeClr val="bg1"/>
                </a:solidFill>
              </a:rPr>
              <a:t>03</a:t>
            </a:r>
          </a:p>
        </p:txBody>
      </p:sp>
      <p:sp>
        <p:nvSpPr>
          <p:cNvPr id="8" name="TextBox 7">
            <a:extLst>
              <a:ext uri="{FF2B5EF4-FFF2-40B4-BE49-F238E27FC236}">
                <a16:creationId xmlns:a16="http://schemas.microsoft.com/office/drawing/2014/main" id="{E1AD0A56-E80D-492E-AA29-3F8F1ECC7A56}"/>
              </a:ext>
            </a:extLst>
          </p:cNvPr>
          <p:cNvSpPr txBox="1"/>
          <p:nvPr/>
        </p:nvSpPr>
        <p:spPr>
          <a:xfrm>
            <a:off x="2108887" y="2219408"/>
            <a:ext cx="9457037" cy="830997"/>
          </a:xfrm>
          <a:prstGeom prst="rect">
            <a:avLst/>
          </a:prstGeom>
          <a:noFill/>
        </p:spPr>
        <p:txBody>
          <a:bodyPr wrap="square" rtlCol="0">
            <a:spAutoFit/>
          </a:bodyPr>
          <a:lstStyle/>
          <a:p>
            <a:r>
              <a:rPr lang="en-US" sz="4800" dirty="0"/>
              <a:t>Requirements for Initial License</a:t>
            </a:r>
          </a:p>
        </p:txBody>
      </p:sp>
      <p:sp>
        <p:nvSpPr>
          <p:cNvPr id="2" name="Title 1">
            <a:extLst>
              <a:ext uri="{FF2B5EF4-FFF2-40B4-BE49-F238E27FC236}">
                <a16:creationId xmlns:a16="http://schemas.microsoft.com/office/drawing/2014/main" id="{41988508-F71C-4783-857B-FF05FAE91815}"/>
              </a:ext>
            </a:extLst>
          </p:cNvPr>
          <p:cNvSpPr>
            <a:spLocks noGrp="1"/>
          </p:cNvSpPr>
          <p:nvPr>
            <p:ph type="title" idx="4294967295"/>
          </p:nvPr>
        </p:nvSpPr>
        <p:spPr/>
        <p:txBody>
          <a:bodyPr/>
          <a:lstStyle/>
          <a:p>
            <a:pPr rtl="0" eaLnBrk="1" latinLnBrk="0" hangingPunct="1"/>
            <a:r>
              <a:rPr lang="en-US" sz="4800" kern="1200" dirty="0">
                <a:solidFill>
                  <a:schemeClr val="bg1"/>
                </a:solidFill>
                <a:effectLst/>
                <a:latin typeface="Segoe UI" panose="020B0502040204020203" pitchFamily="34" charset="0"/>
                <a:ea typeface="+mn-ea"/>
                <a:cs typeface="+mn-cs"/>
              </a:rPr>
              <a:t>Requirements for Initial License</a:t>
            </a:r>
            <a:endParaRPr lang="en-US" dirty="0">
              <a:solidFill>
                <a:schemeClr val="bg1"/>
              </a:solidFill>
              <a:effectLst/>
            </a:endParaRPr>
          </a:p>
          <a:p>
            <a:endParaRPr lang="en-US" dirty="0"/>
          </a:p>
        </p:txBody>
      </p:sp>
    </p:spTree>
    <p:extLst>
      <p:ext uri="{BB962C8B-B14F-4D97-AF65-F5344CB8AC3E}">
        <p14:creationId xmlns:p14="http://schemas.microsoft.com/office/powerpoint/2010/main" val="2148216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a:spLocks noGrp="1"/>
          </p:cNvSpPr>
          <p:nvPr>
            <p:ph type="title"/>
          </p:nvPr>
        </p:nvSpPr>
        <p:spPr>
          <a:xfrm>
            <a:off x="498299" y="293264"/>
            <a:ext cx="11370972" cy="679905"/>
          </a:xfrm>
        </p:spPr>
        <p:txBody>
          <a:bodyPr/>
          <a:lstStyle/>
          <a:p>
            <a:r>
              <a:rPr lang="en-US" b="1" dirty="0"/>
              <a:t>Initial Teacher License</a:t>
            </a:r>
            <a:endParaRPr lang="en-US" dirty="0"/>
          </a:p>
        </p:txBody>
      </p:sp>
      <p:sp>
        <p:nvSpPr>
          <p:cNvPr id="9" name="Rectangle 8"/>
          <p:cNvSpPr/>
          <p:nvPr/>
        </p:nvSpPr>
        <p:spPr>
          <a:xfrm>
            <a:off x="448444" y="1455645"/>
            <a:ext cx="11036151" cy="5509200"/>
          </a:xfrm>
          <a:prstGeom prst="rect">
            <a:avLst/>
          </a:prstGeom>
        </p:spPr>
        <p:txBody>
          <a:bodyPr wrap="square">
            <a:spAutoFit/>
          </a:bodyPr>
          <a:lstStyle/>
          <a:p>
            <a:pPr marL="576262" indent="-457200" defTabSz="457200">
              <a:spcBef>
                <a:spcPts val="1200"/>
              </a:spcBef>
              <a:spcAft>
                <a:spcPts val="1200"/>
              </a:spcAft>
              <a:buFont typeface="Arial" panose="020B0604020202020204" pitchFamily="34" charset="0"/>
              <a:buChar char="•"/>
            </a:pPr>
            <a:r>
              <a:rPr lang="en-US" sz="2400">
                <a:solidFill>
                  <a:srgbClr val="000000"/>
                </a:solidFill>
              </a:rPr>
              <a:t>In-state candidates must complete a Massachusetts approved educator preparation program (Initial licensure program) or the </a:t>
            </a:r>
            <a:r>
              <a:rPr lang="en-US" sz="2400">
                <a:solidFill>
                  <a:schemeClr val="bg2">
                    <a:lumMod val="10000"/>
                  </a:schemeClr>
                </a:solidFill>
              </a:rPr>
              <a:t>Performance Review Program for Initial Licensure (PRPIL). </a:t>
            </a:r>
            <a:endParaRPr lang="en-US" sz="2400">
              <a:solidFill>
                <a:srgbClr val="000000"/>
              </a:solidFill>
            </a:endParaRPr>
          </a:p>
          <a:p>
            <a:pPr marL="576262" indent="-457200" defTabSz="457200">
              <a:spcBef>
                <a:spcPts val="1200"/>
              </a:spcBef>
              <a:spcAft>
                <a:spcPts val="1200"/>
              </a:spcAft>
              <a:buFont typeface="Arial" panose="020B0604020202020204" pitchFamily="34" charset="0"/>
              <a:buChar char="•"/>
            </a:pPr>
            <a:r>
              <a:rPr lang="en-US" sz="2400">
                <a:solidFill>
                  <a:srgbClr val="000000"/>
                </a:solidFill>
              </a:rPr>
              <a:t>Out-of-state candidates may verify that they completed a state approved educator preparation program or hold a comparable (field &amp; type) license from another state.</a:t>
            </a:r>
          </a:p>
          <a:p>
            <a:pPr marL="576262" indent="-457200" defTabSz="457200">
              <a:spcBef>
                <a:spcPts val="1200"/>
              </a:spcBef>
              <a:spcAft>
                <a:spcPts val="1200"/>
              </a:spcAft>
              <a:buFont typeface="Arial" panose="020B0604020202020204" pitchFamily="34" charset="0"/>
              <a:buChar char="•"/>
            </a:pPr>
            <a:r>
              <a:rPr lang="en-US" sz="2400">
                <a:solidFill>
                  <a:srgbClr val="000000"/>
                </a:solidFill>
              </a:rPr>
              <a:t>Teachers obtaining their first Initial license in core academic subjects are required to obtain the Sheltered English Immersion (SEI) Teacher Endorsement. </a:t>
            </a:r>
          </a:p>
          <a:p>
            <a:pPr marL="911225" indent="-454025">
              <a:spcAft>
                <a:spcPts val="600"/>
              </a:spcAft>
            </a:pPr>
            <a:endParaRPr lang="en-US" sz="2400">
              <a:solidFill>
                <a:srgbClr val="000000"/>
              </a:solidFill>
            </a:endParaRPr>
          </a:p>
          <a:p>
            <a:pPr marL="911225" indent="-454025">
              <a:spcAft>
                <a:spcPts val="600"/>
              </a:spcAft>
            </a:pPr>
            <a:endParaRPr lang="en-US" sz="2400">
              <a:solidFill>
                <a:srgbClr val="000000"/>
              </a:solidFill>
            </a:endParaRPr>
          </a:p>
          <a:p>
            <a:pPr>
              <a:spcAft>
                <a:spcPts val="600"/>
              </a:spcAft>
            </a:pPr>
            <a:endParaRPr lang="en-US" sz="2800"/>
          </a:p>
        </p:txBody>
      </p:sp>
      <p:sp>
        <p:nvSpPr>
          <p:cNvPr id="2" name="Slide Number Placeholder 1">
            <a:extLst>
              <a:ext uri="{FF2B5EF4-FFF2-40B4-BE49-F238E27FC236}">
                <a16:creationId xmlns:a16="http://schemas.microsoft.com/office/drawing/2014/main" id="{C6DCF0B0-E9D9-4C0F-3AB4-745079A51737}"/>
              </a:ext>
            </a:extLst>
          </p:cNvPr>
          <p:cNvSpPr>
            <a:spLocks noGrp="1"/>
          </p:cNvSpPr>
          <p:nvPr>
            <p:ph type="sldNum" sz="quarter" idx="12"/>
          </p:nvPr>
        </p:nvSpPr>
        <p:spPr/>
        <p:txBody>
          <a:bodyPr/>
          <a:lstStyle/>
          <a:p>
            <a:fld id="{FF27229C-EC7B-4063-A33B-28A5E87E32ED}" type="slidenum">
              <a:rPr lang="zh-CN" alt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DC4-BAD3-4BB7-95AD-14E5C74C3499}"/>
              </a:ext>
            </a:extLst>
          </p:cNvPr>
          <p:cNvSpPr>
            <a:spLocks noGrp="1"/>
          </p:cNvSpPr>
          <p:nvPr>
            <p:ph type="title"/>
          </p:nvPr>
        </p:nvSpPr>
        <p:spPr/>
        <p:txBody>
          <a:bodyPr/>
          <a:lstStyle/>
          <a:p>
            <a:r>
              <a:rPr lang="en-US" sz="2400" b="1">
                <a:latin typeface="Segoe UI Semibold"/>
                <a:cs typeface="Times New Roman"/>
              </a:rPr>
              <a:t>Requirements for In-state Traditional Route</a:t>
            </a:r>
            <a:endParaRPr lang="en-US"/>
          </a:p>
        </p:txBody>
      </p:sp>
      <p:sp>
        <p:nvSpPr>
          <p:cNvPr id="5" name="Content Placeholder 2">
            <a:extLst>
              <a:ext uri="{FF2B5EF4-FFF2-40B4-BE49-F238E27FC236}">
                <a16:creationId xmlns:a16="http://schemas.microsoft.com/office/drawing/2014/main" id="{17399D56-5018-4327-984E-9371A397D2A3}"/>
              </a:ext>
            </a:extLst>
          </p:cNvPr>
          <p:cNvSpPr>
            <a:spLocks noGrp="1"/>
          </p:cNvSpPr>
          <p:nvPr>
            <p:ph idx="1"/>
          </p:nvPr>
        </p:nvSpPr>
        <p:spPr>
          <a:xfrm>
            <a:off x="568325" y="1230313"/>
            <a:ext cx="11369675" cy="5049837"/>
          </a:xfrm>
        </p:spPr>
        <p:txBody>
          <a:bodyPr/>
          <a:lstStyle/>
          <a:p>
            <a:pPr marL="457200" indent="-338138">
              <a:buFont typeface="Wingdings" pitchFamily="2" charset="2"/>
              <a:buChar char="q"/>
            </a:pPr>
            <a:r>
              <a:rPr lang="en-US" sz="2800">
                <a:solidFill>
                  <a:schemeClr val="bg2">
                    <a:lumMod val="10000"/>
                  </a:schemeClr>
                </a:solidFill>
                <a:latin typeface="+mj-lt"/>
                <a:cs typeface="Times New Roman" panose="02020603050405020304" pitchFamily="18" charset="0"/>
              </a:rPr>
              <a:t>Bachelor's degree</a:t>
            </a:r>
          </a:p>
          <a:p>
            <a:pPr marL="457200" indent="-338138">
              <a:buFont typeface="Wingdings" pitchFamily="2" charset="2"/>
              <a:buChar char="q"/>
            </a:pPr>
            <a:r>
              <a:rPr lang="en-US" sz="2800">
                <a:solidFill>
                  <a:schemeClr val="bg2">
                    <a:lumMod val="10000"/>
                  </a:schemeClr>
                </a:solidFill>
                <a:latin typeface="+mj-lt"/>
                <a:cs typeface="Times New Roman" panose="02020603050405020304" pitchFamily="18" charset="0"/>
              </a:rPr>
              <a:t>MTEL</a:t>
            </a:r>
          </a:p>
          <a:p>
            <a:pPr marL="965200" lvl="1" indent="-338138">
              <a:buFont typeface="Wingdings" pitchFamily="2" charset="2"/>
              <a:buChar char="q"/>
            </a:pPr>
            <a:r>
              <a:rPr lang="en-US">
                <a:solidFill>
                  <a:schemeClr val="bg2">
                    <a:lumMod val="10000"/>
                  </a:schemeClr>
                </a:solidFill>
                <a:latin typeface="+mj-lt"/>
                <a:cs typeface="Times New Roman" panose="02020603050405020304" pitchFamily="18" charset="0"/>
              </a:rPr>
              <a:t>Passing score on the Communication &amp; Literacy Skills</a:t>
            </a:r>
          </a:p>
          <a:p>
            <a:pPr marL="965200" lvl="1" indent="-338138">
              <a:buFont typeface="Wingdings" pitchFamily="2" charset="2"/>
              <a:buChar char="q"/>
            </a:pPr>
            <a:r>
              <a:rPr lang="en-US">
                <a:solidFill>
                  <a:schemeClr val="bg2">
                    <a:lumMod val="10000"/>
                  </a:schemeClr>
                </a:solidFill>
                <a:latin typeface="+mj-lt"/>
                <a:cs typeface="Times New Roman" panose="02020603050405020304" pitchFamily="18" charset="0"/>
              </a:rPr>
              <a:t>Passing score on applicable subject matter knowledge test/s (MTEL).</a:t>
            </a:r>
            <a:r>
              <a:rPr lang="en-US">
                <a:solidFill>
                  <a:schemeClr val="bg2">
                    <a:lumMod val="10000"/>
                  </a:schemeClr>
                </a:solidFill>
                <a:latin typeface="+mj-lt"/>
              </a:rPr>
              <a:t> Where no test has been established, completion of an approved program will satisfy this requirement.</a:t>
            </a:r>
          </a:p>
          <a:p>
            <a:pPr marL="457200" indent="-338138">
              <a:buFont typeface="Wingdings" pitchFamily="2" charset="2"/>
              <a:buChar char="q"/>
            </a:pPr>
            <a:r>
              <a:rPr lang="en-US" sz="2800">
                <a:solidFill>
                  <a:schemeClr val="bg2">
                    <a:lumMod val="10000"/>
                  </a:schemeClr>
                </a:solidFill>
                <a:latin typeface="+mj-lt"/>
                <a:cs typeface="Times New Roman" panose="02020603050405020304" pitchFamily="18" charset="0"/>
              </a:rPr>
              <a:t>Successful completion of a </a:t>
            </a:r>
            <a:r>
              <a:rPr lang="en-US" sz="2800" u="sng">
                <a:solidFill>
                  <a:schemeClr val="bg2">
                    <a:lumMod val="10000"/>
                  </a:schemeClr>
                </a:solidFill>
                <a:latin typeface="+mj-lt"/>
                <a:cs typeface="Times New Roman" panose="02020603050405020304" pitchFamily="18" charset="0"/>
              </a:rPr>
              <a:t>Massachusetts approved teacher preparation program for the Initial license sought</a:t>
            </a:r>
            <a:r>
              <a:rPr lang="en-US" sz="2800">
                <a:solidFill>
                  <a:schemeClr val="bg2">
                    <a:lumMod val="10000"/>
                  </a:schemeClr>
                </a:solidFill>
                <a:latin typeface="+mj-lt"/>
                <a:cs typeface="Times New Roman" panose="02020603050405020304" pitchFamily="18" charset="0"/>
              </a:rPr>
              <a:t>. </a:t>
            </a:r>
          </a:p>
          <a:p>
            <a:pPr marL="457200" indent="-338138">
              <a:buFont typeface="Wingdings" pitchFamily="2" charset="2"/>
              <a:buChar char="q"/>
            </a:pPr>
            <a:r>
              <a:rPr lang="en-US" sz="2800">
                <a:solidFill>
                  <a:schemeClr val="bg2">
                    <a:lumMod val="10000"/>
                  </a:schemeClr>
                </a:solidFill>
                <a:latin typeface="+mj-lt"/>
                <a:cs typeface="Times New Roman" panose="02020603050405020304" pitchFamily="18" charset="0"/>
              </a:rPr>
              <a:t>For core academic teachers, possession of the SEI Teacher Endorsement. </a:t>
            </a:r>
          </a:p>
          <a:p>
            <a:pPr>
              <a:buNone/>
            </a:pPr>
            <a:endParaRPr lang="en-US" sz="2800" i="1"/>
          </a:p>
          <a:p>
            <a:pPr marL="0" indent="0">
              <a:buNone/>
            </a:pPr>
            <a:endParaRPr lang="en-US" sz="1100" i="1">
              <a:solidFill>
                <a:schemeClr val="bg2">
                  <a:lumMod val="10000"/>
                </a:schemeClr>
              </a:solidFill>
            </a:endParaRPr>
          </a:p>
          <a:p>
            <a:pPr marL="0" indent="0">
              <a:buNone/>
            </a:pPr>
            <a:endParaRPr lang="en-US" sz="1100">
              <a:solidFill>
                <a:schemeClr val="bg2">
                  <a:lumMod val="10000"/>
                </a:schemeClr>
              </a:solidFill>
            </a:endParaRPr>
          </a:p>
          <a:p>
            <a:pPr marL="0" indent="0" algn="ctr">
              <a:buNone/>
            </a:pPr>
            <a:r>
              <a:rPr lang="en-US" sz="1100" i="1"/>
              <a:t> </a:t>
            </a:r>
          </a:p>
        </p:txBody>
      </p:sp>
      <p:sp>
        <p:nvSpPr>
          <p:cNvPr id="3" name="Slide Number Placeholder 2">
            <a:extLst>
              <a:ext uri="{FF2B5EF4-FFF2-40B4-BE49-F238E27FC236}">
                <a16:creationId xmlns:a16="http://schemas.microsoft.com/office/drawing/2014/main" id="{894B1D88-AFB2-8FB1-59DB-A50C7EDFCB4E}"/>
              </a:ext>
            </a:extLst>
          </p:cNvPr>
          <p:cNvSpPr>
            <a:spLocks noGrp="1"/>
          </p:cNvSpPr>
          <p:nvPr>
            <p:ph type="sldNum" sz="quarter" idx="12"/>
          </p:nvPr>
        </p:nvSpPr>
        <p:spPr/>
        <p:txBody>
          <a:bodyPr/>
          <a:lstStyle/>
          <a:p>
            <a:fld id="{FF27229C-EC7B-4063-A33B-28A5E87E32ED}" type="slidenum">
              <a:rPr lang="zh-CN" altLang="en-US" smtClean="0"/>
              <a:pPr/>
              <a:t>24</a:t>
            </a:fld>
            <a:endParaRPr lang="en-US"/>
          </a:p>
        </p:txBody>
      </p:sp>
    </p:spTree>
    <p:extLst>
      <p:ext uri="{BB962C8B-B14F-4D97-AF65-F5344CB8AC3E}">
        <p14:creationId xmlns:p14="http://schemas.microsoft.com/office/powerpoint/2010/main" val="2024933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F73AB-0FD8-48A8-BE0C-DA40D30023A8}"/>
              </a:ext>
            </a:extLst>
          </p:cNvPr>
          <p:cNvSpPr>
            <a:spLocks noGrp="1"/>
          </p:cNvSpPr>
          <p:nvPr>
            <p:ph type="title"/>
          </p:nvPr>
        </p:nvSpPr>
        <p:spPr/>
        <p:txBody>
          <a:bodyPr/>
          <a:lstStyle/>
          <a:p>
            <a:r>
              <a:rPr kumimoji="0" lang="en-US" sz="2400" b="1" i="0" u="none" strike="noStrike" kern="1200" cap="none" spc="0" normalizeH="0" baseline="0" noProof="0">
                <a:ln>
                  <a:noFill/>
                </a:ln>
                <a:effectLst/>
                <a:uLnTx/>
                <a:uFillTx/>
                <a:latin typeface="Segoe UI Semibold"/>
                <a:cs typeface="Times New Roman"/>
              </a:rPr>
              <a:t>Performance Review Program for Initial Licensure (PRPIL)</a:t>
            </a:r>
            <a:br>
              <a:rPr lang="en-US" sz="2400" b="1" i="0" u="none" strike="noStrike" kern="1200" cap="none" spc="0" normalizeH="0" baseline="0" noProof="0">
                <a:ln>
                  <a:noFill/>
                </a:ln>
                <a:effectLst/>
                <a:uLnTx/>
                <a:uFillTx/>
                <a:latin typeface="Segoe UI Semibold" panose="020B0702040204020203" pitchFamily="34" charset="0"/>
                <a:cs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932F8ED1-B5BA-4BE8-BDE7-763DEDB343DA}"/>
              </a:ext>
            </a:extLst>
          </p:cNvPr>
          <p:cNvSpPr>
            <a:spLocks noGrp="1"/>
          </p:cNvSpPr>
          <p:nvPr>
            <p:ph idx="1"/>
          </p:nvPr>
        </p:nvSpPr>
        <p:spPr/>
        <p:txBody>
          <a:bodyPr/>
          <a:lstStyle/>
          <a:p>
            <a:pPr>
              <a:buFont typeface="Wingdings" panose="05000000000000000000" pitchFamily="2" charset="2"/>
              <a:buChar char="q"/>
            </a:pPr>
            <a:r>
              <a:rPr lang="en-US"/>
              <a:t>Possession of the Provisional license in the field and at the grade level of the Initial license sought.</a:t>
            </a:r>
          </a:p>
          <a:p>
            <a:pPr lvl="1">
              <a:buFont typeface="Wingdings" panose="05000000000000000000" pitchFamily="2" charset="2"/>
              <a:buChar char="Ø"/>
            </a:pPr>
            <a:r>
              <a:rPr lang="en-US"/>
              <a:t> At least three years of experience under the Provisional license</a:t>
            </a:r>
          </a:p>
          <a:p>
            <a:pPr>
              <a:buFont typeface="Wingdings" panose="05000000000000000000" pitchFamily="2" charset="2"/>
              <a:buChar char="q"/>
            </a:pPr>
            <a:r>
              <a:rPr lang="en-US"/>
              <a:t>Completion of the Performance Review Program for Initial Licensure (PRPIL). </a:t>
            </a:r>
          </a:p>
          <a:p>
            <a:pPr>
              <a:buFont typeface="Wingdings" panose="05000000000000000000" pitchFamily="2" charset="2"/>
              <a:buChar char="q"/>
            </a:pPr>
            <a:r>
              <a:rPr lang="en-US"/>
              <a:t>For core academic teachers, possession of an SEI Teacher Endorsement.</a:t>
            </a:r>
          </a:p>
          <a:p>
            <a:pPr>
              <a:buFont typeface="Wingdings" panose="05000000000000000000" pitchFamily="2" charset="2"/>
              <a:buChar char="q"/>
            </a:pPr>
            <a:endParaRPr lang="en-US"/>
          </a:p>
          <a:p>
            <a:endParaRPr lang="en-US"/>
          </a:p>
        </p:txBody>
      </p:sp>
      <p:sp>
        <p:nvSpPr>
          <p:cNvPr id="5" name="Slide Number Placeholder 4">
            <a:extLst>
              <a:ext uri="{FF2B5EF4-FFF2-40B4-BE49-F238E27FC236}">
                <a16:creationId xmlns:a16="http://schemas.microsoft.com/office/drawing/2014/main" id="{F43FB8F1-FA2C-04F2-0466-1731569C1085}"/>
              </a:ext>
            </a:extLst>
          </p:cNvPr>
          <p:cNvSpPr>
            <a:spLocks noGrp="1"/>
          </p:cNvSpPr>
          <p:nvPr>
            <p:ph type="sldNum" sz="quarter" idx="12"/>
          </p:nvPr>
        </p:nvSpPr>
        <p:spPr/>
        <p:txBody>
          <a:bodyPr/>
          <a:lstStyle/>
          <a:p>
            <a:fld id="{FF27229C-EC7B-4063-A33B-28A5E87E32ED}" type="slidenum">
              <a:rPr lang="zh-CN" altLang="en-US" smtClean="0"/>
              <a:pPr/>
              <a:t>25</a:t>
            </a:fld>
            <a:endParaRPr lang="en-US"/>
          </a:p>
        </p:txBody>
      </p:sp>
    </p:spTree>
    <p:extLst>
      <p:ext uri="{BB962C8B-B14F-4D97-AF65-F5344CB8AC3E}">
        <p14:creationId xmlns:p14="http://schemas.microsoft.com/office/powerpoint/2010/main" val="1343166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1771-B5EC-4E11-B480-FD1AC60AD5ED}"/>
              </a:ext>
            </a:extLst>
          </p:cNvPr>
          <p:cNvSpPr>
            <a:spLocks noGrp="1"/>
          </p:cNvSpPr>
          <p:nvPr>
            <p:ph type="title"/>
          </p:nvPr>
        </p:nvSpPr>
        <p:spPr/>
        <p:txBody>
          <a:bodyPr/>
          <a:lstStyle/>
          <a:p>
            <a:r>
              <a:rPr lang="en-US"/>
              <a:t>Prepared Outside of Massachusetts – Initial License</a:t>
            </a:r>
          </a:p>
        </p:txBody>
      </p:sp>
      <p:sp>
        <p:nvSpPr>
          <p:cNvPr id="3" name="Content Placeholder 2">
            <a:extLst>
              <a:ext uri="{FF2B5EF4-FFF2-40B4-BE49-F238E27FC236}">
                <a16:creationId xmlns:a16="http://schemas.microsoft.com/office/drawing/2014/main" id="{D8255C9E-EB9A-4ECC-8661-C3412A491A87}"/>
              </a:ext>
            </a:extLst>
          </p:cNvPr>
          <p:cNvSpPr>
            <a:spLocks noGrp="1"/>
          </p:cNvSpPr>
          <p:nvPr>
            <p:ph idx="1"/>
          </p:nvPr>
        </p:nvSpPr>
        <p:spPr/>
        <p:txBody>
          <a:bodyPr/>
          <a:lstStyle/>
          <a:p>
            <a:pPr marL="800100" indent="-342900">
              <a:spcAft>
                <a:spcPts val="600"/>
              </a:spcAft>
              <a:buFont typeface="Wingdings" panose="05000000000000000000" pitchFamily="2" charset="2"/>
              <a:buChar char="v"/>
            </a:pPr>
            <a:r>
              <a:rPr lang="en-US" sz="2400">
                <a:solidFill>
                  <a:srgbClr val="000000"/>
                </a:solidFill>
              </a:rPr>
              <a:t>Individuals who completed an approved educator preparation program outside of Massachusetts submit a copy of an </a:t>
            </a:r>
            <a:r>
              <a:rPr lang="en-US" sz="2400" b="1">
                <a:solidFill>
                  <a:srgbClr val="000000"/>
                </a:solidFill>
              </a:rPr>
              <a:t>official transcript </a:t>
            </a:r>
            <a:r>
              <a:rPr lang="en-US" sz="2400">
                <a:solidFill>
                  <a:srgbClr val="000000"/>
                </a:solidFill>
              </a:rPr>
              <a:t>and a </a:t>
            </a:r>
            <a:r>
              <a:rPr lang="en-US" sz="2400" b="1">
                <a:solidFill>
                  <a:srgbClr val="000000"/>
                </a:solidFill>
              </a:rPr>
              <a:t>completed Out-of-State Approved Program Verification Form</a:t>
            </a:r>
          </a:p>
          <a:p>
            <a:pPr marL="457200" indent="0">
              <a:spcAft>
                <a:spcPts val="600"/>
              </a:spcAft>
              <a:buNone/>
            </a:pPr>
            <a:endParaRPr lang="en-US" sz="2400">
              <a:solidFill>
                <a:srgbClr val="000000"/>
              </a:solidFill>
            </a:endParaRPr>
          </a:p>
          <a:p>
            <a:pPr marL="800100" indent="-342900">
              <a:spcAft>
                <a:spcPts val="600"/>
              </a:spcAft>
              <a:buFont typeface="Wingdings" panose="05000000000000000000" pitchFamily="2" charset="2"/>
              <a:buChar char="v"/>
            </a:pPr>
            <a:r>
              <a:rPr lang="en-US" sz="2400">
                <a:solidFill>
                  <a:srgbClr val="000000"/>
                </a:solidFill>
              </a:rPr>
              <a:t>Individuals who hold the equivalent of at least a Massachusetts Initial license issued by a state with which Massachusetts has signed the NASDTEC Interstate Agreement should submit a copy of their out-of-state license that is comparable to the Initial license.</a:t>
            </a:r>
          </a:p>
          <a:p>
            <a:endParaRPr lang="en-US"/>
          </a:p>
        </p:txBody>
      </p:sp>
      <p:sp>
        <p:nvSpPr>
          <p:cNvPr id="5" name="Slide Number Placeholder 4">
            <a:extLst>
              <a:ext uri="{FF2B5EF4-FFF2-40B4-BE49-F238E27FC236}">
                <a16:creationId xmlns:a16="http://schemas.microsoft.com/office/drawing/2014/main" id="{9452B636-4562-4F68-C669-24D268A19A81}"/>
              </a:ext>
            </a:extLst>
          </p:cNvPr>
          <p:cNvSpPr>
            <a:spLocks noGrp="1"/>
          </p:cNvSpPr>
          <p:nvPr>
            <p:ph type="sldNum" sz="quarter" idx="12"/>
          </p:nvPr>
        </p:nvSpPr>
        <p:spPr/>
        <p:txBody>
          <a:bodyPr/>
          <a:lstStyle/>
          <a:p>
            <a:fld id="{FF27229C-EC7B-4063-A33B-28A5E87E32ED}" type="slidenum">
              <a:rPr lang="zh-CN" altLang="en-US" smtClean="0"/>
              <a:pPr/>
              <a:t>26</a:t>
            </a:fld>
            <a:endParaRPr lang="en-US"/>
          </a:p>
        </p:txBody>
      </p:sp>
    </p:spTree>
    <p:extLst>
      <p:ext uri="{BB962C8B-B14F-4D97-AF65-F5344CB8AC3E}">
        <p14:creationId xmlns:p14="http://schemas.microsoft.com/office/powerpoint/2010/main" val="3131553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A975D-2CDB-4E34-8A4C-063B1B2DB6F0}"/>
              </a:ext>
            </a:extLst>
          </p:cNvPr>
          <p:cNvSpPr>
            <a:spLocks noGrp="1"/>
          </p:cNvSpPr>
          <p:nvPr>
            <p:ph type="title"/>
          </p:nvPr>
        </p:nvSpPr>
        <p:spPr/>
        <p:txBody>
          <a:bodyPr/>
          <a:lstStyle/>
          <a:p>
            <a:br>
              <a:rPr lang="it-IT"/>
            </a:br>
            <a:r>
              <a:rPr lang="it-IT"/>
              <a:t>Non-SEI Core Fields vs. SEI Core Fields</a:t>
            </a:r>
            <a:br>
              <a:rPr lang="it-IT"/>
            </a:br>
            <a:endParaRPr lang="en-US"/>
          </a:p>
        </p:txBody>
      </p:sp>
      <p:pic>
        <p:nvPicPr>
          <p:cNvPr id="6" name="Content Placeholder 5" descr="Fields that are Non-SEI Core- Business, Dance, Digital literacy/Computer science, ESL, Foreign Language, Health/Family and consumer science, Latin/Classical Humanities, Library, Music, Physical education, Speech, Technology/Engineering, Theater, Visual Arts, Deaf and Hard of Hearing: ASL/TC, Deaf and Hard of Hearing: Oral/Aural and visually Impaired.&#10;Fields of SEI Core licenses (SEI Teacher Endorsement IS required to earn first initial)- Biology, Chemistry, Early Childhood, Early Childhood: Students with and without disabilities, Earth and Space Science, Elementary, English, General Science, History, Mathamatics, Middle School: Humanities, Middle School: Mathamatics/Science, Moderate Disabilities, Physics, Political Science/Political Philosophy, Severe Disabilities, and Social Science&#10;">
            <a:extLst>
              <a:ext uri="{FF2B5EF4-FFF2-40B4-BE49-F238E27FC236}">
                <a16:creationId xmlns:a16="http://schemas.microsoft.com/office/drawing/2014/main" id="{CD45EC10-283B-4B70-91D1-2CF80EA43629}"/>
              </a:ext>
            </a:extLst>
          </p:cNvPr>
          <p:cNvPicPr>
            <a:picLocks noGrp="1" noChangeAspect="1"/>
          </p:cNvPicPr>
          <p:nvPr>
            <p:ph idx="1"/>
          </p:nvPr>
        </p:nvPicPr>
        <p:blipFill>
          <a:blip r:embed="rId3"/>
          <a:stretch>
            <a:fillRect/>
          </a:stretch>
        </p:blipFill>
        <p:spPr>
          <a:xfrm>
            <a:off x="568325" y="1417649"/>
            <a:ext cx="11369675" cy="4675164"/>
          </a:xfrm>
        </p:spPr>
      </p:pic>
      <p:sp>
        <p:nvSpPr>
          <p:cNvPr id="3" name="Slide Number Placeholder 2">
            <a:extLst>
              <a:ext uri="{FF2B5EF4-FFF2-40B4-BE49-F238E27FC236}">
                <a16:creationId xmlns:a16="http://schemas.microsoft.com/office/drawing/2014/main" id="{6522345C-4EAE-0536-9150-174D5ECD7F8E}"/>
              </a:ext>
            </a:extLst>
          </p:cNvPr>
          <p:cNvSpPr>
            <a:spLocks noGrp="1"/>
          </p:cNvSpPr>
          <p:nvPr>
            <p:ph type="sldNum" sz="quarter" idx="12"/>
          </p:nvPr>
        </p:nvSpPr>
        <p:spPr/>
        <p:txBody>
          <a:bodyPr/>
          <a:lstStyle/>
          <a:p>
            <a:fld id="{FF27229C-EC7B-4063-A33B-28A5E87E32ED}" type="slidenum">
              <a:rPr lang="zh-CN" altLang="en-US" smtClean="0"/>
              <a:pPr/>
              <a:t>27</a:t>
            </a:fld>
            <a:endParaRPr lang="en-US"/>
          </a:p>
        </p:txBody>
      </p:sp>
    </p:spTree>
    <p:extLst>
      <p:ext uri="{BB962C8B-B14F-4D97-AF65-F5344CB8AC3E}">
        <p14:creationId xmlns:p14="http://schemas.microsoft.com/office/powerpoint/2010/main" val="541122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67743" y="235131"/>
            <a:ext cx="8237929" cy="733699"/>
          </a:xfrm>
        </p:spPr>
        <p:txBody>
          <a:bodyPr/>
          <a:lstStyle/>
          <a:p>
            <a:r>
              <a:rPr lang="en-US" sz="2800" b="1"/>
              <a:t>How to obtain a SEI Teacher Endorsement</a:t>
            </a:r>
          </a:p>
        </p:txBody>
      </p:sp>
      <p:sp>
        <p:nvSpPr>
          <p:cNvPr id="7" name="Content Placeholder 6"/>
          <p:cNvSpPr>
            <a:spLocks noGrp="1"/>
          </p:cNvSpPr>
          <p:nvPr>
            <p:ph idx="16"/>
          </p:nvPr>
        </p:nvSpPr>
        <p:spPr>
          <a:xfrm>
            <a:off x="421340" y="1228164"/>
            <a:ext cx="11580160" cy="4827195"/>
          </a:xfrm>
        </p:spPr>
        <p:txBody>
          <a:bodyPr vert="horz" lIns="91440" tIns="45720" rIns="91440" bIns="45720" rtlCol="0" anchor="t">
            <a:noAutofit/>
          </a:bodyPr>
          <a:lstStyle/>
          <a:p>
            <a:pPr marL="91440">
              <a:spcAft>
                <a:spcPts val="1200"/>
              </a:spcAft>
              <a:buNone/>
            </a:pPr>
            <a:r>
              <a:rPr lang="en-US" sz="2400">
                <a:latin typeface="Segoe UI"/>
                <a:cs typeface="Segoe UI"/>
              </a:rPr>
              <a:t>One of the following: </a:t>
            </a:r>
            <a:endParaRPr lang="en-US"/>
          </a:p>
          <a:p>
            <a:pPr marL="342900" indent="-342900">
              <a:spcAft>
                <a:spcPts val="1200"/>
              </a:spcAft>
              <a:buFont typeface="Wingdings" panose="020B0604020202020204" pitchFamily="34" charset="0"/>
              <a:buChar char="§"/>
            </a:pPr>
            <a:r>
              <a:rPr lang="en-US" sz="2400">
                <a:latin typeface="Segoe UI"/>
                <a:ea typeface="Times New Roman" pitchFamily="18" charset="0"/>
                <a:cs typeface="Times New Roman"/>
              </a:rPr>
              <a:t>Successful completion of a DESE-approved RETELL course</a:t>
            </a:r>
            <a:endParaRPr lang="en-US" sz="2400">
              <a:ea typeface="Times New Roman" pitchFamily="18" charset="0"/>
            </a:endParaRPr>
          </a:p>
          <a:p>
            <a:pPr marL="342900" lvl="1" indent="-342900">
              <a:spcAft>
                <a:spcPts val="1200"/>
              </a:spcAft>
              <a:buFont typeface="Wingdings" panose="02070309020205020404" pitchFamily="49" charset="0"/>
              <a:buChar char="§"/>
            </a:pPr>
            <a:r>
              <a:rPr lang="en-US">
                <a:latin typeface="Segoe UI"/>
                <a:cs typeface="Segoe UI"/>
              </a:rPr>
              <a:t>Passing the Sheltered English Immersion test (MTEL)</a:t>
            </a:r>
            <a:endParaRPr lang="en-US">
              <a:latin typeface="Segoe UI"/>
              <a:cs typeface="Times New Roman"/>
            </a:endParaRPr>
          </a:p>
          <a:p>
            <a:pPr marL="342900" lvl="1" indent="-342900">
              <a:spcAft>
                <a:spcPts val="1200"/>
              </a:spcAft>
              <a:buFont typeface="Wingdings" panose="02070309020205020404" pitchFamily="49" charset="0"/>
              <a:buChar char="§"/>
            </a:pPr>
            <a:r>
              <a:rPr lang="en-US">
                <a:latin typeface="Segoe UI"/>
                <a:ea typeface="Times New Roman" pitchFamily="18" charset="0"/>
                <a:cs typeface="Times New Roman"/>
              </a:rPr>
              <a:t>Possession of an ESL or ELL teacher license (Temporary, Emergency, Invalid and	 Professional are not applicable)</a:t>
            </a:r>
            <a:endParaRPr lang="en-US">
              <a:latin typeface="Segoe UI"/>
              <a:cs typeface="Times New Roman"/>
            </a:endParaRPr>
          </a:p>
          <a:p>
            <a:pPr marL="342900" lvl="1" indent="-342900">
              <a:spcAft>
                <a:spcPts val="1200"/>
              </a:spcAft>
              <a:buFont typeface="Wingdings" panose="02070309020205020404" pitchFamily="49" charset="0"/>
              <a:buChar char="§"/>
            </a:pPr>
            <a:r>
              <a:rPr lang="en-US">
                <a:latin typeface="Segoe UI"/>
                <a:cs typeface="Segoe UI"/>
              </a:rPr>
              <a:t>Transcript review of a relevant degree (e.g. linguistics major)</a:t>
            </a:r>
            <a:endParaRPr lang="en-US">
              <a:latin typeface="Segoe UI"/>
              <a:cs typeface="Times New Roman"/>
            </a:endParaRPr>
          </a:p>
          <a:p>
            <a:pPr marL="320040" lvl="1" indent="0" algn="ctr">
              <a:spcBef>
                <a:spcPts val="0"/>
              </a:spcBef>
              <a:buNone/>
            </a:pPr>
            <a:endParaRPr lang="en-US" sz="2000"/>
          </a:p>
          <a:p>
            <a:pPr marL="320040" lvl="1" indent="0">
              <a:spcBef>
                <a:spcPts val="0"/>
              </a:spcBef>
              <a:buNone/>
            </a:pPr>
            <a:endParaRPr lang="en-US" sz="1400" i="1"/>
          </a:p>
        </p:txBody>
      </p:sp>
      <p:sp>
        <p:nvSpPr>
          <p:cNvPr id="6" name="Slide Number Placeholder 5">
            <a:extLst>
              <a:ext uri="{FF2B5EF4-FFF2-40B4-BE49-F238E27FC236}">
                <a16:creationId xmlns:a16="http://schemas.microsoft.com/office/drawing/2014/main" id="{FCF12814-503C-76E2-11CF-522231DEFCEE}"/>
              </a:ext>
            </a:extLst>
          </p:cNvPr>
          <p:cNvSpPr>
            <a:spLocks noGrp="1"/>
          </p:cNvSpPr>
          <p:nvPr>
            <p:ph type="sldNum" sz="quarter" idx="12"/>
          </p:nvPr>
        </p:nvSpPr>
        <p:spPr/>
        <p:txBody>
          <a:bodyPr/>
          <a:lstStyle/>
          <a:p>
            <a:fld id="{FF27229C-EC7B-4063-A33B-28A5E87E32ED}" type="slidenum">
              <a:rPr lang="zh-CN" altLang="en-US" smtClean="0"/>
              <a:pPr/>
              <a:t>28</a:t>
            </a:fld>
            <a:endParaRPr lang="en-US"/>
          </a:p>
        </p:txBody>
      </p:sp>
    </p:spTree>
    <p:extLst>
      <p:ext uri="{BB962C8B-B14F-4D97-AF65-F5344CB8AC3E}">
        <p14:creationId xmlns:p14="http://schemas.microsoft.com/office/powerpoint/2010/main" val="3170475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D82B0C-B2F9-4E9A-91DC-C81F227E6857}"/>
              </a:ext>
            </a:extLst>
          </p:cNvPr>
          <p:cNvSpPr>
            <a:spLocks noGrp="1"/>
          </p:cNvSpPr>
          <p:nvPr>
            <p:ph type="dt" sz="half" idx="4294967295"/>
          </p:nvPr>
        </p:nvSpPr>
        <p:spPr>
          <a:xfrm>
            <a:off x="0" y="6356350"/>
            <a:ext cx="2743200" cy="365125"/>
          </a:xfrm>
        </p:spPr>
        <p:txBody>
          <a:bodyPr/>
          <a:lstStyle/>
          <a:p>
            <a:fld id="{801D30A0-5335-4C6E-BD65-EFC51F194607}" type="datetime1">
              <a:rPr lang="en-US" smtClean="0"/>
              <a:pPr/>
              <a:t>5/26/2022</a:t>
            </a:fld>
            <a:endParaRPr lang="en-US"/>
          </a:p>
        </p:txBody>
      </p:sp>
      <p:sp>
        <p:nvSpPr>
          <p:cNvPr id="6" name="TextBox 5">
            <a:extLst>
              <a:ext uri="{FF2B5EF4-FFF2-40B4-BE49-F238E27FC236}">
                <a16:creationId xmlns:a16="http://schemas.microsoft.com/office/drawing/2014/main" id="{A7C97F1A-3579-4E4E-A9C0-36A485EC0372}"/>
              </a:ext>
            </a:extLst>
          </p:cNvPr>
          <p:cNvSpPr txBox="1"/>
          <p:nvPr/>
        </p:nvSpPr>
        <p:spPr>
          <a:xfrm>
            <a:off x="370704" y="2588740"/>
            <a:ext cx="1173891" cy="830997"/>
          </a:xfrm>
          <a:prstGeom prst="rect">
            <a:avLst/>
          </a:prstGeom>
          <a:noFill/>
        </p:spPr>
        <p:txBody>
          <a:bodyPr wrap="square" lIns="91440" tIns="45720" rIns="91440" bIns="45720" rtlCol="0" anchor="t">
            <a:spAutoFit/>
          </a:bodyPr>
          <a:lstStyle/>
          <a:p>
            <a:r>
              <a:rPr lang="en-US" sz="4800" b="1">
                <a:solidFill>
                  <a:schemeClr val="bg1"/>
                </a:solidFill>
              </a:rPr>
              <a:t>04</a:t>
            </a:r>
          </a:p>
        </p:txBody>
      </p:sp>
      <p:sp>
        <p:nvSpPr>
          <p:cNvPr id="8" name="TextBox 7">
            <a:extLst>
              <a:ext uri="{FF2B5EF4-FFF2-40B4-BE49-F238E27FC236}">
                <a16:creationId xmlns:a16="http://schemas.microsoft.com/office/drawing/2014/main" id="{E1AD0A56-E80D-492E-AA29-3F8F1ECC7A56}"/>
              </a:ext>
            </a:extLst>
          </p:cNvPr>
          <p:cNvSpPr txBox="1"/>
          <p:nvPr/>
        </p:nvSpPr>
        <p:spPr>
          <a:xfrm>
            <a:off x="2108887" y="2219408"/>
            <a:ext cx="9457037" cy="1569660"/>
          </a:xfrm>
          <a:prstGeom prst="rect">
            <a:avLst/>
          </a:prstGeom>
          <a:noFill/>
        </p:spPr>
        <p:txBody>
          <a:bodyPr wrap="square" rtlCol="0">
            <a:spAutoFit/>
          </a:bodyPr>
          <a:lstStyle/>
          <a:p>
            <a:r>
              <a:rPr lang="en-US" sz="4800" dirty="0"/>
              <a:t>Licensure Office Applicant Support</a:t>
            </a:r>
          </a:p>
        </p:txBody>
      </p:sp>
      <p:sp>
        <p:nvSpPr>
          <p:cNvPr id="2" name="Title 1">
            <a:extLst>
              <a:ext uri="{FF2B5EF4-FFF2-40B4-BE49-F238E27FC236}">
                <a16:creationId xmlns:a16="http://schemas.microsoft.com/office/drawing/2014/main" id="{FE3D950D-9975-493B-9FE9-D8CCDAE462D3}"/>
              </a:ext>
            </a:extLst>
          </p:cNvPr>
          <p:cNvSpPr>
            <a:spLocks noGrp="1"/>
          </p:cNvSpPr>
          <p:nvPr>
            <p:ph type="title" idx="4294967295"/>
          </p:nvPr>
        </p:nvSpPr>
        <p:spPr/>
        <p:txBody>
          <a:bodyPr/>
          <a:lstStyle/>
          <a:p>
            <a:pPr rtl="0" eaLnBrk="1" latinLnBrk="0" hangingPunct="1"/>
            <a:r>
              <a:rPr lang="en-US" sz="4800" kern="1200" dirty="0">
                <a:solidFill>
                  <a:schemeClr val="bg1"/>
                </a:solidFill>
                <a:effectLst/>
                <a:latin typeface="Segoe UI" panose="020B0502040204020203" pitchFamily="34" charset="0"/>
                <a:ea typeface="+mn-ea"/>
                <a:cs typeface="+mn-cs"/>
              </a:rPr>
              <a:t>Licensure Office Applicant Support</a:t>
            </a:r>
            <a:endParaRPr lang="en-US" dirty="0">
              <a:solidFill>
                <a:schemeClr val="bg1"/>
              </a:solidFill>
              <a:effectLst/>
            </a:endParaRPr>
          </a:p>
          <a:p>
            <a:endParaRPr lang="en-US" dirty="0"/>
          </a:p>
        </p:txBody>
      </p:sp>
    </p:spTree>
    <p:extLst>
      <p:ext uri="{BB962C8B-B14F-4D97-AF65-F5344CB8AC3E}">
        <p14:creationId xmlns:p14="http://schemas.microsoft.com/office/powerpoint/2010/main" val="3707232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2EF2E-5E7A-4526-9106-6F872BB74854}"/>
              </a:ext>
            </a:extLst>
          </p:cNvPr>
          <p:cNvSpPr>
            <a:spLocks noGrp="1"/>
          </p:cNvSpPr>
          <p:nvPr>
            <p:ph type="ctrTitle"/>
          </p:nvPr>
        </p:nvSpPr>
        <p:spPr/>
        <p:txBody>
          <a:bodyPr/>
          <a:lstStyle/>
          <a:p>
            <a:r>
              <a:rPr lang="en-US"/>
              <a:t>Emergency License</a:t>
            </a:r>
          </a:p>
        </p:txBody>
      </p:sp>
      <p:sp>
        <p:nvSpPr>
          <p:cNvPr id="3" name="Subtitle 2">
            <a:extLst>
              <a:ext uri="{FF2B5EF4-FFF2-40B4-BE49-F238E27FC236}">
                <a16:creationId xmlns:a16="http://schemas.microsoft.com/office/drawing/2014/main" id="{39A636FB-ED7E-42DE-9BCD-462BAB3237EA}"/>
              </a:ext>
            </a:extLst>
          </p:cNvPr>
          <p:cNvSpPr>
            <a:spLocks noGrp="1"/>
          </p:cNvSpPr>
          <p:nvPr>
            <p:ph type="subTitle" idx="1"/>
          </p:nvPr>
        </p:nvSpPr>
        <p:spPr/>
        <p:txBody>
          <a:bodyPr/>
          <a:lstStyle/>
          <a:p>
            <a:r>
              <a:rPr lang="en-US"/>
              <a:t>Special Education Leaders – 5/13/22</a:t>
            </a:r>
          </a:p>
        </p:txBody>
      </p:sp>
    </p:spTree>
    <p:extLst>
      <p:ext uri="{BB962C8B-B14F-4D97-AF65-F5344CB8AC3E}">
        <p14:creationId xmlns:p14="http://schemas.microsoft.com/office/powerpoint/2010/main" val="3464358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j-lt"/>
              </a:rPr>
              <a:t>Office of Educator Licensure Applicant Support</a:t>
            </a:r>
          </a:p>
        </p:txBody>
      </p:sp>
      <p:graphicFrame>
        <p:nvGraphicFramePr>
          <p:cNvPr id="6" name="Diagram 5" descr="Office of Educator Licensure Applicant Support graphic"/>
          <p:cNvGraphicFramePr/>
          <p:nvPr>
            <p:extLst>
              <p:ext uri="{D42A27DB-BD31-4B8C-83A1-F6EECF244321}">
                <p14:modId xmlns:p14="http://schemas.microsoft.com/office/powerpoint/2010/main" val="1065459675"/>
              </p:ext>
            </p:extLst>
          </p:nvPr>
        </p:nvGraphicFramePr>
        <p:xfrm>
          <a:off x="2254712" y="1591519"/>
          <a:ext cx="74676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 name="Slide Number Placeholder 50">
            <a:extLst>
              <a:ext uri="{FF2B5EF4-FFF2-40B4-BE49-F238E27FC236}">
                <a16:creationId xmlns:a16="http://schemas.microsoft.com/office/drawing/2014/main" id="{57FD2F88-7E9F-0974-18A8-F3B1F4C79560}"/>
              </a:ext>
            </a:extLst>
          </p:cNvPr>
          <p:cNvSpPr>
            <a:spLocks noGrp="1"/>
          </p:cNvSpPr>
          <p:nvPr>
            <p:ph type="sldNum" sz="quarter" idx="12"/>
          </p:nvPr>
        </p:nvSpPr>
        <p:spPr/>
        <p:txBody>
          <a:bodyPr/>
          <a:lstStyle/>
          <a:p>
            <a:fld id="{82D77C8C-7AF3-4A02-916A-3DCD72D2864E}" type="slidenum">
              <a:rPr lang="en-US" smtClean="0"/>
              <a:pPr/>
              <a:t>30</a:t>
            </a:fld>
            <a:endParaRPr lang="en-US"/>
          </a:p>
        </p:txBody>
      </p:sp>
    </p:spTree>
  </p:cSld>
  <p:clrMapOvr>
    <a:masterClrMapping/>
  </p:clrMapOvr>
  <p:transition>
    <p:pull dir="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200" y="2819401"/>
            <a:ext cx="2286000" cy="830997"/>
          </a:xfrm>
          <a:prstGeom prst="rect">
            <a:avLst/>
          </a:prstGeom>
          <a:noFill/>
          <a:ln>
            <a:solidFill>
              <a:srgbClr val="C00000"/>
            </a:solidFill>
          </a:ln>
        </p:spPr>
        <p:txBody>
          <a:bodyPr wrap="square" rtlCol="0">
            <a:spAutoFit/>
          </a:bodyPr>
          <a:lstStyle/>
          <a:p>
            <a:r>
              <a:rPr lang="en-US" sz="1600" b="1" dirty="0">
                <a:latin typeface="+mj-lt"/>
              </a:rPr>
              <a:t>Initial license an be extended for can additional 5 years</a:t>
            </a:r>
          </a:p>
        </p:txBody>
      </p:sp>
      <p:sp>
        <p:nvSpPr>
          <p:cNvPr id="2" name="Title 1"/>
          <p:cNvSpPr>
            <a:spLocks noGrp="1"/>
          </p:cNvSpPr>
          <p:nvPr>
            <p:ph type="title"/>
          </p:nvPr>
        </p:nvSpPr>
        <p:spPr/>
        <p:txBody>
          <a:bodyPr>
            <a:normAutofit fontScale="90000"/>
          </a:bodyPr>
          <a:lstStyle/>
          <a:p>
            <a:br>
              <a:rPr lang="en-US" dirty="0"/>
            </a:br>
            <a:r>
              <a:rPr lang="en-US" dirty="0"/>
              <a:t>Stages of License and Validity</a:t>
            </a:r>
            <a:br>
              <a:rPr lang="en-US" dirty="0"/>
            </a:br>
            <a:br>
              <a:rPr lang="en-US" dirty="0"/>
            </a:br>
            <a:endParaRPr lang="en-US" dirty="0"/>
          </a:p>
        </p:txBody>
      </p:sp>
      <p:grpSp>
        <p:nvGrpSpPr>
          <p:cNvPr id="5" name="Group 4" descr="Stages of License and Validity graphic">
            <a:extLst>
              <a:ext uri="{FF2B5EF4-FFF2-40B4-BE49-F238E27FC236}">
                <a16:creationId xmlns:a16="http://schemas.microsoft.com/office/drawing/2014/main" id="{E7075019-8879-46CF-A517-EBE9B2671555}"/>
              </a:ext>
            </a:extLst>
          </p:cNvPr>
          <p:cNvGrpSpPr/>
          <p:nvPr/>
        </p:nvGrpSpPr>
        <p:grpSpPr>
          <a:xfrm>
            <a:off x="1585577" y="1545715"/>
            <a:ext cx="8029450" cy="4533807"/>
            <a:chOff x="1585577" y="1545715"/>
            <a:chExt cx="8029450" cy="4533807"/>
          </a:xfrm>
        </p:grpSpPr>
        <p:sp>
          <p:nvSpPr>
            <p:cNvPr id="8" name="Shape 7">
              <a:extLst>
                <a:ext uri="{FF2B5EF4-FFF2-40B4-BE49-F238E27FC236}">
                  <a16:creationId xmlns:a16="http://schemas.microsoft.com/office/drawing/2014/main" id="{90562D25-E3C7-483B-8155-1734A51F8C98}"/>
                </a:ext>
              </a:extLst>
            </p:cNvPr>
            <p:cNvSpPr/>
            <p:nvPr/>
          </p:nvSpPr>
          <p:spPr>
            <a:xfrm>
              <a:off x="1594671" y="1545715"/>
              <a:ext cx="8020356" cy="4533807"/>
            </a:xfrm>
            <a:prstGeom prst="swooshArrow">
              <a:avLst>
                <a:gd name="adj1" fmla="val 25000"/>
                <a:gd name="adj2" fmla="val 25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9" name="Oval 8">
              <a:extLst>
                <a:ext uri="{FF2B5EF4-FFF2-40B4-BE49-F238E27FC236}">
                  <a16:creationId xmlns:a16="http://schemas.microsoft.com/office/drawing/2014/main" id="{7001E19D-C063-4201-BE2E-E3BD4B152041}"/>
                </a:ext>
              </a:extLst>
            </p:cNvPr>
            <p:cNvSpPr/>
            <p:nvPr/>
          </p:nvSpPr>
          <p:spPr>
            <a:xfrm>
              <a:off x="2539777" y="4318038"/>
              <a:ext cx="184468" cy="184468"/>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062B4CCB-04AA-40EA-9419-E1241DC1477B}"/>
                </a:ext>
              </a:extLst>
            </p:cNvPr>
            <p:cNvSpPr/>
            <p:nvPr/>
          </p:nvSpPr>
          <p:spPr>
            <a:xfrm>
              <a:off x="1585577" y="4499059"/>
              <a:ext cx="2931664" cy="1549970"/>
            </a:xfrm>
            <a:custGeom>
              <a:avLst/>
              <a:gdLst>
                <a:gd name="connsiteX0" fmla="*/ 0 w 2931664"/>
                <a:gd name="connsiteY0" fmla="*/ 0 h 1549970"/>
                <a:gd name="connsiteX1" fmla="*/ 2931664 w 2931664"/>
                <a:gd name="connsiteY1" fmla="*/ 0 h 1549970"/>
                <a:gd name="connsiteX2" fmla="*/ 2931664 w 2931664"/>
                <a:gd name="connsiteY2" fmla="*/ 1549970 h 1549970"/>
                <a:gd name="connsiteX3" fmla="*/ 0 w 2931664"/>
                <a:gd name="connsiteY3" fmla="*/ 1549970 h 1549970"/>
                <a:gd name="connsiteX4" fmla="*/ 0 w 2931664"/>
                <a:gd name="connsiteY4" fmla="*/ 0 h 1549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1664" h="1549970">
                  <a:moveTo>
                    <a:pt x="0" y="0"/>
                  </a:moveTo>
                  <a:lnTo>
                    <a:pt x="2931664" y="0"/>
                  </a:lnTo>
                  <a:lnTo>
                    <a:pt x="2931664" y="1549970"/>
                  </a:lnTo>
                  <a:lnTo>
                    <a:pt x="0" y="15499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7746" tIns="0" rIns="0" bIns="0" numCol="1" spcCol="1270" anchor="t" anchorCtr="0">
              <a:noAutofit/>
            </a:bodyPr>
            <a:lstStyle/>
            <a:p>
              <a:pPr marL="0" lvl="0" indent="0" algn="l" defTabSz="711200">
                <a:lnSpc>
                  <a:spcPct val="90000"/>
                </a:lnSpc>
                <a:spcBef>
                  <a:spcPct val="0"/>
                </a:spcBef>
                <a:spcAft>
                  <a:spcPct val="35000"/>
                </a:spcAft>
                <a:buNone/>
              </a:pPr>
              <a:r>
                <a:rPr lang="en-US" sz="1600" b="1" kern="1200"/>
                <a:t>Provisional License</a:t>
              </a:r>
              <a:br>
                <a:rPr lang="en-US" sz="1600" b="1" kern="1200"/>
              </a:br>
              <a:r>
                <a:rPr lang="en-US" sz="1400" b="0" i="1" kern="1200"/>
                <a:t>(Valid for 5 years of employment)</a:t>
              </a:r>
            </a:p>
          </p:txBody>
        </p:sp>
        <p:sp>
          <p:nvSpPr>
            <p:cNvPr id="11" name="Oval 10">
              <a:extLst>
                <a:ext uri="{FF2B5EF4-FFF2-40B4-BE49-F238E27FC236}">
                  <a16:creationId xmlns:a16="http://schemas.microsoft.com/office/drawing/2014/main" id="{78482A0D-AF0F-469B-8886-E27B46D7C6C9}"/>
                </a:ext>
              </a:extLst>
            </p:cNvPr>
            <p:cNvSpPr/>
            <p:nvPr/>
          </p:nvSpPr>
          <p:spPr>
            <a:xfrm>
              <a:off x="3576742" y="3419337"/>
              <a:ext cx="320814" cy="32081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C5557BBA-2F2C-47EC-A97A-99E62463714E}"/>
                </a:ext>
              </a:extLst>
            </p:cNvPr>
            <p:cNvSpPr/>
            <p:nvPr/>
          </p:nvSpPr>
          <p:spPr>
            <a:xfrm>
              <a:off x="3737149" y="3579744"/>
              <a:ext cx="1684274" cy="2290814"/>
            </a:xfrm>
            <a:custGeom>
              <a:avLst/>
              <a:gdLst>
                <a:gd name="connsiteX0" fmla="*/ 0 w 1684274"/>
                <a:gd name="connsiteY0" fmla="*/ 0 h 2290814"/>
                <a:gd name="connsiteX1" fmla="*/ 1684274 w 1684274"/>
                <a:gd name="connsiteY1" fmla="*/ 0 h 2290814"/>
                <a:gd name="connsiteX2" fmla="*/ 1684274 w 1684274"/>
                <a:gd name="connsiteY2" fmla="*/ 2290814 h 2290814"/>
                <a:gd name="connsiteX3" fmla="*/ 0 w 1684274"/>
                <a:gd name="connsiteY3" fmla="*/ 2290814 h 2290814"/>
                <a:gd name="connsiteX4" fmla="*/ 0 w 1684274"/>
                <a:gd name="connsiteY4" fmla="*/ 0 h 2290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274" h="2290814">
                  <a:moveTo>
                    <a:pt x="0" y="0"/>
                  </a:moveTo>
                  <a:lnTo>
                    <a:pt x="1684274" y="0"/>
                  </a:lnTo>
                  <a:lnTo>
                    <a:pt x="1684274" y="2290814"/>
                  </a:lnTo>
                  <a:lnTo>
                    <a:pt x="0" y="2290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9993" tIns="0" rIns="0" bIns="0" numCol="1" spcCol="1270" anchor="t" anchorCtr="0">
              <a:noAutofit/>
            </a:bodyPr>
            <a:lstStyle/>
            <a:p>
              <a:pPr marL="0" lvl="0" indent="0" algn="l" defTabSz="711200">
                <a:lnSpc>
                  <a:spcPct val="90000"/>
                </a:lnSpc>
                <a:spcBef>
                  <a:spcPct val="0"/>
                </a:spcBef>
                <a:spcAft>
                  <a:spcPct val="35000"/>
                </a:spcAft>
                <a:buNone/>
              </a:pPr>
              <a:r>
                <a:rPr lang="en-US" sz="1600" b="1" kern="1200"/>
                <a:t>Initial License</a:t>
              </a:r>
            </a:p>
            <a:p>
              <a:pPr marL="0" lvl="0" indent="0" algn="l" defTabSz="711200">
                <a:lnSpc>
                  <a:spcPct val="90000"/>
                </a:lnSpc>
                <a:spcBef>
                  <a:spcPct val="0"/>
                </a:spcBef>
                <a:spcAft>
                  <a:spcPct val="35000"/>
                </a:spcAft>
                <a:buNone/>
              </a:pPr>
              <a:r>
                <a:rPr lang="en-US" sz="1400" kern="1200"/>
                <a:t>(</a:t>
              </a:r>
              <a:r>
                <a:rPr lang="en-US" sz="1400" i="1" kern="1200"/>
                <a:t>Valid for 5 years of employment</a:t>
              </a:r>
              <a:r>
                <a:rPr lang="en-US" sz="1400" kern="1200"/>
                <a:t>) </a:t>
              </a:r>
            </a:p>
          </p:txBody>
        </p:sp>
        <p:sp>
          <p:nvSpPr>
            <p:cNvPr id="13" name="Oval 12">
              <a:extLst>
                <a:ext uri="{FF2B5EF4-FFF2-40B4-BE49-F238E27FC236}">
                  <a16:creationId xmlns:a16="http://schemas.microsoft.com/office/drawing/2014/main" id="{D79C8373-9DD0-4F9D-94F3-9A11D5D52A29}"/>
                </a:ext>
              </a:extLst>
            </p:cNvPr>
            <p:cNvSpPr/>
            <p:nvPr/>
          </p:nvSpPr>
          <p:spPr>
            <a:xfrm>
              <a:off x="5240966" y="2560156"/>
              <a:ext cx="425078" cy="425078"/>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63531642-8A5A-40EC-95A1-01113EE78F56}"/>
                </a:ext>
              </a:extLst>
            </p:cNvPr>
            <p:cNvSpPr/>
            <p:nvPr/>
          </p:nvSpPr>
          <p:spPr>
            <a:xfrm>
              <a:off x="5493608" y="2967706"/>
              <a:ext cx="1940520" cy="3097862"/>
            </a:xfrm>
            <a:custGeom>
              <a:avLst/>
              <a:gdLst>
                <a:gd name="connsiteX0" fmla="*/ 0 w 1940520"/>
                <a:gd name="connsiteY0" fmla="*/ 0 h 3097862"/>
                <a:gd name="connsiteX1" fmla="*/ 1940520 w 1940520"/>
                <a:gd name="connsiteY1" fmla="*/ 0 h 3097862"/>
                <a:gd name="connsiteX2" fmla="*/ 1940520 w 1940520"/>
                <a:gd name="connsiteY2" fmla="*/ 3097862 h 3097862"/>
                <a:gd name="connsiteX3" fmla="*/ 0 w 1940520"/>
                <a:gd name="connsiteY3" fmla="*/ 3097862 h 3097862"/>
                <a:gd name="connsiteX4" fmla="*/ 0 w 1940520"/>
                <a:gd name="connsiteY4" fmla="*/ 0 h 3097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520" h="3097862">
                  <a:moveTo>
                    <a:pt x="0" y="0"/>
                  </a:moveTo>
                  <a:lnTo>
                    <a:pt x="1940520" y="0"/>
                  </a:lnTo>
                  <a:lnTo>
                    <a:pt x="1940520" y="3097862"/>
                  </a:lnTo>
                  <a:lnTo>
                    <a:pt x="0" y="30978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5241"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t>Professional License </a:t>
              </a:r>
            </a:p>
            <a:p>
              <a:pPr marL="0" lvl="0" indent="0" algn="l" defTabSz="711200">
                <a:lnSpc>
                  <a:spcPct val="90000"/>
                </a:lnSpc>
                <a:spcBef>
                  <a:spcPct val="0"/>
                </a:spcBef>
                <a:spcAft>
                  <a:spcPct val="35000"/>
                </a:spcAft>
                <a:buNone/>
              </a:pPr>
              <a:r>
                <a:rPr lang="en-US" sz="1400" i="1" kern="1200" dirty="0">
                  <a:latin typeface="+mn-lt"/>
                  <a:cs typeface="Times New Roman" pitchFamily="18" charset="0"/>
                </a:rPr>
                <a:t>(Valid for 5 calendar years)</a:t>
              </a:r>
              <a:endParaRPr lang="en-US" sz="1400" i="1" kern="1200" dirty="0">
                <a:latin typeface="+mn-lt"/>
              </a:endParaRPr>
            </a:p>
          </p:txBody>
        </p:sp>
        <p:sp>
          <p:nvSpPr>
            <p:cNvPr id="15" name="Oval 14">
              <a:extLst>
                <a:ext uri="{FF2B5EF4-FFF2-40B4-BE49-F238E27FC236}">
                  <a16:creationId xmlns:a16="http://schemas.microsoft.com/office/drawing/2014/main" id="{255B0470-A641-44E3-B9B4-403B8D221F9C}"/>
                </a:ext>
              </a:extLst>
            </p:cNvPr>
            <p:cNvSpPr/>
            <p:nvPr/>
          </p:nvSpPr>
          <p:spPr>
            <a:xfrm>
              <a:off x="7053567" y="1991713"/>
              <a:ext cx="569445" cy="56944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42612CD7-DCF0-4D83-9113-FA5287BD73EA}"/>
                </a:ext>
              </a:extLst>
            </p:cNvPr>
            <p:cNvSpPr/>
            <p:nvPr/>
          </p:nvSpPr>
          <p:spPr>
            <a:xfrm>
              <a:off x="7350307" y="2225453"/>
              <a:ext cx="1660240" cy="3696087"/>
            </a:xfrm>
            <a:custGeom>
              <a:avLst/>
              <a:gdLst>
                <a:gd name="connsiteX0" fmla="*/ 0 w 1660240"/>
                <a:gd name="connsiteY0" fmla="*/ 0 h 3696087"/>
                <a:gd name="connsiteX1" fmla="*/ 1660240 w 1660240"/>
                <a:gd name="connsiteY1" fmla="*/ 0 h 3696087"/>
                <a:gd name="connsiteX2" fmla="*/ 1660240 w 1660240"/>
                <a:gd name="connsiteY2" fmla="*/ 3696087 h 3696087"/>
                <a:gd name="connsiteX3" fmla="*/ 0 w 1660240"/>
                <a:gd name="connsiteY3" fmla="*/ 3696087 h 3696087"/>
                <a:gd name="connsiteX4" fmla="*/ 0 w 1660240"/>
                <a:gd name="connsiteY4" fmla="*/ 0 h 3696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240" h="3696087">
                  <a:moveTo>
                    <a:pt x="0" y="0"/>
                  </a:moveTo>
                  <a:lnTo>
                    <a:pt x="1660240" y="0"/>
                  </a:lnTo>
                  <a:lnTo>
                    <a:pt x="1660240" y="3696087"/>
                  </a:lnTo>
                  <a:lnTo>
                    <a:pt x="0" y="36960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1737"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t>Professional License Renewal </a:t>
              </a:r>
              <a:endParaRPr lang="en-US" sz="1400" b="0" kern="1200" dirty="0"/>
            </a:p>
            <a:p>
              <a:pPr marL="0" lvl="0" indent="0" algn="l" defTabSz="711200">
                <a:lnSpc>
                  <a:spcPct val="90000"/>
                </a:lnSpc>
                <a:spcBef>
                  <a:spcPct val="0"/>
                </a:spcBef>
                <a:spcAft>
                  <a:spcPct val="35000"/>
                </a:spcAft>
                <a:buNone/>
              </a:pPr>
              <a:r>
                <a:rPr lang="en-US" sz="1400" b="0" i="1" kern="1200" dirty="0"/>
                <a:t>(Every 5 years)</a:t>
              </a:r>
            </a:p>
            <a:p>
              <a:pPr marL="0" lvl="0" indent="0" algn="l" defTabSz="711200">
                <a:lnSpc>
                  <a:spcPct val="90000"/>
                </a:lnSpc>
                <a:spcBef>
                  <a:spcPct val="0"/>
                </a:spcBef>
                <a:spcAft>
                  <a:spcPct val="35000"/>
                </a:spcAft>
                <a:buNone/>
              </a:pPr>
              <a:endParaRPr lang="en-US" sz="1400" b="0" i="1" kern="1200" dirty="0"/>
            </a:p>
            <a:p>
              <a:pPr marL="0" lvl="0" indent="0" algn="l" defTabSz="711200">
                <a:lnSpc>
                  <a:spcPct val="90000"/>
                </a:lnSpc>
                <a:spcBef>
                  <a:spcPct val="0"/>
                </a:spcBef>
                <a:spcAft>
                  <a:spcPct val="35000"/>
                </a:spcAft>
                <a:buNone/>
              </a:pPr>
              <a:endParaRPr lang="en-US" sz="1400" b="0" i="1" kern="1200" dirty="0"/>
            </a:p>
            <a:p>
              <a:pPr marL="0" lvl="0" indent="0" algn="l" defTabSz="711200">
                <a:lnSpc>
                  <a:spcPct val="90000"/>
                </a:lnSpc>
                <a:spcBef>
                  <a:spcPct val="0"/>
                </a:spcBef>
                <a:spcAft>
                  <a:spcPct val="35000"/>
                </a:spcAft>
                <a:buNone/>
              </a:pPr>
              <a:endParaRPr lang="en-US" sz="1400" b="0" i="1" kern="1200" dirty="0"/>
            </a:p>
            <a:p>
              <a:pPr marL="0" lvl="0" indent="0" algn="l" defTabSz="711200">
                <a:lnSpc>
                  <a:spcPct val="90000"/>
                </a:lnSpc>
                <a:spcBef>
                  <a:spcPct val="0"/>
                </a:spcBef>
                <a:spcAft>
                  <a:spcPct val="35000"/>
                </a:spcAft>
                <a:buNone/>
              </a:pPr>
              <a:endParaRPr lang="en-US" sz="1400" b="0" i="1" kern="1200" dirty="0"/>
            </a:p>
            <a:p>
              <a:pPr marL="0" lvl="0" indent="0" algn="l" defTabSz="711200">
                <a:lnSpc>
                  <a:spcPct val="90000"/>
                </a:lnSpc>
                <a:spcBef>
                  <a:spcPct val="0"/>
                </a:spcBef>
                <a:spcAft>
                  <a:spcPct val="35000"/>
                </a:spcAft>
                <a:buNone/>
              </a:pPr>
              <a:endParaRPr lang="en-US" sz="1400" b="0" i="1" kern="1200" dirty="0"/>
            </a:p>
            <a:p>
              <a:pPr marL="0" lvl="0" indent="0" algn="l" defTabSz="711200">
                <a:lnSpc>
                  <a:spcPct val="90000"/>
                </a:lnSpc>
                <a:spcBef>
                  <a:spcPct val="0"/>
                </a:spcBef>
                <a:spcAft>
                  <a:spcPct val="35000"/>
                </a:spcAft>
                <a:buNone/>
              </a:pPr>
              <a:endParaRPr lang="en-US" sz="1400" b="0" i="1" kern="1200" dirty="0"/>
            </a:p>
            <a:p>
              <a:pPr marL="0" lvl="0" indent="0" algn="l" defTabSz="711200">
                <a:lnSpc>
                  <a:spcPct val="90000"/>
                </a:lnSpc>
                <a:spcBef>
                  <a:spcPct val="0"/>
                </a:spcBef>
                <a:spcAft>
                  <a:spcPct val="35000"/>
                </a:spcAft>
                <a:buNone/>
              </a:pPr>
              <a:endParaRPr lang="en-US" sz="1400" b="0" i="1" kern="1200" dirty="0"/>
            </a:p>
          </p:txBody>
        </p:sp>
      </p:grpSp>
      <p:sp>
        <p:nvSpPr>
          <p:cNvPr id="45" name="Slide Number Placeholder 44">
            <a:extLst>
              <a:ext uri="{FF2B5EF4-FFF2-40B4-BE49-F238E27FC236}">
                <a16:creationId xmlns:a16="http://schemas.microsoft.com/office/drawing/2014/main" id="{A88DA6CC-19B6-11EB-9CFF-691EA8573845}"/>
              </a:ext>
            </a:extLst>
          </p:cNvPr>
          <p:cNvSpPr>
            <a:spLocks noGrp="1"/>
          </p:cNvSpPr>
          <p:nvPr>
            <p:ph type="sldNum" sz="quarter" idx="12"/>
          </p:nvPr>
        </p:nvSpPr>
        <p:spPr>
          <a:xfrm>
            <a:off x="2501462" y="3571109"/>
            <a:ext cx="2743200" cy="365125"/>
          </a:xfrm>
        </p:spPr>
        <p:txBody>
          <a:bodyPr/>
          <a:lstStyle/>
          <a:p>
            <a:fld id="{FF27229C-EC7B-4063-A33B-28A5E87E32ED}" type="slidenum">
              <a:rPr lang="zh-CN" alt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a:extLst>
              <a:ext uri="{FF2B5EF4-FFF2-40B4-BE49-F238E27FC236}">
                <a16:creationId xmlns:a16="http://schemas.microsoft.com/office/drawing/2014/main" id="{B822D5FD-40DC-4310-B436-C14962F4355A}"/>
              </a:ext>
            </a:extLst>
          </p:cNvPr>
          <p:cNvSpPr txBox="1"/>
          <p:nvPr/>
        </p:nvSpPr>
        <p:spPr>
          <a:xfrm>
            <a:off x="372140" y="2367545"/>
            <a:ext cx="1285577"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200" b="0" i="0" u="none" strike="noStrike" kern="1200" cap="none" spc="0" normalizeH="0" baseline="0" noProof="0">
                <a:ln>
                  <a:noFill/>
                </a:ln>
                <a:solidFill>
                  <a:schemeClr val="bg1"/>
                </a:solidFill>
                <a:effectLst/>
                <a:uLnTx/>
                <a:uFillTx/>
                <a:latin typeface="Segoe SemiBold" panose="020B0703040204020203" pitchFamily="34" charset="0"/>
                <a:cs typeface="Segoe SemiBold" panose="020B0703040204020203" pitchFamily="34" charset="0"/>
              </a:rPr>
              <a:t>02</a:t>
            </a:r>
          </a:p>
        </p:txBody>
      </p:sp>
      <p:sp>
        <p:nvSpPr>
          <p:cNvPr id="6" name="TextBox 5">
            <a:extLst>
              <a:ext uri="{FF2B5EF4-FFF2-40B4-BE49-F238E27FC236}">
                <a16:creationId xmlns:a16="http://schemas.microsoft.com/office/drawing/2014/main" id="{ABC457FD-49CC-4FF6-A791-DFA493F0D63B}"/>
              </a:ext>
            </a:extLst>
          </p:cNvPr>
          <p:cNvSpPr txBox="1"/>
          <p:nvPr/>
        </p:nvSpPr>
        <p:spPr>
          <a:xfrm>
            <a:off x="2565026" y="2675323"/>
            <a:ext cx="838087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203B6A">
                    <a:lumMod val="50000"/>
                  </a:srgbClr>
                </a:solidFill>
                <a:effectLst/>
                <a:uLnTx/>
                <a:uFillTx/>
                <a:latin typeface="Segoe UI Semibold"/>
                <a:ea typeface="+mn-ea"/>
                <a:cs typeface="Arial"/>
              </a:rPr>
              <a:t>Reminder of IEP Improvement Project Goals</a:t>
            </a:r>
            <a:endParaRPr kumimoji="0" lang="zh-CN" altLang="en-US" sz="3200" b="0" i="0" u="none" strike="noStrike" kern="1200" cap="none" spc="0" normalizeH="0" baseline="0" noProof="0" dirty="0">
              <a:ln>
                <a:noFill/>
              </a:ln>
              <a:solidFill>
                <a:srgbClr val="203B6A">
                  <a:lumMod val="50000"/>
                </a:srgbClr>
              </a:solidFill>
              <a:effectLst/>
              <a:uLnTx/>
              <a:uFillTx/>
              <a:latin typeface="Segoe UI Semibold"/>
              <a:ea typeface="+mn-ea"/>
              <a:cs typeface="Arial"/>
            </a:endParaRPr>
          </a:p>
        </p:txBody>
      </p:sp>
      <p:sp>
        <p:nvSpPr>
          <p:cNvPr id="2" name="Title 1">
            <a:extLst>
              <a:ext uri="{FF2B5EF4-FFF2-40B4-BE49-F238E27FC236}">
                <a16:creationId xmlns:a16="http://schemas.microsoft.com/office/drawing/2014/main" id="{60167933-03CB-4126-A088-5DA662D97D4D}"/>
              </a:ext>
            </a:extLst>
          </p:cNvPr>
          <p:cNvSpPr>
            <a:spLocks noGrp="1"/>
          </p:cNvSpPr>
          <p:nvPr>
            <p:ph type="title" idx="4294967295"/>
          </p:nvPr>
        </p:nvSpPr>
        <p:spPr/>
        <p:txBody>
          <a:bodyPr/>
          <a:lstStyle/>
          <a:p>
            <a:pPr rtl="0" eaLnBrk="1" fontAlgn="auto" latinLnBrk="0" hangingPunct="1"/>
            <a:r>
              <a:rPr lang="en-US" sz="3200" b="0" i="0" kern="1200" spc="0" baseline="0" dirty="0">
                <a:ln>
                  <a:noFill/>
                </a:ln>
                <a:solidFill>
                  <a:schemeClr val="bg1"/>
                </a:solidFill>
                <a:effectLst/>
                <a:ea typeface="+mn-ea"/>
                <a:cs typeface="Arial" panose="020B0604020202020204" pitchFamily="34" charset="0"/>
              </a:rPr>
              <a:t>Reminder of IEP Improvement Project Goals</a:t>
            </a:r>
            <a:endParaRPr lang="en-US" dirty="0">
              <a:solidFill>
                <a:schemeClr val="bg1"/>
              </a:solidFill>
              <a:effectLst/>
            </a:endParaRPr>
          </a:p>
          <a:p>
            <a:endParaRPr lang="en-US" dirty="0"/>
          </a:p>
        </p:txBody>
      </p:sp>
    </p:spTree>
    <p:extLst>
      <p:ext uri="{BB962C8B-B14F-4D97-AF65-F5344CB8AC3E}">
        <p14:creationId xmlns:p14="http://schemas.microsoft.com/office/powerpoint/2010/main" val="3505291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g114646dbea4_0_274"/>
          <p:cNvSpPr txBox="1">
            <a:spLocks noGrp="1"/>
          </p:cNvSpPr>
          <p:nvPr>
            <p:ph type="title"/>
          </p:nvPr>
        </p:nvSpPr>
        <p:spPr>
          <a:xfrm>
            <a:off x="429755" y="5165770"/>
            <a:ext cx="10113300" cy="822900"/>
          </a:xfrm>
          <a:prstGeom prst="rect">
            <a:avLst/>
          </a:prstGeom>
          <a:noFill/>
          <a:ln>
            <a:noFill/>
          </a:ln>
        </p:spPr>
        <p:txBody>
          <a:bodyPr spcFirstLastPara="1" wrap="square" lIns="91425" tIns="0" rIns="91425" bIns="0" anchor="b" anchorCtr="0">
            <a:noAutofit/>
          </a:bodyPr>
          <a:lstStyle/>
          <a:p>
            <a:pPr marL="0" lvl="0" indent="0" algn="l" rtl="0">
              <a:lnSpc>
                <a:spcPct val="85000"/>
              </a:lnSpc>
              <a:spcBef>
                <a:spcPts val="0"/>
              </a:spcBef>
              <a:spcAft>
                <a:spcPts val="0"/>
              </a:spcAft>
              <a:buSzPts val="3600"/>
              <a:buNone/>
            </a:pPr>
            <a:r>
              <a:rPr lang="en-US" sz="4500" b="1" dirty="0">
                <a:solidFill>
                  <a:schemeClr val="dk1"/>
                </a:solidFill>
                <a:latin typeface="Libre Franklin"/>
                <a:ea typeface="Libre Franklin"/>
                <a:cs typeface="Libre Franklin"/>
                <a:sym typeface="Libre Franklin"/>
              </a:rPr>
              <a:t>IEP Improvement Project</a:t>
            </a:r>
            <a:endParaRPr sz="4500" b="1" dirty="0">
              <a:solidFill>
                <a:schemeClr val="dk1"/>
              </a:solidFill>
              <a:latin typeface="Libre Franklin"/>
              <a:ea typeface="Libre Franklin"/>
              <a:cs typeface="Libre Franklin"/>
              <a:sym typeface="Libre Franklin"/>
            </a:endParaRPr>
          </a:p>
        </p:txBody>
      </p:sp>
      <p:sp>
        <p:nvSpPr>
          <p:cNvPr id="144" name="Google Shape;144;g114646dbea4_0_274"/>
          <p:cNvSpPr txBox="1">
            <a:spLocks noGrp="1"/>
          </p:cNvSpPr>
          <p:nvPr>
            <p:ph type="body" idx="1"/>
          </p:nvPr>
        </p:nvSpPr>
        <p:spPr>
          <a:xfrm>
            <a:off x="459055" y="6078061"/>
            <a:ext cx="10113300" cy="594300"/>
          </a:xfrm>
          <a:prstGeom prst="rect">
            <a:avLst/>
          </a:prstGeom>
          <a:noFill/>
          <a:ln>
            <a:noFill/>
          </a:ln>
        </p:spPr>
        <p:txBody>
          <a:bodyPr spcFirstLastPara="1" wrap="square" lIns="91425" tIns="0" rIns="91425" bIns="0" anchor="t" anchorCtr="0">
            <a:normAutofit fontScale="92500" lnSpcReduction="20000"/>
          </a:bodyPr>
          <a:lstStyle/>
          <a:p>
            <a:pPr marL="0" lvl="0" indent="0" algn="l" rtl="0">
              <a:lnSpc>
                <a:spcPct val="90000"/>
              </a:lnSpc>
              <a:spcBef>
                <a:spcPts val="0"/>
              </a:spcBef>
              <a:spcAft>
                <a:spcPts val="600"/>
              </a:spcAft>
              <a:buSzPts val="1500"/>
              <a:buNone/>
            </a:pPr>
            <a:endParaRPr lang="en-US" sz="2100" b="1" dirty="0">
              <a:latin typeface="Libre Franklin"/>
              <a:ea typeface="Libre Franklin"/>
              <a:cs typeface="Libre Franklin"/>
              <a:sym typeface="Libre Franklin"/>
            </a:endParaRPr>
          </a:p>
          <a:p>
            <a:pPr marL="0" lvl="0" indent="0" algn="l" rtl="0">
              <a:lnSpc>
                <a:spcPct val="90000"/>
              </a:lnSpc>
              <a:spcBef>
                <a:spcPts val="0"/>
              </a:spcBef>
              <a:spcAft>
                <a:spcPts val="600"/>
              </a:spcAft>
              <a:buSzPts val="1500"/>
              <a:buNone/>
            </a:pPr>
            <a:r>
              <a:rPr lang="en-US" sz="2100" b="1" dirty="0">
                <a:latin typeface="Libre Franklin"/>
                <a:ea typeface="Libre Franklin"/>
                <a:cs typeface="Libre Franklin"/>
                <a:sym typeface="Libre Franklin"/>
              </a:rPr>
              <a:t>Spring 2022</a:t>
            </a:r>
            <a:endParaRPr sz="2100" b="1" dirty="0">
              <a:latin typeface="Libre Franklin"/>
              <a:ea typeface="Libre Franklin"/>
              <a:cs typeface="Libre Franklin"/>
              <a:sym typeface="Libre Franklin"/>
            </a:endParaRPr>
          </a:p>
        </p:txBody>
      </p:sp>
      <p:pic>
        <p:nvPicPr>
          <p:cNvPr id="145" name="Google Shape;145;g114646dbea4_0_274" descr="DESE logo&#10;"/>
          <p:cNvPicPr preferRelativeResize="0"/>
          <p:nvPr/>
        </p:nvPicPr>
        <p:blipFill rotWithShape="1">
          <a:blip r:embed="rId4">
            <a:alphaModFix/>
          </a:blip>
          <a:srcRect/>
          <a:stretch/>
        </p:blipFill>
        <p:spPr>
          <a:xfrm>
            <a:off x="9508900" y="5282000"/>
            <a:ext cx="2512401" cy="12218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assachusetts IEP Improvement Project Logo">
            <a:extLst>
              <a:ext uri="{FF2B5EF4-FFF2-40B4-BE49-F238E27FC236}">
                <a16:creationId xmlns:a16="http://schemas.microsoft.com/office/drawing/2014/main" id="{D5985BE4-63CC-4A3E-AE59-EB74DF654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568" y="496824"/>
            <a:ext cx="4535424" cy="45354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65ECB14-05CB-466E-9070-EB3D97FE4155}"/>
              </a:ext>
            </a:extLst>
          </p:cNvPr>
          <p:cNvSpPr txBox="1"/>
          <p:nvPr/>
        </p:nvSpPr>
        <p:spPr>
          <a:xfrm>
            <a:off x="402336" y="5230368"/>
            <a:ext cx="1178966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a:ln>
                  <a:noFill/>
                </a:ln>
                <a:solidFill>
                  <a:srgbClr val="000000"/>
                </a:solidFill>
                <a:effectLst/>
                <a:uLnTx/>
                <a:uFillTx/>
                <a:latin typeface="Arial"/>
                <a:ea typeface="+mn-ea"/>
                <a:cs typeface="Arial"/>
                <a:sym typeface="Arial"/>
                <a:hlinkClick r:id="rId4"/>
              </a:rPr>
              <a:t>https://www.doe.mass.edu/sped/improveiep/</a:t>
            </a:r>
            <a:r>
              <a:rPr kumimoji="0" lang="en-US" sz="4400" b="0" i="0" u="none" strike="noStrike" kern="0" cap="none" spc="0" normalizeH="0" baseline="0" noProof="0">
                <a:ln>
                  <a:noFill/>
                </a:ln>
                <a:solidFill>
                  <a:srgbClr val="000000"/>
                </a:solidFill>
                <a:effectLst/>
                <a:uLnTx/>
                <a:uFillTx/>
                <a:latin typeface="Arial"/>
                <a:ea typeface="+mn-ea"/>
                <a:cs typeface="Arial"/>
                <a:sym typeface="Arial"/>
              </a:rPr>
              <a:t> </a:t>
            </a:r>
          </a:p>
        </p:txBody>
      </p:sp>
      <p:sp>
        <p:nvSpPr>
          <p:cNvPr id="2" name="Title 1">
            <a:extLst>
              <a:ext uri="{FF2B5EF4-FFF2-40B4-BE49-F238E27FC236}">
                <a16:creationId xmlns:a16="http://schemas.microsoft.com/office/drawing/2014/main" id="{20B5D33F-F3BC-45FC-A8B6-B0F182EB88B7}"/>
              </a:ext>
            </a:extLst>
          </p:cNvPr>
          <p:cNvSpPr>
            <a:spLocks noGrp="1"/>
          </p:cNvSpPr>
          <p:nvPr>
            <p:ph type="title"/>
          </p:nvPr>
        </p:nvSpPr>
        <p:spPr/>
        <p:txBody>
          <a:bodyPr/>
          <a:lstStyle/>
          <a:p>
            <a:r>
              <a:rPr lang="en-US" dirty="0" err="1">
                <a:solidFill>
                  <a:schemeClr val="bg1"/>
                </a:solidFill>
              </a:rPr>
              <a:t>Iep</a:t>
            </a:r>
            <a:endParaRPr lang="en-US" dirty="0">
              <a:solidFill>
                <a:schemeClr val="bg1"/>
              </a:solidFill>
            </a:endParaRPr>
          </a:p>
        </p:txBody>
      </p:sp>
    </p:spTree>
    <p:extLst>
      <p:ext uri="{BB962C8B-B14F-4D97-AF65-F5344CB8AC3E}">
        <p14:creationId xmlns:p14="http://schemas.microsoft.com/office/powerpoint/2010/main" val="64552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14646dbea4_0_3643"/>
          <p:cNvSpPr txBox="1">
            <a:spLocks noGrp="1"/>
          </p:cNvSpPr>
          <p:nvPr>
            <p:ph type="title"/>
          </p:nvPr>
        </p:nvSpPr>
        <p:spPr>
          <a:xfrm>
            <a:off x="7316067" y="2525350"/>
            <a:ext cx="3314100" cy="2050500"/>
          </a:xfrm>
          <a:prstGeom prst="rect">
            <a:avLst/>
          </a:prstGeom>
          <a:noFill/>
          <a:ln>
            <a:noFill/>
          </a:ln>
        </p:spPr>
        <p:txBody>
          <a:bodyPr spcFirstLastPara="1" wrap="square" lIns="91425" tIns="45700" rIns="91425" bIns="45700" anchor="t" anchorCtr="0">
            <a:normAutofit/>
          </a:bodyPr>
          <a:lstStyle/>
          <a:p>
            <a:pPr marL="0" lvl="0" indent="0" algn="ctr" rtl="0">
              <a:lnSpc>
                <a:spcPct val="85000"/>
              </a:lnSpc>
              <a:spcBef>
                <a:spcPts val="0"/>
              </a:spcBef>
              <a:spcAft>
                <a:spcPts val="0"/>
              </a:spcAft>
              <a:buSzPts val="3600"/>
              <a:buNone/>
            </a:pPr>
            <a:r>
              <a:rPr lang="en-US" b="1" dirty="0">
                <a:solidFill>
                  <a:schemeClr val="dk1"/>
                </a:solidFill>
              </a:rPr>
              <a:t>The IEP Improvement Project</a:t>
            </a:r>
            <a:endParaRPr b="1" dirty="0">
              <a:solidFill>
                <a:schemeClr val="dk1"/>
              </a:solidFill>
            </a:endParaRPr>
          </a:p>
        </p:txBody>
      </p:sp>
      <p:sp>
        <p:nvSpPr>
          <p:cNvPr id="159" name="Google Shape;159;g114646dbea4_0_3643" descr="To improve outcomes for all students with disabilities by providing guidance, technical assistance, and tools on equitable processes to school and district professionals, families, and students so that all students with disabilities have meaningful access to the curriculum frameworks and life of the school.&#10;If students with disabilities have meaningful access to the curriculum frameworks and the skills to engage in all aspects of the life of the school, then we will begin to close the opportunity and achievement gaps between students with disabilities and their age-appropriate non-disabled peers&#10;"/>
          <p:cNvSpPr txBox="1">
            <a:spLocks noGrp="1"/>
          </p:cNvSpPr>
          <p:nvPr>
            <p:ph type="body" idx="2"/>
          </p:nvPr>
        </p:nvSpPr>
        <p:spPr>
          <a:xfrm>
            <a:off x="156550" y="228325"/>
            <a:ext cx="3814800" cy="6366000"/>
          </a:xfrm>
          <a:prstGeom prst="rect">
            <a:avLst/>
          </a:prstGeom>
          <a:noFill/>
          <a:ln>
            <a:noFill/>
          </a:ln>
        </p:spPr>
        <p:txBody>
          <a:bodyPr spcFirstLastPara="1" wrap="square" lIns="91425" tIns="45700" rIns="91425" bIns="45700" anchor="t" anchorCtr="0">
            <a:noAutofit/>
          </a:bodyPr>
          <a:lstStyle/>
          <a:p>
            <a:pPr marL="91440" lvl="0" indent="-135890" algn="l" rtl="0">
              <a:lnSpc>
                <a:spcPct val="80000"/>
              </a:lnSpc>
              <a:spcBef>
                <a:spcPts val="0"/>
              </a:spcBef>
              <a:spcAft>
                <a:spcPts val="0"/>
              </a:spcAft>
              <a:buSzPts val="2140"/>
              <a:buChar char=" "/>
            </a:pPr>
            <a:r>
              <a:rPr lang="en-US" sz="2140" dirty="0">
                <a:solidFill>
                  <a:schemeClr val="dk1"/>
                </a:solidFill>
              </a:rPr>
              <a:t>To </a:t>
            </a:r>
            <a:r>
              <a:rPr lang="en-US" sz="2140" b="1" dirty="0">
                <a:solidFill>
                  <a:schemeClr val="lt2"/>
                </a:solidFill>
              </a:rPr>
              <a:t>improve outcomes</a:t>
            </a:r>
            <a:r>
              <a:rPr lang="en-US" sz="2140" dirty="0">
                <a:solidFill>
                  <a:srgbClr val="3F3F3F"/>
                </a:solidFill>
              </a:rPr>
              <a:t> </a:t>
            </a:r>
            <a:r>
              <a:rPr lang="en-US" sz="2140" dirty="0">
                <a:solidFill>
                  <a:schemeClr val="dk1"/>
                </a:solidFill>
              </a:rPr>
              <a:t>for all students with disabilities by providing guidance, technical assistance, and tools on equitable processes to school and district professionals, families, and students so that all students with disabilities have</a:t>
            </a:r>
            <a:r>
              <a:rPr lang="en-US" sz="2140" dirty="0">
                <a:solidFill>
                  <a:srgbClr val="3F3F3F"/>
                </a:solidFill>
              </a:rPr>
              <a:t> </a:t>
            </a:r>
            <a:r>
              <a:rPr lang="en-US" sz="2140" b="1" dirty="0">
                <a:solidFill>
                  <a:schemeClr val="lt2"/>
                </a:solidFill>
              </a:rPr>
              <a:t>meaningful access</a:t>
            </a:r>
            <a:r>
              <a:rPr lang="en-US" sz="2140" dirty="0">
                <a:solidFill>
                  <a:srgbClr val="3F3F3F"/>
                </a:solidFill>
              </a:rPr>
              <a:t> </a:t>
            </a:r>
            <a:r>
              <a:rPr lang="en-US" sz="2140" dirty="0">
                <a:solidFill>
                  <a:schemeClr val="dk1"/>
                </a:solidFill>
              </a:rPr>
              <a:t>to the curriculum frameworks and life of the school.</a:t>
            </a:r>
            <a:endParaRPr sz="2140" dirty="0">
              <a:solidFill>
                <a:schemeClr val="dk1"/>
              </a:solidFill>
            </a:endParaRPr>
          </a:p>
          <a:p>
            <a:pPr marL="91440" lvl="0" indent="-133350" algn="l" rtl="0">
              <a:lnSpc>
                <a:spcPct val="90000"/>
              </a:lnSpc>
              <a:spcBef>
                <a:spcPts val="1400"/>
              </a:spcBef>
              <a:spcAft>
                <a:spcPts val="0"/>
              </a:spcAft>
              <a:buSzPts val="2100"/>
              <a:buChar char=" "/>
            </a:pPr>
            <a:r>
              <a:rPr lang="en-US" sz="2100" dirty="0">
                <a:solidFill>
                  <a:schemeClr val="dk1"/>
                </a:solidFill>
              </a:rPr>
              <a:t>If students with disabilities have meaningful access to the curriculum frameworks and the skills to engage in all aspects of the life of the school, then we will begin to</a:t>
            </a:r>
            <a:r>
              <a:rPr lang="en-US" sz="2100" dirty="0">
                <a:solidFill>
                  <a:srgbClr val="3F3F3F"/>
                </a:solidFill>
              </a:rPr>
              <a:t> </a:t>
            </a:r>
            <a:r>
              <a:rPr lang="en-US" sz="2100" b="1" dirty="0">
                <a:solidFill>
                  <a:schemeClr val="lt2"/>
                </a:solidFill>
              </a:rPr>
              <a:t>close the opportunity and achievement gaps</a:t>
            </a:r>
            <a:r>
              <a:rPr lang="en-US" sz="2100" b="1" dirty="0">
                <a:solidFill>
                  <a:srgbClr val="3F3F3F"/>
                </a:solidFill>
              </a:rPr>
              <a:t> </a:t>
            </a:r>
            <a:r>
              <a:rPr lang="en-US" sz="2100" dirty="0">
                <a:solidFill>
                  <a:schemeClr val="dk1"/>
                </a:solidFill>
              </a:rPr>
              <a:t>between students with disabilities and their age-appropriate non-disabled peers.</a:t>
            </a:r>
            <a:endParaRPr sz="2140" dirty="0">
              <a:solidFill>
                <a:schemeClr val="dk1"/>
              </a:solidFill>
            </a:endParaRPr>
          </a:p>
        </p:txBody>
      </p:sp>
      <p:grpSp>
        <p:nvGrpSpPr>
          <p:cNvPr id="160" name="Google Shape;160;g114646dbea4_0_3643">
            <a:extLst>
              <a:ext uri="{C183D7F6-B498-43B3-948B-1728B52AA6E4}">
                <adec:decorative xmlns:adec="http://schemas.microsoft.com/office/drawing/2017/decorative" val="1"/>
              </a:ext>
            </a:extLst>
          </p:cNvPr>
          <p:cNvGrpSpPr/>
          <p:nvPr/>
        </p:nvGrpSpPr>
        <p:grpSpPr>
          <a:xfrm>
            <a:off x="6009869" y="551479"/>
            <a:ext cx="5926989" cy="5572192"/>
            <a:chOff x="5732756" y="2682276"/>
            <a:chExt cx="719906" cy="719856"/>
          </a:xfrm>
        </p:grpSpPr>
        <p:sp>
          <p:nvSpPr>
            <p:cNvPr id="161" name="Google Shape;161;g114646dbea4_0_3643"/>
            <p:cNvSpPr/>
            <p:nvPr/>
          </p:nvSpPr>
          <p:spPr>
            <a:xfrm>
              <a:off x="5732756" y="2682276"/>
              <a:ext cx="400276" cy="538927"/>
            </a:xfrm>
            <a:custGeom>
              <a:avLst/>
              <a:gdLst/>
              <a:ahLst/>
              <a:cxnLst/>
              <a:rect l="l" t="t" r="r" b="b"/>
              <a:pathLst>
                <a:path w="670" h="902" extrusionOk="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rgbClr val="01646D"/>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4E515E"/>
                </a:buClr>
                <a:buSzPts val="1400"/>
                <a:buFont typeface="Calibri"/>
                <a:buNone/>
                <a:tabLst/>
                <a:defRPr/>
              </a:pPr>
              <a:endParaRPr kumimoji="0" sz="1400" b="0" i="0" u="none" strike="noStrike" kern="0" cap="none" spc="0" normalizeH="0" baseline="0" noProof="0">
                <a:ln>
                  <a:noFill/>
                </a:ln>
                <a:solidFill>
                  <a:srgbClr val="4E515E"/>
                </a:solidFill>
                <a:effectLst/>
                <a:uLnTx/>
                <a:uFillTx/>
                <a:latin typeface="Calibri"/>
                <a:ea typeface="Calibri"/>
                <a:cs typeface="Calibri"/>
                <a:sym typeface="Calibri"/>
              </a:endParaRPr>
            </a:p>
          </p:txBody>
        </p:sp>
        <p:sp>
          <p:nvSpPr>
            <p:cNvPr id="162" name="Google Shape;162;g114646dbea4_0_3643"/>
            <p:cNvSpPr/>
            <p:nvPr/>
          </p:nvSpPr>
          <p:spPr>
            <a:xfrm>
              <a:off x="6094186" y="2682276"/>
              <a:ext cx="358476" cy="531209"/>
            </a:xfrm>
            <a:custGeom>
              <a:avLst/>
              <a:gdLst/>
              <a:ahLst/>
              <a:cxnLst/>
              <a:rect l="l" t="t" r="r" b="b"/>
              <a:pathLst>
                <a:path w="600" h="889" extrusionOk="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rgbClr val="49707F"/>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4E515E"/>
                </a:buClr>
                <a:buSzPts val="1400"/>
                <a:buFont typeface="Calibri"/>
                <a:buNone/>
                <a:tabLst/>
                <a:defRPr/>
              </a:pPr>
              <a:endParaRPr kumimoji="0" sz="1400" b="0" i="0" u="none" strike="noStrike" kern="0" cap="none" spc="0" normalizeH="0" baseline="0" noProof="0">
                <a:ln>
                  <a:noFill/>
                </a:ln>
                <a:solidFill>
                  <a:srgbClr val="4E515E"/>
                </a:solidFill>
                <a:effectLst/>
                <a:uLnTx/>
                <a:uFillTx/>
                <a:latin typeface="Calibri"/>
                <a:ea typeface="Calibri"/>
                <a:cs typeface="Calibri"/>
                <a:sym typeface="Calibri"/>
              </a:endParaRPr>
            </a:p>
          </p:txBody>
        </p:sp>
        <p:sp>
          <p:nvSpPr>
            <p:cNvPr id="163" name="Google Shape;163;g114646dbea4_0_3643"/>
            <p:cNvSpPr/>
            <p:nvPr/>
          </p:nvSpPr>
          <p:spPr>
            <a:xfrm>
              <a:off x="5787732" y="3124950"/>
              <a:ext cx="616090" cy="277182"/>
            </a:xfrm>
            <a:custGeom>
              <a:avLst/>
              <a:gdLst/>
              <a:ahLst/>
              <a:cxnLst/>
              <a:rect l="l" t="t" r="r" b="b"/>
              <a:pathLst>
                <a:path w="1031" h="464" extrusionOk="0">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rgbClr val="0192A0"/>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4E515E"/>
                </a:buClr>
                <a:buSzPts val="1400"/>
                <a:buFont typeface="Calibri"/>
                <a:buNone/>
                <a:tabLst/>
                <a:defRPr/>
              </a:pPr>
              <a:endParaRPr kumimoji="0" sz="1400" b="0" i="0" u="none" strike="noStrike" kern="0" cap="none" spc="0" normalizeH="0" baseline="0" noProof="0">
                <a:ln>
                  <a:noFill/>
                </a:ln>
                <a:solidFill>
                  <a:srgbClr val="4E515E"/>
                </a:solidFill>
                <a:effectLst/>
                <a:uLnTx/>
                <a:uFillTx/>
                <a:latin typeface="Calibri"/>
                <a:ea typeface="Calibri"/>
                <a:cs typeface="Calibri"/>
                <a:sym typeface="Calibri"/>
              </a:endParaRPr>
            </a:p>
          </p:txBody>
        </p:sp>
      </p:grpSp>
      <p:sp>
        <p:nvSpPr>
          <p:cNvPr id="164" name="Google Shape;164;g114646dbea4_0_3643"/>
          <p:cNvSpPr txBox="1"/>
          <p:nvPr/>
        </p:nvSpPr>
        <p:spPr>
          <a:xfrm rot="-3130372">
            <a:off x="6033291" y="1784353"/>
            <a:ext cx="2614625" cy="1108119"/>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1" i="0" u="none" strike="noStrike" kern="0" cap="none" spc="0" normalizeH="0" baseline="0" noProof="0">
                <a:ln>
                  <a:noFill/>
                </a:ln>
                <a:solidFill>
                  <a:srgbClr val="FFFFFF"/>
                </a:solidFill>
                <a:effectLst/>
                <a:uLnTx/>
                <a:uFillTx/>
                <a:latin typeface="Calibri"/>
                <a:ea typeface="Calibri"/>
                <a:cs typeface="Calibri"/>
                <a:sym typeface="Calibri"/>
              </a:rPr>
              <a:t>Improve Outcomes</a:t>
            </a:r>
            <a:endParaRPr kumimoji="0" sz="300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5" name="Google Shape;165;g114646dbea4_0_3643"/>
          <p:cNvSpPr txBox="1"/>
          <p:nvPr/>
        </p:nvSpPr>
        <p:spPr>
          <a:xfrm rot="2700000">
            <a:off x="9313148" y="1728032"/>
            <a:ext cx="2614315" cy="1108178"/>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1" i="0" u="none" strike="noStrike" kern="0" cap="none" spc="0" normalizeH="0" baseline="0" noProof="0">
                <a:ln>
                  <a:noFill/>
                </a:ln>
                <a:solidFill>
                  <a:srgbClr val="FFFFFF"/>
                </a:solidFill>
                <a:effectLst/>
                <a:uLnTx/>
                <a:uFillTx/>
                <a:latin typeface="Calibri"/>
                <a:ea typeface="Calibri"/>
                <a:cs typeface="Calibri"/>
                <a:sym typeface="Calibri"/>
              </a:rPr>
              <a:t>Meaningful Access</a:t>
            </a:r>
            <a:endParaRPr kumimoji="0" sz="300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6" name="Google Shape;166;g114646dbea4_0_3643"/>
          <p:cNvSpPr txBox="1"/>
          <p:nvPr/>
        </p:nvSpPr>
        <p:spPr>
          <a:xfrm>
            <a:off x="7370023" y="4512992"/>
            <a:ext cx="3206100" cy="15699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1" i="0" u="none" strike="noStrike" kern="0" cap="none" spc="0" normalizeH="0" baseline="0" noProof="0">
                <a:ln>
                  <a:noFill/>
                </a:ln>
                <a:solidFill>
                  <a:srgbClr val="FFFFFF"/>
                </a:solidFill>
                <a:effectLst/>
                <a:uLnTx/>
                <a:uFillTx/>
                <a:latin typeface="Calibri"/>
                <a:ea typeface="Calibri"/>
                <a:cs typeface="Calibri"/>
                <a:sym typeface="Calibri"/>
              </a:rPr>
              <a:t>Close Opportunity &amp; Achievement Gaps</a:t>
            </a:r>
            <a:endParaRPr kumimoji="0" sz="300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0" name="Google Shape;170;g114646dbea4_0_3643"/>
          <p:cNvSpPr txBox="1"/>
          <p:nvPr/>
        </p:nvSpPr>
        <p:spPr>
          <a:xfrm>
            <a:off x="4259898" y="1337500"/>
            <a:ext cx="1841400" cy="5079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en-US" sz="2100" b="1" i="0" u="none" strike="noStrike" kern="0" cap="none" spc="0" normalizeH="0" baseline="0" noProof="0">
                <a:ln>
                  <a:noFill/>
                </a:ln>
                <a:solidFill>
                  <a:srgbClr val="000000"/>
                </a:solidFill>
                <a:effectLst/>
                <a:uLnTx/>
                <a:uFillTx/>
                <a:latin typeface="Libre Franklin"/>
                <a:ea typeface="Libre Franklin"/>
                <a:cs typeface="Libre Franklin"/>
                <a:sym typeface="Libre Franklin"/>
              </a:rPr>
              <a:t>Project Goal</a:t>
            </a:r>
            <a:endParaRPr kumimoji="0" sz="2100" b="1"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pSp>
        <p:nvGrpSpPr>
          <p:cNvPr id="178" name="Google Shape;178;g114646dbea4_0_3670" descr="MA DESE Special Education Forms&#10;graphic"/>
          <p:cNvGrpSpPr/>
          <p:nvPr/>
        </p:nvGrpSpPr>
        <p:grpSpPr>
          <a:xfrm>
            <a:off x="3048146" y="88183"/>
            <a:ext cx="6303530" cy="6040230"/>
            <a:chOff x="5926265" y="4424051"/>
            <a:chExt cx="720247" cy="720181"/>
          </a:xfrm>
        </p:grpSpPr>
        <p:sp>
          <p:nvSpPr>
            <p:cNvPr id="179" name="Google Shape;179;g114646dbea4_0_3670"/>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rgbClr val="01646D"/>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4E515E"/>
                </a:buClr>
                <a:buSzPts val="1400"/>
                <a:buFont typeface="Calibri"/>
                <a:buNone/>
                <a:tabLst/>
                <a:defRPr/>
              </a:pPr>
              <a:endParaRPr kumimoji="0" sz="1400" b="0" i="0" u="none" strike="noStrike" kern="0" cap="none" spc="0" normalizeH="0" baseline="0" noProof="0">
                <a:ln>
                  <a:noFill/>
                </a:ln>
                <a:solidFill>
                  <a:srgbClr val="4E515E"/>
                </a:solidFill>
                <a:effectLst/>
                <a:uLnTx/>
                <a:uFillTx/>
                <a:latin typeface="Calibri"/>
                <a:ea typeface="Calibri"/>
                <a:cs typeface="Calibri"/>
                <a:sym typeface="Calibri"/>
              </a:endParaRPr>
            </a:p>
          </p:txBody>
        </p:sp>
        <p:sp>
          <p:nvSpPr>
            <p:cNvPr id="180" name="Google Shape;180;g114646dbea4_0_3670"/>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rgbClr val="36ADCC"/>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4E515E"/>
                </a:buClr>
                <a:buSzPts val="1400"/>
                <a:buFont typeface="Calibri"/>
                <a:buNone/>
                <a:tabLst/>
                <a:defRPr/>
              </a:pPr>
              <a:endParaRPr kumimoji="0" sz="1400" b="0" i="0" u="none" strike="noStrike" kern="0" cap="none" spc="0" normalizeH="0" baseline="0" noProof="0">
                <a:ln>
                  <a:noFill/>
                </a:ln>
                <a:solidFill>
                  <a:srgbClr val="4E515E"/>
                </a:solidFill>
                <a:effectLst/>
                <a:uLnTx/>
                <a:uFillTx/>
                <a:latin typeface="Calibri"/>
                <a:ea typeface="Calibri"/>
                <a:cs typeface="Calibri"/>
                <a:sym typeface="Calibri"/>
              </a:endParaRPr>
            </a:p>
          </p:txBody>
        </p:sp>
        <p:sp>
          <p:nvSpPr>
            <p:cNvPr id="181" name="Google Shape;181;g114646dbea4_0_3670"/>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rgbClr val="0192A0"/>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4E515E"/>
                </a:buClr>
                <a:buSzPts val="1400"/>
                <a:buFont typeface="Calibri"/>
                <a:buNone/>
                <a:tabLst/>
                <a:defRPr/>
              </a:pPr>
              <a:endParaRPr kumimoji="0" sz="1400" b="0" i="0" u="none" strike="noStrike" kern="0" cap="none" spc="0" normalizeH="0" baseline="0" noProof="0">
                <a:ln>
                  <a:noFill/>
                </a:ln>
                <a:solidFill>
                  <a:srgbClr val="4E515E"/>
                </a:solidFill>
                <a:effectLst/>
                <a:uLnTx/>
                <a:uFillTx/>
                <a:latin typeface="Calibri"/>
                <a:ea typeface="Calibri"/>
                <a:cs typeface="Calibri"/>
                <a:sym typeface="Calibri"/>
              </a:endParaRPr>
            </a:p>
          </p:txBody>
        </p:sp>
        <p:sp>
          <p:nvSpPr>
            <p:cNvPr id="182" name="Google Shape;182;g114646dbea4_0_3670"/>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rgbClr val="49707F"/>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4E515E"/>
                </a:buClr>
                <a:buSzPts val="1400"/>
                <a:buFont typeface="Calibri"/>
                <a:buNone/>
                <a:tabLst/>
                <a:defRPr/>
              </a:pPr>
              <a:endParaRPr kumimoji="0" sz="1400" b="0" i="0" u="none" strike="noStrike" kern="0" cap="none" spc="0" normalizeH="0" baseline="0" noProof="0">
                <a:ln>
                  <a:noFill/>
                </a:ln>
                <a:solidFill>
                  <a:srgbClr val="4E515E"/>
                </a:solidFill>
                <a:effectLst/>
                <a:uLnTx/>
                <a:uFillTx/>
                <a:latin typeface="Calibri"/>
                <a:ea typeface="Calibri"/>
                <a:cs typeface="Calibri"/>
                <a:sym typeface="Calibri"/>
              </a:endParaRPr>
            </a:p>
          </p:txBody>
        </p:sp>
      </p:grpSp>
      <p:sp>
        <p:nvSpPr>
          <p:cNvPr id="183" name="Google Shape;183;g114646dbea4_0_3670" descr="Referral, Evaluation, Eligibility Guide&#10;"/>
          <p:cNvSpPr txBox="1"/>
          <p:nvPr/>
        </p:nvSpPr>
        <p:spPr>
          <a:xfrm rot="-1814">
            <a:off x="3588386" y="912216"/>
            <a:ext cx="2274000" cy="16927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00"/>
              </a:buClr>
              <a:buSzPts val="4400"/>
              <a:buFont typeface="Calibri"/>
              <a:buNone/>
              <a:tabLst/>
              <a:defRPr/>
            </a:pPr>
            <a:r>
              <a:rPr kumimoji="0" lang="en-US" sz="2600" b="1" i="0" u="none" strike="noStrike" kern="0" cap="none" spc="0" normalizeH="0" baseline="0" noProof="0" dirty="0">
                <a:ln>
                  <a:noFill/>
                </a:ln>
                <a:solidFill>
                  <a:srgbClr val="FFFFFF"/>
                </a:solidFill>
                <a:effectLst/>
                <a:uLnTx/>
                <a:uFillTx/>
                <a:latin typeface="Calibri"/>
                <a:ea typeface="Calibri"/>
                <a:cs typeface="Calibri"/>
                <a:sym typeface="Calibri"/>
              </a:rPr>
              <a:t>Referral, Evaluation, Eligibility Guide</a:t>
            </a:r>
            <a:endParaRPr kumimoji="0" sz="26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84" name="Google Shape;184;g114646dbea4_0_3670" descr="Parent’s Guide to Special Education&#10;"/>
          <p:cNvSpPr txBox="1"/>
          <p:nvPr/>
        </p:nvSpPr>
        <p:spPr>
          <a:xfrm rot="-1814">
            <a:off x="6583381" y="1182104"/>
            <a:ext cx="2274000" cy="12930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00"/>
              </a:buClr>
              <a:buSzPts val="4400"/>
              <a:buFont typeface="Calibri"/>
              <a:buNone/>
              <a:tabLst/>
              <a:defRPr/>
            </a:pPr>
            <a:r>
              <a:rPr kumimoji="0" lang="en-US" sz="2600" b="1" i="0" u="none" strike="noStrike" kern="0" cap="none" spc="0" normalizeH="0" baseline="0" noProof="0" dirty="0">
                <a:ln>
                  <a:noFill/>
                </a:ln>
                <a:solidFill>
                  <a:srgbClr val="FFFFFF"/>
                </a:solidFill>
                <a:effectLst/>
                <a:uLnTx/>
                <a:uFillTx/>
                <a:latin typeface="Calibri"/>
                <a:ea typeface="Calibri"/>
                <a:cs typeface="Calibri"/>
                <a:sym typeface="Calibri"/>
              </a:rPr>
              <a:t>Parent’s Guide to Special Education</a:t>
            </a:r>
            <a:endParaRPr kumimoji="0" sz="26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85" name="Google Shape;185;g114646dbea4_0_3670" descr="IEP Process Guide&#10;"/>
          <p:cNvSpPr txBox="1"/>
          <p:nvPr/>
        </p:nvSpPr>
        <p:spPr>
          <a:xfrm rot="-1814">
            <a:off x="3588435" y="3983257"/>
            <a:ext cx="2274000" cy="8928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00"/>
              </a:buClr>
              <a:buSzPts val="4400"/>
              <a:buFont typeface="Calibri"/>
              <a:buNone/>
              <a:tabLst/>
              <a:defRPr/>
            </a:pPr>
            <a:r>
              <a:rPr kumimoji="0" lang="en-US" sz="2600" b="1" i="0" u="none" strike="noStrike" kern="0" cap="none" spc="0" normalizeH="0" baseline="0" noProof="0" dirty="0">
                <a:ln>
                  <a:noFill/>
                </a:ln>
                <a:solidFill>
                  <a:srgbClr val="FFFFFF"/>
                </a:solidFill>
                <a:effectLst/>
                <a:uLnTx/>
                <a:uFillTx/>
                <a:latin typeface="Calibri"/>
                <a:ea typeface="Calibri"/>
                <a:cs typeface="Calibri"/>
                <a:sym typeface="Calibri"/>
              </a:rPr>
              <a:t>IEP Process Guide</a:t>
            </a:r>
            <a:endParaRPr kumimoji="0" sz="26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86" name="Google Shape;186;g114646dbea4_0_3670" descr="Systems Improvement Playbook&#10;"/>
          <p:cNvSpPr txBox="1"/>
          <p:nvPr/>
        </p:nvSpPr>
        <p:spPr>
          <a:xfrm rot="-1814">
            <a:off x="6583329" y="3783157"/>
            <a:ext cx="2274000" cy="12930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00"/>
              </a:buClr>
              <a:buSzPts val="4400"/>
              <a:buFont typeface="Calibri"/>
              <a:buNone/>
              <a:tabLst/>
              <a:defRPr/>
            </a:pPr>
            <a:r>
              <a:rPr kumimoji="0" lang="en-US" sz="2600" b="1" i="0" u="none" strike="noStrike" kern="0" cap="none" spc="0" normalizeH="0" baseline="0" noProof="0" dirty="0">
                <a:ln>
                  <a:noFill/>
                </a:ln>
                <a:solidFill>
                  <a:srgbClr val="FFFFFF"/>
                </a:solidFill>
                <a:effectLst/>
                <a:uLnTx/>
                <a:uFillTx/>
                <a:latin typeface="Calibri"/>
                <a:ea typeface="Calibri"/>
                <a:cs typeface="Calibri"/>
                <a:sym typeface="Calibri"/>
              </a:rPr>
              <a:t>Systems Improvement Playbook</a:t>
            </a:r>
            <a:endParaRPr kumimoji="0" sz="26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87" name="Google Shape;187;g114646dbea4_0_3670" descr="MA DESE Special Education Forms&#10;"/>
          <p:cNvSpPr txBox="1"/>
          <p:nvPr/>
        </p:nvSpPr>
        <p:spPr>
          <a:xfrm>
            <a:off x="5474513" y="2605775"/>
            <a:ext cx="1450800" cy="10467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Libre Franklin"/>
                <a:ea typeface="Libre Franklin"/>
                <a:cs typeface="Libre Franklin"/>
                <a:sym typeface="Libre Franklin"/>
              </a:rPr>
              <a:t>MA DESE Special Education Forms</a:t>
            </a:r>
            <a:endParaRPr kumimoji="0" sz="1400" b="1" i="0" u="none" strike="noStrike" kern="0" cap="none" spc="0" normalizeH="0" baseline="0" noProof="0" dirty="0">
              <a:ln>
                <a:noFill/>
              </a:ln>
              <a:solidFill>
                <a:srgbClr val="000000"/>
              </a:solidFill>
              <a:effectLst/>
              <a:uLnTx/>
              <a:uFillTx/>
              <a:latin typeface="Libre Franklin"/>
              <a:ea typeface="Libre Franklin"/>
              <a:cs typeface="Libre Franklin"/>
              <a:sym typeface="Libre Franklin"/>
            </a:endParaRPr>
          </a:p>
        </p:txBody>
      </p:sp>
      <p:sp>
        <p:nvSpPr>
          <p:cNvPr id="2" name="Title 1">
            <a:extLst>
              <a:ext uri="{FF2B5EF4-FFF2-40B4-BE49-F238E27FC236}">
                <a16:creationId xmlns:a16="http://schemas.microsoft.com/office/drawing/2014/main" id="{8AC1B62B-C957-4D5A-8DAD-6C516813145B}"/>
              </a:ext>
            </a:extLst>
          </p:cNvPr>
          <p:cNvSpPr>
            <a:spLocks noGrp="1"/>
          </p:cNvSpPr>
          <p:nvPr>
            <p:ph type="title" idx="4294967295"/>
          </p:nvPr>
        </p:nvSpPr>
        <p:spPr/>
        <p:txBody>
          <a:bodyPr/>
          <a:lstStyle/>
          <a:p>
            <a:r>
              <a:rPr lang="en-US" dirty="0">
                <a:solidFill>
                  <a:schemeClr val="bg1"/>
                </a:solidFill>
              </a:rPr>
              <a:t>Forms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0D25-377D-49DF-9A78-056CDF69CFC7}"/>
              </a:ext>
            </a:extLst>
          </p:cNvPr>
          <p:cNvSpPr>
            <a:spLocks noGrp="1"/>
          </p:cNvSpPr>
          <p:nvPr>
            <p:ph type="title"/>
          </p:nvPr>
        </p:nvSpPr>
        <p:spPr/>
        <p:txBody>
          <a:bodyPr/>
          <a:lstStyle/>
          <a:p>
            <a:r>
              <a:rPr lang="en-US" dirty="0"/>
              <a:t>Early Adopter Schools and Districts</a:t>
            </a:r>
          </a:p>
        </p:txBody>
      </p:sp>
      <p:sp>
        <p:nvSpPr>
          <p:cNvPr id="3" name="Content Placeholder 2">
            <a:extLst>
              <a:ext uri="{FF2B5EF4-FFF2-40B4-BE49-F238E27FC236}">
                <a16:creationId xmlns:a16="http://schemas.microsoft.com/office/drawing/2014/main" id="{6B554451-8785-413D-8687-621E3E289892}"/>
              </a:ext>
            </a:extLst>
          </p:cNvPr>
          <p:cNvSpPr>
            <a:spLocks noGrp="1"/>
          </p:cNvSpPr>
          <p:nvPr>
            <p:ph type="body" idx="1"/>
          </p:nvPr>
        </p:nvSpPr>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2800" b="1" dirty="0">
                <a:solidFill>
                  <a:srgbClr val="000000"/>
                </a:solidFill>
                <a:effectLst/>
                <a:latin typeface="Calibri" panose="020F0502020204030204" pitchFamily="34" charset="0"/>
                <a:ea typeface="Times New Roman" panose="02020603050405020304" pitchFamily="18" charset="0"/>
              </a:rPr>
              <a:t>Carver</a:t>
            </a:r>
            <a:r>
              <a:rPr lang="en-US" sz="2800" b="1" dirty="0">
                <a:solidFill>
                  <a:srgbClr val="000000"/>
                </a:solidFill>
                <a:latin typeface="Calibri" panose="020F0502020204030204" pitchFamily="34" charset="0"/>
                <a:ea typeface="Times New Roman" panose="02020603050405020304" pitchFamily="18" charset="0"/>
              </a:rPr>
              <a:t> Public Schools</a:t>
            </a:r>
            <a:endParaRPr lang="en-US" sz="2800" dirty="0">
              <a:solidFill>
                <a:srgbClr val="000000"/>
              </a:solidFill>
              <a:effectLst/>
              <a:latin typeface="Calibri" panose="020F0502020204030204" pitchFamily="34" charset="0"/>
              <a:ea typeface="Calibri" panose="020F0502020204030204" pitchFamily="34" charset="0"/>
            </a:endParaRPr>
          </a:p>
          <a:p>
            <a:pPr marL="342900">
              <a:spcBef>
                <a:spcPts val="0"/>
              </a:spcBef>
              <a:buSzPts val="1000"/>
              <a:buFont typeface="Symbol" panose="05050102010706020507" pitchFamily="18" charset="2"/>
              <a:buChar char=""/>
              <a:tabLst>
                <a:tab pos="457200" algn="l"/>
              </a:tabLst>
            </a:pPr>
            <a:r>
              <a:rPr lang="en-US" sz="2800" b="1" dirty="0">
                <a:solidFill>
                  <a:srgbClr val="000000"/>
                </a:solidFill>
                <a:effectLst/>
                <a:latin typeface="Calibri" panose="020F0502020204030204" pitchFamily="34" charset="0"/>
                <a:ea typeface="Times New Roman" panose="02020603050405020304" pitchFamily="18" charset="0"/>
              </a:rPr>
              <a:t>Chelsea </a:t>
            </a:r>
            <a:r>
              <a:rPr lang="en-US" sz="2800" b="1" dirty="0">
                <a:solidFill>
                  <a:srgbClr val="000000"/>
                </a:solidFill>
                <a:latin typeface="Calibri" panose="020F0502020204030204" pitchFamily="34" charset="0"/>
                <a:ea typeface="Times New Roman" panose="02020603050405020304" pitchFamily="18" charset="0"/>
              </a:rPr>
              <a:t>Public Schools</a:t>
            </a:r>
            <a:endParaRPr lang="en-US" sz="2800" dirty="0">
              <a:solidFill>
                <a:srgbClr val="000000"/>
              </a:solidFill>
              <a:latin typeface="Calibri" panose="020F0502020204030204" pitchFamily="34" charset="0"/>
              <a:ea typeface="Times New Roman" panose="02020603050405020304" pitchFamily="18" charset="0"/>
            </a:endParaRPr>
          </a:p>
          <a:p>
            <a:pPr marL="342900">
              <a:spcBef>
                <a:spcPts val="0"/>
              </a:spcBef>
              <a:buSzPts val="1000"/>
              <a:buFont typeface="Symbol" panose="05050102010706020507" pitchFamily="18" charset="2"/>
              <a:buChar char=""/>
              <a:tabLst>
                <a:tab pos="457200" algn="l"/>
              </a:tabLst>
            </a:pPr>
            <a:r>
              <a:rPr lang="en-US" sz="2800" b="1" dirty="0">
                <a:solidFill>
                  <a:srgbClr val="000000"/>
                </a:solidFill>
                <a:effectLst/>
                <a:latin typeface="Calibri" panose="020F0502020204030204" pitchFamily="34" charset="0"/>
                <a:ea typeface="Times New Roman" panose="02020603050405020304" pitchFamily="18" charset="0"/>
              </a:rPr>
              <a:t>Clinton </a:t>
            </a:r>
            <a:r>
              <a:rPr lang="en-US" sz="2800" b="1" dirty="0">
                <a:solidFill>
                  <a:srgbClr val="000000"/>
                </a:solidFill>
                <a:latin typeface="Calibri" panose="020F0502020204030204" pitchFamily="34" charset="0"/>
                <a:ea typeface="Times New Roman" panose="02020603050405020304" pitchFamily="18" charset="0"/>
              </a:rPr>
              <a:t>Public Schools</a:t>
            </a:r>
            <a:endParaRPr lang="en-US" sz="2800" dirty="0">
              <a:solidFill>
                <a:srgbClr val="000000"/>
              </a:solidFill>
              <a:effectLst/>
              <a:latin typeface="Calibri" panose="020F0502020204030204" pitchFamily="34" charset="0"/>
              <a:ea typeface="Calibri" panose="020F0502020204030204" pitchFamily="34" charset="0"/>
            </a:endParaRPr>
          </a:p>
          <a:p>
            <a:pPr marL="342900">
              <a:spcBef>
                <a:spcPts val="0"/>
              </a:spcBef>
              <a:buSzPts val="1000"/>
              <a:buFont typeface="Symbol" panose="05050102010706020507" pitchFamily="18" charset="2"/>
              <a:buChar char=""/>
              <a:tabLst>
                <a:tab pos="457200" algn="l"/>
              </a:tabLst>
            </a:pPr>
            <a:r>
              <a:rPr lang="en-US" sz="2800" b="1" dirty="0">
                <a:solidFill>
                  <a:srgbClr val="000000"/>
                </a:solidFill>
                <a:effectLst/>
                <a:latin typeface="Calibri" panose="020F0502020204030204" pitchFamily="34" charset="0"/>
                <a:ea typeface="Times New Roman" panose="02020603050405020304" pitchFamily="18" charset="0"/>
              </a:rPr>
              <a:t>Groton-Dunstable Regional School District</a:t>
            </a:r>
            <a:endParaRPr lang="en-US" sz="2800" b="1" dirty="0">
              <a:solidFill>
                <a:srgbClr val="000000"/>
              </a:solidFill>
              <a:latin typeface="Calibri" panose="020F0502020204030204" pitchFamily="34" charset="0"/>
              <a:ea typeface="Times New Roman" panose="02020603050405020304" pitchFamily="18" charset="0"/>
            </a:endParaRPr>
          </a:p>
          <a:p>
            <a:pPr marL="342900">
              <a:spcBef>
                <a:spcPts val="0"/>
              </a:spcBef>
              <a:buSzPts val="1000"/>
              <a:buFont typeface="Symbol" panose="05050102010706020507" pitchFamily="18" charset="2"/>
              <a:buChar char=""/>
              <a:tabLst>
                <a:tab pos="457200" algn="l"/>
              </a:tabLst>
            </a:pPr>
            <a:r>
              <a:rPr lang="en-US" sz="2800" b="1" dirty="0">
                <a:solidFill>
                  <a:srgbClr val="000000"/>
                </a:solidFill>
                <a:effectLst/>
                <a:latin typeface="Calibri" panose="020F0502020204030204" pitchFamily="34" charset="0"/>
                <a:ea typeface="Times New Roman" panose="02020603050405020304" pitchFamily="18" charset="0"/>
              </a:rPr>
              <a:t>The Guild for Human Services</a:t>
            </a:r>
            <a:endParaRPr lang="en-US" sz="2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800" b="1" dirty="0">
                <a:solidFill>
                  <a:srgbClr val="000000"/>
                </a:solidFill>
                <a:effectLst/>
                <a:latin typeface="Calibri" panose="020F0502020204030204" pitchFamily="34" charset="0"/>
                <a:ea typeface="Times New Roman" panose="02020603050405020304" pitchFamily="18" charset="0"/>
              </a:rPr>
              <a:t>League School of Greater Boston</a:t>
            </a:r>
            <a:endParaRPr lang="en-US" sz="2800" dirty="0">
              <a:solidFill>
                <a:srgbClr val="000000"/>
              </a:solidFill>
              <a:effectLst/>
              <a:latin typeface="Calibri" panose="020F0502020204030204" pitchFamily="34" charset="0"/>
              <a:ea typeface="Calibri" panose="020F0502020204030204" pitchFamily="34" charset="0"/>
            </a:endParaRPr>
          </a:p>
          <a:p>
            <a:pPr marL="342900">
              <a:spcBef>
                <a:spcPts val="0"/>
              </a:spcBef>
              <a:buSzPts val="1000"/>
              <a:buFont typeface="Symbol" panose="05050102010706020507" pitchFamily="18" charset="2"/>
              <a:buChar char=""/>
              <a:tabLst>
                <a:tab pos="457200" algn="l"/>
              </a:tabLst>
            </a:pPr>
            <a:r>
              <a:rPr lang="en-US" sz="2800" b="1" dirty="0">
                <a:solidFill>
                  <a:srgbClr val="000000"/>
                </a:solidFill>
                <a:effectLst/>
                <a:latin typeface="Calibri" panose="020F0502020204030204" pitchFamily="34" charset="0"/>
                <a:ea typeface="Times New Roman" panose="02020603050405020304" pitchFamily="18" charset="0"/>
              </a:rPr>
              <a:t>Malden </a:t>
            </a:r>
            <a:r>
              <a:rPr lang="en-US" sz="2800" b="1" dirty="0">
                <a:solidFill>
                  <a:srgbClr val="000000"/>
                </a:solidFill>
                <a:latin typeface="Calibri" panose="020F0502020204030204" pitchFamily="34" charset="0"/>
                <a:ea typeface="Times New Roman" panose="02020603050405020304" pitchFamily="18" charset="0"/>
              </a:rPr>
              <a:t>Public Schools</a:t>
            </a:r>
            <a:endParaRPr lang="en-US" sz="2800" b="1" dirty="0">
              <a:solidFill>
                <a:srgbClr val="000000"/>
              </a:solidFill>
              <a:effectLst/>
              <a:latin typeface="Calibri" panose="020F0502020204030204" pitchFamily="34" charset="0"/>
              <a:ea typeface="Times New Roman" panose="02020603050405020304" pitchFamily="18" charset="0"/>
            </a:endParaRPr>
          </a:p>
          <a:p>
            <a:pPr marL="342900">
              <a:spcBef>
                <a:spcPts val="0"/>
              </a:spcBef>
              <a:buSzPts val="1000"/>
              <a:buFont typeface="Symbol" panose="05050102010706020507" pitchFamily="18" charset="2"/>
              <a:buChar char=""/>
              <a:tabLst>
                <a:tab pos="457200" algn="l"/>
              </a:tabLst>
            </a:pPr>
            <a:r>
              <a:rPr lang="en-US" sz="2800" b="1" dirty="0">
                <a:solidFill>
                  <a:srgbClr val="000000"/>
                </a:solidFill>
                <a:effectLst/>
                <a:latin typeface="Calibri" panose="020F0502020204030204" pitchFamily="34" charset="0"/>
                <a:ea typeface="Times New Roman" panose="02020603050405020304" pitchFamily="18" charset="0"/>
              </a:rPr>
              <a:t>Marblehead</a:t>
            </a:r>
            <a:r>
              <a:rPr lang="en-US" sz="2800" dirty="0">
                <a:solidFill>
                  <a:srgbClr val="000000"/>
                </a:solidFill>
                <a:effectLst/>
                <a:latin typeface="Calibri" panose="020F0502020204030204" pitchFamily="34" charset="0"/>
                <a:ea typeface="Times New Roman" panose="02020603050405020304" pitchFamily="18" charset="0"/>
              </a:rPr>
              <a:t> </a:t>
            </a:r>
            <a:r>
              <a:rPr lang="en-US" sz="2800" b="1" dirty="0">
                <a:solidFill>
                  <a:srgbClr val="000000"/>
                </a:solidFill>
                <a:latin typeface="Calibri" panose="020F0502020204030204" pitchFamily="34" charset="0"/>
                <a:ea typeface="Times New Roman" panose="02020603050405020304" pitchFamily="18" charset="0"/>
              </a:rPr>
              <a:t>Public Schools</a:t>
            </a:r>
            <a:endParaRPr lang="en-US" sz="2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5" name="Text Placeholder 4">
            <a:extLst>
              <a:ext uri="{FF2B5EF4-FFF2-40B4-BE49-F238E27FC236}">
                <a16:creationId xmlns:a16="http://schemas.microsoft.com/office/drawing/2014/main" id="{9F5DE717-F6B4-4EB9-BCBF-DA4206272169}"/>
              </a:ext>
            </a:extLst>
          </p:cNvPr>
          <p:cNvSpPr>
            <a:spLocks noGrp="1"/>
          </p:cNvSpPr>
          <p:nvPr>
            <p:ph type="body" idx="2"/>
          </p:nvPr>
        </p:nvSpPr>
        <p:spPr/>
        <p:txBody>
          <a:bodyPr>
            <a:normAutofit/>
          </a:bodyPr>
          <a:lstStyle/>
          <a:p>
            <a:pPr marL="342900">
              <a:spcBef>
                <a:spcPts val="0"/>
              </a:spcBef>
              <a:buSzPts val="1000"/>
              <a:buFont typeface="Symbol" panose="05050102010706020507" pitchFamily="18" charset="2"/>
              <a:buChar char=""/>
              <a:tabLst>
                <a:tab pos="457200" algn="l"/>
              </a:tabLst>
            </a:pPr>
            <a:r>
              <a:rPr lang="en-US" sz="2800" b="1">
                <a:solidFill>
                  <a:srgbClr val="000000"/>
                </a:solidFill>
                <a:effectLst/>
                <a:latin typeface="Calibri" panose="020F0502020204030204" pitchFamily="34" charset="0"/>
                <a:ea typeface="Times New Roman" panose="02020603050405020304" pitchFamily="18" charset="0"/>
              </a:rPr>
              <a:t>Mashpee</a:t>
            </a:r>
            <a:r>
              <a:rPr lang="en-US" sz="2800">
                <a:solidFill>
                  <a:srgbClr val="000000"/>
                </a:solidFill>
                <a:effectLst/>
                <a:latin typeface="Calibri" panose="020F0502020204030204" pitchFamily="34" charset="0"/>
                <a:ea typeface="Times New Roman" panose="02020603050405020304" pitchFamily="18" charset="0"/>
              </a:rPr>
              <a:t> </a:t>
            </a:r>
            <a:r>
              <a:rPr lang="en-US" sz="2800" b="1">
                <a:solidFill>
                  <a:srgbClr val="000000"/>
                </a:solidFill>
                <a:latin typeface="Calibri" panose="020F0502020204030204" pitchFamily="34" charset="0"/>
                <a:ea typeface="Times New Roman" panose="02020603050405020304" pitchFamily="18" charset="0"/>
              </a:rPr>
              <a:t>Public Schools</a:t>
            </a:r>
            <a:endParaRPr lang="en-US" sz="2800">
              <a:solidFill>
                <a:srgbClr val="000000"/>
              </a:solidFill>
              <a:effectLst/>
              <a:latin typeface="Calibri" panose="020F0502020204030204" pitchFamily="34" charset="0"/>
              <a:ea typeface="Calibri" panose="020F0502020204030204" pitchFamily="34" charset="0"/>
            </a:endParaRPr>
          </a:p>
          <a:p>
            <a:pPr marL="342900">
              <a:spcBef>
                <a:spcPts val="0"/>
              </a:spcBef>
              <a:buSzPts val="1000"/>
              <a:buFont typeface="Symbol" panose="05050102010706020507" pitchFamily="18" charset="2"/>
              <a:buChar char=""/>
              <a:tabLst>
                <a:tab pos="457200" algn="l"/>
              </a:tabLst>
            </a:pPr>
            <a:r>
              <a:rPr lang="en-US" sz="2800" b="1">
                <a:solidFill>
                  <a:srgbClr val="000000"/>
                </a:solidFill>
                <a:effectLst/>
                <a:latin typeface="Calibri" panose="020F0502020204030204" pitchFamily="34" charset="0"/>
                <a:ea typeface="Times New Roman" panose="02020603050405020304" pitchFamily="18" charset="0"/>
              </a:rPr>
              <a:t>Medfield</a:t>
            </a:r>
            <a:r>
              <a:rPr lang="en-US" sz="2800">
                <a:solidFill>
                  <a:srgbClr val="000000"/>
                </a:solidFill>
                <a:effectLst/>
                <a:latin typeface="Calibri" panose="020F0502020204030204" pitchFamily="34" charset="0"/>
                <a:ea typeface="Times New Roman" panose="02020603050405020304" pitchFamily="18" charset="0"/>
              </a:rPr>
              <a:t> </a:t>
            </a:r>
            <a:r>
              <a:rPr lang="en-US" sz="2800" b="1">
                <a:solidFill>
                  <a:srgbClr val="000000"/>
                </a:solidFill>
                <a:latin typeface="Calibri" panose="020F0502020204030204" pitchFamily="34" charset="0"/>
                <a:ea typeface="Times New Roman" panose="02020603050405020304" pitchFamily="18" charset="0"/>
              </a:rPr>
              <a:t>Public Schools</a:t>
            </a:r>
            <a:endParaRPr lang="en-US" sz="2800">
              <a:solidFill>
                <a:srgbClr val="000000"/>
              </a:solidFill>
              <a:effectLst/>
              <a:latin typeface="Calibri" panose="020F0502020204030204" pitchFamily="34" charset="0"/>
              <a:ea typeface="Calibri" panose="020F0502020204030204" pitchFamily="34" charset="0"/>
            </a:endParaRPr>
          </a:p>
          <a:p>
            <a:pPr marL="342900">
              <a:spcBef>
                <a:spcPts val="0"/>
              </a:spcBef>
              <a:buSzPts val="1000"/>
              <a:buFont typeface="Symbol" panose="05050102010706020507" pitchFamily="18" charset="2"/>
              <a:buChar char=""/>
              <a:tabLst>
                <a:tab pos="457200" algn="l"/>
              </a:tabLst>
            </a:pPr>
            <a:r>
              <a:rPr lang="en-US" sz="2800" b="1">
                <a:solidFill>
                  <a:srgbClr val="000000"/>
                </a:solidFill>
                <a:effectLst/>
                <a:latin typeface="Calibri" panose="020F0502020204030204" pitchFamily="34" charset="0"/>
                <a:ea typeface="Times New Roman" panose="02020603050405020304" pitchFamily="18" charset="0"/>
              </a:rPr>
              <a:t>New Bedford</a:t>
            </a:r>
            <a:r>
              <a:rPr lang="en-US" sz="2800">
                <a:solidFill>
                  <a:srgbClr val="000000"/>
                </a:solidFill>
                <a:effectLst/>
                <a:latin typeface="Calibri" panose="020F0502020204030204" pitchFamily="34" charset="0"/>
                <a:ea typeface="Times New Roman" panose="02020603050405020304" pitchFamily="18" charset="0"/>
              </a:rPr>
              <a:t> </a:t>
            </a:r>
            <a:r>
              <a:rPr lang="en-US" sz="2800" b="1">
                <a:solidFill>
                  <a:srgbClr val="000000"/>
                </a:solidFill>
                <a:latin typeface="Calibri" panose="020F0502020204030204" pitchFamily="34" charset="0"/>
                <a:ea typeface="Times New Roman" panose="02020603050405020304" pitchFamily="18" charset="0"/>
              </a:rPr>
              <a:t>Public Schools</a:t>
            </a:r>
            <a:endParaRPr lang="en-US" sz="2800">
              <a:solidFill>
                <a:srgbClr val="000000"/>
              </a:solidFill>
              <a:effectLst/>
              <a:latin typeface="Calibri" panose="020F0502020204030204" pitchFamily="34" charset="0"/>
              <a:ea typeface="Calibri" panose="020F0502020204030204" pitchFamily="34" charset="0"/>
            </a:endParaRPr>
          </a:p>
          <a:p>
            <a:pPr marL="342900">
              <a:spcBef>
                <a:spcPts val="0"/>
              </a:spcBef>
              <a:buSzPts val="1000"/>
              <a:buFont typeface="Symbol" panose="05050102010706020507" pitchFamily="18" charset="2"/>
              <a:buChar char=""/>
              <a:tabLst>
                <a:tab pos="457200" algn="l"/>
              </a:tabLst>
            </a:pPr>
            <a:r>
              <a:rPr lang="en-US" sz="2800" b="1">
                <a:solidFill>
                  <a:srgbClr val="000000"/>
                </a:solidFill>
                <a:effectLst/>
                <a:latin typeface="Calibri" panose="020F0502020204030204" pitchFamily="34" charset="0"/>
                <a:ea typeface="Times New Roman" panose="02020603050405020304" pitchFamily="18" charset="0"/>
              </a:rPr>
              <a:t>Norton</a:t>
            </a:r>
            <a:r>
              <a:rPr lang="en-US" sz="2800" b="1">
                <a:solidFill>
                  <a:srgbClr val="000000"/>
                </a:solidFill>
                <a:latin typeface="Calibri" panose="020F0502020204030204" pitchFamily="34" charset="0"/>
                <a:ea typeface="Times New Roman" panose="02020603050405020304" pitchFamily="18" charset="0"/>
              </a:rPr>
              <a:t> Public Schools</a:t>
            </a:r>
            <a:endParaRPr lang="en-US" sz="280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800" b="1">
                <a:solidFill>
                  <a:srgbClr val="000000"/>
                </a:solidFill>
                <a:effectLst/>
                <a:latin typeface="Calibri" panose="020F0502020204030204" pitchFamily="34" charset="0"/>
                <a:ea typeface="Times New Roman" panose="02020603050405020304" pitchFamily="18" charset="0"/>
              </a:rPr>
              <a:t>Perkins School for the Blind</a:t>
            </a:r>
            <a:endParaRPr lang="en-US" sz="280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800" b="1" err="1">
                <a:solidFill>
                  <a:srgbClr val="000000"/>
                </a:solidFill>
                <a:effectLst/>
                <a:latin typeface="Calibri" panose="020F0502020204030204" pitchFamily="34" charset="0"/>
                <a:ea typeface="Times New Roman" panose="02020603050405020304" pitchFamily="18" charset="0"/>
              </a:rPr>
              <a:t>Quabbin</a:t>
            </a:r>
            <a:r>
              <a:rPr lang="en-US" sz="2800" b="1">
                <a:solidFill>
                  <a:srgbClr val="000000"/>
                </a:solidFill>
                <a:effectLst/>
                <a:latin typeface="Calibri" panose="020F0502020204030204" pitchFamily="34" charset="0"/>
                <a:ea typeface="Times New Roman" panose="02020603050405020304" pitchFamily="18" charset="0"/>
              </a:rPr>
              <a:t> Regional School District</a:t>
            </a:r>
            <a:endParaRPr lang="en-US" sz="2800" b="1">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800" b="1">
                <a:solidFill>
                  <a:srgbClr val="000000"/>
                </a:solidFill>
                <a:effectLst/>
                <a:latin typeface="Calibri" panose="020F0502020204030204" pitchFamily="34" charset="0"/>
                <a:ea typeface="Times New Roman" panose="02020603050405020304" pitchFamily="18" charset="0"/>
              </a:rPr>
              <a:t>Waltham</a:t>
            </a:r>
            <a:r>
              <a:rPr lang="en-US" sz="2800" b="1">
                <a:solidFill>
                  <a:srgbClr val="000000"/>
                </a:solidFill>
                <a:latin typeface="Calibri" panose="020F0502020204030204" pitchFamily="34" charset="0"/>
                <a:ea typeface="Times New Roman" panose="02020603050405020304" pitchFamily="18" charset="0"/>
              </a:rPr>
              <a:t> Public Schools</a:t>
            </a:r>
            <a:endParaRPr lang="en-US" sz="280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800" b="1">
                <a:solidFill>
                  <a:srgbClr val="000000"/>
                </a:solidFill>
                <a:effectLst/>
                <a:latin typeface="Calibri" panose="020F0502020204030204" pitchFamily="34" charset="0"/>
                <a:ea typeface="Times New Roman" panose="02020603050405020304" pitchFamily="18" charset="0"/>
              </a:rPr>
              <a:t>Worcester</a:t>
            </a:r>
            <a:r>
              <a:rPr lang="en-US" sz="2800" b="1">
                <a:solidFill>
                  <a:srgbClr val="000000"/>
                </a:solidFill>
                <a:latin typeface="Calibri" panose="020F0502020204030204" pitchFamily="34" charset="0"/>
                <a:ea typeface="Times New Roman" panose="02020603050405020304" pitchFamily="18" charset="0"/>
              </a:rPr>
              <a:t> Public Schools</a:t>
            </a:r>
            <a:endParaRPr lang="en-US" sz="2800">
              <a:solidFill>
                <a:srgbClr val="000000"/>
              </a:solidFill>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507863C5-F4FF-4773-BB08-A24F89C141EA}"/>
              </a:ext>
            </a:extLst>
          </p:cNvPr>
          <p:cNvSpPr>
            <a:spLocks noGrp="1"/>
          </p:cNvSpPr>
          <p:nvPr>
            <p:ph type="sldNum" idx="12"/>
          </p:nvPr>
        </p:nvSpPr>
        <p:spPr/>
        <p:txBody>
          <a:bodyPr/>
          <a:lstStyle/>
          <a:p>
            <a:fld id="{FF27229C-EC7B-4063-A33B-28A5E87E32ED}" type="slidenum">
              <a:rPr lang="zh-CN" altLang="en-US" smtClean="0"/>
              <a:pPr/>
              <a:t>37</a:t>
            </a:fld>
            <a:endParaRPr lang="zh-CN" altLang="en-US"/>
          </a:p>
        </p:txBody>
      </p:sp>
    </p:spTree>
    <p:extLst>
      <p:ext uri="{BB962C8B-B14F-4D97-AF65-F5344CB8AC3E}">
        <p14:creationId xmlns:p14="http://schemas.microsoft.com/office/powerpoint/2010/main" val="1846338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0F8DB40-036D-403C-B684-09043F03596D}"/>
              </a:ext>
              <a:ext uri="{C183D7F6-B498-43B3-948B-1728B52AA6E4}">
                <adec:decorative xmlns:adec="http://schemas.microsoft.com/office/drawing/2017/decorative" val="1"/>
              </a:ext>
            </a:extLst>
          </p:cNvPr>
          <p:cNvSpPr txBox="1"/>
          <p:nvPr/>
        </p:nvSpPr>
        <p:spPr>
          <a:xfrm>
            <a:off x="559525" y="2460170"/>
            <a:ext cx="1045029"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6000" b="0" i="0" u="none" strike="noStrike" kern="1200" cap="none" spc="0" normalizeH="0" baseline="0" noProof="0">
              <a:ln>
                <a:noFill/>
              </a:ln>
              <a:effectLst/>
              <a:uLnTx/>
              <a:uFillTx/>
              <a:latin typeface="Segoe SemiBold" panose="020B0703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BDBDA843-0878-4DB8-9DF5-2323E7203FCD}"/>
              </a:ext>
            </a:extLst>
          </p:cNvPr>
          <p:cNvSpPr txBox="1"/>
          <p:nvPr/>
        </p:nvSpPr>
        <p:spPr>
          <a:xfrm>
            <a:off x="2541494" y="2655966"/>
            <a:ext cx="825649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203B6A">
                    <a:lumMod val="50000"/>
                  </a:srgbClr>
                </a:solidFill>
                <a:effectLst/>
                <a:uLnTx/>
                <a:uFillTx/>
                <a:latin typeface="Segoe UI Semibold"/>
                <a:ea typeface="+mn-ea"/>
                <a:cs typeface="Arial"/>
              </a:rPr>
              <a:t>Design Elements for Draft IEP Form</a:t>
            </a:r>
            <a:endParaRPr kumimoji="0" lang="zh-CN" altLang="en-US" sz="3200" b="0" i="0" u="none" strike="noStrike" kern="1200" cap="none" spc="0" normalizeH="0" baseline="0" noProof="0" dirty="0">
              <a:ln>
                <a:noFill/>
              </a:ln>
              <a:solidFill>
                <a:srgbClr val="203B6A">
                  <a:lumMod val="50000"/>
                </a:srgbClr>
              </a:solidFill>
              <a:effectLst/>
              <a:uLnTx/>
              <a:uFillTx/>
              <a:latin typeface="Segoe UI Semibold"/>
              <a:ea typeface="+mn-ea"/>
              <a:cs typeface="Arial"/>
            </a:endParaRPr>
          </a:p>
        </p:txBody>
      </p:sp>
      <p:sp>
        <p:nvSpPr>
          <p:cNvPr id="4" name="Title 3">
            <a:extLst>
              <a:ext uri="{FF2B5EF4-FFF2-40B4-BE49-F238E27FC236}">
                <a16:creationId xmlns:a16="http://schemas.microsoft.com/office/drawing/2014/main" id="{DC684D0F-C3BB-457D-BD32-CBC6872C2E2B}"/>
              </a:ext>
            </a:extLst>
          </p:cNvPr>
          <p:cNvSpPr>
            <a:spLocks noGrp="1"/>
          </p:cNvSpPr>
          <p:nvPr>
            <p:ph type="title" idx="4294967295"/>
          </p:nvPr>
        </p:nvSpPr>
        <p:spPr>
          <a:xfrm>
            <a:off x="685800" y="314325"/>
            <a:ext cx="10515600" cy="1325563"/>
          </a:xfrm>
        </p:spPr>
        <p:txBody>
          <a:bodyPr/>
          <a:lstStyle/>
          <a:p>
            <a:pPr rtl="0" eaLnBrk="1" fontAlgn="auto" latinLnBrk="0" hangingPunct="1"/>
            <a:r>
              <a:rPr lang="en-US" sz="3200" b="0" i="0" kern="1200" spc="0" baseline="0" dirty="0">
                <a:ln>
                  <a:noFill/>
                </a:ln>
                <a:solidFill>
                  <a:schemeClr val="bg1"/>
                </a:solidFill>
                <a:effectLst/>
                <a:ea typeface="+mn-ea"/>
                <a:cs typeface="Arial" panose="020B0604020202020204" pitchFamily="34" charset="0"/>
              </a:rPr>
              <a:t>Design Elements for Draft IEP Form</a:t>
            </a:r>
            <a:endParaRPr lang="en-US" dirty="0">
              <a:solidFill>
                <a:schemeClr val="bg1"/>
              </a:solidFill>
              <a:effectLst/>
            </a:endParaRPr>
          </a:p>
          <a:p>
            <a:endParaRPr lang="en-US" dirty="0"/>
          </a:p>
        </p:txBody>
      </p:sp>
    </p:spTree>
    <p:extLst>
      <p:ext uri="{BB962C8B-B14F-4D97-AF65-F5344CB8AC3E}">
        <p14:creationId xmlns:p14="http://schemas.microsoft.com/office/powerpoint/2010/main" val="2298855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0EEF-893A-4552-9CB1-2BFFBCF920F4}"/>
              </a:ext>
            </a:extLst>
          </p:cNvPr>
          <p:cNvSpPr>
            <a:spLocks noGrp="1"/>
          </p:cNvSpPr>
          <p:nvPr>
            <p:ph type="title"/>
          </p:nvPr>
        </p:nvSpPr>
        <p:spPr/>
        <p:txBody>
          <a:bodyPr/>
          <a:lstStyle/>
          <a:p>
            <a:r>
              <a:rPr lang="en-US" dirty="0"/>
              <a:t>Key Design Elements</a:t>
            </a:r>
          </a:p>
        </p:txBody>
      </p:sp>
      <p:graphicFrame>
        <p:nvGraphicFramePr>
          <p:cNvPr id="5" name="Content Placeholder 4">
            <a:extLst>
              <a:ext uri="{FF2B5EF4-FFF2-40B4-BE49-F238E27FC236}">
                <a16:creationId xmlns:a16="http://schemas.microsoft.com/office/drawing/2014/main" id="{DEB2D10F-14B3-4FE8-A2FD-C3643A6C4E51}"/>
              </a:ext>
            </a:extLst>
          </p:cNvPr>
          <p:cNvGraphicFramePr>
            <a:graphicFrameLocks noGrp="1"/>
          </p:cNvGraphicFramePr>
          <p:nvPr>
            <p:ph idx="1"/>
            <p:extLst>
              <p:ext uri="{D42A27DB-BD31-4B8C-83A1-F6EECF244321}">
                <p14:modId xmlns:p14="http://schemas.microsoft.com/office/powerpoint/2010/main" val="2273718169"/>
              </p:ext>
            </p:extLst>
          </p:nvPr>
        </p:nvGraphicFramePr>
        <p:xfrm>
          <a:off x="668742" y="1197334"/>
          <a:ext cx="9712351" cy="5131890"/>
        </p:xfrm>
        <a:graphic>
          <a:graphicData uri="http://schemas.openxmlformats.org/drawingml/2006/table">
            <a:tbl>
              <a:tblPr firstRow="1"/>
              <a:tblGrid>
                <a:gridCol w="9712351">
                  <a:extLst>
                    <a:ext uri="{9D8B030D-6E8A-4147-A177-3AD203B41FA5}">
                      <a16:colId xmlns:a16="http://schemas.microsoft.com/office/drawing/2014/main" val="1835873727"/>
                    </a:ext>
                  </a:extLst>
                </a:gridCol>
              </a:tblGrid>
              <a:tr h="610206">
                <a:tc>
                  <a:txBody>
                    <a:bodyPr/>
                    <a:lstStyle/>
                    <a:p>
                      <a:pPr marL="285750" indent="-285750" algn="l" rtl="0" fontAlgn="base">
                        <a:buFont typeface="Arial" panose="020B0604020202020204" pitchFamily="34" charset="0"/>
                        <a:buChar char="•"/>
                      </a:pPr>
                      <a:r>
                        <a:rPr lang="en-US" sz="3200" b="0" i="0">
                          <a:solidFill>
                            <a:srgbClr val="000000"/>
                          </a:solidFill>
                          <a:effectLst/>
                          <a:latin typeface="Calibri" panose="020F0502020204030204" pitchFamily="34" charset="0"/>
                        </a:rPr>
                        <a:t>Simplified format (length, usability, language and redundancy)</a:t>
                      </a:r>
                      <a:endParaRPr lang="en-US" sz="3200" b="0" i="0">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5D9CC"/>
                    </a:solidFill>
                  </a:tcPr>
                </a:tc>
                <a:extLst>
                  <a:ext uri="{0D108BD9-81ED-4DB2-BD59-A6C34878D82A}">
                    <a16:rowId xmlns:a16="http://schemas.microsoft.com/office/drawing/2014/main" val="1896426393"/>
                  </a:ext>
                </a:extLst>
              </a:tr>
              <a:tr h="711078">
                <a:tc>
                  <a:txBody>
                    <a:bodyPr/>
                    <a:lstStyle/>
                    <a:p>
                      <a:pPr marL="285750" indent="-285750" algn="l" rtl="0" fontAlgn="base">
                        <a:buFont typeface="Arial" panose="020B0604020202020204" pitchFamily="34" charset="0"/>
                        <a:buChar char="•"/>
                      </a:pPr>
                      <a:r>
                        <a:rPr lang="en-US" sz="3200" b="0" i="0">
                          <a:solidFill>
                            <a:srgbClr val="000000"/>
                          </a:solidFill>
                          <a:effectLst/>
                          <a:latin typeface="Calibri" panose="020F0502020204030204" pitchFamily="34" charset="0"/>
                        </a:rPr>
                        <a:t>Data-driven and student-centered process </a:t>
                      </a:r>
                      <a:endParaRPr lang="en-US" sz="3200" b="0" i="0">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EDE7"/>
                    </a:solidFill>
                  </a:tcPr>
                </a:tc>
                <a:extLst>
                  <a:ext uri="{0D108BD9-81ED-4DB2-BD59-A6C34878D82A}">
                    <a16:rowId xmlns:a16="http://schemas.microsoft.com/office/drawing/2014/main" val="3519001904"/>
                  </a:ext>
                </a:extLst>
              </a:tr>
              <a:tr h="610206">
                <a:tc>
                  <a:txBody>
                    <a:bodyPr/>
                    <a:lstStyle/>
                    <a:p>
                      <a:pPr marL="285750" indent="-285750" algn="l" rtl="0" fontAlgn="base">
                        <a:buFont typeface="Arial" panose="020B0604020202020204" pitchFamily="34" charset="0"/>
                        <a:buChar char="•"/>
                      </a:pPr>
                      <a:r>
                        <a:rPr lang="en-US" sz="3200" b="0" i="0">
                          <a:solidFill>
                            <a:srgbClr val="000000"/>
                          </a:solidFill>
                          <a:effectLst/>
                          <a:latin typeface="Calibri" panose="020F0502020204030204" pitchFamily="34" charset="0"/>
                        </a:rPr>
                        <a:t>Strength-based approach </a:t>
                      </a:r>
                      <a:endParaRPr lang="en-US" sz="3200" b="0" i="0">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4D5"/>
                    </a:solidFill>
                  </a:tcPr>
                </a:tc>
                <a:extLst>
                  <a:ext uri="{0D108BD9-81ED-4DB2-BD59-A6C34878D82A}">
                    <a16:rowId xmlns:a16="http://schemas.microsoft.com/office/drawing/2014/main" val="861019532"/>
                  </a:ext>
                </a:extLst>
              </a:tr>
              <a:tr h="610206">
                <a:tc>
                  <a:txBody>
                    <a:bodyPr/>
                    <a:lstStyle/>
                    <a:p>
                      <a:pPr marL="285750" indent="-285750" algn="l" rtl="0" fontAlgn="base">
                        <a:buFont typeface="Arial" panose="020B0604020202020204" pitchFamily="34" charset="0"/>
                        <a:buChar char="•"/>
                      </a:pPr>
                      <a:r>
                        <a:rPr lang="en-US" sz="3200" b="0" i="0">
                          <a:solidFill>
                            <a:srgbClr val="000000"/>
                          </a:solidFill>
                          <a:effectLst/>
                          <a:latin typeface="Calibri" panose="020F0502020204030204" pitchFamily="34" charset="0"/>
                        </a:rPr>
                        <a:t>Focus on Least Restrictive Environment </a:t>
                      </a:r>
                      <a:endParaRPr lang="en-US" sz="3200" b="0" i="0">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EDE7"/>
                    </a:solidFill>
                  </a:tcPr>
                </a:tc>
                <a:extLst>
                  <a:ext uri="{0D108BD9-81ED-4DB2-BD59-A6C34878D82A}">
                    <a16:rowId xmlns:a16="http://schemas.microsoft.com/office/drawing/2014/main" val="490247641"/>
                  </a:ext>
                </a:extLst>
              </a:tr>
              <a:tr h="610206">
                <a:tc>
                  <a:txBody>
                    <a:bodyPr/>
                    <a:lstStyle/>
                    <a:p>
                      <a:pPr marL="285750" indent="-285750" algn="l" rtl="0" fontAlgn="base">
                        <a:buFont typeface="Arial" panose="020B0604020202020204" pitchFamily="34" charset="0"/>
                        <a:buChar char="•"/>
                      </a:pPr>
                      <a:r>
                        <a:rPr lang="en-US" sz="3200" b="0" i="0">
                          <a:solidFill>
                            <a:srgbClr val="000000"/>
                          </a:solidFill>
                          <a:effectLst/>
                          <a:latin typeface="Calibri" panose="020F0502020204030204" pitchFamily="34" charset="0"/>
                        </a:rPr>
                        <a:t>Transition planning more directly included in the IEP process</a:t>
                      </a:r>
                      <a:endParaRPr lang="en-US" sz="3200" b="0" i="0">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4D5"/>
                    </a:solidFill>
                  </a:tcPr>
                </a:tc>
                <a:extLst>
                  <a:ext uri="{0D108BD9-81ED-4DB2-BD59-A6C34878D82A}">
                    <a16:rowId xmlns:a16="http://schemas.microsoft.com/office/drawing/2014/main" val="2991281860"/>
                  </a:ext>
                </a:extLst>
              </a:tr>
              <a:tr h="610206">
                <a:tc>
                  <a:txBody>
                    <a:bodyPr/>
                    <a:lstStyle/>
                    <a:p>
                      <a:pPr marL="285750" indent="-285750" algn="l" rtl="0" fontAlgn="base">
                        <a:buFont typeface="Arial" panose="020B0604020202020204" pitchFamily="34" charset="0"/>
                        <a:buChar char="•"/>
                      </a:pPr>
                      <a:r>
                        <a:rPr lang="en-US" sz="3200" b="0" i="0" dirty="0">
                          <a:solidFill>
                            <a:srgbClr val="000000"/>
                          </a:solidFill>
                          <a:effectLst/>
                          <a:latin typeface="Calibri" panose="020F0502020204030204" pitchFamily="34" charset="0"/>
                        </a:rPr>
                        <a:t>Purposeful inclusion of student and family/caregiver voice</a:t>
                      </a:r>
                      <a:endParaRPr lang="en-US" sz="3200" b="0" i="0" dirty="0">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EDE7"/>
                    </a:solidFill>
                  </a:tcPr>
                </a:tc>
                <a:extLst>
                  <a:ext uri="{0D108BD9-81ED-4DB2-BD59-A6C34878D82A}">
                    <a16:rowId xmlns:a16="http://schemas.microsoft.com/office/drawing/2014/main" val="727098195"/>
                  </a:ext>
                </a:extLst>
              </a:tr>
            </a:tbl>
          </a:graphicData>
        </a:graphic>
      </p:graphicFrame>
      <p:sp>
        <p:nvSpPr>
          <p:cNvPr id="4" name="Slide Number Placeholder 3">
            <a:extLst>
              <a:ext uri="{FF2B5EF4-FFF2-40B4-BE49-F238E27FC236}">
                <a16:creationId xmlns:a16="http://schemas.microsoft.com/office/drawing/2014/main" id="{AC520C26-1639-42AD-B1A2-D398164419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08733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p:nvPr/>
        </p:nvSpPr>
        <p:spPr>
          <a:xfrm>
            <a:off x="1" y="3190714"/>
            <a:ext cx="2769078" cy="584775"/>
          </a:xfrm>
          <a:prstGeom prst="rect">
            <a:avLst/>
          </a:prstGeom>
          <a:noFill/>
        </p:spPr>
        <p:txBody>
          <a:bodyPr wrap="square" rtlCol="0">
            <a:spAutoFit/>
          </a:bodyPr>
          <a:lstStyle/>
          <a:p>
            <a:pPr algn="ctr"/>
            <a:r>
              <a:rPr lang="en-US" altLang="zh-CN" sz="320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OBJECTIVES</a:t>
            </a:r>
            <a:endParaRPr lang="zh-CN" altLang="en-US" sz="3200">
              <a:solidFill>
                <a:schemeClr val="bg1"/>
              </a:solidFill>
              <a:latin typeface="Segoe SemiBold" panose="020B0703040204020203" pitchFamily="34" charset="0"/>
              <a:cs typeface="Segoe SemiBold" panose="020B0703040204020203" pitchFamily="34" charset="0"/>
            </a:endParaRPr>
          </a:p>
        </p:txBody>
      </p:sp>
      <p:grpSp>
        <p:nvGrpSpPr>
          <p:cNvPr id="18" name="Group 17" descr="01 ele"/>
          <p:cNvGrpSpPr/>
          <p:nvPr/>
        </p:nvGrpSpPr>
        <p:grpSpPr>
          <a:xfrm>
            <a:off x="3206252" y="1597323"/>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000000"/>
                  </a:solidFill>
                  <a:latin typeface="Segoe SemiBold" panose="020B0703040204020203" pitchFamily="34" charset="0"/>
                  <a:cs typeface="Segoe SemiBold" panose="020B0703040204020203" pitchFamily="34" charset="0"/>
                </a:rPr>
                <a:t>01</a:t>
              </a:r>
              <a:endParaRPr lang="zh-CN" altLang="en-US" sz="3200" dirty="0">
                <a:solidFill>
                  <a:srgbClr val="000000"/>
                </a:solidFill>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3600">
                <a:solidFill>
                  <a:schemeClr val="accent1">
                    <a:lumMod val="50000"/>
                  </a:schemeClr>
                </a:solidFill>
              </a:endParaRPr>
            </a:p>
          </p:txBody>
        </p:sp>
      </p:grpSp>
      <p:grpSp>
        <p:nvGrpSpPr>
          <p:cNvPr id="21" name="Group 20" descr="Requirements for Provisional License&#10;"/>
          <p:cNvGrpSpPr/>
          <p:nvPr/>
        </p:nvGrpSpPr>
        <p:grpSpPr>
          <a:xfrm>
            <a:off x="3211534" y="2845354"/>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000000"/>
                  </a:solidFill>
                  <a:latin typeface="Segoe SemiBold" panose="020B0703040204020203" pitchFamily="34" charset="0"/>
                  <a:cs typeface="Segoe SemiBold" panose="020B0703040204020203" pitchFamily="34" charset="0"/>
                </a:rPr>
                <a:t>02</a:t>
              </a:r>
              <a:endParaRPr lang="zh-CN" altLang="en-US" sz="3200" dirty="0">
                <a:solidFill>
                  <a:srgbClr val="000000"/>
                </a:solidFill>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3600" err="1">
                <a:solidFill>
                  <a:schemeClr val="accent1">
                    <a:lumMod val="50000"/>
                  </a:schemeClr>
                </a:solidFill>
              </a:endParaRPr>
            </a:p>
          </p:txBody>
        </p:sp>
      </p:grpSp>
      <p:grpSp>
        <p:nvGrpSpPr>
          <p:cNvPr id="22" name="Group 21" descr="Requirements for Initial License&#10;"/>
          <p:cNvGrpSpPr/>
          <p:nvPr/>
        </p:nvGrpSpPr>
        <p:grpSpPr>
          <a:xfrm>
            <a:off x="3200969" y="4093386"/>
            <a:ext cx="8844482" cy="850135"/>
            <a:chOff x="3055781" y="3110800"/>
            <a:chExt cx="8844482" cy="850135"/>
          </a:xfrm>
        </p:grpSpPr>
        <p:sp>
          <p:nvSpPr>
            <p:cNvPr id="12" name="矩形 11">
              <a:extLst>
                <a:ext uri="{FF2B5EF4-FFF2-40B4-BE49-F238E27FC236}">
                  <a16:creationId xmlns:a16="http://schemas.microsoft.com/office/drawing/2014/main" id="{8EED5C95-0E4E-4512-8773-6CA4934A6C58}"/>
                </a:ext>
              </a:extLst>
            </p:cNvPr>
            <p:cNvSpPr/>
            <p:nvPr/>
          </p:nvSpPr>
          <p:spPr>
            <a:xfrm>
              <a:off x="3055781" y="3151476"/>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000000"/>
                  </a:solidFill>
                  <a:latin typeface="Segoe SemiBold" panose="020B0703040204020203" pitchFamily="34" charset="0"/>
                  <a:cs typeface="Segoe SemiBold" panose="020B0703040204020203" pitchFamily="34" charset="0"/>
                </a:rPr>
                <a:t>03</a:t>
              </a:r>
              <a:endParaRPr lang="zh-CN" altLang="en-US" sz="3200" dirty="0">
                <a:solidFill>
                  <a:srgbClr val="000000"/>
                </a:solidFill>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 uri="{C183D7F6-B498-43B3-948B-1728B52AA6E4}">
                  <adec:decorative xmlns:adec="http://schemas.microsoft.com/office/drawing/2017/decorative" val="1"/>
                </a:ext>
              </a:extLst>
            </p:cNvPr>
            <p:cNvSpPr txBox="1"/>
            <p:nvPr/>
          </p:nvSpPr>
          <p:spPr>
            <a:xfrm>
              <a:off x="3918853" y="3110800"/>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latin typeface="Segoe SemiBold"/>
                  <a:ea typeface="Segoe UI Black"/>
                </a:rPr>
                <a:t>Requirements for Initial License</a:t>
              </a:r>
              <a:endParaRPr lang="zh-CN" altLang="en-US" sz="3600" dirty="0">
                <a:solidFill>
                  <a:schemeClr val="accent1">
                    <a:lumMod val="50000"/>
                  </a:schemeClr>
                </a:solidFill>
              </a:endParaRPr>
            </a:p>
          </p:txBody>
        </p:sp>
      </p:grpSp>
      <p:sp>
        <p:nvSpPr>
          <p:cNvPr id="15" name="文本框 12">
            <a:extLst>
              <a:ext uri="{FF2B5EF4-FFF2-40B4-BE49-F238E27FC236}">
                <a16:creationId xmlns:a16="http://schemas.microsoft.com/office/drawing/2014/main" id="{B1905D39-D14B-4801-B21F-50642D97D7D3}"/>
              </a:ext>
              <a:ext uri="{C183D7F6-B498-43B3-948B-1728B52AA6E4}">
                <adec:decorative xmlns:adec="http://schemas.microsoft.com/office/drawing/2017/decorative" val="1"/>
              </a:ext>
            </a:extLst>
          </p:cNvPr>
          <p:cNvSpPr txBox="1"/>
          <p:nvPr/>
        </p:nvSpPr>
        <p:spPr>
          <a:xfrm>
            <a:off x="4210589" y="2845355"/>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latin typeface="Segoe SemiBold"/>
                <a:ea typeface="Segoe UI Black"/>
              </a:rPr>
              <a:t>Requirements for Provisional License</a:t>
            </a:r>
            <a:endParaRPr lang="zh-CN" altLang="en-US" sz="3600" dirty="0">
              <a:solidFill>
                <a:schemeClr val="accent1">
                  <a:lumMod val="50000"/>
                </a:schemeClr>
              </a:solidFill>
              <a:latin typeface="Segoe SemiBold"/>
            </a:endParaRPr>
          </a:p>
        </p:txBody>
      </p:sp>
      <p:sp>
        <p:nvSpPr>
          <p:cNvPr id="16" name="文本框 12">
            <a:extLst>
              <a:ext uri="{FF2B5EF4-FFF2-40B4-BE49-F238E27FC236}">
                <a16:creationId xmlns:a16="http://schemas.microsoft.com/office/drawing/2014/main" id="{17C2F339-ABC1-4EAE-B259-D5F7D9FCD5EC}"/>
              </a:ext>
              <a:ext uri="{C183D7F6-B498-43B3-948B-1728B52AA6E4}">
                <adec:decorative xmlns:adec="http://schemas.microsoft.com/office/drawing/2017/decorative" val="1"/>
              </a:ext>
            </a:extLst>
          </p:cNvPr>
          <p:cNvSpPr txBox="1"/>
          <p:nvPr/>
        </p:nvSpPr>
        <p:spPr>
          <a:xfrm>
            <a:off x="4112372" y="1613668"/>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latin typeface="Segoe SemiBold"/>
                <a:ea typeface="Segoe UI Black"/>
              </a:rPr>
              <a:t>Emergency License Extension</a:t>
            </a:r>
            <a:endParaRPr lang="zh-CN" altLang="en-US" sz="3600" dirty="0">
              <a:solidFill>
                <a:schemeClr val="accent1">
                  <a:lumMod val="50000"/>
                </a:schemeClr>
              </a:solidFill>
            </a:endParaRPr>
          </a:p>
        </p:txBody>
      </p:sp>
      <p:grpSp>
        <p:nvGrpSpPr>
          <p:cNvPr id="14" name="Group 13" descr="Licensure Office Applicant Support &#10;">
            <a:extLst>
              <a:ext uri="{FF2B5EF4-FFF2-40B4-BE49-F238E27FC236}">
                <a16:creationId xmlns:a16="http://schemas.microsoft.com/office/drawing/2014/main" id="{445E3A19-1D30-4C32-9DDA-1618FCFB0583}"/>
              </a:ext>
            </a:extLst>
          </p:cNvPr>
          <p:cNvGrpSpPr/>
          <p:nvPr/>
        </p:nvGrpSpPr>
        <p:grpSpPr>
          <a:xfrm>
            <a:off x="3210614" y="5308727"/>
            <a:ext cx="8844482" cy="850135"/>
            <a:chOff x="3055781" y="3110800"/>
            <a:chExt cx="8844482" cy="850135"/>
          </a:xfrm>
        </p:grpSpPr>
        <p:sp>
          <p:nvSpPr>
            <p:cNvPr id="17" name="矩形 11">
              <a:extLst>
                <a:ext uri="{FF2B5EF4-FFF2-40B4-BE49-F238E27FC236}">
                  <a16:creationId xmlns:a16="http://schemas.microsoft.com/office/drawing/2014/main" id="{0556533F-4A84-4845-BDCC-458300D1E509}"/>
                </a:ext>
              </a:extLst>
            </p:cNvPr>
            <p:cNvSpPr/>
            <p:nvPr/>
          </p:nvSpPr>
          <p:spPr>
            <a:xfrm>
              <a:off x="3055781" y="3151476"/>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3200" dirty="0">
                  <a:solidFill>
                    <a:srgbClr val="000000"/>
                  </a:solidFill>
                  <a:latin typeface="Segoe SemiBold"/>
                  <a:cs typeface="Segoe SemiBold" panose="020B0703040204020203" pitchFamily="34" charset="0"/>
                </a:rPr>
                <a:t>04</a:t>
              </a:r>
              <a:endParaRPr lang="zh-CN" altLang="en-US" sz="3200" dirty="0">
                <a:solidFill>
                  <a:srgbClr val="000000"/>
                </a:solidFill>
                <a:latin typeface="Segoe SemiBold" panose="020B0703040204020203" pitchFamily="34" charset="0"/>
                <a:cs typeface="Segoe SemiBold" panose="020B0703040204020203" pitchFamily="34" charset="0"/>
              </a:endParaRPr>
            </a:p>
          </p:txBody>
        </p:sp>
        <p:sp>
          <p:nvSpPr>
            <p:cNvPr id="19" name="文本框 12">
              <a:extLst>
                <a:ext uri="{FF2B5EF4-FFF2-40B4-BE49-F238E27FC236}">
                  <a16:creationId xmlns:a16="http://schemas.microsoft.com/office/drawing/2014/main" id="{5D98D921-5668-4535-9491-FF3804F925F3}"/>
                </a:ext>
                <a:ext uri="{C183D7F6-B498-43B3-948B-1728B52AA6E4}">
                  <adec:decorative xmlns:adec="http://schemas.microsoft.com/office/drawing/2017/decorative" val="1"/>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Licensure Office Applicant Support </a:t>
              </a:r>
              <a:endParaRPr lang="zh-CN" altLang="en-US" sz="3600" dirty="0">
                <a:solidFill>
                  <a:schemeClr val="accent1">
                    <a:lumMod val="50000"/>
                  </a:schemeClr>
                </a:solidFill>
              </a:endParaRPr>
            </a:p>
          </p:txBody>
        </p:sp>
      </p:grpSp>
      <p:sp>
        <p:nvSpPr>
          <p:cNvPr id="2" name="Title 1">
            <a:extLst>
              <a:ext uri="{FF2B5EF4-FFF2-40B4-BE49-F238E27FC236}">
                <a16:creationId xmlns:a16="http://schemas.microsoft.com/office/drawing/2014/main" id="{87FA8C83-F448-43D4-9CC8-5DAB1BA76F0F}"/>
              </a:ext>
              <a:ext uri="{C183D7F6-B498-43B3-948B-1728B52AA6E4}">
                <adec:decorative xmlns:adec="http://schemas.microsoft.com/office/drawing/2017/decorative" val="1"/>
              </a:ext>
            </a:extLst>
          </p:cNvPr>
          <p:cNvSpPr>
            <a:spLocks noGrp="1"/>
          </p:cNvSpPr>
          <p:nvPr>
            <p:ph type="title" idx="4294967295"/>
          </p:nvPr>
        </p:nvSpPr>
        <p:spPr/>
        <p:txBody>
          <a:bodyPr/>
          <a:lstStyle/>
          <a:p>
            <a:r>
              <a:rPr lang="en-US" dirty="0">
                <a:solidFill>
                  <a:schemeClr val="bg1"/>
                </a:solidFill>
              </a:rPr>
              <a:t>                                Objectives</a:t>
            </a:r>
          </a:p>
        </p:txBody>
      </p:sp>
    </p:spTree>
    <p:extLst>
      <p:ext uri="{BB962C8B-B14F-4D97-AF65-F5344CB8AC3E}">
        <p14:creationId xmlns:p14="http://schemas.microsoft.com/office/powerpoint/2010/main" val="3218815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0F8F-9CA3-4F25-B03E-44A499778C9A}"/>
              </a:ext>
            </a:extLst>
          </p:cNvPr>
          <p:cNvSpPr>
            <a:spLocks noGrp="1"/>
          </p:cNvSpPr>
          <p:nvPr>
            <p:ph type="title"/>
          </p:nvPr>
        </p:nvSpPr>
        <p:spPr/>
        <p:txBody>
          <a:bodyPr/>
          <a:lstStyle/>
          <a:p>
            <a:r>
              <a:rPr lang="en-US"/>
              <a:t>What’s Not Included</a:t>
            </a:r>
          </a:p>
        </p:txBody>
      </p:sp>
      <p:sp>
        <p:nvSpPr>
          <p:cNvPr id="3" name="Content Placeholder 2">
            <a:extLst>
              <a:ext uri="{FF2B5EF4-FFF2-40B4-BE49-F238E27FC236}">
                <a16:creationId xmlns:a16="http://schemas.microsoft.com/office/drawing/2014/main" id="{FB1F2D5D-8FD8-4A83-8344-FC42A3B5E786}"/>
              </a:ext>
            </a:extLst>
          </p:cNvPr>
          <p:cNvSpPr>
            <a:spLocks noGrp="1"/>
          </p:cNvSpPr>
          <p:nvPr>
            <p:ph idx="1"/>
          </p:nvPr>
        </p:nvSpPr>
        <p:spPr/>
        <p:txBody>
          <a:bodyPr/>
          <a:lstStyle/>
          <a:p>
            <a:r>
              <a:rPr lang="en-US"/>
              <a:t>The draft form addresses the IEP process itself, currently IEP 1- IEP 8.</a:t>
            </a:r>
          </a:p>
          <a:p>
            <a:r>
              <a:rPr lang="en-US"/>
              <a:t>Later, we will update other IEP-related forms, </a:t>
            </a:r>
            <a:r>
              <a:rPr lang="en-US" u="sng"/>
              <a:t>as necessary</a:t>
            </a:r>
            <a:r>
              <a:rPr lang="en-US"/>
              <a:t>. </a:t>
            </a:r>
          </a:p>
          <a:p>
            <a:r>
              <a:rPr lang="en-US"/>
              <a:t>Examples might include the Placement Decision Form (PL 1 and PL 2) and/or the Notice of Proposed School District Action.</a:t>
            </a:r>
          </a:p>
        </p:txBody>
      </p:sp>
      <p:sp>
        <p:nvSpPr>
          <p:cNvPr id="4" name="Slide Number Placeholder 3">
            <a:extLst>
              <a:ext uri="{FF2B5EF4-FFF2-40B4-BE49-F238E27FC236}">
                <a16:creationId xmlns:a16="http://schemas.microsoft.com/office/drawing/2014/main" id="{B34E8C0F-0FAF-48EF-9F80-DC2EE870D8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463762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10AE2-2BBF-42A4-9F47-ACCD5C113420}"/>
              </a:ext>
            </a:extLst>
          </p:cNvPr>
          <p:cNvSpPr>
            <a:spLocks noGrp="1"/>
          </p:cNvSpPr>
          <p:nvPr>
            <p:ph type="title"/>
          </p:nvPr>
        </p:nvSpPr>
        <p:spPr>
          <a:xfrm>
            <a:off x="567743" y="237898"/>
            <a:ext cx="11370972" cy="679905"/>
          </a:xfrm>
        </p:spPr>
        <p:txBody>
          <a:bodyPr/>
          <a:lstStyle/>
          <a:p>
            <a:r>
              <a:rPr lang="en-US"/>
              <a:t>Review of the Draft Form</a:t>
            </a:r>
          </a:p>
        </p:txBody>
      </p:sp>
      <p:sp>
        <p:nvSpPr>
          <p:cNvPr id="3" name="Content Placeholder 2">
            <a:extLst>
              <a:ext uri="{FF2B5EF4-FFF2-40B4-BE49-F238E27FC236}">
                <a16:creationId xmlns:a16="http://schemas.microsoft.com/office/drawing/2014/main" id="{3E0E80C8-623E-416A-867D-9763140A386E}"/>
              </a:ext>
            </a:extLst>
          </p:cNvPr>
          <p:cNvSpPr>
            <a:spLocks noGrp="1"/>
          </p:cNvSpPr>
          <p:nvPr>
            <p:ph idx="1"/>
          </p:nvPr>
        </p:nvSpPr>
        <p:spPr/>
        <p:txBody>
          <a:bodyPr vert="horz" lIns="91440" tIns="45720" rIns="91440" bIns="45720" rtlCol="0" anchor="t">
            <a:noAutofit/>
          </a:bodyPr>
          <a:lstStyle/>
          <a:p>
            <a:r>
              <a:rPr lang="en-US" dirty="0">
                <a:latin typeface="Segoe UI"/>
                <a:cs typeface="Segoe UI"/>
              </a:rPr>
              <a:t>To access the draft form, please click </a:t>
            </a:r>
            <a:r>
              <a:rPr lang="en-US" dirty="0">
                <a:latin typeface="Segoe UI"/>
                <a:cs typeface="Segoe UI"/>
                <a:hlinkClick r:id="rId3"/>
              </a:rPr>
              <a:t>here</a:t>
            </a:r>
            <a:r>
              <a:rPr lang="en-US" dirty="0">
                <a:latin typeface="Segoe UI"/>
                <a:cs typeface="Segoe UI"/>
              </a:rPr>
              <a:t> or go to </a:t>
            </a:r>
            <a:r>
              <a:rPr lang="en-US" dirty="0">
                <a:latin typeface="Segoe UI"/>
                <a:cs typeface="Segoe UI"/>
                <a:hlinkClick r:id="rId3"/>
              </a:rPr>
              <a:t>https://www.doe.mass.edu/sped/ImproveIEP/draft-</a:t>
            </a:r>
            <a:r>
              <a:rPr lang="en-US" dirty="0" err="1">
                <a:latin typeface="Segoe UI"/>
                <a:cs typeface="Segoe UI"/>
                <a:hlinkClick r:id="rId3"/>
              </a:rPr>
              <a:t>iep</a:t>
            </a:r>
            <a:r>
              <a:rPr lang="en-US" dirty="0">
                <a:latin typeface="Segoe UI"/>
                <a:cs typeface="Segoe UI"/>
                <a:hlinkClick r:id="rId3"/>
              </a:rPr>
              <a:t>-</a:t>
            </a:r>
            <a:r>
              <a:rPr lang="en-US" dirty="0" err="1">
                <a:latin typeface="Segoe UI"/>
                <a:cs typeface="Segoe UI"/>
                <a:hlinkClick r:id="rId3"/>
              </a:rPr>
              <a:t>form.xlsm</a:t>
            </a:r>
            <a:r>
              <a:rPr lang="en-US" dirty="0">
                <a:latin typeface="Segoe UI"/>
                <a:cs typeface="Segoe UI"/>
              </a:rPr>
              <a:t>.</a:t>
            </a:r>
            <a:endParaRPr lang="en-US" sz="1200" dirty="0"/>
          </a:p>
          <a:p>
            <a:r>
              <a:rPr lang="en-US" dirty="0"/>
              <a:t>The draft form is in an interactive Excel format.</a:t>
            </a:r>
          </a:p>
          <a:p>
            <a:pPr lvl="1"/>
            <a:r>
              <a:rPr lang="en-US" dirty="0">
                <a:latin typeface="Segoe UI"/>
                <a:cs typeface="Segoe UI"/>
              </a:rPr>
              <a:t>As you answer questions on the form, additional questions drop down when more information is needed. </a:t>
            </a:r>
            <a:endParaRPr lang="en-US" dirty="0"/>
          </a:p>
          <a:p>
            <a:pPr lvl="1"/>
            <a:r>
              <a:rPr lang="en-US" dirty="0"/>
              <a:t>For example, if a student is identified with Autism, the seven additional considerations appear for team consideration.</a:t>
            </a:r>
          </a:p>
          <a:p>
            <a:pPr lvl="1"/>
            <a:r>
              <a:rPr lang="en-US" dirty="0"/>
              <a:t>If the student is not identified with Autism, the additional considerations do not appear.</a:t>
            </a:r>
          </a:p>
        </p:txBody>
      </p:sp>
      <p:sp>
        <p:nvSpPr>
          <p:cNvPr id="4" name="Slide Number Placeholder 3">
            <a:extLst>
              <a:ext uri="{FF2B5EF4-FFF2-40B4-BE49-F238E27FC236}">
                <a16:creationId xmlns:a16="http://schemas.microsoft.com/office/drawing/2014/main" id="{42E31623-1C59-43AC-8B81-53BA9F3EF4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3631433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37DA-360D-AA68-2FF8-B39C75C21D51}"/>
              </a:ext>
            </a:extLst>
          </p:cNvPr>
          <p:cNvSpPr>
            <a:spLocks noGrp="1"/>
          </p:cNvSpPr>
          <p:nvPr>
            <p:ph type="title"/>
          </p:nvPr>
        </p:nvSpPr>
        <p:spPr>
          <a:xfrm>
            <a:off x="584200" y="1297854"/>
            <a:ext cx="10571480" cy="439506"/>
          </a:xfrm>
        </p:spPr>
        <p:txBody>
          <a:bodyPr>
            <a:normAutofit fontScale="90000"/>
          </a:bodyPr>
          <a:lstStyle/>
          <a:p>
            <a:r>
              <a:rPr lang="en-US" dirty="0">
                <a:solidFill>
                  <a:schemeClr val="bg1"/>
                </a:solidFill>
              </a:rPr>
              <a:t>IEP projected timeline</a:t>
            </a:r>
          </a:p>
        </p:txBody>
      </p:sp>
      <p:sp>
        <p:nvSpPr>
          <p:cNvPr id="3" name="Text Placeholder 2">
            <a:extLst>
              <a:ext uri="{FF2B5EF4-FFF2-40B4-BE49-F238E27FC236}">
                <a16:creationId xmlns:a16="http://schemas.microsoft.com/office/drawing/2014/main" id="{0C2EFF35-FB40-0554-12DE-645552831A37}"/>
              </a:ext>
            </a:extLst>
          </p:cNvPr>
          <p:cNvSpPr>
            <a:spLocks noGrp="1"/>
          </p:cNvSpPr>
          <p:nvPr>
            <p:ph type="body" idx="1"/>
          </p:nvPr>
        </p:nvSpPr>
        <p:spPr/>
        <p:txBody>
          <a:bodyPr/>
          <a:lstStyle/>
          <a:p>
            <a:endParaRPr lang="en-US"/>
          </a:p>
        </p:txBody>
      </p:sp>
      <p:pic>
        <p:nvPicPr>
          <p:cNvPr id="4" name="Picture 4" descr="IEP Improvement Project Timeline- Forms">
            <a:extLst>
              <a:ext uri="{FF2B5EF4-FFF2-40B4-BE49-F238E27FC236}">
                <a16:creationId xmlns:a16="http://schemas.microsoft.com/office/drawing/2014/main" id="{732B99A1-966F-2147-C1CE-D6E62A883FA8}"/>
              </a:ext>
            </a:extLst>
          </p:cNvPr>
          <p:cNvPicPr>
            <a:picLocks noChangeAspect="1"/>
          </p:cNvPicPr>
          <p:nvPr/>
        </p:nvPicPr>
        <p:blipFill>
          <a:blip r:embed="rId3"/>
          <a:stretch>
            <a:fillRect/>
          </a:stretch>
        </p:blipFill>
        <p:spPr>
          <a:xfrm>
            <a:off x="113246" y="21497"/>
            <a:ext cx="11513388" cy="6416974"/>
          </a:xfrm>
          <a:prstGeom prst="rect">
            <a:avLst/>
          </a:prstGeom>
        </p:spPr>
      </p:pic>
    </p:spTree>
    <p:extLst>
      <p:ext uri="{BB962C8B-B14F-4D97-AF65-F5344CB8AC3E}">
        <p14:creationId xmlns:p14="http://schemas.microsoft.com/office/powerpoint/2010/main" val="2911366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E3440-5020-A98B-C8E3-59E6FB84EF5D}"/>
              </a:ext>
            </a:extLst>
          </p:cNvPr>
          <p:cNvSpPr>
            <a:spLocks noGrp="1"/>
          </p:cNvSpPr>
          <p:nvPr>
            <p:ph type="title"/>
          </p:nvPr>
        </p:nvSpPr>
        <p:spPr>
          <a:xfrm>
            <a:off x="1097280" y="286603"/>
            <a:ext cx="10058400" cy="971926"/>
          </a:xfrm>
        </p:spPr>
        <p:txBody>
          <a:bodyPr>
            <a:normAutofit/>
          </a:bodyPr>
          <a:lstStyle/>
          <a:p>
            <a:r>
              <a:rPr lang="en-US" dirty="0"/>
              <a:t>.</a:t>
            </a:r>
            <a:r>
              <a:rPr lang="en-US" dirty="0" err="1"/>
              <a:t>iep</a:t>
            </a:r>
            <a:r>
              <a:rPr lang="en-US" dirty="0"/>
              <a:t> forms</a:t>
            </a:r>
          </a:p>
        </p:txBody>
      </p:sp>
      <p:sp>
        <p:nvSpPr>
          <p:cNvPr id="3" name="Text Placeholder 2">
            <a:extLst>
              <a:ext uri="{FF2B5EF4-FFF2-40B4-BE49-F238E27FC236}">
                <a16:creationId xmlns:a16="http://schemas.microsoft.com/office/drawing/2014/main" id="{AA5887E9-DFBA-408B-48C7-C02D4D54ABA9}"/>
              </a:ext>
            </a:extLst>
          </p:cNvPr>
          <p:cNvSpPr>
            <a:spLocks noGrp="1"/>
          </p:cNvSpPr>
          <p:nvPr>
            <p:ph type="body" idx="1"/>
          </p:nvPr>
        </p:nvSpPr>
        <p:spPr/>
        <p:txBody>
          <a:bodyPr/>
          <a:lstStyle/>
          <a:p>
            <a:endParaRPr lang="en-US"/>
          </a:p>
        </p:txBody>
      </p:sp>
      <p:pic>
        <p:nvPicPr>
          <p:cNvPr id="4" name="Picture 4" descr="Timeline&#10;&#10;">
            <a:extLst>
              <a:ext uri="{FF2B5EF4-FFF2-40B4-BE49-F238E27FC236}">
                <a16:creationId xmlns:a16="http://schemas.microsoft.com/office/drawing/2014/main" id="{BDBB3838-4044-0F75-6621-67474697915E}"/>
              </a:ext>
            </a:extLst>
          </p:cNvPr>
          <p:cNvPicPr>
            <a:picLocks noChangeAspect="1"/>
          </p:cNvPicPr>
          <p:nvPr/>
        </p:nvPicPr>
        <p:blipFill>
          <a:blip r:embed="rId2"/>
          <a:stretch>
            <a:fillRect/>
          </a:stretch>
        </p:blipFill>
        <p:spPr>
          <a:xfrm>
            <a:off x="583721" y="285212"/>
            <a:ext cx="10981425" cy="6273199"/>
          </a:xfrm>
          <a:prstGeom prst="rect">
            <a:avLst/>
          </a:prstGeom>
        </p:spPr>
      </p:pic>
    </p:spTree>
    <p:extLst>
      <p:ext uri="{BB962C8B-B14F-4D97-AF65-F5344CB8AC3E}">
        <p14:creationId xmlns:p14="http://schemas.microsoft.com/office/powerpoint/2010/main" val="2465700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g118faf2edf6_0_1" descr="CAST logo"/>
          <p:cNvPicPr preferRelativeResize="0"/>
          <p:nvPr/>
        </p:nvPicPr>
        <p:blipFill>
          <a:blip r:embed="rId3">
            <a:alphaModFix/>
          </a:blip>
          <a:stretch>
            <a:fillRect/>
          </a:stretch>
        </p:blipFill>
        <p:spPr>
          <a:xfrm>
            <a:off x="17851" y="1503087"/>
            <a:ext cx="4134422" cy="2232963"/>
          </a:xfrm>
          <a:prstGeom prst="rect">
            <a:avLst/>
          </a:prstGeom>
          <a:noFill/>
          <a:ln>
            <a:noFill/>
          </a:ln>
        </p:spPr>
      </p:pic>
      <p:pic>
        <p:nvPicPr>
          <p:cNvPr id="211" name="Google Shape;211;g118faf2edf6_0_1" descr="Rennie Center logo"/>
          <p:cNvPicPr preferRelativeResize="0"/>
          <p:nvPr/>
        </p:nvPicPr>
        <p:blipFill>
          <a:blip r:embed="rId4">
            <a:alphaModFix/>
          </a:blip>
          <a:stretch>
            <a:fillRect/>
          </a:stretch>
        </p:blipFill>
        <p:spPr>
          <a:xfrm>
            <a:off x="36725" y="3958225"/>
            <a:ext cx="4060974" cy="2159700"/>
          </a:xfrm>
          <a:prstGeom prst="rect">
            <a:avLst/>
          </a:prstGeom>
          <a:noFill/>
          <a:ln>
            <a:noFill/>
          </a:ln>
        </p:spPr>
      </p:pic>
      <p:pic>
        <p:nvPicPr>
          <p:cNvPr id="212" name="Google Shape;212;g118faf2edf6_0_1" descr="Federation for Children and Families logo"/>
          <p:cNvPicPr preferRelativeResize="0"/>
          <p:nvPr/>
        </p:nvPicPr>
        <p:blipFill>
          <a:blip r:embed="rId5">
            <a:alphaModFix/>
          </a:blip>
          <a:stretch>
            <a:fillRect/>
          </a:stretch>
        </p:blipFill>
        <p:spPr>
          <a:xfrm>
            <a:off x="8057575" y="1407534"/>
            <a:ext cx="4134424" cy="2215891"/>
          </a:xfrm>
          <a:prstGeom prst="rect">
            <a:avLst/>
          </a:prstGeom>
          <a:noFill/>
          <a:ln>
            <a:noFill/>
          </a:ln>
        </p:spPr>
      </p:pic>
      <p:pic>
        <p:nvPicPr>
          <p:cNvPr id="213" name="Google Shape;213;g118faf2edf6_0_1" descr="Black Print logo"/>
          <p:cNvPicPr preferRelativeResize="0"/>
          <p:nvPr/>
        </p:nvPicPr>
        <p:blipFill>
          <a:blip r:embed="rId6">
            <a:alphaModFix/>
          </a:blip>
          <a:stretch>
            <a:fillRect/>
          </a:stretch>
        </p:blipFill>
        <p:spPr>
          <a:xfrm>
            <a:off x="8039733" y="3750025"/>
            <a:ext cx="4170118" cy="2232975"/>
          </a:xfrm>
          <a:prstGeom prst="rect">
            <a:avLst/>
          </a:prstGeom>
          <a:noFill/>
          <a:ln>
            <a:noFill/>
          </a:ln>
        </p:spPr>
      </p:pic>
      <p:sp>
        <p:nvSpPr>
          <p:cNvPr id="214" name="Google Shape;214;g118faf2edf6_0_1"/>
          <p:cNvSpPr txBox="1"/>
          <p:nvPr/>
        </p:nvSpPr>
        <p:spPr>
          <a:xfrm>
            <a:off x="178800" y="141825"/>
            <a:ext cx="11834400" cy="1139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100" b="1" i="1" u="none" strike="noStrike" kern="0" cap="none" spc="0" normalizeH="0" baseline="0" noProof="0" dirty="0">
                <a:ln>
                  <a:noFill/>
                </a:ln>
                <a:solidFill>
                  <a:srgbClr val="000000"/>
                </a:solidFill>
                <a:effectLst/>
                <a:uLnTx/>
                <a:uFillTx/>
                <a:latin typeface="Calibri"/>
                <a:ea typeface="Calibri"/>
                <a:cs typeface="Calibri"/>
                <a:sym typeface="Calibri"/>
              </a:rPr>
              <a:t>Students and Families First Coalition</a:t>
            </a:r>
            <a:r>
              <a:rPr kumimoji="0" lang="en-US" sz="3100" b="0" i="0" u="none" strike="noStrike" kern="0" cap="none" spc="0" normalizeH="0" baseline="0" noProof="0" dirty="0">
                <a:ln>
                  <a:noFill/>
                </a:ln>
                <a:solidFill>
                  <a:srgbClr val="000000"/>
                </a:solidFill>
                <a:effectLst/>
                <a:uLnTx/>
                <a:uFillTx/>
                <a:latin typeface="Calibri"/>
                <a:ea typeface="Calibri"/>
                <a:cs typeface="Calibri"/>
                <a:sym typeface="Calibri"/>
              </a:rPr>
              <a:t>: Providing Training, Oversight, and Guidance to </a:t>
            </a:r>
            <a:r>
              <a:rPr kumimoji="0" lang="en-US" sz="3100" b="1" i="0" u="none" strike="noStrike" kern="0" cap="none" spc="0" normalizeH="0" baseline="0" noProof="0" dirty="0">
                <a:ln>
                  <a:noFill/>
                </a:ln>
                <a:solidFill>
                  <a:srgbClr val="000000"/>
                </a:solidFill>
                <a:effectLst/>
                <a:uLnTx/>
                <a:uFillTx/>
                <a:latin typeface="Calibri"/>
                <a:ea typeface="Calibri"/>
                <a:cs typeface="Calibri"/>
                <a:sym typeface="Calibri"/>
              </a:rPr>
              <a:t>“Early Adopters”</a:t>
            </a:r>
            <a:r>
              <a:rPr kumimoji="0" lang="en-US" sz="31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31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15" name="Google Shape;215;g118faf2edf6_0_1" descr="Systems Improvement Playbook logo&#10;"/>
          <p:cNvPicPr preferRelativeResize="0"/>
          <p:nvPr/>
        </p:nvPicPr>
        <p:blipFill rotWithShape="1">
          <a:blip r:embed="rId7">
            <a:alphaModFix/>
          </a:blip>
          <a:srcRect l="50988" t="44960" r="23921" b="10795"/>
          <a:stretch/>
        </p:blipFill>
        <p:spPr>
          <a:xfrm>
            <a:off x="4566513" y="2220200"/>
            <a:ext cx="3058973" cy="3034301"/>
          </a:xfrm>
          <a:prstGeom prst="rect">
            <a:avLst/>
          </a:prstGeom>
          <a:noFill/>
          <a:ln>
            <a:noFill/>
          </a:ln>
        </p:spPr>
      </p:pic>
      <p:sp>
        <p:nvSpPr>
          <p:cNvPr id="2" name="Title 1">
            <a:extLst>
              <a:ext uri="{FF2B5EF4-FFF2-40B4-BE49-F238E27FC236}">
                <a16:creationId xmlns:a16="http://schemas.microsoft.com/office/drawing/2014/main" id="{C7942E6F-1455-4A6C-9770-A24084AA2554}"/>
              </a:ext>
            </a:extLst>
          </p:cNvPr>
          <p:cNvSpPr>
            <a:spLocks noGrp="1"/>
          </p:cNvSpPr>
          <p:nvPr>
            <p:ph type="title" idx="4294967295"/>
          </p:nvPr>
        </p:nvSpPr>
        <p:spPr>
          <a:xfrm>
            <a:off x="1097280" y="1280912"/>
            <a:ext cx="10058400" cy="456448"/>
          </a:xfrm>
        </p:spPr>
        <p:txBody>
          <a:bodyPr>
            <a:normAutofit fontScale="90000"/>
          </a:bodyPr>
          <a:lstStyle/>
          <a:p>
            <a:r>
              <a:rPr lang="en-US" dirty="0">
                <a:solidFill>
                  <a:schemeClr val="bg1"/>
                </a:solidFill>
              </a:rPr>
              <a:t>.students and families first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7E32-FF63-4100-9208-A1CD0C330E30}"/>
              </a:ext>
            </a:extLst>
          </p:cNvPr>
          <p:cNvSpPr>
            <a:spLocks noGrp="1"/>
          </p:cNvSpPr>
          <p:nvPr>
            <p:ph type="title"/>
          </p:nvPr>
        </p:nvSpPr>
        <p:spPr>
          <a:xfrm>
            <a:off x="567676" y="237897"/>
            <a:ext cx="11370972" cy="679905"/>
          </a:xfrm>
        </p:spPr>
        <p:txBody>
          <a:bodyPr/>
          <a:lstStyle/>
          <a:p>
            <a:r>
              <a:rPr lang="en-US" dirty="0"/>
              <a:t>Stakeholder Engagement to Improve Draft Forms</a:t>
            </a:r>
          </a:p>
        </p:txBody>
      </p:sp>
      <p:graphicFrame>
        <p:nvGraphicFramePr>
          <p:cNvPr id="5" name="Content Placeholder 4" descr="Stakeholder Engagement to Improve Draft Forms- Early Adopters, Targetet Engagement, and Universal Input">
            <a:extLst>
              <a:ext uri="{FF2B5EF4-FFF2-40B4-BE49-F238E27FC236}">
                <a16:creationId xmlns:a16="http://schemas.microsoft.com/office/drawing/2014/main" id="{84213EE9-CC03-4C67-AA2E-7922A0DA5E35}"/>
              </a:ext>
            </a:extLst>
          </p:cNvPr>
          <p:cNvGraphicFramePr>
            <a:graphicFrameLocks noGrp="1"/>
          </p:cNvGraphicFramePr>
          <p:nvPr>
            <p:ph idx="1"/>
            <p:extLst>
              <p:ext uri="{D42A27DB-BD31-4B8C-83A1-F6EECF244321}">
                <p14:modId xmlns:p14="http://schemas.microsoft.com/office/powerpoint/2010/main" val="4062494261"/>
              </p:ext>
            </p:extLst>
          </p:nvPr>
        </p:nvGraphicFramePr>
        <p:xfrm>
          <a:off x="568325" y="1230313"/>
          <a:ext cx="11369675" cy="504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8F9A8A9-84BC-4161-A359-6CC8F01A3E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794311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rPr>
              <a:t>03</a:t>
            </a:r>
            <a:endParaRPr kumimoji="0" lang="zh-CN" altLang="en-US"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zh-CN" altLang="en-US" sz="4000">
                <a:solidFill>
                  <a:schemeClr val="accent1">
                    <a:lumMod val="50000"/>
                  </a:schemeClr>
                </a:solidFill>
                <a:latin typeface="+mj-lt"/>
                <a:cs typeface="Arial"/>
              </a:rPr>
              <a:t>IDEA Equitable Services Resolution Funds</a:t>
            </a:r>
          </a:p>
        </p:txBody>
      </p:sp>
    </p:spTree>
    <p:extLst>
      <p:ext uri="{BB962C8B-B14F-4D97-AF65-F5344CB8AC3E}">
        <p14:creationId xmlns:p14="http://schemas.microsoft.com/office/powerpoint/2010/main" val="3915858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72CF-15B5-03FD-DB40-192A385F3D1F}"/>
              </a:ext>
            </a:extLst>
          </p:cNvPr>
          <p:cNvSpPr>
            <a:spLocks noGrp="1"/>
          </p:cNvSpPr>
          <p:nvPr>
            <p:ph type="title"/>
          </p:nvPr>
        </p:nvSpPr>
        <p:spPr/>
        <p:txBody>
          <a:bodyPr/>
          <a:lstStyle/>
          <a:p>
            <a:r>
              <a:rPr lang="en-US" b="1">
                <a:latin typeface="Segoe UI Semibold"/>
                <a:cs typeface="Segoe UI Semibold"/>
              </a:rPr>
              <a:t>Resolution Funds Year 2</a:t>
            </a:r>
            <a:endParaRPr lang="en-US">
              <a:latin typeface="Segoe UI Semibold"/>
              <a:cs typeface="Segoe UI Semibold"/>
            </a:endParaRPr>
          </a:p>
        </p:txBody>
      </p:sp>
      <p:sp>
        <p:nvSpPr>
          <p:cNvPr id="3" name="Content Placeholder 2">
            <a:extLst>
              <a:ext uri="{FF2B5EF4-FFF2-40B4-BE49-F238E27FC236}">
                <a16:creationId xmlns:a16="http://schemas.microsoft.com/office/drawing/2014/main" id="{45674462-426A-4C95-5381-6850AFC4A03A}"/>
              </a:ext>
            </a:extLst>
          </p:cNvPr>
          <p:cNvSpPr>
            <a:spLocks noGrp="1"/>
          </p:cNvSpPr>
          <p:nvPr>
            <p:ph idx="1"/>
          </p:nvPr>
        </p:nvSpPr>
        <p:spPr/>
        <p:txBody>
          <a:bodyPr vert="horz" lIns="91440" tIns="45720" rIns="91440" bIns="45720" rtlCol="0" anchor="t">
            <a:noAutofit/>
          </a:bodyPr>
          <a:lstStyle/>
          <a:p>
            <a:r>
              <a:rPr lang="en-US" sz="2600">
                <a:latin typeface="Segoe UI"/>
                <a:cs typeface="Segoe UI"/>
              </a:rPr>
              <a:t>LEAs that were allocated Resolution Funds in FY2022 will be receiving allocations in FY2023 unless the LEA opted to take all funds in Year 1 of the Resolution (FY2022).</a:t>
            </a:r>
          </a:p>
          <a:p>
            <a:r>
              <a:rPr lang="en-US" sz="2600">
                <a:latin typeface="Segoe UI"/>
                <a:cs typeface="Segoe UI"/>
              </a:rPr>
              <a:t>LEA allocation letters are forthcoming.</a:t>
            </a:r>
          </a:p>
          <a:p>
            <a:r>
              <a:rPr lang="en-US" sz="2600">
                <a:latin typeface="Segoe UI"/>
                <a:cs typeface="Segoe UI"/>
              </a:rPr>
              <a:t>FY2023 allocations have been adjusted to reflect the updated child count.</a:t>
            </a:r>
            <a:endParaRPr lang="en-US" sz="2600"/>
          </a:p>
          <a:p>
            <a:r>
              <a:rPr lang="en-US" sz="2600">
                <a:latin typeface="Segoe UI"/>
                <a:cs typeface="Segoe UI"/>
              </a:rPr>
              <a:t>Written affirmations that include documentation of consultation regarding the Resolution Funds are to be submitted to </a:t>
            </a:r>
            <a:r>
              <a:rPr lang="en-US" sz="2600">
                <a:latin typeface="Segoe UI"/>
                <a:cs typeface="Segoe UI"/>
                <a:hlinkClick r:id="rId3"/>
              </a:rPr>
              <a:t>IDEAequitableservices@mass.gov</a:t>
            </a:r>
            <a:r>
              <a:rPr lang="en-US" sz="2600">
                <a:latin typeface="Segoe UI"/>
                <a:cs typeface="Segoe UI"/>
              </a:rPr>
              <a:t> by </a:t>
            </a:r>
            <a:r>
              <a:rPr lang="en-US" sz="2600" b="1">
                <a:latin typeface="Segoe UI"/>
                <a:cs typeface="Segoe UI"/>
              </a:rPr>
              <a:t>June 1,</a:t>
            </a:r>
            <a:r>
              <a:rPr lang="en-US" sz="2600" b="1" i="1" baseline="30000">
                <a:latin typeface="Segoe UI"/>
                <a:cs typeface="Segoe UI"/>
              </a:rPr>
              <a:t> </a:t>
            </a:r>
            <a:r>
              <a:rPr lang="en-US" sz="2600" b="1">
                <a:latin typeface="Segoe UI"/>
                <a:cs typeface="Segoe UI"/>
              </a:rPr>
              <a:t>2022.</a:t>
            </a:r>
            <a:endParaRPr lang="en-US" sz="2600"/>
          </a:p>
          <a:p>
            <a:r>
              <a:rPr lang="en-US" sz="2600">
                <a:latin typeface="Segoe UI"/>
                <a:cs typeface="Segoe UI"/>
              </a:rPr>
              <a:t>A sample affirmation that includes the Resolution Funds can be found at </a:t>
            </a:r>
            <a:r>
              <a:rPr lang="en-US" sz="2600" u="sng">
                <a:latin typeface="Segoe UI"/>
                <a:cs typeface="Segoe UI"/>
                <a:hlinkClick r:id="rId4"/>
              </a:rPr>
              <a:t>https://www.doe.mass.edu/sped/proshare/</a:t>
            </a:r>
            <a:r>
              <a:rPr lang="en-US" sz="2600">
                <a:latin typeface="Segoe UI"/>
                <a:cs typeface="Segoe UI"/>
              </a:rPr>
              <a:t> in the Sample Documents section.</a:t>
            </a:r>
            <a:endParaRPr lang="en-US" sz="2600"/>
          </a:p>
          <a:p>
            <a:endParaRPr lang="en-US"/>
          </a:p>
        </p:txBody>
      </p:sp>
    </p:spTree>
    <p:extLst>
      <p:ext uri="{BB962C8B-B14F-4D97-AF65-F5344CB8AC3E}">
        <p14:creationId xmlns:p14="http://schemas.microsoft.com/office/powerpoint/2010/main" val="1551435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0">
                <a:solidFill>
                  <a:schemeClr val="bg1"/>
                </a:solidFill>
                <a:latin typeface="Segoe SemiBold"/>
                <a:cs typeface="Segoe SemiBold" panose="020B0703040204020203" pitchFamily="34" charset="0"/>
              </a:rPr>
              <a:t>04</a:t>
            </a:r>
            <a:endParaRPr kumimoji="0" lang="zh-CN" altLang="en-US" sz="60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56955"/>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a:solidFill>
                  <a:schemeClr val="accent1">
                    <a:lumMod val="50000"/>
                  </a:schemeClr>
                </a:solidFill>
                <a:latin typeface="+mj-lt"/>
                <a:cs typeface="Arial"/>
              </a:rPr>
              <a:t>Special Education Updates</a:t>
            </a:r>
            <a:endParaRPr lang="zh-CN" altLang="en-US" sz="4000">
              <a:solidFill>
                <a:schemeClr val="accent1">
                  <a:lumMod val="50000"/>
                </a:schemeClr>
              </a:solidFill>
              <a:latin typeface="+mj-lt"/>
              <a:cs typeface="Arial"/>
            </a:endParaRPr>
          </a:p>
        </p:txBody>
      </p:sp>
    </p:spTree>
    <p:extLst>
      <p:ext uri="{BB962C8B-B14F-4D97-AF65-F5344CB8AC3E}">
        <p14:creationId xmlns:p14="http://schemas.microsoft.com/office/powerpoint/2010/main" val="987451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DCA3-C8CC-4DA4-8B9A-462542EDB2A2}"/>
              </a:ext>
            </a:extLst>
          </p:cNvPr>
          <p:cNvSpPr>
            <a:spLocks noGrp="1"/>
          </p:cNvSpPr>
          <p:nvPr>
            <p:ph type="title"/>
          </p:nvPr>
        </p:nvSpPr>
        <p:spPr/>
        <p:txBody>
          <a:bodyPr/>
          <a:lstStyle/>
          <a:p>
            <a:r>
              <a:rPr lang="en-US"/>
              <a:t>Extended School Year</a:t>
            </a:r>
          </a:p>
        </p:txBody>
      </p:sp>
      <p:sp>
        <p:nvSpPr>
          <p:cNvPr id="3" name="Content Placeholder 2">
            <a:extLst>
              <a:ext uri="{FF2B5EF4-FFF2-40B4-BE49-F238E27FC236}">
                <a16:creationId xmlns:a16="http://schemas.microsoft.com/office/drawing/2014/main" id="{58E9F147-5BC9-4E20-BAFB-62F870311AA3}"/>
              </a:ext>
            </a:extLst>
          </p:cNvPr>
          <p:cNvSpPr>
            <a:spLocks noGrp="1"/>
          </p:cNvSpPr>
          <p:nvPr>
            <p:ph idx="1"/>
          </p:nvPr>
        </p:nvSpPr>
        <p:spPr/>
        <p:txBody>
          <a:bodyPr/>
          <a:lstStyle/>
          <a:p>
            <a:r>
              <a:rPr lang="en-US"/>
              <a:t>Transportation </a:t>
            </a:r>
          </a:p>
          <a:p>
            <a:r>
              <a:rPr lang="en-US"/>
              <a:t>Remote Services</a:t>
            </a:r>
          </a:p>
        </p:txBody>
      </p:sp>
    </p:spTree>
    <p:extLst>
      <p:ext uri="{BB962C8B-B14F-4D97-AF65-F5344CB8AC3E}">
        <p14:creationId xmlns:p14="http://schemas.microsoft.com/office/powerpoint/2010/main" val="324722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D82B0C-B2F9-4E9A-91DC-C81F227E6857}"/>
              </a:ext>
              <a:ext uri="{C183D7F6-B498-43B3-948B-1728B52AA6E4}">
                <adec:decorative xmlns:adec="http://schemas.microsoft.com/office/drawing/2017/decorative" val="1"/>
              </a:ext>
            </a:extLst>
          </p:cNvPr>
          <p:cNvSpPr>
            <a:spLocks noGrp="1"/>
          </p:cNvSpPr>
          <p:nvPr>
            <p:ph type="dt" sz="half" idx="4294967295"/>
          </p:nvPr>
        </p:nvSpPr>
        <p:spPr>
          <a:xfrm>
            <a:off x="0" y="6356350"/>
            <a:ext cx="2743200" cy="365125"/>
          </a:xfrm>
        </p:spPr>
        <p:txBody>
          <a:bodyPr/>
          <a:lstStyle/>
          <a:p>
            <a:fld id="{801D30A0-5335-4C6E-BD65-EFC51F194607}" type="datetime1">
              <a:rPr lang="en-US" smtClean="0"/>
              <a:pPr/>
              <a:t>5/26/2022</a:t>
            </a:fld>
            <a:endParaRPr lang="en-US"/>
          </a:p>
        </p:txBody>
      </p:sp>
      <p:sp>
        <p:nvSpPr>
          <p:cNvPr id="6" name="TextBox 5">
            <a:extLst>
              <a:ext uri="{FF2B5EF4-FFF2-40B4-BE49-F238E27FC236}">
                <a16:creationId xmlns:a16="http://schemas.microsoft.com/office/drawing/2014/main" id="{A7C97F1A-3579-4E4E-A9C0-36A485EC0372}"/>
              </a:ext>
              <a:ext uri="{C183D7F6-B498-43B3-948B-1728B52AA6E4}">
                <adec:decorative xmlns:adec="http://schemas.microsoft.com/office/drawing/2017/decorative" val="1"/>
              </a:ext>
            </a:extLst>
          </p:cNvPr>
          <p:cNvSpPr txBox="1"/>
          <p:nvPr/>
        </p:nvSpPr>
        <p:spPr>
          <a:xfrm>
            <a:off x="370704" y="2588740"/>
            <a:ext cx="1173891" cy="830997"/>
          </a:xfrm>
          <a:prstGeom prst="rect">
            <a:avLst/>
          </a:prstGeom>
          <a:noFill/>
        </p:spPr>
        <p:txBody>
          <a:bodyPr wrap="square" rtlCol="0">
            <a:spAutoFit/>
          </a:bodyPr>
          <a:lstStyle/>
          <a:p>
            <a:r>
              <a:rPr lang="en-US" sz="4800" b="1">
                <a:solidFill>
                  <a:schemeClr val="bg1"/>
                </a:solidFill>
              </a:rPr>
              <a:t>01</a:t>
            </a:r>
          </a:p>
        </p:txBody>
      </p:sp>
      <p:sp>
        <p:nvSpPr>
          <p:cNvPr id="8" name="TextBox 7">
            <a:extLst>
              <a:ext uri="{FF2B5EF4-FFF2-40B4-BE49-F238E27FC236}">
                <a16:creationId xmlns:a16="http://schemas.microsoft.com/office/drawing/2014/main" id="{E1AD0A56-E80D-492E-AA29-3F8F1ECC7A56}"/>
              </a:ext>
              <a:ext uri="{C183D7F6-B498-43B3-948B-1728B52AA6E4}">
                <adec:decorative xmlns:adec="http://schemas.microsoft.com/office/drawing/2017/decorative" val="0"/>
              </a:ext>
            </a:extLst>
          </p:cNvPr>
          <p:cNvSpPr txBox="1"/>
          <p:nvPr/>
        </p:nvSpPr>
        <p:spPr>
          <a:xfrm>
            <a:off x="2108887" y="2219408"/>
            <a:ext cx="9457037" cy="830997"/>
          </a:xfrm>
          <a:prstGeom prst="rect">
            <a:avLst/>
          </a:prstGeom>
          <a:noFill/>
        </p:spPr>
        <p:txBody>
          <a:bodyPr wrap="square" lIns="91440" tIns="45720" rIns="91440" bIns="45720" rtlCol="0" anchor="t">
            <a:spAutoFit/>
          </a:bodyPr>
          <a:lstStyle/>
          <a:p>
            <a:r>
              <a:rPr lang="en-US" sz="4800" dirty="0"/>
              <a:t>Emergency License Extension</a:t>
            </a:r>
            <a:endParaRPr lang="en-US" dirty="0"/>
          </a:p>
        </p:txBody>
      </p:sp>
      <p:sp>
        <p:nvSpPr>
          <p:cNvPr id="2" name="Title 1">
            <a:extLst>
              <a:ext uri="{FF2B5EF4-FFF2-40B4-BE49-F238E27FC236}">
                <a16:creationId xmlns:a16="http://schemas.microsoft.com/office/drawing/2014/main" id="{44403F8F-30BA-45FA-81E5-DCEED2E3819A}"/>
              </a:ext>
              <a:ext uri="{C183D7F6-B498-43B3-948B-1728B52AA6E4}">
                <adec:decorative xmlns:adec="http://schemas.microsoft.com/office/drawing/2017/decorative" val="1"/>
              </a:ext>
            </a:extLst>
          </p:cNvPr>
          <p:cNvSpPr>
            <a:spLocks noGrp="1"/>
          </p:cNvSpPr>
          <p:nvPr>
            <p:ph type="title" idx="4294967295"/>
          </p:nvPr>
        </p:nvSpPr>
        <p:spPr/>
        <p:txBody>
          <a:bodyPr/>
          <a:lstStyle/>
          <a:p>
            <a:pPr rtl="0" eaLnBrk="1" latinLnBrk="0" hangingPunct="1"/>
            <a:r>
              <a:rPr lang="en-US" sz="4800" kern="1200" dirty="0">
                <a:solidFill>
                  <a:schemeClr val="bg1"/>
                </a:solidFill>
                <a:effectLst/>
                <a:latin typeface="Segoe UI" panose="020B0502040204020203" pitchFamily="34" charset="0"/>
                <a:ea typeface="+mn-ea"/>
                <a:cs typeface="+mn-cs"/>
              </a:rPr>
              <a:t>Emergency License Extension</a:t>
            </a:r>
            <a:endParaRPr lang="en-US" dirty="0">
              <a:solidFill>
                <a:schemeClr val="bg1"/>
              </a:solidFill>
              <a:effectLst/>
            </a:endParaRPr>
          </a:p>
          <a:p>
            <a:endParaRPr lang="en-US" dirty="0"/>
          </a:p>
        </p:txBody>
      </p:sp>
    </p:spTree>
    <p:extLst>
      <p:ext uri="{BB962C8B-B14F-4D97-AF65-F5344CB8AC3E}">
        <p14:creationId xmlns:p14="http://schemas.microsoft.com/office/powerpoint/2010/main" val="3374151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583D-9433-49FD-B9F3-F31E9B3E46DE}"/>
              </a:ext>
            </a:extLst>
          </p:cNvPr>
          <p:cNvSpPr>
            <a:spLocks noGrp="1"/>
          </p:cNvSpPr>
          <p:nvPr>
            <p:ph type="title"/>
          </p:nvPr>
        </p:nvSpPr>
        <p:spPr/>
        <p:txBody>
          <a:bodyPr/>
          <a:lstStyle/>
          <a:p>
            <a:r>
              <a:rPr lang="en-US" dirty="0"/>
              <a:t>Special Education Update</a:t>
            </a:r>
          </a:p>
        </p:txBody>
      </p:sp>
      <p:sp>
        <p:nvSpPr>
          <p:cNvPr id="3" name="Content Placeholder 2">
            <a:extLst>
              <a:ext uri="{FF2B5EF4-FFF2-40B4-BE49-F238E27FC236}">
                <a16:creationId xmlns:a16="http://schemas.microsoft.com/office/drawing/2014/main" id="{5A8CA6DA-0BF9-4F06-9C9D-6011256457A9}"/>
              </a:ext>
            </a:extLst>
          </p:cNvPr>
          <p:cNvSpPr>
            <a:spLocks noGrp="1"/>
          </p:cNvSpPr>
          <p:nvPr>
            <p:ph idx="1"/>
          </p:nvPr>
        </p:nvSpPr>
        <p:spPr/>
        <p:txBody>
          <a:bodyPr/>
          <a:lstStyle/>
          <a:p>
            <a:pPr marL="0" indent="0">
              <a:buNone/>
            </a:pPr>
            <a:endParaRPr lang="en-US">
              <a:hlinkClick r:id="rId2"/>
            </a:endParaRPr>
          </a:p>
          <a:p>
            <a:pPr marL="0" indent="0">
              <a:buNone/>
            </a:pPr>
            <a:endParaRPr lang="en-US">
              <a:hlinkClick r:id="rId2"/>
            </a:endParaRPr>
          </a:p>
          <a:p>
            <a:pPr marL="0" indent="0">
              <a:buNone/>
            </a:pPr>
            <a:endParaRPr lang="en-US">
              <a:hlinkClick r:id="rId2"/>
            </a:endParaRPr>
          </a:p>
          <a:p>
            <a:pPr marL="0" indent="0">
              <a:buNone/>
            </a:pPr>
            <a:endParaRPr lang="en-US">
              <a:hlinkClick r:id="rId2"/>
            </a:endParaRPr>
          </a:p>
          <a:p>
            <a:pPr marL="0" indent="0">
              <a:buNone/>
            </a:pPr>
            <a:endParaRPr lang="en-US">
              <a:hlinkClick r:id="rId2"/>
            </a:endParaRPr>
          </a:p>
          <a:p>
            <a:pPr marL="0" indent="0">
              <a:buNone/>
            </a:pPr>
            <a:endParaRPr lang="en-US">
              <a:hlinkClick r:id="rId2"/>
            </a:endParaRPr>
          </a:p>
          <a:p>
            <a:pPr marL="0" indent="0">
              <a:buNone/>
            </a:pPr>
            <a:endParaRPr lang="en-US">
              <a:hlinkClick r:id="rId2"/>
            </a:endParaRPr>
          </a:p>
          <a:p>
            <a:pPr marL="0" indent="0" algn="ctr">
              <a:buNone/>
            </a:pPr>
            <a:r>
              <a:rPr lang="en-US">
                <a:hlinkClick r:id="rId2"/>
              </a:rPr>
              <a:t>Special Education Updates Sign Up Link</a:t>
            </a:r>
            <a:endParaRPr lang="en-US"/>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80439DA3-27E8-4122-8D60-B4CAE8DDE5D6}"/>
              </a:ext>
            </a:extLst>
          </p:cNvPr>
          <p:cNvSpPr>
            <a:spLocks noGrp="1"/>
          </p:cNvSpPr>
          <p:nvPr>
            <p:ph type="sldNum" sz="quarter" idx="12"/>
          </p:nvPr>
        </p:nvSpPr>
        <p:spPr/>
        <p:txBody>
          <a:bodyPr/>
          <a:lstStyle/>
          <a:p>
            <a:fld id="{FF27229C-EC7B-4063-A33B-28A5E87E32ED}" type="slidenum">
              <a:rPr lang="zh-CN" altLang="en-US" smtClean="0"/>
              <a:pPr/>
              <a:t>50</a:t>
            </a:fld>
            <a:endParaRPr lang="zh-CN" altLang="en-US"/>
          </a:p>
        </p:txBody>
      </p:sp>
      <p:pic>
        <p:nvPicPr>
          <p:cNvPr id="6" name="Picture 5">
            <a:extLst>
              <a:ext uri="{FF2B5EF4-FFF2-40B4-BE49-F238E27FC236}">
                <a16:creationId xmlns:a16="http://schemas.microsoft.com/office/drawing/2014/main" id="{30917C90-7E6E-4BEA-B277-5491FC29E80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872" y="1230403"/>
            <a:ext cx="7738256" cy="3929449"/>
          </a:xfrm>
          <a:prstGeom prst="rect">
            <a:avLst/>
          </a:prstGeom>
        </p:spPr>
      </p:pic>
    </p:spTree>
    <p:extLst>
      <p:ext uri="{BB962C8B-B14F-4D97-AF65-F5344CB8AC3E}">
        <p14:creationId xmlns:p14="http://schemas.microsoft.com/office/powerpoint/2010/main" val="911505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DA8487-E0BC-4DAE-97F4-05A7F76C8A04}"/>
              </a:ext>
            </a:extLst>
          </p:cNvPr>
          <p:cNvSpPr>
            <a:spLocks noGrp="1"/>
          </p:cNvSpPr>
          <p:nvPr>
            <p:ph type="sldNum" sz="quarter" idx="12"/>
          </p:nvPr>
        </p:nvSpPr>
        <p:spPr/>
        <p:txBody>
          <a:bodyPr/>
          <a:lstStyle/>
          <a:p>
            <a:fld id="{FF27229C-EC7B-4063-A33B-28A5E87E32ED}" type="slidenum">
              <a:rPr lang="zh-CN" altLang="en-US" smtClean="0"/>
              <a:pPr/>
              <a:t>51</a:t>
            </a:fld>
            <a:endParaRPr lang="zh-CN" altLang="en-US"/>
          </a:p>
        </p:txBody>
      </p:sp>
      <p:sp>
        <p:nvSpPr>
          <p:cNvPr id="6" name="Title 5">
            <a:extLst>
              <a:ext uri="{FF2B5EF4-FFF2-40B4-BE49-F238E27FC236}">
                <a16:creationId xmlns:a16="http://schemas.microsoft.com/office/drawing/2014/main" id="{046390A3-E23D-4020-BB0C-A21903D67D35}"/>
              </a:ext>
            </a:extLst>
          </p:cNvPr>
          <p:cNvSpPr>
            <a:spLocks noGrp="1"/>
          </p:cNvSpPr>
          <p:nvPr>
            <p:ph type="title"/>
          </p:nvPr>
        </p:nvSpPr>
        <p:spPr/>
        <p:txBody>
          <a:bodyPr/>
          <a:lstStyle/>
          <a:p>
            <a:r>
              <a:rPr lang="en-US"/>
              <a:t>Virtual Job Fair: Massachusetts Public Schools and </a:t>
            </a:r>
            <a:br>
              <a:rPr lang="en-US"/>
            </a:br>
            <a:r>
              <a:rPr lang="en-US"/>
              <a:t>Approved Private Special Education Schools</a:t>
            </a:r>
          </a:p>
        </p:txBody>
      </p:sp>
      <p:sp>
        <p:nvSpPr>
          <p:cNvPr id="5" name="Content Placeholder 4">
            <a:extLst>
              <a:ext uri="{FF2B5EF4-FFF2-40B4-BE49-F238E27FC236}">
                <a16:creationId xmlns:a16="http://schemas.microsoft.com/office/drawing/2014/main" id="{DDC1A0FE-E367-13D3-E1A1-7F13AE9BED7E}"/>
              </a:ext>
            </a:extLst>
          </p:cNvPr>
          <p:cNvSpPr>
            <a:spLocks noGrp="1"/>
          </p:cNvSpPr>
          <p:nvPr>
            <p:ph idx="13"/>
          </p:nvPr>
        </p:nvSpPr>
        <p:spPr>
          <a:xfrm>
            <a:off x="259583" y="960042"/>
            <a:ext cx="11670601" cy="5521110"/>
          </a:xfrm>
        </p:spPr>
        <p:txBody>
          <a:bodyPr vert="horz" lIns="91440" tIns="45720" rIns="91440" bIns="45720" rtlCol="0" anchor="t">
            <a:noAutofit/>
          </a:bodyPr>
          <a:lstStyle/>
          <a:p>
            <a:pPr marL="0" indent="0">
              <a:buNone/>
            </a:pPr>
            <a:r>
              <a:rPr lang="en-US" b="1" dirty="0">
                <a:solidFill>
                  <a:srgbClr val="000000"/>
                </a:solidFill>
                <a:latin typeface="Segoe UI"/>
                <a:cs typeface="Segoe UI"/>
              </a:rPr>
              <a:t>Save the date: </a:t>
            </a:r>
            <a:endParaRPr lang="en-US" b="1" dirty="0">
              <a:solidFill>
                <a:srgbClr val="000000"/>
              </a:solidFill>
            </a:endParaRPr>
          </a:p>
          <a:p>
            <a:pPr marL="0" indent="0">
              <a:buNone/>
            </a:pPr>
            <a:r>
              <a:rPr lang="en-US" b="1" dirty="0">
                <a:solidFill>
                  <a:srgbClr val="FFC000"/>
                </a:solidFill>
                <a:latin typeface="Segoe UI"/>
                <a:cs typeface="Segoe UI"/>
              </a:rPr>
              <a:t>Wednesday, June 15</a:t>
            </a:r>
            <a:r>
              <a:rPr lang="en-US" b="1" baseline="30000" dirty="0">
                <a:solidFill>
                  <a:srgbClr val="FFC000"/>
                </a:solidFill>
                <a:latin typeface="Segoe UI"/>
                <a:cs typeface="Segoe UI"/>
              </a:rPr>
              <a:t>th</a:t>
            </a:r>
            <a:r>
              <a:rPr lang="en-US" b="1" dirty="0">
                <a:solidFill>
                  <a:srgbClr val="FFC000"/>
                </a:solidFill>
                <a:latin typeface="Segoe UI"/>
                <a:cs typeface="Segoe UI"/>
              </a:rPr>
              <a:t> from 10:00-2:00</a:t>
            </a:r>
          </a:p>
          <a:p>
            <a:r>
              <a:rPr lang="en-US" dirty="0">
                <a:latin typeface="Segoe UI"/>
                <a:cs typeface="Segoe UI"/>
              </a:rPr>
              <a:t>Sponsored by DESE and </a:t>
            </a:r>
            <a:r>
              <a:rPr lang="en-US" dirty="0" err="1">
                <a:latin typeface="Segoe UI"/>
                <a:cs typeface="Segoe UI"/>
              </a:rPr>
              <a:t>MassHire</a:t>
            </a:r>
            <a:endParaRPr lang="en-US" dirty="0">
              <a:latin typeface="Segoe UI"/>
              <a:cs typeface="Segoe UI"/>
            </a:endParaRPr>
          </a:p>
          <a:p>
            <a:pPr marL="0" indent="0">
              <a:buNone/>
            </a:pPr>
            <a:endParaRPr lang="en-US" dirty="0"/>
          </a:p>
          <a:p>
            <a:r>
              <a:rPr lang="en-US" b="1" dirty="0">
                <a:solidFill>
                  <a:srgbClr val="0070C0"/>
                </a:solidFill>
                <a:latin typeface="Segoe UI"/>
                <a:cs typeface="Segoe UI"/>
              </a:rPr>
              <a:t>Employers (free of charge):</a:t>
            </a:r>
            <a:r>
              <a:rPr lang="en-US" dirty="0">
                <a:latin typeface="Segoe UI"/>
                <a:cs typeface="Segoe UI"/>
              </a:rPr>
              <a:t> If you have not done so, please complete this brief </a:t>
            </a:r>
            <a:r>
              <a:rPr lang="en-US" dirty="0">
                <a:latin typeface="Segoe UI"/>
                <a:cs typeface="Segoe UI"/>
                <a:hlinkClick r:id="rId2"/>
              </a:rPr>
              <a:t>preregistration</a:t>
            </a:r>
            <a:r>
              <a:rPr lang="en-US" dirty="0">
                <a:latin typeface="Segoe UI"/>
                <a:cs typeface="Segoe UI"/>
              </a:rPr>
              <a:t> form to reserve a booth (closes 5/13/22)</a:t>
            </a:r>
            <a:endParaRPr lang="en-US" dirty="0">
              <a:solidFill>
                <a:srgbClr val="101D35"/>
              </a:solidFill>
              <a:latin typeface="Segoe UI"/>
            </a:endParaRPr>
          </a:p>
          <a:p>
            <a:pPr marL="0" indent="0">
              <a:buNone/>
            </a:pPr>
            <a:endParaRPr lang="en-US" dirty="0">
              <a:solidFill>
                <a:srgbClr val="101D35"/>
              </a:solidFill>
              <a:latin typeface="Segoe UI"/>
              <a:cs typeface="Segoe UI"/>
            </a:endParaRPr>
          </a:p>
          <a:p>
            <a:r>
              <a:rPr lang="en-US" b="1" dirty="0">
                <a:solidFill>
                  <a:srgbClr val="FFC000"/>
                </a:solidFill>
                <a:latin typeface="Segoe UI"/>
                <a:cs typeface="Segoe UI"/>
              </a:rPr>
              <a:t>Job Seekers: </a:t>
            </a:r>
            <a:r>
              <a:rPr lang="en-US" dirty="0">
                <a:solidFill>
                  <a:srgbClr val="000000"/>
                </a:solidFill>
                <a:latin typeface="Segoe UI"/>
                <a:cs typeface="Segoe UI"/>
              </a:rPr>
              <a:t>Please complete this </a:t>
            </a:r>
            <a:r>
              <a:rPr lang="en-US" dirty="0">
                <a:latin typeface="Segoe UI"/>
                <a:cs typeface="Segoe UI"/>
                <a:hlinkClick r:id="rId3"/>
              </a:rPr>
              <a:t>two question survey</a:t>
            </a:r>
            <a:r>
              <a:rPr lang="en-US" dirty="0">
                <a:latin typeface="Segoe UI"/>
                <a:cs typeface="Segoe UI"/>
              </a:rPr>
              <a:t> (closes 5/20/22)</a:t>
            </a:r>
            <a:endParaRPr lang="en-US" dirty="0"/>
          </a:p>
          <a:p>
            <a:endParaRPr lang="en-US" dirty="0"/>
          </a:p>
          <a:p>
            <a:r>
              <a:rPr lang="en-US" sz="2400" b="1" dirty="0">
                <a:latin typeface="Segoe UI"/>
                <a:cs typeface="Segoe UI"/>
              </a:rPr>
              <a:t>All: Please share with your professional network as well as family and friends.</a:t>
            </a:r>
          </a:p>
        </p:txBody>
      </p:sp>
      <p:pic>
        <p:nvPicPr>
          <p:cNvPr id="1030" name="Picture 6" descr="See the source image">
            <a:extLst>
              <a:ext uri="{FF2B5EF4-FFF2-40B4-BE49-F238E27FC236}">
                <a16:creationId xmlns:a16="http://schemas.microsoft.com/office/drawing/2014/main" id="{B7FE9DCC-EDF3-41A4-9235-464AC579A2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4952" y="1047966"/>
            <a:ext cx="3387047" cy="2256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341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Next Special Education Leaders’ Meeting&#10;&#10;June 10, 2022&#10;11:00-12:00&#10;">
            <a:extLst>
              <a:ext uri="{FF2B5EF4-FFF2-40B4-BE49-F238E27FC236}">
                <a16:creationId xmlns:a16="http://schemas.microsoft.com/office/drawing/2014/main" id="{A571AEF7-3241-4D19-A68B-6AC2F03AC701}"/>
              </a:ext>
            </a:extLst>
          </p:cNvPr>
          <p:cNvSpPr/>
          <p:nvPr/>
        </p:nvSpPr>
        <p:spPr>
          <a:xfrm>
            <a:off x="1027523" y="490193"/>
            <a:ext cx="9323108" cy="5967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descr="Next Special Education Leaders’ Meeting June 10, 2022 11:00-12:00&#10;&#10;&#10;">
            <a:extLst>
              <a:ext uri="{FF2B5EF4-FFF2-40B4-BE49-F238E27FC236}">
                <a16:creationId xmlns:a16="http://schemas.microsoft.com/office/drawing/2014/main" id="{8D742FA2-294F-4796-98DB-2F899DCB44AB}"/>
              </a:ext>
            </a:extLst>
          </p:cNvPr>
          <p:cNvSpPr txBox="1"/>
          <p:nvPr/>
        </p:nvSpPr>
        <p:spPr>
          <a:xfrm>
            <a:off x="2058186" y="1351508"/>
            <a:ext cx="6991546" cy="3477875"/>
          </a:xfrm>
          <a:prstGeom prst="rect">
            <a:avLst/>
          </a:prstGeom>
          <a:noFill/>
        </p:spPr>
        <p:txBody>
          <a:bodyPr wrap="square" rtlCol="0">
            <a:spAutoFit/>
          </a:bodyPr>
          <a:lstStyle/>
          <a:p>
            <a:pPr algn="ctr"/>
            <a:r>
              <a:rPr lang="en-US" sz="4400" dirty="0">
                <a:solidFill>
                  <a:schemeClr val="bg1"/>
                </a:solidFill>
              </a:rPr>
              <a:t>Next Special Education Leaders’ Meeting</a:t>
            </a:r>
          </a:p>
          <a:p>
            <a:pPr algn="ctr"/>
            <a:endParaRPr lang="en-US" sz="4400" dirty="0">
              <a:solidFill>
                <a:schemeClr val="bg1"/>
              </a:solidFill>
            </a:endParaRPr>
          </a:p>
          <a:p>
            <a:pPr algn="ctr"/>
            <a:r>
              <a:rPr lang="en-US" sz="4400" dirty="0">
                <a:solidFill>
                  <a:schemeClr val="bg1"/>
                </a:solidFill>
              </a:rPr>
              <a:t>June 10, 2022</a:t>
            </a:r>
          </a:p>
          <a:p>
            <a:pPr algn="ctr"/>
            <a:r>
              <a:rPr lang="en-US" sz="4400" dirty="0">
                <a:solidFill>
                  <a:schemeClr val="bg1"/>
                </a:solidFill>
              </a:rPr>
              <a:t>11:00-12:00</a:t>
            </a:r>
          </a:p>
        </p:txBody>
      </p:sp>
      <p:sp>
        <p:nvSpPr>
          <p:cNvPr id="4" name="Title 3">
            <a:extLst>
              <a:ext uri="{FF2B5EF4-FFF2-40B4-BE49-F238E27FC236}">
                <a16:creationId xmlns:a16="http://schemas.microsoft.com/office/drawing/2014/main" id="{8EA638DA-6323-40EC-A9DB-41EB07801396}"/>
              </a:ext>
            </a:extLst>
          </p:cNvPr>
          <p:cNvSpPr>
            <a:spLocks noGrp="1"/>
          </p:cNvSpPr>
          <p:nvPr>
            <p:ph type="title" idx="4294967295"/>
          </p:nvPr>
        </p:nvSpPr>
        <p:spPr/>
        <p:txBody>
          <a:bodyPr/>
          <a:lstStyle/>
          <a:p>
            <a:r>
              <a:rPr lang="en-US" baseline="0" dirty="0"/>
              <a:t>   .</a:t>
            </a:r>
            <a:endParaRPr lang="en-US" dirty="0"/>
          </a:p>
        </p:txBody>
      </p:sp>
    </p:spTree>
    <p:extLst>
      <p:ext uri="{BB962C8B-B14F-4D97-AF65-F5344CB8AC3E}">
        <p14:creationId xmlns:p14="http://schemas.microsoft.com/office/powerpoint/2010/main" val="1024284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0">
                <a:solidFill>
                  <a:schemeClr val="bg1"/>
                </a:solidFill>
                <a:latin typeface="Segoe SemiBold"/>
                <a:cs typeface="Segoe SemiBold" panose="020B0703040204020203" pitchFamily="34" charset="0"/>
              </a:rPr>
              <a:t>05</a:t>
            </a:r>
            <a:endParaRPr kumimoji="0" lang="zh-CN" altLang="en-US" sz="60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latin typeface="+mj-lt"/>
                <a:cs typeface="Arial"/>
              </a:rPr>
              <a:t>Q&amp;A</a:t>
            </a:r>
            <a:endParaRPr lang="zh-CN" altLang="en-US" sz="4000" dirty="0">
              <a:solidFill>
                <a:schemeClr val="accent1">
                  <a:lumMod val="50000"/>
                </a:schemeClr>
              </a:solidFill>
              <a:latin typeface="+mj-lt"/>
              <a:cs typeface="Arial"/>
            </a:endParaRPr>
          </a:p>
        </p:txBody>
      </p:sp>
    </p:spTree>
    <p:extLst>
      <p:ext uri="{BB962C8B-B14F-4D97-AF65-F5344CB8AC3E}">
        <p14:creationId xmlns:p14="http://schemas.microsoft.com/office/powerpoint/2010/main" val="263264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3D20-D2CA-4E42-9398-2229AF207806}"/>
              </a:ext>
            </a:extLst>
          </p:cNvPr>
          <p:cNvSpPr>
            <a:spLocks noGrp="1"/>
          </p:cNvSpPr>
          <p:nvPr>
            <p:ph type="title"/>
          </p:nvPr>
        </p:nvSpPr>
        <p:spPr/>
        <p:txBody>
          <a:bodyPr/>
          <a:lstStyle/>
          <a:p>
            <a:r>
              <a:rPr lang="en-US" dirty="0"/>
              <a:t>Emergency License </a:t>
            </a:r>
          </a:p>
        </p:txBody>
      </p:sp>
      <p:sp>
        <p:nvSpPr>
          <p:cNvPr id="3" name="Content Placeholder 2">
            <a:extLst>
              <a:ext uri="{FF2B5EF4-FFF2-40B4-BE49-F238E27FC236}">
                <a16:creationId xmlns:a16="http://schemas.microsoft.com/office/drawing/2014/main" id="{1E0CB0AE-E051-4A35-A78D-BE52C95D45EB}"/>
              </a:ext>
            </a:extLst>
          </p:cNvPr>
          <p:cNvSpPr>
            <a:spLocks noGrp="1"/>
          </p:cNvSpPr>
          <p:nvPr>
            <p:ph idx="1"/>
          </p:nvPr>
        </p:nvSpPr>
        <p:spPr/>
        <p:txBody>
          <a:bodyPr/>
          <a:lstStyle/>
          <a:p>
            <a:r>
              <a:rPr lang="en-US"/>
              <a:t>The emergency licenses were issued in the 2020-21 school year and expired </a:t>
            </a:r>
            <a:r>
              <a:rPr lang="en-US" b="1"/>
              <a:t>June 30, 2021</a:t>
            </a:r>
            <a:r>
              <a:rPr lang="en-US"/>
              <a:t>. The license is designed to assist candidates who were impacted by the COVID-19 state of emergency and the inability to satisfy certain aspects of the licensure requirements, such as a passing score on the Massachusetts Tests for Educator Licensure (MTEL). </a:t>
            </a:r>
          </a:p>
          <a:p>
            <a:endParaRPr lang="en-US"/>
          </a:p>
          <a:p>
            <a:endParaRPr lang="en-US"/>
          </a:p>
        </p:txBody>
      </p:sp>
      <p:sp>
        <p:nvSpPr>
          <p:cNvPr id="5" name="Slide Number Placeholder 4">
            <a:extLst>
              <a:ext uri="{FF2B5EF4-FFF2-40B4-BE49-F238E27FC236}">
                <a16:creationId xmlns:a16="http://schemas.microsoft.com/office/drawing/2014/main" id="{6836C3A8-BCB4-7159-DE28-E4E7485C6672}"/>
              </a:ext>
            </a:extLst>
          </p:cNvPr>
          <p:cNvSpPr>
            <a:spLocks noGrp="1"/>
          </p:cNvSpPr>
          <p:nvPr>
            <p:ph type="sldNum" sz="quarter" idx="12"/>
          </p:nvPr>
        </p:nvSpPr>
        <p:spPr/>
        <p:txBody>
          <a:bodyPr/>
          <a:lstStyle/>
          <a:p>
            <a:fld id="{FF27229C-EC7B-4063-A33B-28A5E87E32ED}" type="slidenum">
              <a:rPr lang="zh-CN" altLang="en-US" smtClean="0"/>
              <a:pPr/>
              <a:t>6</a:t>
            </a:fld>
            <a:endParaRPr lang="en-US"/>
          </a:p>
        </p:txBody>
      </p:sp>
    </p:spTree>
    <p:extLst>
      <p:ext uri="{BB962C8B-B14F-4D97-AF65-F5344CB8AC3E}">
        <p14:creationId xmlns:p14="http://schemas.microsoft.com/office/powerpoint/2010/main" val="397421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A1BC-CDBA-4614-AC8E-75ABC1C61EF6}"/>
              </a:ext>
            </a:extLst>
          </p:cNvPr>
          <p:cNvSpPr>
            <a:spLocks noGrp="1"/>
          </p:cNvSpPr>
          <p:nvPr>
            <p:ph type="title"/>
          </p:nvPr>
        </p:nvSpPr>
        <p:spPr/>
        <p:txBody>
          <a:bodyPr/>
          <a:lstStyle/>
          <a:p>
            <a:r>
              <a:rPr lang="en-US">
                <a:latin typeface="Segoe UI Semibold"/>
                <a:cs typeface="Segoe UI Semibold"/>
              </a:rPr>
              <a:t>Emergency License Extension</a:t>
            </a:r>
            <a:endParaRPr lang="en-US"/>
          </a:p>
        </p:txBody>
      </p:sp>
      <p:sp>
        <p:nvSpPr>
          <p:cNvPr id="3" name="Content Placeholder 2">
            <a:extLst>
              <a:ext uri="{FF2B5EF4-FFF2-40B4-BE49-F238E27FC236}">
                <a16:creationId xmlns:a16="http://schemas.microsoft.com/office/drawing/2014/main" id="{9FB962DC-BCC5-4C39-93CA-0F3835FDBAB6}"/>
              </a:ext>
            </a:extLst>
          </p:cNvPr>
          <p:cNvSpPr>
            <a:spLocks noGrp="1"/>
          </p:cNvSpPr>
          <p:nvPr>
            <p:ph idx="1"/>
          </p:nvPr>
        </p:nvSpPr>
        <p:spPr>
          <a:xfrm>
            <a:off x="567743" y="1230403"/>
            <a:ext cx="11370972" cy="5165492"/>
          </a:xfrm>
        </p:spPr>
        <p:txBody>
          <a:bodyPr vert="horz" lIns="91440" tIns="45720" rIns="91440" bIns="45720" rtlCol="0" anchor="t">
            <a:noAutofit/>
          </a:bodyPr>
          <a:lstStyle/>
          <a:p>
            <a:r>
              <a:rPr lang="en-US" sz="2800">
                <a:latin typeface="Segoe UI"/>
                <a:cs typeface="Segoe UI"/>
              </a:rPr>
              <a:t>Most  emergency licenses were </a:t>
            </a:r>
            <a:r>
              <a:rPr lang="en-US" sz="2800" u="sng">
                <a:latin typeface="Segoe UI"/>
                <a:cs typeface="Segoe UI"/>
              </a:rPr>
              <a:t>automatically</a:t>
            </a:r>
            <a:r>
              <a:rPr lang="en-US" sz="2800">
                <a:latin typeface="Segoe UI"/>
                <a:cs typeface="Segoe UI"/>
              </a:rPr>
              <a:t> extended to be valid until </a:t>
            </a:r>
            <a:r>
              <a:rPr lang="en-US" sz="2800" b="1">
                <a:latin typeface="Segoe UI"/>
                <a:cs typeface="Segoe UI"/>
              </a:rPr>
              <a:t>June 30, 2023</a:t>
            </a:r>
            <a:r>
              <a:rPr lang="en-US" sz="2800">
                <a:latin typeface="Segoe UI"/>
                <a:cs typeface="Segoe UI"/>
              </a:rPr>
              <a:t>. </a:t>
            </a:r>
            <a:endParaRPr lang="en-US" sz="2800"/>
          </a:p>
          <a:p>
            <a:pPr marL="0" indent="0">
              <a:buNone/>
            </a:pPr>
            <a:r>
              <a:rPr lang="en-US" sz="2800">
                <a:latin typeface="Segoe UI"/>
                <a:cs typeface="Segoe UI"/>
              </a:rPr>
              <a:t> </a:t>
            </a:r>
          </a:p>
          <a:p>
            <a:r>
              <a:rPr lang="en-US" sz="2800">
                <a:latin typeface="Segoe UI"/>
                <a:cs typeface="Segoe UI"/>
              </a:rPr>
              <a:t>The following licenses will </a:t>
            </a:r>
            <a:r>
              <a:rPr lang="en-US" sz="2800" u="sng">
                <a:latin typeface="Segoe UI"/>
                <a:cs typeface="Segoe UI"/>
              </a:rPr>
              <a:t>not automatically</a:t>
            </a:r>
            <a:r>
              <a:rPr lang="en-US" sz="2800">
                <a:latin typeface="Segoe UI"/>
                <a:cs typeface="Segoe UI"/>
              </a:rPr>
              <a:t> extend and will expire on </a:t>
            </a:r>
            <a:r>
              <a:rPr lang="en-US" sz="2800" b="1">
                <a:latin typeface="Segoe UI"/>
                <a:cs typeface="Segoe UI"/>
              </a:rPr>
              <a:t>June 30, 2022. </a:t>
            </a:r>
            <a:endParaRPr lang="en-US"/>
          </a:p>
          <a:p>
            <a:pPr lvl="3"/>
            <a:r>
              <a:rPr lang="en-US">
                <a:latin typeface="Segoe UI"/>
                <a:cs typeface="Segoe UI"/>
              </a:rPr>
              <a:t>Teacher of Students with Moderate Disabilities</a:t>
            </a:r>
            <a:endParaRPr lang="en-US"/>
          </a:p>
          <a:p>
            <a:pPr lvl="3"/>
            <a:r>
              <a:rPr lang="en-US">
                <a:latin typeface="Segoe UI"/>
                <a:cs typeface="Segoe UI"/>
              </a:rPr>
              <a:t>Teacher of Students with Severe Disabilities</a:t>
            </a:r>
            <a:endParaRPr lang="en-US"/>
          </a:p>
          <a:p>
            <a:pPr lvl="3"/>
            <a:r>
              <a:rPr lang="en-US">
                <a:latin typeface="Segoe UI"/>
                <a:cs typeface="Segoe UI"/>
              </a:rPr>
              <a:t>Teacher of the Deaf and Hard of Hearing (ASL/TC)</a:t>
            </a:r>
            <a:endParaRPr lang="en-US"/>
          </a:p>
          <a:p>
            <a:pPr lvl="3"/>
            <a:r>
              <a:rPr lang="en-US">
                <a:latin typeface="Segoe UI"/>
                <a:cs typeface="Segoe UI"/>
              </a:rPr>
              <a:t>Teacher of the Deaf and Hard of Hearing (Oral/Aural)</a:t>
            </a:r>
            <a:endParaRPr lang="en-US"/>
          </a:p>
          <a:p>
            <a:pPr lvl="3"/>
            <a:r>
              <a:rPr lang="en-US">
                <a:latin typeface="Segoe UI"/>
                <a:cs typeface="Segoe UI"/>
              </a:rPr>
              <a:t>Teacher of the Visually Impaired</a:t>
            </a:r>
            <a:endParaRPr lang="en-US"/>
          </a:p>
          <a:p>
            <a:pPr lvl="3"/>
            <a:r>
              <a:rPr lang="en-US">
                <a:latin typeface="Segoe UI"/>
                <a:cs typeface="Segoe UI"/>
              </a:rPr>
              <a:t>English as a Second Language (ESL)</a:t>
            </a:r>
            <a:endParaRPr lang="en-US"/>
          </a:p>
          <a:p>
            <a:pPr marL="1371600" lvl="3" indent="0">
              <a:buNone/>
            </a:pPr>
            <a:endParaRPr lang="en-US">
              <a:latin typeface="Segoe UI"/>
              <a:cs typeface="Segoe UI"/>
            </a:endParaRPr>
          </a:p>
          <a:p>
            <a:endParaRPr lang="en-US">
              <a:latin typeface="Segoe UI"/>
              <a:cs typeface="Segoe UI"/>
            </a:endParaRPr>
          </a:p>
        </p:txBody>
      </p:sp>
      <p:sp>
        <p:nvSpPr>
          <p:cNvPr id="5" name="Slide Number Placeholder 4">
            <a:extLst>
              <a:ext uri="{FF2B5EF4-FFF2-40B4-BE49-F238E27FC236}">
                <a16:creationId xmlns:a16="http://schemas.microsoft.com/office/drawing/2014/main" id="{209C49D9-A878-AECD-0D71-0539B3E03E1F}"/>
              </a:ext>
            </a:extLst>
          </p:cNvPr>
          <p:cNvSpPr>
            <a:spLocks noGrp="1"/>
          </p:cNvSpPr>
          <p:nvPr>
            <p:ph type="sldNum" sz="quarter" idx="12"/>
          </p:nvPr>
        </p:nvSpPr>
        <p:spPr/>
        <p:txBody>
          <a:bodyPr/>
          <a:lstStyle/>
          <a:p>
            <a:fld id="{FF27229C-EC7B-4063-A33B-28A5E87E32ED}" type="slidenum">
              <a:rPr lang="zh-CN" altLang="en-US" smtClean="0"/>
              <a:pPr/>
              <a:t>7</a:t>
            </a:fld>
            <a:endParaRPr lang="en-US"/>
          </a:p>
        </p:txBody>
      </p:sp>
    </p:spTree>
    <p:extLst>
      <p:ext uri="{BB962C8B-B14F-4D97-AF65-F5344CB8AC3E}">
        <p14:creationId xmlns:p14="http://schemas.microsoft.com/office/powerpoint/2010/main" val="3693107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5957-A679-4D24-B14E-1286C7993ADA}"/>
              </a:ext>
            </a:extLst>
          </p:cNvPr>
          <p:cNvSpPr>
            <a:spLocks noGrp="1"/>
          </p:cNvSpPr>
          <p:nvPr>
            <p:ph type="title"/>
          </p:nvPr>
        </p:nvSpPr>
        <p:spPr/>
        <p:txBody>
          <a:bodyPr/>
          <a:lstStyle/>
          <a:p>
            <a:r>
              <a:rPr lang="en-US" dirty="0">
                <a:latin typeface="Segoe UI Semibold"/>
                <a:cs typeface="Segoe UI Semibold"/>
              </a:rPr>
              <a:t>Extending an Emergency License </a:t>
            </a:r>
            <a:endParaRPr lang="en-US" dirty="0"/>
          </a:p>
        </p:txBody>
      </p:sp>
      <p:sp>
        <p:nvSpPr>
          <p:cNvPr id="3" name="Content Placeholder 2">
            <a:extLst>
              <a:ext uri="{FF2B5EF4-FFF2-40B4-BE49-F238E27FC236}">
                <a16:creationId xmlns:a16="http://schemas.microsoft.com/office/drawing/2014/main" id="{43A356DD-1A4B-4867-8146-3673D316BA43}"/>
              </a:ext>
            </a:extLst>
          </p:cNvPr>
          <p:cNvSpPr>
            <a:spLocks noGrp="1"/>
          </p:cNvSpPr>
          <p:nvPr>
            <p:ph idx="1"/>
          </p:nvPr>
        </p:nvSpPr>
        <p:spPr/>
        <p:txBody>
          <a:bodyPr vert="horz" lIns="91440" tIns="45720" rIns="91440" bIns="45720" rtlCol="0" anchor="t">
            <a:noAutofit/>
          </a:bodyPr>
          <a:lstStyle/>
          <a:p>
            <a:r>
              <a:rPr lang="en-US" sz="2400">
                <a:latin typeface="Segoe UI"/>
                <a:cs typeface="Segoe UI"/>
              </a:rPr>
              <a:t>Applicants who hold emergency licenses that </a:t>
            </a:r>
            <a:r>
              <a:rPr lang="en-US" sz="2400" u="sng">
                <a:latin typeface="Segoe UI"/>
                <a:cs typeface="Segoe UI"/>
              </a:rPr>
              <a:t>will not automatically extend</a:t>
            </a:r>
            <a:r>
              <a:rPr lang="en-US" sz="2400">
                <a:latin typeface="Segoe UI"/>
                <a:cs typeface="Segoe UI"/>
              </a:rPr>
              <a:t> can apply for an extension of their emergency license, up until June 30, 2023. </a:t>
            </a:r>
            <a:endParaRPr lang="en-US" sz="2400"/>
          </a:p>
          <a:p>
            <a:pPr marL="0" indent="0">
              <a:buNone/>
            </a:pPr>
            <a:endParaRPr lang="en-US" sz="2400">
              <a:latin typeface="Segoe UI"/>
              <a:cs typeface="Segoe UI"/>
            </a:endParaRPr>
          </a:p>
          <a:p>
            <a:r>
              <a:rPr lang="en-US" sz="2400">
                <a:latin typeface="Segoe UI"/>
                <a:cs typeface="Segoe UI"/>
              </a:rPr>
              <a:t>To qualify for the extension applicants must be able to </a:t>
            </a:r>
            <a:r>
              <a:rPr lang="en-US" sz="2400" b="1">
                <a:latin typeface="Segoe UI"/>
                <a:cs typeface="Segoe UI"/>
              </a:rPr>
              <a:t>demonstrate appropriate subject matter knowledge</a:t>
            </a:r>
            <a:r>
              <a:rPr lang="en-US" sz="2400">
                <a:latin typeface="Segoe UI"/>
                <a:cs typeface="Segoe UI"/>
              </a:rPr>
              <a:t> in the field.</a:t>
            </a:r>
            <a:endParaRPr lang="en-US" sz="2400"/>
          </a:p>
        </p:txBody>
      </p:sp>
      <p:graphicFrame>
        <p:nvGraphicFramePr>
          <p:cNvPr id="5" name="Table 5">
            <a:extLst>
              <a:ext uri="{FF2B5EF4-FFF2-40B4-BE49-F238E27FC236}">
                <a16:creationId xmlns:a16="http://schemas.microsoft.com/office/drawing/2014/main" id="{70F55D97-79D6-44ED-BCE0-AAE066CBC444}"/>
              </a:ext>
            </a:extLst>
          </p:cNvPr>
          <p:cNvGraphicFramePr>
            <a:graphicFrameLocks noGrp="1"/>
          </p:cNvGraphicFramePr>
          <p:nvPr>
            <p:extLst>
              <p:ext uri="{D42A27DB-BD31-4B8C-83A1-F6EECF244321}">
                <p14:modId xmlns:p14="http://schemas.microsoft.com/office/powerpoint/2010/main" val="865126243"/>
              </p:ext>
            </p:extLst>
          </p:nvPr>
        </p:nvGraphicFramePr>
        <p:xfrm>
          <a:off x="538975" y="3456878"/>
          <a:ext cx="11229027" cy="2554605"/>
        </p:xfrm>
        <a:graphic>
          <a:graphicData uri="http://schemas.openxmlformats.org/drawingml/2006/table">
            <a:tbl>
              <a:tblPr firstRow="1" bandRow="1">
                <a:tableStyleId>{5940675A-B579-460E-94D1-54222C63F5DA}</a:tableStyleId>
              </a:tblPr>
              <a:tblGrid>
                <a:gridCol w="3652024">
                  <a:extLst>
                    <a:ext uri="{9D8B030D-6E8A-4147-A177-3AD203B41FA5}">
                      <a16:colId xmlns:a16="http://schemas.microsoft.com/office/drawing/2014/main" val="1413442033"/>
                    </a:ext>
                  </a:extLst>
                </a:gridCol>
                <a:gridCol w="7577003">
                  <a:extLst>
                    <a:ext uri="{9D8B030D-6E8A-4147-A177-3AD203B41FA5}">
                      <a16:colId xmlns:a16="http://schemas.microsoft.com/office/drawing/2014/main" val="394614076"/>
                    </a:ext>
                  </a:extLst>
                </a:gridCol>
              </a:tblGrid>
              <a:tr h="1000125">
                <a:tc>
                  <a:txBody>
                    <a:bodyPr/>
                    <a:lstStyle/>
                    <a:p>
                      <a:pPr lvl="0">
                        <a:buNone/>
                      </a:pPr>
                      <a:r>
                        <a:rPr lang="en-US" sz="1600" u="none" strike="noStrike" noProof="0"/>
                        <a:t>English as a Second Language Emergency Licenses</a:t>
                      </a:r>
                      <a:endParaRPr lang="en-US" sz="1600"/>
                    </a:p>
                  </a:txBody>
                  <a:tcPr/>
                </a:tc>
                <a:tc>
                  <a:txBody>
                    <a:bodyPr/>
                    <a:lstStyle/>
                    <a:p>
                      <a:pPr lvl="0" algn="l">
                        <a:lnSpc>
                          <a:spcPct val="100000"/>
                        </a:lnSpc>
                        <a:spcBef>
                          <a:spcPts val="0"/>
                        </a:spcBef>
                        <a:spcAft>
                          <a:spcPts val="0"/>
                        </a:spcAft>
                        <a:buNone/>
                      </a:pPr>
                      <a:r>
                        <a:rPr lang="en-US" sz="1600" u="none" strike="noStrike" noProof="0"/>
                        <a:t>Pass the ESL MTEL test</a:t>
                      </a:r>
                    </a:p>
                  </a:txBody>
                  <a:tcPr/>
                </a:tc>
                <a:extLst>
                  <a:ext uri="{0D108BD9-81ED-4DB2-BD59-A6C34878D82A}">
                    <a16:rowId xmlns:a16="http://schemas.microsoft.com/office/drawing/2014/main" val="850907747"/>
                  </a:ext>
                </a:extLst>
              </a:tr>
              <a:tr h="1189674">
                <a:tc>
                  <a:txBody>
                    <a:bodyPr/>
                    <a:lstStyle/>
                    <a:p>
                      <a:pPr lvl="0">
                        <a:buNone/>
                      </a:pPr>
                      <a:r>
                        <a:rPr lang="en-US" sz="1600" u="none" strike="noStrike" noProof="0"/>
                        <a:t>Special Education Emergency Licenses</a:t>
                      </a:r>
                      <a:endParaRPr lang="en-US" sz="1600"/>
                    </a:p>
                  </a:txBody>
                  <a:tcPr/>
                </a:tc>
                <a:tc>
                  <a:txBody>
                    <a:bodyPr/>
                    <a:lstStyle/>
                    <a:p>
                      <a:pPr lvl="0" algn="l">
                        <a:lnSpc>
                          <a:spcPct val="100000"/>
                        </a:lnSpc>
                        <a:spcBef>
                          <a:spcPts val="0"/>
                        </a:spcBef>
                        <a:spcAft>
                          <a:spcPts val="0"/>
                        </a:spcAft>
                        <a:buNone/>
                      </a:pPr>
                      <a:r>
                        <a:rPr lang="en-US" sz="1600" u="none" strike="noStrike" noProof="0"/>
                        <a:t>Either </a:t>
                      </a:r>
                    </a:p>
                    <a:p>
                      <a:pPr marL="285750" lvl="0" indent="-285750" algn="l">
                        <a:lnSpc>
                          <a:spcPct val="100000"/>
                        </a:lnSpc>
                        <a:spcBef>
                          <a:spcPts val="0"/>
                        </a:spcBef>
                        <a:spcAft>
                          <a:spcPts val="0"/>
                        </a:spcAft>
                        <a:buFont typeface="Arial"/>
                        <a:buChar char="•"/>
                      </a:pPr>
                      <a:r>
                        <a:rPr lang="en-US" sz="1600" u="none" strike="noStrike" noProof="0"/>
                        <a:t>Demonstrate the subject matter knowledge through a </a:t>
                      </a:r>
                      <a:r>
                        <a:rPr lang="en-US" sz="1600" u="sng" strike="noStrike" noProof="0"/>
                        <a:t>competency review</a:t>
                      </a:r>
                      <a:r>
                        <a:rPr lang="en-US" sz="1600" u="none" strike="noStrike" noProof="0"/>
                        <a:t>;  OR</a:t>
                      </a:r>
                    </a:p>
                    <a:p>
                      <a:pPr marL="0" lvl="0" indent="0" algn="l">
                        <a:lnSpc>
                          <a:spcPct val="100000"/>
                        </a:lnSpc>
                        <a:spcBef>
                          <a:spcPts val="0"/>
                        </a:spcBef>
                        <a:spcAft>
                          <a:spcPts val="0"/>
                        </a:spcAft>
                        <a:buNone/>
                      </a:pPr>
                      <a:endParaRPr lang="en-US" sz="1600" u="none" strike="noStrike" noProof="0"/>
                    </a:p>
                    <a:p>
                      <a:pPr marL="285750" lvl="0" indent="-285750" algn="l">
                        <a:lnSpc>
                          <a:spcPct val="100000"/>
                        </a:lnSpc>
                        <a:spcBef>
                          <a:spcPts val="0"/>
                        </a:spcBef>
                        <a:spcAft>
                          <a:spcPts val="0"/>
                        </a:spcAft>
                        <a:buFont typeface="Arial"/>
                        <a:buChar char="•"/>
                      </a:pPr>
                      <a:r>
                        <a:rPr lang="en-US" sz="1600" b="0" i="0" u="none" strike="noStrike" noProof="0">
                          <a:latin typeface="Segoe UI"/>
                        </a:rPr>
                        <a:t>Complete a performance-based assessment process through </a:t>
                      </a:r>
                      <a:r>
                        <a:rPr lang="en-US" sz="1600" b="0" i="0" u="sng" strike="noStrike" noProof="0">
                          <a:latin typeface="Segoe UI"/>
                        </a:rPr>
                        <a:t>structured guidance and support</a:t>
                      </a:r>
                      <a:r>
                        <a:rPr lang="en-US" sz="1600" b="0" i="0" u="none" strike="noStrike" noProof="0">
                          <a:latin typeface="Segoe UI"/>
                        </a:rPr>
                        <a:t> (SG&amp;S) </a:t>
                      </a:r>
                      <a:endParaRPr lang="en-US" sz="1600" u="none" strike="noStrike" noProof="0"/>
                    </a:p>
                    <a:p>
                      <a:pPr lvl="0">
                        <a:buNone/>
                      </a:pPr>
                      <a:endParaRPr lang="en-US" sz="1600"/>
                    </a:p>
                  </a:txBody>
                  <a:tcPr/>
                </a:tc>
                <a:extLst>
                  <a:ext uri="{0D108BD9-81ED-4DB2-BD59-A6C34878D82A}">
                    <a16:rowId xmlns:a16="http://schemas.microsoft.com/office/drawing/2014/main" val="1331704345"/>
                  </a:ext>
                </a:extLst>
              </a:tr>
            </a:tbl>
          </a:graphicData>
        </a:graphic>
      </p:graphicFrame>
      <p:sp>
        <p:nvSpPr>
          <p:cNvPr id="6" name="Slide Number Placeholder 5">
            <a:extLst>
              <a:ext uri="{FF2B5EF4-FFF2-40B4-BE49-F238E27FC236}">
                <a16:creationId xmlns:a16="http://schemas.microsoft.com/office/drawing/2014/main" id="{413A70B6-E213-0994-FCA6-FCA4C4F1876C}"/>
              </a:ext>
            </a:extLst>
          </p:cNvPr>
          <p:cNvSpPr>
            <a:spLocks noGrp="1"/>
          </p:cNvSpPr>
          <p:nvPr>
            <p:ph type="sldNum" sz="quarter" idx="12"/>
          </p:nvPr>
        </p:nvSpPr>
        <p:spPr/>
        <p:txBody>
          <a:bodyPr/>
          <a:lstStyle/>
          <a:p>
            <a:fld id="{FF27229C-EC7B-4063-A33B-28A5E87E32ED}" type="slidenum">
              <a:rPr lang="zh-CN" altLang="en-US" smtClean="0"/>
              <a:pPr/>
              <a:t>8</a:t>
            </a:fld>
            <a:endParaRPr lang="en-US"/>
          </a:p>
        </p:txBody>
      </p:sp>
    </p:spTree>
    <p:extLst>
      <p:ext uri="{BB962C8B-B14F-4D97-AF65-F5344CB8AC3E}">
        <p14:creationId xmlns:p14="http://schemas.microsoft.com/office/powerpoint/2010/main" val="750128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B8B2-A1D4-41B0-A8DE-5D1BA9EC7B31}"/>
              </a:ext>
            </a:extLst>
          </p:cNvPr>
          <p:cNvSpPr>
            <a:spLocks noGrp="1"/>
          </p:cNvSpPr>
          <p:nvPr>
            <p:ph type="title"/>
          </p:nvPr>
        </p:nvSpPr>
        <p:spPr/>
        <p:txBody>
          <a:bodyPr/>
          <a:lstStyle/>
          <a:p>
            <a:r>
              <a:rPr lang="en-US" dirty="0">
                <a:latin typeface="Segoe UI Semibold"/>
                <a:cs typeface="Segoe UI Semibold"/>
              </a:rPr>
              <a:t>The Competency Review </a:t>
            </a:r>
            <a:endParaRPr lang="en-US" dirty="0"/>
          </a:p>
        </p:txBody>
      </p:sp>
      <p:sp>
        <p:nvSpPr>
          <p:cNvPr id="3" name="Content Placeholder 2">
            <a:extLst>
              <a:ext uri="{FF2B5EF4-FFF2-40B4-BE49-F238E27FC236}">
                <a16:creationId xmlns:a16="http://schemas.microsoft.com/office/drawing/2014/main" id="{784CF5F8-3D91-4951-9D77-BCB92A0E2323}"/>
              </a:ext>
            </a:extLst>
          </p:cNvPr>
          <p:cNvSpPr>
            <a:spLocks noGrp="1"/>
          </p:cNvSpPr>
          <p:nvPr>
            <p:ph idx="1"/>
          </p:nvPr>
        </p:nvSpPr>
        <p:spPr/>
        <p:txBody>
          <a:bodyPr vert="horz" lIns="91440" tIns="45720" rIns="91440" bIns="45720" rtlCol="0" anchor="t">
            <a:noAutofit/>
          </a:bodyPr>
          <a:lstStyle/>
          <a:p>
            <a:pPr marL="0" indent="0">
              <a:buNone/>
            </a:pPr>
            <a:endParaRPr lang="en-US" sz="2400" dirty="0">
              <a:latin typeface="Segoe UI"/>
              <a:cs typeface="Segoe UI"/>
            </a:endParaRPr>
          </a:p>
          <a:p>
            <a:r>
              <a:rPr lang="en-US" sz="2200" dirty="0">
                <a:latin typeface="Segoe UI"/>
                <a:cs typeface="Segoe UI"/>
              </a:rPr>
              <a:t>A Competency Review is the process for determining whether the subject matter knowledge requirements for a license have been met in a field for which there is no </a:t>
            </a:r>
            <a:r>
              <a:rPr lang="en-US" sz="2200" dirty="0" err="1">
                <a:latin typeface="Segoe UI"/>
                <a:cs typeface="Segoe UI"/>
              </a:rPr>
              <a:t>MTEL</a:t>
            </a:r>
            <a:r>
              <a:rPr lang="en-US" sz="2200" dirty="0">
                <a:latin typeface="Segoe UI"/>
                <a:cs typeface="Segoe UI"/>
              </a:rPr>
              <a:t> subject test. </a:t>
            </a:r>
          </a:p>
          <a:p>
            <a:endParaRPr lang="en-US" sz="2200" dirty="0">
              <a:latin typeface="Segoe UI"/>
              <a:cs typeface="Segoe UI"/>
            </a:endParaRPr>
          </a:p>
          <a:p>
            <a:r>
              <a:rPr lang="en-US" sz="2200" dirty="0">
                <a:latin typeface="Segoe UI"/>
                <a:cs typeface="Segoe UI"/>
              </a:rPr>
              <a:t>Competencies are also known as the "coverage of" requirements and can be satisfied through the completion of a professional learning experience(s) that provided at least </a:t>
            </a:r>
            <a:r>
              <a:rPr lang="en-US" sz="2200" b="1" dirty="0">
                <a:latin typeface="Segoe UI"/>
                <a:cs typeface="Segoe UI"/>
              </a:rPr>
              <a:t>10 hours of instruction </a:t>
            </a:r>
            <a:r>
              <a:rPr lang="en-US" sz="2200" dirty="0">
                <a:latin typeface="Segoe UI"/>
                <a:cs typeface="Segoe UI"/>
              </a:rPr>
              <a:t>specific to and completely covering a subject matter knowledge requirement. </a:t>
            </a:r>
          </a:p>
          <a:p>
            <a:endParaRPr lang="en-US" sz="2200" dirty="0">
              <a:latin typeface="Segoe UI"/>
              <a:cs typeface="Segoe UI"/>
            </a:endParaRPr>
          </a:p>
          <a:p>
            <a:r>
              <a:rPr lang="en-US" sz="2200" dirty="0">
                <a:latin typeface="Segoe UI"/>
                <a:cs typeface="Segoe UI"/>
              </a:rPr>
              <a:t>Competencies can be satisfied through completion of any one or combination of coursework, seminars, workshops, mentored employment, or peer coaching or Structured Guidance and Support (</a:t>
            </a:r>
            <a:r>
              <a:rPr lang="en-US" sz="2200" dirty="0" err="1">
                <a:latin typeface="Segoe UI"/>
                <a:cs typeface="Segoe UI"/>
              </a:rPr>
              <a:t>SGS</a:t>
            </a:r>
            <a:r>
              <a:rPr lang="en-US" sz="2200" dirty="0">
                <a:latin typeface="Segoe UI"/>
                <a:cs typeface="Segoe UI"/>
              </a:rPr>
              <a:t>). </a:t>
            </a:r>
            <a:endParaRPr lang="en-US" sz="2200" dirty="0"/>
          </a:p>
          <a:p>
            <a:endParaRPr lang="en-US" sz="2000" dirty="0"/>
          </a:p>
        </p:txBody>
      </p:sp>
      <p:sp>
        <p:nvSpPr>
          <p:cNvPr id="5" name="Slide Number Placeholder 4">
            <a:extLst>
              <a:ext uri="{FF2B5EF4-FFF2-40B4-BE49-F238E27FC236}">
                <a16:creationId xmlns:a16="http://schemas.microsoft.com/office/drawing/2014/main" id="{DEC1D990-73C9-DDCA-8552-E33EE34062FA}"/>
              </a:ext>
            </a:extLst>
          </p:cNvPr>
          <p:cNvSpPr>
            <a:spLocks noGrp="1"/>
          </p:cNvSpPr>
          <p:nvPr>
            <p:ph type="sldNum" sz="quarter" idx="12"/>
          </p:nvPr>
        </p:nvSpPr>
        <p:spPr/>
        <p:txBody>
          <a:bodyPr/>
          <a:lstStyle/>
          <a:p>
            <a:fld id="{FF27229C-EC7B-4063-A33B-28A5E87E32ED}" type="slidenum">
              <a:rPr lang="zh-CN" altLang="en-US" smtClean="0"/>
              <a:pPr/>
              <a:t>9</a:t>
            </a:fld>
            <a:endParaRPr lang="en-US"/>
          </a:p>
        </p:txBody>
      </p:sp>
    </p:spTree>
    <p:extLst>
      <p:ext uri="{BB962C8B-B14F-4D97-AF65-F5344CB8AC3E}">
        <p14:creationId xmlns:p14="http://schemas.microsoft.com/office/powerpoint/2010/main" val="3731658401"/>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0" ma:contentTypeDescription="Create a new document." ma:contentTypeScope="" ma:versionID="117d48ffcc830dcf9b79d7ac38cd7965">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e5fe6aca301ed7cf8f23d42232957161"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Camacho, Jamie L. (DESE)</DisplayName>
        <AccountId>24</AccountId>
        <AccountType/>
      </UserInfo>
      <UserInfo>
        <DisplayName>Viviani, Lauren (DESE)</DisplayName>
        <AccountId>21</AccountId>
        <AccountType/>
      </UserInfo>
      <UserInfo>
        <DisplayName>Barnett, Barry J (DESE)</DisplayName>
        <AccountId>44</AccountId>
        <AccountType/>
      </UserInfo>
      <UserInfo>
        <DisplayName>Marchese, Nina (DESE)</DisplayName>
        <AccountId>20</AccountId>
        <AccountType/>
      </UserInfo>
      <UserInfo>
        <DisplayName>Rist, April K.</DisplayName>
        <AccountId>26</AccountId>
        <AccountType/>
      </UserInfo>
      <UserInfo>
        <DisplayName>Rastogi-Kelly, Vandana (DESE)</DisplayName>
        <AccountId>22</AccountId>
        <AccountType/>
      </UserInfo>
      <UserInfo>
        <DisplayName>Johnston, Russell (DESE)</DisplayName>
        <AccountId>19</AccountId>
        <AccountType/>
      </UserInfo>
      <UserInfo>
        <DisplayName>Riley, Jeffrey (DESE)</DisplayName>
        <AccountId>145</AccountId>
        <AccountType/>
      </UserInfo>
      <UserInfo>
        <DisplayName>Correa, Leldamy (DESE)</DisplayName>
        <AccountId>36</AccountId>
        <AccountType/>
      </UserInfo>
      <UserInfo>
        <DisplayName>Robinson, Regina M. (DESE)</DisplayName>
        <AccountId>146</AccountId>
        <AccountType/>
      </UserInfo>
      <UserInfo>
        <DisplayName>Albino, Julie Swerdlow (DESE)</DisplayName>
        <AccountId>147</AccountId>
        <AccountType/>
      </UserInfo>
      <UserInfo>
        <DisplayName>Steenland, Deborah (DESE)</DisplayName>
        <AccountId>35</AccountId>
        <AccountType/>
      </UserInfo>
      <UserInfo>
        <DisplayName>Bhasin, Komal (DESE)</DisplayName>
        <AccountId>148</AccountId>
        <AccountType/>
      </UserInfo>
      <UserInfo>
        <DisplayName>Bell, William (DESE)</DisplayName>
        <AccountId>149</AccountId>
        <AccountType/>
      </UserInfo>
      <UserInfo>
        <DisplayName>Schneider, Rhoda E (DESE)</DisplayName>
        <AccountId>81</AccountId>
        <AccountType/>
      </UserInfo>
      <UserInfo>
        <DisplayName>Stronach, Anne Marie  (DESE)</DisplayName>
        <AccountId>150</AccountId>
        <AccountType/>
      </UserInfo>
      <UserInfo>
        <DisplayName>Liti, Zhaneta (DESE)</DisplayName>
        <AccountId>130</AccountId>
        <AccountType/>
      </UserInfo>
      <UserInfo>
        <DisplayName>Castner, Kristin (DESE)</DisplayName>
        <AccountId>71</AccountId>
        <AccountType/>
      </UserInfo>
      <UserInfo>
        <DisplayName>Coonley, Brian (DESE)</DisplayName>
        <AccountId>73</AccountId>
        <AccountType/>
      </UserInfo>
      <UserInfo>
        <DisplayName>Alvarez, Iraida (DESE)</DisplayName>
        <AccountId>25</AccountId>
        <AccountType/>
      </UserInfo>
      <UserInfo>
        <DisplayName>Thomas, Arabela (DESE)</DisplayName>
        <AccountId>69</AccountId>
        <AccountType/>
      </UserInfo>
    </SharedWithUsers>
  </documentManagement>
</p:properties>
</file>

<file path=customXml/itemProps1.xml><?xml version="1.0" encoding="utf-8"?>
<ds:datastoreItem xmlns:ds="http://schemas.openxmlformats.org/officeDocument/2006/customXml" ds:itemID="{8EE72D50-E638-4C63-96A7-BCF0DF77EB76}">
  <ds:schemaRefs>
    <ds:schemaRef ds:uri="http://schemas.microsoft.com/sharepoint/v3/contenttype/forms"/>
  </ds:schemaRefs>
</ds:datastoreItem>
</file>

<file path=customXml/itemProps2.xml><?xml version="1.0" encoding="utf-8"?>
<ds:datastoreItem xmlns:ds="http://schemas.openxmlformats.org/officeDocument/2006/customXml" ds:itemID="{98DBFC9C-DF3E-410E-9DF7-E0F07E06AE2E}">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891175-DF0F-4B79-9E60-48F7D104ED9E}">
  <ds:schemaRefs>
    <ds:schemaRef ds:uri="http://schemas.microsoft.com/office/2006/documentManagement/types"/>
    <ds:schemaRef ds:uri="c7223b7f-d29a-40a7-89e9-7fcbaea795a5"/>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6cc6ac48-9972-4fdd-8495-0ab5ba7fdac9"/>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94</TotalTime>
  <Words>5713</Words>
  <Application>Microsoft Office PowerPoint</Application>
  <PresentationFormat>Widescreen</PresentationFormat>
  <Paragraphs>588</Paragraphs>
  <Slides>53</Slides>
  <Notes>40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53</vt:i4>
      </vt:variant>
    </vt:vector>
  </HeadingPairs>
  <TitlesOfParts>
    <vt:vector size="69" baseType="lpstr">
      <vt:lpstr>等线</vt:lpstr>
      <vt:lpstr>Arial</vt:lpstr>
      <vt:lpstr>Arial,Sans-Serif</vt:lpstr>
      <vt:lpstr>Calibri</vt:lpstr>
      <vt:lpstr>Courier New</vt:lpstr>
      <vt:lpstr>Lato</vt:lpstr>
      <vt:lpstr>Libre Franklin</vt:lpstr>
      <vt:lpstr>Segoe</vt:lpstr>
      <vt:lpstr>Segoe SemiBold</vt:lpstr>
      <vt:lpstr>Segoe UI</vt:lpstr>
      <vt:lpstr>Segoe UI Semibold</vt:lpstr>
      <vt:lpstr>Symbol</vt:lpstr>
      <vt:lpstr>Wingdings</vt:lpstr>
      <vt:lpstr>ESE​​</vt:lpstr>
      <vt:lpstr>Retrospect</vt:lpstr>
      <vt:lpstr>1_Retrospect</vt:lpstr>
      <vt:lpstr>Special Education Leaders' Meeting</vt:lpstr>
      <vt:lpstr>CONTENTS</vt:lpstr>
      <vt:lpstr>Emergency License</vt:lpstr>
      <vt:lpstr>                                Objectives</vt:lpstr>
      <vt:lpstr>Emergency License Extension </vt:lpstr>
      <vt:lpstr>Emergency License </vt:lpstr>
      <vt:lpstr>Emergency License Extension</vt:lpstr>
      <vt:lpstr>Extending an Emergency License </vt:lpstr>
      <vt:lpstr>The Competency Review </vt:lpstr>
      <vt:lpstr>Structured Guidance &amp; Supports </vt:lpstr>
      <vt:lpstr>Waivers</vt:lpstr>
      <vt:lpstr>Professional Teaching Status</vt:lpstr>
      <vt:lpstr>.</vt:lpstr>
      <vt:lpstr>Requirements for Provisional License </vt:lpstr>
      <vt:lpstr>Provisional Teacher License</vt:lpstr>
      <vt:lpstr>Provisional Licenses that Require Only a Bachelor’s Degree &amp; MTEL: </vt:lpstr>
      <vt:lpstr>Provisional Licenses that Require Seminars or Courses: </vt:lpstr>
      <vt:lpstr>Provisional Licenses that Require a Competency Review:  Special Needs Fields</vt:lpstr>
      <vt:lpstr>Provisional Licenses that Require a Competency Review </vt:lpstr>
      <vt:lpstr>How to Satisfy the Requirements: Seminars or Courses</vt:lpstr>
      <vt:lpstr>Satisfying Competency Review Requirements</vt:lpstr>
      <vt:lpstr>Requirements for Initial License </vt:lpstr>
      <vt:lpstr>Initial Teacher License</vt:lpstr>
      <vt:lpstr>Requirements for In-state Traditional Route</vt:lpstr>
      <vt:lpstr>Performance Review Program for Initial Licensure (PRPIL) </vt:lpstr>
      <vt:lpstr>Prepared Outside of Massachusetts – Initial License</vt:lpstr>
      <vt:lpstr> Non-SEI Core Fields vs. SEI Core Fields </vt:lpstr>
      <vt:lpstr>How to obtain a SEI Teacher Endorsement</vt:lpstr>
      <vt:lpstr>Licensure Office Applicant Support </vt:lpstr>
      <vt:lpstr>Office of Educator Licensure Applicant Support</vt:lpstr>
      <vt:lpstr> Stages of License and Validity  </vt:lpstr>
      <vt:lpstr>Reminder of IEP Improvement Project Goals </vt:lpstr>
      <vt:lpstr>IEP Improvement Project</vt:lpstr>
      <vt:lpstr>Iep</vt:lpstr>
      <vt:lpstr>The IEP Improvement Project</vt:lpstr>
      <vt:lpstr>Forms</vt:lpstr>
      <vt:lpstr>Early Adopter Schools and Districts</vt:lpstr>
      <vt:lpstr>Design Elements for Draft IEP Form </vt:lpstr>
      <vt:lpstr>Key Design Elements</vt:lpstr>
      <vt:lpstr>What’s Not Included</vt:lpstr>
      <vt:lpstr>Review of the Draft Form</vt:lpstr>
      <vt:lpstr>IEP projected timeline</vt:lpstr>
      <vt:lpstr>.iep forms</vt:lpstr>
      <vt:lpstr>.students and families first</vt:lpstr>
      <vt:lpstr>Stakeholder Engagement to Improve Draft Forms</vt:lpstr>
      <vt:lpstr>IDEA Equitable Services Resolution Funds</vt:lpstr>
      <vt:lpstr>Resolution Funds Year 2</vt:lpstr>
      <vt:lpstr>Special Education Updates</vt:lpstr>
      <vt:lpstr>Extended School Year</vt:lpstr>
      <vt:lpstr>Special Education Update</vt:lpstr>
      <vt:lpstr>Virtual Job Fair: Massachusetts Public Schools and  Approved Private Special Education Schools</vt:lpstr>
      <vt:lpstr>   .</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May 14, 2022</dc:title>
  <dc:creator>DESE</dc:creator>
  <cp:lastModifiedBy>Zou, Dong (EOE)</cp:lastModifiedBy>
  <cp:revision>11</cp:revision>
  <dcterms:created xsi:type="dcterms:W3CDTF">2022-03-10T21:46:51Z</dcterms:created>
  <dcterms:modified xsi:type="dcterms:W3CDTF">2022-05-26T14:16:33Z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26 2022</vt:lpwstr>
  </property>
</Properties>
</file>