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 id="2147483703" r:id="rId5"/>
    <p:sldMasterId id="2147483708" r:id="rId6"/>
    <p:sldMasterId id="2147483720" r:id="rId7"/>
    <p:sldMasterId id="2147483732" r:id="rId8"/>
    <p:sldMasterId id="2147483744" r:id="rId9"/>
  </p:sldMasterIdLst>
  <p:notesMasterIdLst>
    <p:notesMasterId r:id="rId51"/>
  </p:notesMasterIdLst>
  <p:sldIdLst>
    <p:sldId id="2354" r:id="rId10"/>
    <p:sldId id="2355" r:id="rId11"/>
    <p:sldId id="2357" r:id="rId12"/>
    <p:sldId id="280" r:id="rId13"/>
    <p:sldId id="509" r:id="rId14"/>
    <p:sldId id="300" r:id="rId15"/>
    <p:sldId id="493" r:id="rId16"/>
    <p:sldId id="265" r:id="rId17"/>
    <p:sldId id="2412" r:id="rId18"/>
    <p:sldId id="2416" r:id="rId19"/>
    <p:sldId id="2417" r:id="rId20"/>
    <p:sldId id="2418" r:id="rId21"/>
    <p:sldId id="259" r:id="rId22"/>
    <p:sldId id="260" r:id="rId23"/>
    <p:sldId id="261" r:id="rId24"/>
    <p:sldId id="262" r:id="rId25"/>
    <p:sldId id="263" r:id="rId26"/>
    <p:sldId id="264" r:id="rId27"/>
    <p:sldId id="2419" r:id="rId28"/>
    <p:sldId id="266" r:id="rId29"/>
    <p:sldId id="267" r:id="rId30"/>
    <p:sldId id="268" r:id="rId31"/>
    <p:sldId id="269" r:id="rId32"/>
    <p:sldId id="270" r:id="rId33"/>
    <p:sldId id="271" r:id="rId34"/>
    <p:sldId id="272" r:id="rId35"/>
    <p:sldId id="2386" r:id="rId36"/>
    <p:sldId id="344" r:id="rId37"/>
    <p:sldId id="359" r:id="rId38"/>
    <p:sldId id="362" r:id="rId39"/>
    <p:sldId id="360" r:id="rId40"/>
    <p:sldId id="2373" r:id="rId41"/>
    <p:sldId id="2374" r:id="rId42"/>
    <p:sldId id="412" r:id="rId43"/>
    <p:sldId id="2420" r:id="rId44"/>
    <p:sldId id="2415" r:id="rId45"/>
    <p:sldId id="258" r:id="rId46"/>
    <p:sldId id="256" r:id="rId47"/>
    <p:sldId id="257" r:id="rId48"/>
    <p:sldId id="2410" r:id="rId49"/>
    <p:sldId id="2405"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ory Section" id="{93E4B52E-BFE3-4F17-8F7C-E8323775B215}">
          <p14:sldIdLst>
            <p14:sldId id="2354"/>
            <p14:sldId id="2355"/>
          </p14:sldIdLst>
        </p14:section>
        <p14:section name="Cover &amp; content" id="{AEEF91B5-C040-418C-A7EF-D396E8C5FE21}">
          <p14:sldIdLst>
            <p14:sldId id="2357"/>
            <p14:sldId id="280"/>
            <p14:sldId id="509"/>
            <p14:sldId id="300"/>
            <p14:sldId id="493"/>
            <p14:sldId id="265"/>
            <p14:sldId id="2412"/>
            <p14:sldId id="2416"/>
            <p14:sldId id="2417"/>
            <p14:sldId id="2418"/>
            <p14:sldId id="259"/>
            <p14:sldId id="260"/>
            <p14:sldId id="261"/>
            <p14:sldId id="262"/>
            <p14:sldId id="263"/>
            <p14:sldId id="264"/>
            <p14:sldId id="2419"/>
            <p14:sldId id="266"/>
            <p14:sldId id="267"/>
            <p14:sldId id="268"/>
            <p14:sldId id="269"/>
            <p14:sldId id="270"/>
            <p14:sldId id="271"/>
            <p14:sldId id="272"/>
            <p14:sldId id="2386"/>
            <p14:sldId id="344"/>
            <p14:sldId id="359"/>
            <p14:sldId id="362"/>
            <p14:sldId id="360"/>
            <p14:sldId id="2373"/>
            <p14:sldId id="2374"/>
            <p14:sldId id="412"/>
            <p14:sldId id="2420"/>
            <p14:sldId id="2415"/>
            <p14:sldId id="258"/>
            <p14:sldId id="256"/>
            <p14:sldId id="257"/>
            <p14:sldId id="2410"/>
            <p14:sldId id="240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FD14806-901B-511F-B222-B84A12E5B7B8}" name="Alvarez, Iraida (DESE)" initials="A(" userId="S::iraida.j.alvarez@mass.gov::66b89c24-7507-40c7-9620-66ed0feaf784" providerId="AD"/>
  <p188:author id="{B604C934-2EA0-8163-24CD-1678459EB549}" name="Hogan, Caitlin (DESE)" initials="H(" userId="S::caitlin.hogan2@mass.gov::47eeec2d-0056-4af9-83cf-6e54de4a20d8" providerId="AD"/>
  <p188:author id="{A5F34446-3393-BAE8-FB62-0AD708AA3B1A}" name="Camacho, Jamie L. (DESE)" initials="C(" userId="S::jamie.l.camacho@mass.gov::21f49f1e-e593-4860-b32e-bdd5656b5338" providerId="AD"/>
  <p188:author id="{F7C2575C-9356-1678-9FC7-A8242AE29B77}" name="Johnston, Russell (DESE)" initials="J(" userId="S::russell.johnston@mass.gov::7c120461-dde6-4347-b09f-f9c0472c7017" providerId="AD"/>
  <p188:author id="{34E2AC71-14A6-BAF0-FE8D-5B7FC4B39284}" name="Camacho, Jamie L. (DESE)" initials="CJL(" userId="S::Jamie.L.Camacho@mass.gov::21f49f1e-e593-4860-b32e-bdd5656b5338" providerId="AD"/>
  <p188:author id="{A36EC271-0300-E6EC-FBA3-D6BFBFE662DB}" name="Rist, April K." initials="RAK" userId="Rist, April K." providerId="None"/>
  <p188:author id="{4ACE8C92-3892-9D00-C143-9FE7F6538A3F}" name="Rist, April K." initials="RK" userId="S::april.k.rist@mass.gov::4389eada-97b1-467b-82fe-16345834928a" providerId="AD"/>
  <p188:author id="{50E85794-49E9-AE1C-9AB1-D3263B083F0E}" name="Johnston, Russell (DESE)" initials="JR(" userId="S::russell.johnston@mass.gov::9dc7468c-4e37-4531-b5d7-de3dc3343d55" providerId="AD"/>
  <p188:author id="{45DACA95-8E33-4417-8B83-D6AC988CA3A3}" name="Lauren Viviani" initials="LV" userId="Lauren Viviani" providerId="None"/>
  <p188:author id="{DB2683B6-9D86-E5B3-9D7C-CD8E0D0B92C4}" name="Liti, Zhaneta (DESE)" initials="LZ(" userId="S::Zhaneta.Liti@mass.gov::30377802-b61a-44ea-81ee-94ffda71586c" providerId="AD"/>
  <p188:author id="{D638D6DF-AF41-6081-4A5E-249713589F40}" name="Arabela Thomas" initials="AT" userId="S::arabela.thomas@mass.gov::c61caa2c-bd09-41fa-982d-4db69e7cef18" providerId="AD"/>
  <p188:author id="{1B0707E1-ECD2-90FA-4D1A-BF222CA53DD6}" name="Johnston, Russell (DESE)" initials="JR(" userId="S::Russell.Johnston@mass.gov::7c120461-dde6-4347-b09f-f9c0472c701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065"/>
    <a:srgbClr val="FFFFFF"/>
    <a:srgbClr val="58707E"/>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94" autoAdjust="0"/>
    <p:restoredTop sz="86385" autoAdjust="0"/>
  </p:normalViewPr>
  <p:slideViewPr>
    <p:cSldViewPr snapToGrid="0">
      <p:cViewPr varScale="1">
        <p:scale>
          <a:sx n="81" d="100"/>
          <a:sy n="81" d="100"/>
        </p:scale>
        <p:origin x="108" y="39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notesMaster" Target="notesMasters/notesMaster1.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105F28-EC0D-4D42-B2AF-6C9C6A0C7DC3}" type="datetimeFigureOut">
              <a:rPr lang="en-US" smtClean="0"/>
              <a:t>9/27/2022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2BA557-1578-49F5-9A2C-8A0B0E0D9858}" type="slidenum">
              <a:rPr lang="en-US" smtClean="0"/>
              <a:t>‹#›</a:t>
            </a:fld>
            <a:endParaRPr lang="en-US"/>
          </a:p>
        </p:txBody>
      </p:sp>
    </p:spTree>
    <p:extLst>
      <p:ext uri="{BB962C8B-B14F-4D97-AF65-F5344CB8AC3E}">
        <p14:creationId xmlns:p14="http://schemas.microsoft.com/office/powerpoint/2010/main" val="3269021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CCD5AF-71CD-4C88-AC55-E7BE057B2D3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577094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5623b9dfcb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15623b9dfcb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15623b9dfcb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15623b9dfcb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79400" algn="l" rtl="0">
              <a:lnSpc>
                <a:spcPct val="120000"/>
              </a:lnSpc>
              <a:spcBef>
                <a:spcPts val="400"/>
              </a:spcBef>
              <a:spcAft>
                <a:spcPts val="0"/>
              </a:spcAft>
              <a:buClr>
                <a:schemeClr val="dk1"/>
              </a:buClr>
              <a:buSzPts val="800"/>
              <a:buFont typeface="Calibri"/>
              <a:buChar char="●"/>
            </a:pPr>
            <a:endParaRPr sz="8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533ad3dda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1533ad3dd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152ef760a88_3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152ef760a88_3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52ef760a88_3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52ef760a88_3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152ef760a88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152ef760a88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1533ad3dda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1533ad3dda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5623b9dfcb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5623b9dfcb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152ef760a88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152ef760a88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152ef760a88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152ef760a88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Lauren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CCD5AF-71CD-4C88-AC55-E7BE057B2D3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252133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152ef760a88_3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152ef760a88_3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152ef760a88_1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152ef760a88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5623b9dfcb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15623b9dfcb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CCD5AF-71CD-4C88-AC55-E7BE057B2D3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291426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CCD5AF-71CD-4C88-AC55-E7BE057B2D3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786095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CCD5AF-71CD-4C88-AC55-E7BE057B2D3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384331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114646dbea4_0_36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g114646dbea4_0_36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39700" lvl="0" indent="0" algn="l" rtl="0">
              <a:lnSpc>
                <a:spcPct val="100000"/>
              </a:lnSpc>
              <a:spcBef>
                <a:spcPts val="0"/>
              </a:spcBef>
              <a:spcAft>
                <a:spcPts val="0"/>
              </a:spcAft>
              <a:buSzPts val="1400"/>
              <a:buNone/>
            </a:pPr>
            <a:endParaRPr dirty="0"/>
          </a:p>
        </p:txBody>
      </p:sp>
      <p:sp>
        <p:nvSpPr>
          <p:cNvPr id="156" name="Google Shape;156;g114646dbea4_0_36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70062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114646dbea4_0_36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g114646dbea4_0_36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00050" indent="-171450" rtl="0" fontAlgn="base">
              <a:spcBef>
                <a:spcPts val="0"/>
              </a:spcBef>
              <a:spcAft>
                <a:spcPts val="0"/>
              </a:spcAft>
              <a:buFontTx/>
              <a:buChar char="-"/>
            </a:pPr>
            <a:endParaRPr lang="en-US" b="0" dirty="0">
              <a:effectLst/>
              <a:cs typeface="Calibri"/>
            </a:endParaRPr>
          </a:p>
        </p:txBody>
      </p:sp>
      <p:sp>
        <p:nvSpPr>
          <p:cNvPr id="176" name="Google Shape;176;g114646dbea4_0_36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33</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5F03C-1C8E-4193-B1F7-C1CB495A90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08564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BA557-1578-49F5-9A2C-8A0B0E0D98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6821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4</a:t>
            </a:fld>
            <a:endParaRPr lang="zh-CN" altLang="en-US"/>
          </a:p>
        </p:txBody>
      </p:sp>
    </p:spTree>
    <p:extLst>
      <p:ext uri="{BB962C8B-B14F-4D97-AF65-F5344CB8AC3E}">
        <p14:creationId xmlns:p14="http://schemas.microsoft.com/office/powerpoint/2010/main" val="2114725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7</a:t>
            </a:fld>
            <a:endParaRPr lang="zh-CN" altLang="en-US"/>
          </a:p>
        </p:txBody>
      </p:sp>
    </p:spTree>
    <p:extLst>
      <p:ext uri="{BB962C8B-B14F-4D97-AF65-F5344CB8AC3E}">
        <p14:creationId xmlns:p14="http://schemas.microsoft.com/office/powerpoint/2010/main" val="3368624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8</a:t>
            </a:fld>
            <a:endParaRPr lang="zh-CN" altLang="en-US"/>
          </a:p>
        </p:txBody>
      </p:sp>
    </p:spTree>
    <p:extLst>
      <p:ext uri="{BB962C8B-B14F-4D97-AF65-F5344CB8AC3E}">
        <p14:creationId xmlns:p14="http://schemas.microsoft.com/office/powerpoint/2010/main" val="803599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5623b9dfcb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15623b9dfcb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200">
              <a:solidFill>
                <a:srgbClr val="C00000"/>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15623b9dfcb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15623b9dfcb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15623b9dfcb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15623b9dfcb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pa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图片 6" descr="ESE logo.">
            <a:extLst>
              <a:ext uri="{FF2B5EF4-FFF2-40B4-BE49-F238E27FC236}">
                <a16:creationId xmlns:a16="http://schemas.microsoft.com/office/drawing/2014/main" id="{C0409D6F-5022-4C54-A665-4417B8EF04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87316" y="5630644"/>
            <a:ext cx="2417368" cy="1175641"/>
          </a:xfrm>
          <a:prstGeom prst="rect">
            <a:avLst/>
          </a:prstGeom>
        </p:spPr>
      </p:pic>
      <p:pic>
        <p:nvPicPr>
          <p:cNvPr id="8" name="图片 7" descr="Massachusetts map.">
            <a:extLst>
              <a:ext uri="{FF2B5EF4-FFF2-40B4-BE49-F238E27FC236}">
                <a16:creationId xmlns:a16="http://schemas.microsoft.com/office/drawing/2014/main" id="{550F10F7-8704-4715-B443-EFB6D73BBCDA}"/>
              </a:ext>
            </a:extLst>
          </p:cNvPr>
          <p:cNvPicPr>
            <a:picLocks noChangeAspect="1"/>
          </p:cNvPicPr>
          <p:nvPr userDrawn="1"/>
        </p:nvPicPr>
        <p:blipFill>
          <a:blip r:embed="rId4" cstate="email">
            <a:duotone>
              <a:prstClr val="black"/>
              <a:schemeClr val="bg1">
                <a:lumMod val="65000"/>
                <a:tint val="45000"/>
                <a:satMod val="400000"/>
              </a:schemeClr>
            </a:duoton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tretch>
            <a:fillRect/>
          </a:stretch>
        </p:blipFill>
        <p:spPr>
          <a:xfrm>
            <a:off x="267128" y="1921878"/>
            <a:ext cx="4068567" cy="2563965"/>
          </a:xfrm>
          <a:prstGeom prst="rect">
            <a:avLst/>
          </a:prstGeom>
          <a:noFill/>
        </p:spPr>
      </p:pic>
      <p:sp>
        <p:nvSpPr>
          <p:cNvPr id="9" name="矩形 8" descr="Colored blackground box.">
            <a:extLst>
              <a:ext uri="{FF2B5EF4-FFF2-40B4-BE49-F238E27FC236}">
                <a16:creationId xmlns:a16="http://schemas.microsoft.com/office/drawing/2014/main" id="{7D512A3C-1A6C-4890-AAF3-6E19AD2E7913}"/>
              </a:ext>
            </a:extLst>
          </p:cNvPr>
          <p:cNvSpPr/>
          <p:nvPr userDrawn="1"/>
        </p:nvSpPr>
        <p:spPr>
          <a:xfrm>
            <a:off x="5301464" y="1921878"/>
            <a:ext cx="6890535" cy="258847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descr="Graphic bar.">
            <a:extLst>
              <a:ext uri="{FF2B5EF4-FFF2-40B4-BE49-F238E27FC236}">
                <a16:creationId xmlns:a16="http://schemas.microsoft.com/office/drawing/2014/main" id="{72CE4073-084A-4342-853D-A4762D8A1AC4}"/>
              </a:ext>
            </a:extLst>
          </p:cNvPr>
          <p:cNvSpPr/>
          <p:nvPr userDrawn="1"/>
        </p:nvSpPr>
        <p:spPr>
          <a:xfrm>
            <a:off x="4952999" y="1921878"/>
            <a:ext cx="173182" cy="258847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A16031F9-E14B-462C-B8F1-B51AFEC42CFC}"/>
              </a:ext>
            </a:extLst>
          </p:cNvPr>
          <p:cNvSpPr>
            <a:spLocks noGrp="1"/>
          </p:cNvSpPr>
          <p:nvPr>
            <p:ph type="ctrTitle" hasCustomPrompt="1"/>
          </p:nvPr>
        </p:nvSpPr>
        <p:spPr>
          <a:xfrm>
            <a:off x="5406654" y="1958196"/>
            <a:ext cx="6678954" cy="1656272"/>
          </a:xfrm>
          <a:noFill/>
        </p:spPr>
        <p:txBody>
          <a:bodyPr wrap="square" rtlCol="0">
            <a:noAutofit/>
          </a:bodyPr>
          <a:lstStyle>
            <a:lvl1pPr>
              <a:defRPr lang="zh-CN" altLang="en-US" sz="4000" b="0" dirty="0">
                <a:solidFill>
                  <a:schemeClr val="bg1"/>
                </a:solidFill>
                <a:latin typeface="Segoe" panose="020B0503040204020203" pitchFamily="34" charset="0"/>
                <a:ea typeface="+mn-ea"/>
                <a:cs typeface="Segoe" panose="020B0503040204020203" pitchFamily="34" charset="0"/>
              </a:defRPr>
            </a:lvl1pPr>
          </a:lstStyle>
          <a:p>
            <a:pPr marL="0" lvl="0"/>
            <a:r>
              <a:rPr lang="en-US" altLang="zh-CN"/>
              <a:t>Place Main Title Here</a:t>
            </a:r>
            <a:endParaRPr lang="zh-CN" altLang="en-US"/>
          </a:p>
        </p:txBody>
      </p:sp>
      <p:sp>
        <p:nvSpPr>
          <p:cNvPr id="3" name="副标题 2">
            <a:extLst>
              <a:ext uri="{FF2B5EF4-FFF2-40B4-BE49-F238E27FC236}">
                <a16:creationId xmlns:a16="http://schemas.microsoft.com/office/drawing/2014/main" id="{1DDA73CA-A448-4132-A3BC-CF4C9ED91A3B}"/>
              </a:ext>
            </a:extLst>
          </p:cNvPr>
          <p:cNvSpPr>
            <a:spLocks noGrp="1"/>
          </p:cNvSpPr>
          <p:nvPr>
            <p:ph type="subTitle" idx="1" hasCustomPrompt="1"/>
          </p:nvPr>
        </p:nvSpPr>
        <p:spPr>
          <a:xfrm>
            <a:off x="5417389" y="3650895"/>
            <a:ext cx="6659592" cy="826214"/>
          </a:xfrm>
          <a:noFill/>
        </p:spPr>
        <p:txBody>
          <a:bodyPr wrap="square" rtlCol="0" anchor="t" anchorCtr="0">
            <a:noAutofit/>
          </a:bodyPr>
          <a:lstStyle>
            <a:lvl1pPr marL="0" indent="0">
              <a:buNone/>
              <a:defRPr lang="zh-CN" altLang="en-US" sz="2400" dirty="0">
                <a:solidFill>
                  <a:schemeClr val="bg1"/>
                </a:solidFill>
                <a:latin typeface="Segoe" panose="020B0503040204020203" pitchFamily="34" charset="0"/>
                <a:cs typeface="Segoe" panose="020B0503040204020203" pitchFamily="34" charset="0"/>
              </a:defRPr>
            </a:lvl1pPr>
          </a:lstStyle>
          <a:p>
            <a:pPr marL="0" lvl="0"/>
            <a:r>
              <a:rPr lang="en-US" altLang="zh-CN"/>
              <a:t>Place Subtitle/Host/Date</a:t>
            </a:r>
            <a:r>
              <a:rPr lang="zh-CN" altLang="en-US"/>
              <a:t> </a:t>
            </a:r>
            <a:r>
              <a:rPr lang="en-US" altLang="zh-CN"/>
              <a:t>Here</a:t>
            </a:r>
            <a:endParaRPr lang="zh-CN" altLang="en-US"/>
          </a:p>
        </p:txBody>
      </p:sp>
    </p:spTree>
    <p:extLst>
      <p:ext uri="{BB962C8B-B14F-4D97-AF65-F5344CB8AC3E}">
        <p14:creationId xmlns:p14="http://schemas.microsoft.com/office/powerpoint/2010/main" val="230308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with foot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图片 8" descr="The star in the ESE logo.">
            <a:extLst>
              <a:ext uri="{FF2B5EF4-FFF2-40B4-BE49-F238E27FC236}">
                <a16:creationId xmlns:a16="http://schemas.microsoft.com/office/drawing/2014/main" id="{234F7B3A-2AAD-4113-B4B3-FCD9CEE213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5" name="灯片编号占位符 4">
            <a:extLst>
              <a:ext uri="{FF2B5EF4-FFF2-40B4-BE49-F238E27FC236}">
                <a16:creationId xmlns:a16="http://schemas.microsoft.com/office/drawing/2014/main" id="{F9C8EADF-3157-4C1F-BCC9-7C1CFA7B92CB}"/>
              </a:ext>
            </a:extLst>
          </p:cNvPr>
          <p:cNvSpPr>
            <a:spLocks noGrp="1"/>
          </p:cNvSpPr>
          <p:nvPr>
            <p:ph type="sldNum" sz="quarter" idx="12"/>
          </p:nvPr>
        </p:nvSpPr>
        <p:spPr/>
        <p:txBody>
          <a:bodyPr/>
          <a:lstStyle>
            <a:lvl1pPr>
              <a:defRPr>
                <a:solidFill>
                  <a:schemeClr val="tx1"/>
                </a:solidFill>
              </a:defRPr>
            </a:lvl1pPr>
          </a:lstStyle>
          <a:p>
            <a:fld id="{FF27229C-EC7B-4063-A33B-28A5E87E32ED}" type="slidenum">
              <a:rPr lang="zh-CN" altLang="en-US" smtClean="0"/>
              <a:pPr/>
              <a:t>‹#›</a:t>
            </a:fld>
            <a:endParaRPr lang="zh-CN" altLang="en-US"/>
          </a:p>
        </p:txBody>
      </p:sp>
      <p:sp>
        <p:nvSpPr>
          <p:cNvPr id="6" name="TextBox 5"/>
          <p:cNvSpPr txBox="1"/>
          <p:nvPr userDrawn="1"/>
        </p:nvSpPr>
        <p:spPr>
          <a:xfrm>
            <a:off x="239131" y="6356350"/>
            <a:ext cx="7713372" cy="369332"/>
          </a:xfrm>
          <a:prstGeom prst="rect">
            <a:avLst/>
          </a:prstGeom>
          <a:noFill/>
        </p:spPr>
        <p:txBody>
          <a:bodyPr wrap="square" rtlCol="0">
            <a:spAutoFit/>
          </a:bodyPr>
          <a:lstStyle/>
          <a:p>
            <a:r>
              <a:rPr lang="en-US" sz="1200" kern="1200">
                <a:solidFill>
                  <a:schemeClr val="tx1">
                    <a:tint val="75000"/>
                  </a:schemeClr>
                </a:solidFill>
                <a:latin typeface="Segoe"/>
                <a:ea typeface="+mn-ea"/>
                <a:cs typeface="+mn-cs"/>
              </a:rPr>
              <a:t>Massachusetts Department of</a:t>
            </a:r>
            <a:r>
              <a:rPr lang="en-US" baseline="0">
                <a:latin typeface="Segoe"/>
              </a:rPr>
              <a:t> </a:t>
            </a:r>
            <a:r>
              <a:rPr lang="en-US" sz="1200" kern="1200">
                <a:solidFill>
                  <a:schemeClr val="tx1">
                    <a:tint val="75000"/>
                  </a:schemeClr>
                </a:solidFill>
                <a:latin typeface="Segoe"/>
                <a:ea typeface="+mn-ea"/>
                <a:cs typeface="+mn-cs"/>
              </a:rPr>
              <a:t>Elementary</a:t>
            </a:r>
            <a:r>
              <a:rPr lang="en-US" baseline="0">
                <a:latin typeface="Segoe"/>
              </a:rPr>
              <a:t> </a:t>
            </a:r>
            <a:r>
              <a:rPr lang="en-US" sz="1200" kern="1200">
                <a:solidFill>
                  <a:schemeClr val="tx1">
                    <a:tint val="75000"/>
                  </a:schemeClr>
                </a:solidFill>
                <a:latin typeface="Segoe"/>
                <a:ea typeface="+mn-ea"/>
                <a:cs typeface="+mn-cs"/>
              </a:rPr>
              <a:t>and</a:t>
            </a:r>
            <a:r>
              <a:rPr lang="en-US" baseline="0">
                <a:latin typeface="Segoe"/>
              </a:rPr>
              <a:t> </a:t>
            </a:r>
            <a:r>
              <a:rPr lang="en-US" sz="1200" kern="1200">
                <a:solidFill>
                  <a:schemeClr val="tx1">
                    <a:tint val="75000"/>
                  </a:schemeClr>
                </a:solidFill>
                <a:latin typeface="Segoe"/>
                <a:ea typeface="+mn-ea"/>
                <a:cs typeface="+mn-cs"/>
              </a:rPr>
              <a:t>Secondary</a:t>
            </a:r>
            <a:r>
              <a:rPr lang="en-US" baseline="0">
                <a:latin typeface="Segoe"/>
              </a:rPr>
              <a:t> </a:t>
            </a:r>
            <a:r>
              <a:rPr lang="en-US" sz="1200" kern="1200">
                <a:solidFill>
                  <a:schemeClr val="tx1">
                    <a:tint val="75000"/>
                  </a:schemeClr>
                </a:solidFill>
                <a:latin typeface="Segoe"/>
                <a:ea typeface="+mn-ea"/>
                <a:cs typeface="+mn-cs"/>
              </a:rPr>
              <a:t>Education</a:t>
            </a:r>
          </a:p>
        </p:txBody>
      </p:sp>
    </p:spTree>
    <p:extLst>
      <p:ext uri="{BB962C8B-B14F-4D97-AF65-F5344CB8AC3E}">
        <p14:creationId xmlns:p14="http://schemas.microsoft.com/office/powerpoint/2010/main" val="3786155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pa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图片 6" descr="The ESE logo.">
            <a:extLst>
              <a:ext uri="{FF2B5EF4-FFF2-40B4-BE49-F238E27FC236}">
                <a16:creationId xmlns:a16="http://schemas.microsoft.com/office/drawing/2014/main" id="{C0409D6F-5022-4C54-A665-4417B8EF04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87316" y="5630644"/>
            <a:ext cx="2417368" cy="1175641"/>
          </a:xfrm>
          <a:prstGeom prst="rect">
            <a:avLst/>
          </a:prstGeom>
        </p:spPr>
      </p:pic>
      <p:sp>
        <p:nvSpPr>
          <p:cNvPr id="9" name="矩形 8" descr="Colored background box.">
            <a:extLst>
              <a:ext uri="{FF2B5EF4-FFF2-40B4-BE49-F238E27FC236}">
                <a16:creationId xmlns:a16="http://schemas.microsoft.com/office/drawing/2014/main" id="{7D512A3C-1A6C-4890-AAF3-6E19AD2E7913}"/>
              </a:ext>
            </a:extLst>
          </p:cNvPr>
          <p:cNvSpPr/>
          <p:nvPr userDrawn="1"/>
        </p:nvSpPr>
        <p:spPr>
          <a:xfrm>
            <a:off x="0" y="824283"/>
            <a:ext cx="12192000" cy="216457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descr="Colored background box.">
            <a:extLst>
              <a:ext uri="{FF2B5EF4-FFF2-40B4-BE49-F238E27FC236}">
                <a16:creationId xmlns:a16="http://schemas.microsoft.com/office/drawing/2014/main" id="{72CE4073-084A-4342-853D-A4762D8A1AC4}"/>
              </a:ext>
            </a:extLst>
          </p:cNvPr>
          <p:cNvSpPr/>
          <p:nvPr userDrawn="1"/>
        </p:nvSpPr>
        <p:spPr>
          <a:xfrm>
            <a:off x="0" y="2961565"/>
            <a:ext cx="12192000" cy="2110056"/>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Straight Connector 4" descr="White graphic line."/>
          <p:cNvCxnSpPr/>
          <p:nvPr userDrawn="1"/>
        </p:nvCxnSpPr>
        <p:spPr>
          <a:xfrm>
            <a:off x="1992573" y="3734373"/>
            <a:ext cx="82432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31638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5476" name="Rectangle 4"/>
          <p:cNvSpPr>
            <a:spLocks noGrp="1" noChangeArrowheads="1"/>
          </p:cNvSpPr>
          <p:nvPr>
            <p:ph type="ftr" sz="quarter" idx="3"/>
          </p:nvPr>
        </p:nvSpPr>
        <p:spPr bwMode="auto">
          <a:xfrm>
            <a:off x="4165600" y="6245225"/>
            <a:ext cx="3860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800">
                <a:latin typeface="Calibri" panose="020F0502020204030204" pitchFamily="34" charset="0"/>
                <a:cs typeface="+mn-cs"/>
              </a:defRPr>
            </a:lvl1pPr>
          </a:lstStyle>
          <a:p>
            <a:pPr fontAlgn="base">
              <a:spcBef>
                <a:spcPct val="0"/>
              </a:spcBef>
              <a:spcAft>
                <a:spcPct val="0"/>
              </a:spcAft>
            </a:pPr>
            <a:endParaRPr lang="en-US" altLang="en-US">
              <a:solidFill>
                <a:srgbClr val="000000"/>
              </a:solidFill>
            </a:endParaRPr>
          </a:p>
        </p:txBody>
      </p:sp>
      <p:sp>
        <p:nvSpPr>
          <p:cNvPr id="105477" name="Rectangle 5"/>
          <p:cNvSpPr>
            <a:spLocks noGrp="1" noChangeArrowheads="1"/>
          </p:cNvSpPr>
          <p:nvPr>
            <p:ph type="sldNum" sz="quarter" idx="4"/>
          </p:nvPr>
        </p:nvSpPr>
        <p:spPr>
          <a:xfrm>
            <a:off x="8737600" y="6245225"/>
            <a:ext cx="2844800" cy="476250"/>
          </a:xfrm>
        </p:spPr>
        <p:txBody>
          <a:bodyPr/>
          <a:lstStyle>
            <a:lvl1pPr>
              <a:defRPr>
                <a:latin typeface="Calibri" panose="020F0502020204030204" pitchFamily="34" charset="0"/>
              </a:defRPr>
            </a:lvl1pPr>
          </a:lstStyle>
          <a:p>
            <a:fld id="{946CD7A9-2FCD-4B65-A3B6-CC6D298BB735}" type="slidenum">
              <a:rPr lang="en-US" altLang="en-US" smtClean="0">
                <a:solidFill>
                  <a:srgbClr val="000000"/>
                </a:solidFill>
              </a:rPr>
              <a:pPr/>
              <a:t>‹#›</a:t>
            </a:fld>
            <a:endParaRPr lang="en-US" altLang="en-US">
              <a:solidFill>
                <a:srgbClr val="000000"/>
              </a:solidFill>
            </a:endParaRPr>
          </a:p>
        </p:txBody>
      </p:sp>
      <p:sp>
        <p:nvSpPr>
          <p:cNvPr id="105478" name="Rectangle 6"/>
          <p:cNvSpPr>
            <a:spLocks noGrp="1" noChangeArrowheads="1"/>
          </p:cNvSpPr>
          <p:nvPr>
            <p:ph type="ctrTitle"/>
          </p:nvPr>
        </p:nvSpPr>
        <p:spPr>
          <a:xfrm>
            <a:off x="3136901" y="1143000"/>
            <a:ext cx="8140700" cy="2457450"/>
          </a:xfrm>
        </p:spPr>
        <p:txBody>
          <a:bodyPr anchor="t"/>
          <a:lstStyle>
            <a:lvl1pPr>
              <a:spcAft>
                <a:spcPct val="25000"/>
              </a:spcAft>
              <a:defRPr sz="3200">
                <a:latin typeface="Calibri" panose="020F0502020204030204" pitchFamily="34" charset="0"/>
              </a:defRPr>
            </a:lvl1pPr>
          </a:lstStyle>
          <a:p>
            <a:pPr lvl="0"/>
            <a:r>
              <a:rPr lang="en-US" altLang="en-US" noProof="0"/>
              <a:t>Click to edit Master title style</a:t>
            </a:r>
          </a:p>
        </p:txBody>
      </p:sp>
      <p:sp>
        <p:nvSpPr>
          <p:cNvPr id="105479" name="Line 7"/>
          <p:cNvSpPr>
            <a:spLocks noChangeShapeType="1"/>
          </p:cNvSpPr>
          <p:nvPr/>
        </p:nvSpPr>
        <p:spPr bwMode="auto">
          <a:xfrm>
            <a:off x="0" y="747713"/>
            <a:ext cx="12192000" cy="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800">
              <a:solidFill>
                <a:srgbClr val="000000"/>
              </a:solidFill>
              <a:latin typeface="Arial" charset="0"/>
            </a:endParaRPr>
          </a:p>
        </p:txBody>
      </p:sp>
      <p:pic>
        <p:nvPicPr>
          <p:cNvPr id="105480" name="Picture 8" descr="The Commonwealth of Massachusetts state 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234" y="1125538"/>
            <a:ext cx="1972733" cy="1414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5482" name="Line 10"/>
          <p:cNvSpPr>
            <a:spLocks noChangeShapeType="1"/>
          </p:cNvSpPr>
          <p:nvPr/>
        </p:nvSpPr>
        <p:spPr bwMode="auto">
          <a:xfrm>
            <a:off x="2753785" y="1165226"/>
            <a:ext cx="19049" cy="4557713"/>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800">
              <a:solidFill>
                <a:srgbClr val="000000"/>
              </a:solidFill>
              <a:latin typeface="Arial" charset="0"/>
            </a:endParaRPr>
          </a:p>
        </p:txBody>
      </p:sp>
      <p:sp>
        <p:nvSpPr>
          <p:cNvPr id="105483" name="Line 11"/>
          <p:cNvSpPr>
            <a:spLocks noChangeShapeType="1"/>
          </p:cNvSpPr>
          <p:nvPr/>
        </p:nvSpPr>
        <p:spPr bwMode="auto">
          <a:xfrm>
            <a:off x="3257551" y="3752850"/>
            <a:ext cx="7630583" cy="0"/>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800">
              <a:solidFill>
                <a:srgbClr val="000000"/>
              </a:solidFill>
              <a:latin typeface="Arial" charset="0"/>
            </a:endParaRPr>
          </a:p>
        </p:txBody>
      </p:sp>
    </p:spTree>
    <p:extLst>
      <p:ext uri="{BB962C8B-B14F-4D97-AF65-F5344CB8AC3E}">
        <p14:creationId xmlns:p14="http://schemas.microsoft.com/office/powerpoint/2010/main" val="6895046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905000"/>
            <a:ext cx="11176000" cy="4221163"/>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1"/>
          </p:nvPr>
        </p:nvSpPr>
        <p:spPr/>
        <p:txBody>
          <a:bodyPr/>
          <a:lstStyle>
            <a:lvl1pPr>
              <a:defRPr/>
            </a:lvl1pPr>
          </a:lstStyle>
          <a:p>
            <a:fld id="{35CC764F-34DD-40DB-B424-6CB46B067597}" type="slidenum">
              <a:rPr lang="en-US" altLang="en-US">
                <a:solidFill>
                  <a:srgbClr val="000000"/>
                </a:solidFill>
              </a:rPr>
              <a:pPr/>
              <a:t>‹#›</a:t>
            </a:fld>
            <a:endParaRPr lang="en-US" altLang="en-US">
              <a:solidFill>
                <a:srgbClr val="000000"/>
              </a:solidFill>
            </a:endParaRPr>
          </a:p>
        </p:txBody>
      </p:sp>
      <p:sp>
        <p:nvSpPr>
          <p:cNvPr id="6" name="Rectangle 15"/>
          <p:cNvSpPr>
            <a:spLocks noGrp="1" noChangeArrowheads="1"/>
          </p:cNvSpPr>
          <p:nvPr>
            <p:ph type="title"/>
          </p:nvPr>
        </p:nvSpPr>
        <p:spPr bwMode="auto">
          <a:xfrm>
            <a:off x="552451" y="47625"/>
            <a:ext cx="10312400" cy="1201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34513478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a:defRPr/>
            </a:lvl1pPr>
          </a:lstStyle>
          <a:p>
            <a:fld id="{AF3D1FD8-844F-4ED0-9BEB-322A4D9AB316}" type="slidenum">
              <a:rPr lang="en-US" altLang="en-US">
                <a:solidFill>
                  <a:srgbClr val="000000"/>
                </a:solidFill>
              </a:rPr>
              <a:pPr/>
              <a:t>‹#›</a:t>
            </a:fld>
            <a:endParaRPr lang="en-US" altLang="en-US">
              <a:solidFill>
                <a:srgbClr val="000000"/>
              </a:solidFill>
            </a:endParaRPr>
          </a:p>
        </p:txBody>
      </p:sp>
      <p:sp>
        <p:nvSpPr>
          <p:cNvPr id="5" name="Rectangle 15"/>
          <p:cNvSpPr>
            <a:spLocks noGrp="1" noChangeArrowheads="1"/>
          </p:cNvSpPr>
          <p:nvPr>
            <p:ph type="title"/>
          </p:nvPr>
        </p:nvSpPr>
        <p:spPr bwMode="auto">
          <a:xfrm>
            <a:off x="552451" y="47625"/>
            <a:ext cx="10312400" cy="1201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23177712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lvl1pPr>
              <a:defRPr/>
            </a:lvl1pPr>
          </a:lstStyle>
          <a:p>
            <a:fld id="{D12FEECA-E198-4A15-985F-B27F3DEF9E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5956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8A7D9-B19B-45E1-B338-C50ED1076E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506CE0-25F8-4DC3-98B8-D9812016D7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B1DB1D-6A25-44B0-B05D-D573BDCAD199}"/>
              </a:ext>
            </a:extLst>
          </p:cNvPr>
          <p:cNvSpPr>
            <a:spLocks noGrp="1"/>
          </p:cNvSpPr>
          <p:nvPr>
            <p:ph type="dt" sz="half" idx="10"/>
          </p:nvPr>
        </p:nvSpPr>
        <p:spPr/>
        <p:txBody>
          <a:bodyPr/>
          <a:lstStyle/>
          <a:p>
            <a:fld id="{F3999A0F-166C-4DBF-9F7C-54F3559D4422}" type="datetimeFigureOut">
              <a:rPr lang="en-US" smtClean="0"/>
              <a:t>9/27/2022</a:t>
            </a:fld>
            <a:endParaRPr lang="en-US"/>
          </a:p>
        </p:txBody>
      </p:sp>
      <p:sp>
        <p:nvSpPr>
          <p:cNvPr id="5" name="Footer Placeholder 4">
            <a:extLst>
              <a:ext uri="{FF2B5EF4-FFF2-40B4-BE49-F238E27FC236}">
                <a16:creationId xmlns:a16="http://schemas.microsoft.com/office/drawing/2014/main" id="{76CAD3C3-2EB4-4D84-820B-937224F548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297534-EFA8-4AB7-BCD1-397A76635CF4}"/>
              </a:ext>
            </a:extLst>
          </p:cNvPr>
          <p:cNvSpPr>
            <a:spLocks noGrp="1"/>
          </p:cNvSpPr>
          <p:nvPr>
            <p:ph type="sldNum" sz="quarter" idx="12"/>
          </p:nvPr>
        </p:nvSpPr>
        <p:spPr/>
        <p:txBody>
          <a:bodyPr/>
          <a:lstStyle/>
          <a:p>
            <a:fld id="{924B499C-32C3-4A7F-901C-8521B391B189}" type="slidenum">
              <a:rPr lang="en-US" smtClean="0"/>
              <a:t>‹#›</a:t>
            </a:fld>
            <a:endParaRPr lang="en-US"/>
          </a:p>
        </p:txBody>
      </p:sp>
    </p:spTree>
    <p:extLst>
      <p:ext uri="{BB962C8B-B14F-4D97-AF65-F5344CB8AC3E}">
        <p14:creationId xmlns:p14="http://schemas.microsoft.com/office/powerpoint/2010/main" val="1800073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C0FD9-DBB5-4465-8B43-04DCC423C0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B9F8C9-5667-4701-A902-B0465A5763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E3C5E2-20FC-4F4D-82E0-FC0F25C34BE4}"/>
              </a:ext>
            </a:extLst>
          </p:cNvPr>
          <p:cNvSpPr>
            <a:spLocks noGrp="1"/>
          </p:cNvSpPr>
          <p:nvPr>
            <p:ph type="dt" sz="half" idx="10"/>
          </p:nvPr>
        </p:nvSpPr>
        <p:spPr/>
        <p:txBody>
          <a:bodyPr/>
          <a:lstStyle/>
          <a:p>
            <a:fld id="{F3999A0F-166C-4DBF-9F7C-54F3559D4422}" type="datetimeFigureOut">
              <a:rPr lang="en-US" smtClean="0"/>
              <a:t>9/27/2022</a:t>
            </a:fld>
            <a:endParaRPr lang="en-US"/>
          </a:p>
        </p:txBody>
      </p:sp>
      <p:sp>
        <p:nvSpPr>
          <p:cNvPr id="5" name="Footer Placeholder 4">
            <a:extLst>
              <a:ext uri="{FF2B5EF4-FFF2-40B4-BE49-F238E27FC236}">
                <a16:creationId xmlns:a16="http://schemas.microsoft.com/office/drawing/2014/main" id="{F543F5B6-E17F-4F45-ABFA-7FCAB811D2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76FED0-E814-4CE9-96BA-CAF198426CAF}"/>
              </a:ext>
            </a:extLst>
          </p:cNvPr>
          <p:cNvSpPr>
            <a:spLocks noGrp="1"/>
          </p:cNvSpPr>
          <p:nvPr>
            <p:ph type="sldNum" sz="quarter" idx="12"/>
          </p:nvPr>
        </p:nvSpPr>
        <p:spPr/>
        <p:txBody>
          <a:bodyPr/>
          <a:lstStyle/>
          <a:p>
            <a:fld id="{924B499C-32C3-4A7F-901C-8521B391B189}" type="slidenum">
              <a:rPr lang="en-US" smtClean="0"/>
              <a:t>‹#›</a:t>
            </a:fld>
            <a:endParaRPr lang="en-US"/>
          </a:p>
        </p:txBody>
      </p:sp>
    </p:spTree>
    <p:extLst>
      <p:ext uri="{BB962C8B-B14F-4D97-AF65-F5344CB8AC3E}">
        <p14:creationId xmlns:p14="http://schemas.microsoft.com/office/powerpoint/2010/main" val="2547706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B331E-20C2-41B9-ADD6-27BD2901AE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ECDD43-F3D2-47E6-81A8-928EC22543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DF7F89-F5C4-41FE-968F-D821753CB703}"/>
              </a:ext>
            </a:extLst>
          </p:cNvPr>
          <p:cNvSpPr>
            <a:spLocks noGrp="1"/>
          </p:cNvSpPr>
          <p:nvPr>
            <p:ph type="dt" sz="half" idx="10"/>
          </p:nvPr>
        </p:nvSpPr>
        <p:spPr/>
        <p:txBody>
          <a:bodyPr/>
          <a:lstStyle/>
          <a:p>
            <a:fld id="{F3999A0F-166C-4DBF-9F7C-54F3559D4422}" type="datetimeFigureOut">
              <a:rPr lang="en-US" smtClean="0"/>
              <a:t>9/27/2022</a:t>
            </a:fld>
            <a:endParaRPr lang="en-US"/>
          </a:p>
        </p:txBody>
      </p:sp>
      <p:sp>
        <p:nvSpPr>
          <p:cNvPr id="5" name="Footer Placeholder 4">
            <a:extLst>
              <a:ext uri="{FF2B5EF4-FFF2-40B4-BE49-F238E27FC236}">
                <a16:creationId xmlns:a16="http://schemas.microsoft.com/office/drawing/2014/main" id="{1FB67876-3B08-47D7-A255-1C3A555004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E89124-926B-442F-9FF4-A3E57B55B604}"/>
              </a:ext>
            </a:extLst>
          </p:cNvPr>
          <p:cNvSpPr>
            <a:spLocks noGrp="1"/>
          </p:cNvSpPr>
          <p:nvPr>
            <p:ph type="sldNum" sz="quarter" idx="12"/>
          </p:nvPr>
        </p:nvSpPr>
        <p:spPr/>
        <p:txBody>
          <a:bodyPr/>
          <a:lstStyle/>
          <a:p>
            <a:fld id="{924B499C-32C3-4A7F-901C-8521B391B189}" type="slidenum">
              <a:rPr lang="en-US" smtClean="0"/>
              <a:t>‹#›</a:t>
            </a:fld>
            <a:endParaRPr lang="en-US"/>
          </a:p>
        </p:txBody>
      </p:sp>
    </p:spTree>
    <p:extLst>
      <p:ext uri="{BB962C8B-B14F-4D97-AF65-F5344CB8AC3E}">
        <p14:creationId xmlns:p14="http://schemas.microsoft.com/office/powerpoint/2010/main" val="20777766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34284-3820-47ED-AAEE-F7C718C869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D82FDF-9A22-4477-A396-B9A63009757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780976-B406-48B9-A27C-B1F25A9F23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853889-35B6-4A44-9976-0CE737D2C89B}"/>
              </a:ext>
            </a:extLst>
          </p:cNvPr>
          <p:cNvSpPr>
            <a:spLocks noGrp="1"/>
          </p:cNvSpPr>
          <p:nvPr>
            <p:ph type="dt" sz="half" idx="10"/>
          </p:nvPr>
        </p:nvSpPr>
        <p:spPr/>
        <p:txBody>
          <a:bodyPr/>
          <a:lstStyle/>
          <a:p>
            <a:fld id="{F3999A0F-166C-4DBF-9F7C-54F3559D4422}" type="datetimeFigureOut">
              <a:rPr lang="en-US" smtClean="0"/>
              <a:t>9/27/2022</a:t>
            </a:fld>
            <a:endParaRPr lang="en-US"/>
          </a:p>
        </p:txBody>
      </p:sp>
      <p:sp>
        <p:nvSpPr>
          <p:cNvPr id="6" name="Footer Placeholder 5">
            <a:extLst>
              <a:ext uri="{FF2B5EF4-FFF2-40B4-BE49-F238E27FC236}">
                <a16:creationId xmlns:a16="http://schemas.microsoft.com/office/drawing/2014/main" id="{BD5A9CDC-CBFD-4E5B-A878-D1E0696389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4CDEFA-9813-4165-AEB3-7C3BF3D2F48C}"/>
              </a:ext>
            </a:extLst>
          </p:cNvPr>
          <p:cNvSpPr>
            <a:spLocks noGrp="1"/>
          </p:cNvSpPr>
          <p:nvPr>
            <p:ph type="sldNum" sz="quarter" idx="12"/>
          </p:nvPr>
        </p:nvSpPr>
        <p:spPr/>
        <p:txBody>
          <a:bodyPr/>
          <a:lstStyle/>
          <a:p>
            <a:fld id="{924B499C-32C3-4A7F-901C-8521B391B189}" type="slidenum">
              <a:rPr lang="en-US" smtClean="0"/>
              <a:t>‹#›</a:t>
            </a:fld>
            <a:endParaRPr lang="en-US"/>
          </a:p>
        </p:txBody>
      </p:sp>
    </p:spTree>
    <p:extLst>
      <p:ext uri="{BB962C8B-B14F-4D97-AF65-F5344CB8AC3E}">
        <p14:creationId xmlns:p14="http://schemas.microsoft.com/office/powerpoint/2010/main" val="602907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page 2">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图片 6" descr="ESE logo.">
            <a:extLst>
              <a:ext uri="{FF2B5EF4-FFF2-40B4-BE49-F238E27FC236}">
                <a16:creationId xmlns:a16="http://schemas.microsoft.com/office/drawing/2014/main" id="{C0409D6F-5022-4C54-A665-4417B8EF04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87316" y="5630644"/>
            <a:ext cx="2417368" cy="1175641"/>
          </a:xfrm>
          <a:prstGeom prst="rect">
            <a:avLst/>
          </a:prstGeom>
        </p:spPr>
      </p:pic>
      <p:pic>
        <p:nvPicPr>
          <p:cNvPr id="8" name="图片 7" descr="Massachusetts map.">
            <a:extLst>
              <a:ext uri="{FF2B5EF4-FFF2-40B4-BE49-F238E27FC236}">
                <a16:creationId xmlns:a16="http://schemas.microsoft.com/office/drawing/2014/main" id="{550F10F7-8704-4715-B443-EFB6D73BBCDA}"/>
              </a:ext>
            </a:extLst>
          </p:cNvPr>
          <p:cNvPicPr>
            <a:picLocks noChangeAspect="1"/>
          </p:cNvPicPr>
          <p:nvPr userDrawn="1"/>
        </p:nvPicPr>
        <p:blipFill>
          <a:blip r:embed="rId4" cstate="email">
            <a:duotone>
              <a:prstClr val="black"/>
              <a:schemeClr val="bg1">
                <a:lumMod val="65000"/>
                <a:tint val="45000"/>
                <a:satMod val="400000"/>
              </a:schemeClr>
            </a:duoton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tretch>
            <a:fillRect/>
          </a:stretch>
        </p:blipFill>
        <p:spPr>
          <a:xfrm>
            <a:off x="267128" y="1921878"/>
            <a:ext cx="4068567" cy="2563965"/>
          </a:xfrm>
          <a:prstGeom prst="rect">
            <a:avLst/>
          </a:prstGeom>
          <a:noFill/>
        </p:spPr>
      </p:pic>
      <p:sp>
        <p:nvSpPr>
          <p:cNvPr id="9" name="矩形 8" descr="Colored blackground box.">
            <a:extLst>
              <a:ext uri="{FF2B5EF4-FFF2-40B4-BE49-F238E27FC236}">
                <a16:creationId xmlns:a16="http://schemas.microsoft.com/office/drawing/2014/main" id="{7D512A3C-1A6C-4890-AAF3-6E19AD2E7913}"/>
              </a:ext>
            </a:extLst>
          </p:cNvPr>
          <p:cNvSpPr/>
          <p:nvPr userDrawn="1"/>
        </p:nvSpPr>
        <p:spPr>
          <a:xfrm>
            <a:off x="5301464" y="1921878"/>
            <a:ext cx="6890535" cy="258847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descr="Graphic bar.">
            <a:extLst>
              <a:ext uri="{FF2B5EF4-FFF2-40B4-BE49-F238E27FC236}">
                <a16:creationId xmlns:a16="http://schemas.microsoft.com/office/drawing/2014/main" id="{72CE4073-084A-4342-853D-A4762D8A1AC4}"/>
              </a:ext>
            </a:extLst>
          </p:cNvPr>
          <p:cNvSpPr/>
          <p:nvPr userDrawn="1"/>
        </p:nvSpPr>
        <p:spPr>
          <a:xfrm>
            <a:off x="4952999" y="1921878"/>
            <a:ext cx="173182" cy="258847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20">
            <a:extLst>
              <a:ext uri="{FF2B5EF4-FFF2-40B4-BE49-F238E27FC236}">
                <a16:creationId xmlns:a16="http://schemas.microsoft.com/office/drawing/2014/main" id="{8E1396B4-19B0-464B-B28D-6834EE0C27C9}"/>
              </a:ext>
            </a:extLst>
          </p:cNvPr>
          <p:cNvSpPr txBox="1"/>
          <p:nvPr userDrawn="1"/>
        </p:nvSpPr>
        <p:spPr>
          <a:xfrm>
            <a:off x="5417537" y="2189724"/>
            <a:ext cx="6672942" cy="2062103"/>
          </a:xfrm>
          <a:prstGeom prst="rect">
            <a:avLst/>
          </a:prstGeom>
          <a:noFill/>
        </p:spPr>
        <p:txBody>
          <a:bodyPr wrap="square" rtlCol="0">
            <a:noAutofit/>
          </a:bodyPr>
          <a:lstStyle/>
          <a:p>
            <a:r>
              <a:rPr lang="en-US" altLang="zh-CN" sz="3200">
                <a:solidFill>
                  <a:schemeClr val="bg1"/>
                </a:solidFill>
                <a:latin typeface="Segoe SemiBold" panose="020B0703040204020203" pitchFamily="34" charset="0"/>
                <a:cs typeface="Segoe SemiBold" panose="020B0703040204020203" pitchFamily="34" charset="0"/>
              </a:rPr>
              <a:t>Place Your Very Very Very Very Very Very Very Very Very Very Very Very Very Very Very Very Very Long Main Title Here</a:t>
            </a:r>
            <a:endParaRPr lang="zh-CN" altLang="en-US" sz="3200">
              <a:solidFill>
                <a:schemeClr val="bg1"/>
              </a:solidFill>
              <a:latin typeface="Segoe SemiBold" panose="020B0703040204020203" pitchFamily="34" charset="0"/>
              <a:cs typeface="Segoe SemiBold" panose="020B0703040204020203" pitchFamily="34" charset="0"/>
            </a:endParaRPr>
          </a:p>
        </p:txBody>
      </p:sp>
      <p:sp>
        <p:nvSpPr>
          <p:cNvPr id="12" name="文本框 21">
            <a:extLst>
              <a:ext uri="{FF2B5EF4-FFF2-40B4-BE49-F238E27FC236}">
                <a16:creationId xmlns:a16="http://schemas.microsoft.com/office/drawing/2014/main" id="{A6AA5C36-C54D-41A3-A64E-9114483887CE}"/>
              </a:ext>
            </a:extLst>
          </p:cNvPr>
          <p:cNvSpPr txBox="1"/>
          <p:nvPr userDrawn="1"/>
        </p:nvSpPr>
        <p:spPr>
          <a:xfrm>
            <a:off x="5417537" y="4552460"/>
            <a:ext cx="6672942" cy="461665"/>
          </a:xfrm>
          <a:prstGeom prst="rect">
            <a:avLst/>
          </a:prstGeom>
          <a:noFill/>
        </p:spPr>
        <p:txBody>
          <a:bodyPr wrap="square" rtlCol="0">
            <a:noAutofit/>
          </a:bodyPr>
          <a:lstStyle/>
          <a:p>
            <a:r>
              <a:rPr lang="en-US" altLang="zh-CN" sz="2400">
                <a:solidFill>
                  <a:schemeClr val="accent1">
                    <a:lumMod val="50000"/>
                  </a:schemeClr>
                </a:solidFill>
                <a:latin typeface="Segoe" panose="020B0503040204020203" pitchFamily="34" charset="0"/>
                <a:cs typeface="Segoe" panose="020B0503040204020203" pitchFamily="34" charset="0"/>
              </a:rPr>
              <a:t>Place Subtitle/Host/Date Here</a:t>
            </a:r>
            <a:endParaRPr lang="zh-CN" altLang="en-US" sz="2400">
              <a:solidFill>
                <a:schemeClr val="accent1">
                  <a:lumMod val="50000"/>
                </a:schemeClr>
              </a:solidFill>
              <a:latin typeface="Segoe" panose="020B0503040204020203" pitchFamily="34" charset="0"/>
              <a:cs typeface="Segoe" panose="020B0503040204020203" pitchFamily="34" charset="0"/>
            </a:endParaRPr>
          </a:p>
        </p:txBody>
      </p:sp>
    </p:spTree>
    <p:extLst>
      <p:ext uri="{BB962C8B-B14F-4D97-AF65-F5344CB8AC3E}">
        <p14:creationId xmlns:p14="http://schemas.microsoft.com/office/powerpoint/2010/main" val="25795100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B541F-41EC-4210-A6EB-CE555498B9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7AEB67-6203-4D68-A7F6-47914D593F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03E9DD-03A1-4D03-A361-45309823A8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860CC4-41F1-4A20-97EC-8D49BF531C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DBD1F3-0365-45C7-832A-9B5720E79E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5413C17-2DC1-401A-BA9F-4DC0670898B1}"/>
              </a:ext>
            </a:extLst>
          </p:cNvPr>
          <p:cNvSpPr>
            <a:spLocks noGrp="1"/>
          </p:cNvSpPr>
          <p:nvPr>
            <p:ph type="dt" sz="half" idx="10"/>
          </p:nvPr>
        </p:nvSpPr>
        <p:spPr/>
        <p:txBody>
          <a:bodyPr/>
          <a:lstStyle/>
          <a:p>
            <a:fld id="{F3999A0F-166C-4DBF-9F7C-54F3559D4422}" type="datetimeFigureOut">
              <a:rPr lang="en-US" smtClean="0"/>
              <a:t>9/27/2022</a:t>
            </a:fld>
            <a:endParaRPr lang="en-US"/>
          </a:p>
        </p:txBody>
      </p:sp>
      <p:sp>
        <p:nvSpPr>
          <p:cNvPr id="8" name="Footer Placeholder 7">
            <a:extLst>
              <a:ext uri="{FF2B5EF4-FFF2-40B4-BE49-F238E27FC236}">
                <a16:creationId xmlns:a16="http://schemas.microsoft.com/office/drawing/2014/main" id="{F93A89B6-35AE-415F-9AEC-0D356B961A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E1E707B-985F-446C-841F-F480AA19F0C0}"/>
              </a:ext>
            </a:extLst>
          </p:cNvPr>
          <p:cNvSpPr>
            <a:spLocks noGrp="1"/>
          </p:cNvSpPr>
          <p:nvPr>
            <p:ph type="sldNum" sz="quarter" idx="12"/>
          </p:nvPr>
        </p:nvSpPr>
        <p:spPr/>
        <p:txBody>
          <a:bodyPr/>
          <a:lstStyle/>
          <a:p>
            <a:fld id="{924B499C-32C3-4A7F-901C-8521B391B189}" type="slidenum">
              <a:rPr lang="en-US" smtClean="0"/>
              <a:t>‹#›</a:t>
            </a:fld>
            <a:endParaRPr lang="en-US"/>
          </a:p>
        </p:txBody>
      </p:sp>
    </p:spTree>
    <p:extLst>
      <p:ext uri="{BB962C8B-B14F-4D97-AF65-F5344CB8AC3E}">
        <p14:creationId xmlns:p14="http://schemas.microsoft.com/office/powerpoint/2010/main" val="28195709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B52C1-043D-47D0-98A3-6CA0AC84B2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8F85C00-24DA-41AC-946B-8ECC23D532A5}"/>
              </a:ext>
            </a:extLst>
          </p:cNvPr>
          <p:cNvSpPr>
            <a:spLocks noGrp="1"/>
          </p:cNvSpPr>
          <p:nvPr>
            <p:ph type="dt" sz="half" idx="10"/>
          </p:nvPr>
        </p:nvSpPr>
        <p:spPr/>
        <p:txBody>
          <a:bodyPr/>
          <a:lstStyle/>
          <a:p>
            <a:fld id="{F3999A0F-166C-4DBF-9F7C-54F3559D4422}" type="datetimeFigureOut">
              <a:rPr lang="en-US" smtClean="0"/>
              <a:t>9/27/2022</a:t>
            </a:fld>
            <a:endParaRPr lang="en-US"/>
          </a:p>
        </p:txBody>
      </p:sp>
      <p:sp>
        <p:nvSpPr>
          <p:cNvPr id="4" name="Footer Placeholder 3">
            <a:extLst>
              <a:ext uri="{FF2B5EF4-FFF2-40B4-BE49-F238E27FC236}">
                <a16:creationId xmlns:a16="http://schemas.microsoft.com/office/drawing/2014/main" id="{27E07D6B-7F9C-4434-8E09-0EA64ECB5E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B2B211-E997-4320-BF1A-D7292460CB72}"/>
              </a:ext>
            </a:extLst>
          </p:cNvPr>
          <p:cNvSpPr>
            <a:spLocks noGrp="1"/>
          </p:cNvSpPr>
          <p:nvPr>
            <p:ph type="sldNum" sz="quarter" idx="12"/>
          </p:nvPr>
        </p:nvSpPr>
        <p:spPr/>
        <p:txBody>
          <a:bodyPr/>
          <a:lstStyle/>
          <a:p>
            <a:fld id="{924B499C-32C3-4A7F-901C-8521B391B189}" type="slidenum">
              <a:rPr lang="en-US" smtClean="0"/>
              <a:t>‹#›</a:t>
            </a:fld>
            <a:endParaRPr lang="en-US"/>
          </a:p>
        </p:txBody>
      </p:sp>
    </p:spTree>
    <p:extLst>
      <p:ext uri="{BB962C8B-B14F-4D97-AF65-F5344CB8AC3E}">
        <p14:creationId xmlns:p14="http://schemas.microsoft.com/office/powerpoint/2010/main" val="16790378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C0D705-908B-4CCF-B629-4B55EA0BE3F9}"/>
              </a:ext>
            </a:extLst>
          </p:cNvPr>
          <p:cNvSpPr>
            <a:spLocks noGrp="1"/>
          </p:cNvSpPr>
          <p:nvPr>
            <p:ph type="dt" sz="half" idx="10"/>
          </p:nvPr>
        </p:nvSpPr>
        <p:spPr/>
        <p:txBody>
          <a:bodyPr/>
          <a:lstStyle/>
          <a:p>
            <a:fld id="{F3999A0F-166C-4DBF-9F7C-54F3559D4422}" type="datetimeFigureOut">
              <a:rPr lang="en-US" smtClean="0"/>
              <a:t>9/27/2022</a:t>
            </a:fld>
            <a:endParaRPr lang="en-US"/>
          </a:p>
        </p:txBody>
      </p:sp>
      <p:sp>
        <p:nvSpPr>
          <p:cNvPr id="3" name="Footer Placeholder 2">
            <a:extLst>
              <a:ext uri="{FF2B5EF4-FFF2-40B4-BE49-F238E27FC236}">
                <a16:creationId xmlns:a16="http://schemas.microsoft.com/office/drawing/2014/main" id="{CB1F1208-CF7C-4A23-BFAD-D151234A06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AF109A-CA7B-4239-91A7-3EA297588FED}"/>
              </a:ext>
            </a:extLst>
          </p:cNvPr>
          <p:cNvSpPr>
            <a:spLocks noGrp="1"/>
          </p:cNvSpPr>
          <p:nvPr>
            <p:ph type="sldNum" sz="quarter" idx="12"/>
          </p:nvPr>
        </p:nvSpPr>
        <p:spPr/>
        <p:txBody>
          <a:bodyPr/>
          <a:lstStyle/>
          <a:p>
            <a:fld id="{924B499C-32C3-4A7F-901C-8521B391B189}" type="slidenum">
              <a:rPr lang="en-US" smtClean="0"/>
              <a:t>‹#›</a:t>
            </a:fld>
            <a:endParaRPr lang="en-US"/>
          </a:p>
        </p:txBody>
      </p:sp>
    </p:spTree>
    <p:extLst>
      <p:ext uri="{BB962C8B-B14F-4D97-AF65-F5344CB8AC3E}">
        <p14:creationId xmlns:p14="http://schemas.microsoft.com/office/powerpoint/2010/main" val="26289905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FCCAC-D80E-4091-BFFC-0BBA3618FF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392560-4A9C-4441-984A-A33C7E4495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5CA9CF-03D8-455D-B7FD-7822416195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CFA447-B929-4F63-8471-CF3937234EBE}"/>
              </a:ext>
            </a:extLst>
          </p:cNvPr>
          <p:cNvSpPr>
            <a:spLocks noGrp="1"/>
          </p:cNvSpPr>
          <p:nvPr>
            <p:ph type="dt" sz="half" idx="10"/>
          </p:nvPr>
        </p:nvSpPr>
        <p:spPr/>
        <p:txBody>
          <a:bodyPr/>
          <a:lstStyle/>
          <a:p>
            <a:fld id="{F3999A0F-166C-4DBF-9F7C-54F3559D4422}" type="datetimeFigureOut">
              <a:rPr lang="en-US" smtClean="0"/>
              <a:t>9/27/2022</a:t>
            </a:fld>
            <a:endParaRPr lang="en-US"/>
          </a:p>
        </p:txBody>
      </p:sp>
      <p:sp>
        <p:nvSpPr>
          <p:cNvPr id="6" name="Footer Placeholder 5">
            <a:extLst>
              <a:ext uri="{FF2B5EF4-FFF2-40B4-BE49-F238E27FC236}">
                <a16:creationId xmlns:a16="http://schemas.microsoft.com/office/drawing/2014/main" id="{8483FCE7-B28E-478A-8399-E0F1947030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BD495D-8F64-46B7-B068-C2CAA41B38F6}"/>
              </a:ext>
            </a:extLst>
          </p:cNvPr>
          <p:cNvSpPr>
            <a:spLocks noGrp="1"/>
          </p:cNvSpPr>
          <p:nvPr>
            <p:ph type="sldNum" sz="quarter" idx="12"/>
          </p:nvPr>
        </p:nvSpPr>
        <p:spPr/>
        <p:txBody>
          <a:bodyPr/>
          <a:lstStyle/>
          <a:p>
            <a:fld id="{924B499C-32C3-4A7F-901C-8521B391B189}" type="slidenum">
              <a:rPr lang="en-US" smtClean="0"/>
              <a:t>‹#›</a:t>
            </a:fld>
            <a:endParaRPr lang="en-US"/>
          </a:p>
        </p:txBody>
      </p:sp>
    </p:spTree>
    <p:extLst>
      <p:ext uri="{BB962C8B-B14F-4D97-AF65-F5344CB8AC3E}">
        <p14:creationId xmlns:p14="http://schemas.microsoft.com/office/powerpoint/2010/main" val="33734730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921BA-8E34-4CDC-A40A-8C1CE96068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AF4A92-3BB6-4B42-85C7-804D6BFAFC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0F43CEB-43D6-4E9F-8089-61CE10A453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A0C5A8-88BC-45B2-BA98-BC5C7918ED0D}"/>
              </a:ext>
            </a:extLst>
          </p:cNvPr>
          <p:cNvSpPr>
            <a:spLocks noGrp="1"/>
          </p:cNvSpPr>
          <p:nvPr>
            <p:ph type="dt" sz="half" idx="10"/>
          </p:nvPr>
        </p:nvSpPr>
        <p:spPr/>
        <p:txBody>
          <a:bodyPr/>
          <a:lstStyle/>
          <a:p>
            <a:fld id="{F3999A0F-166C-4DBF-9F7C-54F3559D4422}" type="datetimeFigureOut">
              <a:rPr lang="en-US" smtClean="0"/>
              <a:t>9/27/2022</a:t>
            </a:fld>
            <a:endParaRPr lang="en-US"/>
          </a:p>
        </p:txBody>
      </p:sp>
      <p:sp>
        <p:nvSpPr>
          <p:cNvPr id="6" name="Footer Placeholder 5">
            <a:extLst>
              <a:ext uri="{FF2B5EF4-FFF2-40B4-BE49-F238E27FC236}">
                <a16:creationId xmlns:a16="http://schemas.microsoft.com/office/drawing/2014/main" id="{CF58B1A1-F48C-4103-B4CE-98D89D2A4A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EA0A9A-92E7-43B4-8442-BD19138E5A58}"/>
              </a:ext>
            </a:extLst>
          </p:cNvPr>
          <p:cNvSpPr>
            <a:spLocks noGrp="1"/>
          </p:cNvSpPr>
          <p:nvPr>
            <p:ph type="sldNum" sz="quarter" idx="12"/>
          </p:nvPr>
        </p:nvSpPr>
        <p:spPr/>
        <p:txBody>
          <a:bodyPr/>
          <a:lstStyle/>
          <a:p>
            <a:fld id="{924B499C-32C3-4A7F-901C-8521B391B189}" type="slidenum">
              <a:rPr lang="en-US" smtClean="0"/>
              <a:t>‹#›</a:t>
            </a:fld>
            <a:endParaRPr lang="en-US"/>
          </a:p>
        </p:txBody>
      </p:sp>
    </p:spTree>
    <p:extLst>
      <p:ext uri="{BB962C8B-B14F-4D97-AF65-F5344CB8AC3E}">
        <p14:creationId xmlns:p14="http://schemas.microsoft.com/office/powerpoint/2010/main" val="20280568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2BD65-BAA4-4176-A68D-890D0D6F61C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BB5964-9596-4CC4-98EB-70DA03A4FA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042348-07BF-4D62-AE52-814015C3076B}"/>
              </a:ext>
            </a:extLst>
          </p:cNvPr>
          <p:cNvSpPr>
            <a:spLocks noGrp="1"/>
          </p:cNvSpPr>
          <p:nvPr>
            <p:ph type="dt" sz="half" idx="10"/>
          </p:nvPr>
        </p:nvSpPr>
        <p:spPr/>
        <p:txBody>
          <a:bodyPr/>
          <a:lstStyle/>
          <a:p>
            <a:fld id="{F3999A0F-166C-4DBF-9F7C-54F3559D4422}" type="datetimeFigureOut">
              <a:rPr lang="en-US" smtClean="0"/>
              <a:t>9/27/2022</a:t>
            </a:fld>
            <a:endParaRPr lang="en-US"/>
          </a:p>
        </p:txBody>
      </p:sp>
      <p:sp>
        <p:nvSpPr>
          <p:cNvPr id="5" name="Footer Placeholder 4">
            <a:extLst>
              <a:ext uri="{FF2B5EF4-FFF2-40B4-BE49-F238E27FC236}">
                <a16:creationId xmlns:a16="http://schemas.microsoft.com/office/drawing/2014/main" id="{F0160DB4-1788-490D-8A4A-169BC72AE9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FF4D99-FD23-466D-AB11-B5C71AAE164E}"/>
              </a:ext>
            </a:extLst>
          </p:cNvPr>
          <p:cNvSpPr>
            <a:spLocks noGrp="1"/>
          </p:cNvSpPr>
          <p:nvPr>
            <p:ph type="sldNum" sz="quarter" idx="12"/>
          </p:nvPr>
        </p:nvSpPr>
        <p:spPr/>
        <p:txBody>
          <a:bodyPr/>
          <a:lstStyle/>
          <a:p>
            <a:fld id="{924B499C-32C3-4A7F-901C-8521B391B189}" type="slidenum">
              <a:rPr lang="en-US" smtClean="0"/>
              <a:t>‹#›</a:t>
            </a:fld>
            <a:endParaRPr lang="en-US"/>
          </a:p>
        </p:txBody>
      </p:sp>
    </p:spTree>
    <p:extLst>
      <p:ext uri="{BB962C8B-B14F-4D97-AF65-F5344CB8AC3E}">
        <p14:creationId xmlns:p14="http://schemas.microsoft.com/office/powerpoint/2010/main" val="30634642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636E20-1C99-40C1-B727-A059A63F86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49DDE2-06CE-4B66-9763-1CA348C879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857882-68D9-4FB7-A746-8A0F2B644E7E}"/>
              </a:ext>
            </a:extLst>
          </p:cNvPr>
          <p:cNvSpPr>
            <a:spLocks noGrp="1"/>
          </p:cNvSpPr>
          <p:nvPr>
            <p:ph type="dt" sz="half" idx="10"/>
          </p:nvPr>
        </p:nvSpPr>
        <p:spPr/>
        <p:txBody>
          <a:bodyPr/>
          <a:lstStyle/>
          <a:p>
            <a:fld id="{F3999A0F-166C-4DBF-9F7C-54F3559D4422}" type="datetimeFigureOut">
              <a:rPr lang="en-US" smtClean="0"/>
              <a:t>9/27/2022</a:t>
            </a:fld>
            <a:endParaRPr lang="en-US"/>
          </a:p>
        </p:txBody>
      </p:sp>
      <p:sp>
        <p:nvSpPr>
          <p:cNvPr id="5" name="Footer Placeholder 4">
            <a:extLst>
              <a:ext uri="{FF2B5EF4-FFF2-40B4-BE49-F238E27FC236}">
                <a16:creationId xmlns:a16="http://schemas.microsoft.com/office/drawing/2014/main" id="{5B42C374-DDCD-4C63-A065-38AEDE9B22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9CC29C-A55E-460D-9E44-64F4F3FEB9ED}"/>
              </a:ext>
            </a:extLst>
          </p:cNvPr>
          <p:cNvSpPr>
            <a:spLocks noGrp="1"/>
          </p:cNvSpPr>
          <p:nvPr>
            <p:ph type="sldNum" sz="quarter" idx="12"/>
          </p:nvPr>
        </p:nvSpPr>
        <p:spPr/>
        <p:txBody>
          <a:bodyPr/>
          <a:lstStyle/>
          <a:p>
            <a:fld id="{924B499C-32C3-4A7F-901C-8521B391B189}" type="slidenum">
              <a:rPr lang="en-US" smtClean="0"/>
              <a:t>‹#›</a:t>
            </a:fld>
            <a:endParaRPr lang="en-US"/>
          </a:p>
        </p:txBody>
      </p:sp>
    </p:spTree>
    <p:extLst>
      <p:ext uri="{BB962C8B-B14F-4D97-AF65-F5344CB8AC3E}">
        <p14:creationId xmlns:p14="http://schemas.microsoft.com/office/powerpoint/2010/main" val="30265200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2033067" y="896808"/>
            <a:ext cx="1442167" cy="1499933"/>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sp>
        <p:nvSpPr>
          <p:cNvPr id="11" name="Google Shape;11;p2"/>
          <p:cNvSpPr/>
          <p:nvPr/>
        </p:nvSpPr>
        <p:spPr>
          <a:xfrm rot="10800000">
            <a:off x="8716751" y="4457234"/>
            <a:ext cx="1442167" cy="1499933"/>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cxnSp>
        <p:nvCxnSpPr>
          <p:cNvPr id="12" name="Google Shape;12;p2"/>
          <p:cNvCxnSpPr/>
          <p:nvPr/>
        </p:nvCxnSpPr>
        <p:spPr>
          <a:xfrm>
            <a:off x="5812803" y="3756619"/>
            <a:ext cx="566400" cy="0"/>
          </a:xfrm>
          <a:prstGeom prst="straightConnector1">
            <a:avLst/>
          </a:prstGeom>
          <a:noFill/>
          <a:ln w="38100" cap="flat" cmpd="sng">
            <a:solidFill>
              <a:schemeClr val="accent4"/>
            </a:solidFill>
            <a:prstDash val="solid"/>
            <a:round/>
            <a:headEnd type="none" w="sm" len="sm"/>
            <a:tailEnd type="none" w="sm" len="sm"/>
          </a:ln>
        </p:spPr>
      </p:cxnSp>
      <p:sp>
        <p:nvSpPr>
          <p:cNvPr id="13" name="Google Shape;13;p2"/>
          <p:cNvSpPr txBox="1">
            <a:spLocks noGrp="1"/>
          </p:cNvSpPr>
          <p:nvPr>
            <p:ph type="ctrTitle"/>
          </p:nvPr>
        </p:nvSpPr>
        <p:spPr>
          <a:xfrm>
            <a:off x="2240403" y="1585233"/>
            <a:ext cx="7711200" cy="1943200"/>
          </a:xfrm>
          <a:prstGeom prst="rect">
            <a:avLst/>
          </a:prstGeom>
        </p:spPr>
        <p:txBody>
          <a:bodyPr spcFirstLastPara="1" wrap="square" lIns="91425" tIns="91425" rIns="91425" bIns="91425" anchor="b" anchorCtr="0">
            <a:normAutofit/>
          </a:bodyPr>
          <a:lstStyle>
            <a:lvl1pPr lvl="0" algn="ctr">
              <a:spcBef>
                <a:spcPts val="0"/>
              </a:spcBef>
              <a:spcAft>
                <a:spcPts val="0"/>
              </a:spcAft>
              <a:buSzPts val="4000"/>
              <a:buNone/>
              <a:defRPr sz="5333"/>
            </a:lvl1pPr>
            <a:lvl2pPr lvl="1" algn="ctr">
              <a:spcBef>
                <a:spcPts val="0"/>
              </a:spcBef>
              <a:spcAft>
                <a:spcPts val="0"/>
              </a:spcAft>
              <a:buSzPts val="4000"/>
              <a:buNone/>
              <a:defRPr sz="5333"/>
            </a:lvl2pPr>
            <a:lvl3pPr lvl="2" algn="ctr">
              <a:spcBef>
                <a:spcPts val="0"/>
              </a:spcBef>
              <a:spcAft>
                <a:spcPts val="0"/>
              </a:spcAft>
              <a:buSzPts val="4000"/>
              <a:buNone/>
              <a:defRPr sz="5333"/>
            </a:lvl3pPr>
            <a:lvl4pPr lvl="3" algn="ctr">
              <a:spcBef>
                <a:spcPts val="0"/>
              </a:spcBef>
              <a:spcAft>
                <a:spcPts val="0"/>
              </a:spcAft>
              <a:buSzPts val="4000"/>
              <a:buNone/>
              <a:defRPr sz="5333"/>
            </a:lvl4pPr>
            <a:lvl5pPr lvl="4" algn="ctr">
              <a:spcBef>
                <a:spcPts val="0"/>
              </a:spcBef>
              <a:spcAft>
                <a:spcPts val="0"/>
              </a:spcAft>
              <a:buSzPts val="4000"/>
              <a:buNone/>
              <a:defRPr sz="5333"/>
            </a:lvl5pPr>
            <a:lvl6pPr lvl="5" algn="ctr">
              <a:spcBef>
                <a:spcPts val="0"/>
              </a:spcBef>
              <a:spcAft>
                <a:spcPts val="0"/>
              </a:spcAft>
              <a:buSzPts val="4000"/>
              <a:buNone/>
              <a:defRPr sz="5333"/>
            </a:lvl6pPr>
            <a:lvl7pPr lvl="6" algn="ctr">
              <a:spcBef>
                <a:spcPts val="0"/>
              </a:spcBef>
              <a:spcAft>
                <a:spcPts val="0"/>
              </a:spcAft>
              <a:buSzPts val="4000"/>
              <a:buNone/>
              <a:defRPr sz="5333"/>
            </a:lvl7pPr>
            <a:lvl8pPr lvl="7" algn="ctr">
              <a:spcBef>
                <a:spcPts val="0"/>
              </a:spcBef>
              <a:spcAft>
                <a:spcPts val="0"/>
              </a:spcAft>
              <a:buSzPts val="4000"/>
              <a:buNone/>
              <a:defRPr sz="5333"/>
            </a:lvl8pPr>
            <a:lvl9pPr lvl="8" algn="ctr">
              <a:spcBef>
                <a:spcPts val="0"/>
              </a:spcBef>
              <a:spcAft>
                <a:spcPts val="0"/>
              </a:spcAft>
              <a:buSzPts val="4000"/>
              <a:buNone/>
              <a:defRPr sz="5333"/>
            </a:lvl9pPr>
          </a:lstStyle>
          <a:p>
            <a:endParaRPr/>
          </a:p>
        </p:txBody>
      </p:sp>
      <p:sp>
        <p:nvSpPr>
          <p:cNvPr id="14" name="Google Shape;14;p2"/>
          <p:cNvSpPr txBox="1">
            <a:spLocks noGrp="1"/>
          </p:cNvSpPr>
          <p:nvPr>
            <p:ph type="subTitle" idx="1"/>
          </p:nvPr>
        </p:nvSpPr>
        <p:spPr>
          <a:xfrm>
            <a:off x="2240403" y="4065933"/>
            <a:ext cx="7711200" cy="12120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accent5"/>
              </a:buClr>
              <a:buSzPts val="2400"/>
              <a:buFont typeface="Roboto Slab"/>
              <a:buNone/>
              <a:defRPr sz="32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32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32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32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32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32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32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32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3200">
                <a:solidFill>
                  <a:schemeClr val="accent5"/>
                </a:solidFill>
                <a:latin typeface="Roboto Slab"/>
                <a:ea typeface="Roboto Slab"/>
                <a:cs typeface="Roboto Slab"/>
                <a:sym typeface="Roboto Slab"/>
              </a:defRPr>
            </a:lvl9pPr>
          </a:lstStyle>
          <a:p>
            <a:endParaRPr/>
          </a:p>
        </p:txBody>
      </p:sp>
      <p:sp>
        <p:nvSpPr>
          <p:cNvPr id="15" name="Google Shape;15;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009214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6"/>
        <p:cNvGrpSpPr/>
        <p:nvPr/>
      </p:nvGrpSpPr>
      <p:grpSpPr>
        <a:xfrm>
          <a:off x="0" y="0"/>
          <a:ext cx="0" cy="0"/>
          <a:chOff x="0" y="0"/>
          <a:chExt cx="0" cy="0"/>
        </a:xfrm>
      </p:grpSpPr>
      <p:cxnSp>
        <p:nvCxnSpPr>
          <p:cNvPr id="17" name="Google Shape;17;p3"/>
          <p:cNvCxnSpPr/>
          <p:nvPr/>
        </p:nvCxnSpPr>
        <p:spPr>
          <a:xfrm>
            <a:off x="5812803" y="3756619"/>
            <a:ext cx="566400" cy="0"/>
          </a:xfrm>
          <a:prstGeom prst="straightConnector1">
            <a:avLst/>
          </a:prstGeom>
          <a:noFill/>
          <a:ln w="38100" cap="flat" cmpd="sng">
            <a:solidFill>
              <a:schemeClr val="accent4"/>
            </a:solidFill>
            <a:prstDash val="solid"/>
            <a:round/>
            <a:headEnd type="none" w="sm" len="sm"/>
            <a:tailEnd type="none" w="sm" len="sm"/>
          </a:ln>
        </p:spPr>
      </p:cxnSp>
      <p:sp>
        <p:nvSpPr>
          <p:cNvPr id="18" name="Google Shape;18;p3"/>
          <p:cNvSpPr txBox="1">
            <a:spLocks noGrp="1"/>
          </p:cNvSpPr>
          <p:nvPr>
            <p:ph type="title"/>
          </p:nvPr>
        </p:nvSpPr>
        <p:spPr>
          <a:xfrm>
            <a:off x="641000" y="2353267"/>
            <a:ext cx="10962800" cy="1210000"/>
          </a:xfrm>
          <a:prstGeom prst="rect">
            <a:avLst/>
          </a:prstGeom>
        </p:spPr>
        <p:txBody>
          <a:bodyPr spcFirstLastPara="1" wrap="square" lIns="91425" tIns="91425" rIns="91425" bIns="91425" anchor="b" anchorCtr="0">
            <a:norm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
        <p:nvSpPr>
          <p:cNvPr id="19" name="Google Shape;19;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682848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cxnSp>
        <p:nvCxnSpPr>
          <p:cNvPr id="21" name="Google Shape;21;p4"/>
          <p:cNvCxnSpPr/>
          <p:nvPr/>
        </p:nvCxnSpPr>
        <p:spPr>
          <a:xfrm>
            <a:off x="656751" y="1680379"/>
            <a:ext cx="566400" cy="0"/>
          </a:xfrm>
          <a:prstGeom prst="straightConnector1">
            <a:avLst/>
          </a:prstGeom>
          <a:noFill/>
          <a:ln w="38100" cap="flat" cmpd="sng">
            <a:solidFill>
              <a:schemeClr val="accent4"/>
            </a:solidFill>
            <a:prstDash val="solid"/>
            <a:round/>
            <a:headEnd type="none" w="sm" len="sm"/>
            <a:tailEnd type="none" w="sm" len="sm"/>
          </a:ln>
        </p:spPr>
      </p:cxnSp>
      <p:sp>
        <p:nvSpPr>
          <p:cNvPr id="22" name="Google Shape;22;p4"/>
          <p:cNvSpPr txBox="1">
            <a:spLocks noGrp="1"/>
          </p:cNvSpPr>
          <p:nvPr>
            <p:ph type="title"/>
          </p:nvPr>
        </p:nvSpPr>
        <p:spPr>
          <a:xfrm>
            <a:off x="517200" y="610700"/>
            <a:ext cx="11157600" cy="9148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4"/>
          <p:cNvSpPr txBox="1">
            <a:spLocks noGrp="1"/>
          </p:cNvSpPr>
          <p:nvPr>
            <p:ph type="body" idx="1"/>
          </p:nvPr>
        </p:nvSpPr>
        <p:spPr>
          <a:xfrm>
            <a:off x="517200" y="1986432"/>
            <a:ext cx="11157600" cy="410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4" name="Google Shape;24;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87016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Content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矩形 4" descr="Colored background box.">
            <a:extLst>
              <a:ext uri="{FF2B5EF4-FFF2-40B4-BE49-F238E27FC236}">
                <a16:creationId xmlns:a16="http://schemas.microsoft.com/office/drawing/2014/main" id="{70FF4C12-B5A4-42EB-A0E1-FD89DCFAC495}"/>
              </a:ext>
            </a:extLst>
          </p:cNvPr>
          <p:cNvSpPr/>
          <p:nvPr userDrawn="1"/>
        </p:nvSpPr>
        <p:spPr>
          <a:xfrm>
            <a:off x="1" y="-1"/>
            <a:ext cx="2807594" cy="685800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453369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
        <p:cNvGrpSpPr/>
        <p:nvPr/>
      </p:nvGrpSpPr>
      <p:grpSpPr>
        <a:xfrm>
          <a:off x="0" y="0"/>
          <a:ext cx="0" cy="0"/>
          <a:chOff x="0" y="0"/>
          <a:chExt cx="0" cy="0"/>
        </a:xfrm>
      </p:grpSpPr>
      <p:cxnSp>
        <p:nvCxnSpPr>
          <p:cNvPr id="26" name="Google Shape;26;p5"/>
          <p:cNvCxnSpPr/>
          <p:nvPr/>
        </p:nvCxnSpPr>
        <p:spPr>
          <a:xfrm>
            <a:off x="656751" y="1680379"/>
            <a:ext cx="566400" cy="0"/>
          </a:xfrm>
          <a:prstGeom prst="straightConnector1">
            <a:avLst/>
          </a:prstGeom>
          <a:noFill/>
          <a:ln w="38100" cap="flat" cmpd="sng">
            <a:solidFill>
              <a:schemeClr val="accent4"/>
            </a:solidFill>
            <a:prstDash val="solid"/>
            <a:round/>
            <a:headEnd type="none" w="sm" len="sm"/>
            <a:tailEnd type="none" w="sm" len="sm"/>
          </a:ln>
        </p:spPr>
      </p:cxnSp>
      <p:sp>
        <p:nvSpPr>
          <p:cNvPr id="27" name="Google Shape;27;p5"/>
          <p:cNvSpPr txBox="1">
            <a:spLocks noGrp="1"/>
          </p:cNvSpPr>
          <p:nvPr>
            <p:ph type="title"/>
          </p:nvPr>
        </p:nvSpPr>
        <p:spPr>
          <a:xfrm>
            <a:off x="517200" y="610700"/>
            <a:ext cx="11157600" cy="9148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8" name="Google Shape;28;p5"/>
          <p:cNvSpPr txBox="1">
            <a:spLocks noGrp="1"/>
          </p:cNvSpPr>
          <p:nvPr>
            <p:ph type="body" idx="1"/>
          </p:nvPr>
        </p:nvSpPr>
        <p:spPr>
          <a:xfrm>
            <a:off x="517200" y="1986433"/>
            <a:ext cx="5333200" cy="410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9" name="Google Shape;29;p5"/>
          <p:cNvSpPr txBox="1">
            <a:spLocks noGrp="1"/>
          </p:cNvSpPr>
          <p:nvPr>
            <p:ph type="body" idx="2"/>
          </p:nvPr>
        </p:nvSpPr>
        <p:spPr>
          <a:xfrm>
            <a:off x="6341600" y="1986433"/>
            <a:ext cx="5333200" cy="410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0" name="Google Shape;30;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355813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517200" y="610700"/>
            <a:ext cx="11157600" cy="9148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3" name="Google Shape;33;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949815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4"/>
        <p:cNvGrpSpPr/>
        <p:nvPr/>
      </p:nvGrpSpPr>
      <p:grpSpPr>
        <a:xfrm>
          <a:off x="0" y="0"/>
          <a:ext cx="0" cy="0"/>
          <a:chOff x="0" y="0"/>
          <a:chExt cx="0" cy="0"/>
        </a:xfrm>
      </p:grpSpPr>
      <p:cxnSp>
        <p:nvCxnSpPr>
          <p:cNvPr id="35" name="Google Shape;35;p7"/>
          <p:cNvCxnSpPr/>
          <p:nvPr/>
        </p:nvCxnSpPr>
        <p:spPr>
          <a:xfrm>
            <a:off x="652291" y="1883036"/>
            <a:ext cx="442000" cy="0"/>
          </a:xfrm>
          <a:prstGeom prst="straightConnector1">
            <a:avLst/>
          </a:prstGeom>
          <a:noFill/>
          <a:ln w="38100" cap="flat" cmpd="sng">
            <a:solidFill>
              <a:schemeClr val="accent4"/>
            </a:solidFill>
            <a:prstDash val="solid"/>
            <a:round/>
            <a:headEnd type="none" w="sm" len="sm"/>
            <a:tailEnd type="none" w="sm" len="sm"/>
          </a:ln>
        </p:spPr>
      </p:cxnSp>
      <p:sp>
        <p:nvSpPr>
          <p:cNvPr id="36" name="Google Shape;36;p7"/>
          <p:cNvSpPr txBox="1">
            <a:spLocks noGrp="1"/>
          </p:cNvSpPr>
          <p:nvPr>
            <p:ph type="title"/>
          </p:nvPr>
        </p:nvSpPr>
        <p:spPr>
          <a:xfrm>
            <a:off x="5172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7"/>
          <p:cNvSpPr txBox="1">
            <a:spLocks noGrp="1"/>
          </p:cNvSpPr>
          <p:nvPr>
            <p:ph type="body" idx="1"/>
          </p:nvPr>
        </p:nvSpPr>
        <p:spPr>
          <a:xfrm>
            <a:off x="517200" y="2125367"/>
            <a:ext cx="3744000" cy="35748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8" name="Google Shape;38;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454019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653667" y="701800"/>
            <a:ext cx="74916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41" name="Google Shape;41;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470476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2"/>
        <p:cNvGrpSpPr/>
        <p:nvPr/>
      </p:nvGrpSpPr>
      <p:grpSpPr>
        <a:xfrm>
          <a:off x="0" y="0"/>
          <a:ext cx="0" cy="0"/>
          <a:chOff x="0" y="0"/>
          <a:chExt cx="0" cy="0"/>
        </a:xfrm>
      </p:grpSpPr>
      <p:sp>
        <p:nvSpPr>
          <p:cNvPr id="43" name="Google Shape;43;p9"/>
          <p:cNvSpPr/>
          <p:nvPr/>
        </p:nvSpPr>
        <p:spPr>
          <a:xfrm>
            <a:off x="6096000" y="-100"/>
            <a:ext cx="60960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44" name="Google Shape;44;p9"/>
          <p:cNvCxnSpPr/>
          <p:nvPr/>
        </p:nvCxnSpPr>
        <p:spPr>
          <a:xfrm>
            <a:off x="6706233" y="5994004"/>
            <a:ext cx="721200" cy="0"/>
          </a:xfrm>
          <a:prstGeom prst="straightConnector1">
            <a:avLst/>
          </a:prstGeom>
          <a:noFill/>
          <a:ln w="38100" cap="flat" cmpd="sng">
            <a:solidFill>
              <a:schemeClr val="accent5"/>
            </a:solidFill>
            <a:prstDash val="solid"/>
            <a:round/>
            <a:headEnd type="none" w="sm" len="sm"/>
            <a:tailEnd type="none" w="sm" len="sm"/>
          </a:ln>
        </p:spPr>
      </p:cxnSp>
      <p:sp>
        <p:nvSpPr>
          <p:cNvPr id="45" name="Google Shape;45;p9"/>
          <p:cNvSpPr txBox="1">
            <a:spLocks noGrp="1"/>
          </p:cNvSpPr>
          <p:nvPr>
            <p:ph type="title"/>
          </p:nvPr>
        </p:nvSpPr>
        <p:spPr>
          <a:xfrm>
            <a:off x="354000" y="1612100"/>
            <a:ext cx="5393600" cy="2008400"/>
          </a:xfrm>
          <a:prstGeom prst="rect">
            <a:avLst/>
          </a:prstGeom>
        </p:spPr>
        <p:txBody>
          <a:bodyPr spcFirstLastPara="1" wrap="square" lIns="91425" tIns="91425" rIns="91425" bIns="91425" anchor="b" anchorCtr="0">
            <a:normAutofit/>
          </a:bodyPr>
          <a:lstStyle>
            <a:lvl1pPr lvl="0" algn="ctr">
              <a:spcBef>
                <a:spcPts val="0"/>
              </a:spcBef>
              <a:spcAft>
                <a:spcPts val="0"/>
              </a:spcAft>
              <a:buSzPts val="3800"/>
              <a:buNone/>
              <a:defRPr sz="5067"/>
            </a:lvl1pPr>
            <a:lvl2pPr lvl="1" algn="ctr">
              <a:spcBef>
                <a:spcPts val="0"/>
              </a:spcBef>
              <a:spcAft>
                <a:spcPts val="0"/>
              </a:spcAft>
              <a:buSzPts val="3800"/>
              <a:buNone/>
              <a:defRPr sz="5067"/>
            </a:lvl2pPr>
            <a:lvl3pPr lvl="2" algn="ctr">
              <a:spcBef>
                <a:spcPts val="0"/>
              </a:spcBef>
              <a:spcAft>
                <a:spcPts val="0"/>
              </a:spcAft>
              <a:buSzPts val="3800"/>
              <a:buNone/>
              <a:defRPr sz="5067"/>
            </a:lvl3pPr>
            <a:lvl4pPr lvl="3" algn="ctr">
              <a:spcBef>
                <a:spcPts val="0"/>
              </a:spcBef>
              <a:spcAft>
                <a:spcPts val="0"/>
              </a:spcAft>
              <a:buSzPts val="3800"/>
              <a:buNone/>
              <a:defRPr sz="5067"/>
            </a:lvl4pPr>
            <a:lvl5pPr lvl="4" algn="ctr">
              <a:spcBef>
                <a:spcPts val="0"/>
              </a:spcBef>
              <a:spcAft>
                <a:spcPts val="0"/>
              </a:spcAft>
              <a:buSzPts val="3800"/>
              <a:buNone/>
              <a:defRPr sz="5067"/>
            </a:lvl5pPr>
            <a:lvl6pPr lvl="5" algn="ctr">
              <a:spcBef>
                <a:spcPts val="0"/>
              </a:spcBef>
              <a:spcAft>
                <a:spcPts val="0"/>
              </a:spcAft>
              <a:buSzPts val="3800"/>
              <a:buNone/>
              <a:defRPr sz="5067"/>
            </a:lvl6pPr>
            <a:lvl7pPr lvl="6" algn="ctr">
              <a:spcBef>
                <a:spcPts val="0"/>
              </a:spcBef>
              <a:spcAft>
                <a:spcPts val="0"/>
              </a:spcAft>
              <a:buSzPts val="3800"/>
              <a:buNone/>
              <a:defRPr sz="5067"/>
            </a:lvl7pPr>
            <a:lvl8pPr lvl="7" algn="ctr">
              <a:spcBef>
                <a:spcPts val="0"/>
              </a:spcBef>
              <a:spcAft>
                <a:spcPts val="0"/>
              </a:spcAft>
              <a:buSzPts val="3800"/>
              <a:buNone/>
              <a:defRPr sz="5067"/>
            </a:lvl8pPr>
            <a:lvl9pPr lvl="8" algn="ctr">
              <a:spcBef>
                <a:spcPts val="0"/>
              </a:spcBef>
              <a:spcAft>
                <a:spcPts val="0"/>
              </a:spcAft>
              <a:buSzPts val="3800"/>
              <a:buNone/>
              <a:defRPr sz="5067"/>
            </a:lvl9pPr>
          </a:lstStyle>
          <a:p>
            <a:endParaRPr/>
          </a:p>
        </p:txBody>
      </p:sp>
      <p:sp>
        <p:nvSpPr>
          <p:cNvPr id="46" name="Google Shape;46;p9"/>
          <p:cNvSpPr txBox="1">
            <a:spLocks noGrp="1"/>
          </p:cNvSpPr>
          <p:nvPr>
            <p:ph type="subTitle" idx="1"/>
          </p:nvPr>
        </p:nvSpPr>
        <p:spPr>
          <a:xfrm>
            <a:off x="354000" y="3692001"/>
            <a:ext cx="5393600" cy="17940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accent5"/>
              </a:buClr>
              <a:buSzPts val="2100"/>
              <a:buNone/>
              <a:defRPr sz="2800">
                <a:solidFill>
                  <a:schemeClr val="accent5"/>
                </a:solidFill>
              </a:defRPr>
            </a:lvl1pPr>
            <a:lvl2pPr lvl="1" algn="ctr">
              <a:lnSpc>
                <a:spcPct val="100000"/>
              </a:lnSpc>
              <a:spcBef>
                <a:spcPts val="0"/>
              </a:spcBef>
              <a:spcAft>
                <a:spcPts val="0"/>
              </a:spcAft>
              <a:buClr>
                <a:schemeClr val="accent5"/>
              </a:buClr>
              <a:buSzPts val="2100"/>
              <a:buNone/>
              <a:defRPr sz="2800">
                <a:solidFill>
                  <a:schemeClr val="accent5"/>
                </a:solidFill>
              </a:defRPr>
            </a:lvl2pPr>
            <a:lvl3pPr lvl="2" algn="ctr">
              <a:lnSpc>
                <a:spcPct val="100000"/>
              </a:lnSpc>
              <a:spcBef>
                <a:spcPts val="0"/>
              </a:spcBef>
              <a:spcAft>
                <a:spcPts val="0"/>
              </a:spcAft>
              <a:buClr>
                <a:schemeClr val="accent5"/>
              </a:buClr>
              <a:buSzPts val="2100"/>
              <a:buNone/>
              <a:defRPr sz="2800">
                <a:solidFill>
                  <a:schemeClr val="accent5"/>
                </a:solidFill>
              </a:defRPr>
            </a:lvl3pPr>
            <a:lvl4pPr lvl="3" algn="ctr">
              <a:lnSpc>
                <a:spcPct val="100000"/>
              </a:lnSpc>
              <a:spcBef>
                <a:spcPts val="0"/>
              </a:spcBef>
              <a:spcAft>
                <a:spcPts val="0"/>
              </a:spcAft>
              <a:buClr>
                <a:schemeClr val="accent5"/>
              </a:buClr>
              <a:buSzPts val="2100"/>
              <a:buNone/>
              <a:defRPr sz="2800">
                <a:solidFill>
                  <a:schemeClr val="accent5"/>
                </a:solidFill>
              </a:defRPr>
            </a:lvl4pPr>
            <a:lvl5pPr lvl="4" algn="ctr">
              <a:lnSpc>
                <a:spcPct val="100000"/>
              </a:lnSpc>
              <a:spcBef>
                <a:spcPts val="0"/>
              </a:spcBef>
              <a:spcAft>
                <a:spcPts val="0"/>
              </a:spcAft>
              <a:buClr>
                <a:schemeClr val="accent5"/>
              </a:buClr>
              <a:buSzPts val="2100"/>
              <a:buNone/>
              <a:defRPr sz="2800">
                <a:solidFill>
                  <a:schemeClr val="accent5"/>
                </a:solidFill>
              </a:defRPr>
            </a:lvl5pPr>
            <a:lvl6pPr lvl="5" algn="ctr">
              <a:lnSpc>
                <a:spcPct val="100000"/>
              </a:lnSpc>
              <a:spcBef>
                <a:spcPts val="0"/>
              </a:spcBef>
              <a:spcAft>
                <a:spcPts val="0"/>
              </a:spcAft>
              <a:buClr>
                <a:schemeClr val="accent5"/>
              </a:buClr>
              <a:buSzPts val="2100"/>
              <a:buNone/>
              <a:defRPr sz="2800">
                <a:solidFill>
                  <a:schemeClr val="accent5"/>
                </a:solidFill>
              </a:defRPr>
            </a:lvl6pPr>
            <a:lvl7pPr lvl="6" algn="ctr">
              <a:lnSpc>
                <a:spcPct val="100000"/>
              </a:lnSpc>
              <a:spcBef>
                <a:spcPts val="0"/>
              </a:spcBef>
              <a:spcAft>
                <a:spcPts val="0"/>
              </a:spcAft>
              <a:buClr>
                <a:schemeClr val="accent5"/>
              </a:buClr>
              <a:buSzPts val="2100"/>
              <a:buNone/>
              <a:defRPr sz="2800">
                <a:solidFill>
                  <a:schemeClr val="accent5"/>
                </a:solidFill>
              </a:defRPr>
            </a:lvl7pPr>
            <a:lvl8pPr lvl="7" algn="ctr">
              <a:lnSpc>
                <a:spcPct val="100000"/>
              </a:lnSpc>
              <a:spcBef>
                <a:spcPts val="0"/>
              </a:spcBef>
              <a:spcAft>
                <a:spcPts val="0"/>
              </a:spcAft>
              <a:buClr>
                <a:schemeClr val="accent5"/>
              </a:buClr>
              <a:buSzPts val="2100"/>
              <a:buNone/>
              <a:defRPr sz="2800">
                <a:solidFill>
                  <a:schemeClr val="accent5"/>
                </a:solidFill>
              </a:defRPr>
            </a:lvl8pPr>
            <a:lvl9pPr lvl="8" algn="ctr">
              <a:lnSpc>
                <a:spcPct val="100000"/>
              </a:lnSpc>
              <a:spcBef>
                <a:spcPts val="0"/>
              </a:spcBef>
              <a:spcAft>
                <a:spcPts val="0"/>
              </a:spcAft>
              <a:buClr>
                <a:schemeClr val="accent5"/>
              </a:buClr>
              <a:buSzPts val="2100"/>
              <a:buNone/>
              <a:defRPr sz="2800">
                <a:solidFill>
                  <a:schemeClr val="accent5"/>
                </a:solidFill>
              </a:defRPr>
            </a:lvl9pPr>
          </a:lstStyle>
          <a:p>
            <a:endParaRPr/>
          </a:p>
        </p:txBody>
      </p:sp>
      <p:sp>
        <p:nvSpPr>
          <p:cNvPr id="47" name="Google Shape;47;p9"/>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8" name="Google Shape;48;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161789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9"/>
        <p:cNvGrpSpPr/>
        <p:nvPr/>
      </p:nvGrpSpPr>
      <p:grpSpPr>
        <a:xfrm>
          <a:off x="0" y="0"/>
          <a:ext cx="0" cy="0"/>
          <a:chOff x="0" y="0"/>
          <a:chExt cx="0" cy="0"/>
        </a:xfrm>
      </p:grpSpPr>
      <p:sp>
        <p:nvSpPr>
          <p:cNvPr id="50" name="Google Shape;50;p10"/>
          <p:cNvSpPr txBox="1">
            <a:spLocks noGrp="1"/>
          </p:cNvSpPr>
          <p:nvPr>
            <p:ph type="body" idx="1"/>
          </p:nvPr>
        </p:nvSpPr>
        <p:spPr>
          <a:xfrm>
            <a:off x="426000" y="5644967"/>
            <a:ext cx="7998400" cy="7984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a:endParaRPr/>
          </a:p>
        </p:txBody>
      </p:sp>
      <p:sp>
        <p:nvSpPr>
          <p:cNvPr id="51" name="Google Shape;51;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618456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2"/>
        <p:cNvGrpSpPr/>
        <p:nvPr/>
      </p:nvGrpSpPr>
      <p:grpSpPr>
        <a:xfrm>
          <a:off x="0" y="0"/>
          <a:ext cx="0" cy="0"/>
          <a:chOff x="0" y="0"/>
          <a:chExt cx="0" cy="0"/>
        </a:xfrm>
      </p:grpSpPr>
      <p:sp>
        <p:nvSpPr>
          <p:cNvPr id="53" name="Google Shape;53;p11"/>
          <p:cNvSpPr/>
          <p:nvPr/>
        </p:nvSpPr>
        <p:spPr>
          <a:xfrm>
            <a:off x="200" y="6769100"/>
            <a:ext cx="12191600" cy="888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11"/>
          <p:cNvSpPr txBox="1">
            <a:spLocks noGrp="1"/>
          </p:cNvSpPr>
          <p:nvPr>
            <p:ph type="title" hasCustomPrompt="1"/>
          </p:nvPr>
        </p:nvSpPr>
        <p:spPr>
          <a:xfrm>
            <a:off x="517200" y="1536600"/>
            <a:ext cx="11157600" cy="20512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accent5"/>
              </a:buClr>
              <a:buSzPts val="13000"/>
              <a:buNone/>
              <a:defRPr sz="17333">
                <a:solidFill>
                  <a:schemeClr val="accent5"/>
                </a:solidFill>
              </a:defRPr>
            </a:lvl1pPr>
            <a:lvl2pPr lvl="1" algn="ctr">
              <a:spcBef>
                <a:spcPts val="0"/>
              </a:spcBef>
              <a:spcAft>
                <a:spcPts val="0"/>
              </a:spcAft>
              <a:buClr>
                <a:schemeClr val="accent5"/>
              </a:buClr>
              <a:buSzPts val="13000"/>
              <a:buNone/>
              <a:defRPr sz="17333">
                <a:solidFill>
                  <a:schemeClr val="accent5"/>
                </a:solidFill>
              </a:defRPr>
            </a:lvl2pPr>
            <a:lvl3pPr lvl="2" algn="ctr">
              <a:spcBef>
                <a:spcPts val="0"/>
              </a:spcBef>
              <a:spcAft>
                <a:spcPts val="0"/>
              </a:spcAft>
              <a:buClr>
                <a:schemeClr val="accent5"/>
              </a:buClr>
              <a:buSzPts val="13000"/>
              <a:buNone/>
              <a:defRPr sz="17333">
                <a:solidFill>
                  <a:schemeClr val="accent5"/>
                </a:solidFill>
              </a:defRPr>
            </a:lvl3pPr>
            <a:lvl4pPr lvl="3" algn="ctr">
              <a:spcBef>
                <a:spcPts val="0"/>
              </a:spcBef>
              <a:spcAft>
                <a:spcPts val="0"/>
              </a:spcAft>
              <a:buClr>
                <a:schemeClr val="accent5"/>
              </a:buClr>
              <a:buSzPts val="13000"/>
              <a:buNone/>
              <a:defRPr sz="17333">
                <a:solidFill>
                  <a:schemeClr val="accent5"/>
                </a:solidFill>
              </a:defRPr>
            </a:lvl4pPr>
            <a:lvl5pPr lvl="4" algn="ctr">
              <a:spcBef>
                <a:spcPts val="0"/>
              </a:spcBef>
              <a:spcAft>
                <a:spcPts val="0"/>
              </a:spcAft>
              <a:buClr>
                <a:schemeClr val="accent5"/>
              </a:buClr>
              <a:buSzPts val="13000"/>
              <a:buNone/>
              <a:defRPr sz="17333">
                <a:solidFill>
                  <a:schemeClr val="accent5"/>
                </a:solidFill>
              </a:defRPr>
            </a:lvl5pPr>
            <a:lvl6pPr lvl="5" algn="ctr">
              <a:spcBef>
                <a:spcPts val="0"/>
              </a:spcBef>
              <a:spcAft>
                <a:spcPts val="0"/>
              </a:spcAft>
              <a:buClr>
                <a:schemeClr val="accent5"/>
              </a:buClr>
              <a:buSzPts val="13000"/>
              <a:buNone/>
              <a:defRPr sz="17333">
                <a:solidFill>
                  <a:schemeClr val="accent5"/>
                </a:solidFill>
              </a:defRPr>
            </a:lvl6pPr>
            <a:lvl7pPr lvl="6" algn="ctr">
              <a:spcBef>
                <a:spcPts val="0"/>
              </a:spcBef>
              <a:spcAft>
                <a:spcPts val="0"/>
              </a:spcAft>
              <a:buClr>
                <a:schemeClr val="accent5"/>
              </a:buClr>
              <a:buSzPts val="13000"/>
              <a:buNone/>
              <a:defRPr sz="17333">
                <a:solidFill>
                  <a:schemeClr val="accent5"/>
                </a:solidFill>
              </a:defRPr>
            </a:lvl7pPr>
            <a:lvl8pPr lvl="7" algn="ctr">
              <a:spcBef>
                <a:spcPts val="0"/>
              </a:spcBef>
              <a:spcAft>
                <a:spcPts val="0"/>
              </a:spcAft>
              <a:buClr>
                <a:schemeClr val="accent5"/>
              </a:buClr>
              <a:buSzPts val="13000"/>
              <a:buNone/>
              <a:defRPr sz="17333">
                <a:solidFill>
                  <a:schemeClr val="accent5"/>
                </a:solidFill>
              </a:defRPr>
            </a:lvl8pPr>
            <a:lvl9pPr lvl="8" algn="ctr">
              <a:spcBef>
                <a:spcPts val="0"/>
              </a:spcBef>
              <a:spcAft>
                <a:spcPts val="0"/>
              </a:spcAft>
              <a:buClr>
                <a:schemeClr val="accent5"/>
              </a:buClr>
              <a:buSzPts val="13000"/>
              <a:buNone/>
              <a:defRPr sz="17333">
                <a:solidFill>
                  <a:schemeClr val="accent5"/>
                </a:solidFill>
              </a:defRPr>
            </a:lvl9pPr>
          </a:lstStyle>
          <a:p>
            <a:r>
              <a:t>xx%</a:t>
            </a:r>
          </a:p>
        </p:txBody>
      </p:sp>
      <p:sp>
        <p:nvSpPr>
          <p:cNvPr id="55" name="Google Shape;55;p11"/>
          <p:cNvSpPr txBox="1">
            <a:spLocks noGrp="1"/>
          </p:cNvSpPr>
          <p:nvPr>
            <p:ph type="body" idx="1"/>
          </p:nvPr>
        </p:nvSpPr>
        <p:spPr>
          <a:xfrm>
            <a:off x="517200" y="3892600"/>
            <a:ext cx="11157600" cy="14288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56" name="Google Shape;56;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462037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666832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63"/>
        <p:cNvGrpSpPr/>
        <p:nvPr/>
      </p:nvGrpSpPr>
      <p:grpSpPr>
        <a:xfrm>
          <a:off x="0" y="0"/>
          <a:ext cx="0" cy="0"/>
          <a:chOff x="0" y="0"/>
          <a:chExt cx="0" cy="0"/>
        </a:xfrm>
      </p:grpSpPr>
      <p:sp>
        <p:nvSpPr>
          <p:cNvPr id="64" name="Google Shape;64;p14"/>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5" name="Google Shape;65;p14"/>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37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6" name="Google Shape;66;p1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515628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9" name="Google Shape;69;p1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70471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Secti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矩形 4" descr="Colored background box.">
            <a:extLst>
              <a:ext uri="{FF2B5EF4-FFF2-40B4-BE49-F238E27FC236}">
                <a16:creationId xmlns:a16="http://schemas.microsoft.com/office/drawing/2014/main" id="{70FF4C12-B5A4-42EB-A0E1-FD89DCFAC495}"/>
              </a:ext>
            </a:extLst>
          </p:cNvPr>
          <p:cNvSpPr/>
          <p:nvPr userDrawn="1"/>
        </p:nvSpPr>
        <p:spPr>
          <a:xfrm>
            <a:off x="1" y="1948543"/>
            <a:ext cx="2034861" cy="2002971"/>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904269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0"/>
        <p:cNvGrpSpPr/>
        <p:nvPr/>
      </p:nvGrpSpPr>
      <p:grpSpPr>
        <a:xfrm>
          <a:off x="0" y="0"/>
          <a:ext cx="0" cy="0"/>
          <a:chOff x="0" y="0"/>
          <a:chExt cx="0" cy="0"/>
        </a:xfrm>
      </p:grpSpPr>
      <p:sp>
        <p:nvSpPr>
          <p:cNvPr id="71" name="Google Shape;71;p1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 name="Google Shape;72;p16"/>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SzPts val="18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73" name="Google Shape;73;p1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846131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6" name="Google Shape;76;p17"/>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rtl="0">
              <a:spcBef>
                <a:spcPts val="0"/>
              </a:spcBef>
              <a:spcAft>
                <a:spcPts val="0"/>
              </a:spcAft>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77" name="Google Shape;77;p17"/>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rtl="0">
              <a:spcBef>
                <a:spcPts val="0"/>
              </a:spcBef>
              <a:spcAft>
                <a:spcPts val="0"/>
              </a:spcAft>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78" name="Google Shape;78;p1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689931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9"/>
        <p:cNvGrpSpPr/>
        <p:nvPr/>
      </p:nvGrpSpPr>
      <p:grpSpPr>
        <a:xfrm>
          <a:off x="0" y="0"/>
          <a:ext cx="0" cy="0"/>
          <a:chOff x="0" y="0"/>
          <a:chExt cx="0" cy="0"/>
        </a:xfrm>
      </p:grpSpPr>
      <p:sp>
        <p:nvSpPr>
          <p:cNvPr id="80" name="Google Shape;80;p18"/>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1" name="Google Shape;81;p1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719139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2"/>
        <p:cNvGrpSpPr/>
        <p:nvPr/>
      </p:nvGrpSpPr>
      <p:grpSpPr>
        <a:xfrm>
          <a:off x="0" y="0"/>
          <a:ext cx="0" cy="0"/>
          <a:chOff x="0" y="0"/>
          <a:chExt cx="0" cy="0"/>
        </a:xfrm>
      </p:grpSpPr>
      <p:sp>
        <p:nvSpPr>
          <p:cNvPr id="83" name="Google Shape;83;p19"/>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4" name="Google Shape;84;p19"/>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rtl="0">
              <a:spcBef>
                <a:spcPts val="0"/>
              </a:spcBef>
              <a:spcAft>
                <a:spcPts val="0"/>
              </a:spcAft>
              <a:buSzPts val="1200"/>
              <a:buChar char="●"/>
              <a:defRPr sz="1600"/>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85" name="Google Shape;85;p1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44289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6"/>
        <p:cNvGrpSpPr/>
        <p:nvPr/>
      </p:nvGrpSpPr>
      <p:grpSpPr>
        <a:xfrm>
          <a:off x="0" y="0"/>
          <a:ext cx="0" cy="0"/>
          <a:chOff x="0" y="0"/>
          <a:chExt cx="0" cy="0"/>
        </a:xfrm>
      </p:grpSpPr>
      <p:sp>
        <p:nvSpPr>
          <p:cNvPr id="87" name="Google Shape;87;p20"/>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88" name="Google Shape;88;p2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410279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9"/>
        <p:cNvGrpSpPr/>
        <p:nvPr/>
      </p:nvGrpSpPr>
      <p:grpSpPr>
        <a:xfrm>
          <a:off x="0" y="0"/>
          <a:ext cx="0" cy="0"/>
          <a:chOff x="0" y="0"/>
          <a:chExt cx="0" cy="0"/>
        </a:xfrm>
      </p:grpSpPr>
      <p:sp>
        <p:nvSpPr>
          <p:cNvPr id="90" name="Google Shape;90;p2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1"/>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92" name="Google Shape;92;p21"/>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93" name="Google Shape;93;p21"/>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rtl="0">
              <a:spcBef>
                <a:spcPts val="0"/>
              </a:spcBef>
              <a:spcAft>
                <a:spcPts val="0"/>
              </a:spcAft>
              <a:buSzPts val="18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94" name="Google Shape;94;p2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901868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95"/>
        <p:cNvGrpSpPr/>
        <p:nvPr/>
      </p:nvGrpSpPr>
      <p:grpSpPr>
        <a:xfrm>
          <a:off x="0" y="0"/>
          <a:ext cx="0" cy="0"/>
          <a:chOff x="0" y="0"/>
          <a:chExt cx="0" cy="0"/>
        </a:xfrm>
      </p:grpSpPr>
      <p:sp>
        <p:nvSpPr>
          <p:cNvPr id="96" name="Google Shape;96;p22"/>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rtl="0">
              <a:lnSpc>
                <a:spcPct val="100000"/>
              </a:lnSpc>
              <a:spcBef>
                <a:spcPts val="0"/>
              </a:spcBef>
              <a:spcAft>
                <a:spcPts val="0"/>
              </a:spcAft>
              <a:buSzPts val="1800"/>
              <a:buNone/>
              <a:defRPr/>
            </a:lvl1pPr>
          </a:lstStyle>
          <a:p>
            <a:endParaRPr/>
          </a:p>
        </p:txBody>
      </p:sp>
      <p:sp>
        <p:nvSpPr>
          <p:cNvPr id="97" name="Google Shape;97;p2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280933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8"/>
        <p:cNvGrpSpPr/>
        <p:nvPr/>
      </p:nvGrpSpPr>
      <p:grpSpPr>
        <a:xfrm>
          <a:off x="0" y="0"/>
          <a:ext cx="0" cy="0"/>
          <a:chOff x="0" y="0"/>
          <a:chExt cx="0" cy="0"/>
        </a:xfrm>
      </p:grpSpPr>
      <p:sp>
        <p:nvSpPr>
          <p:cNvPr id="99" name="Google Shape;99;p23"/>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00" name="Google Shape;100;p23"/>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rtl="0">
              <a:spcBef>
                <a:spcPts val="0"/>
              </a:spcBef>
              <a:spcAft>
                <a:spcPts val="0"/>
              </a:spcAft>
              <a:buSzPts val="1800"/>
              <a:buChar char="●"/>
              <a:defRPr/>
            </a:lvl1pPr>
            <a:lvl2pPr marL="1219170" lvl="1" indent="-423323" algn="ctr" rtl="0">
              <a:spcBef>
                <a:spcPts val="0"/>
              </a:spcBef>
              <a:spcAft>
                <a:spcPts val="0"/>
              </a:spcAft>
              <a:buSzPts val="1400"/>
              <a:buChar char="○"/>
              <a:defRPr/>
            </a:lvl2pPr>
            <a:lvl3pPr marL="1828754" lvl="2" indent="-423323" algn="ctr" rtl="0">
              <a:spcBef>
                <a:spcPts val="0"/>
              </a:spcBef>
              <a:spcAft>
                <a:spcPts val="0"/>
              </a:spcAft>
              <a:buSzPts val="1400"/>
              <a:buChar char="■"/>
              <a:defRPr/>
            </a:lvl3pPr>
            <a:lvl4pPr marL="2438339" lvl="3" indent="-423323" algn="ctr" rtl="0">
              <a:spcBef>
                <a:spcPts val="0"/>
              </a:spcBef>
              <a:spcAft>
                <a:spcPts val="0"/>
              </a:spcAft>
              <a:buSzPts val="1400"/>
              <a:buChar char="●"/>
              <a:defRPr/>
            </a:lvl4pPr>
            <a:lvl5pPr marL="3047924" lvl="4" indent="-423323" algn="ctr" rtl="0">
              <a:spcBef>
                <a:spcPts val="0"/>
              </a:spcBef>
              <a:spcAft>
                <a:spcPts val="0"/>
              </a:spcAft>
              <a:buSzPts val="1400"/>
              <a:buChar char="○"/>
              <a:defRPr/>
            </a:lvl5pPr>
            <a:lvl6pPr marL="3657509" lvl="5" indent="-423323" algn="ctr" rtl="0">
              <a:spcBef>
                <a:spcPts val="0"/>
              </a:spcBef>
              <a:spcAft>
                <a:spcPts val="0"/>
              </a:spcAft>
              <a:buSzPts val="1400"/>
              <a:buChar char="■"/>
              <a:defRPr/>
            </a:lvl6pPr>
            <a:lvl7pPr marL="4267093" lvl="6" indent="-423323" algn="ctr" rtl="0">
              <a:spcBef>
                <a:spcPts val="0"/>
              </a:spcBef>
              <a:spcAft>
                <a:spcPts val="0"/>
              </a:spcAft>
              <a:buSzPts val="1400"/>
              <a:buChar char="●"/>
              <a:defRPr/>
            </a:lvl7pPr>
            <a:lvl8pPr marL="4876678" lvl="7" indent="-423323" algn="ctr" rtl="0">
              <a:spcBef>
                <a:spcPts val="0"/>
              </a:spcBef>
              <a:spcAft>
                <a:spcPts val="0"/>
              </a:spcAft>
              <a:buSzPts val="1400"/>
              <a:buChar char="○"/>
              <a:defRPr/>
            </a:lvl8pPr>
            <a:lvl9pPr marL="5486263" lvl="8" indent="-423323" algn="ctr" rtl="0">
              <a:spcBef>
                <a:spcPts val="0"/>
              </a:spcBef>
              <a:spcAft>
                <a:spcPts val="0"/>
              </a:spcAft>
              <a:buSzPts val="1400"/>
              <a:buChar char="■"/>
              <a:defRPr/>
            </a:lvl9pPr>
          </a:lstStyle>
          <a:p>
            <a:endParaRPr/>
          </a:p>
        </p:txBody>
      </p:sp>
      <p:sp>
        <p:nvSpPr>
          <p:cNvPr id="101" name="Google Shape;101;p2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511552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2"/>
        <p:cNvGrpSpPr/>
        <p:nvPr/>
      </p:nvGrpSpPr>
      <p:grpSpPr>
        <a:xfrm>
          <a:off x="0" y="0"/>
          <a:ext cx="0" cy="0"/>
          <a:chOff x="0" y="0"/>
          <a:chExt cx="0" cy="0"/>
        </a:xfrm>
      </p:grpSpPr>
      <p:sp>
        <p:nvSpPr>
          <p:cNvPr id="103" name="Google Shape;103;p2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656745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18"/>
        <p:cNvGrpSpPr/>
        <p:nvPr/>
      </p:nvGrpSpPr>
      <p:grpSpPr>
        <a:xfrm>
          <a:off x="0" y="0"/>
          <a:ext cx="0" cy="0"/>
          <a:chOff x="0" y="0"/>
          <a:chExt cx="0" cy="0"/>
        </a:xfrm>
      </p:grpSpPr>
      <p:sp>
        <p:nvSpPr>
          <p:cNvPr id="19" name="Google Shape;19;p17"/>
          <p:cNvSpPr/>
          <p:nvPr/>
        </p:nvSpPr>
        <p:spPr>
          <a:xfrm>
            <a:off x="0" y="4953000"/>
            <a:ext cx="12188825" cy="1905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17"/>
          <p:cNvSpPr/>
          <p:nvPr/>
        </p:nvSpPr>
        <p:spPr>
          <a:xfrm>
            <a:off x="15" y="491507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17"/>
          <p:cNvSpPr txBox="1">
            <a:spLocks noGrp="1"/>
          </p:cNvSpPr>
          <p:nvPr>
            <p:ph type="title"/>
          </p:nvPr>
        </p:nvSpPr>
        <p:spPr>
          <a:xfrm>
            <a:off x="1097280" y="5074920"/>
            <a:ext cx="10113264" cy="822960"/>
          </a:xfrm>
          <a:prstGeom prst="rect">
            <a:avLst/>
          </a:prstGeom>
          <a:noFill/>
          <a:ln>
            <a:noFill/>
          </a:ln>
        </p:spPr>
        <p:txBody>
          <a:bodyPr spcFirstLastPara="1" wrap="square" lIns="91425" tIns="0" rIns="91425" bIns="0" anchor="b" anchorCtr="0">
            <a:noAutofit/>
          </a:bodyPr>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7"/>
          <p:cNvSpPr>
            <a:spLocks noGrp="1"/>
          </p:cNvSpPr>
          <p:nvPr>
            <p:ph type="pic" idx="2"/>
          </p:nvPr>
        </p:nvSpPr>
        <p:spPr>
          <a:xfrm>
            <a:off x="15" y="0"/>
            <a:ext cx="12191985" cy="4915076"/>
          </a:xfrm>
          <a:prstGeom prst="rect">
            <a:avLst/>
          </a:prstGeom>
          <a:noFill/>
          <a:ln>
            <a:noFill/>
          </a:ln>
        </p:spPr>
      </p:sp>
      <p:sp>
        <p:nvSpPr>
          <p:cNvPr id="23" name="Google Shape;23;p17"/>
          <p:cNvSpPr txBox="1">
            <a:spLocks noGrp="1"/>
          </p:cNvSpPr>
          <p:nvPr>
            <p:ph type="body" idx="1"/>
          </p:nvPr>
        </p:nvSpPr>
        <p:spPr>
          <a:xfrm>
            <a:off x="1097280" y="5907023"/>
            <a:ext cx="10113264" cy="594360"/>
          </a:xfrm>
          <a:prstGeom prst="rect">
            <a:avLst/>
          </a:prstGeom>
          <a:noFill/>
          <a:ln>
            <a:noFill/>
          </a:ln>
        </p:spPr>
        <p:txBody>
          <a:bodyPr spcFirstLastPara="1" wrap="square" lIns="91425" tIns="0" rIns="91425" bIns="0" anchor="t" anchorCtr="0">
            <a:normAutofit/>
          </a:bodyPr>
          <a:lstStyle>
            <a:lvl1pPr marL="457200" lvl="0" indent="-228600" algn="l">
              <a:lnSpc>
                <a:spcPct val="90000"/>
              </a:lnSpc>
              <a:spcBef>
                <a:spcPts val="0"/>
              </a:spcBef>
              <a:spcAft>
                <a:spcPts val="0"/>
              </a:spcAft>
              <a:buSzPts val="1500"/>
              <a:buNone/>
              <a:defRPr sz="1500">
                <a:solidFill>
                  <a:srgbClr val="FFFFFF"/>
                </a:solidFill>
              </a:defRPr>
            </a:lvl1pPr>
            <a:lvl2pPr marL="914400" lvl="1" indent="-228600" algn="l">
              <a:lnSpc>
                <a:spcPct val="90000"/>
              </a:lnSpc>
              <a:spcBef>
                <a:spcPts val="6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24" name="Google Shape;24;p17"/>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7"/>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7"/>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14217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ext-one column bullet points">
    <p:spTree>
      <p:nvGrpSpPr>
        <p:cNvPr id="1" name=""/>
        <p:cNvGrpSpPr/>
        <p:nvPr/>
      </p:nvGrpSpPr>
      <p:grpSpPr>
        <a:xfrm>
          <a:off x="0" y="0"/>
          <a:ext cx="0" cy="0"/>
          <a:chOff x="0" y="0"/>
          <a:chExt cx="0" cy="0"/>
        </a:xfrm>
      </p:grpSpPr>
      <p:pic>
        <p:nvPicPr>
          <p:cNvPr id="8" name="图片 7" descr="The star in the ESE logo.">
            <a:extLst>
              <a:ext uri="{FF2B5EF4-FFF2-40B4-BE49-F238E27FC236}">
                <a16:creationId xmlns:a16="http://schemas.microsoft.com/office/drawing/2014/main" id="{0A84CDFA-79F7-4BA0-98A7-CE6AD7E69B6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7" name="矩形 6" descr="Colored background box.">
            <a:extLst>
              <a:ext uri="{FF2B5EF4-FFF2-40B4-BE49-F238E27FC236}">
                <a16:creationId xmlns:a16="http://schemas.microsoft.com/office/drawing/2014/main" id="{A875BDB0-8CE9-4FCF-818B-C21A2BF5A21B}"/>
              </a:ext>
            </a:extLst>
          </p:cNvPr>
          <p:cNvSpPr/>
          <p:nvPr userDrawn="1"/>
        </p:nvSpPr>
        <p:spPr>
          <a:xfrm>
            <a:off x="0" y="212726"/>
            <a:ext cx="250371" cy="832304"/>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descr="Colored backgrouond box.">
            <a:extLst>
              <a:ext uri="{FF2B5EF4-FFF2-40B4-BE49-F238E27FC236}">
                <a16:creationId xmlns:a16="http://schemas.microsoft.com/office/drawing/2014/main" id="{5DF00629-F578-459E-B808-C056CC098EE1}"/>
              </a:ext>
            </a:extLst>
          </p:cNvPr>
          <p:cNvSpPr/>
          <p:nvPr userDrawn="1"/>
        </p:nvSpPr>
        <p:spPr>
          <a:xfrm>
            <a:off x="435429" y="212727"/>
            <a:ext cx="11756571" cy="832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73DEFAAE-AB64-48F2-AA3E-533A2C1271E0}"/>
              </a:ext>
            </a:extLst>
          </p:cNvPr>
          <p:cNvSpPr>
            <a:spLocks noGrp="1"/>
          </p:cNvSpPr>
          <p:nvPr>
            <p:ph type="title" hasCustomPrompt="1"/>
          </p:nvPr>
        </p:nvSpPr>
        <p:spPr>
          <a:xfrm>
            <a:off x="567743" y="288925"/>
            <a:ext cx="11370972" cy="679905"/>
          </a:xfrm>
        </p:spPr>
        <p:txBody>
          <a:bodyPr>
            <a:noAutofit/>
          </a:bodyPr>
          <a:lstStyle>
            <a:lvl1pPr>
              <a:defRPr sz="3000">
                <a:solidFill>
                  <a:schemeClr val="bg1"/>
                </a:solidFill>
                <a:latin typeface="Segoe UI Semibold" panose="020B0702040204020203" pitchFamily="34" charset="0"/>
                <a:cs typeface="Segoe UI Semibold" panose="020B0702040204020203" pitchFamily="34" charset="0"/>
              </a:defRPr>
            </a:lvl1pPr>
          </a:lstStyle>
          <a:p>
            <a:r>
              <a:rPr lang="en-US" altLang="zh-CN"/>
              <a:t>Click here to edit title</a:t>
            </a:r>
            <a:endParaRPr lang="zh-CN" altLang="en-US"/>
          </a:p>
        </p:txBody>
      </p:sp>
      <p:sp>
        <p:nvSpPr>
          <p:cNvPr id="3" name="内容占位符 2">
            <a:extLst>
              <a:ext uri="{FF2B5EF4-FFF2-40B4-BE49-F238E27FC236}">
                <a16:creationId xmlns:a16="http://schemas.microsoft.com/office/drawing/2014/main" id="{35FFD893-9645-4ABA-BC18-4957569298FB}"/>
              </a:ext>
            </a:extLst>
          </p:cNvPr>
          <p:cNvSpPr>
            <a:spLocks noGrp="1"/>
          </p:cNvSpPr>
          <p:nvPr>
            <p:ph idx="1" hasCustomPrompt="1"/>
          </p:nvPr>
        </p:nvSpPr>
        <p:spPr>
          <a:xfrm>
            <a:off x="567743" y="1230403"/>
            <a:ext cx="11370972" cy="5049746"/>
          </a:xfrm>
        </p:spPr>
        <p:txBody>
          <a:bodyPr>
            <a:noAutofit/>
          </a:bodyPr>
          <a:lstStyle>
            <a:lvl1pPr marL="228600" indent="-228600">
              <a:lnSpc>
                <a:spcPct val="100000"/>
              </a:lnSpc>
              <a:spcAft>
                <a:spcPts val="0"/>
              </a:spcAft>
              <a:buClr>
                <a:srgbClr val="E38526"/>
              </a:buClr>
              <a:buFont typeface="Arial" panose="020B0604020202020204" pitchFamily="34" charset="0"/>
              <a:buChar char="•"/>
              <a:defRPr sz="3200" baseline="0">
                <a:solidFill>
                  <a:schemeClr val="accent1">
                    <a:lumMod val="50000"/>
                  </a:schemeClr>
                </a:solidFill>
                <a:latin typeface="Segoe UI" panose="020B0502040204020203" pitchFamily="34" charset="0"/>
                <a:cs typeface="Segoe UI" panose="020B0502040204020203" pitchFamily="34" charset="0"/>
              </a:defRPr>
            </a:lvl1pPr>
            <a:lvl2pPr marL="736600" indent="-279400">
              <a:lnSpc>
                <a:spcPct val="100000"/>
              </a:lnSpc>
              <a:spcAft>
                <a:spcPts val="0"/>
              </a:spcAft>
              <a:buClr>
                <a:srgbClr val="E38526"/>
              </a:buClr>
              <a:buFont typeface="Courier New" panose="02070309020205020404" pitchFamily="49" charset="0"/>
              <a:buChar char="o"/>
              <a:defRPr sz="2800">
                <a:solidFill>
                  <a:schemeClr val="accent1">
                    <a:lumMod val="50000"/>
                  </a:schemeClr>
                </a:solidFill>
                <a:latin typeface="Segoe UI" panose="020B0502040204020203" pitchFamily="34" charset="0"/>
                <a:cs typeface="Segoe UI" panose="020B0502040204020203" pitchFamily="34" charset="0"/>
              </a:defRPr>
            </a:lvl2pPr>
            <a:lvl3pPr marL="1143000" indent="-228600">
              <a:lnSpc>
                <a:spcPct val="100000"/>
              </a:lnSpc>
              <a:spcAft>
                <a:spcPts val="0"/>
              </a:spcAft>
              <a:buClr>
                <a:srgbClr val="E38526"/>
              </a:buClr>
              <a:buFont typeface="Wingdings" panose="05000000000000000000" pitchFamily="2" charset="2"/>
              <a:buChar char="§"/>
              <a:defRPr sz="2400">
                <a:solidFill>
                  <a:schemeClr val="accent1">
                    <a:lumMod val="50000"/>
                  </a:schemeClr>
                </a:solidFill>
                <a:latin typeface="Segoe UI" panose="020B0502040204020203" pitchFamily="34" charset="0"/>
                <a:cs typeface="Segoe UI" panose="020B0502040204020203" pitchFamily="34" charset="0"/>
              </a:defRPr>
            </a:lvl3pPr>
            <a:lvl4pPr marL="1651000" indent="-279400">
              <a:lnSpc>
                <a:spcPct val="100000"/>
              </a:lnSpc>
              <a:spcAft>
                <a:spcPts val="0"/>
              </a:spcAft>
              <a:buClr>
                <a:srgbClr val="E38526"/>
              </a:buClr>
              <a:buFont typeface="Wingdings" panose="05000000000000000000" pitchFamily="2" charset="2"/>
              <a:buChar char="Ø"/>
              <a:defRPr sz="2000">
                <a:solidFill>
                  <a:schemeClr val="accent1">
                    <a:lumMod val="50000"/>
                  </a:schemeClr>
                </a:solidFill>
                <a:latin typeface="Segoe UI" panose="020B0502040204020203" pitchFamily="34" charset="0"/>
                <a:cs typeface="Segoe UI" panose="020B0502040204020203" pitchFamily="34" charset="0"/>
              </a:defRPr>
            </a:lvl4pPr>
            <a:lvl5pPr marL="2116138" indent="-287338">
              <a:lnSpc>
                <a:spcPct val="100000"/>
              </a:lnSpc>
              <a:spcAft>
                <a:spcPts val="0"/>
              </a:spcAft>
              <a:buClr>
                <a:srgbClr val="E38526"/>
              </a:buClr>
              <a:buFont typeface="Wingdings" panose="05000000000000000000" pitchFamily="2" charset="2"/>
              <a:buChar char="v"/>
              <a:defRPr sz="20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a:t>Click here to edit bullet points</a:t>
            </a:r>
            <a:endParaRPr lang="zh-CN" altLang="en-US"/>
          </a:p>
          <a:p>
            <a:pPr lvl="1"/>
            <a:r>
              <a:rPr lang="en-US" altLang="zh-CN"/>
              <a:t>Second level</a:t>
            </a:r>
            <a:endParaRPr lang="zh-CN" altLang="en-US"/>
          </a:p>
          <a:p>
            <a:pPr lvl="2"/>
            <a:r>
              <a:rPr lang="en-US" altLang="zh-CN"/>
              <a:t>Third level</a:t>
            </a:r>
            <a:endParaRPr lang="zh-CN" altLang="en-US"/>
          </a:p>
          <a:p>
            <a:pPr lvl="3"/>
            <a:r>
              <a:rPr lang="en-US" altLang="zh-CN"/>
              <a:t>Fourth level</a:t>
            </a:r>
            <a:endParaRPr lang="zh-CN" altLang="en-US"/>
          </a:p>
          <a:p>
            <a:pPr lvl="4"/>
            <a:r>
              <a:rPr lang="en-US" altLang="zh-CN"/>
              <a:t>Fifth level</a:t>
            </a:r>
            <a:endParaRPr lang="zh-CN" altLang="en-US"/>
          </a:p>
        </p:txBody>
      </p:sp>
      <p:sp>
        <p:nvSpPr>
          <p:cNvPr id="12" name="Slide Number Placeholder 11"/>
          <p:cNvSpPr>
            <a:spLocks noGrp="1"/>
          </p:cNvSpPr>
          <p:nvPr>
            <p:ph type="sldNum" sz="quarter" idx="12"/>
          </p:nvPr>
        </p:nvSpPr>
        <p:spPr/>
        <p:txBody>
          <a:bodyPr/>
          <a:lstStyle>
            <a:lvl1pPr>
              <a:defRPr>
                <a:solidFill>
                  <a:schemeClr val="tx1"/>
                </a:solidFill>
              </a:defRPr>
            </a:lvl1pPr>
          </a:lstStyle>
          <a:p>
            <a:fld id="{FF27229C-EC7B-4063-A33B-28A5E87E32ED}" type="slidenum">
              <a:rPr lang="zh-CN" altLang="en-US" smtClean="0"/>
              <a:pPr/>
              <a:t>‹#›</a:t>
            </a:fld>
            <a:endParaRPr lang="zh-CN" altLang="en-US"/>
          </a:p>
        </p:txBody>
      </p:sp>
      <p:sp>
        <p:nvSpPr>
          <p:cNvPr id="4" name="TextBox 3"/>
          <p:cNvSpPr txBox="1"/>
          <p:nvPr userDrawn="1"/>
        </p:nvSpPr>
        <p:spPr>
          <a:xfrm>
            <a:off x="250371" y="6356350"/>
            <a:ext cx="7713372" cy="369332"/>
          </a:xfrm>
          <a:prstGeom prst="rect">
            <a:avLst/>
          </a:prstGeom>
          <a:noFill/>
        </p:spPr>
        <p:txBody>
          <a:bodyPr wrap="square" rtlCol="0">
            <a:spAutoFit/>
          </a:bodyPr>
          <a:lstStyle/>
          <a:p>
            <a:r>
              <a:rPr lang="en-US" sz="1200" kern="1200">
                <a:solidFill>
                  <a:schemeClr val="tx1">
                    <a:tint val="75000"/>
                  </a:schemeClr>
                </a:solidFill>
                <a:latin typeface="Segoe"/>
                <a:ea typeface="+mn-ea"/>
                <a:cs typeface="+mn-cs"/>
              </a:rPr>
              <a:t>Massachusetts Department of</a:t>
            </a:r>
            <a:r>
              <a:rPr lang="en-US" baseline="0">
                <a:latin typeface="Segoe"/>
              </a:rPr>
              <a:t> </a:t>
            </a:r>
            <a:r>
              <a:rPr lang="en-US" sz="1200" kern="1200">
                <a:solidFill>
                  <a:schemeClr val="tx1">
                    <a:tint val="75000"/>
                  </a:schemeClr>
                </a:solidFill>
                <a:latin typeface="Segoe"/>
                <a:ea typeface="+mn-ea"/>
                <a:cs typeface="+mn-cs"/>
              </a:rPr>
              <a:t>Elementary</a:t>
            </a:r>
            <a:r>
              <a:rPr lang="en-US" baseline="0">
                <a:latin typeface="Segoe"/>
              </a:rPr>
              <a:t> </a:t>
            </a:r>
            <a:r>
              <a:rPr lang="en-US" sz="1200" kern="1200">
                <a:solidFill>
                  <a:schemeClr val="tx1">
                    <a:tint val="75000"/>
                  </a:schemeClr>
                </a:solidFill>
                <a:latin typeface="Segoe"/>
                <a:ea typeface="+mn-ea"/>
                <a:cs typeface="+mn-cs"/>
              </a:rPr>
              <a:t>and</a:t>
            </a:r>
            <a:r>
              <a:rPr lang="en-US" baseline="0">
                <a:latin typeface="Segoe"/>
              </a:rPr>
              <a:t> </a:t>
            </a:r>
            <a:r>
              <a:rPr lang="en-US" sz="1200" kern="1200">
                <a:solidFill>
                  <a:schemeClr val="tx1">
                    <a:tint val="75000"/>
                  </a:schemeClr>
                </a:solidFill>
                <a:latin typeface="Segoe"/>
                <a:ea typeface="+mn-ea"/>
                <a:cs typeface="+mn-cs"/>
              </a:rPr>
              <a:t>Secondary</a:t>
            </a:r>
            <a:r>
              <a:rPr lang="en-US" baseline="0">
                <a:latin typeface="Segoe"/>
              </a:rPr>
              <a:t> </a:t>
            </a:r>
            <a:r>
              <a:rPr lang="en-US" sz="1200" kern="1200">
                <a:solidFill>
                  <a:schemeClr val="tx1">
                    <a:tint val="75000"/>
                  </a:schemeClr>
                </a:solidFill>
                <a:latin typeface="Segoe"/>
                <a:ea typeface="+mn-ea"/>
                <a:cs typeface="+mn-cs"/>
              </a:rPr>
              <a:t>Education</a:t>
            </a:r>
          </a:p>
        </p:txBody>
      </p:sp>
    </p:spTree>
    <p:extLst>
      <p:ext uri="{BB962C8B-B14F-4D97-AF65-F5344CB8AC3E}">
        <p14:creationId xmlns:p14="http://schemas.microsoft.com/office/powerpoint/2010/main" val="16822146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7"/>
        <p:cNvGrpSpPr/>
        <p:nvPr/>
      </p:nvGrpSpPr>
      <p:grpSpPr>
        <a:xfrm>
          <a:off x="0" y="0"/>
          <a:ext cx="0" cy="0"/>
          <a:chOff x="0" y="0"/>
          <a:chExt cx="0" cy="0"/>
        </a:xfrm>
      </p:grpSpPr>
      <p:sp>
        <p:nvSpPr>
          <p:cNvPr id="28" name="Google Shape;28;p9"/>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4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9"/>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0" name="Google Shape;30;p9"/>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9"/>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9"/>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362201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2"/>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2"/>
          <p:cNvSpPr txBox="1">
            <a:spLocks noGrp="1"/>
          </p:cNvSpPr>
          <p:nvPr>
            <p:ph type="body" idx="1"/>
          </p:nvPr>
        </p:nvSpPr>
        <p:spPr>
          <a:xfrm>
            <a:off x="1097279" y="1845734"/>
            <a:ext cx="4937760" cy="40233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6" name="Google Shape;36;p12"/>
          <p:cNvSpPr txBox="1">
            <a:spLocks noGrp="1"/>
          </p:cNvSpPr>
          <p:nvPr>
            <p:ph type="body" idx="2"/>
          </p:nvPr>
        </p:nvSpPr>
        <p:spPr>
          <a:xfrm>
            <a:off x="6217920" y="1845735"/>
            <a:ext cx="4937760" cy="40233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7" name="Google Shape;37;p12"/>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2"/>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2"/>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497541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bg>
      <p:bgPr>
        <a:solidFill>
          <a:schemeClr val="lt1"/>
        </a:solidFill>
        <a:effectLst/>
      </p:bgPr>
    </p:bg>
    <p:spTree>
      <p:nvGrpSpPr>
        <p:cNvPr id="1" name="Shape 40"/>
        <p:cNvGrpSpPr/>
        <p:nvPr/>
      </p:nvGrpSpPr>
      <p:grpSpPr>
        <a:xfrm>
          <a:off x="0" y="0"/>
          <a:ext cx="0" cy="0"/>
          <a:chOff x="0" y="0"/>
          <a:chExt cx="0" cy="0"/>
        </a:xfrm>
      </p:grpSpPr>
      <p:sp>
        <p:nvSpPr>
          <p:cNvPr id="41" name="Google Shape;41;p11"/>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11"/>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11"/>
          <p:cNvSpPr txBox="1">
            <a:spLocks noGrp="1"/>
          </p:cNvSpPr>
          <p:nvPr>
            <p:ph type="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262626"/>
              </a:buClr>
              <a:buSzPts val="8000"/>
              <a:buFont typeface="Calibri"/>
              <a:buNone/>
              <a:defRPr sz="8000" b="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1"/>
          <p:cNvSpPr txBox="1">
            <a:spLocks noGrp="1"/>
          </p:cNvSpPr>
          <p:nvPr>
            <p:ph type="body" idx="1"/>
          </p:nvPr>
        </p:nvSpPr>
        <p:spPr>
          <a:xfrm>
            <a:off x="1097280" y="4453128"/>
            <a:ext cx="10058400" cy="1143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marL="914400" lvl="1" indent="-228600" algn="l">
              <a:lnSpc>
                <a:spcPct val="90000"/>
              </a:lnSpc>
              <a:spcBef>
                <a:spcPts val="200"/>
              </a:spcBef>
              <a:spcAft>
                <a:spcPts val="0"/>
              </a:spcAft>
              <a:buSzPts val="1800"/>
              <a:buNone/>
              <a:defRPr sz="1800">
                <a:solidFill>
                  <a:srgbClr val="888888"/>
                </a:solidFill>
              </a:defRPr>
            </a:lvl2pPr>
            <a:lvl3pPr marL="1371600" lvl="2" indent="-228600" algn="l">
              <a:lnSpc>
                <a:spcPct val="90000"/>
              </a:lnSpc>
              <a:spcBef>
                <a:spcPts val="400"/>
              </a:spcBef>
              <a:spcAft>
                <a:spcPts val="0"/>
              </a:spcAft>
              <a:buSzPts val="1600"/>
              <a:buNone/>
              <a:defRPr sz="1600">
                <a:solidFill>
                  <a:srgbClr val="888888"/>
                </a:solidFill>
              </a:defRPr>
            </a:lvl3pPr>
            <a:lvl4pPr marL="1828800" lvl="3" indent="-228600" algn="l">
              <a:lnSpc>
                <a:spcPct val="90000"/>
              </a:lnSpc>
              <a:spcBef>
                <a:spcPts val="400"/>
              </a:spcBef>
              <a:spcAft>
                <a:spcPts val="0"/>
              </a:spcAft>
              <a:buSzPts val="1400"/>
              <a:buNone/>
              <a:defRPr sz="1400">
                <a:solidFill>
                  <a:srgbClr val="888888"/>
                </a:solidFill>
              </a:defRPr>
            </a:lvl4pPr>
            <a:lvl5pPr marL="2286000" lvl="4" indent="-228600" algn="l">
              <a:lnSpc>
                <a:spcPct val="90000"/>
              </a:lnSpc>
              <a:spcBef>
                <a:spcPts val="400"/>
              </a:spcBef>
              <a:spcAft>
                <a:spcPts val="0"/>
              </a:spcAft>
              <a:buSzPts val="1400"/>
              <a:buNone/>
              <a:defRPr sz="1400">
                <a:solidFill>
                  <a:srgbClr val="888888"/>
                </a:solidFill>
              </a:defRPr>
            </a:lvl5pPr>
            <a:lvl6pPr marL="2743200" lvl="5" indent="-228600" algn="l">
              <a:lnSpc>
                <a:spcPct val="90000"/>
              </a:lnSpc>
              <a:spcBef>
                <a:spcPts val="400"/>
              </a:spcBef>
              <a:spcAft>
                <a:spcPts val="0"/>
              </a:spcAft>
              <a:buSzPts val="1400"/>
              <a:buNone/>
              <a:defRPr sz="1400">
                <a:solidFill>
                  <a:srgbClr val="888888"/>
                </a:solidFill>
              </a:defRPr>
            </a:lvl6pPr>
            <a:lvl7pPr marL="3200400" lvl="6" indent="-228600" algn="l">
              <a:lnSpc>
                <a:spcPct val="90000"/>
              </a:lnSpc>
              <a:spcBef>
                <a:spcPts val="400"/>
              </a:spcBef>
              <a:spcAft>
                <a:spcPts val="0"/>
              </a:spcAft>
              <a:buSzPts val="1400"/>
              <a:buNone/>
              <a:defRPr sz="1400">
                <a:solidFill>
                  <a:srgbClr val="888888"/>
                </a:solidFill>
              </a:defRPr>
            </a:lvl7pPr>
            <a:lvl8pPr marL="3657600" lvl="7" indent="-228600" algn="l">
              <a:lnSpc>
                <a:spcPct val="90000"/>
              </a:lnSpc>
              <a:spcBef>
                <a:spcPts val="400"/>
              </a:spcBef>
              <a:spcAft>
                <a:spcPts val="0"/>
              </a:spcAft>
              <a:buSzPts val="1400"/>
              <a:buNone/>
              <a:defRPr sz="1400">
                <a:solidFill>
                  <a:srgbClr val="888888"/>
                </a:solidFill>
              </a:defRPr>
            </a:lvl8pPr>
            <a:lvl9pPr marL="4114800" lvl="8" indent="-228600" algn="l">
              <a:lnSpc>
                <a:spcPct val="90000"/>
              </a:lnSpc>
              <a:spcBef>
                <a:spcPts val="400"/>
              </a:spcBef>
              <a:spcAft>
                <a:spcPts val="400"/>
              </a:spcAft>
              <a:buSzPts val="1400"/>
              <a:buNone/>
              <a:defRPr sz="1400">
                <a:solidFill>
                  <a:srgbClr val="888888"/>
                </a:solidFill>
              </a:defRPr>
            </a:lvl9pPr>
          </a:lstStyle>
          <a:p>
            <a:endParaRPr/>
          </a:p>
        </p:txBody>
      </p:sp>
      <p:sp>
        <p:nvSpPr>
          <p:cNvPr id="45" name="Google Shape;45;p11"/>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11"/>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1"/>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8" name="Google Shape;48;p11"/>
          <p:cNvCxnSpPr/>
          <p:nvPr/>
        </p:nvCxnSpPr>
        <p:spPr>
          <a:xfrm>
            <a:off x="1207658" y="4343400"/>
            <a:ext cx="9875520" cy="0"/>
          </a:xfrm>
          <a:prstGeom prst="straightConnector1">
            <a:avLst/>
          </a:prstGeom>
          <a:noFill/>
          <a:ln w="9525" cap="flat" cmpd="sng">
            <a:solidFill>
              <a:srgbClr val="7F7F7F"/>
            </a:solidFill>
            <a:prstDash val="solid"/>
            <a:round/>
            <a:headEnd type="none" w="sm" len="sm"/>
            <a:tailEnd type="none" w="sm" len="sm"/>
          </a:ln>
        </p:spPr>
      </p:cxnSp>
    </p:spTree>
    <p:extLst>
      <p:ext uri="{BB962C8B-B14F-4D97-AF65-F5344CB8AC3E}">
        <p14:creationId xmlns:p14="http://schemas.microsoft.com/office/powerpoint/2010/main" val="36612086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49"/>
        <p:cNvGrpSpPr/>
        <p:nvPr/>
      </p:nvGrpSpPr>
      <p:grpSpPr>
        <a:xfrm>
          <a:off x="0" y="0"/>
          <a:ext cx="0" cy="0"/>
          <a:chOff x="0" y="0"/>
          <a:chExt cx="0" cy="0"/>
        </a:xfrm>
      </p:grpSpPr>
      <p:sp>
        <p:nvSpPr>
          <p:cNvPr id="50" name="Google Shape;50;p16"/>
          <p:cNvSpPr/>
          <p:nvPr/>
        </p:nvSpPr>
        <p:spPr>
          <a:xfrm>
            <a:off x="16" y="0"/>
            <a:ext cx="4050791" cy="6858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16"/>
          <p:cNvSpPr/>
          <p:nvPr/>
        </p:nvSpPr>
        <p:spPr>
          <a:xfrm>
            <a:off x="4040071" y="0"/>
            <a:ext cx="64008" cy="6858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16"/>
          <p:cNvSpPr txBox="1">
            <a:spLocks noGrp="1"/>
          </p:cNvSpPr>
          <p:nvPr>
            <p:ph type="title"/>
          </p:nvPr>
        </p:nvSpPr>
        <p:spPr>
          <a:xfrm>
            <a:off x="457200" y="594359"/>
            <a:ext cx="3200400" cy="22860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6"/>
          <p:cNvSpPr txBox="1">
            <a:spLocks noGrp="1"/>
          </p:cNvSpPr>
          <p:nvPr>
            <p:ph type="body" idx="1"/>
          </p:nvPr>
        </p:nvSpPr>
        <p:spPr>
          <a:xfrm>
            <a:off x="4800600" y="731520"/>
            <a:ext cx="6492240" cy="52578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4" name="Google Shape;54;p16"/>
          <p:cNvSpPr txBox="1">
            <a:spLocks noGrp="1"/>
          </p:cNvSpPr>
          <p:nvPr>
            <p:ph type="body" idx="2"/>
          </p:nvPr>
        </p:nvSpPr>
        <p:spPr>
          <a:xfrm>
            <a:off x="457200" y="2926080"/>
            <a:ext cx="3200400" cy="33791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1500"/>
              <a:buNone/>
              <a:defRPr sz="1500">
                <a:solidFill>
                  <a:srgbClr val="FFFFFF"/>
                </a:solidFill>
              </a:defRPr>
            </a:lvl1pPr>
            <a:lvl2pPr marL="914400" lvl="1" indent="-228600" algn="l">
              <a:lnSpc>
                <a:spcPct val="90000"/>
              </a:lnSpc>
              <a:spcBef>
                <a:spcPts val="2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55" name="Google Shape;55;p16"/>
          <p:cNvSpPr txBox="1">
            <a:spLocks noGrp="1"/>
          </p:cNvSpPr>
          <p:nvPr>
            <p:ph type="dt" idx="10"/>
          </p:nvPr>
        </p:nvSpPr>
        <p:spPr>
          <a:xfrm>
            <a:off x="465512" y="6459785"/>
            <a:ext cx="261851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6"/>
          <p:cNvSpPr txBox="1">
            <a:spLocks noGrp="1"/>
          </p:cNvSpPr>
          <p:nvPr>
            <p:ph type="ftr" idx="11"/>
          </p:nvPr>
        </p:nvSpPr>
        <p:spPr>
          <a:xfrm>
            <a:off x="4800600" y="6459785"/>
            <a:ext cx="4648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6"/>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220316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4"/>
        </a:solidFill>
        <a:effectLst/>
      </p:bgPr>
    </p:bg>
    <p:spTree>
      <p:nvGrpSpPr>
        <p:cNvPr id="1" name="Shape 58"/>
        <p:cNvGrpSpPr/>
        <p:nvPr/>
      </p:nvGrpSpPr>
      <p:grpSpPr>
        <a:xfrm>
          <a:off x="0" y="0"/>
          <a:ext cx="0" cy="0"/>
          <a:chOff x="0" y="0"/>
          <a:chExt cx="0" cy="0"/>
        </a:xfrm>
      </p:grpSpPr>
      <p:sp>
        <p:nvSpPr>
          <p:cNvPr id="59" name="Google Shape;59;g114646dbea4_0_834"/>
          <p:cNvSpPr txBox="1">
            <a:spLocks noGrp="1"/>
          </p:cNvSpPr>
          <p:nvPr>
            <p:ph type="title"/>
          </p:nvPr>
        </p:nvSpPr>
        <p:spPr>
          <a:xfrm>
            <a:off x="653667" y="651000"/>
            <a:ext cx="8302800" cy="5454300"/>
          </a:xfrm>
          <a:prstGeom prst="rect">
            <a:avLst/>
          </a:prstGeom>
          <a:noFill/>
          <a:ln>
            <a:noFill/>
          </a:ln>
        </p:spPr>
        <p:txBody>
          <a:bodyPr spcFirstLastPara="1" wrap="square" lIns="91425" tIns="45700" rIns="91425" bIns="45700" anchor="ctr" anchorCtr="0">
            <a:normAutofit/>
          </a:bodyPr>
          <a:lstStyle>
            <a:lvl1pPr lvl="0" algn="l">
              <a:lnSpc>
                <a:spcPct val="85000"/>
              </a:lnSpc>
              <a:spcBef>
                <a:spcPts val="0"/>
              </a:spcBef>
              <a:spcAft>
                <a:spcPts val="0"/>
              </a:spcAft>
              <a:buClr>
                <a:schemeClr val="dk2"/>
              </a:buClr>
              <a:buSzPts val="8000"/>
              <a:buNone/>
              <a:defRPr sz="8000">
                <a:solidFill>
                  <a:schemeClr val="dk2"/>
                </a:solidFill>
              </a:defRPr>
            </a:lvl1pPr>
            <a:lvl2pPr lvl="1" algn="l">
              <a:lnSpc>
                <a:spcPct val="100000"/>
              </a:lnSpc>
              <a:spcBef>
                <a:spcPts val="0"/>
              </a:spcBef>
              <a:spcAft>
                <a:spcPts val="0"/>
              </a:spcAft>
              <a:buClr>
                <a:schemeClr val="dk2"/>
              </a:buClr>
              <a:buSzPts val="8000"/>
              <a:buNone/>
              <a:defRPr sz="8000">
                <a:solidFill>
                  <a:schemeClr val="dk2"/>
                </a:solidFill>
              </a:defRPr>
            </a:lvl2pPr>
            <a:lvl3pPr lvl="2" algn="l">
              <a:lnSpc>
                <a:spcPct val="100000"/>
              </a:lnSpc>
              <a:spcBef>
                <a:spcPts val="0"/>
              </a:spcBef>
              <a:spcAft>
                <a:spcPts val="0"/>
              </a:spcAft>
              <a:buClr>
                <a:schemeClr val="dk2"/>
              </a:buClr>
              <a:buSzPts val="8000"/>
              <a:buNone/>
              <a:defRPr sz="8000">
                <a:solidFill>
                  <a:schemeClr val="dk2"/>
                </a:solidFill>
              </a:defRPr>
            </a:lvl3pPr>
            <a:lvl4pPr lvl="3" algn="l">
              <a:lnSpc>
                <a:spcPct val="100000"/>
              </a:lnSpc>
              <a:spcBef>
                <a:spcPts val="0"/>
              </a:spcBef>
              <a:spcAft>
                <a:spcPts val="0"/>
              </a:spcAft>
              <a:buClr>
                <a:schemeClr val="dk2"/>
              </a:buClr>
              <a:buSzPts val="8000"/>
              <a:buNone/>
              <a:defRPr sz="8000">
                <a:solidFill>
                  <a:schemeClr val="dk2"/>
                </a:solidFill>
              </a:defRPr>
            </a:lvl4pPr>
            <a:lvl5pPr lvl="4" algn="l">
              <a:lnSpc>
                <a:spcPct val="100000"/>
              </a:lnSpc>
              <a:spcBef>
                <a:spcPts val="0"/>
              </a:spcBef>
              <a:spcAft>
                <a:spcPts val="0"/>
              </a:spcAft>
              <a:buClr>
                <a:schemeClr val="dk2"/>
              </a:buClr>
              <a:buSzPts val="8000"/>
              <a:buNone/>
              <a:defRPr sz="8000">
                <a:solidFill>
                  <a:schemeClr val="dk2"/>
                </a:solidFill>
              </a:defRPr>
            </a:lvl5pPr>
            <a:lvl6pPr lvl="5" algn="l">
              <a:lnSpc>
                <a:spcPct val="100000"/>
              </a:lnSpc>
              <a:spcBef>
                <a:spcPts val="0"/>
              </a:spcBef>
              <a:spcAft>
                <a:spcPts val="0"/>
              </a:spcAft>
              <a:buClr>
                <a:schemeClr val="dk2"/>
              </a:buClr>
              <a:buSzPts val="8000"/>
              <a:buNone/>
              <a:defRPr sz="8000">
                <a:solidFill>
                  <a:schemeClr val="dk2"/>
                </a:solidFill>
              </a:defRPr>
            </a:lvl6pPr>
            <a:lvl7pPr lvl="6" algn="l">
              <a:lnSpc>
                <a:spcPct val="100000"/>
              </a:lnSpc>
              <a:spcBef>
                <a:spcPts val="0"/>
              </a:spcBef>
              <a:spcAft>
                <a:spcPts val="0"/>
              </a:spcAft>
              <a:buClr>
                <a:schemeClr val="dk2"/>
              </a:buClr>
              <a:buSzPts val="8000"/>
              <a:buNone/>
              <a:defRPr sz="8000">
                <a:solidFill>
                  <a:schemeClr val="dk2"/>
                </a:solidFill>
              </a:defRPr>
            </a:lvl7pPr>
            <a:lvl8pPr lvl="7" algn="l">
              <a:lnSpc>
                <a:spcPct val="100000"/>
              </a:lnSpc>
              <a:spcBef>
                <a:spcPts val="0"/>
              </a:spcBef>
              <a:spcAft>
                <a:spcPts val="0"/>
              </a:spcAft>
              <a:buClr>
                <a:schemeClr val="dk2"/>
              </a:buClr>
              <a:buSzPts val="8000"/>
              <a:buNone/>
              <a:defRPr sz="8000">
                <a:solidFill>
                  <a:schemeClr val="dk2"/>
                </a:solidFill>
              </a:defRPr>
            </a:lvl8pPr>
            <a:lvl9pPr lvl="8" algn="l">
              <a:lnSpc>
                <a:spcPct val="100000"/>
              </a:lnSpc>
              <a:spcBef>
                <a:spcPts val="0"/>
              </a:spcBef>
              <a:spcAft>
                <a:spcPts val="0"/>
              </a:spcAft>
              <a:buClr>
                <a:schemeClr val="dk2"/>
              </a:buClr>
              <a:buSzPts val="8000"/>
              <a:buNone/>
              <a:defRPr sz="8000">
                <a:solidFill>
                  <a:schemeClr val="dk2"/>
                </a:solidFill>
              </a:defRPr>
            </a:lvl9pPr>
          </a:lstStyle>
          <a:p>
            <a:endParaRPr/>
          </a:p>
        </p:txBody>
      </p:sp>
      <p:sp>
        <p:nvSpPr>
          <p:cNvPr id="60" name="Google Shape;60;g114646dbea4_0_834"/>
          <p:cNvSpPr txBox="1">
            <a:spLocks noGrp="1"/>
          </p:cNvSpPr>
          <p:nvPr>
            <p:ph type="sldNum" idx="12"/>
          </p:nvPr>
        </p:nvSpPr>
        <p:spPr>
          <a:xfrm>
            <a:off x="11364722" y="6362431"/>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483003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61"/>
        <p:cNvGrpSpPr/>
        <p:nvPr/>
      </p:nvGrpSpPr>
      <p:grpSpPr>
        <a:xfrm>
          <a:off x="0" y="0"/>
          <a:ext cx="0" cy="0"/>
          <a:chOff x="0" y="0"/>
          <a:chExt cx="0" cy="0"/>
        </a:xfrm>
      </p:grpSpPr>
      <p:sp>
        <p:nvSpPr>
          <p:cNvPr id="62" name="Google Shape;62;p15"/>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15"/>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15"/>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5"/>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5"/>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246250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four columns - top">
  <p:cSld name="Title and four columns - top">
    <p:bg>
      <p:bgPr>
        <a:solidFill>
          <a:schemeClr val="dk2"/>
        </a:solidFill>
        <a:effectLst/>
      </p:bgPr>
    </p:bg>
    <p:spTree>
      <p:nvGrpSpPr>
        <p:cNvPr id="1" name="Shape 67"/>
        <p:cNvGrpSpPr/>
        <p:nvPr/>
      </p:nvGrpSpPr>
      <p:grpSpPr>
        <a:xfrm>
          <a:off x="0" y="0"/>
          <a:ext cx="0" cy="0"/>
          <a:chOff x="0" y="0"/>
          <a:chExt cx="0" cy="0"/>
        </a:xfrm>
      </p:grpSpPr>
      <p:sp>
        <p:nvSpPr>
          <p:cNvPr id="68" name="Google Shape;68;g114646dbea4_0_3626"/>
          <p:cNvSpPr txBox="1">
            <a:spLocks noGrp="1"/>
          </p:cNvSpPr>
          <p:nvPr>
            <p:ph type="body" idx="1"/>
          </p:nvPr>
        </p:nvSpPr>
        <p:spPr>
          <a:xfrm>
            <a:off x="9528175" y="1644367"/>
            <a:ext cx="2616300" cy="3613500"/>
          </a:xfrm>
          <a:prstGeom prst="rect">
            <a:avLst/>
          </a:prstGeom>
          <a:noFill/>
          <a:ln>
            <a:noFill/>
          </a:ln>
        </p:spPr>
        <p:txBody>
          <a:bodyPr spcFirstLastPara="1" wrap="square" lIns="0" tIns="45700" rIns="0" bIns="45700" anchor="t" anchorCtr="0">
            <a:normAutofit/>
          </a:bodyPr>
          <a:lstStyle>
            <a:lvl1pPr marL="457200" lvl="0" indent="-355600" algn="l">
              <a:lnSpc>
                <a:spcPct val="90000"/>
              </a:lnSpc>
              <a:spcBef>
                <a:spcPts val="1200"/>
              </a:spcBef>
              <a:spcAft>
                <a:spcPts val="0"/>
              </a:spcAft>
              <a:buClr>
                <a:schemeClr val="accent6"/>
              </a:buClr>
              <a:buSzPts val="2000"/>
              <a:buChar char=" "/>
              <a:defRPr>
                <a:solidFill>
                  <a:schemeClr val="accent6"/>
                </a:solidFill>
              </a:defRPr>
            </a:lvl1pPr>
            <a:lvl2pPr marL="914400" lvl="1" indent="-342900" algn="l">
              <a:lnSpc>
                <a:spcPct val="90000"/>
              </a:lnSpc>
              <a:spcBef>
                <a:spcPts val="200"/>
              </a:spcBef>
              <a:spcAft>
                <a:spcPts val="0"/>
              </a:spcAft>
              <a:buClr>
                <a:schemeClr val="accent6"/>
              </a:buClr>
              <a:buSzPts val="1800"/>
              <a:buChar char="◦"/>
              <a:defRPr>
                <a:solidFill>
                  <a:schemeClr val="accent6"/>
                </a:solidFill>
              </a:defRPr>
            </a:lvl2pPr>
            <a:lvl3pPr marL="1371600" lvl="2" indent="-330200" algn="l">
              <a:lnSpc>
                <a:spcPct val="90000"/>
              </a:lnSpc>
              <a:spcBef>
                <a:spcPts val="400"/>
              </a:spcBef>
              <a:spcAft>
                <a:spcPts val="0"/>
              </a:spcAft>
              <a:buClr>
                <a:schemeClr val="accent6"/>
              </a:buClr>
              <a:buSzPts val="1600"/>
              <a:buChar char="◦"/>
              <a:defRPr sz="1600">
                <a:solidFill>
                  <a:schemeClr val="accent6"/>
                </a:solidFill>
              </a:defRPr>
            </a:lvl3pPr>
            <a:lvl4pPr marL="1828800" lvl="3" indent="-330200" algn="l">
              <a:lnSpc>
                <a:spcPct val="90000"/>
              </a:lnSpc>
              <a:spcBef>
                <a:spcPts val="400"/>
              </a:spcBef>
              <a:spcAft>
                <a:spcPts val="0"/>
              </a:spcAft>
              <a:buClr>
                <a:schemeClr val="accent6"/>
              </a:buClr>
              <a:buSzPts val="1600"/>
              <a:buChar char="◦"/>
              <a:defRPr sz="1600">
                <a:solidFill>
                  <a:schemeClr val="accent6"/>
                </a:solidFill>
              </a:defRPr>
            </a:lvl4pPr>
            <a:lvl5pPr marL="2286000" lvl="4" indent="-330200" algn="l">
              <a:lnSpc>
                <a:spcPct val="90000"/>
              </a:lnSpc>
              <a:spcBef>
                <a:spcPts val="400"/>
              </a:spcBef>
              <a:spcAft>
                <a:spcPts val="0"/>
              </a:spcAft>
              <a:buClr>
                <a:schemeClr val="accent6"/>
              </a:buClr>
              <a:buSzPts val="1600"/>
              <a:buChar char="◦"/>
              <a:defRPr sz="1600">
                <a:solidFill>
                  <a:schemeClr val="accent6"/>
                </a:solidFill>
              </a:defRPr>
            </a:lvl5pPr>
            <a:lvl6pPr marL="2743200" lvl="5" indent="-330200" algn="l">
              <a:lnSpc>
                <a:spcPct val="90000"/>
              </a:lnSpc>
              <a:spcBef>
                <a:spcPts val="400"/>
              </a:spcBef>
              <a:spcAft>
                <a:spcPts val="0"/>
              </a:spcAft>
              <a:buClr>
                <a:schemeClr val="accent6"/>
              </a:buClr>
              <a:buSzPts val="1600"/>
              <a:buChar char="◦"/>
              <a:defRPr sz="1600">
                <a:solidFill>
                  <a:schemeClr val="accent6"/>
                </a:solidFill>
              </a:defRPr>
            </a:lvl6pPr>
            <a:lvl7pPr marL="3200400" lvl="6" indent="-330200" algn="l">
              <a:lnSpc>
                <a:spcPct val="90000"/>
              </a:lnSpc>
              <a:spcBef>
                <a:spcPts val="400"/>
              </a:spcBef>
              <a:spcAft>
                <a:spcPts val="0"/>
              </a:spcAft>
              <a:buClr>
                <a:schemeClr val="accent6"/>
              </a:buClr>
              <a:buSzPts val="1600"/>
              <a:buChar char="◦"/>
              <a:defRPr sz="1600">
                <a:solidFill>
                  <a:schemeClr val="accent6"/>
                </a:solidFill>
              </a:defRPr>
            </a:lvl7pPr>
            <a:lvl8pPr marL="3657600" lvl="7" indent="-330200" algn="l">
              <a:lnSpc>
                <a:spcPct val="90000"/>
              </a:lnSpc>
              <a:spcBef>
                <a:spcPts val="400"/>
              </a:spcBef>
              <a:spcAft>
                <a:spcPts val="0"/>
              </a:spcAft>
              <a:buClr>
                <a:schemeClr val="accent6"/>
              </a:buClr>
              <a:buSzPts val="1600"/>
              <a:buChar char="◦"/>
              <a:defRPr sz="1600">
                <a:solidFill>
                  <a:schemeClr val="accent6"/>
                </a:solidFill>
              </a:defRPr>
            </a:lvl8pPr>
            <a:lvl9pPr marL="4114800" lvl="8" indent="-330200" algn="l">
              <a:lnSpc>
                <a:spcPct val="90000"/>
              </a:lnSpc>
              <a:spcBef>
                <a:spcPts val="400"/>
              </a:spcBef>
              <a:spcAft>
                <a:spcPts val="400"/>
              </a:spcAft>
              <a:buClr>
                <a:schemeClr val="accent6"/>
              </a:buClr>
              <a:buSzPts val="1600"/>
              <a:buChar char="◦"/>
              <a:defRPr sz="1600">
                <a:solidFill>
                  <a:schemeClr val="accent6"/>
                </a:solidFill>
              </a:defRPr>
            </a:lvl9pPr>
          </a:lstStyle>
          <a:p>
            <a:endParaRPr/>
          </a:p>
        </p:txBody>
      </p:sp>
      <p:sp>
        <p:nvSpPr>
          <p:cNvPr id="69" name="Google Shape;69;g114646dbea4_0_3626"/>
          <p:cNvSpPr txBox="1">
            <a:spLocks noGrp="1"/>
          </p:cNvSpPr>
          <p:nvPr>
            <p:ph type="title"/>
          </p:nvPr>
        </p:nvSpPr>
        <p:spPr>
          <a:xfrm>
            <a:off x="629200" y="273767"/>
            <a:ext cx="10962900" cy="10236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chemeClr val="dk2"/>
              </a:buClr>
              <a:buSzPts val="4800"/>
              <a:buFont typeface="Lato"/>
              <a:buNone/>
              <a:defRPr b="1">
                <a:solidFill>
                  <a:schemeClr val="dk2"/>
                </a:solidFill>
                <a:latin typeface="Lato"/>
                <a:ea typeface="Lato"/>
                <a:cs typeface="Lato"/>
                <a:sym typeface="Lato"/>
              </a:defRPr>
            </a:lvl1pPr>
            <a:lvl2pPr lvl="1" algn="l">
              <a:lnSpc>
                <a:spcPct val="100000"/>
              </a:lnSpc>
              <a:spcBef>
                <a:spcPts val="0"/>
              </a:spcBef>
              <a:spcAft>
                <a:spcPts val="0"/>
              </a:spcAft>
              <a:buSzPts val="1400"/>
              <a:buFont typeface="Lato"/>
              <a:buNone/>
              <a:defRPr b="1">
                <a:latin typeface="Lato"/>
                <a:ea typeface="Lato"/>
                <a:cs typeface="Lato"/>
                <a:sym typeface="Lato"/>
              </a:defRPr>
            </a:lvl2pPr>
            <a:lvl3pPr lvl="2" algn="l">
              <a:lnSpc>
                <a:spcPct val="100000"/>
              </a:lnSpc>
              <a:spcBef>
                <a:spcPts val="0"/>
              </a:spcBef>
              <a:spcAft>
                <a:spcPts val="0"/>
              </a:spcAft>
              <a:buSzPts val="1400"/>
              <a:buFont typeface="Lato"/>
              <a:buNone/>
              <a:defRPr b="1">
                <a:latin typeface="Lato"/>
                <a:ea typeface="Lato"/>
                <a:cs typeface="Lato"/>
                <a:sym typeface="Lato"/>
              </a:defRPr>
            </a:lvl3pPr>
            <a:lvl4pPr lvl="3" algn="l">
              <a:lnSpc>
                <a:spcPct val="100000"/>
              </a:lnSpc>
              <a:spcBef>
                <a:spcPts val="0"/>
              </a:spcBef>
              <a:spcAft>
                <a:spcPts val="0"/>
              </a:spcAft>
              <a:buSzPts val="1400"/>
              <a:buFont typeface="Lato"/>
              <a:buNone/>
              <a:defRPr b="1">
                <a:latin typeface="Lato"/>
                <a:ea typeface="Lato"/>
                <a:cs typeface="Lato"/>
                <a:sym typeface="Lato"/>
              </a:defRPr>
            </a:lvl4pPr>
            <a:lvl5pPr lvl="4" algn="l">
              <a:lnSpc>
                <a:spcPct val="100000"/>
              </a:lnSpc>
              <a:spcBef>
                <a:spcPts val="0"/>
              </a:spcBef>
              <a:spcAft>
                <a:spcPts val="0"/>
              </a:spcAft>
              <a:buSzPts val="1400"/>
              <a:buFont typeface="Lato"/>
              <a:buNone/>
              <a:defRPr b="1">
                <a:latin typeface="Lato"/>
                <a:ea typeface="Lato"/>
                <a:cs typeface="Lato"/>
                <a:sym typeface="Lato"/>
              </a:defRPr>
            </a:lvl5pPr>
            <a:lvl6pPr lvl="5" algn="l">
              <a:lnSpc>
                <a:spcPct val="100000"/>
              </a:lnSpc>
              <a:spcBef>
                <a:spcPts val="0"/>
              </a:spcBef>
              <a:spcAft>
                <a:spcPts val="0"/>
              </a:spcAft>
              <a:buSzPts val="1400"/>
              <a:buFont typeface="Lato"/>
              <a:buNone/>
              <a:defRPr b="1">
                <a:latin typeface="Lato"/>
                <a:ea typeface="Lato"/>
                <a:cs typeface="Lato"/>
                <a:sym typeface="Lato"/>
              </a:defRPr>
            </a:lvl6pPr>
            <a:lvl7pPr lvl="6" algn="l">
              <a:lnSpc>
                <a:spcPct val="100000"/>
              </a:lnSpc>
              <a:spcBef>
                <a:spcPts val="0"/>
              </a:spcBef>
              <a:spcAft>
                <a:spcPts val="0"/>
              </a:spcAft>
              <a:buSzPts val="1400"/>
              <a:buFont typeface="Lato"/>
              <a:buNone/>
              <a:defRPr b="1">
                <a:latin typeface="Lato"/>
                <a:ea typeface="Lato"/>
                <a:cs typeface="Lato"/>
                <a:sym typeface="Lato"/>
              </a:defRPr>
            </a:lvl7pPr>
            <a:lvl8pPr lvl="7" algn="l">
              <a:lnSpc>
                <a:spcPct val="100000"/>
              </a:lnSpc>
              <a:spcBef>
                <a:spcPts val="0"/>
              </a:spcBef>
              <a:spcAft>
                <a:spcPts val="0"/>
              </a:spcAft>
              <a:buSzPts val="1400"/>
              <a:buFont typeface="Lato"/>
              <a:buNone/>
              <a:defRPr b="1">
                <a:latin typeface="Lato"/>
                <a:ea typeface="Lato"/>
                <a:cs typeface="Lato"/>
                <a:sym typeface="Lato"/>
              </a:defRPr>
            </a:lvl8pPr>
            <a:lvl9pPr lvl="8" algn="l">
              <a:lnSpc>
                <a:spcPct val="100000"/>
              </a:lnSpc>
              <a:spcBef>
                <a:spcPts val="0"/>
              </a:spcBef>
              <a:spcAft>
                <a:spcPts val="0"/>
              </a:spcAft>
              <a:buSzPts val="1400"/>
              <a:buFont typeface="Lato"/>
              <a:buNone/>
              <a:defRPr b="1">
                <a:latin typeface="Lato"/>
                <a:ea typeface="Lato"/>
                <a:cs typeface="Lato"/>
                <a:sym typeface="Lato"/>
              </a:defRPr>
            </a:lvl9pPr>
          </a:lstStyle>
          <a:p>
            <a:endParaRPr/>
          </a:p>
        </p:txBody>
      </p:sp>
      <p:sp>
        <p:nvSpPr>
          <p:cNvPr id="70" name="Google Shape;70;g114646dbea4_0_3626"/>
          <p:cNvSpPr txBox="1">
            <a:spLocks noGrp="1"/>
          </p:cNvSpPr>
          <p:nvPr>
            <p:ph type="body" idx="2"/>
          </p:nvPr>
        </p:nvSpPr>
        <p:spPr>
          <a:xfrm>
            <a:off x="629200" y="1644367"/>
            <a:ext cx="2526900" cy="3613500"/>
          </a:xfrm>
          <a:prstGeom prst="rect">
            <a:avLst/>
          </a:prstGeom>
          <a:noFill/>
          <a:ln>
            <a:noFill/>
          </a:ln>
        </p:spPr>
        <p:txBody>
          <a:bodyPr spcFirstLastPara="1" wrap="square" lIns="0" tIns="45700" rIns="0" bIns="45700" anchor="t" anchorCtr="0">
            <a:normAutofit/>
          </a:bodyPr>
          <a:lstStyle>
            <a:lvl1pPr marL="457200" lvl="0" indent="-355600" algn="l">
              <a:lnSpc>
                <a:spcPct val="90000"/>
              </a:lnSpc>
              <a:spcBef>
                <a:spcPts val="1200"/>
              </a:spcBef>
              <a:spcAft>
                <a:spcPts val="0"/>
              </a:spcAft>
              <a:buClr>
                <a:schemeClr val="accent6"/>
              </a:buClr>
              <a:buSzPts val="2000"/>
              <a:buChar char=" "/>
              <a:defRPr>
                <a:solidFill>
                  <a:schemeClr val="accent6"/>
                </a:solidFill>
              </a:defRPr>
            </a:lvl1pPr>
            <a:lvl2pPr marL="914400" lvl="1" indent="-342900" algn="l">
              <a:lnSpc>
                <a:spcPct val="90000"/>
              </a:lnSpc>
              <a:spcBef>
                <a:spcPts val="200"/>
              </a:spcBef>
              <a:spcAft>
                <a:spcPts val="0"/>
              </a:spcAft>
              <a:buClr>
                <a:schemeClr val="accent6"/>
              </a:buClr>
              <a:buSzPts val="1800"/>
              <a:buChar char="◦"/>
              <a:defRPr>
                <a:solidFill>
                  <a:schemeClr val="accent6"/>
                </a:solidFill>
              </a:defRPr>
            </a:lvl2pPr>
            <a:lvl3pPr marL="1371600" lvl="2" indent="-330200" algn="l">
              <a:lnSpc>
                <a:spcPct val="90000"/>
              </a:lnSpc>
              <a:spcBef>
                <a:spcPts val="400"/>
              </a:spcBef>
              <a:spcAft>
                <a:spcPts val="0"/>
              </a:spcAft>
              <a:buClr>
                <a:schemeClr val="accent6"/>
              </a:buClr>
              <a:buSzPts val="1600"/>
              <a:buChar char="◦"/>
              <a:defRPr sz="1600">
                <a:solidFill>
                  <a:schemeClr val="accent6"/>
                </a:solidFill>
              </a:defRPr>
            </a:lvl3pPr>
            <a:lvl4pPr marL="1828800" lvl="3" indent="-330200" algn="l">
              <a:lnSpc>
                <a:spcPct val="90000"/>
              </a:lnSpc>
              <a:spcBef>
                <a:spcPts val="400"/>
              </a:spcBef>
              <a:spcAft>
                <a:spcPts val="0"/>
              </a:spcAft>
              <a:buClr>
                <a:schemeClr val="accent6"/>
              </a:buClr>
              <a:buSzPts val="1600"/>
              <a:buChar char="◦"/>
              <a:defRPr sz="1600">
                <a:solidFill>
                  <a:schemeClr val="accent6"/>
                </a:solidFill>
              </a:defRPr>
            </a:lvl4pPr>
            <a:lvl5pPr marL="2286000" lvl="4" indent="-330200" algn="l">
              <a:lnSpc>
                <a:spcPct val="90000"/>
              </a:lnSpc>
              <a:spcBef>
                <a:spcPts val="400"/>
              </a:spcBef>
              <a:spcAft>
                <a:spcPts val="0"/>
              </a:spcAft>
              <a:buClr>
                <a:schemeClr val="accent6"/>
              </a:buClr>
              <a:buSzPts val="1600"/>
              <a:buChar char="◦"/>
              <a:defRPr sz="1600">
                <a:solidFill>
                  <a:schemeClr val="accent6"/>
                </a:solidFill>
              </a:defRPr>
            </a:lvl5pPr>
            <a:lvl6pPr marL="2743200" lvl="5" indent="-330200" algn="l">
              <a:lnSpc>
                <a:spcPct val="90000"/>
              </a:lnSpc>
              <a:spcBef>
                <a:spcPts val="400"/>
              </a:spcBef>
              <a:spcAft>
                <a:spcPts val="0"/>
              </a:spcAft>
              <a:buClr>
                <a:schemeClr val="accent6"/>
              </a:buClr>
              <a:buSzPts val="1600"/>
              <a:buChar char="◦"/>
              <a:defRPr sz="1600">
                <a:solidFill>
                  <a:schemeClr val="accent6"/>
                </a:solidFill>
              </a:defRPr>
            </a:lvl6pPr>
            <a:lvl7pPr marL="3200400" lvl="6" indent="-330200" algn="l">
              <a:lnSpc>
                <a:spcPct val="90000"/>
              </a:lnSpc>
              <a:spcBef>
                <a:spcPts val="400"/>
              </a:spcBef>
              <a:spcAft>
                <a:spcPts val="0"/>
              </a:spcAft>
              <a:buClr>
                <a:schemeClr val="accent6"/>
              </a:buClr>
              <a:buSzPts val="1600"/>
              <a:buChar char="◦"/>
              <a:defRPr sz="1600">
                <a:solidFill>
                  <a:schemeClr val="accent6"/>
                </a:solidFill>
              </a:defRPr>
            </a:lvl7pPr>
            <a:lvl8pPr marL="3657600" lvl="7" indent="-330200" algn="l">
              <a:lnSpc>
                <a:spcPct val="90000"/>
              </a:lnSpc>
              <a:spcBef>
                <a:spcPts val="400"/>
              </a:spcBef>
              <a:spcAft>
                <a:spcPts val="0"/>
              </a:spcAft>
              <a:buClr>
                <a:schemeClr val="accent6"/>
              </a:buClr>
              <a:buSzPts val="1600"/>
              <a:buChar char="◦"/>
              <a:defRPr sz="1600">
                <a:solidFill>
                  <a:schemeClr val="accent6"/>
                </a:solidFill>
              </a:defRPr>
            </a:lvl8pPr>
            <a:lvl9pPr marL="4114800" lvl="8" indent="-330200" algn="l">
              <a:lnSpc>
                <a:spcPct val="90000"/>
              </a:lnSpc>
              <a:spcBef>
                <a:spcPts val="400"/>
              </a:spcBef>
              <a:spcAft>
                <a:spcPts val="400"/>
              </a:spcAft>
              <a:buClr>
                <a:schemeClr val="accent6"/>
              </a:buClr>
              <a:buSzPts val="1600"/>
              <a:buChar char="◦"/>
              <a:defRPr sz="1600">
                <a:solidFill>
                  <a:schemeClr val="accent6"/>
                </a:solidFill>
              </a:defRPr>
            </a:lvl9pPr>
          </a:lstStyle>
          <a:p>
            <a:endParaRPr/>
          </a:p>
        </p:txBody>
      </p:sp>
      <p:sp>
        <p:nvSpPr>
          <p:cNvPr id="71" name="Google Shape;71;g114646dbea4_0_3626"/>
          <p:cNvSpPr txBox="1">
            <a:spLocks noGrp="1"/>
          </p:cNvSpPr>
          <p:nvPr>
            <p:ph type="body" idx="3"/>
          </p:nvPr>
        </p:nvSpPr>
        <p:spPr>
          <a:xfrm>
            <a:off x="3535629" y="1644367"/>
            <a:ext cx="2616300" cy="3613500"/>
          </a:xfrm>
          <a:prstGeom prst="rect">
            <a:avLst/>
          </a:prstGeom>
          <a:noFill/>
          <a:ln>
            <a:noFill/>
          </a:ln>
        </p:spPr>
        <p:txBody>
          <a:bodyPr spcFirstLastPara="1" wrap="square" lIns="0" tIns="45700" rIns="0" bIns="45700" anchor="t" anchorCtr="0">
            <a:normAutofit/>
          </a:bodyPr>
          <a:lstStyle>
            <a:lvl1pPr marL="457200" lvl="0" indent="-355600" algn="l">
              <a:lnSpc>
                <a:spcPct val="90000"/>
              </a:lnSpc>
              <a:spcBef>
                <a:spcPts val="1200"/>
              </a:spcBef>
              <a:spcAft>
                <a:spcPts val="0"/>
              </a:spcAft>
              <a:buClr>
                <a:schemeClr val="accent6"/>
              </a:buClr>
              <a:buSzPts val="2000"/>
              <a:buChar char=" "/>
              <a:defRPr>
                <a:solidFill>
                  <a:schemeClr val="accent6"/>
                </a:solidFill>
              </a:defRPr>
            </a:lvl1pPr>
            <a:lvl2pPr marL="914400" lvl="1" indent="-342900" algn="l">
              <a:lnSpc>
                <a:spcPct val="90000"/>
              </a:lnSpc>
              <a:spcBef>
                <a:spcPts val="200"/>
              </a:spcBef>
              <a:spcAft>
                <a:spcPts val="0"/>
              </a:spcAft>
              <a:buClr>
                <a:schemeClr val="accent6"/>
              </a:buClr>
              <a:buSzPts val="1800"/>
              <a:buChar char="◦"/>
              <a:defRPr>
                <a:solidFill>
                  <a:schemeClr val="accent6"/>
                </a:solidFill>
              </a:defRPr>
            </a:lvl2pPr>
            <a:lvl3pPr marL="1371600" lvl="2" indent="-330200" algn="l">
              <a:lnSpc>
                <a:spcPct val="90000"/>
              </a:lnSpc>
              <a:spcBef>
                <a:spcPts val="400"/>
              </a:spcBef>
              <a:spcAft>
                <a:spcPts val="0"/>
              </a:spcAft>
              <a:buClr>
                <a:schemeClr val="accent6"/>
              </a:buClr>
              <a:buSzPts val="1600"/>
              <a:buChar char="◦"/>
              <a:defRPr sz="1600">
                <a:solidFill>
                  <a:schemeClr val="accent6"/>
                </a:solidFill>
              </a:defRPr>
            </a:lvl3pPr>
            <a:lvl4pPr marL="1828800" lvl="3" indent="-330200" algn="l">
              <a:lnSpc>
                <a:spcPct val="90000"/>
              </a:lnSpc>
              <a:spcBef>
                <a:spcPts val="400"/>
              </a:spcBef>
              <a:spcAft>
                <a:spcPts val="0"/>
              </a:spcAft>
              <a:buClr>
                <a:schemeClr val="accent6"/>
              </a:buClr>
              <a:buSzPts val="1600"/>
              <a:buChar char="◦"/>
              <a:defRPr sz="1600">
                <a:solidFill>
                  <a:schemeClr val="accent6"/>
                </a:solidFill>
              </a:defRPr>
            </a:lvl4pPr>
            <a:lvl5pPr marL="2286000" lvl="4" indent="-330200" algn="l">
              <a:lnSpc>
                <a:spcPct val="90000"/>
              </a:lnSpc>
              <a:spcBef>
                <a:spcPts val="400"/>
              </a:spcBef>
              <a:spcAft>
                <a:spcPts val="0"/>
              </a:spcAft>
              <a:buClr>
                <a:schemeClr val="accent6"/>
              </a:buClr>
              <a:buSzPts val="1600"/>
              <a:buChar char="◦"/>
              <a:defRPr sz="1600">
                <a:solidFill>
                  <a:schemeClr val="accent6"/>
                </a:solidFill>
              </a:defRPr>
            </a:lvl5pPr>
            <a:lvl6pPr marL="2743200" lvl="5" indent="-330200" algn="l">
              <a:lnSpc>
                <a:spcPct val="90000"/>
              </a:lnSpc>
              <a:spcBef>
                <a:spcPts val="400"/>
              </a:spcBef>
              <a:spcAft>
                <a:spcPts val="0"/>
              </a:spcAft>
              <a:buClr>
                <a:schemeClr val="accent6"/>
              </a:buClr>
              <a:buSzPts val="1600"/>
              <a:buChar char="◦"/>
              <a:defRPr sz="1600">
                <a:solidFill>
                  <a:schemeClr val="accent6"/>
                </a:solidFill>
              </a:defRPr>
            </a:lvl6pPr>
            <a:lvl7pPr marL="3200400" lvl="6" indent="-330200" algn="l">
              <a:lnSpc>
                <a:spcPct val="90000"/>
              </a:lnSpc>
              <a:spcBef>
                <a:spcPts val="400"/>
              </a:spcBef>
              <a:spcAft>
                <a:spcPts val="0"/>
              </a:spcAft>
              <a:buClr>
                <a:schemeClr val="accent6"/>
              </a:buClr>
              <a:buSzPts val="1600"/>
              <a:buChar char="◦"/>
              <a:defRPr sz="1600">
                <a:solidFill>
                  <a:schemeClr val="accent6"/>
                </a:solidFill>
              </a:defRPr>
            </a:lvl7pPr>
            <a:lvl8pPr marL="3657600" lvl="7" indent="-330200" algn="l">
              <a:lnSpc>
                <a:spcPct val="90000"/>
              </a:lnSpc>
              <a:spcBef>
                <a:spcPts val="400"/>
              </a:spcBef>
              <a:spcAft>
                <a:spcPts val="0"/>
              </a:spcAft>
              <a:buClr>
                <a:schemeClr val="accent6"/>
              </a:buClr>
              <a:buSzPts val="1600"/>
              <a:buChar char="◦"/>
              <a:defRPr sz="1600">
                <a:solidFill>
                  <a:schemeClr val="accent6"/>
                </a:solidFill>
              </a:defRPr>
            </a:lvl8pPr>
            <a:lvl9pPr marL="4114800" lvl="8" indent="-330200" algn="l">
              <a:lnSpc>
                <a:spcPct val="90000"/>
              </a:lnSpc>
              <a:spcBef>
                <a:spcPts val="400"/>
              </a:spcBef>
              <a:spcAft>
                <a:spcPts val="400"/>
              </a:spcAft>
              <a:buClr>
                <a:schemeClr val="accent6"/>
              </a:buClr>
              <a:buSzPts val="1600"/>
              <a:buChar char="◦"/>
              <a:defRPr sz="1600">
                <a:solidFill>
                  <a:schemeClr val="accent6"/>
                </a:solidFill>
              </a:defRPr>
            </a:lvl9pPr>
          </a:lstStyle>
          <a:p>
            <a:endParaRPr/>
          </a:p>
        </p:txBody>
      </p:sp>
      <p:sp>
        <p:nvSpPr>
          <p:cNvPr id="72" name="Google Shape;72;g114646dbea4_0_3626"/>
          <p:cNvSpPr txBox="1">
            <a:spLocks noGrp="1"/>
          </p:cNvSpPr>
          <p:nvPr>
            <p:ph type="sldNum" idx="12"/>
          </p:nvPr>
        </p:nvSpPr>
        <p:spPr>
          <a:xfrm>
            <a:off x="11364722" y="6362431"/>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grpSp>
        <p:nvGrpSpPr>
          <p:cNvPr id="73" name="Google Shape;73;g114646dbea4_0_3626"/>
          <p:cNvGrpSpPr/>
          <p:nvPr/>
        </p:nvGrpSpPr>
        <p:grpSpPr>
          <a:xfrm>
            <a:off x="203195" y="6372441"/>
            <a:ext cx="4762381" cy="364791"/>
            <a:chOff x="152400" y="4779450"/>
            <a:chExt cx="3571875" cy="273600"/>
          </a:xfrm>
        </p:grpSpPr>
        <p:pic>
          <p:nvPicPr>
            <p:cNvPr id="74" name="Google Shape;74;g114646dbea4_0_3626" descr="Social media icons for: Twitter, Facebook, LinkedIn, Instagram, Pinterest, and YouTube"/>
            <p:cNvPicPr preferRelativeResize="0"/>
            <p:nvPr/>
          </p:nvPicPr>
          <p:blipFill rotWithShape="1">
            <a:blip r:embed="rId2">
              <a:alphaModFix/>
            </a:blip>
            <a:srcRect/>
            <a:stretch/>
          </p:blipFill>
          <p:spPr>
            <a:xfrm>
              <a:off x="152400" y="4882300"/>
              <a:ext cx="1229306" cy="170750"/>
            </a:xfrm>
            <a:prstGeom prst="rect">
              <a:avLst/>
            </a:prstGeom>
            <a:noFill/>
            <a:ln>
              <a:noFill/>
            </a:ln>
          </p:spPr>
        </p:pic>
        <p:sp>
          <p:nvSpPr>
            <p:cNvPr id="75" name="Google Shape;75;g114646dbea4_0_3626"/>
            <p:cNvSpPr txBox="1"/>
            <p:nvPr/>
          </p:nvSpPr>
          <p:spPr>
            <a:xfrm>
              <a:off x="1400175" y="4779450"/>
              <a:ext cx="2324100" cy="2565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372861"/>
                  </a:solidFill>
                  <a:latin typeface="Lato"/>
                  <a:ea typeface="Lato"/>
                  <a:cs typeface="Lato"/>
                  <a:sym typeface="Lato"/>
                </a:rPr>
                <a:t>@CAST_UDL | #CASTPL</a:t>
              </a:r>
              <a:endParaRPr sz="1600" b="1" i="0" u="none" strike="noStrike" cap="none">
                <a:solidFill>
                  <a:srgbClr val="372861"/>
                </a:solidFill>
                <a:latin typeface="Lato"/>
                <a:ea typeface="Lato"/>
                <a:cs typeface="Lato"/>
                <a:sym typeface="Lato"/>
              </a:endParaRPr>
            </a:p>
          </p:txBody>
        </p:sp>
      </p:grpSp>
      <p:sp>
        <p:nvSpPr>
          <p:cNvPr id="76" name="Google Shape;76;g114646dbea4_0_3626"/>
          <p:cNvSpPr txBox="1">
            <a:spLocks noGrp="1"/>
          </p:cNvSpPr>
          <p:nvPr>
            <p:ph type="body" idx="4"/>
          </p:nvPr>
        </p:nvSpPr>
        <p:spPr>
          <a:xfrm>
            <a:off x="6531908" y="1644367"/>
            <a:ext cx="2616300" cy="3613500"/>
          </a:xfrm>
          <a:prstGeom prst="rect">
            <a:avLst/>
          </a:prstGeom>
          <a:noFill/>
          <a:ln>
            <a:noFill/>
          </a:ln>
        </p:spPr>
        <p:txBody>
          <a:bodyPr spcFirstLastPara="1" wrap="square" lIns="0" tIns="45700" rIns="0" bIns="45700" anchor="t" anchorCtr="0">
            <a:normAutofit/>
          </a:bodyPr>
          <a:lstStyle>
            <a:lvl1pPr marL="457200" lvl="0" indent="-355600" algn="l">
              <a:lnSpc>
                <a:spcPct val="90000"/>
              </a:lnSpc>
              <a:spcBef>
                <a:spcPts val="1200"/>
              </a:spcBef>
              <a:spcAft>
                <a:spcPts val="0"/>
              </a:spcAft>
              <a:buClr>
                <a:schemeClr val="accent6"/>
              </a:buClr>
              <a:buSzPts val="2000"/>
              <a:buChar char=" "/>
              <a:defRPr>
                <a:solidFill>
                  <a:schemeClr val="accent6"/>
                </a:solidFill>
              </a:defRPr>
            </a:lvl1pPr>
            <a:lvl2pPr marL="914400" lvl="1" indent="-342900" algn="l">
              <a:lnSpc>
                <a:spcPct val="90000"/>
              </a:lnSpc>
              <a:spcBef>
                <a:spcPts val="200"/>
              </a:spcBef>
              <a:spcAft>
                <a:spcPts val="0"/>
              </a:spcAft>
              <a:buClr>
                <a:schemeClr val="accent6"/>
              </a:buClr>
              <a:buSzPts val="1800"/>
              <a:buChar char="◦"/>
              <a:defRPr>
                <a:solidFill>
                  <a:schemeClr val="accent6"/>
                </a:solidFill>
              </a:defRPr>
            </a:lvl2pPr>
            <a:lvl3pPr marL="1371600" lvl="2" indent="-330200" algn="l">
              <a:lnSpc>
                <a:spcPct val="90000"/>
              </a:lnSpc>
              <a:spcBef>
                <a:spcPts val="400"/>
              </a:spcBef>
              <a:spcAft>
                <a:spcPts val="0"/>
              </a:spcAft>
              <a:buClr>
                <a:schemeClr val="accent6"/>
              </a:buClr>
              <a:buSzPts val="1600"/>
              <a:buChar char="◦"/>
              <a:defRPr sz="1600">
                <a:solidFill>
                  <a:schemeClr val="accent6"/>
                </a:solidFill>
              </a:defRPr>
            </a:lvl3pPr>
            <a:lvl4pPr marL="1828800" lvl="3" indent="-330200" algn="l">
              <a:lnSpc>
                <a:spcPct val="90000"/>
              </a:lnSpc>
              <a:spcBef>
                <a:spcPts val="400"/>
              </a:spcBef>
              <a:spcAft>
                <a:spcPts val="0"/>
              </a:spcAft>
              <a:buClr>
                <a:schemeClr val="accent6"/>
              </a:buClr>
              <a:buSzPts val="1600"/>
              <a:buChar char="◦"/>
              <a:defRPr sz="1600">
                <a:solidFill>
                  <a:schemeClr val="accent6"/>
                </a:solidFill>
              </a:defRPr>
            </a:lvl4pPr>
            <a:lvl5pPr marL="2286000" lvl="4" indent="-330200" algn="l">
              <a:lnSpc>
                <a:spcPct val="90000"/>
              </a:lnSpc>
              <a:spcBef>
                <a:spcPts val="400"/>
              </a:spcBef>
              <a:spcAft>
                <a:spcPts val="0"/>
              </a:spcAft>
              <a:buClr>
                <a:schemeClr val="accent6"/>
              </a:buClr>
              <a:buSzPts val="1600"/>
              <a:buChar char="◦"/>
              <a:defRPr sz="1600">
                <a:solidFill>
                  <a:schemeClr val="accent6"/>
                </a:solidFill>
              </a:defRPr>
            </a:lvl5pPr>
            <a:lvl6pPr marL="2743200" lvl="5" indent="-330200" algn="l">
              <a:lnSpc>
                <a:spcPct val="90000"/>
              </a:lnSpc>
              <a:spcBef>
                <a:spcPts val="400"/>
              </a:spcBef>
              <a:spcAft>
                <a:spcPts val="0"/>
              </a:spcAft>
              <a:buClr>
                <a:schemeClr val="accent6"/>
              </a:buClr>
              <a:buSzPts val="1600"/>
              <a:buChar char="◦"/>
              <a:defRPr sz="1600">
                <a:solidFill>
                  <a:schemeClr val="accent6"/>
                </a:solidFill>
              </a:defRPr>
            </a:lvl6pPr>
            <a:lvl7pPr marL="3200400" lvl="6" indent="-330200" algn="l">
              <a:lnSpc>
                <a:spcPct val="90000"/>
              </a:lnSpc>
              <a:spcBef>
                <a:spcPts val="400"/>
              </a:spcBef>
              <a:spcAft>
                <a:spcPts val="0"/>
              </a:spcAft>
              <a:buClr>
                <a:schemeClr val="accent6"/>
              </a:buClr>
              <a:buSzPts val="1600"/>
              <a:buChar char="◦"/>
              <a:defRPr sz="1600">
                <a:solidFill>
                  <a:schemeClr val="accent6"/>
                </a:solidFill>
              </a:defRPr>
            </a:lvl7pPr>
            <a:lvl8pPr marL="3657600" lvl="7" indent="-330200" algn="l">
              <a:lnSpc>
                <a:spcPct val="90000"/>
              </a:lnSpc>
              <a:spcBef>
                <a:spcPts val="400"/>
              </a:spcBef>
              <a:spcAft>
                <a:spcPts val="0"/>
              </a:spcAft>
              <a:buClr>
                <a:schemeClr val="accent6"/>
              </a:buClr>
              <a:buSzPts val="1600"/>
              <a:buChar char="◦"/>
              <a:defRPr sz="1600">
                <a:solidFill>
                  <a:schemeClr val="accent6"/>
                </a:solidFill>
              </a:defRPr>
            </a:lvl8pPr>
            <a:lvl9pPr marL="4114800" lvl="8" indent="-330200" algn="l">
              <a:lnSpc>
                <a:spcPct val="90000"/>
              </a:lnSpc>
              <a:spcBef>
                <a:spcPts val="400"/>
              </a:spcBef>
              <a:spcAft>
                <a:spcPts val="400"/>
              </a:spcAft>
              <a:buClr>
                <a:schemeClr val="accent6"/>
              </a:buClr>
              <a:buSzPts val="1600"/>
              <a:buChar char="◦"/>
              <a:defRPr sz="1600">
                <a:solidFill>
                  <a:schemeClr val="accent6"/>
                </a:solidFill>
              </a:defRPr>
            </a:lvl9pPr>
          </a:lstStyle>
          <a:p>
            <a:endParaRPr/>
          </a:p>
        </p:txBody>
      </p:sp>
    </p:spTree>
    <p:extLst>
      <p:ext uri="{BB962C8B-B14F-4D97-AF65-F5344CB8AC3E}">
        <p14:creationId xmlns:p14="http://schemas.microsoft.com/office/powerpoint/2010/main" val="11632554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aption 3">
  <p:cSld name="Caption 3">
    <p:bg>
      <p:bgPr>
        <a:solidFill>
          <a:schemeClr val="accent4"/>
        </a:solidFill>
        <a:effectLst/>
      </p:bgPr>
    </p:bg>
    <p:spTree>
      <p:nvGrpSpPr>
        <p:cNvPr id="1" name="Shape 77"/>
        <p:cNvGrpSpPr/>
        <p:nvPr/>
      </p:nvGrpSpPr>
      <p:grpSpPr>
        <a:xfrm>
          <a:off x="0" y="0"/>
          <a:ext cx="0" cy="0"/>
          <a:chOff x="0" y="0"/>
          <a:chExt cx="0" cy="0"/>
        </a:xfrm>
      </p:grpSpPr>
      <p:sp>
        <p:nvSpPr>
          <p:cNvPr id="78" name="Google Shape;78;g114646dbea4_0_838"/>
          <p:cNvSpPr txBox="1">
            <a:spLocks noGrp="1"/>
          </p:cNvSpPr>
          <p:nvPr>
            <p:ph type="body" idx="1"/>
          </p:nvPr>
        </p:nvSpPr>
        <p:spPr>
          <a:xfrm>
            <a:off x="76200" y="6298233"/>
            <a:ext cx="11175900" cy="320700"/>
          </a:xfrm>
          <a:prstGeom prst="rect">
            <a:avLst/>
          </a:prstGeom>
          <a:noFill/>
          <a:ln>
            <a:noFill/>
          </a:ln>
        </p:spPr>
        <p:txBody>
          <a:bodyPr spcFirstLastPara="1" wrap="square" lIns="0" tIns="45700" rIns="0" bIns="45700" anchor="ctr" anchorCtr="0">
            <a:normAutofit/>
          </a:bodyPr>
          <a:lstStyle>
            <a:lvl1pPr marL="457200" lvl="0" indent="-228600" algn="l">
              <a:lnSpc>
                <a:spcPct val="100000"/>
              </a:lnSpc>
              <a:spcBef>
                <a:spcPts val="1200"/>
              </a:spcBef>
              <a:spcAft>
                <a:spcPts val="0"/>
              </a:spcAft>
              <a:buClr>
                <a:schemeClr val="dk2"/>
              </a:buClr>
              <a:buSzPts val="2000"/>
              <a:buNone/>
              <a:defRPr b="1">
                <a:solidFill>
                  <a:schemeClr val="dk2"/>
                </a:solidFill>
              </a:defRPr>
            </a:lvl1pPr>
            <a:lvl2pPr marL="914400" lvl="1" indent="-342900" algn="l">
              <a:lnSpc>
                <a:spcPct val="90000"/>
              </a:lnSpc>
              <a:spcBef>
                <a:spcPts val="200"/>
              </a:spcBef>
              <a:spcAft>
                <a:spcPts val="0"/>
              </a:spcAft>
              <a:buSzPts val="18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400"/>
              </a:spcAft>
              <a:buSzPts val="1400"/>
              <a:buChar char="◦"/>
              <a:defRPr/>
            </a:lvl9pPr>
          </a:lstStyle>
          <a:p>
            <a:endParaRPr/>
          </a:p>
        </p:txBody>
      </p:sp>
      <p:sp>
        <p:nvSpPr>
          <p:cNvPr id="79" name="Google Shape;79;g114646dbea4_0_838"/>
          <p:cNvSpPr txBox="1">
            <a:spLocks noGrp="1"/>
          </p:cNvSpPr>
          <p:nvPr>
            <p:ph type="sldNum" idx="12"/>
          </p:nvPr>
        </p:nvSpPr>
        <p:spPr>
          <a:xfrm>
            <a:off x="11364722" y="6260831"/>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75967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hree columns - top">
  <p:cSld name="Title and three columns - top">
    <p:bg>
      <p:bgPr>
        <a:solidFill>
          <a:schemeClr val="dk2"/>
        </a:solidFill>
        <a:effectLst/>
      </p:bgPr>
    </p:bg>
    <p:spTree>
      <p:nvGrpSpPr>
        <p:cNvPr id="1" name="Shape 80"/>
        <p:cNvGrpSpPr/>
        <p:nvPr/>
      </p:nvGrpSpPr>
      <p:grpSpPr>
        <a:xfrm>
          <a:off x="0" y="0"/>
          <a:ext cx="0" cy="0"/>
          <a:chOff x="0" y="0"/>
          <a:chExt cx="0" cy="0"/>
        </a:xfrm>
      </p:grpSpPr>
      <p:sp>
        <p:nvSpPr>
          <p:cNvPr id="81" name="Google Shape;81;g114646dbea4_0_843"/>
          <p:cNvSpPr txBox="1">
            <a:spLocks noGrp="1"/>
          </p:cNvSpPr>
          <p:nvPr>
            <p:ph type="body" idx="1"/>
          </p:nvPr>
        </p:nvSpPr>
        <p:spPr>
          <a:xfrm>
            <a:off x="8357128" y="1644367"/>
            <a:ext cx="3425700" cy="3613500"/>
          </a:xfrm>
          <a:prstGeom prst="rect">
            <a:avLst/>
          </a:prstGeom>
          <a:noFill/>
          <a:ln>
            <a:noFill/>
          </a:ln>
        </p:spPr>
        <p:txBody>
          <a:bodyPr spcFirstLastPara="1" wrap="square" lIns="0" tIns="45700" rIns="0" bIns="45700" anchor="t" anchorCtr="0">
            <a:normAutofit/>
          </a:bodyPr>
          <a:lstStyle>
            <a:lvl1pPr marL="457200" lvl="0" indent="-355600" algn="l">
              <a:lnSpc>
                <a:spcPct val="90000"/>
              </a:lnSpc>
              <a:spcBef>
                <a:spcPts val="1200"/>
              </a:spcBef>
              <a:spcAft>
                <a:spcPts val="0"/>
              </a:spcAft>
              <a:buClr>
                <a:schemeClr val="accent6"/>
              </a:buClr>
              <a:buSzPts val="2000"/>
              <a:buChar char=" "/>
              <a:defRPr>
                <a:solidFill>
                  <a:schemeClr val="accent6"/>
                </a:solidFill>
              </a:defRPr>
            </a:lvl1pPr>
            <a:lvl2pPr marL="914400" lvl="1" indent="-342900" algn="l">
              <a:lnSpc>
                <a:spcPct val="90000"/>
              </a:lnSpc>
              <a:spcBef>
                <a:spcPts val="200"/>
              </a:spcBef>
              <a:spcAft>
                <a:spcPts val="0"/>
              </a:spcAft>
              <a:buClr>
                <a:schemeClr val="accent6"/>
              </a:buClr>
              <a:buSzPts val="1800"/>
              <a:buChar char="◦"/>
              <a:defRPr>
                <a:solidFill>
                  <a:schemeClr val="accent6"/>
                </a:solidFill>
              </a:defRPr>
            </a:lvl2pPr>
            <a:lvl3pPr marL="1371600" lvl="2" indent="-330200" algn="l">
              <a:lnSpc>
                <a:spcPct val="90000"/>
              </a:lnSpc>
              <a:spcBef>
                <a:spcPts val="400"/>
              </a:spcBef>
              <a:spcAft>
                <a:spcPts val="0"/>
              </a:spcAft>
              <a:buClr>
                <a:schemeClr val="accent6"/>
              </a:buClr>
              <a:buSzPts val="1600"/>
              <a:buChar char="◦"/>
              <a:defRPr sz="1600">
                <a:solidFill>
                  <a:schemeClr val="accent6"/>
                </a:solidFill>
              </a:defRPr>
            </a:lvl3pPr>
            <a:lvl4pPr marL="1828800" lvl="3" indent="-330200" algn="l">
              <a:lnSpc>
                <a:spcPct val="90000"/>
              </a:lnSpc>
              <a:spcBef>
                <a:spcPts val="400"/>
              </a:spcBef>
              <a:spcAft>
                <a:spcPts val="0"/>
              </a:spcAft>
              <a:buClr>
                <a:schemeClr val="accent6"/>
              </a:buClr>
              <a:buSzPts val="1600"/>
              <a:buChar char="◦"/>
              <a:defRPr sz="1600">
                <a:solidFill>
                  <a:schemeClr val="accent6"/>
                </a:solidFill>
              </a:defRPr>
            </a:lvl4pPr>
            <a:lvl5pPr marL="2286000" lvl="4" indent="-330200" algn="l">
              <a:lnSpc>
                <a:spcPct val="90000"/>
              </a:lnSpc>
              <a:spcBef>
                <a:spcPts val="400"/>
              </a:spcBef>
              <a:spcAft>
                <a:spcPts val="0"/>
              </a:spcAft>
              <a:buClr>
                <a:schemeClr val="accent6"/>
              </a:buClr>
              <a:buSzPts val="1600"/>
              <a:buChar char="◦"/>
              <a:defRPr sz="1600">
                <a:solidFill>
                  <a:schemeClr val="accent6"/>
                </a:solidFill>
              </a:defRPr>
            </a:lvl5pPr>
            <a:lvl6pPr marL="2743200" lvl="5" indent="-330200" algn="l">
              <a:lnSpc>
                <a:spcPct val="90000"/>
              </a:lnSpc>
              <a:spcBef>
                <a:spcPts val="400"/>
              </a:spcBef>
              <a:spcAft>
                <a:spcPts val="0"/>
              </a:spcAft>
              <a:buClr>
                <a:schemeClr val="accent6"/>
              </a:buClr>
              <a:buSzPts val="1600"/>
              <a:buChar char="◦"/>
              <a:defRPr sz="1600">
                <a:solidFill>
                  <a:schemeClr val="accent6"/>
                </a:solidFill>
              </a:defRPr>
            </a:lvl6pPr>
            <a:lvl7pPr marL="3200400" lvl="6" indent="-330200" algn="l">
              <a:lnSpc>
                <a:spcPct val="90000"/>
              </a:lnSpc>
              <a:spcBef>
                <a:spcPts val="400"/>
              </a:spcBef>
              <a:spcAft>
                <a:spcPts val="0"/>
              </a:spcAft>
              <a:buClr>
                <a:schemeClr val="accent6"/>
              </a:buClr>
              <a:buSzPts val="1600"/>
              <a:buChar char="◦"/>
              <a:defRPr sz="1600">
                <a:solidFill>
                  <a:schemeClr val="accent6"/>
                </a:solidFill>
              </a:defRPr>
            </a:lvl7pPr>
            <a:lvl8pPr marL="3657600" lvl="7" indent="-330200" algn="l">
              <a:lnSpc>
                <a:spcPct val="90000"/>
              </a:lnSpc>
              <a:spcBef>
                <a:spcPts val="400"/>
              </a:spcBef>
              <a:spcAft>
                <a:spcPts val="0"/>
              </a:spcAft>
              <a:buClr>
                <a:schemeClr val="accent6"/>
              </a:buClr>
              <a:buSzPts val="1600"/>
              <a:buChar char="◦"/>
              <a:defRPr sz="1600">
                <a:solidFill>
                  <a:schemeClr val="accent6"/>
                </a:solidFill>
              </a:defRPr>
            </a:lvl8pPr>
            <a:lvl9pPr marL="4114800" lvl="8" indent="-330200" algn="l">
              <a:lnSpc>
                <a:spcPct val="90000"/>
              </a:lnSpc>
              <a:spcBef>
                <a:spcPts val="400"/>
              </a:spcBef>
              <a:spcAft>
                <a:spcPts val="400"/>
              </a:spcAft>
              <a:buClr>
                <a:schemeClr val="accent6"/>
              </a:buClr>
              <a:buSzPts val="1600"/>
              <a:buChar char="◦"/>
              <a:defRPr sz="1600">
                <a:solidFill>
                  <a:schemeClr val="accent6"/>
                </a:solidFill>
              </a:defRPr>
            </a:lvl9pPr>
          </a:lstStyle>
          <a:p>
            <a:endParaRPr/>
          </a:p>
        </p:txBody>
      </p:sp>
      <p:sp>
        <p:nvSpPr>
          <p:cNvPr id="82" name="Google Shape;82;g114646dbea4_0_843"/>
          <p:cNvSpPr txBox="1">
            <a:spLocks noGrp="1"/>
          </p:cNvSpPr>
          <p:nvPr>
            <p:ph type="title"/>
          </p:nvPr>
        </p:nvSpPr>
        <p:spPr>
          <a:xfrm>
            <a:off x="629200" y="273767"/>
            <a:ext cx="10962900" cy="10236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chemeClr val="dk2"/>
              </a:buClr>
              <a:buSzPts val="4800"/>
              <a:buFont typeface="Lato"/>
              <a:buNone/>
              <a:defRPr b="1">
                <a:solidFill>
                  <a:schemeClr val="dk2"/>
                </a:solidFill>
                <a:latin typeface="Lato"/>
                <a:ea typeface="Lato"/>
                <a:cs typeface="Lato"/>
                <a:sym typeface="Lato"/>
              </a:defRPr>
            </a:lvl1pPr>
            <a:lvl2pPr lvl="1" algn="l">
              <a:lnSpc>
                <a:spcPct val="100000"/>
              </a:lnSpc>
              <a:spcBef>
                <a:spcPts val="0"/>
              </a:spcBef>
              <a:spcAft>
                <a:spcPts val="0"/>
              </a:spcAft>
              <a:buClr>
                <a:schemeClr val="dk2"/>
              </a:buClr>
              <a:buSzPts val="1400"/>
              <a:buFont typeface="Lato"/>
              <a:buNone/>
              <a:defRPr b="1">
                <a:solidFill>
                  <a:schemeClr val="dk2"/>
                </a:solidFill>
                <a:latin typeface="Lato"/>
                <a:ea typeface="Lato"/>
                <a:cs typeface="Lato"/>
                <a:sym typeface="Lato"/>
              </a:defRPr>
            </a:lvl2pPr>
            <a:lvl3pPr lvl="2" algn="l">
              <a:lnSpc>
                <a:spcPct val="100000"/>
              </a:lnSpc>
              <a:spcBef>
                <a:spcPts val="0"/>
              </a:spcBef>
              <a:spcAft>
                <a:spcPts val="0"/>
              </a:spcAft>
              <a:buClr>
                <a:schemeClr val="dk2"/>
              </a:buClr>
              <a:buSzPts val="1400"/>
              <a:buFont typeface="Lato"/>
              <a:buNone/>
              <a:defRPr b="1">
                <a:solidFill>
                  <a:schemeClr val="dk2"/>
                </a:solidFill>
                <a:latin typeface="Lato"/>
                <a:ea typeface="Lato"/>
                <a:cs typeface="Lato"/>
                <a:sym typeface="Lato"/>
              </a:defRPr>
            </a:lvl3pPr>
            <a:lvl4pPr lvl="3" algn="l">
              <a:lnSpc>
                <a:spcPct val="100000"/>
              </a:lnSpc>
              <a:spcBef>
                <a:spcPts val="0"/>
              </a:spcBef>
              <a:spcAft>
                <a:spcPts val="0"/>
              </a:spcAft>
              <a:buClr>
                <a:schemeClr val="dk2"/>
              </a:buClr>
              <a:buSzPts val="1400"/>
              <a:buFont typeface="Lato"/>
              <a:buNone/>
              <a:defRPr b="1">
                <a:solidFill>
                  <a:schemeClr val="dk2"/>
                </a:solidFill>
                <a:latin typeface="Lato"/>
                <a:ea typeface="Lato"/>
                <a:cs typeface="Lato"/>
                <a:sym typeface="Lato"/>
              </a:defRPr>
            </a:lvl4pPr>
            <a:lvl5pPr lvl="4" algn="l">
              <a:lnSpc>
                <a:spcPct val="100000"/>
              </a:lnSpc>
              <a:spcBef>
                <a:spcPts val="0"/>
              </a:spcBef>
              <a:spcAft>
                <a:spcPts val="0"/>
              </a:spcAft>
              <a:buClr>
                <a:schemeClr val="dk2"/>
              </a:buClr>
              <a:buSzPts val="1400"/>
              <a:buFont typeface="Lato"/>
              <a:buNone/>
              <a:defRPr b="1">
                <a:solidFill>
                  <a:schemeClr val="dk2"/>
                </a:solidFill>
                <a:latin typeface="Lato"/>
                <a:ea typeface="Lato"/>
                <a:cs typeface="Lato"/>
                <a:sym typeface="Lato"/>
              </a:defRPr>
            </a:lvl5pPr>
            <a:lvl6pPr lvl="5" algn="l">
              <a:lnSpc>
                <a:spcPct val="100000"/>
              </a:lnSpc>
              <a:spcBef>
                <a:spcPts val="0"/>
              </a:spcBef>
              <a:spcAft>
                <a:spcPts val="0"/>
              </a:spcAft>
              <a:buClr>
                <a:schemeClr val="dk2"/>
              </a:buClr>
              <a:buSzPts val="1400"/>
              <a:buFont typeface="Lato"/>
              <a:buNone/>
              <a:defRPr b="1">
                <a:solidFill>
                  <a:schemeClr val="dk2"/>
                </a:solidFill>
                <a:latin typeface="Lato"/>
                <a:ea typeface="Lato"/>
                <a:cs typeface="Lato"/>
                <a:sym typeface="Lato"/>
              </a:defRPr>
            </a:lvl6pPr>
            <a:lvl7pPr lvl="6" algn="l">
              <a:lnSpc>
                <a:spcPct val="100000"/>
              </a:lnSpc>
              <a:spcBef>
                <a:spcPts val="0"/>
              </a:spcBef>
              <a:spcAft>
                <a:spcPts val="0"/>
              </a:spcAft>
              <a:buClr>
                <a:schemeClr val="dk2"/>
              </a:buClr>
              <a:buSzPts val="1400"/>
              <a:buFont typeface="Lato"/>
              <a:buNone/>
              <a:defRPr b="1">
                <a:solidFill>
                  <a:schemeClr val="dk2"/>
                </a:solidFill>
                <a:latin typeface="Lato"/>
                <a:ea typeface="Lato"/>
                <a:cs typeface="Lato"/>
                <a:sym typeface="Lato"/>
              </a:defRPr>
            </a:lvl7pPr>
            <a:lvl8pPr lvl="7" algn="l">
              <a:lnSpc>
                <a:spcPct val="100000"/>
              </a:lnSpc>
              <a:spcBef>
                <a:spcPts val="0"/>
              </a:spcBef>
              <a:spcAft>
                <a:spcPts val="0"/>
              </a:spcAft>
              <a:buClr>
                <a:schemeClr val="dk2"/>
              </a:buClr>
              <a:buSzPts val="1400"/>
              <a:buFont typeface="Lato"/>
              <a:buNone/>
              <a:defRPr b="1">
                <a:solidFill>
                  <a:schemeClr val="dk2"/>
                </a:solidFill>
                <a:latin typeface="Lato"/>
                <a:ea typeface="Lato"/>
                <a:cs typeface="Lato"/>
                <a:sym typeface="Lato"/>
              </a:defRPr>
            </a:lvl8pPr>
            <a:lvl9pPr lvl="8" algn="l">
              <a:lnSpc>
                <a:spcPct val="100000"/>
              </a:lnSpc>
              <a:spcBef>
                <a:spcPts val="0"/>
              </a:spcBef>
              <a:spcAft>
                <a:spcPts val="0"/>
              </a:spcAft>
              <a:buClr>
                <a:schemeClr val="dk2"/>
              </a:buClr>
              <a:buSzPts val="1400"/>
              <a:buFont typeface="Lato"/>
              <a:buNone/>
              <a:defRPr b="1">
                <a:solidFill>
                  <a:schemeClr val="dk2"/>
                </a:solidFill>
                <a:latin typeface="Lato"/>
                <a:ea typeface="Lato"/>
                <a:cs typeface="Lato"/>
                <a:sym typeface="Lato"/>
              </a:defRPr>
            </a:lvl9pPr>
          </a:lstStyle>
          <a:p>
            <a:endParaRPr/>
          </a:p>
        </p:txBody>
      </p:sp>
      <p:sp>
        <p:nvSpPr>
          <p:cNvPr id="83" name="Google Shape;83;g114646dbea4_0_843"/>
          <p:cNvSpPr txBox="1">
            <a:spLocks noGrp="1"/>
          </p:cNvSpPr>
          <p:nvPr>
            <p:ph type="body" idx="2"/>
          </p:nvPr>
        </p:nvSpPr>
        <p:spPr>
          <a:xfrm>
            <a:off x="629200" y="1644367"/>
            <a:ext cx="3308100" cy="3613500"/>
          </a:xfrm>
          <a:prstGeom prst="rect">
            <a:avLst/>
          </a:prstGeom>
          <a:noFill/>
          <a:ln>
            <a:noFill/>
          </a:ln>
        </p:spPr>
        <p:txBody>
          <a:bodyPr spcFirstLastPara="1" wrap="square" lIns="0" tIns="45700" rIns="0" bIns="45700" anchor="t" anchorCtr="0">
            <a:normAutofit/>
          </a:bodyPr>
          <a:lstStyle>
            <a:lvl1pPr marL="457200" lvl="0" indent="-355600" algn="l">
              <a:lnSpc>
                <a:spcPct val="90000"/>
              </a:lnSpc>
              <a:spcBef>
                <a:spcPts val="1200"/>
              </a:spcBef>
              <a:spcAft>
                <a:spcPts val="0"/>
              </a:spcAft>
              <a:buClr>
                <a:schemeClr val="accent6"/>
              </a:buClr>
              <a:buSzPts val="2000"/>
              <a:buChar char=" "/>
              <a:defRPr>
                <a:solidFill>
                  <a:schemeClr val="accent6"/>
                </a:solidFill>
              </a:defRPr>
            </a:lvl1pPr>
            <a:lvl2pPr marL="914400" lvl="1" indent="-342900" algn="l">
              <a:lnSpc>
                <a:spcPct val="90000"/>
              </a:lnSpc>
              <a:spcBef>
                <a:spcPts val="200"/>
              </a:spcBef>
              <a:spcAft>
                <a:spcPts val="0"/>
              </a:spcAft>
              <a:buClr>
                <a:schemeClr val="accent6"/>
              </a:buClr>
              <a:buSzPts val="1800"/>
              <a:buChar char="◦"/>
              <a:defRPr>
                <a:solidFill>
                  <a:schemeClr val="accent6"/>
                </a:solidFill>
              </a:defRPr>
            </a:lvl2pPr>
            <a:lvl3pPr marL="1371600" lvl="2" indent="-330200" algn="l">
              <a:lnSpc>
                <a:spcPct val="90000"/>
              </a:lnSpc>
              <a:spcBef>
                <a:spcPts val="400"/>
              </a:spcBef>
              <a:spcAft>
                <a:spcPts val="0"/>
              </a:spcAft>
              <a:buClr>
                <a:schemeClr val="accent6"/>
              </a:buClr>
              <a:buSzPts val="1600"/>
              <a:buChar char="◦"/>
              <a:defRPr sz="1600">
                <a:solidFill>
                  <a:schemeClr val="accent6"/>
                </a:solidFill>
              </a:defRPr>
            </a:lvl3pPr>
            <a:lvl4pPr marL="1828800" lvl="3" indent="-330200" algn="l">
              <a:lnSpc>
                <a:spcPct val="90000"/>
              </a:lnSpc>
              <a:spcBef>
                <a:spcPts val="400"/>
              </a:spcBef>
              <a:spcAft>
                <a:spcPts val="0"/>
              </a:spcAft>
              <a:buClr>
                <a:schemeClr val="accent6"/>
              </a:buClr>
              <a:buSzPts val="1600"/>
              <a:buChar char="◦"/>
              <a:defRPr sz="1600">
                <a:solidFill>
                  <a:schemeClr val="accent6"/>
                </a:solidFill>
              </a:defRPr>
            </a:lvl4pPr>
            <a:lvl5pPr marL="2286000" lvl="4" indent="-330200" algn="l">
              <a:lnSpc>
                <a:spcPct val="90000"/>
              </a:lnSpc>
              <a:spcBef>
                <a:spcPts val="400"/>
              </a:spcBef>
              <a:spcAft>
                <a:spcPts val="0"/>
              </a:spcAft>
              <a:buClr>
                <a:schemeClr val="accent6"/>
              </a:buClr>
              <a:buSzPts val="1600"/>
              <a:buChar char="◦"/>
              <a:defRPr sz="1600">
                <a:solidFill>
                  <a:schemeClr val="accent6"/>
                </a:solidFill>
              </a:defRPr>
            </a:lvl5pPr>
            <a:lvl6pPr marL="2743200" lvl="5" indent="-330200" algn="l">
              <a:lnSpc>
                <a:spcPct val="90000"/>
              </a:lnSpc>
              <a:spcBef>
                <a:spcPts val="400"/>
              </a:spcBef>
              <a:spcAft>
                <a:spcPts val="0"/>
              </a:spcAft>
              <a:buClr>
                <a:schemeClr val="accent6"/>
              </a:buClr>
              <a:buSzPts val="1600"/>
              <a:buChar char="◦"/>
              <a:defRPr sz="1600">
                <a:solidFill>
                  <a:schemeClr val="accent6"/>
                </a:solidFill>
              </a:defRPr>
            </a:lvl6pPr>
            <a:lvl7pPr marL="3200400" lvl="6" indent="-330200" algn="l">
              <a:lnSpc>
                <a:spcPct val="90000"/>
              </a:lnSpc>
              <a:spcBef>
                <a:spcPts val="400"/>
              </a:spcBef>
              <a:spcAft>
                <a:spcPts val="0"/>
              </a:spcAft>
              <a:buClr>
                <a:schemeClr val="accent6"/>
              </a:buClr>
              <a:buSzPts val="1600"/>
              <a:buChar char="◦"/>
              <a:defRPr sz="1600">
                <a:solidFill>
                  <a:schemeClr val="accent6"/>
                </a:solidFill>
              </a:defRPr>
            </a:lvl7pPr>
            <a:lvl8pPr marL="3657600" lvl="7" indent="-330200" algn="l">
              <a:lnSpc>
                <a:spcPct val="90000"/>
              </a:lnSpc>
              <a:spcBef>
                <a:spcPts val="400"/>
              </a:spcBef>
              <a:spcAft>
                <a:spcPts val="0"/>
              </a:spcAft>
              <a:buClr>
                <a:schemeClr val="accent6"/>
              </a:buClr>
              <a:buSzPts val="1600"/>
              <a:buChar char="◦"/>
              <a:defRPr sz="1600">
                <a:solidFill>
                  <a:schemeClr val="accent6"/>
                </a:solidFill>
              </a:defRPr>
            </a:lvl8pPr>
            <a:lvl9pPr marL="4114800" lvl="8" indent="-330200" algn="l">
              <a:lnSpc>
                <a:spcPct val="90000"/>
              </a:lnSpc>
              <a:spcBef>
                <a:spcPts val="400"/>
              </a:spcBef>
              <a:spcAft>
                <a:spcPts val="400"/>
              </a:spcAft>
              <a:buClr>
                <a:schemeClr val="accent6"/>
              </a:buClr>
              <a:buSzPts val="1600"/>
              <a:buChar char="◦"/>
              <a:defRPr sz="1600">
                <a:solidFill>
                  <a:schemeClr val="accent6"/>
                </a:solidFill>
              </a:defRPr>
            </a:lvl9pPr>
          </a:lstStyle>
          <a:p>
            <a:endParaRPr/>
          </a:p>
        </p:txBody>
      </p:sp>
      <p:sp>
        <p:nvSpPr>
          <p:cNvPr id="84" name="Google Shape;84;g114646dbea4_0_843"/>
          <p:cNvSpPr txBox="1">
            <a:spLocks noGrp="1"/>
          </p:cNvSpPr>
          <p:nvPr>
            <p:ph type="body" idx="3"/>
          </p:nvPr>
        </p:nvSpPr>
        <p:spPr>
          <a:xfrm>
            <a:off x="4434347" y="1644367"/>
            <a:ext cx="3425700" cy="3613500"/>
          </a:xfrm>
          <a:prstGeom prst="rect">
            <a:avLst/>
          </a:prstGeom>
          <a:noFill/>
          <a:ln>
            <a:noFill/>
          </a:ln>
        </p:spPr>
        <p:txBody>
          <a:bodyPr spcFirstLastPara="1" wrap="square" lIns="0" tIns="45700" rIns="0" bIns="45700" anchor="t" anchorCtr="0">
            <a:normAutofit/>
          </a:bodyPr>
          <a:lstStyle>
            <a:lvl1pPr marL="457200" lvl="0" indent="-355600" algn="l">
              <a:lnSpc>
                <a:spcPct val="90000"/>
              </a:lnSpc>
              <a:spcBef>
                <a:spcPts val="1200"/>
              </a:spcBef>
              <a:spcAft>
                <a:spcPts val="0"/>
              </a:spcAft>
              <a:buClr>
                <a:schemeClr val="accent6"/>
              </a:buClr>
              <a:buSzPts val="2000"/>
              <a:buChar char=" "/>
              <a:defRPr>
                <a:solidFill>
                  <a:schemeClr val="accent6"/>
                </a:solidFill>
              </a:defRPr>
            </a:lvl1pPr>
            <a:lvl2pPr marL="914400" lvl="1" indent="-342900" algn="l">
              <a:lnSpc>
                <a:spcPct val="90000"/>
              </a:lnSpc>
              <a:spcBef>
                <a:spcPts val="200"/>
              </a:spcBef>
              <a:spcAft>
                <a:spcPts val="0"/>
              </a:spcAft>
              <a:buClr>
                <a:schemeClr val="accent6"/>
              </a:buClr>
              <a:buSzPts val="1800"/>
              <a:buChar char="◦"/>
              <a:defRPr>
                <a:solidFill>
                  <a:schemeClr val="accent6"/>
                </a:solidFill>
              </a:defRPr>
            </a:lvl2pPr>
            <a:lvl3pPr marL="1371600" lvl="2" indent="-330200" algn="l">
              <a:lnSpc>
                <a:spcPct val="90000"/>
              </a:lnSpc>
              <a:spcBef>
                <a:spcPts val="400"/>
              </a:spcBef>
              <a:spcAft>
                <a:spcPts val="0"/>
              </a:spcAft>
              <a:buClr>
                <a:schemeClr val="accent6"/>
              </a:buClr>
              <a:buSzPts val="1600"/>
              <a:buChar char="◦"/>
              <a:defRPr sz="1600">
                <a:solidFill>
                  <a:schemeClr val="accent6"/>
                </a:solidFill>
              </a:defRPr>
            </a:lvl3pPr>
            <a:lvl4pPr marL="1828800" lvl="3" indent="-330200" algn="l">
              <a:lnSpc>
                <a:spcPct val="90000"/>
              </a:lnSpc>
              <a:spcBef>
                <a:spcPts val="400"/>
              </a:spcBef>
              <a:spcAft>
                <a:spcPts val="0"/>
              </a:spcAft>
              <a:buClr>
                <a:schemeClr val="accent6"/>
              </a:buClr>
              <a:buSzPts val="1600"/>
              <a:buChar char="◦"/>
              <a:defRPr sz="1600">
                <a:solidFill>
                  <a:schemeClr val="accent6"/>
                </a:solidFill>
              </a:defRPr>
            </a:lvl4pPr>
            <a:lvl5pPr marL="2286000" lvl="4" indent="-330200" algn="l">
              <a:lnSpc>
                <a:spcPct val="90000"/>
              </a:lnSpc>
              <a:spcBef>
                <a:spcPts val="400"/>
              </a:spcBef>
              <a:spcAft>
                <a:spcPts val="0"/>
              </a:spcAft>
              <a:buClr>
                <a:schemeClr val="accent6"/>
              </a:buClr>
              <a:buSzPts val="1600"/>
              <a:buChar char="◦"/>
              <a:defRPr sz="1600">
                <a:solidFill>
                  <a:schemeClr val="accent6"/>
                </a:solidFill>
              </a:defRPr>
            </a:lvl5pPr>
            <a:lvl6pPr marL="2743200" lvl="5" indent="-330200" algn="l">
              <a:lnSpc>
                <a:spcPct val="90000"/>
              </a:lnSpc>
              <a:spcBef>
                <a:spcPts val="400"/>
              </a:spcBef>
              <a:spcAft>
                <a:spcPts val="0"/>
              </a:spcAft>
              <a:buClr>
                <a:schemeClr val="accent6"/>
              </a:buClr>
              <a:buSzPts val="1600"/>
              <a:buChar char="◦"/>
              <a:defRPr sz="1600">
                <a:solidFill>
                  <a:schemeClr val="accent6"/>
                </a:solidFill>
              </a:defRPr>
            </a:lvl6pPr>
            <a:lvl7pPr marL="3200400" lvl="6" indent="-330200" algn="l">
              <a:lnSpc>
                <a:spcPct val="90000"/>
              </a:lnSpc>
              <a:spcBef>
                <a:spcPts val="400"/>
              </a:spcBef>
              <a:spcAft>
                <a:spcPts val="0"/>
              </a:spcAft>
              <a:buClr>
                <a:schemeClr val="accent6"/>
              </a:buClr>
              <a:buSzPts val="1600"/>
              <a:buChar char="◦"/>
              <a:defRPr sz="1600">
                <a:solidFill>
                  <a:schemeClr val="accent6"/>
                </a:solidFill>
              </a:defRPr>
            </a:lvl7pPr>
            <a:lvl8pPr marL="3657600" lvl="7" indent="-330200" algn="l">
              <a:lnSpc>
                <a:spcPct val="90000"/>
              </a:lnSpc>
              <a:spcBef>
                <a:spcPts val="400"/>
              </a:spcBef>
              <a:spcAft>
                <a:spcPts val="0"/>
              </a:spcAft>
              <a:buClr>
                <a:schemeClr val="accent6"/>
              </a:buClr>
              <a:buSzPts val="1600"/>
              <a:buChar char="◦"/>
              <a:defRPr sz="1600">
                <a:solidFill>
                  <a:schemeClr val="accent6"/>
                </a:solidFill>
              </a:defRPr>
            </a:lvl8pPr>
            <a:lvl9pPr marL="4114800" lvl="8" indent="-330200" algn="l">
              <a:lnSpc>
                <a:spcPct val="90000"/>
              </a:lnSpc>
              <a:spcBef>
                <a:spcPts val="400"/>
              </a:spcBef>
              <a:spcAft>
                <a:spcPts val="400"/>
              </a:spcAft>
              <a:buClr>
                <a:schemeClr val="accent6"/>
              </a:buClr>
              <a:buSzPts val="1600"/>
              <a:buChar char="◦"/>
              <a:defRPr sz="1600">
                <a:solidFill>
                  <a:schemeClr val="accent6"/>
                </a:solidFill>
              </a:defRPr>
            </a:lvl9pPr>
          </a:lstStyle>
          <a:p>
            <a:endParaRPr/>
          </a:p>
        </p:txBody>
      </p:sp>
      <p:sp>
        <p:nvSpPr>
          <p:cNvPr id="85" name="Google Shape;85;g114646dbea4_0_843"/>
          <p:cNvSpPr txBox="1">
            <a:spLocks noGrp="1"/>
          </p:cNvSpPr>
          <p:nvPr>
            <p:ph type="sldNum" idx="12"/>
          </p:nvPr>
        </p:nvSpPr>
        <p:spPr>
          <a:xfrm>
            <a:off x="11364722" y="6362431"/>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grpSp>
        <p:nvGrpSpPr>
          <p:cNvPr id="86" name="Google Shape;86;g114646dbea4_0_843"/>
          <p:cNvGrpSpPr/>
          <p:nvPr/>
        </p:nvGrpSpPr>
        <p:grpSpPr>
          <a:xfrm>
            <a:off x="203195" y="6372441"/>
            <a:ext cx="4762381" cy="364791"/>
            <a:chOff x="152400" y="4779450"/>
            <a:chExt cx="3571875" cy="273600"/>
          </a:xfrm>
        </p:grpSpPr>
        <p:pic>
          <p:nvPicPr>
            <p:cNvPr id="87" name="Google Shape;87;g114646dbea4_0_843" descr="Social media icons for: Twitter, Facebook, LinkedIn, Instagram, Pinterest, and YouTube"/>
            <p:cNvPicPr preferRelativeResize="0"/>
            <p:nvPr/>
          </p:nvPicPr>
          <p:blipFill rotWithShape="1">
            <a:blip r:embed="rId2">
              <a:alphaModFix/>
            </a:blip>
            <a:srcRect/>
            <a:stretch/>
          </p:blipFill>
          <p:spPr>
            <a:xfrm>
              <a:off x="152400" y="4882300"/>
              <a:ext cx="1229306" cy="170750"/>
            </a:xfrm>
            <a:prstGeom prst="rect">
              <a:avLst/>
            </a:prstGeom>
            <a:noFill/>
            <a:ln>
              <a:noFill/>
            </a:ln>
          </p:spPr>
        </p:pic>
        <p:sp>
          <p:nvSpPr>
            <p:cNvPr id="88" name="Google Shape;88;g114646dbea4_0_843"/>
            <p:cNvSpPr txBox="1"/>
            <p:nvPr/>
          </p:nvSpPr>
          <p:spPr>
            <a:xfrm>
              <a:off x="1400175" y="4779450"/>
              <a:ext cx="2324100" cy="2565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372861"/>
                  </a:solidFill>
                  <a:latin typeface="Lato"/>
                  <a:ea typeface="Lato"/>
                  <a:cs typeface="Lato"/>
                  <a:sym typeface="Lato"/>
                </a:rPr>
                <a:t>@CAST_UDL | #CASTPL</a:t>
              </a:r>
              <a:endParaRPr sz="1600" b="1" i="0" u="none" strike="noStrike" cap="none">
                <a:solidFill>
                  <a:srgbClr val="372861"/>
                </a:solidFill>
                <a:latin typeface="Lato"/>
                <a:ea typeface="Lato"/>
                <a:cs typeface="Lato"/>
                <a:sym typeface="Lato"/>
              </a:endParaRPr>
            </a:p>
          </p:txBody>
        </p:sp>
      </p:grpSp>
    </p:spTree>
    <p:extLst>
      <p:ext uri="{BB962C8B-B14F-4D97-AF65-F5344CB8AC3E}">
        <p14:creationId xmlns:p14="http://schemas.microsoft.com/office/powerpoint/2010/main" val="7283314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aption 1">
  <p:cSld name="Caption 1">
    <p:bg>
      <p:bgPr>
        <a:solidFill>
          <a:schemeClr val="accent4"/>
        </a:solidFill>
        <a:effectLst/>
      </p:bgPr>
    </p:bg>
    <p:spTree>
      <p:nvGrpSpPr>
        <p:cNvPr id="1" name="Shape 89"/>
        <p:cNvGrpSpPr/>
        <p:nvPr/>
      </p:nvGrpSpPr>
      <p:grpSpPr>
        <a:xfrm>
          <a:off x="0" y="0"/>
          <a:ext cx="0" cy="0"/>
          <a:chOff x="0" y="0"/>
          <a:chExt cx="0" cy="0"/>
        </a:xfrm>
      </p:grpSpPr>
      <p:sp>
        <p:nvSpPr>
          <p:cNvPr id="90" name="Google Shape;90;g114646dbea4_0_3638"/>
          <p:cNvSpPr txBox="1">
            <a:spLocks noGrp="1"/>
          </p:cNvSpPr>
          <p:nvPr>
            <p:ph type="body" idx="1"/>
          </p:nvPr>
        </p:nvSpPr>
        <p:spPr>
          <a:xfrm>
            <a:off x="76200" y="6298233"/>
            <a:ext cx="11175900" cy="320700"/>
          </a:xfrm>
          <a:prstGeom prst="rect">
            <a:avLst/>
          </a:prstGeom>
          <a:noFill/>
          <a:ln>
            <a:noFill/>
          </a:ln>
        </p:spPr>
        <p:txBody>
          <a:bodyPr spcFirstLastPara="1" wrap="square" lIns="0" tIns="45700" rIns="0" bIns="45700" anchor="ctr" anchorCtr="0">
            <a:normAutofit/>
          </a:bodyPr>
          <a:lstStyle>
            <a:lvl1pPr marL="457200" lvl="0" indent="-228600" algn="l">
              <a:lnSpc>
                <a:spcPct val="100000"/>
              </a:lnSpc>
              <a:spcBef>
                <a:spcPts val="1200"/>
              </a:spcBef>
              <a:spcAft>
                <a:spcPts val="0"/>
              </a:spcAft>
              <a:buClr>
                <a:schemeClr val="dk2"/>
              </a:buClr>
              <a:buSzPts val="2000"/>
              <a:buNone/>
              <a:defRPr b="1">
                <a:solidFill>
                  <a:schemeClr val="dk2"/>
                </a:solidFill>
              </a:defRPr>
            </a:lvl1pPr>
            <a:lvl2pPr marL="914400" lvl="1" indent="-342900" algn="l">
              <a:lnSpc>
                <a:spcPct val="90000"/>
              </a:lnSpc>
              <a:spcBef>
                <a:spcPts val="200"/>
              </a:spcBef>
              <a:spcAft>
                <a:spcPts val="0"/>
              </a:spcAft>
              <a:buSzPts val="18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400"/>
              </a:spcAft>
              <a:buSzPts val="1400"/>
              <a:buChar char="◦"/>
              <a:defRPr/>
            </a:lvl9pPr>
          </a:lstStyle>
          <a:p>
            <a:endParaRPr/>
          </a:p>
        </p:txBody>
      </p:sp>
      <p:sp>
        <p:nvSpPr>
          <p:cNvPr id="91" name="Google Shape;91;g114646dbea4_0_3638"/>
          <p:cNvSpPr txBox="1">
            <a:spLocks noGrp="1"/>
          </p:cNvSpPr>
          <p:nvPr>
            <p:ph type="sldNum" idx="12"/>
          </p:nvPr>
        </p:nvSpPr>
        <p:spPr>
          <a:xfrm>
            <a:off x="11364722" y="6260831"/>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7595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ext-one column numbering list">
    <p:spTree>
      <p:nvGrpSpPr>
        <p:cNvPr id="1" name=""/>
        <p:cNvGrpSpPr/>
        <p:nvPr/>
      </p:nvGrpSpPr>
      <p:grpSpPr>
        <a:xfrm>
          <a:off x="0" y="0"/>
          <a:ext cx="0" cy="0"/>
          <a:chOff x="0" y="0"/>
          <a:chExt cx="0" cy="0"/>
        </a:xfrm>
      </p:grpSpPr>
      <p:pic>
        <p:nvPicPr>
          <p:cNvPr id="8" name="图片 7" descr="The star in the ESE logo">
            <a:extLst>
              <a:ext uri="{FF2B5EF4-FFF2-40B4-BE49-F238E27FC236}">
                <a16:creationId xmlns:a16="http://schemas.microsoft.com/office/drawing/2014/main" id="{0A84CDFA-79F7-4BA0-98A7-CE6AD7E69B6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7" name="矩形 6" descr="Colored background box.">
            <a:extLst>
              <a:ext uri="{FF2B5EF4-FFF2-40B4-BE49-F238E27FC236}">
                <a16:creationId xmlns:a16="http://schemas.microsoft.com/office/drawing/2014/main" id="{A875BDB0-8CE9-4FCF-818B-C21A2BF5A21B}"/>
              </a:ext>
            </a:extLst>
          </p:cNvPr>
          <p:cNvSpPr/>
          <p:nvPr userDrawn="1"/>
        </p:nvSpPr>
        <p:spPr>
          <a:xfrm>
            <a:off x="0" y="212726"/>
            <a:ext cx="250371" cy="832304"/>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descr="Colored background box.">
            <a:extLst>
              <a:ext uri="{FF2B5EF4-FFF2-40B4-BE49-F238E27FC236}">
                <a16:creationId xmlns:a16="http://schemas.microsoft.com/office/drawing/2014/main" id="{5DF00629-F578-459E-B808-C056CC098EE1}"/>
              </a:ext>
            </a:extLst>
          </p:cNvPr>
          <p:cNvSpPr/>
          <p:nvPr userDrawn="1"/>
        </p:nvSpPr>
        <p:spPr>
          <a:xfrm>
            <a:off x="435429" y="212727"/>
            <a:ext cx="11756571" cy="832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73DEFAAE-AB64-48F2-AA3E-533A2C1271E0}"/>
              </a:ext>
            </a:extLst>
          </p:cNvPr>
          <p:cNvSpPr>
            <a:spLocks noGrp="1"/>
          </p:cNvSpPr>
          <p:nvPr>
            <p:ph type="title" hasCustomPrompt="1"/>
          </p:nvPr>
        </p:nvSpPr>
        <p:spPr>
          <a:xfrm>
            <a:off x="567743" y="288925"/>
            <a:ext cx="11370972" cy="679905"/>
          </a:xfrm>
        </p:spPr>
        <p:txBody>
          <a:bodyPr>
            <a:noAutofit/>
          </a:bodyPr>
          <a:lstStyle>
            <a:lvl1pPr>
              <a:defRPr sz="3000">
                <a:solidFill>
                  <a:schemeClr val="bg1"/>
                </a:solidFill>
                <a:latin typeface="Segoe UI Semibold" panose="020B0702040204020203" pitchFamily="34" charset="0"/>
                <a:cs typeface="Segoe UI Semibold" panose="020B0702040204020203" pitchFamily="34" charset="0"/>
              </a:defRPr>
            </a:lvl1pPr>
          </a:lstStyle>
          <a:p>
            <a:r>
              <a:rPr lang="en-US" altLang="zh-CN"/>
              <a:t>Click here to edit title</a:t>
            </a:r>
            <a:endParaRPr lang="zh-CN" altLang="en-US"/>
          </a:p>
        </p:txBody>
      </p:sp>
      <p:sp>
        <p:nvSpPr>
          <p:cNvPr id="3" name="内容占位符 2">
            <a:extLst>
              <a:ext uri="{FF2B5EF4-FFF2-40B4-BE49-F238E27FC236}">
                <a16:creationId xmlns:a16="http://schemas.microsoft.com/office/drawing/2014/main" id="{35FFD893-9645-4ABA-BC18-4957569298FB}"/>
              </a:ext>
            </a:extLst>
          </p:cNvPr>
          <p:cNvSpPr>
            <a:spLocks noGrp="1"/>
          </p:cNvSpPr>
          <p:nvPr>
            <p:ph idx="1" hasCustomPrompt="1"/>
          </p:nvPr>
        </p:nvSpPr>
        <p:spPr>
          <a:xfrm>
            <a:off x="567743" y="1230403"/>
            <a:ext cx="11370972" cy="5049746"/>
          </a:xfrm>
        </p:spPr>
        <p:txBody>
          <a:bodyPr>
            <a:noAutofit/>
          </a:bodyPr>
          <a:lstStyle>
            <a:lvl1pPr marL="514350" indent="-514350">
              <a:lnSpc>
                <a:spcPct val="100000"/>
              </a:lnSpc>
              <a:spcBef>
                <a:spcPts val="0"/>
              </a:spcBef>
              <a:spcAft>
                <a:spcPts val="0"/>
              </a:spcAft>
              <a:buClr>
                <a:srgbClr val="E38526"/>
              </a:buClr>
              <a:buFont typeface="+mj-lt"/>
              <a:buAutoNum type="arabicPeriod"/>
              <a:defRPr sz="3200" baseline="0">
                <a:solidFill>
                  <a:schemeClr val="accent1">
                    <a:lumMod val="50000"/>
                  </a:schemeClr>
                </a:solidFill>
                <a:latin typeface="Segoe UI" panose="020B0502040204020203" pitchFamily="34" charset="0"/>
                <a:cs typeface="Segoe UI" panose="020B0502040204020203" pitchFamily="34" charset="0"/>
              </a:defRPr>
            </a:lvl1pPr>
            <a:lvl2pPr marL="685800" indent="-228600">
              <a:buClr>
                <a:srgbClr val="E38526"/>
              </a:buClr>
              <a:buFont typeface="Courier New" panose="02070309020205020404" pitchFamily="49" charset="0"/>
              <a:buChar char="o"/>
              <a:defRPr sz="2800">
                <a:solidFill>
                  <a:schemeClr val="accent1">
                    <a:lumMod val="50000"/>
                  </a:schemeClr>
                </a:solidFill>
                <a:latin typeface="Segoe UI" panose="020B0502040204020203" pitchFamily="34" charset="0"/>
                <a:cs typeface="Segoe UI" panose="020B0502040204020203" pitchFamily="34" charset="0"/>
              </a:defRPr>
            </a:lvl2pPr>
            <a:lvl3pPr marL="1143000" indent="-228600">
              <a:buClr>
                <a:srgbClr val="E38526"/>
              </a:buClr>
              <a:buFont typeface="Wingdings" panose="05000000000000000000" pitchFamily="2" charset="2"/>
              <a:buChar char="§"/>
              <a:defRPr sz="2400">
                <a:solidFill>
                  <a:schemeClr val="accent1">
                    <a:lumMod val="50000"/>
                  </a:schemeClr>
                </a:solidFill>
                <a:latin typeface="Segoe UI" panose="020B0502040204020203" pitchFamily="34" charset="0"/>
                <a:cs typeface="Segoe UI" panose="020B0502040204020203" pitchFamily="34" charset="0"/>
              </a:defRPr>
            </a:lvl3pPr>
            <a:lvl4pPr marL="1600200" indent="-228600">
              <a:buClr>
                <a:srgbClr val="E38526"/>
              </a:buClr>
              <a:buFont typeface="Wingdings" panose="05000000000000000000" pitchFamily="2" charset="2"/>
              <a:buChar char="Ø"/>
              <a:defRPr sz="2000">
                <a:solidFill>
                  <a:schemeClr val="accent1">
                    <a:lumMod val="50000"/>
                  </a:schemeClr>
                </a:solidFill>
                <a:latin typeface="Segoe UI" panose="020B0502040204020203" pitchFamily="34" charset="0"/>
                <a:cs typeface="Segoe UI" panose="020B0502040204020203" pitchFamily="34" charset="0"/>
              </a:defRPr>
            </a:lvl4pPr>
            <a:lvl5pPr marL="2057400" indent="-228600">
              <a:buClr>
                <a:srgbClr val="E38526"/>
              </a:buClr>
              <a:buFont typeface="Wingdings" panose="05000000000000000000" pitchFamily="2" charset="2"/>
              <a:buChar char="v"/>
              <a:defRPr sz="20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a:t>Click here to create numbering list</a:t>
            </a:r>
          </a:p>
        </p:txBody>
      </p:sp>
      <p:sp>
        <p:nvSpPr>
          <p:cNvPr id="12" name="Slide Number Placeholder 11"/>
          <p:cNvSpPr>
            <a:spLocks noGrp="1"/>
          </p:cNvSpPr>
          <p:nvPr>
            <p:ph type="sldNum" sz="quarter" idx="12"/>
          </p:nvPr>
        </p:nvSpPr>
        <p:spPr/>
        <p:txBody>
          <a:bodyPr/>
          <a:lstStyle>
            <a:lvl1pPr>
              <a:defRPr>
                <a:solidFill>
                  <a:schemeClr val="tx1"/>
                </a:solidFill>
              </a:defRPr>
            </a:lvl1pPr>
          </a:lstStyle>
          <a:p>
            <a:fld id="{FF27229C-EC7B-4063-A33B-28A5E87E32ED}" type="slidenum">
              <a:rPr lang="zh-CN" altLang="en-US" smtClean="0"/>
              <a:pPr/>
              <a:t>‹#›</a:t>
            </a:fld>
            <a:endParaRPr lang="zh-CN" altLang="en-US"/>
          </a:p>
        </p:txBody>
      </p:sp>
      <p:sp>
        <p:nvSpPr>
          <p:cNvPr id="4" name="TextBox 3"/>
          <p:cNvSpPr txBox="1"/>
          <p:nvPr userDrawn="1"/>
        </p:nvSpPr>
        <p:spPr>
          <a:xfrm>
            <a:off x="250371" y="6356350"/>
            <a:ext cx="7713372" cy="369332"/>
          </a:xfrm>
          <a:prstGeom prst="rect">
            <a:avLst/>
          </a:prstGeom>
          <a:noFill/>
        </p:spPr>
        <p:txBody>
          <a:bodyPr wrap="square" rtlCol="0">
            <a:spAutoFit/>
          </a:bodyPr>
          <a:lstStyle/>
          <a:p>
            <a:r>
              <a:rPr lang="en-US" sz="1200" kern="1200">
                <a:solidFill>
                  <a:schemeClr val="tx1">
                    <a:tint val="75000"/>
                  </a:schemeClr>
                </a:solidFill>
                <a:latin typeface="Segoe"/>
                <a:ea typeface="+mn-ea"/>
                <a:cs typeface="+mn-cs"/>
              </a:rPr>
              <a:t>Massachusetts Department of</a:t>
            </a:r>
            <a:r>
              <a:rPr lang="en-US" baseline="0">
                <a:latin typeface="Segoe"/>
              </a:rPr>
              <a:t> </a:t>
            </a:r>
            <a:r>
              <a:rPr lang="en-US" sz="1200" kern="1200">
                <a:solidFill>
                  <a:schemeClr val="tx1">
                    <a:tint val="75000"/>
                  </a:schemeClr>
                </a:solidFill>
                <a:latin typeface="Segoe"/>
                <a:ea typeface="+mn-ea"/>
                <a:cs typeface="+mn-cs"/>
              </a:rPr>
              <a:t>Elementary</a:t>
            </a:r>
            <a:r>
              <a:rPr lang="en-US" baseline="0">
                <a:latin typeface="Segoe"/>
              </a:rPr>
              <a:t> </a:t>
            </a:r>
            <a:r>
              <a:rPr lang="en-US" sz="1200" kern="1200">
                <a:solidFill>
                  <a:schemeClr val="tx1">
                    <a:tint val="75000"/>
                  </a:schemeClr>
                </a:solidFill>
                <a:latin typeface="Segoe"/>
                <a:ea typeface="+mn-ea"/>
                <a:cs typeface="+mn-cs"/>
              </a:rPr>
              <a:t>and</a:t>
            </a:r>
            <a:r>
              <a:rPr lang="en-US" baseline="0">
                <a:latin typeface="Segoe"/>
              </a:rPr>
              <a:t> </a:t>
            </a:r>
            <a:r>
              <a:rPr lang="en-US" sz="1200" kern="1200">
                <a:solidFill>
                  <a:schemeClr val="tx1">
                    <a:tint val="75000"/>
                  </a:schemeClr>
                </a:solidFill>
                <a:latin typeface="Segoe"/>
                <a:ea typeface="+mn-ea"/>
                <a:cs typeface="+mn-cs"/>
              </a:rPr>
              <a:t>Secondary</a:t>
            </a:r>
            <a:r>
              <a:rPr lang="en-US" baseline="0">
                <a:latin typeface="Segoe"/>
              </a:rPr>
              <a:t> </a:t>
            </a:r>
            <a:r>
              <a:rPr lang="en-US" sz="1200" kern="1200">
                <a:solidFill>
                  <a:schemeClr val="tx1">
                    <a:tint val="75000"/>
                  </a:schemeClr>
                </a:solidFill>
                <a:latin typeface="Segoe"/>
                <a:ea typeface="+mn-ea"/>
                <a:cs typeface="+mn-cs"/>
              </a:rPr>
              <a:t>Education</a:t>
            </a:r>
          </a:p>
        </p:txBody>
      </p:sp>
    </p:spTree>
    <p:extLst>
      <p:ext uri="{BB962C8B-B14F-4D97-AF65-F5344CB8AC3E}">
        <p14:creationId xmlns:p14="http://schemas.microsoft.com/office/powerpoint/2010/main" val="21824658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2"/>
        <p:cNvGrpSpPr/>
        <p:nvPr/>
      </p:nvGrpSpPr>
      <p:grpSpPr>
        <a:xfrm>
          <a:off x="0" y="0"/>
          <a:ext cx="0" cy="0"/>
          <a:chOff x="0" y="0"/>
          <a:chExt cx="0" cy="0"/>
        </a:xfrm>
      </p:grpSpPr>
      <p:sp>
        <p:nvSpPr>
          <p:cNvPr id="93" name="Google Shape;93;p14"/>
          <p:cNvSpPr txBox="1">
            <a:spLocks noGrp="1"/>
          </p:cNvSpPr>
          <p:nvPr>
            <p:ph type="title"/>
          </p:nvPr>
        </p:nvSpPr>
        <p:spPr>
          <a:xfrm>
            <a:off x="1097280" y="286603"/>
            <a:ext cx="10058400" cy="14508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14"/>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14"/>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14"/>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424000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97"/>
        <p:cNvGrpSpPr/>
        <p:nvPr/>
      </p:nvGrpSpPr>
      <p:grpSpPr>
        <a:xfrm>
          <a:off x="0" y="0"/>
          <a:ext cx="0" cy="0"/>
          <a:chOff x="0" y="0"/>
          <a:chExt cx="0" cy="0"/>
        </a:xfrm>
      </p:grpSpPr>
      <p:sp>
        <p:nvSpPr>
          <p:cNvPr id="98" name="Google Shape;98;p10"/>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0"/>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0"/>
          <p:cNvSpPr txBox="1">
            <a:spLocks noGrp="1"/>
          </p:cNvSpPr>
          <p:nvPr>
            <p:ph type="ctr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262626"/>
              </a:buClr>
              <a:buSzPts val="8000"/>
              <a:buFont typeface="Calibri"/>
              <a:buNone/>
              <a:defRPr sz="80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10"/>
          <p:cNvSpPr txBox="1">
            <a:spLocks noGrp="1"/>
          </p:cNvSpPr>
          <p:nvPr>
            <p:ph type="subTitle" idx="1"/>
          </p:nvPr>
        </p:nvSpPr>
        <p:spPr>
          <a:xfrm>
            <a:off x="1100051" y="4455620"/>
            <a:ext cx="10058400" cy="1143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lvl="1" algn="ctr">
              <a:lnSpc>
                <a:spcPct val="90000"/>
              </a:lnSpc>
              <a:spcBef>
                <a:spcPts val="200"/>
              </a:spcBef>
              <a:spcAft>
                <a:spcPts val="0"/>
              </a:spcAft>
              <a:buSzPts val="2400"/>
              <a:buNone/>
              <a:defRPr sz="2400"/>
            </a:lvl2pPr>
            <a:lvl3pPr lvl="2" algn="ctr">
              <a:lnSpc>
                <a:spcPct val="90000"/>
              </a:lnSpc>
              <a:spcBef>
                <a:spcPts val="400"/>
              </a:spcBef>
              <a:spcAft>
                <a:spcPts val="0"/>
              </a:spcAft>
              <a:buSzPts val="2400"/>
              <a:buNone/>
              <a:defRPr sz="24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102" name="Google Shape;102;p10"/>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10"/>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10"/>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05" name="Google Shape;105;p10"/>
          <p:cNvCxnSpPr/>
          <p:nvPr/>
        </p:nvCxnSpPr>
        <p:spPr>
          <a:xfrm>
            <a:off x="1207658" y="4343400"/>
            <a:ext cx="9875520" cy="0"/>
          </a:xfrm>
          <a:prstGeom prst="straightConnector1">
            <a:avLst/>
          </a:prstGeom>
          <a:noFill/>
          <a:ln w="9525" cap="flat" cmpd="sng">
            <a:solidFill>
              <a:srgbClr val="7F7F7F"/>
            </a:solidFill>
            <a:prstDash val="solid"/>
            <a:round/>
            <a:headEnd type="none" w="sm" len="sm"/>
            <a:tailEnd type="none" w="sm" len="sm"/>
          </a:ln>
        </p:spPr>
      </p:cxnSp>
    </p:spTree>
    <p:extLst>
      <p:ext uri="{BB962C8B-B14F-4D97-AF65-F5344CB8AC3E}">
        <p14:creationId xmlns:p14="http://schemas.microsoft.com/office/powerpoint/2010/main" val="7111074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06"/>
        <p:cNvGrpSpPr/>
        <p:nvPr/>
      </p:nvGrpSpPr>
      <p:grpSpPr>
        <a:xfrm>
          <a:off x="0" y="0"/>
          <a:ext cx="0" cy="0"/>
          <a:chOff x="0" y="0"/>
          <a:chExt cx="0" cy="0"/>
        </a:xfrm>
      </p:grpSpPr>
      <p:sp>
        <p:nvSpPr>
          <p:cNvPr id="107" name="Google Shape;107;p13"/>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13"/>
          <p:cNvSpPr txBox="1">
            <a:spLocks noGrp="1"/>
          </p:cNvSpPr>
          <p:nvPr>
            <p:ph type="body" idx="1"/>
          </p:nvPr>
        </p:nvSpPr>
        <p:spPr>
          <a:xfrm>
            <a:off x="1097280" y="1846052"/>
            <a:ext cx="4937760"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2000"/>
              <a:buNone/>
              <a:defRPr sz="2000" b="0" cap="none">
                <a:solidFill>
                  <a:schemeClr val="dk2"/>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109" name="Google Shape;109;p13"/>
          <p:cNvSpPr txBox="1">
            <a:spLocks noGrp="1"/>
          </p:cNvSpPr>
          <p:nvPr>
            <p:ph type="body" idx="2"/>
          </p:nvPr>
        </p:nvSpPr>
        <p:spPr>
          <a:xfrm>
            <a:off x="1097280" y="2582334"/>
            <a:ext cx="4937760" cy="33782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10" name="Google Shape;110;p13"/>
          <p:cNvSpPr txBox="1">
            <a:spLocks noGrp="1"/>
          </p:cNvSpPr>
          <p:nvPr>
            <p:ph type="body" idx="3"/>
          </p:nvPr>
        </p:nvSpPr>
        <p:spPr>
          <a:xfrm>
            <a:off x="6217920" y="1846052"/>
            <a:ext cx="4937760"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2000"/>
              <a:buNone/>
              <a:defRPr sz="2000" b="0" cap="none">
                <a:solidFill>
                  <a:schemeClr val="dk2"/>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111" name="Google Shape;111;p13"/>
          <p:cNvSpPr txBox="1">
            <a:spLocks noGrp="1"/>
          </p:cNvSpPr>
          <p:nvPr>
            <p:ph type="body" idx="4"/>
          </p:nvPr>
        </p:nvSpPr>
        <p:spPr>
          <a:xfrm>
            <a:off x="6217920" y="2582334"/>
            <a:ext cx="4937760" cy="33782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12" name="Google Shape;112;p13"/>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13"/>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13"/>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569766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15"/>
        <p:cNvGrpSpPr/>
        <p:nvPr/>
      </p:nvGrpSpPr>
      <p:grpSpPr>
        <a:xfrm>
          <a:off x="0" y="0"/>
          <a:ext cx="0" cy="0"/>
          <a:chOff x="0" y="0"/>
          <a:chExt cx="0" cy="0"/>
        </a:xfrm>
      </p:grpSpPr>
      <p:sp>
        <p:nvSpPr>
          <p:cNvPr id="116" name="Google Shape;116;p18"/>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18"/>
          <p:cNvSpPr txBox="1">
            <a:spLocks noGrp="1"/>
          </p:cNvSpPr>
          <p:nvPr>
            <p:ph type="body" idx="1"/>
          </p:nvPr>
        </p:nvSpPr>
        <p:spPr>
          <a:xfrm rot="5400000">
            <a:off x="4114800" y="-1171786"/>
            <a:ext cx="4023360" cy="10058400"/>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18" name="Google Shape;118;p18"/>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18"/>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18"/>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688215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121"/>
        <p:cNvGrpSpPr/>
        <p:nvPr/>
      </p:nvGrpSpPr>
      <p:grpSpPr>
        <a:xfrm>
          <a:off x="0" y="0"/>
          <a:ext cx="0" cy="0"/>
          <a:chOff x="0" y="0"/>
          <a:chExt cx="0" cy="0"/>
        </a:xfrm>
      </p:grpSpPr>
      <p:sp>
        <p:nvSpPr>
          <p:cNvPr id="122" name="Google Shape;122;p19"/>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19"/>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19"/>
          <p:cNvSpPr txBox="1">
            <a:spLocks noGrp="1"/>
          </p:cNvSpPr>
          <p:nvPr>
            <p:ph type="title"/>
          </p:nvPr>
        </p:nvSpPr>
        <p:spPr>
          <a:xfrm rot="5400000">
            <a:off x="7160640" y="1979039"/>
            <a:ext cx="5757421" cy="26289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19"/>
          <p:cNvSpPr txBox="1">
            <a:spLocks noGrp="1"/>
          </p:cNvSpPr>
          <p:nvPr>
            <p:ph type="body" idx="1"/>
          </p:nvPr>
        </p:nvSpPr>
        <p:spPr>
          <a:xfrm rot="5400000">
            <a:off x="1826639" y="-573661"/>
            <a:ext cx="5757422" cy="7734300"/>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26" name="Google Shape;126;p19"/>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19"/>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19"/>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271056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9"/>
        <p:cNvGrpSpPr/>
        <p:nvPr/>
      </p:nvGrpSpPr>
      <p:grpSpPr>
        <a:xfrm>
          <a:off x="0" y="0"/>
          <a:ext cx="0" cy="0"/>
          <a:chOff x="0" y="0"/>
          <a:chExt cx="0" cy="0"/>
        </a:xfrm>
      </p:grpSpPr>
      <p:sp>
        <p:nvSpPr>
          <p:cNvPr id="130" name="Google Shape;130;p20"/>
          <p:cNvSpPr txBox="1">
            <a:spLocks noGrp="1"/>
          </p:cNvSpPr>
          <p:nvPr>
            <p:ph type="title"/>
          </p:nvPr>
        </p:nvSpPr>
        <p:spPr>
          <a:xfrm>
            <a:off x="415600" y="593367"/>
            <a:ext cx="11360800" cy="831200"/>
          </a:xfrm>
          <a:prstGeom prst="rect">
            <a:avLst/>
          </a:prstGeom>
          <a:noFill/>
          <a:ln>
            <a:noFill/>
          </a:ln>
        </p:spPr>
        <p:txBody>
          <a:bodyPr spcFirstLastPara="1" wrap="square" lIns="91425" tIns="91425" rIns="91425" bIns="91425" anchor="t" anchorCtr="0">
            <a:noAutofit/>
          </a:bodyPr>
          <a:lstStyle>
            <a:lvl1pPr lvl="0" algn="l">
              <a:lnSpc>
                <a:spcPct val="85000"/>
              </a:lnSpc>
              <a:spcBef>
                <a:spcPts val="0"/>
              </a:spcBef>
              <a:spcAft>
                <a:spcPts val="0"/>
              </a:spcAft>
              <a:buClr>
                <a:srgbClr val="3F3F3F"/>
              </a:buClr>
              <a:buSzPts val="3000"/>
              <a:buFont typeface="Calibri"/>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31" name="Google Shape;131;p20"/>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90000"/>
              </a:lnSpc>
              <a:spcBef>
                <a:spcPts val="0"/>
              </a:spcBef>
              <a:spcAft>
                <a:spcPts val="0"/>
              </a:spcAft>
              <a:buSzPts val="1800"/>
              <a:buChar char="●"/>
              <a:defRPr/>
            </a:lvl1pPr>
            <a:lvl2pPr marL="914400" lvl="1" indent="-317500" algn="l">
              <a:lnSpc>
                <a:spcPct val="90000"/>
              </a:lnSpc>
              <a:spcBef>
                <a:spcPts val="2133"/>
              </a:spcBef>
              <a:spcAft>
                <a:spcPts val="0"/>
              </a:spcAft>
              <a:buSzPts val="1400"/>
              <a:buChar char="○"/>
              <a:defRPr/>
            </a:lvl2pPr>
            <a:lvl3pPr marL="1371600" lvl="2" indent="-317500" algn="l">
              <a:lnSpc>
                <a:spcPct val="90000"/>
              </a:lnSpc>
              <a:spcBef>
                <a:spcPts val="2133"/>
              </a:spcBef>
              <a:spcAft>
                <a:spcPts val="0"/>
              </a:spcAft>
              <a:buSzPts val="1400"/>
              <a:buChar char="■"/>
              <a:defRPr/>
            </a:lvl3pPr>
            <a:lvl4pPr marL="1828800" lvl="3" indent="-317500" algn="l">
              <a:lnSpc>
                <a:spcPct val="90000"/>
              </a:lnSpc>
              <a:spcBef>
                <a:spcPts val="2133"/>
              </a:spcBef>
              <a:spcAft>
                <a:spcPts val="0"/>
              </a:spcAft>
              <a:buSzPts val="1400"/>
              <a:buChar char="●"/>
              <a:defRPr/>
            </a:lvl4pPr>
            <a:lvl5pPr marL="2286000" lvl="4" indent="-317500" algn="l">
              <a:lnSpc>
                <a:spcPct val="90000"/>
              </a:lnSpc>
              <a:spcBef>
                <a:spcPts val="2133"/>
              </a:spcBef>
              <a:spcAft>
                <a:spcPts val="0"/>
              </a:spcAft>
              <a:buSzPts val="1400"/>
              <a:buChar char="○"/>
              <a:defRPr/>
            </a:lvl5pPr>
            <a:lvl6pPr marL="2743200" lvl="5" indent="-317500" algn="l">
              <a:lnSpc>
                <a:spcPct val="90000"/>
              </a:lnSpc>
              <a:spcBef>
                <a:spcPts val="2133"/>
              </a:spcBef>
              <a:spcAft>
                <a:spcPts val="0"/>
              </a:spcAft>
              <a:buSzPts val="1400"/>
              <a:buChar char="■"/>
              <a:defRPr/>
            </a:lvl6pPr>
            <a:lvl7pPr marL="3200400" lvl="6" indent="-317500" algn="l">
              <a:lnSpc>
                <a:spcPct val="90000"/>
              </a:lnSpc>
              <a:spcBef>
                <a:spcPts val="2133"/>
              </a:spcBef>
              <a:spcAft>
                <a:spcPts val="0"/>
              </a:spcAft>
              <a:buSzPts val="1400"/>
              <a:buChar char="●"/>
              <a:defRPr/>
            </a:lvl7pPr>
            <a:lvl8pPr marL="3657600" lvl="7" indent="-317500" algn="l">
              <a:lnSpc>
                <a:spcPct val="90000"/>
              </a:lnSpc>
              <a:spcBef>
                <a:spcPts val="2133"/>
              </a:spcBef>
              <a:spcAft>
                <a:spcPts val="0"/>
              </a:spcAft>
              <a:buSzPts val="1400"/>
              <a:buChar char="○"/>
              <a:defRPr/>
            </a:lvl8pPr>
            <a:lvl9pPr marL="4114800" lvl="8" indent="-317500" algn="l">
              <a:lnSpc>
                <a:spcPct val="90000"/>
              </a:lnSpc>
              <a:spcBef>
                <a:spcPts val="2133"/>
              </a:spcBef>
              <a:spcAft>
                <a:spcPts val="2133"/>
              </a:spcAft>
              <a:buSzPts val="1400"/>
              <a:buChar char="■"/>
              <a:defRPr/>
            </a:lvl9pPr>
          </a:lstStyle>
          <a:p>
            <a:endParaRPr/>
          </a:p>
        </p:txBody>
      </p:sp>
      <p:sp>
        <p:nvSpPr>
          <p:cNvPr id="132" name="Google Shape;132;p20"/>
          <p:cNvSpPr txBox="1">
            <a:spLocks noGrp="1"/>
          </p:cNvSpPr>
          <p:nvPr>
            <p:ph type="sldNum" idx="12"/>
          </p:nvPr>
        </p:nvSpPr>
        <p:spPr>
          <a:xfrm>
            <a:off x="11330665" y="6251679"/>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FFFFFF"/>
              </a:buClr>
              <a:buSzPts val="1050"/>
              <a:buFont typeface="Calibri"/>
              <a:buNone/>
              <a:defRPr sz="105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1050"/>
              <a:buFont typeface="Calibri"/>
              <a:buNone/>
              <a:defRPr sz="105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1050"/>
              <a:buFont typeface="Calibri"/>
              <a:buNone/>
              <a:defRPr sz="105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1050"/>
              <a:buFont typeface="Calibri"/>
              <a:buNone/>
              <a:defRPr sz="105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1050"/>
              <a:buFont typeface="Calibri"/>
              <a:buNone/>
              <a:defRPr sz="105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1050"/>
              <a:buFont typeface="Calibri"/>
              <a:buNone/>
              <a:defRPr sz="105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1050"/>
              <a:buFont typeface="Calibri"/>
              <a:buNone/>
              <a:defRPr sz="105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1050"/>
              <a:buFont typeface="Calibri"/>
              <a:buNone/>
              <a:defRPr sz="105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1050"/>
              <a:buFont typeface="Calibri"/>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844160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slide - purple">
  <p:cSld name="Title slide - purple">
    <p:bg>
      <p:bgPr>
        <a:solidFill>
          <a:schemeClr val="accent4"/>
        </a:solidFill>
        <a:effectLst/>
      </p:bgPr>
    </p:bg>
    <p:spTree>
      <p:nvGrpSpPr>
        <p:cNvPr id="1" name="Shape 133"/>
        <p:cNvGrpSpPr/>
        <p:nvPr/>
      </p:nvGrpSpPr>
      <p:grpSpPr>
        <a:xfrm>
          <a:off x="0" y="0"/>
          <a:ext cx="0" cy="0"/>
          <a:chOff x="0" y="0"/>
          <a:chExt cx="0" cy="0"/>
        </a:xfrm>
      </p:grpSpPr>
      <p:pic>
        <p:nvPicPr>
          <p:cNvPr id="134" name="Google Shape;134;g114646dbea4_0_269" descr="null"/>
          <p:cNvPicPr preferRelativeResize="0"/>
          <p:nvPr/>
        </p:nvPicPr>
        <p:blipFill rotWithShape="1">
          <a:blip r:embed="rId2">
            <a:alphaModFix/>
          </a:blip>
          <a:srcRect/>
          <a:stretch/>
        </p:blipFill>
        <p:spPr>
          <a:xfrm>
            <a:off x="3933933" y="-593933"/>
            <a:ext cx="8790966" cy="8445866"/>
          </a:xfrm>
          <a:prstGeom prst="rect">
            <a:avLst/>
          </a:prstGeom>
          <a:noFill/>
          <a:ln>
            <a:noFill/>
          </a:ln>
        </p:spPr>
      </p:pic>
      <p:sp>
        <p:nvSpPr>
          <p:cNvPr id="135" name="Google Shape;135;g114646dbea4_0_269"/>
          <p:cNvSpPr txBox="1">
            <a:spLocks noGrp="1"/>
          </p:cNvSpPr>
          <p:nvPr>
            <p:ph type="ctrTitle"/>
          </p:nvPr>
        </p:nvSpPr>
        <p:spPr>
          <a:xfrm>
            <a:off x="520700" y="2425700"/>
            <a:ext cx="10962900" cy="12447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a:endParaRPr/>
          </a:p>
        </p:txBody>
      </p:sp>
      <p:sp>
        <p:nvSpPr>
          <p:cNvPr id="136" name="Google Shape;136;g114646dbea4_0_269"/>
          <p:cNvSpPr txBox="1">
            <a:spLocks noGrp="1"/>
          </p:cNvSpPr>
          <p:nvPr>
            <p:ph type="subTitle" idx="1"/>
          </p:nvPr>
        </p:nvSpPr>
        <p:spPr>
          <a:xfrm>
            <a:off x="520700" y="3718840"/>
            <a:ext cx="10962900" cy="577200"/>
          </a:xfrm>
          <a:prstGeom prst="rect">
            <a:avLst/>
          </a:prstGeom>
          <a:noFill/>
          <a:ln>
            <a:noFill/>
          </a:ln>
        </p:spPr>
        <p:txBody>
          <a:bodyPr spcFirstLastPara="1" wrap="square" lIns="0" tIns="45700" rIns="0" bIns="45700" anchor="t" anchorCtr="0">
            <a:normAutofit/>
          </a:bodyPr>
          <a:lstStyle>
            <a:lvl1pPr lvl="0" algn="l">
              <a:lnSpc>
                <a:spcPct val="100000"/>
              </a:lnSpc>
              <a:spcBef>
                <a:spcPts val="1200"/>
              </a:spcBef>
              <a:spcAft>
                <a:spcPts val="0"/>
              </a:spcAft>
              <a:buClr>
                <a:schemeClr val="lt1"/>
              </a:buClr>
              <a:buSzPts val="2000"/>
              <a:buFont typeface="Lato"/>
              <a:buNone/>
              <a:defRPr>
                <a:solidFill>
                  <a:schemeClr val="lt1"/>
                </a:solidFill>
                <a:latin typeface="Lato"/>
                <a:ea typeface="Lato"/>
                <a:cs typeface="Lato"/>
                <a:sym typeface="Lato"/>
              </a:defRPr>
            </a:lvl1pPr>
            <a:lvl2pPr lvl="1" algn="l">
              <a:lnSpc>
                <a:spcPct val="100000"/>
              </a:lnSpc>
              <a:spcBef>
                <a:spcPts val="200"/>
              </a:spcBef>
              <a:spcAft>
                <a:spcPts val="0"/>
              </a:spcAft>
              <a:buClr>
                <a:schemeClr val="lt1"/>
              </a:buClr>
              <a:buSzPts val="2400"/>
              <a:buNone/>
              <a:defRPr sz="2400">
                <a:solidFill>
                  <a:schemeClr val="lt1"/>
                </a:solidFill>
              </a:defRPr>
            </a:lvl2pPr>
            <a:lvl3pPr lvl="2" algn="l">
              <a:lnSpc>
                <a:spcPct val="100000"/>
              </a:lnSpc>
              <a:spcBef>
                <a:spcPts val="200"/>
              </a:spcBef>
              <a:spcAft>
                <a:spcPts val="0"/>
              </a:spcAft>
              <a:buClr>
                <a:schemeClr val="lt1"/>
              </a:buClr>
              <a:buSzPts val="2400"/>
              <a:buNone/>
              <a:defRPr sz="2400">
                <a:solidFill>
                  <a:schemeClr val="lt1"/>
                </a:solidFill>
              </a:defRPr>
            </a:lvl3pPr>
            <a:lvl4pPr lvl="3" algn="l">
              <a:lnSpc>
                <a:spcPct val="100000"/>
              </a:lnSpc>
              <a:spcBef>
                <a:spcPts val="200"/>
              </a:spcBef>
              <a:spcAft>
                <a:spcPts val="0"/>
              </a:spcAft>
              <a:buClr>
                <a:schemeClr val="lt1"/>
              </a:buClr>
              <a:buSzPts val="2400"/>
              <a:buNone/>
              <a:defRPr sz="2400">
                <a:solidFill>
                  <a:schemeClr val="lt1"/>
                </a:solidFill>
              </a:defRPr>
            </a:lvl4pPr>
            <a:lvl5pPr lvl="4" algn="l">
              <a:lnSpc>
                <a:spcPct val="100000"/>
              </a:lnSpc>
              <a:spcBef>
                <a:spcPts val="200"/>
              </a:spcBef>
              <a:spcAft>
                <a:spcPts val="0"/>
              </a:spcAft>
              <a:buClr>
                <a:schemeClr val="lt1"/>
              </a:buClr>
              <a:buSzPts val="2400"/>
              <a:buNone/>
              <a:defRPr sz="2400">
                <a:solidFill>
                  <a:schemeClr val="lt1"/>
                </a:solidFill>
              </a:defRPr>
            </a:lvl5pPr>
            <a:lvl6pPr lvl="5" algn="l">
              <a:lnSpc>
                <a:spcPct val="100000"/>
              </a:lnSpc>
              <a:spcBef>
                <a:spcPts val="200"/>
              </a:spcBef>
              <a:spcAft>
                <a:spcPts val="0"/>
              </a:spcAft>
              <a:buClr>
                <a:schemeClr val="lt1"/>
              </a:buClr>
              <a:buSzPts val="2400"/>
              <a:buNone/>
              <a:defRPr sz="2400">
                <a:solidFill>
                  <a:schemeClr val="lt1"/>
                </a:solidFill>
              </a:defRPr>
            </a:lvl6pPr>
            <a:lvl7pPr lvl="6" algn="l">
              <a:lnSpc>
                <a:spcPct val="100000"/>
              </a:lnSpc>
              <a:spcBef>
                <a:spcPts val="200"/>
              </a:spcBef>
              <a:spcAft>
                <a:spcPts val="0"/>
              </a:spcAft>
              <a:buClr>
                <a:schemeClr val="lt1"/>
              </a:buClr>
              <a:buSzPts val="2400"/>
              <a:buNone/>
              <a:defRPr sz="2400">
                <a:solidFill>
                  <a:schemeClr val="lt1"/>
                </a:solidFill>
              </a:defRPr>
            </a:lvl7pPr>
            <a:lvl8pPr lvl="7" algn="l">
              <a:lnSpc>
                <a:spcPct val="100000"/>
              </a:lnSpc>
              <a:spcBef>
                <a:spcPts val="200"/>
              </a:spcBef>
              <a:spcAft>
                <a:spcPts val="0"/>
              </a:spcAft>
              <a:buClr>
                <a:schemeClr val="lt1"/>
              </a:buClr>
              <a:buSzPts val="2400"/>
              <a:buNone/>
              <a:defRPr sz="2400">
                <a:solidFill>
                  <a:schemeClr val="lt1"/>
                </a:solidFill>
              </a:defRPr>
            </a:lvl8pPr>
            <a:lvl9pPr lvl="8" algn="l">
              <a:lnSpc>
                <a:spcPct val="100000"/>
              </a:lnSpc>
              <a:spcBef>
                <a:spcPts val="200"/>
              </a:spcBef>
              <a:spcAft>
                <a:spcPts val="0"/>
              </a:spcAft>
              <a:buClr>
                <a:schemeClr val="lt1"/>
              </a:buClr>
              <a:buSzPts val="2400"/>
              <a:buNone/>
              <a:defRPr sz="2400">
                <a:solidFill>
                  <a:schemeClr val="lt1"/>
                </a:solidFill>
              </a:defRPr>
            </a:lvl9pPr>
          </a:lstStyle>
          <a:p>
            <a:endParaRPr/>
          </a:p>
        </p:txBody>
      </p:sp>
      <p:sp>
        <p:nvSpPr>
          <p:cNvPr id="137" name="Google Shape;137;g114646dbea4_0_269"/>
          <p:cNvSpPr txBox="1">
            <a:spLocks noGrp="1"/>
          </p:cNvSpPr>
          <p:nvPr>
            <p:ph type="sldNum" idx="12"/>
          </p:nvPr>
        </p:nvSpPr>
        <p:spPr>
          <a:xfrm>
            <a:off x="11364722" y="6362431"/>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F3F3F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F3F3F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F3F3F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F3F3F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F3F3F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F3F3F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F3F3F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F3F3F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F3F3F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24890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two columns">
    <p:spTree>
      <p:nvGrpSpPr>
        <p:cNvPr id="1" name=""/>
        <p:cNvGrpSpPr/>
        <p:nvPr/>
      </p:nvGrpSpPr>
      <p:grpSpPr>
        <a:xfrm>
          <a:off x="0" y="0"/>
          <a:ext cx="0" cy="0"/>
          <a:chOff x="0" y="0"/>
          <a:chExt cx="0" cy="0"/>
        </a:xfrm>
      </p:grpSpPr>
      <p:pic>
        <p:nvPicPr>
          <p:cNvPr id="13" name="图片 7" descr="The star in the ESE logo.">
            <a:extLst>
              <a:ext uri="{FF2B5EF4-FFF2-40B4-BE49-F238E27FC236}">
                <a16:creationId xmlns:a16="http://schemas.microsoft.com/office/drawing/2014/main" id="{0A84CDFA-79F7-4BA0-98A7-CE6AD7E69B6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7" name="灯片编号占位符 6">
            <a:extLst>
              <a:ext uri="{FF2B5EF4-FFF2-40B4-BE49-F238E27FC236}">
                <a16:creationId xmlns:a16="http://schemas.microsoft.com/office/drawing/2014/main" id="{94301496-3A04-4B17-9688-6289A84D6F4D}"/>
              </a:ext>
            </a:extLst>
          </p:cNvPr>
          <p:cNvSpPr>
            <a:spLocks noGrp="1"/>
          </p:cNvSpPr>
          <p:nvPr>
            <p:ph type="sldNum" sz="quarter" idx="12"/>
          </p:nvPr>
        </p:nvSpPr>
        <p:spPr/>
        <p:txBody>
          <a:bodyPr/>
          <a:lstStyle>
            <a:lvl1pPr>
              <a:defRPr>
                <a:solidFill>
                  <a:schemeClr val="tx1"/>
                </a:solidFill>
                <a:latin typeface="Segoe UI" panose="020B0502040204020203" pitchFamily="34" charset="0"/>
                <a:cs typeface="Segoe UI" panose="020B0502040204020203" pitchFamily="34" charset="0"/>
              </a:defRPr>
            </a:lvl1pPr>
          </a:lstStyle>
          <a:p>
            <a:fld id="{FF27229C-EC7B-4063-A33B-28A5E87E32ED}" type="slidenum">
              <a:rPr lang="zh-CN" altLang="en-US" smtClean="0"/>
              <a:pPr/>
              <a:t>‹#›</a:t>
            </a:fld>
            <a:endParaRPr lang="zh-CN" altLang="en-US"/>
          </a:p>
        </p:txBody>
      </p:sp>
      <p:sp>
        <p:nvSpPr>
          <p:cNvPr id="8" name="矩形 6" descr="Colored background box.">
            <a:extLst>
              <a:ext uri="{FF2B5EF4-FFF2-40B4-BE49-F238E27FC236}">
                <a16:creationId xmlns:a16="http://schemas.microsoft.com/office/drawing/2014/main" id="{A875BDB0-8CE9-4FCF-818B-C21A2BF5A21B}"/>
              </a:ext>
            </a:extLst>
          </p:cNvPr>
          <p:cNvSpPr/>
          <p:nvPr userDrawn="1"/>
        </p:nvSpPr>
        <p:spPr>
          <a:xfrm>
            <a:off x="0" y="212726"/>
            <a:ext cx="250371" cy="832304"/>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descr="Colored background box.">
            <a:extLst>
              <a:ext uri="{FF2B5EF4-FFF2-40B4-BE49-F238E27FC236}">
                <a16:creationId xmlns:a16="http://schemas.microsoft.com/office/drawing/2014/main" id="{5DF00629-F578-459E-B808-C056CC098EE1}"/>
              </a:ext>
            </a:extLst>
          </p:cNvPr>
          <p:cNvSpPr/>
          <p:nvPr userDrawn="1"/>
        </p:nvSpPr>
        <p:spPr>
          <a:xfrm>
            <a:off x="435429" y="212727"/>
            <a:ext cx="11756571" cy="832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内容占位符 2">
            <a:extLst>
              <a:ext uri="{FF2B5EF4-FFF2-40B4-BE49-F238E27FC236}">
                <a16:creationId xmlns:a16="http://schemas.microsoft.com/office/drawing/2014/main" id="{35FFD893-9645-4ABA-BC18-4957569298FB}"/>
              </a:ext>
            </a:extLst>
          </p:cNvPr>
          <p:cNvSpPr>
            <a:spLocks noGrp="1"/>
          </p:cNvSpPr>
          <p:nvPr>
            <p:ph idx="13" hasCustomPrompt="1"/>
          </p:nvPr>
        </p:nvSpPr>
        <p:spPr>
          <a:xfrm>
            <a:off x="435429" y="2189408"/>
            <a:ext cx="5452057" cy="3799267"/>
          </a:xfrm>
        </p:spPr>
        <p:txBody>
          <a:bodyPr>
            <a:noAutofit/>
          </a:bodyPr>
          <a:lstStyle>
            <a:lvl1pPr marL="228600" indent="-228600">
              <a:lnSpc>
                <a:spcPct val="100000"/>
              </a:lnSpc>
              <a:spcAft>
                <a:spcPts val="0"/>
              </a:spcAft>
              <a:buClr>
                <a:srgbClr val="E38526"/>
              </a:buClr>
              <a:buFont typeface="Arial" panose="020B0604020202020204" pitchFamily="34" charset="0"/>
              <a:buChar char="•"/>
              <a:defRPr sz="2800" baseline="0">
                <a:solidFill>
                  <a:schemeClr val="accent1">
                    <a:lumMod val="50000"/>
                  </a:schemeClr>
                </a:solidFill>
                <a:latin typeface="Segoe UI" panose="020B0502040204020203" pitchFamily="34" charset="0"/>
                <a:cs typeface="Segoe UI" panose="020B0502040204020203" pitchFamily="34" charset="0"/>
              </a:defRPr>
            </a:lvl1pPr>
            <a:lvl2pPr marL="685800" indent="-228600">
              <a:lnSpc>
                <a:spcPct val="100000"/>
              </a:lnSpc>
              <a:spcAft>
                <a:spcPts val="0"/>
              </a:spcAft>
              <a:buClr>
                <a:srgbClr val="E38526"/>
              </a:buClr>
              <a:buFont typeface="Courier New" panose="02070309020205020404" pitchFamily="49" charset="0"/>
              <a:buChar char="o"/>
              <a:defRPr sz="2400">
                <a:solidFill>
                  <a:schemeClr val="accent1">
                    <a:lumMod val="50000"/>
                  </a:schemeClr>
                </a:solidFill>
                <a:latin typeface="Segoe UI" panose="020B0502040204020203" pitchFamily="34" charset="0"/>
                <a:cs typeface="Segoe UI" panose="020B0502040204020203" pitchFamily="34" charset="0"/>
              </a:defRPr>
            </a:lvl2pPr>
            <a:lvl3pPr marL="1143000" indent="-228600">
              <a:lnSpc>
                <a:spcPct val="100000"/>
              </a:lnSpc>
              <a:spcAft>
                <a:spcPts val="0"/>
              </a:spcAft>
              <a:buClr>
                <a:srgbClr val="E38526"/>
              </a:buClr>
              <a:buFont typeface="Wingdings" panose="05000000000000000000" pitchFamily="2" charset="2"/>
              <a:buChar char="§"/>
              <a:defRPr sz="2000">
                <a:solidFill>
                  <a:schemeClr val="accent1">
                    <a:lumMod val="50000"/>
                  </a:schemeClr>
                </a:solidFill>
                <a:latin typeface="Segoe UI" panose="020B0502040204020203" pitchFamily="34" charset="0"/>
                <a:cs typeface="Segoe UI" panose="020B0502040204020203" pitchFamily="34" charset="0"/>
              </a:defRPr>
            </a:lvl3pPr>
            <a:lvl4pPr marL="1600200" indent="-228600">
              <a:lnSpc>
                <a:spcPct val="100000"/>
              </a:lnSpc>
              <a:spcAft>
                <a:spcPts val="0"/>
              </a:spcAft>
              <a:buClr>
                <a:srgbClr val="E38526"/>
              </a:buClr>
              <a:buFont typeface="Wingdings" panose="05000000000000000000" pitchFamily="2" charset="2"/>
              <a:buChar char="Ø"/>
              <a:defRPr sz="1800">
                <a:solidFill>
                  <a:schemeClr val="accent1">
                    <a:lumMod val="50000"/>
                  </a:schemeClr>
                </a:solidFill>
                <a:latin typeface="Segoe UI" panose="020B0502040204020203" pitchFamily="34" charset="0"/>
                <a:cs typeface="Segoe UI" panose="020B0502040204020203" pitchFamily="34" charset="0"/>
              </a:defRPr>
            </a:lvl4pPr>
            <a:lvl5pPr marL="2057400" indent="-228600">
              <a:lnSpc>
                <a:spcPct val="100000"/>
              </a:lnSpc>
              <a:spcAft>
                <a:spcPts val="0"/>
              </a:spcAft>
              <a:buClr>
                <a:srgbClr val="E38526"/>
              </a:buClr>
              <a:buFont typeface="Wingdings" panose="05000000000000000000" pitchFamily="2" charset="2"/>
              <a:buChar char="v"/>
              <a:defRPr sz="18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a:t>Click here to edit bullet points</a:t>
            </a:r>
            <a:endParaRPr lang="zh-CN" altLang="en-US"/>
          </a:p>
          <a:p>
            <a:pPr lvl="1"/>
            <a:r>
              <a:rPr lang="en-US" altLang="zh-CN"/>
              <a:t>Second level</a:t>
            </a:r>
            <a:endParaRPr lang="zh-CN" altLang="en-US"/>
          </a:p>
          <a:p>
            <a:pPr lvl="2"/>
            <a:r>
              <a:rPr lang="en-US" altLang="zh-CN"/>
              <a:t>Third level</a:t>
            </a:r>
            <a:endParaRPr lang="zh-CN" altLang="en-US"/>
          </a:p>
          <a:p>
            <a:pPr lvl="3"/>
            <a:r>
              <a:rPr lang="en-US" altLang="zh-CN"/>
              <a:t>Fourth level</a:t>
            </a:r>
            <a:endParaRPr lang="zh-CN" altLang="en-US"/>
          </a:p>
          <a:p>
            <a:pPr lvl="4"/>
            <a:r>
              <a:rPr lang="en-US" altLang="zh-CN"/>
              <a:t>Fifth level</a:t>
            </a:r>
            <a:endParaRPr lang="zh-CN" altLang="en-US"/>
          </a:p>
        </p:txBody>
      </p:sp>
      <p:sp>
        <p:nvSpPr>
          <p:cNvPr id="17" name="文本占位符 2">
            <a:extLst>
              <a:ext uri="{FF2B5EF4-FFF2-40B4-BE49-F238E27FC236}">
                <a16:creationId xmlns:a16="http://schemas.microsoft.com/office/drawing/2014/main" id="{3F8C2E89-BE57-4EAB-8E44-06A7578A41E7}"/>
              </a:ext>
            </a:extLst>
          </p:cNvPr>
          <p:cNvSpPr>
            <a:spLocks noGrp="1"/>
          </p:cNvSpPr>
          <p:nvPr>
            <p:ph type="body" idx="1" hasCustomPrompt="1"/>
          </p:nvPr>
        </p:nvSpPr>
        <p:spPr>
          <a:xfrm>
            <a:off x="435429" y="1336505"/>
            <a:ext cx="5452057" cy="776702"/>
          </a:xfrm>
          <a:solidFill>
            <a:srgbClr val="E38526"/>
          </a:solidFill>
        </p:spPr>
        <p:txBody>
          <a:bodyPr anchor="ctr">
            <a:noAutofit/>
          </a:bodyPr>
          <a:lstStyle>
            <a:lvl1pPr marL="0" indent="0" algn="l">
              <a:buNone/>
              <a:defRPr sz="2800" b="1">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here to edit subtitle</a:t>
            </a:r>
            <a:endParaRPr lang="zh-CN" altLang="en-US"/>
          </a:p>
        </p:txBody>
      </p:sp>
      <p:sp>
        <p:nvSpPr>
          <p:cNvPr id="18" name="文本占位符 2">
            <a:extLst>
              <a:ext uri="{FF2B5EF4-FFF2-40B4-BE49-F238E27FC236}">
                <a16:creationId xmlns:a16="http://schemas.microsoft.com/office/drawing/2014/main" id="{3F8C2E89-BE57-4EAB-8E44-06A7578A41E7}"/>
              </a:ext>
            </a:extLst>
          </p:cNvPr>
          <p:cNvSpPr>
            <a:spLocks noGrp="1"/>
          </p:cNvSpPr>
          <p:nvPr>
            <p:ph type="body" idx="15" hasCustomPrompt="1"/>
          </p:nvPr>
        </p:nvSpPr>
        <p:spPr>
          <a:xfrm>
            <a:off x="6313714" y="1336505"/>
            <a:ext cx="5452057" cy="776702"/>
          </a:xfrm>
          <a:solidFill>
            <a:srgbClr val="E38526"/>
          </a:solidFill>
        </p:spPr>
        <p:txBody>
          <a:bodyPr anchor="ctr">
            <a:noAutofit/>
          </a:bodyPr>
          <a:lstStyle>
            <a:lvl1pPr marL="0" indent="0" algn="l">
              <a:buNone/>
              <a:defRPr sz="2800" b="1">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here to edit subtitle</a:t>
            </a:r>
            <a:endParaRPr lang="zh-CN" altLang="en-US"/>
          </a:p>
        </p:txBody>
      </p:sp>
      <p:sp>
        <p:nvSpPr>
          <p:cNvPr id="15" name="标题 1">
            <a:extLst>
              <a:ext uri="{FF2B5EF4-FFF2-40B4-BE49-F238E27FC236}">
                <a16:creationId xmlns:a16="http://schemas.microsoft.com/office/drawing/2014/main" id="{73DEFAAE-AB64-48F2-AA3E-533A2C1271E0}"/>
              </a:ext>
            </a:extLst>
          </p:cNvPr>
          <p:cNvSpPr>
            <a:spLocks noGrp="1"/>
          </p:cNvSpPr>
          <p:nvPr>
            <p:ph type="title" hasCustomPrompt="1"/>
          </p:nvPr>
        </p:nvSpPr>
        <p:spPr>
          <a:xfrm>
            <a:off x="567743" y="288925"/>
            <a:ext cx="11433757" cy="679905"/>
          </a:xfrm>
        </p:spPr>
        <p:txBody>
          <a:bodyPr>
            <a:noAutofit/>
          </a:bodyPr>
          <a:lstStyle>
            <a:lvl1pPr>
              <a:defRPr sz="3000">
                <a:solidFill>
                  <a:schemeClr val="bg1"/>
                </a:solidFill>
                <a:latin typeface="Segoe UI Semibold" panose="020B0702040204020203" pitchFamily="34" charset="0"/>
                <a:cs typeface="Segoe UI Semibold" panose="020B0702040204020203" pitchFamily="34" charset="0"/>
              </a:defRPr>
            </a:lvl1pPr>
          </a:lstStyle>
          <a:p>
            <a:r>
              <a:rPr lang="en-US" altLang="zh-CN"/>
              <a:t>Click here to edit title</a:t>
            </a:r>
            <a:endParaRPr lang="zh-CN" altLang="en-US"/>
          </a:p>
        </p:txBody>
      </p:sp>
      <p:sp>
        <p:nvSpPr>
          <p:cNvPr id="16" name="TextBox 15"/>
          <p:cNvSpPr txBox="1"/>
          <p:nvPr userDrawn="1"/>
        </p:nvSpPr>
        <p:spPr>
          <a:xfrm>
            <a:off x="250371" y="6352143"/>
            <a:ext cx="7713372" cy="369332"/>
          </a:xfrm>
          <a:prstGeom prst="rect">
            <a:avLst/>
          </a:prstGeom>
          <a:noFill/>
        </p:spPr>
        <p:txBody>
          <a:bodyPr wrap="square" rtlCol="0">
            <a:spAutoFit/>
          </a:bodyPr>
          <a:lstStyle/>
          <a:p>
            <a:r>
              <a:rPr lang="en-US" sz="1200" kern="1200">
                <a:solidFill>
                  <a:schemeClr val="tx1">
                    <a:tint val="75000"/>
                  </a:schemeClr>
                </a:solidFill>
                <a:latin typeface="Segoe"/>
                <a:ea typeface="+mn-ea"/>
                <a:cs typeface="+mn-cs"/>
              </a:rPr>
              <a:t>Massachusetts Department of</a:t>
            </a:r>
            <a:r>
              <a:rPr lang="en-US" baseline="0">
                <a:latin typeface="Segoe"/>
              </a:rPr>
              <a:t> </a:t>
            </a:r>
            <a:r>
              <a:rPr lang="en-US" sz="1200" kern="1200">
                <a:solidFill>
                  <a:schemeClr val="tx1">
                    <a:tint val="75000"/>
                  </a:schemeClr>
                </a:solidFill>
                <a:latin typeface="Segoe"/>
                <a:ea typeface="+mn-ea"/>
                <a:cs typeface="+mn-cs"/>
              </a:rPr>
              <a:t>Elementary</a:t>
            </a:r>
            <a:r>
              <a:rPr lang="en-US" baseline="0">
                <a:latin typeface="Segoe"/>
              </a:rPr>
              <a:t> </a:t>
            </a:r>
            <a:r>
              <a:rPr lang="en-US" sz="1200" kern="1200">
                <a:solidFill>
                  <a:schemeClr val="tx1">
                    <a:tint val="75000"/>
                  </a:schemeClr>
                </a:solidFill>
                <a:latin typeface="Segoe"/>
                <a:ea typeface="+mn-ea"/>
                <a:cs typeface="+mn-cs"/>
              </a:rPr>
              <a:t>and</a:t>
            </a:r>
            <a:r>
              <a:rPr lang="en-US" baseline="0">
                <a:latin typeface="Segoe"/>
              </a:rPr>
              <a:t> </a:t>
            </a:r>
            <a:r>
              <a:rPr lang="en-US" sz="1200" kern="1200">
                <a:solidFill>
                  <a:schemeClr val="tx1">
                    <a:tint val="75000"/>
                  </a:schemeClr>
                </a:solidFill>
                <a:latin typeface="Segoe"/>
                <a:ea typeface="+mn-ea"/>
                <a:cs typeface="+mn-cs"/>
              </a:rPr>
              <a:t>Secondary</a:t>
            </a:r>
            <a:r>
              <a:rPr lang="en-US" baseline="0">
                <a:latin typeface="Segoe"/>
              </a:rPr>
              <a:t> </a:t>
            </a:r>
            <a:r>
              <a:rPr lang="en-US" sz="1200" kern="1200">
                <a:solidFill>
                  <a:schemeClr val="tx1">
                    <a:tint val="75000"/>
                  </a:schemeClr>
                </a:solidFill>
                <a:latin typeface="Segoe"/>
                <a:ea typeface="+mn-ea"/>
                <a:cs typeface="+mn-cs"/>
              </a:rPr>
              <a:t>Education</a:t>
            </a:r>
          </a:p>
        </p:txBody>
      </p:sp>
      <p:sp>
        <p:nvSpPr>
          <p:cNvPr id="14" name="内容占位符 2">
            <a:extLst>
              <a:ext uri="{FF2B5EF4-FFF2-40B4-BE49-F238E27FC236}">
                <a16:creationId xmlns:a16="http://schemas.microsoft.com/office/drawing/2014/main" id="{35FFD893-9645-4ABA-BC18-4957569298FB}"/>
              </a:ext>
            </a:extLst>
          </p:cNvPr>
          <p:cNvSpPr>
            <a:spLocks noGrp="1"/>
          </p:cNvSpPr>
          <p:nvPr>
            <p:ph idx="16" hasCustomPrompt="1"/>
          </p:nvPr>
        </p:nvSpPr>
        <p:spPr>
          <a:xfrm>
            <a:off x="6313713" y="2204358"/>
            <a:ext cx="5452057" cy="3799267"/>
          </a:xfrm>
        </p:spPr>
        <p:txBody>
          <a:bodyPr>
            <a:noAutofit/>
          </a:bodyPr>
          <a:lstStyle>
            <a:lvl1pPr marL="228600" indent="-228600">
              <a:lnSpc>
                <a:spcPct val="100000"/>
              </a:lnSpc>
              <a:spcAft>
                <a:spcPts val="0"/>
              </a:spcAft>
              <a:buClr>
                <a:srgbClr val="E38526"/>
              </a:buClr>
              <a:buFont typeface="Arial" panose="020B0604020202020204" pitchFamily="34" charset="0"/>
              <a:buChar char="•"/>
              <a:defRPr sz="2800" baseline="0">
                <a:solidFill>
                  <a:schemeClr val="accent1">
                    <a:lumMod val="50000"/>
                  </a:schemeClr>
                </a:solidFill>
                <a:latin typeface="Segoe UI" panose="020B0502040204020203" pitchFamily="34" charset="0"/>
                <a:cs typeface="Segoe UI" panose="020B0502040204020203" pitchFamily="34" charset="0"/>
              </a:defRPr>
            </a:lvl1pPr>
            <a:lvl2pPr marL="685800" indent="-228600">
              <a:lnSpc>
                <a:spcPct val="100000"/>
              </a:lnSpc>
              <a:spcAft>
                <a:spcPts val="0"/>
              </a:spcAft>
              <a:buClr>
                <a:srgbClr val="E38526"/>
              </a:buClr>
              <a:buFont typeface="Courier New" panose="02070309020205020404" pitchFamily="49" charset="0"/>
              <a:buChar char="o"/>
              <a:defRPr sz="2400">
                <a:solidFill>
                  <a:schemeClr val="accent1">
                    <a:lumMod val="50000"/>
                  </a:schemeClr>
                </a:solidFill>
                <a:latin typeface="Segoe UI" panose="020B0502040204020203" pitchFamily="34" charset="0"/>
                <a:cs typeface="Segoe UI" panose="020B0502040204020203" pitchFamily="34" charset="0"/>
              </a:defRPr>
            </a:lvl2pPr>
            <a:lvl3pPr marL="1143000" indent="-228600">
              <a:lnSpc>
                <a:spcPct val="100000"/>
              </a:lnSpc>
              <a:spcAft>
                <a:spcPts val="0"/>
              </a:spcAft>
              <a:buClr>
                <a:srgbClr val="E38526"/>
              </a:buClr>
              <a:buFont typeface="Wingdings" panose="05000000000000000000" pitchFamily="2" charset="2"/>
              <a:buChar char="§"/>
              <a:defRPr sz="2000">
                <a:solidFill>
                  <a:schemeClr val="accent1">
                    <a:lumMod val="50000"/>
                  </a:schemeClr>
                </a:solidFill>
                <a:latin typeface="Segoe UI" panose="020B0502040204020203" pitchFamily="34" charset="0"/>
                <a:cs typeface="Segoe UI" panose="020B0502040204020203" pitchFamily="34" charset="0"/>
              </a:defRPr>
            </a:lvl3pPr>
            <a:lvl4pPr marL="1600200" indent="-228600">
              <a:lnSpc>
                <a:spcPct val="100000"/>
              </a:lnSpc>
              <a:spcAft>
                <a:spcPts val="0"/>
              </a:spcAft>
              <a:buClr>
                <a:srgbClr val="E38526"/>
              </a:buClr>
              <a:buFont typeface="Wingdings" panose="05000000000000000000" pitchFamily="2" charset="2"/>
              <a:buChar char="Ø"/>
              <a:defRPr sz="1800">
                <a:solidFill>
                  <a:schemeClr val="accent1">
                    <a:lumMod val="50000"/>
                  </a:schemeClr>
                </a:solidFill>
                <a:latin typeface="Segoe UI" panose="020B0502040204020203" pitchFamily="34" charset="0"/>
                <a:cs typeface="Segoe UI" panose="020B0502040204020203" pitchFamily="34" charset="0"/>
              </a:defRPr>
            </a:lvl4pPr>
            <a:lvl5pPr marL="2057400" indent="-228600">
              <a:lnSpc>
                <a:spcPct val="100000"/>
              </a:lnSpc>
              <a:spcAft>
                <a:spcPts val="0"/>
              </a:spcAft>
              <a:buClr>
                <a:srgbClr val="E38526"/>
              </a:buClr>
              <a:buFont typeface="Wingdings" panose="05000000000000000000" pitchFamily="2" charset="2"/>
              <a:buChar char="v"/>
              <a:defRPr sz="18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a:t>Click here to edit bullet points</a:t>
            </a:r>
            <a:endParaRPr lang="zh-CN" altLang="en-US"/>
          </a:p>
          <a:p>
            <a:pPr lvl="1"/>
            <a:r>
              <a:rPr lang="en-US" altLang="zh-CN"/>
              <a:t>Second level</a:t>
            </a:r>
            <a:endParaRPr lang="zh-CN" altLang="en-US"/>
          </a:p>
          <a:p>
            <a:pPr lvl="2"/>
            <a:r>
              <a:rPr lang="en-US" altLang="zh-CN"/>
              <a:t>Third level</a:t>
            </a:r>
            <a:endParaRPr lang="zh-CN" altLang="en-US"/>
          </a:p>
          <a:p>
            <a:pPr lvl="3"/>
            <a:r>
              <a:rPr lang="en-US" altLang="zh-CN"/>
              <a:t>Fourth level</a:t>
            </a:r>
            <a:endParaRPr lang="zh-CN" altLang="en-US"/>
          </a:p>
          <a:p>
            <a:pPr lvl="4"/>
            <a:r>
              <a:rPr lang="en-US" altLang="zh-CN"/>
              <a:t>Fifth level</a:t>
            </a:r>
            <a:endParaRPr lang="zh-CN" altLang="en-US"/>
          </a:p>
        </p:txBody>
      </p:sp>
    </p:spTree>
    <p:extLst>
      <p:ext uri="{BB962C8B-B14F-4D97-AF65-F5344CB8AC3E}">
        <p14:creationId xmlns:p14="http://schemas.microsoft.com/office/powerpoint/2010/main" val="2452166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pic>
        <p:nvPicPr>
          <p:cNvPr id="11" name="图片 8" descr="The star in the ESE logo.">
            <a:extLst>
              <a:ext uri="{FF2B5EF4-FFF2-40B4-BE49-F238E27FC236}">
                <a16:creationId xmlns:a16="http://schemas.microsoft.com/office/drawing/2014/main" id="{234F7B3A-2AAD-4113-B4B3-FCD9CEE213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3" name="图片占位符 2">
            <a:extLst>
              <a:ext uri="{FF2B5EF4-FFF2-40B4-BE49-F238E27FC236}">
                <a16:creationId xmlns:a16="http://schemas.microsoft.com/office/drawing/2014/main" id="{91BACC49-F766-444F-90DC-64E004B0AB1D}"/>
              </a:ext>
            </a:extLst>
          </p:cNvPr>
          <p:cNvSpPr>
            <a:spLocks noGrp="1"/>
          </p:cNvSpPr>
          <p:nvPr>
            <p:ph type="pic" idx="1"/>
          </p:nvPr>
        </p:nvSpPr>
        <p:spPr>
          <a:xfrm>
            <a:off x="5183188" y="1346882"/>
            <a:ext cx="6172200" cy="451416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a:extLst>
              <a:ext uri="{FF2B5EF4-FFF2-40B4-BE49-F238E27FC236}">
                <a16:creationId xmlns:a16="http://schemas.microsoft.com/office/drawing/2014/main" id="{53551CA8-3893-4798-AD18-62C5C646C8C2}"/>
              </a:ext>
            </a:extLst>
          </p:cNvPr>
          <p:cNvSpPr>
            <a:spLocks noGrp="1"/>
          </p:cNvSpPr>
          <p:nvPr>
            <p:ph type="body" sz="half" idx="2" hasCustomPrompt="1"/>
          </p:nvPr>
        </p:nvSpPr>
        <p:spPr>
          <a:xfrm>
            <a:off x="839788" y="2737304"/>
            <a:ext cx="3932237" cy="3131683"/>
          </a:xfrm>
        </p:spPr>
        <p:txBody>
          <a:bodyPr>
            <a:noAutofit/>
          </a:bodyPr>
          <a:lstStyle>
            <a:lvl1pPr marL="0" indent="0">
              <a:lnSpc>
                <a:spcPct val="100000"/>
              </a:lnSpc>
              <a:spcBef>
                <a:spcPts val="0"/>
              </a:spcBef>
              <a:buNone/>
              <a:defRPr sz="2400" baseline="0">
                <a:solidFill>
                  <a:schemeClr val="accent1">
                    <a:lumMod val="50000"/>
                  </a:schemeClr>
                </a:solidFill>
                <a:latin typeface="Segoe UI" panose="020B0502040204020203" pitchFamily="34" charset="0"/>
                <a:cs typeface="Segoe UI"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here to edit Text</a:t>
            </a:r>
            <a:endParaRPr lang="zh-CN" altLang="en-US"/>
          </a:p>
        </p:txBody>
      </p:sp>
      <p:sp>
        <p:nvSpPr>
          <p:cNvPr id="7" name="灯片编号占位符 6">
            <a:extLst>
              <a:ext uri="{FF2B5EF4-FFF2-40B4-BE49-F238E27FC236}">
                <a16:creationId xmlns:a16="http://schemas.microsoft.com/office/drawing/2014/main" id="{6789AAC3-A063-423A-AB89-4EC9283B8AE1}"/>
              </a:ext>
            </a:extLst>
          </p:cNvPr>
          <p:cNvSpPr>
            <a:spLocks noGrp="1"/>
          </p:cNvSpPr>
          <p:nvPr>
            <p:ph type="sldNum" sz="quarter" idx="12"/>
          </p:nvPr>
        </p:nvSpPr>
        <p:spPr/>
        <p:txBody>
          <a:bodyPr/>
          <a:lstStyle>
            <a:lvl1pPr>
              <a:defRPr>
                <a:solidFill>
                  <a:schemeClr val="tx1"/>
                </a:solidFill>
              </a:defRPr>
            </a:lvl1pPr>
          </a:lstStyle>
          <a:p>
            <a:fld id="{FF27229C-EC7B-4063-A33B-28A5E87E32ED}" type="slidenum">
              <a:rPr lang="zh-CN" altLang="en-US" smtClean="0"/>
              <a:pPr/>
              <a:t>‹#›</a:t>
            </a:fld>
            <a:endParaRPr lang="zh-CN" altLang="en-US"/>
          </a:p>
        </p:txBody>
      </p:sp>
      <p:sp>
        <p:nvSpPr>
          <p:cNvPr id="8" name="矩形 6" descr="Colored background box.">
            <a:extLst>
              <a:ext uri="{FF2B5EF4-FFF2-40B4-BE49-F238E27FC236}">
                <a16:creationId xmlns:a16="http://schemas.microsoft.com/office/drawing/2014/main" id="{A875BDB0-8CE9-4FCF-818B-C21A2BF5A21B}"/>
              </a:ext>
            </a:extLst>
          </p:cNvPr>
          <p:cNvSpPr/>
          <p:nvPr userDrawn="1"/>
        </p:nvSpPr>
        <p:spPr>
          <a:xfrm>
            <a:off x="0" y="212726"/>
            <a:ext cx="250371" cy="832304"/>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descr="Colored background box.">
            <a:extLst>
              <a:ext uri="{FF2B5EF4-FFF2-40B4-BE49-F238E27FC236}">
                <a16:creationId xmlns:a16="http://schemas.microsoft.com/office/drawing/2014/main" id="{5DF00629-F578-459E-B808-C056CC098EE1}"/>
              </a:ext>
            </a:extLst>
          </p:cNvPr>
          <p:cNvSpPr/>
          <p:nvPr userDrawn="1"/>
        </p:nvSpPr>
        <p:spPr>
          <a:xfrm>
            <a:off x="435429" y="212727"/>
            <a:ext cx="11756571" cy="832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Title 20"/>
          <p:cNvSpPr>
            <a:spLocks noGrp="1"/>
          </p:cNvSpPr>
          <p:nvPr>
            <p:ph type="title"/>
          </p:nvPr>
        </p:nvSpPr>
        <p:spPr>
          <a:xfrm>
            <a:off x="567743" y="357819"/>
            <a:ext cx="11370972" cy="552324"/>
          </a:xfrm>
        </p:spPr>
        <p:txBody>
          <a:bodyPr>
            <a:noAutofit/>
          </a:bodyPr>
          <a:lstStyle>
            <a:lvl1pPr>
              <a:defRPr lang="en-US" sz="3000" kern="1200" baseline="0" dirty="0">
                <a:solidFill>
                  <a:schemeClr val="bg1"/>
                </a:solidFill>
                <a:latin typeface="Segoe UI Semibold" panose="020B0702040204020203" pitchFamily="34" charset="0"/>
                <a:ea typeface="+mj-ea"/>
                <a:cs typeface="Segoe UI Semibold" panose="020B0702040204020203" pitchFamily="34" charset="0"/>
              </a:defRPr>
            </a:lvl1pPr>
          </a:lstStyle>
          <a:p>
            <a:r>
              <a:rPr lang="en-US"/>
              <a:t>Click to edit Master title style</a:t>
            </a:r>
          </a:p>
        </p:txBody>
      </p:sp>
      <p:sp>
        <p:nvSpPr>
          <p:cNvPr id="22" name="文本占位符 3">
            <a:extLst>
              <a:ext uri="{FF2B5EF4-FFF2-40B4-BE49-F238E27FC236}">
                <a16:creationId xmlns:a16="http://schemas.microsoft.com/office/drawing/2014/main" id="{53551CA8-3893-4798-AD18-62C5C646C8C2}"/>
              </a:ext>
            </a:extLst>
          </p:cNvPr>
          <p:cNvSpPr>
            <a:spLocks noGrp="1"/>
          </p:cNvSpPr>
          <p:nvPr>
            <p:ph type="body" sz="half" idx="13" hasCustomPrompt="1"/>
          </p:nvPr>
        </p:nvSpPr>
        <p:spPr>
          <a:xfrm>
            <a:off x="839788" y="1346883"/>
            <a:ext cx="3932237" cy="1255534"/>
          </a:xfrm>
        </p:spPr>
        <p:txBody>
          <a:bodyPr>
            <a:noAutofit/>
          </a:bodyPr>
          <a:lstStyle>
            <a:lvl1pPr marL="0" indent="0">
              <a:buNone/>
              <a:defRPr sz="2800" b="1" baseline="0">
                <a:solidFill>
                  <a:schemeClr val="accent1">
                    <a:lumMod val="50000"/>
                  </a:schemeClr>
                </a:solidFill>
                <a:latin typeface="Segoe UI" panose="020B0502040204020203" pitchFamily="34" charset="0"/>
                <a:cs typeface="Segoe UI"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here to edit subtitle</a:t>
            </a:r>
            <a:endParaRPr lang="zh-CN" altLang="en-US"/>
          </a:p>
        </p:txBody>
      </p:sp>
      <p:sp>
        <p:nvSpPr>
          <p:cNvPr id="16" name="TextBox 15"/>
          <p:cNvSpPr txBox="1"/>
          <p:nvPr userDrawn="1"/>
        </p:nvSpPr>
        <p:spPr>
          <a:xfrm>
            <a:off x="250371" y="6352143"/>
            <a:ext cx="7713372" cy="369332"/>
          </a:xfrm>
          <a:prstGeom prst="rect">
            <a:avLst/>
          </a:prstGeom>
          <a:noFill/>
        </p:spPr>
        <p:txBody>
          <a:bodyPr wrap="square" rtlCol="0" anchor="ctr" anchorCtr="0">
            <a:noAutofit/>
          </a:bodyPr>
          <a:lstStyle/>
          <a:p>
            <a:r>
              <a:rPr lang="en-US" sz="1200" kern="1200">
                <a:solidFill>
                  <a:schemeClr val="tx1">
                    <a:tint val="75000"/>
                  </a:schemeClr>
                </a:solidFill>
                <a:latin typeface="Segoe"/>
                <a:ea typeface="+mn-ea"/>
                <a:cs typeface="+mn-cs"/>
              </a:rPr>
              <a:t>Massachusetts Department of</a:t>
            </a:r>
            <a:r>
              <a:rPr lang="en-US" baseline="0">
                <a:latin typeface="Segoe"/>
              </a:rPr>
              <a:t> </a:t>
            </a:r>
            <a:r>
              <a:rPr lang="en-US" sz="1200" kern="1200">
                <a:solidFill>
                  <a:schemeClr val="tx1">
                    <a:tint val="75000"/>
                  </a:schemeClr>
                </a:solidFill>
                <a:latin typeface="Segoe"/>
                <a:ea typeface="+mn-ea"/>
                <a:cs typeface="+mn-cs"/>
              </a:rPr>
              <a:t>Elementary</a:t>
            </a:r>
            <a:r>
              <a:rPr lang="en-US" baseline="0">
                <a:latin typeface="Segoe"/>
              </a:rPr>
              <a:t> </a:t>
            </a:r>
            <a:r>
              <a:rPr lang="en-US" sz="1200" kern="1200">
                <a:solidFill>
                  <a:schemeClr val="tx1">
                    <a:tint val="75000"/>
                  </a:schemeClr>
                </a:solidFill>
                <a:latin typeface="Segoe"/>
                <a:ea typeface="+mn-ea"/>
                <a:cs typeface="+mn-cs"/>
              </a:rPr>
              <a:t>and</a:t>
            </a:r>
            <a:r>
              <a:rPr lang="en-US" baseline="0">
                <a:latin typeface="Segoe"/>
              </a:rPr>
              <a:t> </a:t>
            </a:r>
            <a:r>
              <a:rPr lang="en-US" sz="1200" kern="1200">
                <a:solidFill>
                  <a:schemeClr val="tx1">
                    <a:tint val="75000"/>
                  </a:schemeClr>
                </a:solidFill>
                <a:latin typeface="Segoe"/>
                <a:ea typeface="+mn-ea"/>
                <a:cs typeface="+mn-cs"/>
              </a:rPr>
              <a:t>Secondary</a:t>
            </a:r>
            <a:r>
              <a:rPr lang="en-US" baseline="0">
                <a:latin typeface="Segoe"/>
              </a:rPr>
              <a:t> </a:t>
            </a:r>
            <a:r>
              <a:rPr lang="en-US" sz="1200" kern="1200">
                <a:solidFill>
                  <a:schemeClr val="tx1">
                    <a:tint val="75000"/>
                  </a:schemeClr>
                </a:solidFill>
                <a:latin typeface="Segoe"/>
                <a:ea typeface="+mn-ea"/>
                <a:cs typeface="+mn-cs"/>
              </a:rPr>
              <a:t>Education</a:t>
            </a:r>
          </a:p>
        </p:txBody>
      </p:sp>
    </p:spTree>
    <p:extLst>
      <p:ext uri="{BB962C8B-B14F-4D97-AF65-F5344CB8AC3E}">
        <p14:creationId xmlns:p14="http://schemas.microsoft.com/office/powerpoint/2010/main" val="379542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8909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theme" Target="../theme/theme6.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13B8FF0-B949-418A-B884-7856ED3FF0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ltLang="zh-CN"/>
              <a:t>Click here to edit master title</a:t>
            </a:r>
            <a:endParaRPr lang="zh-CN" altLang="en-US"/>
          </a:p>
        </p:txBody>
      </p:sp>
      <p:sp>
        <p:nvSpPr>
          <p:cNvPr id="3" name="文本占位符 2">
            <a:extLst>
              <a:ext uri="{FF2B5EF4-FFF2-40B4-BE49-F238E27FC236}">
                <a16:creationId xmlns:a16="http://schemas.microsoft.com/office/drawing/2014/main" id="{4D3B3FFB-82AC-4EC9-A398-722C2D7E7627}"/>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ltLang="zh-CN"/>
              <a:t>Click here to edit text</a:t>
            </a:r>
            <a:endParaRPr lang="zh-CN" altLang="en-US"/>
          </a:p>
          <a:p>
            <a:pPr lvl="1"/>
            <a:r>
              <a:rPr lang="en-US" altLang="zh-CN"/>
              <a:t>Second level</a:t>
            </a:r>
            <a:endParaRPr lang="zh-CN" altLang="en-US"/>
          </a:p>
          <a:p>
            <a:pPr lvl="2"/>
            <a:r>
              <a:rPr lang="en-US" altLang="zh-CN"/>
              <a:t>Third level</a:t>
            </a:r>
            <a:endParaRPr lang="zh-CN" altLang="en-US"/>
          </a:p>
          <a:p>
            <a:pPr lvl="3"/>
            <a:r>
              <a:rPr lang="en-US" altLang="zh-CN"/>
              <a:t>Forth level</a:t>
            </a:r>
            <a:endParaRPr lang="zh-CN" altLang="en-US"/>
          </a:p>
          <a:p>
            <a:pPr lvl="4"/>
            <a:r>
              <a:rPr lang="en-US" altLang="zh-CN"/>
              <a:t>Fifth level</a:t>
            </a:r>
            <a:endParaRPr lang="zh-CN" altLang="en-US"/>
          </a:p>
        </p:txBody>
      </p:sp>
      <p:sp>
        <p:nvSpPr>
          <p:cNvPr id="4" name="日期占位符 3">
            <a:extLst>
              <a:ext uri="{FF2B5EF4-FFF2-40B4-BE49-F238E27FC236}">
                <a16:creationId xmlns:a16="http://schemas.microsoft.com/office/drawing/2014/main" id="{61977E61-00A2-43A0-9328-9D066838A9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4668EC-92F0-4572-9577-023BA49E05D2}" type="datetime1">
              <a:rPr lang="en-US" altLang="zh-CN" smtClean="0"/>
              <a:pPr/>
              <a:t>9/27/2022</a:t>
            </a:fld>
            <a:endParaRPr lang="zh-CN" altLang="en-US"/>
          </a:p>
        </p:txBody>
      </p:sp>
      <p:sp>
        <p:nvSpPr>
          <p:cNvPr id="5" name="页脚占位符 4">
            <a:extLst>
              <a:ext uri="{FF2B5EF4-FFF2-40B4-BE49-F238E27FC236}">
                <a16:creationId xmlns:a16="http://schemas.microsoft.com/office/drawing/2014/main" id="{EC850DC4-B6F4-4C90-A6C9-8DF7DE7F5E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C65AC83-998D-49FC-8885-4FB383A937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27229C-EC7B-4063-A33B-28A5E87E32ED}" type="slidenum">
              <a:rPr lang="zh-CN" altLang="en-US" smtClean="0"/>
              <a:pPr/>
              <a:t>‹#›</a:t>
            </a:fld>
            <a:endParaRPr lang="zh-CN" altLang="en-US"/>
          </a:p>
        </p:txBody>
      </p:sp>
    </p:spTree>
    <p:extLst>
      <p:ext uri="{BB962C8B-B14F-4D97-AF65-F5344CB8AC3E}">
        <p14:creationId xmlns:p14="http://schemas.microsoft.com/office/powerpoint/2010/main" val="5131625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3000" kern="1200" baseline="0">
          <a:solidFill>
            <a:schemeClr val="tx1"/>
          </a:solidFill>
          <a:latin typeface="Segoe UI Semibold" panose="020B0702040204020203" pitchFamily="34" charset="0"/>
          <a:ea typeface="+mj-ea"/>
          <a:cs typeface="Segoe UI Semibold" panose="020B0702040204020203" pitchFamily="34" charset="0"/>
        </a:defRPr>
      </a:lvl1pPr>
    </p:titleStyle>
    <p:bodyStyle>
      <a:lvl1pPr marL="228600" indent="-228600" algn="l" defTabSz="914400" rtl="0" eaLnBrk="1" latinLnBrk="0" hangingPunct="1">
        <a:lnSpc>
          <a:spcPct val="90000"/>
        </a:lnSpc>
        <a:spcBef>
          <a:spcPts val="1000"/>
        </a:spcBef>
        <a:buClr>
          <a:srgbClr val="E38526"/>
        </a:buClr>
        <a:buFont typeface="Arial" panose="020B0604020202020204" pitchFamily="34" charset="0"/>
        <a:buChar char="•"/>
        <a:defRPr sz="3200" kern="1200" baseline="0">
          <a:solidFill>
            <a:schemeClr val="accent1">
              <a:lumMod val="50000"/>
            </a:schemeClr>
          </a:solidFill>
          <a:latin typeface="Segoe UI" panose="020B0502040204020203" pitchFamily="34" charset="0"/>
          <a:ea typeface="+mn-ea"/>
          <a:cs typeface="Segoe UI" panose="020B0502040204020203" pitchFamily="34" charset="0"/>
        </a:defRPr>
      </a:lvl1pPr>
      <a:lvl2pPr marL="736600" indent="-279400" algn="l" defTabSz="914400" rtl="0" eaLnBrk="1" latinLnBrk="0" hangingPunct="1">
        <a:lnSpc>
          <a:spcPct val="90000"/>
        </a:lnSpc>
        <a:spcBef>
          <a:spcPts val="500"/>
        </a:spcBef>
        <a:buClr>
          <a:srgbClr val="E38526"/>
        </a:buClr>
        <a:buFont typeface="Courier New" panose="02070309020205020404" pitchFamily="49" charset="0"/>
        <a:buChar char="o"/>
        <a:defRPr sz="2800" kern="1200">
          <a:solidFill>
            <a:schemeClr val="accent1">
              <a:lumMod val="50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Clr>
          <a:srgbClr val="E38526"/>
        </a:buClr>
        <a:buFont typeface="Wingdings" panose="05000000000000000000" pitchFamily="2" charset="2"/>
        <a:buChar char="§"/>
        <a:defRPr sz="2400" kern="1200">
          <a:solidFill>
            <a:schemeClr val="accent1">
              <a:lumMod val="50000"/>
            </a:schemeClr>
          </a:solidFill>
          <a:latin typeface="Segoe UI" panose="020B0502040204020203" pitchFamily="34" charset="0"/>
          <a:ea typeface="+mn-ea"/>
          <a:cs typeface="Segoe UI" panose="020B0502040204020203" pitchFamily="34" charset="0"/>
        </a:defRPr>
      </a:lvl3pPr>
      <a:lvl4pPr marL="1651000" indent="-279400" algn="l" defTabSz="914400" rtl="0" eaLnBrk="1" latinLnBrk="0" hangingPunct="1">
        <a:lnSpc>
          <a:spcPct val="90000"/>
        </a:lnSpc>
        <a:spcBef>
          <a:spcPts val="500"/>
        </a:spcBef>
        <a:buClr>
          <a:srgbClr val="E38526"/>
        </a:buClr>
        <a:buFont typeface="Wingdings" panose="05000000000000000000" pitchFamily="2" charset="2"/>
        <a:buChar char="Ø"/>
        <a:defRPr sz="2000" kern="1200">
          <a:solidFill>
            <a:schemeClr val="accent1">
              <a:lumMod val="50000"/>
            </a:schemeClr>
          </a:solidFill>
          <a:latin typeface="Segoe UI" panose="020B0502040204020203" pitchFamily="34" charset="0"/>
          <a:ea typeface="+mn-ea"/>
          <a:cs typeface="Segoe UI" panose="020B0502040204020203" pitchFamily="34" charset="0"/>
        </a:defRPr>
      </a:lvl4pPr>
      <a:lvl5pPr marL="2116138" indent="-287338" algn="l" defTabSz="914400" rtl="0" eaLnBrk="1" latinLnBrk="0" hangingPunct="1">
        <a:lnSpc>
          <a:spcPct val="90000"/>
        </a:lnSpc>
        <a:spcBef>
          <a:spcPts val="500"/>
        </a:spcBef>
        <a:buClr>
          <a:srgbClr val="E38526"/>
        </a:buClr>
        <a:buFont typeface="Wingdings" panose="05000000000000000000" pitchFamily="2" charset="2"/>
        <a:buChar char="v"/>
        <a:defRPr sz="2000" kern="1200">
          <a:solidFill>
            <a:schemeClr val="accent1">
              <a:lumMod val="50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5791" name="Rectangle 15"/>
          <p:cNvSpPr>
            <a:spLocks noGrp="1" noChangeArrowheads="1"/>
          </p:cNvSpPr>
          <p:nvPr>
            <p:ph type="title"/>
          </p:nvPr>
        </p:nvSpPr>
        <p:spPr bwMode="auto">
          <a:xfrm>
            <a:off x="552451" y="47625"/>
            <a:ext cx="10312400" cy="1201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pic>
        <p:nvPicPr>
          <p:cNvPr id="75799" name="Picture 23" descr="The Commonwealth of Massachusetts state sea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84418" y="217488"/>
            <a:ext cx="1051983" cy="741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787" name="Rectangle 11"/>
          <p:cNvSpPr>
            <a:spLocks noGrp="1" noChangeArrowheads="1"/>
          </p:cNvSpPr>
          <p:nvPr>
            <p:ph type="body" idx="1"/>
          </p:nvPr>
        </p:nvSpPr>
        <p:spPr bwMode="auto">
          <a:xfrm>
            <a:off x="609600" y="1600201"/>
            <a:ext cx="111760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5790" name="Rectangle 14"/>
          <p:cNvSpPr>
            <a:spLocks noGrp="1" noChangeArrowheads="1"/>
          </p:cNvSpPr>
          <p:nvPr>
            <p:ph type="sldNum" sz="quarter" idx="4"/>
          </p:nvPr>
        </p:nvSpPr>
        <p:spPr bwMode="auto">
          <a:xfrm>
            <a:off x="9613901" y="6594476"/>
            <a:ext cx="2578100" cy="26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atin typeface="Calibri" panose="020F0502020204030204" pitchFamily="34" charset="0"/>
                <a:cs typeface="+mn-cs"/>
              </a:defRPr>
            </a:lvl1pPr>
          </a:lstStyle>
          <a:p>
            <a:pPr fontAlgn="base">
              <a:spcBef>
                <a:spcPct val="0"/>
              </a:spcBef>
              <a:spcAft>
                <a:spcPct val="0"/>
              </a:spcAft>
            </a:pPr>
            <a:fld id="{DD6868E7-522B-4D53-9E5A-4F5D756E5890}"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
        <p:nvSpPr>
          <p:cNvPr id="75808" name="Line 32"/>
          <p:cNvSpPr>
            <a:spLocks noChangeShapeType="1"/>
          </p:cNvSpPr>
          <p:nvPr/>
        </p:nvSpPr>
        <p:spPr bwMode="auto">
          <a:xfrm>
            <a:off x="592667" y="1243014"/>
            <a:ext cx="11220451" cy="1587"/>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800">
              <a:solidFill>
                <a:srgbClr val="000000"/>
              </a:solidFill>
              <a:latin typeface="Arial" charset="0"/>
            </a:endParaRPr>
          </a:p>
        </p:txBody>
      </p:sp>
    </p:spTree>
    <p:extLst>
      <p:ext uri="{BB962C8B-B14F-4D97-AF65-F5344CB8AC3E}">
        <p14:creationId xmlns:p14="http://schemas.microsoft.com/office/powerpoint/2010/main" val="1003078733"/>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Lst>
  <p:hf hdr="0" ftr="0"/>
  <p:txStyles>
    <p:titleStyle>
      <a:lvl1pPr algn="l" rtl="0" eaLnBrk="1" fontAlgn="base" hangingPunct="1">
        <a:lnSpc>
          <a:spcPct val="90000"/>
        </a:lnSpc>
        <a:spcBef>
          <a:spcPct val="0"/>
        </a:spcBef>
        <a:spcAft>
          <a:spcPct val="0"/>
        </a:spcAft>
        <a:defRPr sz="2800" b="1">
          <a:solidFill>
            <a:srgbClr val="0033CC"/>
          </a:solidFill>
          <a:latin typeface="Calibri" panose="020F0502020204030204" pitchFamily="34" charset="0"/>
          <a:ea typeface="+mj-ea"/>
          <a:cs typeface="+mj-cs"/>
        </a:defRPr>
      </a:lvl1pPr>
      <a:lvl2pPr algn="l" rtl="0" eaLnBrk="1" fontAlgn="base" hangingPunct="1">
        <a:spcBef>
          <a:spcPct val="0"/>
        </a:spcBef>
        <a:spcAft>
          <a:spcPct val="0"/>
        </a:spcAft>
        <a:defRPr sz="2400" b="1">
          <a:solidFill>
            <a:srgbClr val="0033CC"/>
          </a:solidFill>
          <a:latin typeface="Verdana" pitchFamily="34" charset="0"/>
          <a:cs typeface="Arial" charset="0"/>
        </a:defRPr>
      </a:lvl2pPr>
      <a:lvl3pPr algn="l" rtl="0" eaLnBrk="1" fontAlgn="base" hangingPunct="1">
        <a:spcBef>
          <a:spcPct val="0"/>
        </a:spcBef>
        <a:spcAft>
          <a:spcPct val="0"/>
        </a:spcAft>
        <a:defRPr sz="2400" b="1">
          <a:solidFill>
            <a:srgbClr val="0033CC"/>
          </a:solidFill>
          <a:latin typeface="Verdana" pitchFamily="34" charset="0"/>
          <a:cs typeface="Arial" charset="0"/>
        </a:defRPr>
      </a:lvl3pPr>
      <a:lvl4pPr algn="l" rtl="0" eaLnBrk="1" fontAlgn="base" hangingPunct="1">
        <a:spcBef>
          <a:spcPct val="0"/>
        </a:spcBef>
        <a:spcAft>
          <a:spcPct val="0"/>
        </a:spcAft>
        <a:defRPr sz="2400" b="1">
          <a:solidFill>
            <a:srgbClr val="0033CC"/>
          </a:solidFill>
          <a:latin typeface="Verdana" pitchFamily="34" charset="0"/>
          <a:cs typeface="Arial" charset="0"/>
        </a:defRPr>
      </a:lvl4pPr>
      <a:lvl5pPr algn="l" rtl="0" eaLnBrk="1" fontAlgn="base" hangingPunct="1">
        <a:spcBef>
          <a:spcPct val="0"/>
        </a:spcBef>
        <a:spcAft>
          <a:spcPct val="0"/>
        </a:spcAft>
        <a:defRPr sz="2400" b="1">
          <a:solidFill>
            <a:srgbClr val="0033CC"/>
          </a:solidFill>
          <a:latin typeface="Verdana" pitchFamily="34" charset="0"/>
          <a:cs typeface="Arial" charset="0"/>
        </a:defRPr>
      </a:lvl5pPr>
      <a:lvl6pPr marL="457200" algn="l" rtl="0" eaLnBrk="1" fontAlgn="base" hangingPunct="1">
        <a:spcBef>
          <a:spcPct val="0"/>
        </a:spcBef>
        <a:spcAft>
          <a:spcPct val="0"/>
        </a:spcAft>
        <a:defRPr sz="2400" b="1">
          <a:solidFill>
            <a:srgbClr val="0033CC"/>
          </a:solidFill>
          <a:latin typeface="Verdana" pitchFamily="34" charset="0"/>
          <a:cs typeface="Arial" charset="0"/>
        </a:defRPr>
      </a:lvl6pPr>
      <a:lvl7pPr marL="914400" algn="l" rtl="0" eaLnBrk="1" fontAlgn="base" hangingPunct="1">
        <a:spcBef>
          <a:spcPct val="0"/>
        </a:spcBef>
        <a:spcAft>
          <a:spcPct val="0"/>
        </a:spcAft>
        <a:defRPr sz="2400" b="1">
          <a:solidFill>
            <a:srgbClr val="0033CC"/>
          </a:solidFill>
          <a:latin typeface="Verdana" pitchFamily="34" charset="0"/>
          <a:cs typeface="Arial" charset="0"/>
        </a:defRPr>
      </a:lvl7pPr>
      <a:lvl8pPr marL="1371600" algn="l" rtl="0" eaLnBrk="1" fontAlgn="base" hangingPunct="1">
        <a:spcBef>
          <a:spcPct val="0"/>
        </a:spcBef>
        <a:spcAft>
          <a:spcPct val="0"/>
        </a:spcAft>
        <a:defRPr sz="2400" b="1">
          <a:solidFill>
            <a:srgbClr val="0033CC"/>
          </a:solidFill>
          <a:latin typeface="Verdana" pitchFamily="34" charset="0"/>
          <a:cs typeface="Arial" charset="0"/>
        </a:defRPr>
      </a:lvl8pPr>
      <a:lvl9pPr marL="1828800" algn="l" rtl="0" eaLnBrk="1" fontAlgn="base" hangingPunct="1">
        <a:spcBef>
          <a:spcPct val="0"/>
        </a:spcBef>
        <a:spcAft>
          <a:spcPct val="0"/>
        </a:spcAft>
        <a:defRPr sz="2400" b="1">
          <a:solidFill>
            <a:srgbClr val="0033CC"/>
          </a:solidFill>
          <a:latin typeface="Verdana" pitchFamily="34" charset="0"/>
          <a:cs typeface="Arial" charset="0"/>
        </a:defRPr>
      </a:lvl9pPr>
    </p:titleStyle>
    <p:bodyStyle>
      <a:lvl1pPr marL="228600" indent="-228600" algn="l" rtl="0" eaLnBrk="1" fontAlgn="base" hangingPunct="1">
        <a:spcBef>
          <a:spcPct val="100000"/>
        </a:spcBef>
        <a:spcAft>
          <a:spcPct val="0"/>
        </a:spcAft>
        <a:buClr>
          <a:srgbClr val="0033CC"/>
        </a:buClr>
        <a:buChar char="•"/>
        <a:defRPr sz="2400" b="1">
          <a:solidFill>
            <a:schemeClr val="tx1"/>
          </a:solidFill>
          <a:latin typeface="Calibri" panose="020F0502020204030204" pitchFamily="34" charset="0"/>
          <a:ea typeface="+mn-ea"/>
          <a:cs typeface="+mn-cs"/>
        </a:defRPr>
      </a:lvl1pPr>
      <a:lvl2pPr marL="576263" indent="-233363" algn="l" rtl="0" eaLnBrk="1" fontAlgn="base" hangingPunct="1">
        <a:spcBef>
          <a:spcPct val="20000"/>
        </a:spcBef>
        <a:spcAft>
          <a:spcPct val="0"/>
        </a:spcAft>
        <a:buClr>
          <a:srgbClr val="0033CC"/>
        </a:buClr>
        <a:buFont typeface="Arial" charset="0"/>
        <a:buChar char="–"/>
        <a:defRPr sz="2000">
          <a:solidFill>
            <a:schemeClr val="tx1"/>
          </a:solidFill>
          <a:latin typeface="Calibri" panose="020F0502020204030204" pitchFamily="34" charset="0"/>
          <a:cs typeface="+mn-cs"/>
        </a:defRPr>
      </a:lvl2pPr>
      <a:lvl3pPr marL="914400" indent="-223838"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3pPr>
      <a:lvl4pPr marL="1262063" indent="-233363"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4pPr>
      <a:lvl5pPr marL="1600200" indent="-223838"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5pPr>
      <a:lvl6pPr marL="2057400" indent="-223838" algn="l" rtl="0" eaLnBrk="1" fontAlgn="base" hangingPunct="1">
        <a:spcBef>
          <a:spcPct val="20000"/>
        </a:spcBef>
        <a:spcAft>
          <a:spcPct val="0"/>
        </a:spcAft>
        <a:buClr>
          <a:srgbClr val="0033CC"/>
        </a:buClr>
        <a:buChar char="»"/>
        <a:defRPr sz="2000">
          <a:solidFill>
            <a:schemeClr val="tx1"/>
          </a:solidFill>
          <a:latin typeface="+mn-lt"/>
          <a:cs typeface="+mn-cs"/>
        </a:defRPr>
      </a:lvl6pPr>
      <a:lvl7pPr marL="2514600" indent="-223838" algn="l" rtl="0" eaLnBrk="1" fontAlgn="base" hangingPunct="1">
        <a:spcBef>
          <a:spcPct val="20000"/>
        </a:spcBef>
        <a:spcAft>
          <a:spcPct val="0"/>
        </a:spcAft>
        <a:buClr>
          <a:srgbClr val="0033CC"/>
        </a:buClr>
        <a:buChar char="»"/>
        <a:defRPr sz="2000">
          <a:solidFill>
            <a:schemeClr val="tx1"/>
          </a:solidFill>
          <a:latin typeface="+mn-lt"/>
          <a:cs typeface="+mn-cs"/>
        </a:defRPr>
      </a:lvl7pPr>
      <a:lvl8pPr marL="2971800" indent="-223838" algn="l" rtl="0" eaLnBrk="1" fontAlgn="base" hangingPunct="1">
        <a:spcBef>
          <a:spcPct val="20000"/>
        </a:spcBef>
        <a:spcAft>
          <a:spcPct val="0"/>
        </a:spcAft>
        <a:buClr>
          <a:srgbClr val="0033CC"/>
        </a:buClr>
        <a:buChar char="»"/>
        <a:defRPr sz="2000">
          <a:solidFill>
            <a:schemeClr val="tx1"/>
          </a:solidFill>
          <a:latin typeface="+mn-lt"/>
          <a:cs typeface="+mn-cs"/>
        </a:defRPr>
      </a:lvl8pPr>
      <a:lvl9pPr marL="3429000" indent="-223838" algn="l" rtl="0" eaLnBrk="1" fontAlgn="base" hangingPunct="1">
        <a:spcBef>
          <a:spcPct val="20000"/>
        </a:spcBef>
        <a:spcAft>
          <a:spcPct val="0"/>
        </a:spcAft>
        <a:buClr>
          <a:srgbClr val="0033CC"/>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8924B3-6299-413F-B387-3F1DE62CBD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28F279-ACB6-4BDF-955D-A29B193249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062821-F20C-431E-886C-0CE8DA2DB0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99A0F-166C-4DBF-9F7C-54F3559D4422}" type="datetimeFigureOut">
              <a:rPr lang="en-US" smtClean="0"/>
              <a:t>9/27/2022</a:t>
            </a:fld>
            <a:endParaRPr lang="en-US"/>
          </a:p>
        </p:txBody>
      </p:sp>
      <p:sp>
        <p:nvSpPr>
          <p:cNvPr id="5" name="Footer Placeholder 4">
            <a:extLst>
              <a:ext uri="{FF2B5EF4-FFF2-40B4-BE49-F238E27FC236}">
                <a16:creationId xmlns:a16="http://schemas.microsoft.com/office/drawing/2014/main" id="{1825DCAB-3098-4B41-AAE3-EC908F9B6C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455837-C630-42FA-B686-A7944E4C8D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4B499C-32C3-4A7F-901C-8521B391B189}" type="slidenum">
              <a:rPr lang="en-US" smtClean="0"/>
              <a:t>‹#›</a:t>
            </a:fld>
            <a:endParaRPr lang="en-US"/>
          </a:p>
        </p:txBody>
      </p:sp>
    </p:spTree>
    <p:extLst>
      <p:ext uri="{BB962C8B-B14F-4D97-AF65-F5344CB8AC3E}">
        <p14:creationId xmlns:p14="http://schemas.microsoft.com/office/powerpoint/2010/main" val="247928670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17200" y="610700"/>
            <a:ext cx="11157600" cy="914800"/>
          </a:xfrm>
          <a:prstGeom prst="rect">
            <a:avLst/>
          </a:prstGeom>
          <a:noFill/>
          <a:ln>
            <a:noFill/>
          </a:ln>
        </p:spPr>
        <p:txBody>
          <a:bodyPr spcFirstLastPara="1" wrap="square" lIns="91425" tIns="91425" rIns="91425" bIns="91425" anchor="b" anchorCtr="0">
            <a:normAutofit/>
          </a:bodyPr>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517200" y="1986432"/>
            <a:ext cx="11157600" cy="410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1"/>
                </a:solidFill>
                <a:latin typeface="Roboto"/>
                <a:ea typeface="Roboto"/>
                <a:cs typeface="Roboto"/>
                <a:sym typeface="Roboto"/>
              </a:defRPr>
            </a:lvl1pPr>
            <a:lvl2pPr lvl="1" algn="r">
              <a:buNone/>
              <a:defRPr sz="1333">
                <a:solidFill>
                  <a:schemeClr val="dk1"/>
                </a:solidFill>
                <a:latin typeface="Roboto"/>
                <a:ea typeface="Roboto"/>
                <a:cs typeface="Roboto"/>
                <a:sym typeface="Roboto"/>
              </a:defRPr>
            </a:lvl2pPr>
            <a:lvl3pPr lvl="2" algn="r">
              <a:buNone/>
              <a:defRPr sz="1333">
                <a:solidFill>
                  <a:schemeClr val="dk1"/>
                </a:solidFill>
                <a:latin typeface="Roboto"/>
                <a:ea typeface="Roboto"/>
                <a:cs typeface="Roboto"/>
                <a:sym typeface="Roboto"/>
              </a:defRPr>
            </a:lvl3pPr>
            <a:lvl4pPr lvl="3" algn="r">
              <a:buNone/>
              <a:defRPr sz="1333">
                <a:solidFill>
                  <a:schemeClr val="dk1"/>
                </a:solidFill>
                <a:latin typeface="Roboto"/>
                <a:ea typeface="Roboto"/>
                <a:cs typeface="Roboto"/>
                <a:sym typeface="Roboto"/>
              </a:defRPr>
            </a:lvl4pPr>
            <a:lvl5pPr lvl="4" algn="r">
              <a:buNone/>
              <a:defRPr sz="1333">
                <a:solidFill>
                  <a:schemeClr val="dk1"/>
                </a:solidFill>
                <a:latin typeface="Roboto"/>
                <a:ea typeface="Roboto"/>
                <a:cs typeface="Roboto"/>
                <a:sym typeface="Roboto"/>
              </a:defRPr>
            </a:lvl5pPr>
            <a:lvl6pPr lvl="5" algn="r">
              <a:buNone/>
              <a:defRPr sz="1333">
                <a:solidFill>
                  <a:schemeClr val="dk1"/>
                </a:solidFill>
                <a:latin typeface="Roboto"/>
                <a:ea typeface="Roboto"/>
                <a:cs typeface="Roboto"/>
                <a:sym typeface="Roboto"/>
              </a:defRPr>
            </a:lvl6pPr>
            <a:lvl7pPr lvl="6" algn="r">
              <a:buNone/>
              <a:defRPr sz="1333">
                <a:solidFill>
                  <a:schemeClr val="dk1"/>
                </a:solidFill>
                <a:latin typeface="Roboto"/>
                <a:ea typeface="Roboto"/>
                <a:cs typeface="Roboto"/>
                <a:sym typeface="Roboto"/>
              </a:defRPr>
            </a:lvl7pPr>
            <a:lvl8pPr lvl="7" algn="r">
              <a:buNone/>
              <a:defRPr sz="1333">
                <a:solidFill>
                  <a:schemeClr val="dk1"/>
                </a:solidFill>
                <a:latin typeface="Roboto"/>
                <a:ea typeface="Roboto"/>
                <a:cs typeface="Roboto"/>
                <a:sym typeface="Roboto"/>
              </a:defRPr>
            </a:lvl8pPr>
            <a:lvl9pPr lvl="8" algn="r">
              <a:buNone/>
              <a:defRPr sz="1333">
                <a:solidFill>
                  <a:schemeClr val="dk1"/>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98097920"/>
      </p:ext>
    </p:extLst>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
        <p:cNvGrpSpPr/>
        <p:nvPr/>
      </p:nvGrpSpPr>
      <p:grpSpPr>
        <a:xfrm>
          <a:off x="0" y="0"/>
          <a:ext cx="0" cy="0"/>
          <a:chOff x="0" y="0"/>
          <a:chExt cx="0" cy="0"/>
        </a:xfrm>
      </p:grpSpPr>
      <p:sp>
        <p:nvSpPr>
          <p:cNvPr id="60" name="Google Shape;60;p1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61" name="Google Shape;61;p1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62" name="Google Shape;62;p1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rtl="0">
              <a:buNone/>
              <a:defRPr sz="1333">
                <a:solidFill>
                  <a:schemeClr val="dk2"/>
                </a:solidFill>
              </a:defRPr>
            </a:lvl1pPr>
            <a:lvl2pPr lvl="1" algn="r" rtl="0">
              <a:buNone/>
              <a:defRPr sz="1333">
                <a:solidFill>
                  <a:schemeClr val="dk2"/>
                </a:solidFill>
              </a:defRPr>
            </a:lvl2pPr>
            <a:lvl3pPr lvl="2" algn="r" rtl="0">
              <a:buNone/>
              <a:defRPr sz="1333">
                <a:solidFill>
                  <a:schemeClr val="dk2"/>
                </a:solidFill>
              </a:defRPr>
            </a:lvl3pPr>
            <a:lvl4pPr lvl="3" algn="r" rtl="0">
              <a:buNone/>
              <a:defRPr sz="1333">
                <a:solidFill>
                  <a:schemeClr val="dk2"/>
                </a:solidFill>
              </a:defRPr>
            </a:lvl4pPr>
            <a:lvl5pPr lvl="4" algn="r" rtl="0">
              <a:buNone/>
              <a:defRPr sz="1333">
                <a:solidFill>
                  <a:schemeClr val="dk2"/>
                </a:solidFill>
              </a:defRPr>
            </a:lvl5pPr>
            <a:lvl6pPr lvl="5" algn="r" rtl="0">
              <a:buNone/>
              <a:defRPr sz="1333">
                <a:solidFill>
                  <a:schemeClr val="dk2"/>
                </a:solidFill>
              </a:defRPr>
            </a:lvl6pPr>
            <a:lvl7pPr lvl="6" algn="r" rtl="0">
              <a:buNone/>
              <a:defRPr sz="1333">
                <a:solidFill>
                  <a:schemeClr val="dk2"/>
                </a:solidFill>
              </a:defRPr>
            </a:lvl7pPr>
            <a:lvl8pPr lvl="7" algn="r" rtl="0">
              <a:buNone/>
              <a:defRPr sz="1333">
                <a:solidFill>
                  <a:schemeClr val="dk2"/>
                </a:solidFill>
              </a:defRPr>
            </a:lvl8pPr>
            <a:lvl9pPr lvl="8" algn="r" rtl="0">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40554893"/>
      </p:ext>
    </p:extLst>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p8"/>
          <p:cNvSpPr/>
          <p:nvPr/>
        </p:nvSpPr>
        <p:spPr>
          <a:xfrm>
            <a:off x="0" y="6334316"/>
            <a:ext cx="12192001" cy="6599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8"/>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 name="Google Shape;13;p8"/>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4" name="Google Shape;14;p8"/>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8"/>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8"/>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7" name="Google Shape;17;p8"/>
          <p:cNvCxnSpPr/>
          <p:nvPr/>
        </p:nvCxnSpPr>
        <p:spPr>
          <a:xfrm>
            <a:off x="1193532" y="1737845"/>
            <a:ext cx="9966960" cy="0"/>
          </a:xfrm>
          <a:prstGeom prst="straightConnector1">
            <a:avLst/>
          </a:prstGeom>
          <a:noFill/>
          <a:ln w="9525" cap="flat" cmpd="sng">
            <a:solidFill>
              <a:srgbClr val="7F7F7F"/>
            </a:solidFill>
            <a:prstDash val="solid"/>
            <a:round/>
            <a:headEnd type="none" w="sm" len="sm"/>
            <a:tailEnd type="none" w="sm" len="sm"/>
          </a:ln>
        </p:spPr>
      </p:cxnSp>
    </p:spTree>
    <p:extLst>
      <p:ext uri="{BB962C8B-B14F-4D97-AF65-F5344CB8AC3E}">
        <p14:creationId xmlns:p14="http://schemas.microsoft.com/office/powerpoint/2010/main" val="1456761623"/>
      </p:ext>
    </p:extLst>
  </p:cSld>
  <p:clrMap bg1="lt1" tx1="dk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2"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9.xml"/><Relationship Id="rId5" Type="http://schemas.openxmlformats.org/officeDocument/2006/relationships/image" Target="../media/image17.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9.xml"/><Relationship Id="rId5" Type="http://schemas.openxmlformats.org/officeDocument/2006/relationships/image" Target="../media/image17.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9.xml"/><Relationship Id="rId5" Type="http://schemas.openxmlformats.org/officeDocument/2006/relationships/image" Target="../media/image17.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9.xml"/><Relationship Id="rId5" Type="http://schemas.openxmlformats.org/officeDocument/2006/relationships/image" Target="../media/image14.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9.xml"/><Relationship Id="rId5" Type="http://schemas.openxmlformats.org/officeDocument/2006/relationships/image" Target="../media/image17.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hyperlink" Target="mailto:rtsc@fcsn.org" TargetMode="External"/><Relationship Id="rId2" Type="http://schemas.openxmlformats.org/officeDocument/2006/relationships/notesSlide" Target="../notesSlides/notesSlide13.xml"/><Relationship Id="rId1" Type="http://schemas.openxmlformats.org/officeDocument/2006/relationships/slideLayout" Target="../slideLayouts/slideLayout4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7.jpe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0.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4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9.xm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9.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9.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9.xm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8" Type="http://schemas.openxmlformats.org/officeDocument/2006/relationships/hyperlink" Target="https://fcsn.org/rtsc/contact-rtsc/" TargetMode="External"/><Relationship Id="rId13" Type="http://schemas.openxmlformats.org/officeDocument/2006/relationships/image" Target="../media/image24.jpeg"/><Relationship Id="rId3" Type="http://schemas.openxmlformats.org/officeDocument/2006/relationships/hyperlink" Target="mailto:rtsc@fcsn.org" TargetMode="External"/><Relationship Id="rId7" Type="http://schemas.openxmlformats.org/officeDocument/2006/relationships/hyperlink" Target="https://fcsn.org/wp-content/uploads/sites/2/2021/08/CES-SESP-CORI-Notary-New-SESPs-RTSC.pdf" TargetMode="External"/><Relationship Id="rId12"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48.xml"/><Relationship Id="rId6" Type="http://schemas.openxmlformats.org/officeDocument/2006/relationships/hyperlink" Target="https://fcsn.org/rtsc/events-calendar/" TargetMode="External"/><Relationship Id="rId11" Type="http://schemas.openxmlformats.org/officeDocument/2006/relationships/hyperlink" Target="https://fcsn.org/overview-of-sesp-supports/" TargetMode="External"/><Relationship Id="rId5" Type="http://schemas.openxmlformats.org/officeDocument/2006/relationships/hyperlink" Target="https://fcsn.org/sesp-online-application/" TargetMode="External"/><Relationship Id="rId10" Type="http://schemas.openxmlformats.org/officeDocument/2006/relationships/hyperlink" Target="https://fcsn.org/fcsn-networking-series/" TargetMode="External"/><Relationship Id="rId4" Type="http://schemas.openxmlformats.org/officeDocument/2006/relationships/hyperlink" Target="https://fcsn.org/rtsc-updated-brochure/" TargetMode="External"/><Relationship Id="rId9" Type="http://schemas.openxmlformats.org/officeDocument/2006/relationships/hyperlink" Target="https://fcsn.org/consider-this-articles/"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hova.com/portal/registration/rtscp_202211/" TargetMode="External"/><Relationship Id="rId2" Type="http://schemas.openxmlformats.org/officeDocument/2006/relationships/notesSlide" Target="../notesSlides/notesSlide21.xml"/><Relationship Id="rId1" Type="http://schemas.openxmlformats.org/officeDocument/2006/relationships/slideLayout" Target="../slideLayouts/slideLayout48.xml"/><Relationship Id="rId6" Type="http://schemas.openxmlformats.org/officeDocument/2006/relationships/image" Target="../media/image24.jpeg"/><Relationship Id="rId5" Type="http://schemas.openxmlformats.org/officeDocument/2006/relationships/image" Target="../media/image26.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9.xml"/><Relationship Id="rId6" Type="http://schemas.openxmlformats.org/officeDocument/2006/relationships/hyperlink" Target="https://fcsn.org/rtsc/" TargetMode="External"/><Relationship Id="rId5" Type="http://schemas.openxmlformats.org/officeDocument/2006/relationships/image" Target="../media/image26.png"/><Relationship Id="rId4" Type="http://schemas.openxmlformats.org/officeDocument/2006/relationships/hyperlink" Target="http://www.sespprogram.org/"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s://ideadata.org/sites/default/files/media/documents/2020-10/58103_IDC_LmntdCrds.pdf"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hyperlink" Target="mailto:gregory.tobey@mass.gov" TargetMode="External"/><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5.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hyperlink" Target="https://www.doe.mass.edu/sped/advisories/2021-0910timeout-rooms.docx" TargetMode="External"/><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hyperlink" Target="https://www.doe.mass.edu/sped/timeout-room-log.xlsx" TargetMode="External"/><Relationship Id="rId4" Type="http://schemas.openxmlformats.org/officeDocument/2006/relationships/hyperlink" Target="https://www.doe.mass.edu/lawsregs/603cmr46.html?section=02"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hyperlink" Target="https://www.mass.gov/event/mcb-white-cane-awareness-day-virtual-celebration-2022-10-14t100000-0400-2022-10-14t113000-0400" TargetMode="External"/><Relationship Id="rId2" Type="http://schemas.openxmlformats.org/officeDocument/2006/relationships/image" Target="../media/image38.jpe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hyperlink" Target="https://massgov.formstack.com/forms/mcb_meg_robertson_mobility_award" TargetMode="Externa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hyperlink" Target="https://www.doe.mass.edu/grants/2022/awards/613-311-332.docx" TargetMode="Externa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doe.mass.edu/news/newsletter-signup.html"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hyperlink" Target="https://www.doe.mass.edu/sfss/prof-dev/" TargetMode="External"/><Relationship Id="rId5" Type="http://schemas.openxmlformats.org/officeDocument/2006/relationships/hyperlink" Target="https://www.doe.mass.edu/sfs/mental-wellness/default.html" TargetMode="External"/><Relationship Id="rId4" Type="http://schemas.openxmlformats.org/officeDocument/2006/relationships/hyperlink" Target="https://us14.campaign-archive.com/home/?u=d8f37d1a90dacd97f207f0b4a&amp;id=118247082b"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hyperlink" Target="http://www.doe.mass.edu/federalgrants" TargetMode="External"/><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hyperlink" Target="mailto:federalgrantprograms@mass.gov" TargetMode="External"/><Relationship Id="rId4" Type="http://schemas.openxmlformats.org/officeDocument/2006/relationships/image" Target="../media/image11.png"/><Relationship Id="rId9" Type="http://schemas.openxmlformats.org/officeDocument/2006/relationships/hyperlink" Target="https://www.doe.mass.edu/sfs/"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06654" y="1958196"/>
            <a:ext cx="6678954" cy="1437045"/>
          </a:xfrm>
        </p:spPr>
        <p:txBody>
          <a:bodyPr/>
          <a:lstStyle/>
          <a:p>
            <a:r>
              <a:rPr lang="en-US" altLang="zh-CN" b="1" dirty="0">
                <a:latin typeface="Segoe SemiBold"/>
              </a:rPr>
              <a:t>Special Education Leaders' Meeting</a:t>
            </a:r>
            <a:endParaRPr lang="en-US" b="1" dirty="0"/>
          </a:p>
        </p:txBody>
      </p:sp>
      <p:sp>
        <p:nvSpPr>
          <p:cNvPr id="3" name="Subtitle 2"/>
          <p:cNvSpPr>
            <a:spLocks noGrp="1"/>
          </p:cNvSpPr>
          <p:nvPr>
            <p:ph type="subTitle" idx="1"/>
          </p:nvPr>
        </p:nvSpPr>
        <p:spPr/>
        <p:txBody>
          <a:bodyPr/>
          <a:lstStyle/>
          <a:p>
            <a:r>
              <a:rPr lang="en-US">
                <a:latin typeface="Segoe"/>
              </a:rPr>
              <a:t>September 16, 2022</a:t>
            </a:r>
          </a:p>
        </p:txBody>
      </p:sp>
    </p:spTree>
    <p:extLst>
      <p:ext uri="{BB962C8B-B14F-4D97-AF65-F5344CB8AC3E}">
        <p14:creationId xmlns:p14="http://schemas.microsoft.com/office/powerpoint/2010/main" val="2592206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7"/>
        <p:cNvGrpSpPr/>
        <p:nvPr/>
      </p:nvGrpSpPr>
      <p:grpSpPr>
        <a:xfrm>
          <a:off x="0" y="0"/>
          <a:ext cx="0" cy="0"/>
          <a:chOff x="0" y="0"/>
          <a:chExt cx="0" cy="0"/>
        </a:xfrm>
      </p:grpSpPr>
      <p:sp>
        <p:nvSpPr>
          <p:cNvPr id="108" name="Google Shape;108;p25"/>
          <p:cNvSpPr txBox="1">
            <a:spLocks noGrp="1"/>
          </p:cNvSpPr>
          <p:nvPr>
            <p:ph type="ctrTitle"/>
          </p:nvPr>
        </p:nvSpPr>
        <p:spPr>
          <a:xfrm>
            <a:off x="2240400" y="992400"/>
            <a:ext cx="7711200" cy="1838400"/>
          </a:xfrm>
          <a:prstGeom prst="rect">
            <a:avLst/>
          </a:prstGeom>
        </p:spPr>
        <p:txBody>
          <a:bodyPr spcFirstLastPara="1" wrap="square" lIns="121900" tIns="121900" rIns="121900" bIns="121900" anchor="b" anchorCtr="0">
            <a:normAutofit fontScale="90000"/>
          </a:bodyPr>
          <a:lstStyle/>
          <a:p>
            <a:endParaRPr sz="6073" b="1">
              <a:solidFill>
                <a:schemeClr val="dk2"/>
              </a:solidFill>
            </a:endParaRPr>
          </a:p>
          <a:p>
            <a:r>
              <a:rPr lang="en" sz="6369" b="1">
                <a:solidFill>
                  <a:schemeClr val="dk2"/>
                </a:solidFill>
              </a:rPr>
              <a:t>Special Education Surrogate Parents</a:t>
            </a:r>
            <a:endParaRPr sz="6369" b="1">
              <a:solidFill>
                <a:schemeClr val="dk2"/>
              </a:solidFill>
            </a:endParaRPr>
          </a:p>
        </p:txBody>
      </p:sp>
      <p:sp>
        <p:nvSpPr>
          <p:cNvPr id="109" name="Google Shape;109;p25"/>
          <p:cNvSpPr txBox="1"/>
          <p:nvPr/>
        </p:nvSpPr>
        <p:spPr>
          <a:xfrm>
            <a:off x="2240400" y="3736934"/>
            <a:ext cx="3918800" cy="1992365"/>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pPr>
            <a:r>
              <a:rPr lang="en" sz="2000" b="1" kern="0">
                <a:solidFill>
                  <a:srgbClr val="004065"/>
                </a:solidFill>
                <a:latin typeface="Roboto"/>
                <a:ea typeface="Roboto"/>
                <a:cs typeface="Roboto"/>
                <a:sym typeface="Roboto"/>
              </a:rPr>
              <a:t>Megan Ronzio, Director</a:t>
            </a:r>
            <a:endParaRPr sz="2000" b="1" kern="0">
              <a:solidFill>
                <a:srgbClr val="004065"/>
              </a:solidFill>
              <a:latin typeface="Roboto"/>
              <a:ea typeface="Roboto"/>
              <a:cs typeface="Roboto"/>
              <a:sym typeface="Roboto"/>
            </a:endParaRPr>
          </a:p>
          <a:p>
            <a:pPr defTabSz="1219170">
              <a:lnSpc>
                <a:spcPct val="115000"/>
              </a:lnSpc>
              <a:buClr>
                <a:srgbClr val="000000"/>
              </a:buClr>
            </a:pPr>
            <a:r>
              <a:rPr lang="en" sz="2000" b="1" kern="0">
                <a:solidFill>
                  <a:srgbClr val="004065"/>
                </a:solidFill>
                <a:latin typeface="Roboto"/>
                <a:ea typeface="Roboto"/>
                <a:cs typeface="Roboto"/>
                <a:sym typeface="Roboto"/>
              </a:rPr>
              <a:t>Special Education Surrogate Parent (SESP) Program</a:t>
            </a:r>
            <a:endParaRPr sz="2000" b="1" kern="0">
              <a:solidFill>
                <a:srgbClr val="004065"/>
              </a:solidFill>
              <a:latin typeface="Roboto"/>
              <a:ea typeface="Roboto"/>
              <a:cs typeface="Roboto"/>
              <a:sym typeface="Roboto"/>
            </a:endParaRPr>
          </a:p>
          <a:p>
            <a:pPr defTabSz="1219170">
              <a:lnSpc>
                <a:spcPct val="115000"/>
              </a:lnSpc>
              <a:buClr>
                <a:srgbClr val="000000"/>
              </a:buClr>
            </a:pPr>
            <a:r>
              <a:rPr lang="en" sz="2000" kern="0">
                <a:solidFill>
                  <a:srgbClr val="004065"/>
                </a:solidFill>
                <a:latin typeface="Roboto"/>
                <a:ea typeface="Roboto"/>
                <a:cs typeface="Roboto"/>
                <a:sym typeface="Roboto"/>
              </a:rPr>
              <a:t>mronzio@sespprogram.org</a:t>
            </a:r>
            <a:endParaRPr sz="2133" kern="0">
              <a:solidFill>
                <a:srgbClr val="004065"/>
              </a:solidFill>
              <a:latin typeface="Roboto"/>
              <a:ea typeface="Roboto"/>
              <a:cs typeface="Roboto"/>
              <a:sym typeface="Roboto"/>
            </a:endParaRPr>
          </a:p>
          <a:p>
            <a:pPr algn="ctr" defTabSz="1219170">
              <a:lnSpc>
                <a:spcPct val="115000"/>
              </a:lnSpc>
              <a:buClr>
                <a:srgbClr val="000000"/>
              </a:buClr>
            </a:pPr>
            <a:endParaRPr sz="1867" b="1" u="sng" kern="0">
              <a:solidFill>
                <a:srgbClr val="004065"/>
              </a:solidFill>
              <a:latin typeface="Arial"/>
              <a:cs typeface="Arial"/>
              <a:sym typeface="Arial"/>
            </a:endParaRPr>
          </a:p>
        </p:txBody>
      </p:sp>
      <p:sp>
        <p:nvSpPr>
          <p:cNvPr id="110" name="Google Shape;110;p25"/>
          <p:cNvSpPr txBox="1"/>
          <p:nvPr/>
        </p:nvSpPr>
        <p:spPr>
          <a:xfrm>
            <a:off x="6539567" y="3713334"/>
            <a:ext cx="4666000" cy="1709210"/>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pPr>
            <a:r>
              <a:rPr lang="en" sz="2000" b="1" kern="0">
                <a:solidFill>
                  <a:srgbClr val="004065"/>
                </a:solidFill>
                <a:latin typeface="Roboto"/>
                <a:ea typeface="Roboto"/>
                <a:cs typeface="Roboto"/>
                <a:sym typeface="Roboto"/>
              </a:rPr>
              <a:t>Andrea Parker, Director</a:t>
            </a:r>
            <a:endParaRPr sz="2000" b="1" kern="0">
              <a:solidFill>
                <a:srgbClr val="004065"/>
              </a:solidFill>
              <a:latin typeface="Roboto"/>
              <a:ea typeface="Roboto"/>
              <a:cs typeface="Roboto"/>
              <a:sym typeface="Roboto"/>
            </a:endParaRPr>
          </a:p>
          <a:p>
            <a:pPr defTabSz="1219170">
              <a:lnSpc>
                <a:spcPct val="115000"/>
              </a:lnSpc>
              <a:buClr>
                <a:srgbClr val="000000"/>
              </a:buClr>
            </a:pPr>
            <a:r>
              <a:rPr lang="en" sz="2000" b="1" kern="0">
                <a:solidFill>
                  <a:srgbClr val="004065"/>
                </a:solidFill>
                <a:latin typeface="Roboto"/>
                <a:ea typeface="Roboto"/>
                <a:cs typeface="Roboto"/>
                <a:sym typeface="Roboto"/>
              </a:rPr>
              <a:t>Recruitment, Training, </a:t>
            </a:r>
            <a:endParaRPr sz="2000" b="1" kern="0">
              <a:solidFill>
                <a:srgbClr val="004065"/>
              </a:solidFill>
              <a:latin typeface="Roboto"/>
              <a:ea typeface="Roboto"/>
              <a:cs typeface="Roboto"/>
              <a:sym typeface="Roboto"/>
            </a:endParaRPr>
          </a:p>
          <a:p>
            <a:pPr defTabSz="1219170">
              <a:lnSpc>
                <a:spcPct val="115000"/>
              </a:lnSpc>
              <a:buClr>
                <a:srgbClr val="000000"/>
              </a:buClr>
            </a:pPr>
            <a:r>
              <a:rPr lang="en" sz="2000" b="1" kern="0">
                <a:solidFill>
                  <a:srgbClr val="004065"/>
                </a:solidFill>
                <a:latin typeface="Roboto"/>
                <a:ea typeface="Roboto"/>
                <a:cs typeface="Roboto"/>
                <a:sym typeface="Roboto"/>
              </a:rPr>
              <a:t>and Support Center (RTSC)</a:t>
            </a:r>
            <a:r>
              <a:rPr lang="en" sz="2267" b="1" kern="0">
                <a:solidFill>
                  <a:srgbClr val="004065"/>
                </a:solidFill>
                <a:latin typeface="Roboto"/>
                <a:ea typeface="Roboto"/>
                <a:cs typeface="Roboto"/>
                <a:sym typeface="Roboto"/>
              </a:rPr>
              <a:t> </a:t>
            </a:r>
            <a:endParaRPr sz="2267" b="1" kern="0">
              <a:solidFill>
                <a:srgbClr val="004065"/>
              </a:solidFill>
              <a:latin typeface="Roboto"/>
              <a:ea typeface="Roboto"/>
              <a:cs typeface="Roboto"/>
              <a:sym typeface="Roboto"/>
            </a:endParaRPr>
          </a:p>
          <a:p>
            <a:pPr defTabSz="1219170">
              <a:lnSpc>
                <a:spcPct val="115000"/>
              </a:lnSpc>
              <a:buClr>
                <a:srgbClr val="000000"/>
              </a:buClr>
            </a:pPr>
            <a:r>
              <a:rPr lang="en" sz="2000" kern="0">
                <a:solidFill>
                  <a:srgbClr val="004065"/>
                </a:solidFill>
                <a:latin typeface="Roboto"/>
                <a:ea typeface="Roboto"/>
                <a:cs typeface="Roboto"/>
                <a:sym typeface="Roboto"/>
              </a:rPr>
              <a:t>aparker@fcsn.org</a:t>
            </a:r>
            <a:endParaRPr sz="2000" kern="0">
              <a:solidFill>
                <a:srgbClr val="004065"/>
              </a:solidFill>
              <a:latin typeface="Roboto"/>
              <a:ea typeface="Roboto"/>
              <a:cs typeface="Roboto"/>
              <a:sym typeface="Roboto"/>
            </a:endParaRPr>
          </a:p>
        </p:txBody>
      </p:sp>
      <p:sp>
        <p:nvSpPr>
          <p:cNvPr id="111" name="Google Shape;111;p25"/>
          <p:cNvSpPr txBox="1"/>
          <p:nvPr/>
        </p:nvSpPr>
        <p:spPr>
          <a:xfrm>
            <a:off x="517800" y="5878267"/>
            <a:ext cx="11156400" cy="820825"/>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1867" b="1" kern="0">
                <a:solidFill>
                  <a:srgbClr val="004065"/>
                </a:solidFill>
                <a:latin typeface="Roboto"/>
                <a:ea typeface="Roboto"/>
                <a:cs typeface="Roboto"/>
                <a:sym typeface="Roboto"/>
              </a:rPr>
              <a:t>Special Education Leaders Network Meeting </a:t>
            </a:r>
            <a:endParaRPr sz="1867" b="1" kern="0">
              <a:solidFill>
                <a:srgbClr val="004065"/>
              </a:solidFill>
              <a:latin typeface="Roboto"/>
              <a:ea typeface="Roboto"/>
              <a:cs typeface="Roboto"/>
              <a:sym typeface="Roboto"/>
            </a:endParaRPr>
          </a:p>
          <a:p>
            <a:pPr algn="ctr" defTabSz="1219170">
              <a:buClr>
                <a:srgbClr val="000000"/>
              </a:buClr>
            </a:pPr>
            <a:r>
              <a:rPr lang="en" sz="1867" b="1" kern="0">
                <a:solidFill>
                  <a:srgbClr val="004065"/>
                </a:solidFill>
                <a:latin typeface="Roboto"/>
                <a:ea typeface="Roboto"/>
                <a:cs typeface="Roboto"/>
                <a:sym typeface="Roboto"/>
              </a:rPr>
              <a:t>9/16/22</a:t>
            </a:r>
            <a:endParaRPr sz="1867" b="1" kern="0">
              <a:solidFill>
                <a:srgbClr val="004065"/>
              </a:solidFill>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5"/>
        <p:cNvGrpSpPr/>
        <p:nvPr/>
      </p:nvGrpSpPr>
      <p:grpSpPr>
        <a:xfrm>
          <a:off x="0" y="0"/>
          <a:ext cx="0" cy="0"/>
          <a:chOff x="0" y="0"/>
          <a:chExt cx="0" cy="0"/>
        </a:xfrm>
      </p:grpSpPr>
      <p:sp>
        <p:nvSpPr>
          <p:cNvPr id="125" name="Google Shape;125;p26"/>
          <p:cNvSpPr txBox="1"/>
          <p:nvPr/>
        </p:nvSpPr>
        <p:spPr>
          <a:xfrm>
            <a:off x="3922200" y="896834"/>
            <a:ext cx="4347600" cy="779532"/>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1733" b="1" kern="0" dirty="0">
                <a:solidFill>
                  <a:srgbClr val="004065"/>
                </a:solidFill>
                <a:latin typeface="Roboto"/>
                <a:ea typeface="Roboto"/>
                <a:cs typeface="Roboto"/>
                <a:sym typeface="Roboto"/>
              </a:rPr>
              <a:t>Massachusetts Department of Elementary and Secondary Education</a:t>
            </a:r>
            <a:endParaRPr sz="1733" b="1" kern="0" dirty="0">
              <a:solidFill>
                <a:srgbClr val="004065"/>
              </a:solidFill>
              <a:latin typeface="Roboto"/>
              <a:ea typeface="Roboto"/>
              <a:cs typeface="Roboto"/>
              <a:sym typeface="Roboto"/>
            </a:endParaRPr>
          </a:p>
        </p:txBody>
      </p:sp>
      <p:sp>
        <p:nvSpPr>
          <p:cNvPr id="127" name="Google Shape;127;p26"/>
          <p:cNvSpPr txBox="1"/>
          <p:nvPr/>
        </p:nvSpPr>
        <p:spPr>
          <a:xfrm>
            <a:off x="2265833" y="1651401"/>
            <a:ext cx="3318800" cy="1025753"/>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1600" b="1" kern="0" dirty="0">
                <a:solidFill>
                  <a:srgbClr val="004065"/>
                </a:solidFill>
                <a:latin typeface="Roboto"/>
                <a:ea typeface="Roboto"/>
                <a:cs typeface="Roboto"/>
                <a:sym typeface="Roboto"/>
              </a:rPr>
              <a:t>Collaborative for </a:t>
            </a:r>
            <a:endParaRPr sz="1600" b="1" kern="0" dirty="0">
              <a:solidFill>
                <a:srgbClr val="004065"/>
              </a:solidFill>
              <a:latin typeface="Roboto"/>
              <a:ea typeface="Roboto"/>
              <a:cs typeface="Roboto"/>
              <a:sym typeface="Roboto"/>
            </a:endParaRPr>
          </a:p>
          <a:p>
            <a:pPr algn="ctr" defTabSz="1219170">
              <a:buClr>
                <a:srgbClr val="000000"/>
              </a:buClr>
            </a:pPr>
            <a:r>
              <a:rPr lang="en" sz="1600" b="1" kern="0" dirty="0">
                <a:solidFill>
                  <a:srgbClr val="004065"/>
                </a:solidFill>
                <a:latin typeface="Roboto"/>
                <a:ea typeface="Roboto"/>
                <a:cs typeface="Roboto"/>
                <a:sym typeface="Roboto"/>
              </a:rPr>
              <a:t>Educational Services (CES)</a:t>
            </a:r>
            <a:endParaRPr sz="1600" b="1" kern="0" dirty="0">
              <a:solidFill>
                <a:srgbClr val="004065"/>
              </a:solidFill>
              <a:latin typeface="Roboto"/>
              <a:ea typeface="Roboto"/>
              <a:cs typeface="Roboto"/>
              <a:sym typeface="Roboto"/>
            </a:endParaRPr>
          </a:p>
          <a:p>
            <a:pPr algn="ctr" defTabSz="1219170">
              <a:buClr>
                <a:srgbClr val="000000"/>
              </a:buClr>
            </a:pPr>
            <a:r>
              <a:rPr lang="en" sz="933" b="1" kern="0" dirty="0">
                <a:solidFill>
                  <a:srgbClr val="004065"/>
                </a:solidFill>
                <a:latin typeface="Roboto"/>
                <a:ea typeface="Roboto"/>
                <a:cs typeface="Roboto"/>
                <a:sym typeface="Roboto"/>
              </a:rPr>
              <a:t>Contracts with DESE to manage the </a:t>
            </a:r>
            <a:endParaRPr sz="933" b="1" kern="0" dirty="0">
              <a:solidFill>
                <a:srgbClr val="004065"/>
              </a:solidFill>
              <a:latin typeface="Roboto"/>
              <a:ea typeface="Roboto"/>
              <a:cs typeface="Roboto"/>
              <a:sym typeface="Roboto"/>
            </a:endParaRPr>
          </a:p>
          <a:p>
            <a:pPr algn="ctr" defTabSz="1219170">
              <a:buClr>
                <a:srgbClr val="000000"/>
              </a:buClr>
            </a:pPr>
            <a:r>
              <a:rPr lang="en" sz="933" b="1" kern="0" dirty="0">
                <a:solidFill>
                  <a:srgbClr val="004065"/>
                </a:solidFill>
                <a:latin typeface="Roboto"/>
                <a:ea typeface="Roboto"/>
                <a:cs typeface="Roboto"/>
                <a:sym typeface="Roboto"/>
              </a:rPr>
              <a:t>SESP Program</a:t>
            </a:r>
            <a:endParaRPr sz="933" b="1" kern="0" dirty="0">
              <a:solidFill>
                <a:srgbClr val="004065"/>
              </a:solidFill>
              <a:latin typeface="Roboto"/>
              <a:ea typeface="Roboto"/>
              <a:cs typeface="Roboto"/>
              <a:sym typeface="Roboto"/>
            </a:endParaRPr>
          </a:p>
        </p:txBody>
      </p:sp>
      <p:pic>
        <p:nvPicPr>
          <p:cNvPr id="119" name="Google Shape;119;p26" descr="Special Education Surrogate Parent Program emblem."/>
          <p:cNvPicPr preferRelativeResize="0"/>
          <p:nvPr/>
        </p:nvPicPr>
        <p:blipFill>
          <a:blip r:embed="rId3">
            <a:alphaModFix/>
          </a:blip>
          <a:stretch>
            <a:fillRect/>
          </a:stretch>
        </p:blipFill>
        <p:spPr>
          <a:xfrm>
            <a:off x="3195756" y="2789034"/>
            <a:ext cx="1389893" cy="577333"/>
          </a:xfrm>
          <a:prstGeom prst="rect">
            <a:avLst/>
          </a:prstGeom>
          <a:noFill/>
          <a:ln>
            <a:noFill/>
          </a:ln>
        </p:spPr>
      </p:pic>
      <p:sp>
        <p:nvSpPr>
          <p:cNvPr id="128" name="Google Shape;128;p26"/>
          <p:cNvSpPr txBox="1"/>
          <p:nvPr/>
        </p:nvSpPr>
        <p:spPr>
          <a:xfrm>
            <a:off x="1985000" y="3256000"/>
            <a:ext cx="3538000" cy="3459946"/>
          </a:xfrm>
          <a:prstGeom prst="rect">
            <a:avLst/>
          </a:prstGeom>
          <a:noFill/>
          <a:ln>
            <a:noFill/>
          </a:ln>
        </p:spPr>
        <p:txBody>
          <a:bodyPr spcFirstLastPara="1" wrap="square" lIns="121900" tIns="121900" rIns="121900" bIns="121900" anchor="t" anchorCtr="0">
            <a:spAutoFit/>
          </a:bodyPr>
          <a:lstStyle/>
          <a:p>
            <a:pPr algn="ctr" defTabSz="1219170">
              <a:lnSpc>
                <a:spcPct val="115000"/>
              </a:lnSpc>
              <a:buClr>
                <a:srgbClr val="000000"/>
              </a:buClr>
            </a:pPr>
            <a:r>
              <a:rPr lang="en" sz="1600" b="1" kern="0">
                <a:solidFill>
                  <a:srgbClr val="004065"/>
                </a:solidFill>
                <a:latin typeface="Times New Roman"/>
                <a:ea typeface="Times New Roman"/>
                <a:cs typeface="Times New Roman"/>
                <a:sym typeface="Times New Roman"/>
              </a:rPr>
              <a:t>Special Education</a:t>
            </a:r>
            <a:endParaRPr sz="1600" b="1" kern="0">
              <a:solidFill>
                <a:srgbClr val="004065"/>
              </a:solidFill>
              <a:latin typeface="Times New Roman"/>
              <a:ea typeface="Times New Roman"/>
              <a:cs typeface="Times New Roman"/>
              <a:sym typeface="Times New Roman"/>
            </a:endParaRPr>
          </a:p>
          <a:p>
            <a:pPr algn="ctr" defTabSz="1219170">
              <a:lnSpc>
                <a:spcPct val="115000"/>
              </a:lnSpc>
              <a:buClr>
                <a:srgbClr val="000000"/>
              </a:buClr>
            </a:pPr>
            <a:r>
              <a:rPr lang="en" sz="1600" b="1" kern="0">
                <a:solidFill>
                  <a:srgbClr val="004065"/>
                </a:solidFill>
                <a:latin typeface="Times New Roman"/>
                <a:ea typeface="Times New Roman"/>
                <a:cs typeface="Times New Roman"/>
                <a:sym typeface="Times New Roman"/>
              </a:rPr>
              <a:t>Surrogate Parent (SESP) Program</a:t>
            </a:r>
            <a:endParaRPr sz="1600" b="1" kern="0">
              <a:solidFill>
                <a:srgbClr val="004065"/>
              </a:solidFill>
              <a:latin typeface="Times New Roman"/>
              <a:ea typeface="Times New Roman"/>
              <a:cs typeface="Times New Roman"/>
              <a:sym typeface="Times New Roman"/>
            </a:endParaRPr>
          </a:p>
          <a:p>
            <a:pPr marL="84665" indent="-152396" defTabSz="1219170">
              <a:lnSpc>
                <a:spcPct val="115000"/>
              </a:lnSpc>
              <a:buClr>
                <a:srgbClr val="000000"/>
              </a:buClr>
            </a:pPr>
            <a:r>
              <a:rPr lang="en" sz="1600" kern="0">
                <a:solidFill>
                  <a:srgbClr val="004065"/>
                </a:solidFill>
                <a:latin typeface="Times New Roman"/>
                <a:ea typeface="Times New Roman"/>
                <a:cs typeface="Times New Roman"/>
                <a:sym typeface="Times New Roman"/>
              </a:rPr>
              <a:t>·</a:t>
            </a:r>
            <a:r>
              <a:rPr lang="en" sz="1467" kern="0">
                <a:solidFill>
                  <a:srgbClr val="004065"/>
                </a:solidFill>
                <a:latin typeface="Times New Roman"/>
                <a:ea typeface="Times New Roman"/>
                <a:cs typeface="Times New Roman"/>
                <a:sym typeface="Times New Roman"/>
              </a:rPr>
              <a:t>  All student referrals, investigations,</a:t>
            </a:r>
            <a:endParaRPr sz="1467" kern="0">
              <a:solidFill>
                <a:srgbClr val="004065"/>
              </a:solidFill>
              <a:latin typeface="Times New Roman"/>
              <a:ea typeface="Times New Roman"/>
              <a:cs typeface="Times New Roman"/>
              <a:sym typeface="Times New Roman"/>
            </a:endParaRPr>
          </a:p>
          <a:p>
            <a:pPr marL="84665" defTabSz="1219170">
              <a:lnSpc>
                <a:spcPct val="115000"/>
              </a:lnSpc>
              <a:buClr>
                <a:srgbClr val="000000"/>
              </a:buClr>
            </a:pPr>
            <a:r>
              <a:rPr lang="en" sz="1467" kern="0">
                <a:solidFill>
                  <a:srgbClr val="004065"/>
                </a:solidFill>
                <a:latin typeface="Times New Roman"/>
                <a:ea typeface="Times New Roman"/>
                <a:cs typeface="Times New Roman"/>
                <a:sym typeface="Times New Roman"/>
              </a:rPr>
              <a:t>and eligibility determinations</a:t>
            </a:r>
            <a:endParaRPr sz="1467" kern="0">
              <a:solidFill>
                <a:srgbClr val="004065"/>
              </a:solidFill>
              <a:latin typeface="Times New Roman"/>
              <a:ea typeface="Times New Roman"/>
              <a:cs typeface="Times New Roman"/>
              <a:sym typeface="Times New Roman"/>
            </a:endParaRPr>
          </a:p>
          <a:p>
            <a:pPr marL="84665" indent="-152396" defTabSz="1219170">
              <a:lnSpc>
                <a:spcPct val="115000"/>
              </a:lnSpc>
              <a:buClr>
                <a:srgbClr val="000000"/>
              </a:buClr>
            </a:pPr>
            <a:r>
              <a:rPr lang="en" sz="1467" kern="0">
                <a:solidFill>
                  <a:srgbClr val="004065"/>
                </a:solidFill>
                <a:latin typeface="Times New Roman"/>
                <a:ea typeface="Times New Roman"/>
                <a:cs typeface="Times New Roman"/>
                <a:sym typeface="Times New Roman"/>
              </a:rPr>
              <a:t>·  Matching of SESPs and students·  </a:t>
            </a:r>
            <a:endParaRPr sz="1467" kern="0">
              <a:solidFill>
                <a:srgbClr val="004065"/>
              </a:solidFill>
              <a:latin typeface="Times New Roman"/>
              <a:ea typeface="Times New Roman"/>
              <a:cs typeface="Times New Roman"/>
              <a:sym typeface="Times New Roman"/>
            </a:endParaRPr>
          </a:p>
          <a:p>
            <a:pPr marL="84665" indent="-152396" defTabSz="1219170">
              <a:lnSpc>
                <a:spcPct val="115000"/>
              </a:lnSpc>
              <a:buClr>
                <a:srgbClr val="000000"/>
              </a:buClr>
            </a:pPr>
            <a:r>
              <a:rPr lang="en" sz="1467" kern="0">
                <a:solidFill>
                  <a:srgbClr val="004065"/>
                </a:solidFill>
                <a:latin typeface="Times New Roman"/>
                <a:ea typeface="Times New Roman"/>
                <a:cs typeface="Times New Roman"/>
                <a:sym typeface="Times New Roman"/>
              </a:rPr>
              <a:t>·  Student case management and provider liaison</a:t>
            </a:r>
            <a:endParaRPr sz="1467" kern="0">
              <a:solidFill>
                <a:srgbClr val="004065"/>
              </a:solidFill>
              <a:latin typeface="Times New Roman"/>
              <a:ea typeface="Times New Roman"/>
              <a:cs typeface="Times New Roman"/>
              <a:sym typeface="Times New Roman"/>
            </a:endParaRPr>
          </a:p>
          <a:p>
            <a:pPr marL="84665" indent="-152396" defTabSz="1219170">
              <a:lnSpc>
                <a:spcPct val="115000"/>
              </a:lnSpc>
              <a:buClr>
                <a:srgbClr val="000000"/>
              </a:buClr>
            </a:pPr>
            <a:r>
              <a:rPr lang="en" sz="1467" kern="0">
                <a:solidFill>
                  <a:srgbClr val="004065"/>
                </a:solidFill>
                <a:latin typeface="Times New Roman"/>
                <a:ea typeface="Times New Roman"/>
                <a:cs typeface="Times New Roman"/>
                <a:sym typeface="Times New Roman"/>
              </a:rPr>
              <a:t>·  Clarification on the rights and responsibilities of the SESP</a:t>
            </a:r>
            <a:endParaRPr sz="1467" kern="0">
              <a:solidFill>
                <a:srgbClr val="004065"/>
              </a:solidFill>
              <a:latin typeface="Times New Roman"/>
              <a:ea typeface="Times New Roman"/>
              <a:cs typeface="Times New Roman"/>
              <a:sym typeface="Times New Roman"/>
            </a:endParaRPr>
          </a:p>
          <a:p>
            <a:pPr marL="84665" indent="-152396" defTabSz="1219170">
              <a:lnSpc>
                <a:spcPct val="115000"/>
              </a:lnSpc>
              <a:buClr>
                <a:srgbClr val="000000"/>
              </a:buClr>
            </a:pPr>
            <a:r>
              <a:rPr lang="en" sz="1467" kern="0">
                <a:solidFill>
                  <a:srgbClr val="004065"/>
                </a:solidFill>
                <a:latin typeface="Times New Roman"/>
                <a:ea typeface="Times New Roman"/>
                <a:cs typeface="Times New Roman"/>
                <a:sym typeface="Times New Roman"/>
              </a:rPr>
              <a:t>·  Provider Trainings on the SESP Program</a:t>
            </a:r>
            <a:endParaRPr sz="1467" kern="0">
              <a:solidFill>
                <a:srgbClr val="004065"/>
              </a:solidFill>
              <a:latin typeface="Times New Roman"/>
              <a:ea typeface="Times New Roman"/>
              <a:cs typeface="Times New Roman"/>
              <a:sym typeface="Times New Roman"/>
            </a:endParaRPr>
          </a:p>
          <a:p>
            <a:pPr marL="84665" indent="-152396" defTabSz="1219170">
              <a:lnSpc>
                <a:spcPct val="115000"/>
              </a:lnSpc>
              <a:buClr>
                <a:srgbClr val="000000"/>
              </a:buClr>
            </a:pPr>
            <a:r>
              <a:rPr lang="en" sz="1467" kern="0">
                <a:solidFill>
                  <a:srgbClr val="004065"/>
                </a:solidFill>
                <a:latin typeface="Times New Roman"/>
                <a:ea typeface="Times New Roman"/>
                <a:cs typeface="Times New Roman"/>
                <a:sym typeface="Times New Roman"/>
              </a:rPr>
              <a:t>·  Mentor program for SESPs</a:t>
            </a:r>
            <a:endParaRPr sz="1467" kern="0">
              <a:solidFill>
                <a:srgbClr val="004065"/>
              </a:solidFill>
              <a:latin typeface="Times New Roman"/>
              <a:ea typeface="Times New Roman"/>
              <a:cs typeface="Times New Roman"/>
              <a:sym typeface="Times New Roman"/>
            </a:endParaRPr>
          </a:p>
          <a:p>
            <a:pPr defTabSz="1219170">
              <a:buClr>
                <a:srgbClr val="000000"/>
              </a:buClr>
            </a:pPr>
            <a:endParaRPr sz="1867" kern="0">
              <a:solidFill>
                <a:srgbClr val="000000"/>
              </a:solidFill>
              <a:latin typeface="Roboto"/>
              <a:ea typeface="Roboto"/>
              <a:cs typeface="Roboto"/>
              <a:sym typeface="Roboto"/>
            </a:endParaRPr>
          </a:p>
        </p:txBody>
      </p:sp>
      <p:sp>
        <p:nvSpPr>
          <p:cNvPr id="126" name="Google Shape;126;p26"/>
          <p:cNvSpPr txBox="1"/>
          <p:nvPr/>
        </p:nvSpPr>
        <p:spPr>
          <a:xfrm>
            <a:off x="7151567" y="1651384"/>
            <a:ext cx="2755600" cy="923289"/>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1600" b="1" kern="0">
                <a:solidFill>
                  <a:srgbClr val="004065"/>
                </a:solidFill>
                <a:latin typeface="Roboto"/>
                <a:ea typeface="Roboto"/>
                <a:cs typeface="Roboto"/>
                <a:sym typeface="Roboto"/>
              </a:rPr>
              <a:t>Federation for Children with Special Needs (FCSN)</a:t>
            </a:r>
            <a:r>
              <a:rPr lang="en" sz="1867" b="1" kern="0">
                <a:solidFill>
                  <a:srgbClr val="004065"/>
                </a:solidFill>
                <a:latin typeface="Roboto"/>
                <a:ea typeface="Roboto"/>
                <a:cs typeface="Roboto"/>
                <a:sym typeface="Roboto"/>
              </a:rPr>
              <a:t> </a:t>
            </a:r>
            <a:endParaRPr sz="1867" b="1" kern="0">
              <a:solidFill>
                <a:srgbClr val="004065"/>
              </a:solidFill>
              <a:latin typeface="Roboto"/>
              <a:ea typeface="Roboto"/>
              <a:cs typeface="Roboto"/>
              <a:sym typeface="Roboto"/>
            </a:endParaRPr>
          </a:p>
          <a:p>
            <a:pPr algn="ctr" defTabSz="1219170">
              <a:buClr>
                <a:srgbClr val="000000"/>
              </a:buClr>
            </a:pPr>
            <a:r>
              <a:rPr lang="en" sz="933" b="1" kern="0">
                <a:solidFill>
                  <a:srgbClr val="004065"/>
                </a:solidFill>
                <a:latin typeface="Roboto"/>
                <a:ea typeface="Roboto"/>
                <a:cs typeface="Roboto"/>
                <a:sym typeface="Roboto"/>
              </a:rPr>
              <a:t>Contracts with DESE to manage the RTSC</a:t>
            </a:r>
            <a:endParaRPr sz="933" b="1" kern="0">
              <a:solidFill>
                <a:srgbClr val="004065"/>
              </a:solidFill>
              <a:latin typeface="Roboto"/>
              <a:ea typeface="Roboto"/>
              <a:cs typeface="Roboto"/>
              <a:sym typeface="Roboto"/>
            </a:endParaRPr>
          </a:p>
        </p:txBody>
      </p:sp>
      <p:pic>
        <p:nvPicPr>
          <p:cNvPr id="120" name="Google Shape;120;p26" descr="Recruitment, Training and Support Center emblem."/>
          <p:cNvPicPr preferRelativeResize="0"/>
          <p:nvPr/>
        </p:nvPicPr>
        <p:blipFill>
          <a:blip r:embed="rId4">
            <a:alphaModFix/>
          </a:blip>
          <a:stretch>
            <a:fillRect/>
          </a:stretch>
        </p:blipFill>
        <p:spPr>
          <a:xfrm>
            <a:off x="7708400" y="2823700"/>
            <a:ext cx="1320811" cy="508000"/>
          </a:xfrm>
          <a:prstGeom prst="rect">
            <a:avLst/>
          </a:prstGeom>
          <a:noFill/>
          <a:ln>
            <a:noFill/>
          </a:ln>
        </p:spPr>
      </p:pic>
      <p:sp>
        <p:nvSpPr>
          <p:cNvPr id="129" name="Google Shape;129;p26"/>
          <p:cNvSpPr txBox="1"/>
          <p:nvPr/>
        </p:nvSpPr>
        <p:spPr>
          <a:xfrm>
            <a:off x="6999167" y="3256001"/>
            <a:ext cx="3060400" cy="2889469"/>
          </a:xfrm>
          <a:prstGeom prst="rect">
            <a:avLst/>
          </a:prstGeom>
          <a:noFill/>
          <a:ln>
            <a:noFill/>
          </a:ln>
        </p:spPr>
        <p:txBody>
          <a:bodyPr spcFirstLastPara="1" wrap="square" lIns="121900" tIns="121900" rIns="121900" bIns="121900" anchor="t" anchorCtr="0">
            <a:spAutoFit/>
          </a:bodyPr>
          <a:lstStyle/>
          <a:p>
            <a:pPr marL="84665" algn="ctr" defTabSz="1219170">
              <a:lnSpc>
                <a:spcPct val="115000"/>
              </a:lnSpc>
              <a:buClr>
                <a:srgbClr val="000000"/>
              </a:buClr>
            </a:pPr>
            <a:r>
              <a:rPr lang="en" sz="1600" b="1" kern="0">
                <a:solidFill>
                  <a:srgbClr val="004065"/>
                </a:solidFill>
                <a:latin typeface="Times New Roman"/>
                <a:ea typeface="Times New Roman"/>
                <a:cs typeface="Times New Roman"/>
                <a:sym typeface="Times New Roman"/>
              </a:rPr>
              <a:t>Recruitment, Training,</a:t>
            </a:r>
            <a:endParaRPr sz="1600" b="1" kern="0">
              <a:solidFill>
                <a:srgbClr val="004065"/>
              </a:solidFill>
              <a:latin typeface="Times New Roman"/>
              <a:ea typeface="Times New Roman"/>
              <a:cs typeface="Times New Roman"/>
              <a:sym typeface="Times New Roman"/>
            </a:endParaRPr>
          </a:p>
          <a:p>
            <a:pPr marL="84665" algn="ctr" defTabSz="1219170">
              <a:lnSpc>
                <a:spcPct val="115000"/>
              </a:lnSpc>
              <a:buClr>
                <a:srgbClr val="000000"/>
              </a:buClr>
            </a:pPr>
            <a:r>
              <a:rPr lang="en" sz="1600" b="1" kern="0">
                <a:solidFill>
                  <a:srgbClr val="004065"/>
                </a:solidFill>
                <a:latin typeface="Times New Roman"/>
                <a:ea typeface="Times New Roman"/>
                <a:cs typeface="Times New Roman"/>
                <a:sym typeface="Times New Roman"/>
              </a:rPr>
              <a:t>and Support Center (RTSC)</a:t>
            </a:r>
            <a:endParaRPr sz="1600" b="1" kern="0">
              <a:solidFill>
                <a:srgbClr val="004065"/>
              </a:solidFill>
              <a:latin typeface="Times New Roman"/>
              <a:ea typeface="Times New Roman"/>
              <a:cs typeface="Times New Roman"/>
              <a:sym typeface="Times New Roman"/>
            </a:endParaRPr>
          </a:p>
          <a:p>
            <a:pPr marL="84665" indent="-152396" defTabSz="1219170">
              <a:lnSpc>
                <a:spcPct val="115000"/>
              </a:lnSpc>
              <a:buClr>
                <a:srgbClr val="000000"/>
              </a:buClr>
            </a:pPr>
            <a:r>
              <a:rPr lang="en" sz="1467" kern="0">
                <a:solidFill>
                  <a:srgbClr val="004065"/>
                </a:solidFill>
                <a:latin typeface="Times New Roman"/>
                <a:ea typeface="Times New Roman"/>
                <a:cs typeface="Times New Roman"/>
                <a:sym typeface="Times New Roman"/>
              </a:rPr>
              <a:t>·  Volunteer recruitment and orientation training</a:t>
            </a:r>
            <a:endParaRPr sz="1467" kern="0">
              <a:solidFill>
                <a:srgbClr val="004065"/>
              </a:solidFill>
              <a:latin typeface="Times New Roman"/>
              <a:ea typeface="Times New Roman"/>
              <a:cs typeface="Times New Roman"/>
              <a:sym typeface="Times New Roman"/>
            </a:endParaRPr>
          </a:p>
          <a:p>
            <a:pPr marL="84665" indent="-152396" defTabSz="1219170">
              <a:lnSpc>
                <a:spcPct val="115000"/>
              </a:lnSpc>
              <a:buClr>
                <a:srgbClr val="000000"/>
              </a:buClr>
            </a:pPr>
            <a:r>
              <a:rPr lang="en" sz="1467" kern="0">
                <a:solidFill>
                  <a:srgbClr val="004065"/>
                </a:solidFill>
                <a:latin typeface="Times New Roman"/>
                <a:ea typeface="Times New Roman"/>
                <a:cs typeface="Times New Roman"/>
                <a:sym typeface="Times New Roman"/>
              </a:rPr>
              <a:t>·  Individual support for SESPs</a:t>
            </a:r>
            <a:endParaRPr sz="1467" kern="0">
              <a:solidFill>
                <a:srgbClr val="004065"/>
              </a:solidFill>
              <a:latin typeface="Times New Roman"/>
              <a:ea typeface="Times New Roman"/>
              <a:cs typeface="Times New Roman"/>
              <a:sym typeface="Times New Roman"/>
            </a:endParaRPr>
          </a:p>
          <a:p>
            <a:pPr marL="84665" indent="-152396" defTabSz="1219170">
              <a:lnSpc>
                <a:spcPct val="115000"/>
              </a:lnSpc>
              <a:buClr>
                <a:srgbClr val="000000"/>
              </a:buClr>
            </a:pPr>
            <a:r>
              <a:rPr lang="en" sz="1467" kern="0">
                <a:solidFill>
                  <a:srgbClr val="004065"/>
                </a:solidFill>
                <a:latin typeface="Times New Roman"/>
                <a:ea typeface="Times New Roman"/>
                <a:cs typeface="Times New Roman"/>
                <a:sym typeface="Times New Roman"/>
              </a:rPr>
              <a:t>·  Web-based resources</a:t>
            </a:r>
            <a:endParaRPr sz="1467" kern="0">
              <a:solidFill>
                <a:srgbClr val="004065"/>
              </a:solidFill>
              <a:latin typeface="Times New Roman"/>
              <a:ea typeface="Times New Roman"/>
              <a:cs typeface="Times New Roman"/>
              <a:sym typeface="Times New Roman"/>
            </a:endParaRPr>
          </a:p>
          <a:p>
            <a:pPr marL="84665" indent="-152396" defTabSz="1219170">
              <a:lnSpc>
                <a:spcPct val="115000"/>
              </a:lnSpc>
              <a:buClr>
                <a:srgbClr val="000000"/>
              </a:buClr>
            </a:pPr>
            <a:r>
              <a:rPr lang="en" sz="1467" kern="0">
                <a:solidFill>
                  <a:srgbClr val="004065"/>
                </a:solidFill>
                <a:latin typeface="Times New Roman"/>
                <a:ea typeface="Times New Roman"/>
                <a:cs typeface="Times New Roman"/>
                <a:sym typeface="Times New Roman"/>
              </a:rPr>
              <a:t>·  On-going general trainings, webinars, newsletters, and support groups</a:t>
            </a:r>
            <a:endParaRPr sz="1467" kern="0">
              <a:solidFill>
                <a:srgbClr val="004065"/>
              </a:solidFill>
              <a:latin typeface="Times New Roman"/>
              <a:ea typeface="Times New Roman"/>
              <a:cs typeface="Times New Roman"/>
              <a:sym typeface="Times New Roman"/>
            </a:endParaRPr>
          </a:p>
          <a:p>
            <a:pPr marL="84665" indent="-152396" defTabSz="1219170">
              <a:lnSpc>
                <a:spcPct val="115000"/>
              </a:lnSpc>
              <a:buClr>
                <a:srgbClr val="000000"/>
              </a:buClr>
            </a:pPr>
            <a:r>
              <a:rPr lang="en" sz="1467" kern="0">
                <a:solidFill>
                  <a:srgbClr val="004065"/>
                </a:solidFill>
                <a:latin typeface="Times New Roman"/>
                <a:ea typeface="Times New Roman"/>
                <a:cs typeface="Times New Roman"/>
                <a:sym typeface="Times New Roman"/>
              </a:rPr>
              <a:t>·  Yearly conference</a:t>
            </a:r>
            <a:endParaRPr sz="1467" kern="0">
              <a:solidFill>
                <a:srgbClr val="004065"/>
              </a:solidFill>
              <a:latin typeface="Times New Roman"/>
              <a:ea typeface="Times New Roman"/>
              <a:cs typeface="Times New Roman"/>
              <a:sym typeface="Times New Roman"/>
            </a:endParaRPr>
          </a:p>
        </p:txBody>
      </p:sp>
      <p:pic>
        <p:nvPicPr>
          <p:cNvPr id="116" name="Google Shape;116;p26">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5905500" y="544733"/>
            <a:ext cx="381000" cy="381000"/>
          </a:xfrm>
          <a:prstGeom prst="rect">
            <a:avLst/>
          </a:prstGeom>
          <a:noFill/>
          <a:ln>
            <a:noFill/>
          </a:ln>
        </p:spPr>
      </p:pic>
      <p:pic>
        <p:nvPicPr>
          <p:cNvPr id="117" name="Google Shape;117;p26">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2083267" y="1859200"/>
            <a:ext cx="508000" cy="508000"/>
          </a:xfrm>
          <a:prstGeom prst="rect">
            <a:avLst/>
          </a:prstGeom>
          <a:noFill/>
          <a:ln>
            <a:noFill/>
          </a:ln>
        </p:spPr>
      </p:pic>
      <p:pic>
        <p:nvPicPr>
          <p:cNvPr id="118" name="Google Shape;118;p26">
            <a:extLst>
              <a:ext uri="{C183D7F6-B498-43B3-948B-1728B52AA6E4}">
                <adec:decorative xmlns:adec="http://schemas.microsoft.com/office/drawing/2017/decorative" val="1"/>
              </a:ext>
            </a:extLst>
          </p:cNvPr>
          <p:cNvPicPr preferRelativeResize="0"/>
          <p:nvPr/>
        </p:nvPicPr>
        <p:blipFill>
          <a:blip r:embed="rId7">
            <a:alphaModFix/>
          </a:blip>
          <a:stretch>
            <a:fillRect/>
          </a:stretch>
        </p:blipFill>
        <p:spPr>
          <a:xfrm>
            <a:off x="10114233" y="1859200"/>
            <a:ext cx="692600" cy="508000"/>
          </a:xfrm>
          <a:prstGeom prst="rect">
            <a:avLst/>
          </a:prstGeom>
          <a:noFill/>
          <a:ln>
            <a:noFill/>
          </a:ln>
        </p:spPr>
      </p:pic>
      <p:pic>
        <p:nvPicPr>
          <p:cNvPr id="121" name="Google Shape;121;p26">
            <a:extLst>
              <a:ext uri="{C183D7F6-B498-43B3-948B-1728B52AA6E4}">
                <adec:decorative xmlns:adec="http://schemas.microsoft.com/office/drawing/2017/decorative" val="1"/>
              </a:ext>
            </a:extLst>
          </p:cNvPr>
          <p:cNvPicPr preferRelativeResize="0"/>
          <p:nvPr/>
        </p:nvPicPr>
        <p:blipFill>
          <a:blip r:embed="rId8">
            <a:alphaModFix/>
          </a:blip>
          <a:stretch>
            <a:fillRect/>
          </a:stretch>
        </p:blipFill>
        <p:spPr>
          <a:xfrm>
            <a:off x="6032500" y="1529000"/>
            <a:ext cx="127000" cy="330200"/>
          </a:xfrm>
          <a:prstGeom prst="rect">
            <a:avLst/>
          </a:prstGeom>
          <a:noFill/>
          <a:ln>
            <a:noFill/>
          </a:ln>
        </p:spPr>
      </p:pic>
      <p:pic>
        <p:nvPicPr>
          <p:cNvPr id="122" name="Google Shape;122;p26">
            <a:extLst>
              <a:ext uri="{C183D7F6-B498-43B3-948B-1728B52AA6E4}">
                <adec:decorative xmlns:adec="http://schemas.microsoft.com/office/drawing/2017/decorative" val="1"/>
              </a:ext>
            </a:extLst>
          </p:cNvPr>
          <p:cNvPicPr preferRelativeResize="0"/>
          <p:nvPr/>
        </p:nvPicPr>
        <p:blipFill>
          <a:blip r:embed="rId9">
            <a:alphaModFix/>
          </a:blip>
          <a:stretch>
            <a:fillRect/>
          </a:stretch>
        </p:blipFill>
        <p:spPr>
          <a:xfrm>
            <a:off x="5032400" y="1774767"/>
            <a:ext cx="2127200" cy="114300"/>
          </a:xfrm>
          <a:prstGeom prst="rect">
            <a:avLst/>
          </a:prstGeom>
          <a:noFill/>
          <a:ln>
            <a:noFill/>
          </a:ln>
        </p:spPr>
      </p:pic>
      <p:pic>
        <p:nvPicPr>
          <p:cNvPr id="123" name="Google Shape;123;p26">
            <a:extLst>
              <a:ext uri="{C183D7F6-B498-43B3-948B-1728B52AA6E4}">
                <adec:decorative xmlns:adec="http://schemas.microsoft.com/office/drawing/2017/decorative" val="1"/>
              </a:ext>
            </a:extLst>
          </p:cNvPr>
          <p:cNvPicPr preferRelativeResize="0"/>
          <p:nvPr/>
        </p:nvPicPr>
        <p:blipFill>
          <a:blip r:embed="rId10">
            <a:alphaModFix/>
          </a:blip>
          <a:stretch>
            <a:fillRect/>
          </a:stretch>
        </p:blipFill>
        <p:spPr>
          <a:xfrm>
            <a:off x="3725584" y="2575017"/>
            <a:ext cx="330200" cy="298433"/>
          </a:xfrm>
          <a:prstGeom prst="rect">
            <a:avLst/>
          </a:prstGeom>
          <a:noFill/>
          <a:ln>
            <a:noFill/>
          </a:ln>
        </p:spPr>
      </p:pic>
      <p:pic>
        <p:nvPicPr>
          <p:cNvPr id="124" name="Google Shape;124;p26">
            <a:extLst>
              <a:ext uri="{C183D7F6-B498-43B3-948B-1728B52AA6E4}">
                <adec:decorative xmlns:adec="http://schemas.microsoft.com/office/drawing/2017/decorative" val="1"/>
              </a:ext>
            </a:extLst>
          </p:cNvPr>
          <p:cNvPicPr preferRelativeResize="0"/>
          <p:nvPr/>
        </p:nvPicPr>
        <p:blipFill>
          <a:blip r:embed="rId11">
            <a:alphaModFix/>
          </a:blip>
          <a:stretch>
            <a:fillRect/>
          </a:stretch>
        </p:blipFill>
        <p:spPr>
          <a:xfrm>
            <a:off x="8107600" y="2533716"/>
            <a:ext cx="330200" cy="381000"/>
          </a:xfrm>
          <a:prstGeom prst="rect">
            <a:avLst/>
          </a:prstGeom>
          <a:noFill/>
          <a:ln>
            <a:noFill/>
          </a:ln>
        </p:spPr>
      </p:pic>
      <p:sp>
        <p:nvSpPr>
          <p:cNvPr id="2" name="Title 1">
            <a:extLst>
              <a:ext uri="{FF2B5EF4-FFF2-40B4-BE49-F238E27FC236}">
                <a16:creationId xmlns:a16="http://schemas.microsoft.com/office/drawing/2014/main" id="{ACBDDA52-CA45-4CD8-9CD6-58CB423F85C6}"/>
              </a:ext>
            </a:extLst>
          </p:cNvPr>
          <p:cNvSpPr>
            <a:spLocks noGrp="1"/>
          </p:cNvSpPr>
          <p:nvPr>
            <p:ph type="ctrTitle"/>
          </p:nvPr>
        </p:nvSpPr>
        <p:spPr>
          <a:xfrm>
            <a:off x="2240403" y="-1943200"/>
            <a:ext cx="7711200" cy="1943200"/>
          </a:xfrm>
        </p:spPr>
        <p:txBody>
          <a:bodyPr spcFirstLastPara="1" wrap="square" lIns="91425" tIns="91425" rIns="91425" bIns="91425" anchor="b" anchorCtr="0">
            <a:normAutofit/>
          </a:bodyPr>
          <a:lstStyle/>
          <a:p>
            <a:r>
              <a:rPr lang="en-US" dirty="0"/>
              <a:t>CES and FCSN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3"/>
        <p:cNvGrpSpPr/>
        <p:nvPr/>
      </p:nvGrpSpPr>
      <p:grpSpPr>
        <a:xfrm>
          <a:off x="0" y="0"/>
          <a:ext cx="0" cy="0"/>
          <a:chOff x="0" y="0"/>
          <a:chExt cx="0" cy="0"/>
        </a:xfrm>
      </p:grpSpPr>
      <p:pic>
        <p:nvPicPr>
          <p:cNvPr id="137" name="Google Shape;137;p27">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41351" y="366485"/>
            <a:ext cx="8293100" cy="1206500"/>
          </a:xfrm>
          <a:prstGeom prst="rect">
            <a:avLst/>
          </a:prstGeom>
          <a:noFill/>
          <a:ln>
            <a:noFill/>
          </a:ln>
        </p:spPr>
      </p:pic>
      <p:sp>
        <p:nvSpPr>
          <p:cNvPr id="138" name="Google Shape;138;p27"/>
          <p:cNvSpPr txBox="1">
            <a:spLocks noGrp="1"/>
          </p:cNvSpPr>
          <p:nvPr>
            <p:ph type="title" idx="4294967295"/>
          </p:nvPr>
        </p:nvSpPr>
        <p:spPr>
          <a:xfrm>
            <a:off x="747033" y="436133"/>
            <a:ext cx="6968400" cy="1066855"/>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a:ln>
                  <a:noFill/>
                </a:ln>
                <a:solidFill>
                  <a:srgbClr val="004065"/>
                </a:solidFill>
                <a:effectLst/>
                <a:uLnTx/>
                <a:uFillTx/>
                <a:latin typeface="Roboto Slab"/>
                <a:ea typeface="Roboto Slab"/>
                <a:cs typeface="Roboto Slab"/>
                <a:sym typeface="Roboto Slab"/>
              </a:rPr>
              <a:t>The SESP Program</a:t>
            </a:r>
            <a:endParaRPr kumimoji="0" lang="en-US" sz="1867" b="0"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134" name="Google Shape;134;p27"/>
          <p:cNvSpPr txBox="1">
            <a:spLocks noGrp="1"/>
          </p:cNvSpPr>
          <p:nvPr>
            <p:ph type="body" idx="1"/>
          </p:nvPr>
        </p:nvSpPr>
        <p:spPr>
          <a:xfrm>
            <a:off x="517200" y="1986432"/>
            <a:ext cx="11157600" cy="4105200"/>
          </a:xfrm>
          <a:prstGeom prst="rect">
            <a:avLst/>
          </a:prstGeom>
        </p:spPr>
        <p:txBody>
          <a:bodyPr spcFirstLastPara="1" wrap="square" lIns="121900" tIns="121900" rIns="121900" bIns="121900" anchor="t" anchorCtr="0">
            <a:normAutofit fontScale="85000" lnSpcReduction="20000"/>
          </a:bodyPr>
          <a:lstStyle/>
          <a:p>
            <a:pPr marL="0" indent="0">
              <a:buNone/>
            </a:pPr>
            <a:r>
              <a:rPr lang="en" sz="4067" b="1">
                <a:solidFill>
                  <a:schemeClr val="dk2"/>
                </a:solidFill>
              </a:rPr>
              <a:t>What Does the SESP Program Do?</a:t>
            </a:r>
            <a:endParaRPr sz="4067" b="1">
              <a:solidFill>
                <a:schemeClr val="dk2"/>
              </a:solidFill>
            </a:endParaRPr>
          </a:p>
          <a:p>
            <a:pPr indent="-491901">
              <a:lnSpc>
                <a:spcPct val="120000"/>
              </a:lnSpc>
              <a:spcBef>
                <a:spcPts val="1600"/>
              </a:spcBef>
              <a:buClr>
                <a:schemeClr val="dk2"/>
              </a:buClr>
              <a:buSzPct val="100000"/>
            </a:pPr>
            <a:r>
              <a:rPr lang="en" sz="3467">
                <a:solidFill>
                  <a:schemeClr val="dk2"/>
                </a:solidFill>
              </a:rPr>
              <a:t>Appoints special education decision-makers to eligible students </a:t>
            </a:r>
            <a:endParaRPr sz="3467">
              <a:solidFill>
                <a:schemeClr val="dk2"/>
              </a:solidFill>
            </a:endParaRPr>
          </a:p>
          <a:p>
            <a:pPr lvl="2" indent="-412739">
              <a:lnSpc>
                <a:spcPct val="120000"/>
              </a:lnSpc>
              <a:buClr>
                <a:schemeClr val="dk2"/>
              </a:buClr>
              <a:buSzPct val="100000"/>
            </a:pPr>
            <a:r>
              <a:rPr lang="en" sz="2000">
                <a:solidFill>
                  <a:schemeClr val="dk2"/>
                </a:solidFill>
              </a:rPr>
              <a:t>In state custody</a:t>
            </a:r>
            <a:endParaRPr sz="2000">
              <a:solidFill>
                <a:schemeClr val="dk2"/>
              </a:solidFill>
            </a:endParaRPr>
          </a:p>
          <a:p>
            <a:pPr lvl="2" indent="-412739">
              <a:lnSpc>
                <a:spcPct val="120000"/>
              </a:lnSpc>
              <a:buClr>
                <a:schemeClr val="dk2"/>
              </a:buClr>
              <a:buSzPct val="100000"/>
            </a:pPr>
            <a:r>
              <a:rPr lang="en" sz="2000">
                <a:solidFill>
                  <a:schemeClr val="dk2"/>
                </a:solidFill>
              </a:rPr>
              <a:t>Parents unknown or not able to be located</a:t>
            </a:r>
            <a:endParaRPr sz="2000">
              <a:solidFill>
                <a:schemeClr val="dk2"/>
              </a:solidFill>
            </a:endParaRPr>
          </a:p>
          <a:p>
            <a:pPr lvl="2" indent="-412739">
              <a:lnSpc>
                <a:spcPct val="120000"/>
              </a:lnSpc>
              <a:buClr>
                <a:schemeClr val="dk2"/>
              </a:buClr>
              <a:buSzPct val="100000"/>
            </a:pPr>
            <a:r>
              <a:rPr lang="en" sz="2000">
                <a:solidFill>
                  <a:schemeClr val="dk2"/>
                </a:solidFill>
              </a:rPr>
              <a:t>Classified as an Unaccompanied Homeless Youth (UHY)</a:t>
            </a:r>
            <a:endParaRPr sz="2000">
              <a:solidFill>
                <a:schemeClr val="dk2"/>
              </a:solidFill>
            </a:endParaRPr>
          </a:p>
          <a:p>
            <a:pPr indent="-491901">
              <a:lnSpc>
                <a:spcPct val="120000"/>
              </a:lnSpc>
              <a:buClr>
                <a:schemeClr val="dk2"/>
              </a:buClr>
              <a:buSzPct val="100000"/>
            </a:pPr>
            <a:r>
              <a:rPr lang="en" sz="3467">
                <a:solidFill>
                  <a:schemeClr val="dk2"/>
                </a:solidFill>
              </a:rPr>
              <a:t>Statewide</a:t>
            </a:r>
            <a:endParaRPr sz="3467">
              <a:solidFill>
                <a:schemeClr val="dk2"/>
              </a:solidFill>
            </a:endParaRPr>
          </a:p>
          <a:p>
            <a:pPr indent="-491901">
              <a:lnSpc>
                <a:spcPct val="120000"/>
              </a:lnSpc>
              <a:buClr>
                <a:schemeClr val="dk2"/>
              </a:buClr>
              <a:buSzPct val="100000"/>
            </a:pPr>
            <a:r>
              <a:rPr lang="en" sz="3467">
                <a:solidFill>
                  <a:schemeClr val="dk2"/>
                </a:solidFill>
              </a:rPr>
              <a:t>Volunteer based</a:t>
            </a:r>
            <a:endParaRPr sz="3467">
              <a:solidFill>
                <a:schemeClr val="dk2"/>
              </a:solidFill>
            </a:endParaRPr>
          </a:p>
          <a:p>
            <a:pPr indent="-491901">
              <a:lnSpc>
                <a:spcPct val="120000"/>
              </a:lnSpc>
              <a:buClr>
                <a:schemeClr val="dk2"/>
              </a:buClr>
              <a:buSzPct val="100000"/>
            </a:pPr>
            <a:r>
              <a:rPr lang="en" sz="3467">
                <a:solidFill>
                  <a:schemeClr val="dk2"/>
                </a:solidFill>
              </a:rPr>
              <a:t>Over 25 years</a:t>
            </a:r>
            <a:endParaRPr>
              <a:solidFill>
                <a:schemeClr val="dk2"/>
              </a:solidFill>
            </a:endParaRPr>
          </a:p>
        </p:txBody>
      </p:sp>
      <p:pic>
        <p:nvPicPr>
          <p:cNvPr id="135" name="Google Shape;135;p27" descr="Special Education Surrogate Parent Program emblem."/>
          <p:cNvPicPr preferRelativeResize="0"/>
          <p:nvPr/>
        </p:nvPicPr>
        <p:blipFill>
          <a:blip r:embed="rId4">
            <a:alphaModFix/>
          </a:blip>
          <a:stretch>
            <a:fillRect/>
          </a:stretch>
        </p:blipFill>
        <p:spPr>
          <a:xfrm>
            <a:off x="10347047" y="6091634"/>
            <a:ext cx="1844952" cy="766367"/>
          </a:xfrm>
          <a:prstGeom prst="rect">
            <a:avLst/>
          </a:prstGeom>
          <a:noFill/>
          <a:ln>
            <a:noFill/>
          </a:ln>
        </p:spPr>
      </p:pic>
      <p:pic>
        <p:nvPicPr>
          <p:cNvPr id="136" name="Google Shape;136;p27" descr="Collaborative for Educational Services emblem."/>
          <p:cNvPicPr preferRelativeResize="0"/>
          <p:nvPr/>
        </p:nvPicPr>
        <p:blipFill>
          <a:blip r:embed="rId5">
            <a:alphaModFix/>
          </a:blip>
          <a:stretch>
            <a:fillRect/>
          </a:stretch>
        </p:blipFill>
        <p:spPr>
          <a:xfrm>
            <a:off x="0" y="6350000"/>
            <a:ext cx="508000" cy="50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2"/>
        <p:cNvGrpSpPr/>
        <p:nvPr/>
      </p:nvGrpSpPr>
      <p:grpSpPr>
        <a:xfrm>
          <a:off x="0" y="0"/>
          <a:ext cx="0" cy="0"/>
          <a:chOff x="0" y="0"/>
          <a:chExt cx="0" cy="0"/>
        </a:xfrm>
      </p:grpSpPr>
      <p:pic>
        <p:nvPicPr>
          <p:cNvPr id="146" name="Google Shape;146;p2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41351" y="378718"/>
            <a:ext cx="8293100" cy="1206500"/>
          </a:xfrm>
          <a:prstGeom prst="rect">
            <a:avLst/>
          </a:prstGeom>
          <a:noFill/>
          <a:ln>
            <a:noFill/>
          </a:ln>
        </p:spPr>
      </p:pic>
      <p:sp>
        <p:nvSpPr>
          <p:cNvPr id="147" name="Google Shape;147;p28"/>
          <p:cNvSpPr txBox="1">
            <a:spLocks noGrp="1"/>
          </p:cNvSpPr>
          <p:nvPr>
            <p:ph type="title" idx="4294967295"/>
          </p:nvPr>
        </p:nvSpPr>
        <p:spPr>
          <a:xfrm>
            <a:off x="734300" y="448384"/>
            <a:ext cx="8107200" cy="1066855"/>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a:ln>
                  <a:noFill/>
                </a:ln>
                <a:solidFill>
                  <a:srgbClr val="004065"/>
                </a:solidFill>
                <a:effectLst/>
                <a:uLnTx/>
                <a:uFillTx/>
                <a:latin typeface="Roboto Slab"/>
                <a:ea typeface="Roboto Slab"/>
                <a:cs typeface="Roboto Slab"/>
                <a:sym typeface="Roboto Slab"/>
              </a:rPr>
              <a:t>The SESP Program</a:t>
            </a:r>
            <a:endParaRPr kumimoji="0" lang="en-US"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3" name="Google Shape;143;p28"/>
          <p:cNvSpPr txBox="1">
            <a:spLocks noGrp="1"/>
          </p:cNvSpPr>
          <p:nvPr>
            <p:ph type="body" idx="1"/>
          </p:nvPr>
        </p:nvSpPr>
        <p:spPr>
          <a:xfrm>
            <a:off x="517200" y="1986433"/>
            <a:ext cx="11157600" cy="4344800"/>
          </a:xfrm>
          <a:prstGeom prst="rect">
            <a:avLst/>
          </a:prstGeom>
        </p:spPr>
        <p:txBody>
          <a:bodyPr spcFirstLastPara="1" wrap="square" lIns="121900" tIns="121900" rIns="121900" bIns="121900" anchor="t" anchorCtr="0">
            <a:normAutofit fontScale="92500" lnSpcReduction="10000"/>
          </a:bodyPr>
          <a:lstStyle/>
          <a:p>
            <a:pPr marL="0" indent="0">
              <a:buNone/>
            </a:pPr>
            <a:r>
              <a:rPr lang="en" sz="3488" b="1">
                <a:solidFill>
                  <a:schemeClr val="dk2"/>
                </a:solidFill>
              </a:rPr>
              <a:t>Our Students</a:t>
            </a:r>
            <a:endParaRPr sz="3488" b="1">
              <a:solidFill>
                <a:schemeClr val="dk2"/>
              </a:solidFill>
            </a:endParaRPr>
          </a:p>
          <a:p>
            <a:pPr indent="-453478">
              <a:lnSpc>
                <a:spcPct val="120000"/>
              </a:lnSpc>
              <a:spcBef>
                <a:spcPts val="1600"/>
              </a:spcBef>
              <a:buClr>
                <a:schemeClr val="dk2"/>
              </a:buClr>
              <a:buSzPct val="100000"/>
            </a:pPr>
            <a:r>
              <a:rPr lang="en" sz="2531">
                <a:solidFill>
                  <a:schemeClr val="dk2"/>
                </a:solidFill>
              </a:rPr>
              <a:t>Approximately 700 students across MA are currently assigned to a SESP*</a:t>
            </a:r>
            <a:endParaRPr sz="2531">
              <a:solidFill>
                <a:schemeClr val="dk2"/>
              </a:solidFill>
            </a:endParaRPr>
          </a:p>
          <a:p>
            <a:pPr indent="-453478">
              <a:lnSpc>
                <a:spcPct val="120000"/>
              </a:lnSpc>
              <a:buClr>
                <a:schemeClr val="dk2"/>
              </a:buClr>
              <a:buSzPct val="100000"/>
            </a:pPr>
            <a:r>
              <a:rPr lang="en" sz="2531">
                <a:solidFill>
                  <a:schemeClr val="dk2"/>
                </a:solidFill>
              </a:rPr>
              <a:t>401 students were assigned to a SESP in SY2022-23</a:t>
            </a:r>
            <a:endParaRPr sz="2531">
              <a:solidFill>
                <a:schemeClr val="dk2"/>
              </a:solidFill>
            </a:endParaRPr>
          </a:p>
          <a:p>
            <a:pPr indent="-453478">
              <a:lnSpc>
                <a:spcPct val="120000"/>
              </a:lnSpc>
              <a:buClr>
                <a:schemeClr val="dk2"/>
              </a:buClr>
              <a:buSzPct val="100000"/>
            </a:pPr>
            <a:r>
              <a:rPr lang="en" sz="2531">
                <a:solidFill>
                  <a:schemeClr val="dk2"/>
                </a:solidFill>
              </a:rPr>
              <a:t>Majority are male and over 14 years old</a:t>
            </a:r>
            <a:endParaRPr sz="2531">
              <a:solidFill>
                <a:schemeClr val="dk2"/>
              </a:solidFill>
            </a:endParaRPr>
          </a:p>
          <a:p>
            <a:pPr indent="-453478">
              <a:lnSpc>
                <a:spcPct val="120000"/>
              </a:lnSpc>
              <a:buClr>
                <a:schemeClr val="dk2"/>
              </a:buClr>
              <a:buSzPct val="100000"/>
            </a:pPr>
            <a:r>
              <a:rPr lang="en" sz="2531">
                <a:solidFill>
                  <a:schemeClr val="dk2"/>
                </a:solidFill>
              </a:rPr>
              <a:t>Wide range of diagnoses and services</a:t>
            </a:r>
            <a:endParaRPr sz="2531">
              <a:solidFill>
                <a:schemeClr val="dk2"/>
              </a:solidFill>
            </a:endParaRPr>
          </a:p>
          <a:p>
            <a:pPr indent="-453478">
              <a:lnSpc>
                <a:spcPct val="120000"/>
              </a:lnSpc>
              <a:buClr>
                <a:schemeClr val="dk2"/>
              </a:buClr>
              <a:buSzPct val="100000"/>
            </a:pPr>
            <a:r>
              <a:rPr lang="en" sz="2531">
                <a:solidFill>
                  <a:schemeClr val="dk2"/>
                </a:solidFill>
              </a:rPr>
              <a:t>Living in congregate care: group homes, residential schools, DYS, hospitals, shelters, etc.</a:t>
            </a:r>
            <a:endParaRPr sz="2531">
              <a:solidFill>
                <a:schemeClr val="dk2"/>
              </a:solidFill>
            </a:endParaRPr>
          </a:p>
          <a:p>
            <a:pPr lvl="1" indent="-453478">
              <a:lnSpc>
                <a:spcPct val="120000"/>
              </a:lnSpc>
              <a:buClr>
                <a:schemeClr val="dk2"/>
              </a:buClr>
              <a:buSzPct val="100000"/>
            </a:pPr>
            <a:r>
              <a:rPr lang="en" sz="2531">
                <a:solidFill>
                  <a:schemeClr val="dk2"/>
                </a:solidFill>
              </a:rPr>
              <a:t>Students in foster homes or living with a parent are generally not eligible.</a:t>
            </a:r>
            <a:endParaRPr lang="en-US" sz="2531">
              <a:solidFill>
                <a:schemeClr val="dk2"/>
              </a:solidFill>
            </a:endParaRPr>
          </a:p>
          <a:p>
            <a:pPr lvl="1" indent="-453478">
              <a:lnSpc>
                <a:spcPct val="120000"/>
              </a:lnSpc>
              <a:buClr>
                <a:schemeClr val="dk2"/>
              </a:buClr>
              <a:buSzPct val="100000"/>
            </a:pPr>
            <a:endParaRPr lang="en-US" sz="2531">
              <a:solidFill>
                <a:schemeClr val="dk2"/>
              </a:solidFill>
              <a:latin typeface="Calibri"/>
              <a:ea typeface="Calibri"/>
              <a:cs typeface="Calibri"/>
              <a:sym typeface="Calibri"/>
            </a:endParaRPr>
          </a:p>
          <a:p>
            <a:pPr marL="156107" indent="0">
              <a:lnSpc>
                <a:spcPct val="120000"/>
              </a:lnSpc>
              <a:buClr>
                <a:schemeClr val="dk2"/>
              </a:buClr>
              <a:buSzPct val="100000"/>
              <a:buNone/>
            </a:pPr>
            <a:r>
              <a:rPr lang="en-US" sz="1266">
                <a:solidFill>
                  <a:schemeClr val="dk2"/>
                </a:solidFill>
                <a:latin typeface="Calibri"/>
                <a:ea typeface="Calibri"/>
                <a:cs typeface="Calibri"/>
                <a:sym typeface="Calibri"/>
              </a:rPr>
              <a:t>*September 2022</a:t>
            </a:r>
            <a:endParaRPr lang="en-US">
              <a:solidFill>
                <a:schemeClr val="dk2"/>
              </a:solidFill>
            </a:endParaRPr>
          </a:p>
        </p:txBody>
      </p:sp>
      <p:pic>
        <p:nvPicPr>
          <p:cNvPr id="144" name="Google Shape;144;p28" descr="Special Education Surrogate Parent Program emblem."/>
          <p:cNvPicPr preferRelativeResize="0"/>
          <p:nvPr/>
        </p:nvPicPr>
        <p:blipFill>
          <a:blip r:embed="rId4">
            <a:alphaModFix/>
          </a:blip>
          <a:stretch>
            <a:fillRect/>
          </a:stretch>
        </p:blipFill>
        <p:spPr>
          <a:xfrm>
            <a:off x="10347048" y="6091633"/>
            <a:ext cx="1844952" cy="766367"/>
          </a:xfrm>
          <a:prstGeom prst="rect">
            <a:avLst/>
          </a:prstGeom>
          <a:noFill/>
          <a:ln>
            <a:noFill/>
          </a:ln>
        </p:spPr>
      </p:pic>
      <p:pic>
        <p:nvPicPr>
          <p:cNvPr id="145" name="Google Shape;145;p28" descr="Collaborative for Educational Services emblem."/>
          <p:cNvPicPr preferRelativeResize="0"/>
          <p:nvPr/>
        </p:nvPicPr>
        <p:blipFill>
          <a:blip r:embed="rId5">
            <a:alphaModFix/>
          </a:blip>
          <a:stretch>
            <a:fillRect/>
          </a:stretch>
        </p:blipFill>
        <p:spPr>
          <a:xfrm>
            <a:off x="0" y="6350000"/>
            <a:ext cx="508000" cy="50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51"/>
        <p:cNvGrpSpPr/>
        <p:nvPr/>
      </p:nvGrpSpPr>
      <p:grpSpPr>
        <a:xfrm>
          <a:off x="0" y="0"/>
          <a:ext cx="0" cy="0"/>
          <a:chOff x="0" y="0"/>
          <a:chExt cx="0" cy="0"/>
        </a:xfrm>
      </p:grpSpPr>
      <p:pic>
        <p:nvPicPr>
          <p:cNvPr id="155" name="Google Shape;155;p2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41351" y="420282"/>
            <a:ext cx="8293100" cy="1206500"/>
          </a:xfrm>
          <a:prstGeom prst="rect">
            <a:avLst/>
          </a:prstGeom>
          <a:noFill/>
          <a:ln>
            <a:noFill/>
          </a:ln>
        </p:spPr>
      </p:pic>
      <p:sp>
        <p:nvSpPr>
          <p:cNvPr id="156" name="Google Shape;156;p29"/>
          <p:cNvSpPr txBox="1">
            <a:spLocks noGrp="1"/>
          </p:cNvSpPr>
          <p:nvPr>
            <p:ph type="title" idx="4294967295"/>
          </p:nvPr>
        </p:nvSpPr>
        <p:spPr>
          <a:xfrm>
            <a:off x="698033" y="448367"/>
            <a:ext cx="6907200" cy="1066855"/>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a:ln>
                  <a:noFill/>
                </a:ln>
                <a:solidFill>
                  <a:srgbClr val="004065"/>
                </a:solidFill>
                <a:effectLst/>
                <a:uLnTx/>
                <a:uFillTx/>
                <a:latin typeface="Roboto Slab"/>
                <a:ea typeface="Roboto Slab"/>
                <a:cs typeface="Roboto Slab"/>
                <a:sym typeface="Roboto Slab"/>
              </a:rPr>
              <a:t>The SESP Program</a:t>
            </a:r>
            <a:endParaRPr kumimoji="0" lang="en-US"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52" name="Google Shape;152;p29"/>
          <p:cNvSpPr txBox="1">
            <a:spLocks noGrp="1"/>
          </p:cNvSpPr>
          <p:nvPr>
            <p:ph type="body" idx="1"/>
          </p:nvPr>
        </p:nvSpPr>
        <p:spPr>
          <a:xfrm>
            <a:off x="517200" y="1986433"/>
            <a:ext cx="11157600" cy="4577600"/>
          </a:xfrm>
          <a:prstGeom prst="rect">
            <a:avLst/>
          </a:prstGeom>
        </p:spPr>
        <p:txBody>
          <a:bodyPr spcFirstLastPara="1" wrap="square" lIns="121900" tIns="121900" rIns="121900" bIns="121900" anchor="t" anchorCtr="0">
            <a:normAutofit/>
          </a:bodyPr>
          <a:lstStyle/>
          <a:p>
            <a:pPr marL="0" indent="0">
              <a:buNone/>
            </a:pPr>
            <a:r>
              <a:rPr lang="en" sz="3225" b="1">
                <a:solidFill>
                  <a:schemeClr val="dk2"/>
                </a:solidFill>
              </a:rPr>
              <a:t>So what exactly does a SESP do (a summary)?</a:t>
            </a:r>
            <a:endParaRPr sz="3225" b="1">
              <a:solidFill>
                <a:schemeClr val="dk2"/>
              </a:solidFill>
            </a:endParaRPr>
          </a:p>
          <a:p>
            <a:pPr>
              <a:lnSpc>
                <a:spcPct val="120000"/>
              </a:lnSpc>
              <a:spcBef>
                <a:spcPts val="1600"/>
              </a:spcBef>
              <a:buClr>
                <a:schemeClr val="dk2"/>
              </a:buClr>
            </a:pPr>
            <a:r>
              <a:rPr lang="en">
                <a:solidFill>
                  <a:schemeClr val="dk2"/>
                </a:solidFill>
              </a:rPr>
              <a:t>Decision-making authority in </a:t>
            </a:r>
            <a:r>
              <a:rPr lang="en" u="sng">
                <a:solidFill>
                  <a:schemeClr val="dk2"/>
                </a:solidFill>
              </a:rPr>
              <a:t>special education matters</a:t>
            </a:r>
            <a:r>
              <a:rPr lang="en">
                <a:solidFill>
                  <a:schemeClr val="dk2"/>
                </a:solidFill>
              </a:rPr>
              <a:t>.</a:t>
            </a:r>
            <a:endParaRPr sz="2600">
              <a:solidFill>
                <a:schemeClr val="dk2"/>
              </a:solidFill>
            </a:endParaRPr>
          </a:p>
          <a:p>
            <a:pPr>
              <a:lnSpc>
                <a:spcPct val="120000"/>
              </a:lnSpc>
              <a:buClr>
                <a:schemeClr val="dk2"/>
              </a:buClr>
            </a:pPr>
            <a:r>
              <a:rPr lang="en" sz="2600">
                <a:solidFill>
                  <a:schemeClr val="dk2"/>
                </a:solidFill>
              </a:rPr>
              <a:t>W</a:t>
            </a:r>
            <a:r>
              <a:rPr lang="en">
                <a:solidFill>
                  <a:schemeClr val="dk2"/>
                </a:solidFill>
              </a:rPr>
              <a:t>orks as part of the special education Team to develop an IEP and educational placement, using educational records, observation, provider feedback, etc.</a:t>
            </a:r>
            <a:endParaRPr>
              <a:solidFill>
                <a:schemeClr val="dk2"/>
              </a:solidFill>
            </a:endParaRPr>
          </a:p>
          <a:p>
            <a:pPr>
              <a:lnSpc>
                <a:spcPct val="120000"/>
              </a:lnSpc>
              <a:buClr>
                <a:schemeClr val="dk2"/>
              </a:buClr>
            </a:pPr>
            <a:r>
              <a:rPr lang="en">
                <a:solidFill>
                  <a:schemeClr val="dk2"/>
                </a:solidFill>
              </a:rPr>
              <a:t>Monitors the student’s progress by communicating regularly with teachers, administrators, and service providers, and by reviewing progress reports.</a:t>
            </a:r>
            <a:endParaRPr sz="2800">
              <a:solidFill>
                <a:schemeClr val="dk2"/>
              </a:solidFill>
            </a:endParaRPr>
          </a:p>
        </p:txBody>
      </p:sp>
      <p:pic>
        <p:nvPicPr>
          <p:cNvPr id="153" name="Google Shape;153;p29" descr="Special Education Surrogate Parent Program emblem."/>
          <p:cNvPicPr preferRelativeResize="0"/>
          <p:nvPr/>
        </p:nvPicPr>
        <p:blipFill>
          <a:blip r:embed="rId4">
            <a:alphaModFix/>
          </a:blip>
          <a:stretch>
            <a:fillRect/>
          </a:stretch>
        </p:blipFill>
        <p:spPr>
          <a:xfrm>
            <a:off x="10347047" y="6091634"/>
            <a:ext cx="1844952" cy="766367"/>
          </a:xfrm>
          <a:prstGeom prst="rect">
            <a:avLst/>
          </a:prstGeom>
          <a:noFill/>
          <a:ln>
            <a:noFill/>
          </a:ln>
        </p:spPr>
      </p:pic>
      <p:pic>
        <p:nvPicPr>
          <p:cNvPr id="154" name="Google Shape;154;p29" descr="Collaborative for Educational Services emblem."/>
          <p:cNvPicPr preferRelativeResize="0"/>
          <p:nvPr/>
        </p:nvPicPr>
        <p:blipFill>
          <a:blip r:embed="rId5">
            <a:alphaModFix/>
          </a:blip>
          <a:stretch>
            <a:fillRect/>
          </a:stretch>
        </p:blipFill>
        <p:spPr>
          <a:xfrm>
            <a:off x="0" y="6350000"/>
            <a:ext cx="508000" cy="508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60"/>
        <p:cNvGrpSpPr/>
        <p:nvPr/>
      </p:nvGrpSpPr>
      <p:grpSpPr>
        <a:xfrm>
          <a:off x="0" y="0"/>
          <a:ext cx="0" cy="0"/>
          <a:chOff x="0" y="0"/>
          <a:chExt cx="0" cy="0"/>
        </a:xfrm>
      </p:grpSpPr>
      <p:pic>
        <p:nvPicPr>
          <p:cNvPr id="5" name="Google Shape;171;p31">
            <a:extLst>
              <a:ext uri="{FF2B5EF4-FFF2-40B4-BE49-F238E27FC236}">
                <a16:creationId xmlns:a16="http://schemas.microsoft.com/office/drawing/2014/main" id="{8ED101E8-67C8-4CF8-97DE-FABDBA28BDC3}"/>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08000" y="187649"/>
            <a:ext cx="11324609" cy="1206500"/>
          </a:xfrm>
          <a:prstGeom prst="rect">
            <a:avLst/>
          </a:prstGeom>
          <a:noFill/>
          <a:ln>
            <a:noFill/>
          </a:ln>
        </p:spPr>
      </p:pic>
      <p:sp>
        <p:nvSpPr>
          <p:cNvPr id="6" name="Google Shape;172;p31">
            <a:extLst>
              <a:ext uri="{FF2B5EF4-FFF2-40B4-BE49-F238E27FC236}">
                <a16:creationId xmlns:a16="http://schemas.microsoft.com/office/drawing/2014/main" id="{CD944011-6195-46C0-AD6A-5E7DDF2F15C2}"/>
              </a:ext>
            </a:extLst>
          </p:cNvPr>
          <p:cNvSpPr txBox="1">
            <a:spLocks noGrp="1"/>
          </p:cNvSpPr>
          <p:nvPr>
            <p:ph type="title" idx="4294967295"/>
          </p:nvPr>
        </p:nvSpPr>
        <p:spPr>
          <a:xfrm>
            <a:off x="2053963" y="257315"/>
            <a:ext cx="7188800" cy="1066855"/>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Roboto Slab"/>
              <a:buNone/>
              <a:defRPr sz="3000" b="0" i="0" u="none" strike="noStrike" cap="none">
                <a:solidFill>
                  <a:schemeClr val="dk1"/>
                </a:solidFill>
                <a:latin typeface="Roboto Slab"/>
                <a:ea typeface="Roboto Slab"/>
                <a:cs typeface="Roboto Slab"/>
                <a:sym typeface="Roboto Slab"/>
              </a:defRPr>
            </a:lvl1pPr>
            <a:lvl2pPr marR="0" lvl="1" algn="l" rtl="0">
              <a:lnSpc>
                <a:spcPct val="100000"/>
              </a:lnSpc>
              <a:spcBef>
                <a:spcPts val="0"/>
              </a:spcBef>
              <a:spcAft>
                <a:spcPts val="0"/>
              </a:spcAft>
              <a:buClr>
                <a:schemeClr val="dk1"/>
              </a:buClr>
              <a:buSzPts val="3000"/>
              <a:buFont typeface="Roboto Slab"/>
              <a:buNone/>
              <a:defRPr sz="3000" b="0" i="0" u="none" strike="noStrike" cap="none">
                <a:solidFill>
                  <a:schemeClr val="dk1"/>
                </a:solidFill>
                <a:latin typeface="Roboto Slab"/>
                <a:ea typeface="Roboto Slab"/>
                <a:cs typeface="Roboto Slab"/>
                <a:sym typeface="Roboto Slab"/>
              </a:defRPr>
            </a:lvl2pPr>
            <a:lvl3pPr marR="0" lvl="2" algn="l" rtl="0">
              <a:lnSpc>
                <a:spcPct val="100000"/>
              </a:lnSpc>
              <a:spcBef>
                <a:spcPts val="0"/>
              </a:spcBef>
              <a:spcAft>
                <a:spcPts val="0"/>
              </a:spcAft>
              <a:buClr>
                <a:schemeClr val="dk1"/>
              </a:buClr>
              <a:buSzPts val="3000"/>
              <a:buFont typeface="Roboto Slab"/>
              <a:buNone/>
              <a:defRPr sz="3000" b="0" i="0" u="none" strike="noStrike" cap="none">
                <a:solidFill>
                  <a:schemeClr val="dk1"/>
                </a:solidFill>
                <a:latin typeface="Roboto Slab"/>
                <a:ea typeface="Roboto Slab"/>
                <a:cs typeface="Roboto Slab"/>
                <a:sym typeface="Roboto Slab"/>
              </a:defRPr>
            </a:lvl3pPr>
            <a:lvl4pPr marR="0" lvl="3" algn="l" rtl="0">
              <a:lnSpc>
                <a:spcPct val="100000"/>
              </a:lnSpc>
              <a:spcBef>
                <a:spcPts val="0"/>
              </a:spcBef>
              <a:spcAft>
                <a:spcPts val="0"/>
              </a:spcAft>
              <a:buClr>
                <a:schemeClr val="dk1"/>
              </a:buClr>
              <a:buSzPts val="3000"/>
              <a:buFont typeface="Roboto Slab"/>
              <a:buNone/>
              <a:defRPr sz="3000" b="0" i="0" u="none" strike="noStrike" cap="none">
                <a:solidFill>
                  <a:schemeClr val="dk1"/>
                </a:solidFill>
                <a:latin typeface="Roboto Slab"/>
                <a:ea typeface="Roboto Slab"/>
                <a:cs typeface="Roboto Slab"/>
                <a:sym typeface="Roboto Slab"/>
              </a:defRPr>
            </a:lvl4pPr>
            <a:lvl5pPr marR="0" lvl="4" algn="l" rtl="0">
              <a:lnSpc>
                <a:spcPct val="100000"/>
              </a:lnSpc>
              <a:spcBef>
                <a:spcPts val="0"/>
              </a:spcBef>
              <a:spcAft>
                <a:spcPts val="0"/>
              </a:spcAft>
              <a:buClr>
                <a:schemeClr val="dk1"/>
              </a:buClr>
              <a:buSzPts val="3000"/>
              <a:buFont typeface="Roboto Slab"/>
              <a:buNone/>
              <a:defRPr sz="3000" b="0" i="0" u="none" strike="noStrike" cap="none">
                <a:solidFill>
                  <a:schemeClr val="dk1"/>
                </a:solidFill>
                <a:latin typeface="Roboto Slab"/>
                <a:ea typeface="Roboto Slab"/>
                <a:cs typeface="Roboto Slab"/>
                <a:sym typeface="Roboto Slab"/>
              </a:defRPr>
            </a:lvl5pPr>
            <a:lvl6pPr marR="0" lvl="5" algn="l" rtl="0">
              <a:lnSpc>
                <a:spcPct val="100000"/>
              </a:lnSpc>
              <a:spcBef>
                <a:spcPts val="0"/>
              </a:spcBef>
              <a:spcAft>
                <a:spcPts val="0"/>
              </a:spcAft>
              <a:buClr>
                <a:schemeClr val="dk1"/>
              </a:buClr>
              <a:buSzPts val="3000"/>
              <a:buFont typeface="Roboto Slab"/>
              <a:buNone/>
              <a:defRPr sz="3000" b="0" i="0" u="none" strike="noStrike" cap="none">
                <a:solidFill>
                  <a:schemeClr val="dk1"/>
                </a:solidFill>
                <a:latin typeface="Roboto Slab"/>
                <a:ea typeface="Roboto Slab"/>
                <a:cs typeface="Roboto Slab"/>
                <a:sym typeface="Roboto Slab"/>
              </a:defRPr>
            </a:lvl6pPr>
            <a:lvl7pPr marR="0" lvl="6" algn="l" rtl="0">
              <a:lnSpc>
                <a:spcPct val="100000"/>
              </a:lnSpc>
              <a:spcBef>
                <a:spcPts val="0"/>
              </a:spcBef>
              <a:spcAft>
                <a:spcPts val="0"/>
              </a:spcAft>
              <a:buClr>
                <a:schemeClr val="dk1"/>
              </a:buClr>
              <a:buSzPts val="3000"/>
              <a:buFont typeface="Roboto Slab"/>
              <a:buNone/>
              <a:defRPr sz="3000" b="0" i="0" u="none" strike="noStrike" cap="none">
                <a:solidFill>
                  <a:schemeClr val="dk1"/>
                </a:solidFill>
                <a:latin typeface="Roboto Slab"/>
                <a:ea typeface="Roboto Slab"/>
                <a:cs typeface="Roboto Slab"/>
                <a:sym typeface="Roboto Slab"/>
              </a:defRPr>
            </a:lvl7pPr>
            <a:lvl8pPr marR="0" lvl="7" algn="l" rtl="0">
              <a:lnSpc>
                <a:spcPct val="100000"/>
              </a:lnSpc>
              <a:spcBef>
                <a:spcPts val="0"/>
              </a:spcBef>
              <a:spcAft>
                <a:spcPts val="0"/>
              </a:spcAft>
              <a:buClr>
                <a:schemeClr val="dk1"/>
              </a:buClr>
              <a:buSzPts val="3000"/>
              <a:buFont typeface="Roboto Slab"/>
              <a:buNone/>
              <a:defRPr sz="3000" b="0" i="0" u="none" strike="noStrike" cap="none">
                <a:solidFill>
                  <a:schemeClr val="dk1"/>
                </a:solidFill>
                <a:latin typeface="Roboto Slab"/>
                <a:ea typeface="Roboto Slab"/>
                <a:cs typeface="Roboto Slab"/>
                <a:sym typeface="Roboto Slab"/>
              </a:defRPr>
            </a:lvl8pPr>
            <a:lvl9pPr marR="0" lvl="8" algn="l" rtl="0">
              <a:lnSpc>
                <a:spcPct val="100000"/>
              </a:lnSpc>
              <a:spcBef>
                <a:spcPts val="0"/>
              </a:spcBef>
              <a:spcAft>
                <a:spcPts val="0"/>
              </a:spcAft>
              <a:buClr>
                <a:schemeClr val="dk1"/>
              </a:buClr>
              <a:buSzPts val="3000"/>
              <a:buFont typeface="Roboto Slab"/>
              <a:buNone/>
              <a:defRPr sz="3000" b="0" i="0" u="none" strike="noStrike" cap="none">
                <a:solidFill>
                  <a:schemeClr val="dk1"/>
                </a:solidFill>
                <a:latin typeface="Roboto Slab"/>
                <a:ea typeface="Roboto Slab"/>
                <a:cs typeface="Roboto Slab"/>
                <a:sym typeface="Roboto Slab"/>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a:ln>
                  <a:noFill/>
                </a:ln>
                <a:solidFill>
                  <a:srgbClr val="004065"/>
                </a:solidFill>
                <a:effectLst/>
                <a:uLnTx/>
                <a:uFillTx/>
                <a:latin typeface="Roboto Slab"/>
                <a:ea typeface="Roboto Slab"/>
                <a:cs typeface="Roboto Slab"/>
                <a:sym typeface="Roboto Slab"/>
              </a:rPr>
              <a:t>Role of the SESP </a:t>
            </a:r>
            <a:endParaRPr kumimoji="0" lang="en-US"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aphicFrame>
        <p:nvGraphicFramePr>
          <p:cNvPr id="3" name="Table 3">
            <a:extLst>
              <a:ext uri="{FF2B5EF4-FFF2-40B4-BE49-F238E27FC236}">
                <a16:creationId xmlns:a16="http://schemas.microsoft.com/office/drawing/2014/main" id="{D71F8F93-5DC1-4BB6-B39D-F0CE81CF8975}"/>
              </a:ext>
            </a:extLst>
          </p:cNvPr>
          <p:cNvGraphicFramePr>
            <a:graphicFrameLocks noGrp="1"/>
          </p:cNvGraphicFramePr>
          <p:nvPr>
            <p:extLst>
              <p:ext uri="{D42A27DB-BD31-4B8C-83A1-F6EECF244321}">
                <p14:modId xmlns:p14="http://schemas.microsoft.com/office/powerpoint/2010/main" val="1709932672"/>
              </p:ext>
            </p:extLst>
          </p:nvPr>
        </p:nvGraphicFramePr>
        <p:xfrm>
          <a:off x="508000" y="1663207"/>
          <a:ext cx="11324610" cy="4981433"/>
        </p:xfrm>
        <a:graphic>
          <a:graphicData uri="http://schemas.openxmlformats.org/drawingml/2006/table">
            <a:tbl>
              <a:tblPr firstRow="1" bandRow="1">
                <a:tableStyleId>{2D5ABB26-0587-4C30-8999-92F81FD0307C}</a:tableStyleId>
              </a:tblPr>
              <a:tblGrid>
                <a:gridCol w="3774870">
                  <a:extLst>
                    <a:ext uri="{9D8B030D-6E8A-4147-A177-3AD203B41FA5}">
                      <a16:colId xmlns:a16="http://schemas.microsoft.com/office/drawing/2014/main" val="1006084997"/>
                    </a:ext>
                  </a:extLst>
                </a:gridCol>
                <a:gridCol w="3774870">
                  <a:extLst>
                    <a:ext uri="{9D8B030D-6E8A-4147-A177-3AD203B41FA5}">
                      <a16:colId xmlns:a16="http://schemas.microsoft.com/office/drawing/2014/main" val="3194159053"/>
                    </a:ext>
                  </a:extLst>
                </a:gridCol>
                <a:gridCol w="3774870">
                  <a:extLst>
                    <a:ext uri="{9D8B030D-6E8A-4147-A177-3AD203B41FA5}">
                      <a16:colId xmlns:a16="http://schemas.microsoft.com/office/drawing/2014/main" val="2176540636"/>
                    </a:ext>
                  </a:extLst>
                </a:gridCol>
              </a:tblGrid>
              <a:tr h="409433">
                <a:tc>
                  <a:txBody>
                    <a:bodyPr/>
                    <a:lstStyle/>
                    <a:p>
                      <a:pPr algn="ctr"/>
                      <a:r>
                        <a:rPr lang="en" sz="1800" b="1" u="sng">
                          <a:solidFill>
                            <a:srgbClr val="004065"/>
                          </a:solidFill>
                          <a:latin typeface="Arial (Body)"/>
                        </a:rPr>
                        <a:t>SESP</a:t>
                      </a:r>
                      <a:endParaRPr lang="en-US" sz="1800" u="sng">
                        <a:solidFill>
                          <a:srgbClr val="004065"/>
                        </a:solidFill>
                        <a:latin typeface="Arial (Body)"/>
                      </a:endParaRPr>
                    </a:p>
                  </a:txBody>
                  <a:tcPr/>
                </a:tc>
                <a:tc>
                  <a:txBody>
                    <a:bodyPr/>
                    <a:lstStyle/>
                    <a:p>
                      <a:pPr algn="ctr"/>
                      <a:r>
                        <a:rPr lang="en" sz="1800" b="1" u="sng">
                          <a:solidFill>
                            <a:schemeClr val="dk2"/>
                          </a:solidFill>
                          <a:latin typeface="Arial (Body)"/>
                        </a:rPr>
                        <a:t>DCF Social Worker or Designee</a:t>
                      </a:r>
                      <a:endParaRPr lang="en-US" sz="1800" u="sng">
                        <a:latin typeface="Arial (Body)"/>
                      </a:endParaRPr>
                    </a:p>
                  </a:txBody>
                  <a:tcPr/>
                </a:tc>
                <a:tc>
                  <a:txBody>
                    <a:bodyPr/>
                    <a:lstStyle/>
                    <a:p>
                      <a:pPr algn="ctr"/>
                      <a:r>
                        <a:rPr lang="en" sz="1800" b="1" u="sng">
                          <a:solidFill>
                            <a:schemeClr val="dk2"/>
                          </a:solidFill>
                          <a:latin typeface="Arial (Body)"/>
                        </a:rPr>
                        <a:t>School District</a:t>
                      </a:r>
                      <a:endParaRPr lang="en-US" sz="1800" u="sng">
                        <a:latin typeface="Arial (Body)"/>
                      </a:endParaRPr>
                    </a:p>
                  </a:txBody>
                  <a:tcPr/>
                </a:tc>
                <a:extLst>
                  <a:ext uri="{0D108BD9-81ED-4DB2-BD59-A6C34878D82A}">
                    <a16:rowId xmlns:a16="http://schemas.microsoft.com/office/drawing/2014/main" val="3855326513"/>
                  </a:ext>
                </a:extLst>
              </a:tr>
              <a:tr h="1497663">
                <a:tc>
                  <a:txBody>
                    <a:bodyPr/>
                    <a:lstStyle/>
                    <a:p>
                      <a:pPr marL="342900" indent="-342900">
                        <a:buClr>
                          <a:schemeClr val="bg1"/>
                        </a:buClr>
                        <a:buSzPct val="100000"/>
                        <a:buFont typeface="Arial" panose="020B0604020202020204" pitchFamily="34" charset="0"/>
                        <a:buChar char="•"/>
                      </a:pPr>
                      <a:endParaRPr lang="en-US" sz="1400">
                        <a:solidFill>
                          <a:srgbClr val="004065"/>
                        </a:solidFill>
                        <a:latin typeface="Arial (Body)"/>
                      </a:endParaRPr>
                    </a:p>
                    <a:p>
                      <a:pPr marL="342900" indent="-342900">
                        <a:buClr>
                          <a:schemeClr val="bg1"/>
                        </a:buClr>
                        <a:buSzPct val="100000"/>
                        <a:buFont typeface="Arial" panose="020B0604020202020204" pitchFamily="34" charset="0"/>
                        <a:buChar char="•"/>
                      </a:pPr>
                      <a:r>
                        <a:rPr lang="en-US" sz="1400">
                          <a:solidFill>
                            <a:srgbClr val="004065"/>
                          </a:solidFill>
                          <a:latin typeface="Arial (Body)"/>
                        </a:rPr>
                        <a:t>Request copies of all evaluations and records from the school district. </a:t>
                      </a:r>
                    </a:p>
                    <a:p>
                      <a:pPr marL="342900" indent="-342900">
                        <a:buClr>
                          <a:schemeClr val="bg1"/>
                        </a:buClr>
                        <a:buSzPct val="100000"/>
                        <a:buFont typeface="Arial" panose="020B0604020202020204" pitchFamily="34" charset="0"/>
                        <a:buChar char="•"/>
                      </a:pPr>
                      <a:r>
                        <a:rPr lang="en-US" sz="1400">
                          <a:solidFill>
                            <a:srgbClr val="004065"/>
                          </a:solidFill>
                          <a:latin typeface="Arial (Body)"/>
                        </a:rPr>
                        <a:t>Sign consent for special education evaluations and review them. </a:t>
                      </a:r>
                    </a:p>
                    <a:p>
                      <a:pPr marL="342900" indent="-342900">
                        <a:buClr>
                          <a:schemeClr val="bg1"/>
                        </a:buClr>
                        <a:buSzPct val="100000"/>
                        <a:buFont typeface="Arial" panose="020B0604020202020204" pitchFamily="34" charset="0"/>
                        <a:buChar char="•"/>
                      </a:pPr>
                      <a:r>
                        <a:rPr lang="en-US" sz="1400">
                          <a:solidFill>
                            <a:srgbClr val="004065"/>
                          </a:solidFill>
                          <a:latin typeface="Arial (Body)"/>
                        </a:rPr>
                        <a:t>Observe the student in the classroom. </a:t>
                      </a:r>
                    </a:p>
                    <a:p>
                      <a:pPr marL="342900" indent="-342900">
                        <a:buClr>
                          <a:schemeClr val="bg1"/>
                        </a:buClr>
                        <a:buSzPct val="100000"/>
                        <a:buFont typeface="Arial" panose="020B0604020202020204" pitchFamily="34" charset="0"/>
                        <a:buChar char="•"/>
                      </a:pPr>
                      <a:r>
                        <a:rPr lang="en-US" sz="1400">
                          <a:solidFill>
                            <a:srgbClr val="004065"/>
                          </a:solidFill>
                          <a:latin typeface="Arial (Body)"/>
                        </a:rPr>
                        <a:t>Attend all special education Team meetings. </a:t>
                      </a:r>
                    </a:p>
                    <a:p>
                      <a:pPr marL="342900" indent="-342900">
                        <a:buClr>
                          <a:schemeClr val="bg1"/>
                        </a:buClr>
                        <a:buSzPct val="100000"/>
                        <a:buFont typeface="Arial" panose="020B0604020202020204" pitchFamily="34" charset="0"/>
                        <a:buChar char="•"/>
                      </a:pPr>
                      <a:r>
                        <a:rPr lang="en-US" sz="1400">
                          <a:solidFill>
                            <a:srgbClr val="004065"/>
                          </a:solidFill>
                          <a:latin typeface="Arial (Body)"/>
                        </a:rPr>
                        <a:t>Visit any proposed special educational placements. </a:t>
                      </a:r>
                    </a:p>
                    <a:p>
                      <a:pPr marL="342900" indent="-342900">
                        <a:buClr>
                          <a:schemeClr val="bg1"/>
                        </a:buClr>
                        <a:buSzPct val="100000"/>
                        <a:buFont typeface="Arial" panose="020B0604020202020204" pitchFamily="34" charset="0"/>
                        <a:buChar char="•"/>
                      </a:pPr>
                      <a:r>
                        <a:rPr lang="en-US" sz="1400">
                          <a:solidFill>
                            <a:srgbClr val="004065"/>
                          </a:solidFill>
                          <a:latin typeface="Arial (Body)"/>
                        </a:rPr>
                        <a:t>Review, accept/reject and sign the IEP. </a:t>
                      </a:r>
                    </a:p>
                    <a:p>
                      <a:pPr marL="342900" indent="-342900">
                        <a:buClr>
                          <a:schemeClr val="bg1"/>
                        </a:buClr>
                        <a:buSzPct val="100000"/>
                        <a:buFont typeface="Arial" panose="020B0604020202020204" pitchFamily="34" charset="0"/>
                        <a:buChar char="•"/>
                      </a:pPr>
                      <a:r>
                        <a:rPr lang="en-US" sz="1400">
                          <a:solidFill>
                            <a:srgbClr val="004065"/>
                          </a:solidFill>
                          <a:latin typeface="Arial (Body)"/>
                        </a:rPr>
                        <a:t>Request additional special education evaluations. </a:t>
                      </a:r>
                    </a:p>
                    <a:p>
                      <a:pPr marL="342900" indent="-342900">
                        <a:buClr>
                          <a:schemeClr val="bg1"/>
                        </a:buClr>
                        <a:buSzPct val="100000"/>
                        <a:buFont typeface="Arial" panose="020B0604020202020204" pitchFamily="34" charset="0"/>
                        <a:buChar char="•"/>
                      </a:pPr>
                      <a:r>
                        <a:rPr lang="en-US" sz="1400">
                          <a:solidFill>
                            <a:srgbClr val="004065"/>
                          </a:solidFill>
                          <a:latin typeface="Arial (Body)"/>
                        </a:rPr>
                        <a:t>Request (re)convening of Team. </a:t>
                      </a:r>
                    </a:p>
                    <a:p>
                      <a:pPr marL="342900" indent="-342900">
                        <a:buClr>
                          <a:schemeClr val="bg1"/>
                        </a:buClr>
                        <a:buSzPct val="100000"/>
                        <a:buFont typeface="Arial" panose="020B0604020202020204" pitchFamily="34" charset="0"/>
                        <a:buChar char="•"/>
                      </a:pPr>
                      <a:r>
                        <a:rPr lang="en-US" sz="1400">
                          <a:solidFill>
                            <a:srgbClr val="004065"/>
                          </a:solidFill>
                          <a:latin typeface="Arial (Body)"/>
                        </a:rPr>
                        <a:t>Request independent evaluation, if necessary. </a:t>
                      </a:r>
                    </a:p>
                    <a:p>
                      <a:pPr marL="342900" indent="-342900">
                        <a:buClr>
                          <a:schemeClr val="bg1"/>
                        </a:buClr>
                        <a:buSzPct val="100000"/>
                        <a:buFont typeface="Arial" panose="020B0604020202020204" pitchFamily="34" charset="0"/>
                        <a:buChar char="•"/>
                      </a:pPr>
                      <a:r>
                        <a:rPr lang="en-US" sz="1400">
                          <a:solidFill>
                            <a:srgbClr val="004065"/>
                          </a:solidFill>
                          <a:latin typeface="Arial (Body)"/>
                        </a:rPr>
                        <a:t>Pursue the complaint and/or appeals process, if necessary. </a:t>
                      </a:r>
                    </a:p>
                  </a:txBody>
                  <a:tcPr/>
                </a:tc>
                <a:tc>
                  <a:txBody>
                    <a:bodyPr/>
                    <a:lstStyle/>
                    <a:p>
                      <a:pPr marL="342900" indent="-342900">
                        <a:buClr>
                          <a:schemeClr val="bg1"/>
                        </a:buClr>
                        <a:buSzPct val="100000"/>
                        <a:buFont typeface="Arial" panose="020B0604020202020204" pitchFamily="34" charset="0"/>
                        <a:buChar char="•"/>
                      </a:pPr>
                      <a:r>
                        <a:rPr lang="en-US" sz="1400">
                          <a:solidFill>
                            <a:srgbClr val="004065"/>
                          </a:solidFill>
                          <a:latin typeface="Arial (Body)"/>
                        </a:rPr>
                        <a:t>Enroll student in school. </a:t>
                      </a:r>
                    </a:p>
                    <a:p>
                      <a:pPr marL="342900" indent="-342900">
                        <a:buClr>
                          <a:schemeClr val="bg1"/>
                        </a:buClr>
                        <a:buSzPct val="100000"/>
                        <a:buFont typeface="Arial" panose="020B0604020202020204" pitchFamily="34" charset="0"/>
                        <a:buChar char="•"/>
                      </a:pPr>
                      <a:r>
                        <a:rPr lang="en-US" sz="1400">
                          <a:solidFill>
                            <a:srgbClr val="004065"/>
                          </a:solidFill>
                          <a:latin typeface="Arial (Body)"/>
                        </a:rPr>
                        <a:t>Request an initial special education evaluation. </a:t>
                      </a:r>
                    </a:p>
                    <a:p>
                      <a:pPr marL="342900" indent="-342900">
                        <a:buClr>
                          <a:schemeClr val="bg1"/>
                        </a:buClr>
                        <a:buSzPct val="100000"/>
                        <a:buFont typeface="Arial" panose="020B0604020202020204" pitchFamily="34" charset="0"/>
                        <a:buChar char="•"/>
                      </a:pPr>
                      <a:r>
                        <a:rPr lang="en-US" sz="1400">
                          <a:solidFill>
                            <a:srgbClr val="004065"/>
                          </a:solidFill>
                          <a:latin typeface="Arial (Body)"/>
                        </a:rPr>
                        <a:t>Sign school related consent forms (i.e. field trips, permission to be photographed, medical releases, etc.  but not special education evaluation consent forms.) </a:t>
                      </a:r>
                    </a:p>
                    <a:p>
                      <a:pPr marL="342900" indent="-342900">
                        <a:buClr>
                          <a:schemeClr val="bg1"/>
                        </a:buClr>
                        <a:buSzPct val="100000"/>
                        <a:buFont typeface="Arial" panose="020B0604020202020204" pitchFamily="34" charset="0"/>
                        <a:buChar char="•"/>
                      </a:pPr>
                      <a:r>
                        <a:rPr lang="en-US" sz="1400">
                          <a:solidFill>
                            <a:srgbClr val="004065"/>
                          </a:solidFill>
                          <a:latin typeface="Arial (Body)"/>
                        </a:rPr>
                        <a:t>Approve any access to student records (other than for SESP), including if/when referrals are made to out of district settings.</a:t>
                      </a:r>
                    </a:p>
                    <a:p>
                      <a:pPr marL="342900" indent="-342900">
                        <a:buClr>
                          <a:schemeClr val="bg1"/>
                        </a:buClr>
                        <a:buSzPct val="100000"/>
                        <a:buFont typeface="Arial" panose="020B0604020202020204" pitchFamily="34" charset="0"/>
                        <a:buChar char="•"/>
                      </a:pPr>
                      <a:r>
                        <a:rPr lang="en-US" sz="1400">
                          <a:solidFill>
                            <a:srgbClr val="004065"/>
                          </a:solidFill>
                          <a:latin typeface="Arial (Body)"/>
                        </a:rPr>
                        <a:t>Provide Medicaid or MassHealth related authorization.</a:t>
                      </a:r>
                    </a:p>
                    <a:p>
                      <a:pPr marL="342900" indent="-342900">
                        <a:buClr>
                          <a:schemeClr val="bg1"/>
                        </a:buClr>
                        <a:buSzPct val="100000"/>
                        <a:buFont typeface="Arial" panose="020B0604020202020204" pitchFamily="34" charset="0"/>
                        <a:buChar char="•"/>
                      </a:pPr>
                      <a:r>
                        <a:rPr lang="en-US" sz="1400">
                          <a:solidFill>
                            <a:srgbClr val="004065"/>
                          </a:solidFill>
                          <a:latin typeface="Arial (Body)"/>
                        </a:rPr>
                        <a:t>Authorize a student to withdraw from school after the age of sixteen. </a:t>
                      </a:r>
                    </a:p>
                    <a:p>
                      <a:pPr marL="342900" indent="-342900">
                        <a:buClr>
                          <a:schemeClr val="bg1"/>
                        </a:buClr>
                        <a:buSzPct val="100000"/>
                        <a:buFont typeface="Arial" panose="020B0604020202020204" pitchFamily="34" charset="0"/>
                        <a:buChar char="•"/>
                      </a:pPr>
                      <a:r>
                        <a:rPr lang="en-US" sz="1400">
                          <a:solidFill>
                            <a:srgbClr val="004065"/>
                          </a:solidFill>
                          <a:latin typeface="Arial (Body)"/>
                        </a:rPr>
                        <a:t> Sign Chapter 688 referral form. (Requires the signature of the student 18 or over, or the student’s legal guardian.) </a:t>
                      </a:r>
                    </a:p>
                    <a:p>
                      <a:pPr marL="342900" indent="-342900">
                        <a:buClr>
                          <a:schemeClr val="bg1"/>
                        </a:buClr>
                        <a:buSzPct val="100000"/>
                        <a:buFont typeface="Arial" panose="020B0604020202020204" pitchFamily="34" charset="0"/>
                        <a:buChar char="•"/>
                      </a:pPr>
                      <a:r>
                        <a:rPr lang="en-US" sz="1400">
                          <a:solidFill>
                            <a:srgbClr val="004065"/>
                          </a:solidFill>
                          <a:latin typeface="Arial (Body)"/>
                        </a:rPr>
                        <a:t>All other signatures related to regular education and Section 504.</a:t>
                      </a:r>
                    </a:p>
                  </a:txBody>
                  <a:tcPr/>
                </a:tc>
                <a:tc>
                  <a:txBody>
                    <a:bodyPr/>
                    <a:lstStyle/>
                    <a:p>
                      <a:pPr marL="342900" indent="-342900">
                        <a:buClr>
                          <a:schemeClr val="bg1"/>
                        </a:buClr>
                        <a:buSzPct val="100000"/>
                        <a:buFont typeface="Arial" panose="020B0604020202020204" pitchFamily="34" charset="0"/>
                        <a:buChar char="•"/>
                      </a:pPr>
                      <a:r>
                        <a:rPr lang="en-US" sz="1400">
                          <a:solidFill>
                            <a:srgbClr val="004065"/>
                          </a:solidFill>
                          <a:latin typeface="Arial (Body)"/>
                        </a:rPr>
                        <a:t>Recognize that the Special Education Surrogate Parent (SESP) has the same decision-making rights and responsibilities as any parent of a special education student. </a:t>
                      </a:r>
                    </a:p>
                    <a:p>
                      <a:pPr marL="342900" indent="-342900">
                        <a:buClr>
                          <a:schemeClr val="bg1"/>
                        </a:buClr>
                        <a:buSzPct val="100000"/>
                        <a:buFont typeface="Arial" panose="020B0604020202020204" pitchFamily="34" charset="0"/>
                        <a:buChar char="•"/>
                      </a:pPr>
                      <a:r>
                        <a:rPr lang="en-US" sz="1400">
                          <a:solidFill>
                            <a:srgbClr val="004065"/>
                          </a:solidFill>
                          <a:latin typeface="Arial (Body)"/>
                        </a:rPr>
                        <a:t>Schedule IEP meetings at a mutually agreed upon time and place. </a:t>
                      </a:r>
                    </a:p>
                    <a:p>
                      <a:pPr marL="342900" indent="-342900">
                        <a:buClr>
                          <a:schemeClr val="bg1"/>
                        </a:buClr>
                        <a:buSzPct val="100000"/>
                        <a:buFont typeface="Arial" panose="020B0604020202020204" pitchFamily="34" charset="0"/>
                        <a:buChar char="•"/>
                      </a:pPr>
                      <a:r>
                        <a:rPr lang="en-US" sz="1400">
                          <a:solidFill>
                            <a:srgbClr val="004065"/>
                          </a:solidFill>
                          <a:latin typeface="Arial (Body)"/>
                        </a:rPr>
                        <a:t>Send education records, progress reports and report cards to the SESP. </a:t>
                      </a:r>
                    </a:p>
                    <a:p>
                      <a:pPr marL="342900" indent="-342900">
                        <a:buClr>
                          <a:schemeClr val="bg1"/>
                        </a:buClr>
                        <a:buSzPct val="100000"/>
                        <a:buFont typeface="Arial" panose="020B0604020202020204" pitchFamily="34" charset="0"/>
                        <a:buChar char="•"/>
                      </a:pPr>
                      <a:r>
                        <a:rPr lang="en-US" sz="1400">
                          <a:solidFill>
                            <a:srgbClr val="004065"/>
                          </a:solidFill>
                          <a:latin typeface="Arial (Body)"/>
                        </a:rPr>
                        <a:t>Keep the SESP informed of any changes. </a:t>
                      </a:r>
                    </a:p>
                    <a:p>
                      <a:pPr marL="342900" indent="-342900">
                        <a:buClr>
                          <a:schemeClr val="bg1"/>
                        </a:buClr>
                        <a:buSzPct val="100000"/>
                        <a:buFont typeface="Arial" panose="020B0604020202020204" pitchFamily="34" charset="0"/>
                        <a:buChar char="•"/>
                      </a:pPr>
                      <a:r>
                        <a:rPr lang="en-US" sz="1400">
                          <a:solidFill>
                            <a:srgbClr val="004065"/>
                          </a:solidFill>
                          <a:latin typeface="Arial (Body)"/>
                        </a:rPr>
                        <a:t>Maintain communication with the SESP.</a:t>
                      </a:r>
                    </a:p>
                  </a:txBody>
                  <a:tcPr/>
                </a:tc>
                <a:extLst>
                  <a:ext uri="{0D108BD9-81ED-4DB2-BD59-A6C34878D82A}">
                    <a16:rowId xmlns:a16="http://schemas.microsoft.com/office/drawing/2014/main" val="1899910954"/>
                  </a:ext>
                </a:extLst>
              </a:tr>
            </a:tbl>
          </a:graphicData>
        </a:graphic>
      </p:graphicFrame>
      <p:pic>
        <p:nvPicPr>
          <p:cNvPr id="163" name="Google Shape;163;p30" descr="Collaborative for Educational Services emblem."/>
          <p:cNvPicPr preferRelativeResize="0"/>
          <p:nvPr/>
        </p:nvPicPr>
        <p:blipFill>
          <a:blip r:embed="rId4">
            <a:alphaModFix/>
          </a:blip>
          <a:stretch>
            <a:fillRect/>
          </a:stretch>
        </p:blipFill>
        <p:spPr>
          <a:xfrm>
            <a:off x="0" y="6350000"/>
            <a:ext cx="508000" cy="508000"/>
          </a:xfrm>
          <a:prstGeom prst="rect">
            <a:avLst/>
          </a:prstGeom>
          <a:noFill/>
          <a:ln>
            <a:noFill/>
          </a:ln>
        </p:spPr>
      </p:pic>
      <p:pic>
        <p:nvPicPr>
          <p:cNvPr id="162" name="Google Shape;162;p30" descr="Special Education Surrogate Parent Program emblem."/>
          <p:cNvPicPr preferRelativeResize="0"/>
          <p:nvPr/>
        </p:nvPicPr>
        <p:blipFill>
          <a:blip r:embed="rId5">
            <a:alphaModFix/>
          </a:blip>
          <a:stretch>
            <a:fillRect/>
          </a:stretch>
        </p:blipFill>
        <p:spPr>
          <a:xfrm>
            <a:off x="10347047" y="6091634"/>
            <a:ext cx="1844952" cy="76636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67"/>
        <p:cNvGrpSpPr/>
        <p:nvPr/>
      </p:nvGrpSpPr>
      <p:grpSpPr>
        <a:xfrm>
          <a:off x="0" y="0"/>
          <a:ext cx="0" cy="0"/>
          <a:chOff x="0" y="0"/>
          <a:chExt cx="0" cy="0"/>
        </a:xfrm>
      </p:grpSpPr>
      <p:pic>
        <p:nvPicPr>
          <p:cNvPr id="171" name="Google Shape;171;p3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41351" y="378718"/>
            <a:ext cx="8293100" cy="1206500"/>
          </a:xfrm>
          <a:prstGeom prst="rect">
            <a:avLst/>
          </a:prstGeom>
          <a:noFill/>
          <a:ln>
            <a:noFill/>
          </a:ln>
        </p:spPr>
      </p:pic>
      <p:sp>
        <p:nvSpPr>
          <p:cNvPr id="172" name="Google Shape;172;p31"/>
          <p:cNvSpPr txBox="1">
            <a:spLocks noGrp="1"/>
          </p:cNvSpPr>
          <p:nvPr>
            <p:ph type="title" idx="4294967295"/>
          </p:nvPr>
        </p:nvSpPr>
        <p:spPr>
          <a:xfrm>
            <a:off x="641367" y="448384"/>
            <a:ext cx="7188800" cy="1066855"/>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a:ln>
                  <a:noFill/>
                </a:ln>
                <a:solidFill>
                  <a:srgbClr val="004065"/>
                </a:solidFill>
                <a:effectLst/>
                <a:uLnTx/>
                <a:uFillTx/>
                <a:latin typeface="Roboto Slab"/>
                <a:ea typeface="Roboto Slab"/>
                <a:cs typeface="Roboto Slab"/>
                <a:sym typeface="Roboto Slab"/>
              </a:rPr>
              <a:t>The SESP Program</a:t>
            </a:r>
            <a:endParaRPr kumimoji="0" lang="en-US"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8" name="Google Shape;168;p31"/>
          <p:cNvSpPr txBox="1">
            <a:spLocks noGrp="1"/>
          </p:cNvSpPr>
          <p:nvPr>
            <p:ph type="body" idx="1"/>
          </p:nvPr>
        </p:nvSpPr>
        <p:spPr>
          <a:xfrm>
            <a:off x="517200" y="1940933"/>
            <a:ext cx="11157600" cy="4486400"/>
          </a:xfrm>
          <a:prstGeom prst="rect">
            <a:avLst/>
          </a:prstGeom>
        </p:spPr>
        <p:txBody>
          <a:bodyPr spcFirstLastPara="1" wrap="square" lIns="121900" tIns="121900" rIns="121900" bIns="121900" anchor="t" anchorCtr="0">
            <a:normAutofit lnSpcReduction="10000"/>
          </a:bodyPr>
          <a:lstStyle/>
          <a:p>
            <a:pPr marL="0" indent="0">
              <a:lnSpc>
                <a:spcPct val="100000"/>
              </a:lnSpc>
              <a:buNone/>
            </a:pPr>
            <a:r>
              <a:rPr lang="en" sz="3200" b="1">
                <a:solidFill>
                  <a:schemeClr val="dk2"/>
                </a:solidFill>
              </a:rPr>
              <a:t>Opportunities for Collaboration </a:t>
            </a:r>
            <a:endParaRPr sz="3200" b="1" i="1">
              <a:solidFill>
                <a:schemeClr val="dk2"/>
              </a:solidFill>
            </a:endParaRPr>
          </a:p>
          <a:p>
            <a:pPr marL="0" indent="0">
              <a:lnSpc>
                <a:spcPct val="100000"/>
              </a:lnSpc>
              <a:buNone/>
            </a:pPr>
            <a:endParaRPr sz="1733" b="1" i="1">
              <a:solidFill>
                <a:schemeClr val="dk2"/>
              </a:solidFill>
            </a:endParaRPr>
          </a:p>
          <a:p>
            <a:pPr indent="-448722">
              <a:lnSpc>
                <a:spcPct val="100000"/>
              </a:lnSpc>
              <a:buClr>
                <a:schemeClr val="dk2"/>
              </a:buClr>
              <a:buSzPts val="1700"/>
            </a:pPr>
            <a:r>
              <a:rPr lang="en" sz="2267">
                <a:solidFill>
                  <a:schemeClr val="dk2"/>
                </a:solidFill>
              </a:rPr>
              <a:t>Do you have a member of your school community (not current staff or parent) who might be a good student- or district-specific SESP? Let us know!</a:t>
            </a:r>
            <a:endParaRPr sz="2267">
              <a:solidFill>
                <a:schemeClr val="dk2"/>
              </a:solidFill>
            </a:endParaRPr>
          </a:p>
          <a:p>
            <a:pPr indent="-448722">
              <a:lnSpc>
                <a:spcPct val="100000"/>
              </a:lnSpc>
              <a:buClr>
                <a:schemeClr val="dk2"/>
              </a:buClr>
              <a:buSzPts val="1700"/>
            </a:pPr>
            <a:r>
              <a:rPr lang="en" sz="2267">
                <a:solidFill>
                  <a:schemeClr val="dk2"/>
                </a:solidFill>
              </a:rPr>
              <a:t>Consider students who may need an SESP but have not been referred (i.e. UHY). </a:t>
            </a:r>
            <a:endParaRPr sz="2267">
              <a:solidFill>
                <a:schemeClr val="dk2"/>
              </a:solidFill>
            </a:endParaRPr>
          </a:p>
          <a:p>
            <a:pPr indent="-448722">
              <a:lnSpc>
                <a:spcPct val="120000"/>
              </a:lnSpc>
              <a:buClr>
                <a:schemeClr val="dk2"/>
              </a:buClr>
              <a:buSzPts val="1700"/>
            </a:pPr>
            <a:r>
              <a:rPr lang="en" sz="2267">
                <a:solidFill>
                  <a:schemeClr val="dk2"/>
                </a:solidFill>
              </a:rPr>
              <a:t>Access to student records and progress reports: A big piece of the puzzle!</a:t>
            </a:r>
            <a:endParaRPr sz="2267">
              <a:solidFill>
                <a:schemeClr val="dk2"/>
              </a:solidFill>
            </a:endParaRPr>
          </a:p>
          <a:p>
            <a:pPr lvl="1" indent="-448722">
              <a:lnSpc>
                <a:spcPct val="100000"/>
              </a:lnSpc>
              <a:buClr>
                <a:schemeClr val="dk2"/>
              </a:buClr>
              <a:buSzPts val="1700"/>
            </a:pPr>
            <a:r>
              <a:rPr lang="en" sz="2267">
                <a:solidFill>
                  <a:schemeClr val="dk2"/>
                </a:solidFill>
              </a:rPr>
              <a:t>Make sure office staff (i.e. secretaries) are aware of the role of the SESP</a:t>
            </a:r>
            <a:endParaRPr sz="2267">
              <a:solidFill>
                <a:schemeClr val="dk2"/>
              </a:solidFill>
            </a:endParaRPr>
          </a:p>
          <a:p>
            <a:pPr lvl="1" indent="-448722">
              <a:lnSpc>
                <a:spcPct val="100000"/>
              </a:lnSpc>
              <a:buClr>
                <a:schemeClr val="dk2"/>
              </a:buClr>
              <a:buSzPts val="1700"/>
            </a:pPr>
            <a:r>
              <a:rPr lang="en" sz="2267">
                <a:solidFill>
                  <a:schemeClr val="dk2"/>
                </a:solidFill>
              </a:rPr>
              <a:t>Best district contact</a:t>
            </a:r>
            <a:endParaRPr sz="2267">
              <a:solidFill>
                <a:schemeClr val="dk2"/>
              </a:solidFill>
            </a:endParaRPr>
          </a:p>
          <a:p>
            <a:pPr lvl="1" indent="-448722">
              <a:lnSpc>
                <a:spcPct val="100000"/>
              </a:lnSpc>
              <a:buClr>
                <a:schemeClr val="dk2"/>
              </a:buClr>
              <a:buSzPts val="1700"/>
            </a:pPr>
            <a:r>
              <a:rPr lang="en" sz="2267">
                <a:solidFill>
                  <a:schemeClr val="dk2"/>
                </a:solidFill>
              </a:rPr>
              <a:t>DCF, SESP, and District integration</a:t>
            </a:r>
            <a:endParaRPr sz="2267">
              <a:solidFill>
                <a:schemeClr val="dk2"/>
              </a:solidFill>
            </a:endParaRPr>
          </a:p>
          <a:p>
            <a:pPr marL="1219170" indent="0">
              <a:lnSpc>
                <a:spcPct val="100000"/>
              </a:lnSpc>
              <a:buNone/>
            </a:pPr>
            <a:endParaRPr sz="2267">
              <a:solidFill>
                <a:schemeClr val="dk2"/>
              </a:solidFill>
            </a:endParaRPr>
          </a:p>
          <a:p>
            <a:pPr indent="-448722">
              <a:lnSpc>
                <a:spcPct val="100000"/>
              </a:lnSpc>
              <a:buClr>
                <a:schemeClr val="dk2"/>
              </a:buClr>
              <a:buSzPts val="1700"/>
            </a:pPr>
            <a:r>
              <a:rPr lang="en" sz="2267" b="1">
                <a:solidFill>
                  <a:schemeClr val="dk2"/>
                </a:solidFill>
              </a:rPr>
              <a:t>District Ideas and Feedback Welcome!</a:t>
            </a:r>
            <a:endParaRPr sz="2267" b="1">
              <a:solidFill>
                <a:schemeClr val="dk2"/>
              </a:solidFill>
            </a:endParaRPr>
          </a:p>
        </p:txBody>
      </p:sp>
      <p:pic>
        <p:nvPicPr>
          <p:cNvPr id="169" name="Google Shape;169;p31" descr="Special Education Surrogate Parent Program emblem."/>
          <p:cNvPicPr preferRelativeResize="0"/>
          <p:nvPr/>
        </p:nvPicPr>
        <p:blipFill>
          <a:blip r:embed="rId4">
            <a:alphaModFix/>
          </a:blip>
          <a:stretch>
            <a:fillRect/>
          </a:stretch>
        </p:blipFill>
        <p:spPr>
          <a:xfrm>
            <a:off x="10347047" y="6091634"/>
            <a:ext cx="1844952" cy="766367"/>
          </a:xfrm>
          <a:prstGeom prst="rect">
            <a:avLst/>
          </a:prstGeom>
          <a:noFill/>
          <a:ln>
            <a:noFill/>
          </a:ln>
        </p:spPr>
      </p:pic>
      <p:pic>
        <p:nvPicPr>
          <p:cNvPr id="170" name="Google Shape;170;p31" descr="Collaborative for Educational Services emblem."/>
          <p:cNvPicPr preferRelativeResize="0"/>
          <p:nvPr/>
        </p:nvPicPr>
        <p:blipFill>
          <a:blip r:embed="rId5">
            <a:alphaModFix/>
          </a:blip>
          <a:stretch>
            <a:fillRect/>
          </a:stretch>
        </p:blipFill>
        <p:spPr>
          <a:xfrm>
            <a:off x="0" y="6350000"/>
            <a:ext cx="508000" cy="508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2" name="Title 1">
            <a:extLst>
              <a:ext uri="{FF2B5EF4-FFF2-40B4-BE49-F238E27FC236}">
                <a16:creationId xmlns:a16="http://schemas.microsoft.com/office/drawing/2014/main" id="{F77240FB-8C27-4488-94C0-36C3CA172401}"/>
              </a:ext>
            </a:extLst>
          </p:cNvPr>
          <p:cNvSpPr>
            <a:spLocks noGrp="1"/>
          </p:cNvSpPr>
          <p:nvPr>
            <p:ph type="title" idx="4294967295"/>
          </p:nvPr>
        </p:nvSpPr>
        <p:spPr>
          <a:xfrm>
            <a:off x="415600" y="-763600"/>
            <a:ext cx="11360800" cy="763600"/>
          </a:xfrm>
        </p:spPr>
        <p:txBody>
          <a:bodyPr spcFirstLastPara="1" wrap="square" lIns="91425" tIns="91425" rIns="91425" bIns="91425" anchor="b" anchorCtr="0">
            <a:normAutofit fontScale="90000"/>
          </a:bodyPr>
          <a:lstStyle/>
          <a:p>
            <a:r>
              <a:rPr lang="en-US"/>
              <a:t>Special Education Leader Network</a:t>
            </a:r>
            <a:br>
              <a:rPr lang="en-US"/>
            </a:br>
            <a:r>
              <a:rPr lang="en-US"/>
              <a:t>Meeting</a:t>
            </a:r>
          </a:p>
        </p:txBody>
      </p:sp>
      <p:sp>
        <p:nvSpPr>
          <p:cNvPr id="177" name="Google Shape;177;p32"/>
          <p:cNvSpPr txBox="1"/>
          <p:nvPr/>
        </p:nvSpPr>
        <p:spPr>
          <a:xfrm>
            <a:off x="606512" y="2434667"/>
            <a:ext cx="5014400" cy="533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4667" b="1" kern="0">
                <a:solidFill>
                  <a:srgbClr val="000000"/>
                </a:solidFill>
                <a:latin typeface="Roboto"/>
                <a:ea typeface="Roboto"/>
                <a:cs typeface="Roboto"/>
                <a:sym typeface="Roboto"/>
              </a:rPr>
              <a:t>Special Education Leader Network</a:t>
            </a:r>
            <a:endParaRPr sz="4667" b="1" kern="0">
              <a:solidFill>
                <a:srgbClr val="000000"/>
              </a:solidFill>
              <a:latin typeface="Roboto"/>
              <a:ea typeface="Roboto"/>
              <a:cs typeface="Roboto"/>
              <a:sym typeface="Roboto"/>
            </a:endParaRPr>
          </a:p>
          <a:p>
            <a:pPr algn="ctr" defTabSz="1219170">
              <a:buClr>
                <a:srgbClr val="000000"/>
              </a:buClr>
            </a:pPr>
            <a:r>
              <a:rPr lang="en" sz="4667" b="1" kern="0">
                <a:solidFill>
                  <a:srgbClr val="000000"/>
                </a:solidFill>
                <a:latin typeface="Roboto"/>
                <a:ea typeface="Roboto"/>
                <a:cs typeface="Roboto"/>
                <a:sym typeface="Roboto"/>
              </a:rPr>
              <a:t>Meeting</a:t>
            </a:r>
            <a:endParaRPr sz="4667" b="1" kern="0">
              <a:solidFill>
                <a:srgbClr val="000000"/>
              </a:solidFill>
              <a:latin typeface="Roboto"/>
              <a:ea typeface="Roboto"/>
              <a:cs typeface="Roboto"/>
              <a:sym typeface="Roboto"/>
            </a:endParaRPr>
          </a:p>
          <a:p>
            <a:pPr algn="ctr" defTabSz="1219170">
              <a:buClr>
                <a:srgbClr val="000000"/>
              </a:buClr>
            </a:pPr>
            <a:endParaRPr sz="1867" kern="0">
              <a:solidFill>
                <a:srgbClr val="000000"/>
              </a:solidFill>
              <a:latin typeface="Arial"/>
              <a:cs typeface="Arial"/>
              <a:sym typeface="Arial"/>
            </a:endParaRPr>
          </a:p>
          <a:p>
            <a:pPr defTabSz="1219170">
              <a:buClr>
                <a:srgbClr val="000000"/>
              </a:buClr>
            </a:pPr>
            <a:r>
              <a:rPr lang="en" sz="1867" kern="0">
                <a:solidFill>
                  <a:srgbClr val="000000"/>
                </a:solidFill>
                <a:latin typeface="Arial"/>
                <a:cs typeface="Arial"/>
                <a:sym typeface="Arial"/>
              </a:rPr>
              <a:t>Presented by: </a:t>
            </a:r>
            <a:endParaRPr sz="1867" kern="0">
              <a:solidFill>
                <a:srgbClr val="000000"/>
              </a:solidFill>
              <a:latin typeface="Arial"/>
              <a:cs typeface="Arial"/>
              <a:sym typeface="Arial"/>
            </a:endParaRPr>
          </a:p>
          <a:p>
            <a:pPr defTabSz="1219170">
              <a:buClr>
                <a:srgbClr val="000000"/>
              </a:buClr>
            </a:pPr>
            <a:r>
              <a:rPr lang="en" sz="1867" kern="0">
                <a:solidFill>
                  <a:srgbClr val="000000"/>
                </a:solidFill>
                <a:latin typeface="Arial"/>
                <a:cs typeface="Arial"/>
                <a:sym typeface="Arial"/>
              </a:rPr>
              <a:t>Andrea Parker and Megan Ronzio</a:t>
            </a:r>
            <a:endParaRPr sz="1867" kern="0">
              <a:solidFill>
                <a:srgbClr val="000000"/>
              </a:solidFill>
              <a:latin typeface="Arial"/>
              <a:cs typeface="Arial"/>
              <a:sym typeface="Arial"/>
            </a:endParaRPr>
          </a:p>
        </p:txBody>
      </p:sp>
      <p:sp>
        <p:nvSpPr>
          <p:cNvPr id="178" name="Google Shape;178;p32"/>
          <p:cNvSpPr txBox="1"/>
          <p:nvPr/>
        </p:nvSpPr>
        <p:spPr>
          <a:xfrm>
            <a:off x="247733" y="5872785"/>
            <a:ext cx="2072000" cy="984845"/>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600" kern="0">
                <a:solidFill>
                  <a:srgbClr val="000000"/>
                </a:solidFill>
                <a:latin typeface="Arial"/>
                <a:cs typeface="Arial"/>
                <a:sym typeface="Arial"/>
              </a:rPr>
              <a:t>fcsn.org/rtsc</a:t>
            </a:r>
            <a:endParaRPr sz="1600" kern="0">
              <a:solidFill>
                <a:srgbClr val="000000"/>
              </a:solidFill>
              <a:latin typeface="Arial"/>
              <a:cs typeface="Arial"/>
              <a:sym typeface="Arial"/>
            </a:endParaRPr>
          </a:p>
          <a:p>
            <a:pPr defTabSz="1219170">
              <a:buClr>
                <a:srgbClr val="000000"/>
              </a:buClr>
            </a:pPr>
            <a:r>
              <a:rPr lang="en" sz="1600" u="sng" kern="0">
                <a:solidFill>
                  <a:srgbClr val="0097A7"/>
                </a:solidFill>
                <a:latin typeface="Arial"/>
                <a:cs typeface="Arial"/>
                <a:sym typeface="Arial"/>
                <a:hlinkClick r:id="rId3"/>
              </a:rPr>
              <a:t>rtsc@fcsn.org</a:t>
            </a:r>
            <a:endParaRPr sz="1600" kern="0">
              <a:solidFill>
                <a:srgbClr val="000000"/>
              </a:solidFill>
              <a:latin typeface="Arial"/>
              <a:cs typeface="Arial"/>
              <a:sym typeface="Arial"/>
            </a:endParaRPr>
          </a:p>
          <a:p>
            <a:pPr defTabSz="1219170">
              <a:buClr>
                <a:srgbClr val="000000"/>
              </a:buClr>
            </a:pPr>
            <a:r>
              <a:rPr lang="en" sz="1600" kern="0">
                <a:solidFill>
                  <a:srgbClr val="000000"/>
                </a:solidFill>
                <a:latin typeface="Arial"/>
                <a:cs typeface="Arial"/>
                <a:sym typeface="Arial"/>
              </a:rPr>
              <a:t>617-399-8342</a:t>
            </a:r>
            <a:endParaRPr sz="1600" kern="0">
              <a:solidFill>
                <a:srgbClr val="000000"/>
              </a:solidFill>
              <a:latin typeface="Arial"/>
              <a:cs typeface="Arial"/>
              <a:sym typeface="Arial"/>
            </a:endParaRPr>
          </a:p>
        </p:txBody>
      </p:sp>
      <p:pic>
        <p:nvPicPr>
          <p:cNvPr id="179" name="Google Shape;179;p32" descr="Federation for Children with Special Needs emblem."/>
          <p:cNvPicPr preferRelativeResize="0"/>
          <p:nvPr/>
        </p:nvPicPr>
        <p:blipFill>
          <a:blip r:embed="rId4">
            <a:alphaModFix/>
          </a:blip>
          <a:stretch>
            <a:fillRect/>
          </a:stretch>
        </p:blipFill>
        <p:spPr>
          <a:xfrm>
            <a:off x="3200633" y="6014089"/>
            <a:ext cx="2420267" cy="545000"/>
          </a:xfrm>
          <a:prstGeom prst="rect">
            <a:avLst/>
          </a:prstGeom>
          <a:noFill/>
          <a:ln>
            <a:noFill/>
          </a:ln>
        </p:spPr>
      </p:pic>
      <p:pic>
        <p:nvPicPr>
          <p:cNvPr id="180" name="Google Shape;180;p32" descr="RTC image that says Recruitment, Training and Support Center"/>
          <p:cNvPicPr preferRelativeResize="0"/>
          <p:nvPr/>
        </p:nvPicPr>
        <p:blipFill rotWithShape="1">
          <a:blip r:embed="rId5">
            <a:alphaModFix/>
          </a:blip>
          <a:srcRect r="9115" b="14828"/>
          <a:stretch/>
        </p:blipFill>
        <p:spPr>
          <a:xfrm>
            <a:off x="6839000" y="1202500"/>
            <a:ext cx="4748333" cy="4073733"/>
          </a:xfrm>
          <a:prstGeom prst="rect">
            <a:avLst/>
          </a:prstGeom>
          <a:noFill/>
          <a:ln>
            <a:noFill/>
          </a:ln>
        </p:spPr>
      </p:pic>
      <p:sp>
        <p:nvSpPr>
          <p:cNvPr id="181" name="Google Shape;181;p32">
            <a:extLst>
              <a:ext uri="{C183D7F6-B498-43B3-948B-1728B52AA6E4}">
                <adec:decorative xmlns:adec="http://schemas.microsoft.com/office/drawing/2017/decorative" val="1"/>
              </a:ext>
            </a:extLst>
          </p:cNvPr>
          <p:cNvSpPr/>
          <p:nvPr/>
        </p:nvSpPr>
        <p:spPr>
          <a:xfrm>
            <a:off x="5932800" y="0"/>
            <a:ext cx="326400" cy="6858000"/>
          </a:xfrm>
          <a:prstGeom prst="rect">
            <a:avLst/>
          </a:prstGeom>
          <a:solidFill>
            <a:srgbClr val="182F7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82" name="Google Shape;182;p32" descr="Log for RTSC"/>
          <p:cNvPicPr preferRelativeResize="0"/>
          <p:nvPr/>
        </p:nvPicPr>
        <p:blipFill rotWithShape="1">
          <a:blip r:embed="rId6">
            <a:alphaModFix/>
          </a:blip>
          <a:srcRect/>
          <a:stretch/>
        </p:blipFill>
        <p:spPr>
          <a:xfrm>
            <a:off x="10626000" y="5683334"/>
            <a:ext cx="1566000" cy="120713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3"/>
          <p:cNvSpPr txBox="1">
            <a:spLocks noGrp="1"/>
          </p:cNvSpPr>
          <p:nvPr>
            <p:ph type="title"/>
          </p:nvPr>
        </p:nvSpPr>
        <p:spPr>
          <a:xfrm>
            <a:off x="494400" y="230100"/>
            <a:ext cx="11360800" cy="763600"/>
          </a:xfrm>
          <a:prstGeom prst="rect">
            <a:avLst/>
          </a:prstGeom>
        </p:spPr>
        <p:txBody>
          <a:bodyPr spcFirstLastPara="1" wrap="square" lIns="121900" tIns="121900" rIns="121900" bIns="121900" anchor="t" anchorCtr="0">
            <a:noAutofit/>
          </a:bodyPr>
          <a:lstStyle/>
          <a:p>
            <a:pPr>
              <a:buSzPts val="990"/>
            </a:pPr>
            <a:r>
              <a:rPr lang="en" sz="4027" b="1">
                <a:solidFill>
                  <a:srgbClr val="182F74"/>
                </a:solidFill>
                <a:latin typeface="Lato"/>
                <a:ea typeface="Lato"/>
                <a:cs typeface="Lato"/>
                <a:sym typeface="Lato"/>
              </a:rPr>
              <a:t>About RTSC: Meet our Team</a:t>
            </a:r>
            <a:endParaRPr sz="4027">
              <a:solidFill>
                <a:srgbClr val="182F74"/>
              </a:solidFill>
              <a:latin typeface="Lato"/>
              <a:ea typeface="Lato"/>
              <a:cs typeface="Lato"/>
              <a:sym typeface="Lato"/>
            </a:endParaRPr>
          </a:p>
        </p:txBody>
      </p:sp>
      <p:sp>
        <p:nvSpPr>
          <p:cNvPr id="188" name="Google Shape;188;p33"/>
          <p:cNvSpPr txBox="1">
            <a:spLocks noGrp="1"/>
          </p:cNvSpPr>
          <p:nvPr>
            <p:ph type="body" idx="1"/>
          </p:nvPr>
        </p:nvSpPr>
        <p:spPr>
          <a:xfrm>
            <a:off x="595333" y="851500"/>
            <a:ext cx="11360800" cy="4555200"/>
          </a:xfrm>
          <a:prstGeom prst="rect">
            <a:avLst/>
          </a:prstGeom>
        </p:spPr>
        <p:txBody>
          <a:bodyPr spcFirstLastPara="1" wrap="square" lIns="121900" tIns="121900" rIns="121900" bIns="121900" anchor="t" anchorCtr="0">
            <a:normAutofit/>
          </a:bodyPr>
          <a:lstStyle/>
          <a:p>
            <a:pPr marL="0" indent="0">
              <a:buNone/>
            </a:pPr>
            <a:endParaRPr sz="1667">
              <a:solidFill>
                <a:srgbClr val="414141"/>
              </a:solidFill>
              <a:highlight>
                <a:srgbClr val="FFFFFF"/>
              </a:highlight>
              <a:latin typeface="Roboto"/>
              <a:ea typeface="Roboto"/>
              <a:cs typeface="Roboto"/>
              <a:sym typeface="Roboto"/>
            </a:endParaRPr>
          </a:p>
          <a:p>
            <a:pPr indent="-474121">
              <a:spcBef>
                <a:spcPts val="533"/>
              </a:spcBef>
              <a:buSzPts val="2000"/>
            </a:pPr>
            <a:r>
              <a:rPr lang="en" sz="1667">
                <a:solidFill>
                  <a:srgbClr val="414141"/>
                </a:solidFill>
                <a:highlight>
                  <a:srgbClr val="FFFFFF"/>
                </a:highlight>
                <a:latin typeface="Roboto"/>
                <a:ea typeface="Roboto"/>
                <a:cs typeface="Roboto"/>
                <a:sym typeface="Roboto"/>
              </a:rPr>
              <a:t>The Recruitment, Training and Support Center (RTSC) for Special Education Surrogate Parents (SESPs) is a project of the Federation for Children with Special Needs. Federal education law (IDEA) requires a student’s parents or guardians be included in the special education decision-making process. However, children in state custody may not have anyone to fill that role. In Massachusetts, those children depend on SESPs to protect their legal right to a free and appropriate education.</a:t>
            </a:r>
            <a:endParaRPr sz="1667">
              <a:solidFill>
                <a:srgbClr val="414141"/>
              </a:solidFill>
              <a:highlight>
                <a:srgbClr val="FFFFFF"/>
              </a:highlight>
              <a:latin typeface="Roboto"/>
              <a:ea typeface="Roboto"/>
              <a:cs typeface="Roboto"/>
              <a:sym typeface="Roboto"/>
            </a:endParaRPr>
          </a:p>
          <a:p>
            <a:pPr indent="-474121">
              <a:buSzPts val="2000"/>
            </a:pPr>
            <a:r>
              <a:rPr lang="en" sz="1667">
                <a:solidFill>
                  <a:srgbClr val="414141"/>
                </a:solidFill>
                <a:highlight>
                  <a:srgbClr val="FFFFFF"/>
                </a:highlight>
                <a:latin typeface="Roboto"/>
                <a:ea typeface="Roboto"/>
                <a:cs typeface="Roboto"/>
                <a:sym typeface="Roboto"/>
              </a:rPr>
              <a:t>The mission of the RTSC is to ensure that every child in state custody receives the educational supports they need to succeed. We strive to meet this goal by </a:t>
            </a:r>
            <a:r>
              <a:rPr lang="en" sz="1667" b="1">
                <a:solidFill>
                  <a:srgbClr val="182F74"/>
                </a:solidFill>
                <a:highlight>
                  <a:srgbClr val="FFFFFF"/>
                </a:highlight>
                <a:latin typeface="Roboto"/>
                <a:ea typeface="Roboto"/>
                <a:cs typeface="Roboto"/>
                <a:sym typeface="Roboto"/>
              </a:rPr>
              <a:t>recruiting</a:t>
            </a:r>
            <a:r>
              <a:rPr lang="en" sz="1667">
                <a:solidFill>
                  <a:srgbClr val="414141"/>
                </a:solidFill>
                <a:highlight>
                  <a:srgbClr val="FFFFFF"/>
                </a:highlight>
                <a:latin typeface="Roboto"/>
                <a:ea typeface="Roboto"/>
                <a:cs typeface="Roboto"/>
                <a:sym typeface="Roboto"/>
              </a:rPr>
              <a:t> volunteers from across the state and providing them with the </a:t>
            </a:r>
            <a:r>
              <a:rPr lang="en" sz="1667" b="1">
                <a:solidFill>
                  <a:srgbClr val="182F74"/>
                </a:solidFill>
                <a:highlight>
                  <a:srgbClr val="FFFFFF"/>
                </a:highlight>
                <a:latin typeface="Roboto"/>
                <a:ea typeface="Roboto"/>
                <a:cs typeface="Roboto"/>
                <a:sym typeface="Roboto"/>
              </a:rPr>
              <a:t>training</a:t>
            </a:r>
            <a:r>
              <a:rPr lang="en" sz="1667">
                <a:solidFill>
                  <a:srgbClr val="414141"/>
                </a:solidFill>
                <a:highlight>
                  <a:srgbClr val="FFFFFF"/>
                </a:highlight>
                <a:latin typeface="Roboto"/>
                <a:ea typeface="Roboto"/>
                <a:cs typeface="Roboto"/>
                <a:sym typeface="Roboto"/>
              </a:rPr>
              <a:t> and </a:t>
            </a:r>
            <a:r>
              <a:rPr lang="en" sz="1667" b="1">
                <a:solidFill>
                  <a:srgbClr val="182F74"/>
                </a:solidFill>
                <a:highlight>
                  <a:srgbClr val="FFFFFF"/>
                </a:highlight>
                <a:latin typeface="Roboto"/>
                <a:ea typeface="Roboto"/>
                <a:cs typeface="Roboto"/>
                <a:sym typeface="Roboto"/>
              </a:rPr>
              <a:t>support</a:t>
            </a:r>
            <a:r>
              <a:rPr lang="en" sz="1667">
                <a:solidFill>
                  <a:srgbClr val="414141"/>
                </a:solidFill>
                <a:highlight>
                  <a:srgbClr val="FFFFFF"/>
                </a:highlight>
                <a:latin typeface="Roboto"/>
                <a:ea typeface="Roboto"/>
                <a:cs typeface="Roboto"/>
                <a:sym typeface="Roboto"/>
              </a:rPr>
              <a:t> they need to be effective Special Education Surrogate Parents (SESPs).</a:t>
            </a:r>
            <a:endParaRPr sz="1667">
              <a:solidFill>
                <a:srgbClr val="414141"/>
              </a:solidFill>
              <a:highlight>
                <a:srgbClr val="FFFFFF"/>
              </a:highlight>
              <a:latin typeface="Roboto"/>
              <a:ea typeface="Roboto"/>
              <a:cs typeface="Roboto"/>
              <a:sym typeface="Roboto"/>
            </a:endParaRPr>
          </a:p>
          <a:p>
            <a:pPr indent="0">
              <a:spcBef>
                <a:spcPts val="533"/>
              </a:spcBef>
              <a:buNone/>
            </a:pPr>
            <a:endParaRPr sz="1667">
              <a:solidFill>
                <a:srgbClr val="414141"/>
              </a:solidFill>
              <a:highlight>
                <a:srgbClr val="FFFFFF"/>
              </a:highlight>
              <a:latin typeface="Roboto"/>
              <a:ea typeface="Roboto"/>
              <a:cs typeface="Roboto"/>
              <a:sym typeface="Roboto"/>
            </a:endParaRPr>
          </a:p>
          <a:p>
            <a:pPr indent="0">
              <a:spcBef>
                <a:spcPts val="533"/>
              </a:spcBef>
              <a:spcAft>
                <a:spcPts val="1600"/>
              </a:spcAft>
              <a:buNone/>
            </a:pPr>
            <a:endParaRPr/>
          </a:p>
        </p:txBody>
      </p:sp>
      <p:sp>
        <p:nvSpPr>
          <p:cNvPr id="189" name="Google Shape;189;p33">
            <a:extLst>
              <a:ext uri="{C183D7F6-B498-43B3-948B-1728B52AA6E4}">
                <adec:decorative xmlns:adec="http://schemas.microsoft.com/office/drawing/2017/decorative" val="1"/>
              </a:ext>
            </a:extLst>
          </p:cNvPr>
          <p:cNvSpPr/>
          <p:nvPr/>
        </p:nvSpPr>
        <p:spPr>
          <a:xfrm>
            <a:off x="0" y="0"/>
            <a:ext cx="326400" cy="6858000"/>
          </a:xfrm>
          <a:prstGeom prst="rect">
            <a:avLst/>
          </a:prstGeom>
          <a:solidFill>
            <a:srgbClr val="216A9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91" name="Google Shape;191;p33" descr="Picture of Andrea Parker: EdM Project Director"/>
          <p:cNvPicPr preferRelativeResize="0"/>
          <p:nvPr/>
        </p:nvPicPr>
        <p:blipFill>
          <a:blip r:embed="rId3">
            <a:alphaModFix/>
          </a:blip>
          <a:stretch>
            <a:fillRect/>
          </a:stretch>
        </p:blipFill>
        <p:spPr>
          <a:xfrm>
            <a:off x="3368568" y="4161933"/>
            <a:ext cx="1406633" cy="1855632"/>
          </a:xfrm>
          <a:prstGeom prst="rect">
            <a:avLst/>
          </a:prstGeom>
          <a:noFill/>
          <a:ln>
            <a:noFill/>
          </a:ln>
        </p:spPr>
      </p:pic>
      <p:sp>
        <p:nvSpPr>
          <p:cNvPr id="196" name="Google Shape;196;p33"/>
          <p:cNvSpPr txBox="1"/>
          <p:nvPr/>
        </p:nvSpPr>
        <p:spPr>
          <a:xfrm>
            <a:off x="3082667" y="6056501"/>
            <a:ext cx="2160800" cy="697715"/>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467" kern="0">
                <a:solidFill>
                  <a:srgbClr val="000000"/>
                </a:solidFill>
                <a:latin typeface="Arial"/>
                <a:cs typeface="Arial"/>
                <a:sym typeface="Arial"/>
              </a:rPr>
              <a:t>Andrea Parker, EdM</a:t>
            </a:r>
            <a:endParaRPr sz="1467" kern="0">
              <a:solidFill>
                <a:srgbClr val="000000"/>
              </a:solidFill>
              <a:latin typeface="Arial"/>
              <a:cs typeface="Arial"/>
              <a:sym typeface="Arial"/>
            </a:endParaRPr>
          </a:p>
          <a:p>
            <a:pPr defTabSz="1219170">
              <a:buClr>
                <a:srgbClr val="000000"/>
              </a:buClr>
            </a:pPr>
            <a:r>
              <a:rPr lang="en" sz="1467" kern="0">
                <a:solidFill>
                  <a:srgbClr val="000000"/>
                </a:solidFill>
                <a:latin typeface="Arial"/>
                <a:cs typeface="Arial"/>
                <a:sym typeface="Arial"/>
              </a:rPr>
              <a:t>Project Director</a:t>
            </a:r>
            <a:endParaRPr sz="1467" kern="0">
              <a:solidFill>
                <a:srgbClr val="000000"/>
              </a:solidFill>
              <a:latin typeface="Arial"/>
              <a:cs typeface="Arial"/>
              <a:sym typeface="Arial"/>
            </a:endParaRPr>
          </a:p>
        </p:txBody>
      </p:sp>
      <p:pic>
        <p:nvPicPr>
          <p:cNvPr id="193" name="Google Shape;193;p33" descr="Picture of Kendra Watkins: Project Associate"/>
          <p:cNvPicPr preferRelativeResize="0"/>
          <p:nvPr/>
        </p:nvPicPr>
        <p:blipFill rotWithShape="1">
          <a:blip r:embed="rId4">
            <a:alphaModFix/>
          </a:blip>
          <a:srcRect r="16791" b="30284"/>
          <a:stretch/>
        </p:blipFill>
        <p:spPr>
          <a:xfrm>
            <a:off x="5061316" y="4164182"/>
            <a:ext cx="1478392" cy="1855632"/>
          </a:xfrm>
          <a:prstGeom prst="rect">
            <a:avLst/>
          </a:prstGeom>
          <a:noFill/>
          <a:ln>
            <a:noFill/>
          </a:ln>
        </p:spPr>
      </p:pic>
      <p:sp>
        <p:nvSpPr>
          <p:cNvPr id="194" name="Google Shape;194;p33"/>
          <p:cNvSpPr txBox="1"/>
          <p:nvPr/>
        </p:nvSpPr>
        <p:spPr>
          <a:xfrm>
            <a:off x="4880300" y="6056501"/>
            <a:ext cx="1840400" cy="697715"/>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467" kern="0">
                <a:solidFill>
                  <a:srgbClr val="000000"/>
                </a:solidFill>
                <a:latin typeface="Arial"/>
                <a:cs typeface="Arial"/>
                <a:sym typeface="Arial"/>
              </a:rPr>
              <a:t>Kendra Watkins</a:t>
            </a:r>
            <a:endParaRPr sz="1467" kern="0">
              <a:solidFill>
                <a:srgbClr val="000000"/>
              </a:solidFill>
              <a:latin typeface="Arial"/>
              <a:cs typeface="Arial"/>
              <a:sym typeface="Arial"/>
            </a:endParaRPr>
          </a:p>
          <a:p>
            <a:pPr defTabSz="1219170">
              <a:buClr>
                <a:srgbClr val="000000"/>
              </a:buClr>
            </a:pPr>
            <a:r>
              <a:rPr lang="en" sz="1467" kern="0">
                <a:solidFill>
                  <a:srgbClr val="000000"/>
                </a:solidFill>
                <a:latin typeface="Arial"/>
                <a:cs typeface="Arial"/>
                <a:sym typeface="Arial"/>
              </a:rPr>
              <a:t>Project Associate </a:t>
            </a:r>
            <a:endParaRPr sz="1467" kern="0">
              <a:solidFill>
                <a:srgbClr val="000000"/>
              </a:solidFill>
              <a:latin typeface="Arial"/>
              <a:cs typeface="Arial"/>
              <a:sym typeface="Arial"/>
            </a:endParaRPr>
          </a:p>
        </p:txBody>
      </p:sp>
      <p:pic>
        <p:nvPicPr>
          <p:cNvPr id="195" name="Google Shape;195;p33" descr="Picture of Mary-Beth Landy: &#10;Senior Trainer and Support Specialist&#10;"/>
          <p:cNvPicPr preferRelativeResize="0"/>
          <p:nvPr/>
        </p:nvPicPr>
        <p:blipFill>
          <a:blip r:embed="rId5">
            <a:alphaModFix/>
          </a:blip>
          <a:stretch>
            <a:fillRect/>
          </a:stretch>
        </p:blipFill>
        <p:spPr>
          <a:xfrm>
            <a:off x="6825801" y="4143400"/>
            <a:ext cx="1238625" cy="1855632"/>
          </a:xfrm>
          <a:prstGeom prst="rect">
            <a:avLst/>
          </a:prstGeom>
          <a:noFill/>
          <a:ln>
            <a:noFill/>
          </a:ln>
        </p:spPr>
      </p:pic>
      <p:sp>
        <p:nvSpPr>
          <p:cNvPr id="197" name="Google Shape;197;p33"/>
          <p:cNvSpPr txBox="1"/>
          <p:nvPr/>
        </p:nvSpPr>
        <p:spPr>
          <a:xfrm>
            <a:off x="6721500" y="5999034"/>
            <a:ext cx="2420400" cy="923482"/>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467" kern="0">
                <a:solidFill>
                  <a:srgbClr val="000000"/>
                </a:solidFill>
                <a:latin typeface="Arial"/>
                <a:cs typeface="Arial"/>
                <a:sym typeface="Arial"/>
              </a:rPr>
              <a:t>Mary-Beth Landy</a:t>
            </a:r>
            <a:endParaRPr sz="1467" kern="0">
              <a:solidFill>
                <a:srgbClr val="000000"/>
              </a:solidFill>
              <a:latin typeface="Arial"/>
              <a:cs typeface="Arial"/>
              <a:sym typeface="Arial"/>
            </a:endParaRPr>
          </a:p>
          <a:p>
            <a:pPr defTabSz="1219170">
              <a:buClr>
                <a:srgbClr val="000000"/>
              </a:buClr>
            </a:pPr>
            <a:r>
              <a:rPr lang="en" sz="1467" kern="0">
                <a:solidFill>
                  <a:srgbClr val="000000"/>
                </a:solidFill>
                <a:latin typeface="Arial"/>
                <a:cs typeface="Arial"/>
                <a:sym typeface="Arial"/>
              </a:rPr>
              <a:t>Senior Trainer and Support Specialist</a:t>
            </a:r>
            <a:endParaRPr sz="1467" kern="0">
              <a:solidFill>
                <a:srgbClr val="000000"/>
              </a:solidFill>
              <a:latin typeface="Arial"/>
              <a:cs typeface="Arial"/>
              <a:sym typeface="Arial"/>
            </a:endParaRPr>
          </a:p>
        </p:txBody>
      </p:sp>
      <p:pic>
        <p:nvPicPr>
          <p:cNvPr id="199" name="Google Shape;199;p33" descr="Picture of Elaine Arsenault:&#10;Trainer and Support Specialist&#10;"/>
          <p:cNvPicPr preferRelativeResize="0"/>
          <p:nvPr/>
        </p:nvPicPr>
        <p:blipFill>
          <a:blip r:embed="rId6">
            <a:alphaModFix/>
          </a:blip>
          <a:stretch>
            <a:fillRect/>
          </a:stretch>
        </p:blipFill>
        <p:spPr>
          <a:xfrm>
            <a:off x="8612334" y="4180451"/>
            <a:ext cx="1406633" cy="1818581"/>
          </a:xfrm>
          <a:prstGeom prst="rect">
            <a:avLst/>
          </a:prstGeom>
          <a:noFill/>
          <a:ln>
            <a:noFill/>
          </a:ln>
        </p:spPr>
      </p:pic>
      <p:sp>
        <p:nvSpPr>
          <p:cNvPr id="198" name="Google Shape;198;p33"/>
          <p:cNvSpPr txBox="1"/>
          <p:nvPr/>
        </p:nvSpPr>
        <p:spPr>
          <a:xfrm>
            <a:off x="8500800" y="5999034"/>
            <a:ext cx="2516400" cy="923482"/>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467" kern="0">
                <a:solidFill>
                  <a:srgbClr val="000000"/>
                </a:solidFill>
                <a:latin typeface="Arial"/>
                <a:cs typeface="Arial"/>
                <a:sym typeface="Arial"/>
              </a:rPr>
              <a:t>Elaine Arsenault</a:t>
            </a:r>
            <a:endParaRPr sz="1467" kern="0">
              <a:solidFill>
                <a:srgbClr val="000000"/>
              </a:solidFill>
              <a:latin typeface="Arial"/>
              <a:cs typeface="Arial"/>
              <a:sym typeface="Arial"/>
            </a:endParaRPr>
          </a:p>
          <a:p>
            <a:pPr defTabSz="1219170">
              <a:buClr>
                <a:srgbClr val="000000"/>
              </a:buClr>
            </a:pPr>
            <a:r>
              <a:rPr lang="en" sz="1467" kern="0">
                <a:solidFill>
                  <a:srgbClr val="000000"/>
                </a:solidFill>
                <a:latin typeface="Arial"/>
                <a:cs typeface="Arial"/>
                <a:sym typeface="Arial"/>
              </a:rPr>
              <a:t>Trainer and Support Specialist</a:t>
            </a:r>
            <a:endParaRPr sz="1467" kern="0">
              <a:solidFill>
                <a:srgbClr val="000000"/>
              </a:solidFill>
              <a:latin typeface="Arial"/>
              <a:cs typeface="Arial"/>
              <a:sym typeface="Arial"/>
            </a:endParaRPr>
          </a:p>
        </p:txBody>
      </p:sp>
      <p:pic>
        <p:nvPicPr>
          <p:cNvPr id="192" name="Google Shape;192;p33" descr="Log for RTSC"/>
          <p:cNvPicPr preferRelativeResize="0"/>
          <p:nvPr/>
        </p:nvPicPr>
        <p:blipFill rotWithShape="1">
          <a:blip r:embed="rId7">
            <a:alphaModFix/>
          </a:blip>
          <a:srcRect/>
          <a:stretch/>
        </p:blipFill>
        <p:spPr>
          <a:xfrm>
            <a:off x="10097867" y="5220684"/>
            <a:ext cx="2094135" cy="1614233"/>
          </a:xfrm>
          <a:prstGeom prst="rect">
            <a:avLst/>
          </a:prstGeom>
          <a:noFill/>
          <a:ln>
            <a:noFill/>
          </a:ln>
        </p:spPr>
      </p:pic>
      <p:pic>
        <p:nvPicPr>
          <p:cNvPr id="190" name="Google Shape;190;p33" descr="Federation for Children with Special Needs emblem."/>
          <p:cNvPicPr preferRelativeResize="0"/>
          <p:nvPr/>
        </p:nvPicPr>
        <p:blipFill>
          <a:blip r:embed="rId8">
            <a:alphaModFix/>
          </a:blip>
          <a:stretch>
            <a:fillRect/>
          </a:stretch>
        </p:blipFill>
        <p:spPr>
          <a:xfrm>
            <a:off x="494400" y="5755289"/>
            <a:ext cx="2420267" cy="545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4"/>
          <p:cNvSpPr txBox="1">
            <a:spLocks noGrp="1"/>
          </p:cNvSpPr>
          <p:nvPr>
            <p:ph type="title"/>
          </p:nvPr>
        </p:nvSpPr>
        <p:spPr>
          <a:xfrm>
            <a:off x="494400" y="0"/>
            <a:ext cx="11360800" cy="763600"/>
          </a:xfrm>
          <a:prstGeom prst="rect">
            <a:avLst/>
          </a:prstGeom>
        </p:spPr>
        <p:txBody>
          <a:bodyPr spcFirstLastPara="1" wrap="square" lIns="121900" tIns="121900" rIns="121900" bIns="121900" anchor="t" anchorCtr="0">
            <a:noAutofit/>
          </a:bodyPr>
          <a:lstStyle/>
          <a:p>
            <a:pPr>
              <a:buSzPts val="990"/>
            </a:pPr>
            <a:r>
              <a:rPr lang="en" sz="4027" b="1">
                <a:solidFill>
                  <a:srgbClr val="182F74"/>
                </a:solidFill>
                <a:latin typeface="Lato"/>
                <a:ea typeface="Lato"/>
                <a:cs typeface="Lato"/>
                <a:sym typeface="Lato"/>
              </a:rPr>
              <a:t>Recent Recordings and Upcoming Events:</a:t>
            </a:r>
            <a:endParaRPr sz="4027">
              <a:solidFill>
                <a:srgbClr val="182F74"/>
              </a:solidFill>
              <a:latin typeface="Lato"/>
              <a:ea typeface="Lato"/>
              <a:cs typeface="Lato"/>
              <a:sym typeface="Lato"/>
            </a:endParaRPr>
          </a:p>
        </p:txBody>
      </p:sp>
      <p:sp>
        <p:nvSpPr>
          <p:cNvPr id="206" name="Google Shape;206;p34">
            <a:extLst>
              <a:ext uri="{C183D7F6-B498-43B3-948B-1728B52AA6E4}">
                <adec:decorative xmlns:adec="http://schemas.microsoft.com/office/drawing/2017/decorative" val="1"/>
              </a:ext>
            </a:extLst>
          </p:cNvPr>
          <p:cNvSpPr/>
          <p:nvPr/>
        </p:nvSpPr>
        <p:spPr>
          <a:xfrm>
            <a:off x="0" y="0"/>
            <a:ext cx="326400" cy="6858000"/>
          </a:xfrm>
          <a:prstGeom prst="rect">
            <a:avLst/>
          </a:prstGeom>
          <a:solidFill>
            <a:srgbClr val="216A9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08" name="Google Shape;208;p34" descr="Flyer for Making a Difference Conference "/>
          <p:cNvPicPr preferRelativeResize="0"/>
          <p:nvPr/>
        </p:nvPicPr>
        <p:blipFill>
          <a:blip r:embed="rId3">
            <a:alphaModFix/>
          </a:blip>
          <a:stretch>
            <a:fillRect/>
          </a:stretch>
        </p:blipFill>
        <p:spPr>
          <a:xfrm>
            <a:off x="393318" y="915867"/>
            <a:ext cx="2622433" cy="5244867"/>
          </a:xfrm>
          <a:prstGeom prst="rect">
            <a:avLst/>
          </a:prstGeom>
          <a:noFill/>
          <a:ln w="9525" cap="flat" cmpd="sng">
            <a:solidFill>
              <a:schemeClr val="dk1"/>
            </a:solidFill>
            <a:prstDash val="solid"/>
            <a:round/>
            <a:headEnd type="none" w="sm" len="sm"/>
            <a:tailEnd type="none" w="sm" len="sm"/>
          </a:ln>
        </p:spPr>
      </p:pic>
      <p:pic>
        <p:nvPicPr>
          <p:cNvPr id="212" name="Google Shape;212;p34" descr="Flyer for Mindfulness with Andrea"/>
          <p:cNvPicPr preferRelativeResize="0"/>
          <p:nvPr/>
        </p:nvPicPr>
        <p:blipFill>
          <a:blip r:embed="rId4">
            <a:alphaModFix/>
          </a:blip>
          <a:stretch>
            <a:fillRect/>
          </a:stretch>
        </p:blipFill>
        <p:spPr>
          <a:xfrm>
            <a:off x="3454026" y="888579"/>
            <a:ext cx="2420265" cy="3227020"/>
          </a:xfrm>
          <a:prstGeom prst="rect">
            <a:avLst/>
          </a:prstGeom>
          <a:noFill/>
          <a:ln w="9525" cap="flat" cmpd="sng">
            <a:solidFill>
              <a:schemeClr val="dk1"/>
            </a:solidFill>
            <a:prstDash val="solid"/>
            <a:round/>
            <a:headEnd type="none" w="sm" len="sm"/>
            <a:tailEnd type="none" w="sm" len="sm"/>
          </a:ln>
        </p:spPr>
      </p:pic>
      <p:pic>
        <p:nvPicPr>
          <p:cNvPr id="210" name="Google Shape;210;p34" descr="Flyer for Workshop: Antiracism, Universal Design for Learning and the IEP"/>
          <p:cNvPicPr preferRelativeResize="0"/>
          <p:nvPr/>
        </p:nvPicPr>
        <p:blipFill>
          <a:blip r:embed="rId5">
            <a:alphaModFix/>
          </a:blip>
          <a:stretch>
            <a:fillRect/>
          </a:stretch>
        </p:blipFill>
        <p:spPr>
          <a:xfrm>
            <a:off x="6096015" y="3946502"/>
            <a:ext cx="2105236" cy="2806935"/>
          </a:xfrm>
          <a:prstGeom prst="rect">
            <a:avLst/>
          </a:prstGeom>
          <a:noFill/>
          <a:ln w="9525" cap="flat" cmpd="sng">
            <a:solidFill>
              <a:schemeClr val="dk1"/>
            </a:solidFill>
            <a:prstDash val="solid"/>
            <a:round/>
            <a:headEnd type="none" w="sm" len="sm"/>
            <a:tailEnd type="none" w="sm" len="sm"/>
          </a:ln>
        </p:spPr>
      </p:pic>
      <p:pic>
        <p:nvPicPr>
          <p:cNvPr id="209" name="Google Shape;209;p34" descr="Flyer for Wellbeing Series for Support Professionals "/>
          <p:cNvPicPr preferRelativeResize="0"/>
          <p:nvPr/>
        </p:nvPicPr>
        <p:blipFill>
          <a:blip r:embed="rId6">
            <a:alphaModFix/>
          </a:blip>
          <a:stretch>
            <a:fillRect/>
          </a:stretch>
        </p:blipFill>
        <p:spPr>
          <a:xfrm>
            <a:off x="7309634" y="888567"/>
            <a:ext cx="2199700" cy="2932955"/>
          </a:xfrm>
          <a:prstGeom prst="rect">
            <a:avLst/>
          </a:prstGeom>
          <a:noFill/>
          <a:ln w="9525" cap="flat" cmpd="sng">
            <a:solidFill>
              <a:schemeClr val="dk1"/>
            </a:solidFill>
            <a:prstDash val="solid"/>
            <a:round/>
            <a:headEnd type="none" w="sm" len="sm"/>
            <a:tailEnd type="none" w="sm" len="sm"/>
          </a:ln>
        </p:spPr>
      </p:pic>
      <p:pic>
        <p:nvPicPr>
          <p:cNvPr id="211" name="Google Shape;211;p34" descr="Flyer for I'm Not a Bad Parent session"/>
          <p:cNvPicPr preferRelativeResize="0"/>
          <p:nvPr/>
        </p:nvPicPr>
        <p:blipFill>
          <a:blip r:embed="rId7">
            <a:alphaModFix/>
          </a:blip>
          <a:stretch>
            <a:fillRect/>
          </a:stretch>
        </p:blipFill>
        <p:spPr>
          <a:xfrm>
            <a:off x="9769468" y="1203567"/>
            <a:ext cx="2199699" cy="2847500"/>
          </a:xfrm>
          <a:prstGeom prst="rect">
            <a:avLst/>
          </a:prstGeom>
          <a:noFill/>
          <a:ln w="9525" cap="flat" cmpd="sng">
            <a:solidFill>
              <a:schemeClr val="dk1"/>
            </a:solidFill>
            <a:prstDash val="solid"/>
            <a:round/>
            <a:headEnd type="none" w="sm" len="sm"/>
            <a:tailEnd type="none" w="sm" len="sm"/>
          </a:ln>
        </p:spPr>
      </p:pic>
      <p:pic>
        <p:nvPicPr>
          <p:cNvPr id="213" name="Google Shape;213;p34" descr="Log for RTSC"/>
          <p:cNvPicPr preferRelativeResize="0"/>
          <p:nvPr/>
        </p:nvPicPr>
        <p:blipFill rotWithShape="1">
          <a:blip r:embed="rId8">
            <a:alphaModFix/>
          </a:blip>
          <a:srcRect/>
          <a:stretch/>
        </p:blipFill>
        <p:spPr>
          <a:xfrm>
            <a:off x="10412133" y="5462936"/>
            <a:ext cx="1779867" cy="1371968"/>
          </a:xfrm>
          <a:prstGeom prst="rect">
            <a:avLst/>
          </a:prstGeom>
          <a:noFill/>
          <a:ln>
            <a:noFill/>
          </a:ln>
        </p:spPr>
      </p:pic>
      <p:pic>
        <p:nvPicPr>
          <p:cNvPr id="207" name="Google Shape;207;p34" descr="Federation for Children with Special Needs emblem."/>
          <p:cNvPicPr preferRelativeResize="0"/>
          <p:nvPr/>
        </p:nvPicPr>
        <p:blipFill>
          <a:blip r:embed="rId9">
            <a:alphaModFix/>
          </a:blip>
          <a:stretch>
            <a:fillRect/>
          </a:stretch>
        </p:blipFill>
        <p:spPr>
          <a:xfrm>
            <a:off x="326400" y="6312989"/>
            <a:ext cx="2420267" cy="545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B6439-896A-4327-BA37-401DCC59F3AC}"/>
              </a:ext>
            </a:extLst>
          </p:cNvPr>
          <p:cNvSpPr>
            <a:spLocks noGrp="1"/>
          </p:cNvSpPr>
          <p:nvPr>
            <p:ph type="title" idx="4294967295"/>
          </p:nvPr>
        </p:nvSpPr>
        <p:spPr>
          <a:xfrm>
            <a:off x="290620" y="2832511"/>
            <a:ext cx="2526792" cy="1325563"/>
          </a:xfrm>
        </p:spPr>
        <p:txBody>
          <a:bodyPr/>
          <a:lstStyle/>
          <a:p>
            <a:pPr rtl="0" eaLnBrk="1" latinLnBrk="0" hangingPunct="1"/>
            <a:r>
              <a:rPr lang="en-US" sz="3200" kern="1200">
                <a:solidFill>
                  <a:srgbClr val="FFFFFF"/>
                </a:solidFill>
                <a:effectLst/>
                <a:latin typeface="Segoe SemiBold" panose="020B0703040204020203"/>
                <a:ea typeface="Segoe UI Black" panose="020B0A02040204020203" pitchFamily="34" charset="0"/>
                <a:cs typeface="Segoe SemiBold" panose="020B0703040204020203"/>
              </a:rPr>
              <a:t>CONTENTS</a:t>
            </a:r>
            <a:endParaRPr lang="en-US">
              <a:effectLst/>
            </a:endParaRPr>
          </a:p>
        </p:txBody>
      </p:sp>
      <p:sp>
        <p:nvSpPr>
          <p:cNvPr id="8" name="矩形 7">
            <a:extLst>
              <a:ext uri="{FF2B5EF4-FFF2-40B4-BE49-F238E27FC236}">
                <a16:creationId xmlns:a16="http://schemas.microsoft.com/office/drawing/2014/main" id="{C0795994-20AF-4E22-89F5-60153C5543DF}"/>
              </a:ext>
            </a:extLst>
          </p:cNvPr>
          <p:cNvSpPr/>
          <p:nvPr/>
        </p:nvSpPr>
        <p:spPr>
          <a:xfrm>
            <a:off x="3044664" y="361303"/>
            <a:ext cx="809458" cy="809458"/>
          </a:xfrm>
          <a:prstGeom prst="rect">
            <a:avLst/>
          </a:prstGeom>
          <a:solidFill>
            <a:srgbClr val="D67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prstClr val="white"/>
                </a:solidFill>
                <a:effectLst/>
                <a:uLnTx/>
                <a:uFillTx/>
                <a:latin typeface="Segoe UI Semibold"/>
                <a:ea typeface="+mn-ea"/>
                <a:cs typeface="Segoe SemiBold" panose="020B0703040204020203" pitchFamily="34" charset="0"/>
              </a:rPr>
              <a:t>01</a:t>
            </a:r>
            <a:endParaRPr kumimoji="0" lang="zh-CN" altLang="en-US" sz="3200" b="0" i="0" u="none" strike="noStrike" kern="1200" cap="none" spc="0" normalizeH="0" baseline="0" noProof="0">
              <a:ln>
                <a:noFill/>
              </a:ln>
              <a:solidFill>
                <a:prstClr val="white"/>
              </a:solidFill>
              <a:effectLst/>
              <a:uLnTx/>
              <a:uFillTx/>
              <a:latin typeface="Segoe UI Semibold"/>
              <a:ea typeface="+mn-ea"/>
              <a:cs typeface="Segoe SemiBold" panose="020B0703040204020203" pitchFamily="34" charset="0"/>
            </a:endParaRPr>
          </a:p>
        </p:txBody>
      </p:sp>
      <p:sp>
        <p:nvSpPr>
          <p:cNvPr id="28" name="文本框 10">
            <a:extLst>
              <a:ext uri="{FF2B5EF4-FFF2-40B4-BE49-F238E27FC236}">
                <a16:creationId xmlns:a16="http://schemas.microsoft.com/office/drawing/2014/main" id="{B770F79C-4B83-252F-3612-5AA7DA5317B5}"/>
              </a:ext>
            </a:extLst>
          </p:cNvPr>
          <p:cNvSpPr txBox="1"/>
          <p:nvPr/>
        </p:nvSpPr>
        <p:spPr>
          <a:xfrm>
            <a:off x="4079962" y="457838"/>
            <a:ext cx="7902386" cy="809459"/>
          </a:xfrm>
          <a:prstGeom prst="rect">
            <a:avLst/>
          </a:prstGeom>
          <a:noFill/>
        </p:spPr>
        <p:txBody>
          <a:bodyPr wrap="square" lIns="91440" tIns="45720" rIns="91440" bIns="45720" rtlCol="0" anchor="ctr" anchorCtr="0">
            <a:noAutofit/>
          </a:bodyPr>
          <a:lstStyle>
            <a:defPPr>
              <a:defRPr lang="zh-CN"/>
            </a:defPPr>
            <a:lvl1pPr>
              <a:defRPr sz="4800">
                <a:solidFill>
                  <a:schemeClr val="bg1"/>
                </a:solidFill>
                <a:latin typeface="Segoe SemiBold" panose="020B0703040204020203" pitchFamily="34" charset="0"/>
                <a:ea typeface="Segoe UI Black" panose="020B0A02040204020203" pitchFamily="34" charset="0"/>
                <a:cs typeface="Segoe SemiBold" panose="020B0703040204020203" pitchFamily="34" charset="0"/>
              </a:defRPr>
            </a:lvl1pPr>
          </a:lstStyle>
          <a:p>
            <a:pPr>
              <a:defRPr/>
            </a:pPr>
            <a:r>
              <a:rPr kumimoji="0" lang="en-US" altLang="zh-CN" sz="3200" b="0" i="0" u="none" strike="noStrike" kern="1200" cap="none" spc="0" normalizeH="0" baseline="0" noProof="0">
                <a:ln>
                  <a:noFill/>
                </a:ln>
                <a:solidFill>
                  <a:srgbClr val="203B6A">
                    <a:lumMod val="50000"/>
                  </a:srgbClr>
                </a:solidFill>
                <a:effectLst/>
                <a:uLnTx/>
                <a:uFillTx/>
                <a:latin typeface="Segoe UI Semibold"/>
                <a:ea typeface="Segoe UI Black" panose="020B0A02040204020203" pitchFamily="34" charset="0"/>
                <a:cs typeface="Arial" panose="020B0604020202020204" pitchFamily="34" charset="0"/>
              </a:rPr>
              <a:t>Behavioral and Mental Health Resources</a:t>
            </a:r>
          </a:p>
        </p:txBody>
      </p:sp>
      <p:sp>
        <p:nvSpPr>
          <p:cNvPr id="13" name="矩形 7">
            <a:extLst>
              <a:ext uri="{FF2B5EF4-FFF2-40B4-BE49-F238E27FC236}">
                <a16:creationId xmlns:a16="http://schemas.microsoft.com/office/drawing/2014/main" id="{78100357-6D62-4EA8-9540-D45BE9FE7C94}"/>
              </a:ext>
            </a:extLst>
          </p:cNvPr>
          <p:cNvSpPr/>
          <p:nvPr/>
        </p:nvSpPr>
        <p:spPr>
          <a:xfrm>
            <a:off x="3043957" y="1960585"/>
            <a:ext cx="809458" cy="809458"/>
          </a:xfrm>
          <a:prstGeom prst="rect">
            <a:avLst/>
          </a:prstGeom>
          <a:solidFill>
            <a:srgbClr val="D67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prstClr val="white"/>
                </a:solidFill>
                <a:effectLst/>
                <a:uLnTx/>
                <a:uFillTx/>
                <a:latin typeface="Segoe UI Semibold"/>
                <a:ea typeface="+mn-ea"/>
                <a:cs typeface="Segoe SemiBold" panose="020B0703040204020203" pitchFamily="34" charset="0"/>
              </a:rPr>
              <a:t>02</a:t>
            </a:r>
            <a:endParaRPr kumimoji="0" lang="zh-CN" altLang="en-US" sz="3200" b="0" i="0" u="none" strike="noStrike" kern="1200" cap="none" spc="0" normalizeH="0" baseline="0" noProof="0">
              <a:ln>
                <a:noFill/>
              </a:ln>
              <a:solidFill>
                <a:prstClr val="white"/>
              </a:solidFill>
              <a:effectLst/>
              <a:uLnTx/>
              <a:uFillTx/>
              <a:latin typeface="Segoe UI Semibold"/>
              <a:ea typeface="+mn-ea"/>
              <a:cs typeface="Segoe SemiBold" panose="020B0703040204020203" pitchFamily="34" charset="0"/>
            </a:endParaRPr>
          </a:p>
        </p:txBody>
      </p:sp>
      <p:sp>
        <p:nvSpPr>
          <p:cNvPr id="23" name="矩形 13">
            <a:extLst>
              <a:ext uri="{FF2B5EF4-FFF2-40B4-BE49-F238E27FC236}">
                <a16:creationId xmlns:a16="http://schemas.microsoft.com/office/drawing/2014/main" id="{F0616228-4478-4196-98F0-127403841719}"/>
              </a:ext>
            </a:extLst>
          </p:cNvPr>
          <p:cNvSpPr/>
          <p:nvPr/>
        </p:nvSpPr>
        <p:spPr>
          <a:xfrm>
            <a:off x="3043956" y="3626303"/>
            <a:ext cx="809459" cy="809459"/>
          </a:xfrm>
          <a:prstGeom prst="rect">
            <a:avLst/>
          </a:prstGeom>
          <a:solidFill>
            <a:srgbClr val="D67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prstClr val="white"/>
                </a:solidFill>
                <a:effectLst/>
                <a:uLnTx/>
                <a:uFillTx/>
                <a:latin typeface="Segoe UI Semibold"/>
                <a:ea typeface="+mn-ea"/>
                <a:cs typeface="Segoe SemiBold" panose="020B0703040204020203" pitchFamily="34" charset="0"/>
              </a:rPr>
              <a:t>03</a:t>
            </a:r>
            <a:endParaRPr kumimoji="0" lang="zh-CN" altLang="en-US" sz="3200" b="0" i="0" u="none" strike="noStrike" kern="1200" cap="none" spc="0" normalizeH="0" baseline="0" noProof="0">
              <a:ln>
                <a:noFill/>
              </a:ln>
              <a:solidFill>
                <a:prstClr val="white"/>
              </a:solidFill>
              <a:effectLst/>
              <a:uLnTx/>
              <a:uFillTx/>
              <a:latin typeface="Segoe UI Semibold"/>
              <a:ea typeface="+mn-ea"/>
              <a:cs typeface="Segoe SemiBold" panose="020B0703040204020203" pitchFamily="34" charset="0"/>
            </a:endParaRPr>
          </a:p>
        </p:txBody>
      </p:sp>
      <p:sp>
        <p:nvSpPr>
          <p:cNvPr id="17" name="矩形 9">
            <a:extLst>
              <a:ext uri="{FF2B5EF4-FFF2-40B4-BE49-F238E27FC236}">
                <a16:creationId xmlns:a16="http://schemas.microsoft.com/office/drawing/2014/main" id="{03009CE6-FDF0-4C27-A221-B23BFB65A2C0}"/>
              </a:ext>
            </a:extLst>
          </p:cNvPr>
          <p:cNvSpPr/>
          <p:nvPr/>
        </p:nvSpPr>
        <p:spPr>
          <a:xfrm>
            <a:off x="3043957" y="5195871"/>
            <a:ext cx="809459" cy="809459"/>
          </a:xfrm>
          <a:prstGeom prst="rect">
            <a:avLst/>
          </a:prstGeom>
          <a:solidFill>
            <a:srgbClr val="D6791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a:latin typeface="Segoe UI Semibold"/>
                <a:cs typeface="Segoe SemiBold" panose="020B0703040204020203" pitchFamily="34" charset="0"/>
              </a:rPr>
              <a:t>04</a:t>
            </a:r>
            <a:endParaRPr kumimoji="0" lang="zh-CN" altLang="en-US" sz="3200" b="0" i="0" u="none" strike="noStrike" kern="1200" cap="none" spc="0" normalizeH="0" baseline="0" noProof="0">
              <a:ln>
                <a:noFill/>
              </a:ln>
              <a:solidFill>
                <a:prstClr val="white"/>
              </a:solidFill>
              <a:effectLst/>
              <a:uLnTx/>
              <a:uFillTx/>
              <a:latin typeface="Segoe UI Semibold"/>
              <a:ea typeface="+mn-ea"/>
              <a:cs typeface="Segoe SemiBold" panose="020B0703040204020203" pitchFamily="34" charset="0"/>
            </a:endParaRPr>
          </a:p>
        </p:txBody>
      </p:sp>
      <p:sp>
        <p:nvSpPr>
          <p:cNvPr id="12" name="文本框 8">
            <a:extLst>
              <a:ext uri="{FF2B5EF4-FFF2-40B4-BE49-F238E27FC236}">
                <a16:creationId xmlns:a16="http://schemas.microsoft.com/office/drawing/2014/main" id="{00560CB6-2BDD-4F94-D7EE-D7CA7D4CFD41}"/>
              </a:ext>
              <a:ext uri="{C183D7F6-B498-43B3-948B-1728B52AA6E4}">
                <adec:decorative xmlns:adec="http://schemas.microsoft.com/office/drawing/2017/decorative" val="1"/>
              </a:ext>
            </a:extLst>
          </p:cNvPr>
          <p:cNvSpPr txBox="1"/>
          <p:nvPr/>
        </p:nvSpPr>
        <p:spPr>
          <a:xfrm>
            <a:off x="4079962" y="1960585"/>
            <a:ext cx="7981410" cy="809458"/>
          </a:xfrm>
          <a:prstGeom prst="rect">
            <a:avLst/>
          </a:prstGeom>
          <a:noFill/>
        </p:spPr>
        <p:txBody>
          <a:bodyPr wrap="square" lIns="91440" tIns="45720" rIns="91440" bIns="45720" rtlCol="0" anchor="ctr" anchorCtr="0">
            <a:noAutofit/>
          </a:bodyPr>
          <a:lstStyle>
            <a:defPPr>
              <a:defRPr lang="zh-CN"/>
            </a:defPPr>
            <a:lvl1pPr>
              <a:defRPr sz="4800">
                <a:solidFill>
                  <a:schemeClr val="bg1"/>
                </a:solidFill>
                <a:latin typeface="Segoe SemiBold" panose="020B0703040204020203" pitchFamily="34" charset="0"/>
                <a:ea typeface="Segoe UI Black" panose="020B0A02040204020203" pitchFamily="34" charset="0"/>
                <a:cs typeface="Segoe SemiBold" panose="020B0703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203B6A">
                    <a:lumMod val="50000"/>
                  </a:srgbClr>
                </a:solidFill>
                <a:effectLst/>
                <a:uLnTx/>
                <a:uFillTx/>
                <a:latin typeface="Segoe UI Semibold"/>
                <a:cs typeface="Arial"/>
              </a:rPr>
              <a:t>Special Education Surrogate Parent Program</a:t>
            </a:r>
            <a:endParaRPr kumimoji="0" lang="zh-CN" altLang="en-US" sz="3200" b="0" i="0" u="none" strike="noStrike" kern="1200" cap="none" spc="0" normalizeH="0" baseline="0" noProof="0">
              <a:ln>
                <a:noFill/>
              </a:ln>
              <a:solidFill>
                <a:srgbClr val="203B6A">
                  <a:lumMod val="50000"/>
                </a:srgbClr>
              </a:solidFill>
              <a:effectLst/>
              <a:uLnTx/>
              <a:uFillTx/>
              <a:latin typeface="Segoe UI Semibold"/>
              <a:cs typeface="Arial"/>
            </a:endParaRPr>
          </a:p>
        </p:txBody>
      </p:sp>
      <p:sp>
        <p:nvSpPr>
          <p:cNvPr id="19" name="文本框 10">
            <a:extLst>
              <a:ext uri="{FF2B5EF4-FFF2-40B4-BE49-F238E27FC236}">
                <a16:creationId xmlns:a16="http://schemas.microsoft.com/office/drawing/2014/main" id="{DF2A6C08-D1C9-401A-B175-4D72296E4EFA}"/>
              </a:ext>
            </a:extLst>
          </p:cNvPr>
          <p:cNvSpPr txBox="1"/>
          <p:nvPr/>
        </p:nvSpPr>
        <p:spPr>
          <a:xfrm>
            <a:off x="4119474" y="3626303"/>
            <a:ext cx="7902386" cy="513488"/>
          </a:xfrm>
          <a:prstGeom prst="rect">
            <a:avLst/>
          </a:prstGeom>
          <a:noFill/>
        </p:spPr>
        <p:txBody>
          <a:bodyPr wrap="square" lIns="91440" tIns="45720" rIns="91440" bIns="45720" rtlCol="0" anchor="ctr" anchorCtr="0">
            <a:noAutofit/>
          </a:bodyPr>
          <a:lstStyle>
            <a:defPPr>
              <a:defRPr lang="zh-CN"/>
            </a:defPPr>
            <a:lvl1pPr>
              <a:defRPr sz="4800">
                <a:solidFill>
                  <a:schemeClr val="bg1"/>
                </a:solidFill>
                <a:latin typeface="Segoe SemiBold" panose="020B0703040204020203" pitchFamily="34" charset="0"/>
                <a:ea typeface="Segoe UI Black" panose="020B0A02040204020203" pitchFamily="34" charset="0"/>
                <a:cs typeface="Segoe SemiBold" panose="020B0703040204020203" pitchFamily="34" charset="0"/>
              </a:defRPr>
            </a:lvl1pPr>
          </a:lstStyle>
          <a:p>
            <a:pPr>
              <a:defRPr/>
            </a:pPr>
            <a:r>
              <a:rPr lang="en-US" altLang="zh-CN" sz="3200">
                <a:solidFill>
                  <a:srgbClr val="000000"/>
                </a:solidFill>
                <a:latin typeface="Segoe UI Semibold"/>
                <a:ea typeface="Segoe UI Black"/>
                <a:cs typeface="Arial"/>
              </a:rPr>
              <a:t>Special Education Updates</a:t>
            </a:r>
            <a:endParaRPr kumimoji="0" lang="en-US" altLang="zh-CN" sz="3200" b="0" i="0" u="none" strike="noStrike" kern="1200" cap="none" spc="0" normalizeH="0" baseline="0" noProof="0">
              <a:ln>
                <a:noFill/>
              </a:ln>
              <a:solidFill>
                <a:srgbClr val="000000"/>
              </a:solidFill>
              <a:effectLst/>
              <a:uLnTx/>
              <a:uFillTx/>
              <a:latin typeface="Segoe UI Semibold"/>
              <a:ea typeface="Segoe UI Black" panose="020B0A02040204020203" pitchFamily="34" charset="0"/>
              <a:cs typeface="Arial" panose="020B0604020202020204" pitchFamily="34" charset="0"/>
            </a:endParaRPr>
          </a:p>
        </p:txBody>
      </p:sp>
      <p:sp>
        <p:nvSpPr>
          <p:cNvPr id="5" name="TextBox 4">
            <a:extLst>
              <a:ext uri="{FF2B5EF4-FFF2-40B4-BE49-F238E27FC236}">
                <a16:creationId xmlns:a16="http://schemas.microsoft.com/office/drawing/2014/main" id="{F8CABCC9-29B8-3C18-17D0-2324D4912CEE}"/>
              </a:ext>
            </a:extLst>
          </p:cNvPr>
          <p:cNvSpPr txBox="1"/>
          <p:nvPr/>
        </p:nvSpPr>
        <p:spPr>
          <a:xfrm>
            <a:off x="4119474" y="5308212"/>
            <a:ext cx="609399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203B6A">
                    <a:lumMod val="50000"/>
                  </a:srgbClr>
                </a:solidFill>
                <a:effectLst/>
                <a:uLnTx/>
                <a:uFillTx/>
                <a:latin typeface="Segoe UI Semibold"/>
                <a:ea typeface="Segoe UI Black" panose="020B0A02040204020203" pitchFamily="34" charset="0"/>
                <a:cs typeface="Arial" panose="020B0604020202020204" pitchFamily="34" charset="0"/>
              </a:rPr>
              <a:t>Questions and Answers</a:t>
            </a:r>
          </a:p>
        </p:txBody>
      </p:sp>
    </p:spTree>
    <p:extLst>
      <p:ext uri="{BB962C8B-B14F-4D97-AF65-F5344CB8AC3E}">
        <p14:creationId xmlns:p14="http://schemas.microsoft.com/office/powerpoint/2010/main" val="15803424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FFFF"/>
        </a:solidFill>
        <a:effectLst/>
      </p:bgPr>
    </p:bg>
    <p:spTree>
      <p:nvGrpSpPr>
        <p:cNvPr id="1" name="Shape 217"/>
        <p:cNvGrpSpPr/>
        <p:nvPr/>
      </p:nvGrpSpPr>
      <p:grpSpPr>
        <a:xfrm>
          <a:off x="0" y="0"/>
          <a:ext cx="0" cy="0"/>
          <a:chOff x="0" y="0"/>
          <a:chExt cx="0" cy="0"/>
        </a:xfrm>
      </p:grpSpPr>
      <p:sp>
        <p:nvSpPr>
          <p:cNvPr id="218" name="Google Shape;218;p35"/>
          <p:cNvSpPr/>
          <p:nvPr/>
        </p:nvSpPr>
        <p:spPr>
          <a:xfrm>
            <a:off x="493267" y="378000"/>
            <a:ext cx="10274800" cy="6480000"/>
          </a:xfrm>
          <a:prstGeom prst="ellipse">
            <a:avLst/>
          </a:prstGeom>
          <a:solidFill>
            <a:schemeClr val="accent4"/>
          </a:solidFill>
          <a:ln w="9525" cap="flat" cmpd="sng">
            <a:solidFill>
              <a:srgbClr val="000000"/>
            </a:solidFill>
            <a:prstDash val="solid"/>
            <a:round/>
            <a:headEnd type="none" w="sm" len="sm"/>
            <a:tailEnd type="none" w="sm" len="sm"/>
          </a:ln>
          <a:effectLst>
            <a:outerShdw blurRad="100013" dist="19050" dir="5400000" algn="bl" rotWithShape="0">
              <a:srgbClr val="000000">
                <a:alpha val="50000"/>
              </a:srgbClr>
            </a:outerShdw>
          </a:effectLst>
        </p:spPr>
        <p:txBody>
          <a:bodyPr spcFirstLastPara="1" wrap="square" lIns="121900" tIns="121900" rIns="121900" bIns="121900" anchor="ctr" anchorCtr="0">
            <a:noAutofit/>
          </a:bodyPr>
          <a:lstStyle/>
          <a:p>
            <a:pPr indent="609585" defTabSz="1219170">
              <a:buClr>
                <a:srgbClr val="000000"/>
              </a:buClr>
            </a:pPr>
            <a:endParaRPr sz="1867" b="1" kern="0">
              <a:solidFill>
                <a:srgbClr val="000000"/>
              </a:solidFill>
              <a:latin typeface="Arial"/>
              <a:cs typeface="Arial"/>
              <a:sym typeface="Arial"/>
            </a:endParaRPr>
          </a:p>
          <a:p>
            <a:pPr indent="609585" defTabSz="1219170">
              <a:buClr>
                <a:srgbClr val="000000"/>
              </a:buClr>
            </a:pPr>
            <a:endParaRPr sz="1867" b="1" kern="0">
              <a:solidFill>
                <a:srgbClr val="000000"/>
              </a:solidFill>
              <a:latin typeface="Arial"/>
              <a:cs typeface="Arial"/>
              <a:sym typeface="Arial"/>
            </a:endParaRPr>
          </a:p>
          <a:p>
            <a:pPr indent="609585" defTabSz="1219170">
              <a:buClr>
                <a:srgbClr val="000000"/>
              </a:buClr>
            </a:pPr>
            <a:r>
              <a:rPr lang="en" sz="1867" b="1" kern="0">
                <a:solidFill>
                  <a:srgbClr val="000000"/>
                </a:solidFill>
                <a:latin typeface="Arial"/>
                <a:cs typeface="Arial"/>
                <a:sym typeface="Arial"/>
              </a:rPr>
              <a:t>School Districts are our strongest partners!</a:t>
            </a:r>
            <a:endParaRPr sz="1867" b="1" kern="0">
              <a:solidFill>
                <a:srgbClr val="000000"/>
              </a:solidFill>
              <a:latin typeface="Arial"/>
              <a:cs typeface="Arial"/>
              <a:sym typeface="Arial"/>
            </a:endParaRPr>
          </a:p>
          <a:p>
            <a:pPr algn="ctr" defTabSz="1219170">
              <a:buClr>
                <a:srgbClr val="000000"/>
              </a:buClr>
            </a:pPr>
            <a:endParaRPr sz="1867" kern="0">
              <a:solidFill>
                <a:srgbClr val="000000"/>
              </a:solidFill>
              <a:latin typeface="Arial"/>
              <a:cs typeface="Arial"/>
              <a:sym typeface="Arial"/>
            </a:endParaRPr>
          </a:p>
          <a:p>
            <a:pPr marL="609585" algn="just" defTabSz="1219170">
              <a:buClr>
                <a:srgbClr val="000000"/>
              </a:buClr>
            </a:pPr>
            <a:r>
              <a:rPr lang="en" sz="1867" kern="0">
                <a:solidFill>
                  <a:srgbClr val="000000"/>
                </a:solidFill>
                <a:latin typeface="Arial"/>
                <a:cs typeface="Arial"/>
                <a:sym typeface="Arial"/>
              </a:rPr>
              <a:t>We provide LEAs with the guidance, tools, and supports needed to initiate recruitment programs within their school districts.</a:t>
            </a:r>
            <a:endParaRPr sz="1867" kern="0">
              <a:solidFill>
                <a:srgbClr val="000000"/>
              </a:solidFill>
              <a:latin typeface="Arial"/>
              <a:cs typeface="Arial"/>
              <a:sym typeface="Arial"/>
            </a:endParaRPr>
          </a:p>
          <a:p>
            <a:pPr algn="just" defTabSz="1219170">
              <a:buClr>
                <a:srgbClr val="000000"/>
              </a:buClr>
            </a:pPr>
            <a:endParaRPr sz="1867" kern="0">
              <a:solidFill>
                <a:srgbClr val="000000"/>
              </a:solidFill>
              <a:latin typeface="Arial"/>
              <a:cs typeface="Arial"/>
              <a:sym typeface="Arial"/>
            </a:endParaRPr>
          </a:p>
          <a:p>
            <a:pPr marL="609585" algn="just" defTabSz="1219170">
              <a:buClr>
                <a:srgbClr val="000000"/>
              </a:buClr>
            </a:pPr>
            <a:r>
              <a:rPr lang="en" sz="1867" kern="0">
                <a:solidFill>
                  <a:srgbClr val="000000"/>
                </a:solidFill>
                <a:latin typeface="Arial"/>
                <a:cs typeface="Arial"/>
                <a:sym typeface="Arial"/>
              </a:rPr>
              <a:t>Is your District interested in partnering to recruit retired teachers, professionals, as well as “aging-out” caregivers, to serve in this vital role for the most vulnerable children in the state? We will provide 15 minute info sessions for your SEPAC and/or School Committee.</a:t>
            </a:r>
            <a:endParaRPr sz="1867" kern="0">
              <a:solidFill>
                <a:srgbClr val="000000"/>
              </a:solidFill>
              <a:latin typeface="Arial"/>
              <a:cs typeface="Arial"/>
              <a:sym typeface="Arial"/>
            </a:endParaRPr>
          </a:p>
          <a:p>
            <a:pPr algn="just" defTabSz="1219170">
              <a:buClr>
                <a:srgbClr val="000000"/>
              </a:buClr>
            </a:pPr>
            <a:endParaRPr sz="1867" kern="0">
              <a:solidFill>
                <a:srgbClr val="000000"/>
              </a:solidFill>
              <a:latin typeface="Arial"/>
              <a:cs typeface="Arial"/>
              <a:sym typeface="Arial"/>
            </a:endParaRPr>
          </a:p>
          <a:p>
            <a:pPr marL="609585" algn="just" defTabSz="1219170">
              <a:buClr>
                <a:srgbClr val="000000"/>
              </a:buClr>
            </a:pPr>
            <a:r>
              <a:rPr lang="en" sz="1867" kern="0">
                <a:solidFill>
                  <a:srgbClr val="000000"/>
                </a:solidFill>
                <a:latin typeface="Arial"/>
                <a:cs typeface="Arial"/>
                <a:sym typeface="Arial"/>
              </a:rPr>
              <a:t>In partnership, RTSC offers Developmental Childhood Trauma Training at a free/reduced cost to all participating LEAs (In-Service, Continuing Education, Professional Development.</a:t>
            </a:r>
            <a:endParaRPr sz="1867" kern="0">
              <a:solidFill>
                <a:srgbClr val="000000"/>
              </a:solidFill>
              <a:latin typeface="Arial"/>
              <a:cs typeface="Arial"/>
              <a:sym typeface="Arial"/>
            </a:endParaRPr>
          </a:p>
          <a:p>
            <a:pPr algn="just" defTabSz="1219170">
              <a:buClr>
                <a:srgbClr val="000000"/>
              </a:buClr>
            </a:pPr>
            <a:endParaRPr sz="1867" kern="0">
              <a:solidFill>
                <a:srgbClr val="000000"/>
              </a:solidFill>
              <a:latin typeface="Arial"/>
              <a:cs typeface="Arial"/>
              <a:sym typeface="Arial"/>
            </a:endParaRPr>
          </a:p>
          <a:p>
            <a:pPr marL="609585" algn="just" defTabSz="1219170">
              <a:buClr>
                <a:srgbClr val="000000"/>
              </a:buClr>
            </a:pPr>
            <a:r>
              <a:rPr lang="en" sz="1867" kern="0">
                <a:solidFill>
                  <a:srgbClr val="000000"/>
                </a:solidFill>
                <a:latin typeface="Arial"/>
                <a:cs typeface="Arial"/>
                <a:sym typeface="Arial"/>
              </a:rPr>
              <a:t>Join us in ensuring that your students in state care and custody receive appropriate special education supports!</a:t>
            </a:r>
            <a:endParaRPr sz="1867" kern="0">
              <a:solidFill>
                <a:srgbClr val="000000"/>
              </a:solidFill>
              <a:latin typeface="Arial"/>
              <a:cs typeface="Arial"/>
              <a:sym typeface="Arial"/>
            </a:endParaRPr>
          </a:p>
          <a:p>
            <a:pPr algn="just" defTabSz="1219170">
              <a:buClr>
                <a:srgbClr val="000000"/>
              </a:buClr>
            </a:pPr>
            <a:endParaRPr sz="1867" kern="0">
              <a:solidFill>
                <a:srgbClr val="000000"/>
              </a:solidFill>
              <a:latin typeface="Arial"/>
              <a:cs typeface="Arial"/>
              <a:sym typeface="Arial"/>
            </a:endParaRPr>
          </a:p>
          <a:p>
            <a:pPr algn="just" defTabSz="1219170">
              <a:buClr>
                <a:srgbClr val="000000"/>
              </a:buClr>
            </a:pPr>
            <a:endParaRPr sz="1867" kern="0">
              <a:solidFill>
                <a:srgbClr val="000000"/>
              </a:solidFill>
              <a:latin typeface="Arial"/>
              <a:cs typeface="Arial"/>
              <a:sym typeface="Arial"/>
            </a:endParaRPr>
          </a:p>
        </p:txBody>
      </p:sp>
      <p:sp>
        <p:nvSpPr>
          <p:cNvPr id="219" name="Google Shape;219;p35"/>
          <p:cNvSpPr txBox="1">
            <a:spLocks noGrp="1"/>
          </p:cNvSpPr>
          <p:nvPr>
            <p:ph type="title" idx="4294967295"/>
          </p:nvPr>
        </p:nvSpPr>
        <p:spPr>
          <a:xfrm>
            <a:off x="0" y="1"/>
            <a:ext cx="7510000" cy="882189"/>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133" b="0" i="0" u="none" strike="noStrike" kern="0" cap="none" spc="0" normalizeH="0" baseline="0" noProof="0">
                <a:ln>
                  <a:noFill/>
                </a:ln>
                <a:solidFill>
                  <a:srgbClr val="222222"/>
                </a:solidFill>
                <a:effectLst/>
                <a:uLnTx/>
                <a:uFillTx/>
                <a:latin typeface="Roboto Slab"/>
                <a:ea typeface="Roboto Slab"/>
                <a:cs typeface="Roboto Slab"/>
                <a:sym typeface="Roboto Slab"/>
              </a:rPr>
              <a:t>LEA Recruitment Program</a:t>
            </a:r>
          </a:p>
        </p:txBody>
      </p:sp>
      <p:pic>
        <p:nvPicPr>
          <p:cNvPr id="220" name="Google Shape;220;p35" descr="Log for RTSC"/>
          <p:cNvPicPr preferRelativeResize="0"/>
          <p:nvPr/>
        </p:nvPicPr>
        <p:blipFill rotWithShape="1">
          <a:blip r:embed="rId3">
            <a:alphaModFix/>
          </a:blip>
          <a:srcRect/>
          <a:stretch/>
        </p:blipFill>
        <p:spPr>
          <a:xfrm>
            <a:off x="10097867" y="5243768"/>
            <a:ext cx="2094135" cy="1614233"/>
          </a:xfrm>
          <a:prstGeom prst="rect">
            <a:avLst/>
          </a:prstGeom>
          <a:noFill/>
          <a:ln>
            <a:noFill/>
          </a:ln>
        </p:spPr>
      </p:pic>
      <p:sp>
        <p:nvSpPr>
          <p:cNvPr id="221" name="Google Shape;221;p35">
            <a:extLst>
              <a:ext uri="{C183D7F6-B498-43B3-948B-1728B52AA6E4}">
                <adec:decorative xmlns:adec="http://schemas.microsoft.com/office/drawing/2017/decorative" val="1"/>
              </a:ext>
            </a:extLst>
          </p:cNvPr>
          <p:cNvSpPr/>
          <p:nvPr/>
        </p:nvSpPr>
        <p:spPr>
          <a:xfrm>
            <a:off x="9257000" y="247733"/>
            <a:ext cx="3011760" cy="2855304"/>
          </a:xfrm>
          <a:prstGeom prst="irregularSeal1">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 name="Google Shape;222;p35"/>
          <p:cNvSpPr txBox="1"/>
          <p:nvPr/>
        </p:nvSpPr>
        <p:spPr>
          <a:xfrm rot="-781867">
            <a:off x="9632179" y="1152340"/>
            <a:ext cx="2212168" cy="984845"/>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1600" b="1" kern="0">
                <a:solidFill>
                  <a:srgbClr val="434343"/>
                </a:solidFill>
                <a:latin typeface="Roboto"/>
                <a:ea typeface="Roboto"/>
                <a:cs typeface="Roboto"/>
                <a:sym typeface="Roboto"/>
              </a:rPr>
              <a:t>Developing and Sustaining Trauma-informed schools!</a:t>
            </a:r>
            <a:endParaRPr sz="1600" b="1" kern="0">
              <a:solidFill>
                <a:srgbClr val="434343"/>
              </a:solidFill>
              <a:latin typeface="Roboto"/>
              <a:ea typeface="Roboto"/>
              <a:cs typeface="Roboto"/>
              <a:sym typeface="Roboto"/>
            </a:endParaRPr>
          </a:p>
        </p:txBody>
      </p:sp>
      <p:pic>
        <p:nvPicPr>
          <p:cNvPr id="223" name="Google Shape;223;p35" descr="Federation for Children with Special Needs emblem."/>
          <p:cNvPicPr preferRelativeResize="0"/>
          <p:nvPr/>
        </p:nvPicPr>
        <p:blipFill>
          <a:blip r:embed="rId4">
            <a:alphaModFix/>
          </a:blip>
          <a:stretch>
            <a:fillRect/>
          </a:stretch>
        </p:blipFill>
        <p:spPr>
          <a:xfrm>
            <a:off x="0" y="6312989"/>
            <a:ext cx="2420267" cy="545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27"/>
        <p:cNvGrpSpPr/>
        <p:nvPr/>
      </p:nvGrpSpPr>
      <p:grpSpPr>
        <a:xfrm>
          <a:off x="0" y="0"/>
          <a:ext cx="0" cy="0"/>
          <a:chOff x="0" y="0"/>
          <a:chExt cx="0" cy="0"/>
        </a:xfrm>
      </p:grpSpPr>
      <p:sp>
        <p:nvSpPr>
          <p:cNvPr id="228" name="Google Shape;228;p36"/>
          <p:cNvSpPr txBox="1">
            <a:spLocks noGrp="1"/>
          </p:cNvSpPr>
          <p:nvPr>
            <p:ph type="title"/>
          </p:nvPr>
        </p:nvSpPr>
        <p:spPr>
          <a:xfrm>
            <a:off x="0" y="0"/>
            <a:ext cx="11157600" cy="914800"/>
          </a:xfrm>
          <a:prstGeom prst="rect">
            <a:avLst/>
          </a:prstGeom>
        </p:spPr>
        <p:txBody>
          <a:bodyPr spcFirstLastPara="1" wrap="square" lIns="121900" tIns="121900" rIns="121900" bIns="121900" anchor="b" anchorCtr="0">
            <a:normAutofit/>
          </a:bodyPr>
          <a:lstStyle/>
          <a:p>
            <a:r>
              <a:rPr lang="en" sz="3200" dirty="0"/>
              <a:t>RTSC: Recruiting</a:t>
            </a:r>
            <a:endParaRPr sz="3200" dirty="0"/>
          </a:p>
        </p:txBody>
      </p:sp>
      <p:sp>
        <p:nvSpPr>
          <p:cNvPr id="229" name="Google Shape;229;p36"/>
          <p:cNvSpPr/>
          <p:nvPr/>
        </p:nvSpPr>
        <p:spPr>
          <a:xfrm>
            <a:off x="1303800" y="273767"/>
            <a:ext cx="8409600" cy="66364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2133" kern="0">
              <a:solidFill>
                <a:srgbClr val="FFFFFF"/>
              </a:solidFill>
              <a:latin typeface="Arial"/>
              <a:cs typeface="Arial"/>
              <a:sym typeface="Arial"/>
            </a:endParaRPr>
          </a:p>
          <a:p>
            <a:pPr marL="609585" defTabSz="1219170">
              <a:buClr>
                <a:srgbClr val="000000"/>
              </a:buClr>
            </a:pPr>
            <a:endParaRPr sz="2133" kern="0">
              <a:solidFill>
                <a:srgbClr val="FFFFFF"/>
              </a:solidFill>
              <a:latin typeface="Arial"/>
              <a:cs typeface="Arial"/>
              <a:sym typeface="Arial"/>
            </a:endParaRPr>
          </a:p>
          <a:p>
            <a:pPr marL="609585" indent="-440256" defTabSz="1219170">
              <a:buClr>
                <a:srgbClr val="FFFFFF"/>
              </a:buClr>
              <a:buSzPts val="1600"/>
              <a:buFont typeface="Arial"/>
              <a:buChar char="●"/>
            </a:pPr>
            <a:r>
              <a:rPr lang="en" sz="2133" kern="0">
                <a:solidFill>
                  <a:srgbClr val="FFFFFF"/>
                </a:solidFill>
                <a:latin typeface="Arial"/>
                <a:cs typeface="Arial"/>
                <a:sym typeface="Arial"/>
              </a:rPr>
              <a:t>Current or former Equity-minded special education teachers and administrators</a:t>
            </a:r>
            <a:endParaRPr sz="2133" kern="0">
              <a:solidFill>
                <a:srgbClr val="FFFFFF"/>
              </a:solidFill>
              <a:latin typeface="Arial"/>
              <a:cs typeface="Arial"/>
              <a:sym typeface="Arial"/>
            </a:endParaRPr>
          </a:p>
          <a:p>
            <a:pPr marL="609585" indent="-440256" defTabSz="1219170">
              <a:buClr>
                <a:srgbClr val="FFFFFF"/>
              </a:buClr>
              <a:buSzPts val="1600"/>
              <a:buFont typeface="Arial"/>
              <a:buChar char="●"/>
            </a:pPr>
            <a:r>
              <a:rPr lang="en" sz="2133" kern="0">
                <a:solidFill>
                  <a:srgbClr val="FFFFFF"/>
                </a:solidFill>
                <a:latin typeface="Arial"/>
                <a:cs typeface="Arial"/>
                <a:sym typeface="Arial"/>
              </a:rPr>
              <a:t>Social Workers, counselors, psychologists</a:t>
            </a:r>
            <a:endParaRPr sz="2133" kern="0">
              <a:solidFill>
                <a:srgbClr val="FFFFFF"/>
              </a:solidFill>
              <a:latin typeface="Arial"/>
              <a:cs typeface="Arial"/>
              <a:sym typeface="Arial"/>
            </a:endParaRPr>
          </a:p>
          <a:p>
            <a:pPr marL="609585" indent="-440256" defTabSz="1219170">
              <a:buClr>
                <a:srgbClr val="FFFFFF"/>
              </a:buClr>
              <a:buSzPts val="1600"/>
              <a:buFont typeface="Arial"/>
              <a:buChar char="●"/>
            </a:pPr>
            <a:r>
              <a:rPr lang="en" sz="2133" kern="0">
                <a:solidFill>
                  <a:srgbClr val="FFFFFF"/>
                </a:solidFill>
                <a:latin typeface="Arial"/>
                <a:cs typeface="Arial"/>
                <a:sym typeface="Arial"/>
              </a:rPr>
              <a:t>Caretakers/parents familiar with or motivated to learn about special education</a:t>
            </a:r>
            <a:endParaRPr sz="2133" kern="0">
              <a:solidFill>
                <a:srgbClr val="FFFFFF"/>
              </a:solidFill>
              <a:latin typeface="Arial"/>
              <a:cs typeface="Arial"/>
              <a:sym typeface="Arial"/>
            </a:endParaRPr>
          </a:p>
          <a:p>
            <a:pPr marL="609585" indent="-440256" defTabSz="1219170">
              <a:buClr>
                <a:srgbClr val="FFFFFF"/>
              </a:buClr>
              <a:buSzPts val="1600"/>
              <a:buFont typeface="Arial"/>
              <a:buChar char="●"/>
            </a:pPr>
            <a:r>
              <a:rPr lang="en" sz="2133" kern="0">
                <a:solidFill>
                  <a:srgbClr val="FFFFFF"/>
                </a:solidFill>
                <a:latin typeface="Arial"/>
                <a:cs typeface="Arial"/>
                <a:sym typeface="Arial"/>
              </a:rPr>
              <a:t>Community members who are involved in a child/youth’s life</a:t>
            </a:r>
            <a:endParaRPr sz="2133" kern="0">
              <a:solidFill>
                <a:srgbClr val="FFFFFF"/>
              </a:solidFill>
              <a:latin typeface="Arial"/>
              <a:cs typeface="Arial"/>
              <a:sym typeface="Arial"/>
            </a:endParaRPr>
          </a:p>
          <a:p>
            <a:pPr marL="609585" indent="-440256" defTabSz="1219170">
              <a:buClr>
                <a:srgbClr val="FFFFFF"/>
              </a:buClr>
              <a:buSzPts val="1600"/>
              <a:buFont typeface="Arial"/>
              <a:buChar char="●"/>
            </a:pPr>
            <a:r>
              <a:rPr lang="en" sz="2133" kern="0">
                <a:solidFill>
                  <a:srgbClr val="FFFFFF"/>
                </a:solidFill>
                <a:latin typeface="Arial"/>
                <a:cs typeface="Arial"/>
                <a:sym typeface="Arial"/>
              </a:rPr>
              <a:t>Attendees at resource fairs and conferences we attend (Youth at Risk, A View from all Sides, Fathers and Families)</a:t>
            </a:r>
            <a:endParaRPr sz="2133" kern="0">
              <a:solidFill>
                <a:srgbClr val="FFFFFF"/>
              </a:solidFill>
              <a:latin typeface="Arial"/>
              <a:cs typeface="Arial"/>
              <a:sym typeface="Arial"/>
            </a:endParaRPr>
          </a:p>
          <a:p>
            <a:pPr marL="609585" indent="-440256" defTabSz="1219170">
              <a:buClr>
                <a:srgbClr val="FFFFFF"/>
              </a:buClr>
              <a:buSzPts val="1600"/>
              <a:buFont typeface="Arial"/>
              <a:buChar char="●"/>
            </a:pPr>
            <a:r>
              <a:rPr lang="en" sz="2133" kern="0">
                <a:solidFill>
                  <a:srgbClr val="FFFFFF"/>
                </a:solidFill>
                <a:latin typeface="Arial"/>
                <a:cs typeface="Arial"/>
                <a:sym typeface="Arial"/>
              </a:rPr>
              <a:t>Individuals with specific knowledge and experience (LGBTQ+, Inclusion and Trauma Specialists, specific disability knowledge)</a:t>
            </a:r>
            <a:endParaRPr sz="2133" kern="0">
              <a:solidFill>
                <a:srgbClr val="FFFFFF"/>
              </a:solidFill>
              <a:latin typeface="Arial"/>
              <a:cs typeface="Arial"/>
              <a:sym typeface="Arial"/>
            </a:endParaRPr>
          </a:p>
          <a:p>
            <a:pPr marL="609585" indent="-440256" defTabSz="1219170">
              <a:buClr>
                <a:srgbClr val="FFFFFF"/>
              </a:buClr>
              <a:buSzPts val="1600"/>
              <a:buFont typeface="Arial"/>
              <a:buChar char="●"/>
            </a:pPr>
            <a:r>
              <a:rPr lang="en" sz="2133" kern="0">
                <a:solidFill>
                  <a:srgbClr val="FFFFFF"/>
                </a:solidFill>
                <a:latin typeface="Arial"/>
                <a:cs typeface="Arial"/>
                <a:sym typeface="Arial"/>
              </a:rPr>
              <a:t>SEPAC and School Committee Members</a:t>
            </a:r>
            <a:endParaRPr sz="2133" kern="0">
              <a:solidFill>
                <a:srgbClr val="FFFFFF"/>
              </a:solidFill>
              <a:latin typeface="Arial"/>
              <a:cs typeface="Arial"/>
              <a:sym typeface="Arial"/>
            </a:endParaRPr>
          </a:p>
          <a:p>
            <a:pPr defTabSz="1219170">
              <a:buClr>
                <a:srgbClr val="000000"/>
              </a:buClr>
            </a:pPr>
            <a:endParaRPr sz="2133" kern="0">
              <a:solidFill>
                <a:srgbClr val="FFFFFF"/>
              </a:solidFill>
              <a:latin typeface="Arial"/>
              <a:cs typeface="Arial"/>
              <a:sym typeface="Arial"/>
            </a:endParaRPr>
          </a:p>
          <a:p>
            <a:pPr defTabSz="1219170">
              <a:buClr>
                <a:srgbClr val="000000"/>
              </a:buClr>
            </a:pPr>
            <a:endParaRPr sz="2133" kern="0">
              <a:solidFill>
                <a:srgbClr val="FFFFFF"/>
              </a:solidFill>
              <a:latin typeface="Arial"/>
              <a:cs typeface="Arial"/>
              <a:sym typeface="Arial"/>
            </a:endParaRPr>
          </a:p>
        </p:txBody>
      </p:sp>
      <p:sp>
        <p:nvSpPr>
          <p:cNvPr id="232" name="Google Shape;232;p36">
            <a:extLst>
              <a:ext uri="{C183D7F6-B498-43B3-948B-1728B52AA6E4}">
                <adec:decorative xmlns:adec="http://schemas.microsoft.com/office/drawing/2017/decorative" val="1"/>
              </a:ext>
            </a:extLst>
          </p:cNvPr>
          <p:cNvSpPr/>
          <p:nvPr/>
        </p:nvSpPr>
        <p:spPr>
          <a:xfrm>
            <a:off x="9176667" y="478633"/>
            <a:ext cx="3155184" cy="3494232"/>
          </a:xfrm>
          <a:prstGeom prst="irregularSeal1">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 name="Google Shape;233;p36"/>
          <p:cNvSpPr txBox="1"/>
          <p:nvPr/>
        </p:nvSpPr>
        <p:spPr>
          <a:xfrm rot="-946475">
            <a:off x="9666918" y="1628831"/>
            <a:ext cx="2174703" cy="903027"/>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1067" b="1" kern="0">
                <a:solidFill>
                  <a:srgbClr val="000000"/>
                </a:solidFill>
                <a:latin typeface="Roboto"/>
                <a:ea typeface="Roboto"/>
                <a:cs typeface="Roboto"/>
                <a:sym typeface="Roboto"/>
              </a:rPr>
              <a:t>There are currently 322 potential individuals in the varying processes to become an SESP</a:t>
            </a:r>
            <a:endParaRPr sz="1067" b="1" kern="0">
              <a:solidFill>
                <a:srgbClr val="000000"/>
              </a:solidFill>
              <a:latin typeface="Roboto"/>
              <a:ea typeface="Roboto"/>
              <a:cs typeface="Roboto"/>
              <a:sym typeface="Roboto"/>
            </a:endParaRPr>
          </a:p>
        </p:txBody>
      </p:sp>
      <p:pic>
        <p:nvPicPr>
          <p:cNvPr id="230" name="Google Shape;230;p36" descr="Logo for RTSC"/>
          <p:cNvPicPr preferRelativeResize="0"/>
          <p:nvPr/>
        </p:nvPicPr>
        <p:blipFill rotWithShape="1">
          <a:blip r:embed="rId3">
            <a:alphaModFix/>
          </a:blip>
          <a:srcRect/>
          <a:stretch/>
        </p:blipFill>
        <p:spPr>
          <a:xfrm>
            <a:off x="10495600" y="5550368"/>
            <a:ext cx="1696400" cy="1307633"/>
          </a:xfrm>
          <a:prstGeom prst="rect">
            <a:avLst/>
          </a:prstGeom>
          <a:noFill/>
          <a:ln>
            <a:noFill/>
          </a:ln>
        </p:spPr>
      </p:pic>
      <p:pic>
        <p:nvPicPr>
          <p:cNvPr id="231" name="Google Shape;231;p36" descr="Federation for Children with Special Needs emblem."/>
          <p:cNvPicPr preferRelativeResize="0"/>
          <p:nvPr/>
        </p:nvPicPr>
        <p:blipFill>
          <a:blip r:embed="rId4">
            <a:alphaModFix/>
          </a:blip>
          <a:stretch>
            <a:fillRect/>
          </a:stretch>
        </p:blipFill>
        <p:spPr>
          <a:xfrm>
            <a:off x="0" y="6312989"/>
            <a:ext cx="2420267" cy="545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42" name="Google Shape;242;p37">
            <a:extLst>
              <a:ext uri="{C183D7F6-B498-43B3-948B-1728B52AA6E4}">
                <adec:decorative xmlns:adec="http://schemas.microsoft.com/office/drawing/2017/decorative" val="1"/>
              </a:ext>
            </a:extLst>
          </p:cNvPr>
          <p:cNvSpPr/>
          <p:nvPr/>
        </p:nvSpPr>
        <p:spPr>
          <a:xfrm>
            <a:off x="9517767" y="320733"/>
            <a:ext cx="2674224" cy="2855304"/>
          </a:xfrm>
          <a:prstGeom prst="irregularSeal1">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 name="Google Shape;238;p37"/>
          <p:cNvSpPr txBox="1">
            <a:spLocks noGrp="1"/>
          </p:cNvSpPr>
          <p:nvPr>
            <p:ph type="title"/>
          </p:nvPr>
        </p:nvSpPr>
        <p:spPr>
          <a:xfrm>
            <a:off x="0" y="0"/>
            <a:ext cx="11157600" cy="914800"/>
          </a:xfrm>
          <a:prstGeom prst="rect">
            <a:avLst/>
          </a:prstGeom>
        </p:spPr>
        <p:txBody>
          <a:bodyPr spcFirstLastPara="1" wrap="square" lIns="121900" tIns="121900" rIns="121900" bIns="121900" anchor="b" anchorCtr="0">
            <a:normAutofit/>
          </a:bodyPr>
          <a:lstStyle/>
          <a:p>
            <a:r>
              <a:rPr lang="en"/>
              <a:t>Training</a:t>
            </a:r>
            <a:endParaRPr/>
          </a:p>
        </p:txBody>
      </p:sp>
      <p:sp>
        <p:nvSpPr>
          <p:cNvPr id="239" name="Google Shape;239;p37"/>
          <p:cNvSpPr/>
          <p:nvPr/>
        </p:nvSpPr>
        <p:spPr>
          <a:xfrm>
            <a:off x="1342933" y="182533"/>
            <a:ext cx="8944000" cy="6814400"/>
          </a:xfrm>
          <a:prstGeom prst="ellipse">
            <a:avLst/>
          </a:prstGeom>
          <a:solidFill>
            <a:srgbClr val="00FFFF"/>
          </a:solidFill>
          <a:ln w="9525" cap="flat" cmpd="sng">
            <a:solidFill>
              <a:srgbClr val="00FFFF"/>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a:p>
            <a:pPr algn="ctr" defTabSz="1219170">
              <a:buClr>
                <a:srgbClr val="000000"/>
              </a:buClr>
            </a:pPr>
            <a:endParaRPr sz="1867" kern="0">
              <a:solidFill>
                <a:srgbClr val="000000"/>
              </a:solidFill>
              <a:latin typeface="Arial"/>
              <a:cs typeface="Arial"/>
              <a:sym typeface="Arial"/>
            </a:endParaRPr>
          </a:p>
          <a:p>
            <a:pPr algn="ctr" defTabSz="1219170">
              <a:buClr>
                <a:srgbClr val="000000"/>
              </a:buClr>
            </a:pPr>
            <a:endParaRPr sz="1867" kern="0">
              <a:solidFill>
                <a:srgbClr val="000000"/>
              </a:solidFill>
              <a:latin typeface="Arial"/>
              <a:cs typeface="Arial"/>
              <a:sym typeface="Arial"/>
            </a:endParaRPr>
          </a:p>
          <a:p>
            <a:pPr algn="ctr" defTabSz="1219170">
              <a:buClr>
                <a:srgbClr val="000000"/>
              </a:buClr>
            </a:pPr>
            <a:endParaRPr sz="2267" b="1" kern="0">
              <a:solidFill>
                <a:srgbClr val="000000"/>
              </a:solidFill>
              <a:latin typeface="Arial"/>
              <a:cs typeface="Arial"/>
              <a:sym typeface="Arial"/>
            </a:endParaRPr>
          </a:p>
          <a:p>
            <a:pPr defTabSz="1219170">
              <a:buClr>
                <a:srgbClr val="000000"/>
              </a:buClr>
            </a:pPr>
            <a:endParaRPr sz="2267" b="1" kern="0">
              <a:solidFill>
                <a:srgbClr val="000000"/>
              </a:solidFill>
              <a:latin typeface="Arial"/>
              <a:cs typeface="Arial"/>
              <a:sym typeface="Arial"/>
            </a:endParaRPr>
          </a:p>
          <a:p>
            <a:pPr defTabSz="1219170">
              <a:buClr>
                <a:srgbClr val="000000"/>
              </a:buClr>
            </a:pPr>
            <a:endParaRPr sz="2267" b="1" kern="0">
              <a:solidFill>
                <a:srgbClr val="000000"/>
              </a:solidFill>
              <a:latin typeface="Arial"/>
              <a:cs typeface="Arial"/>
              <a:sym typeface="Arial"/>
            </a:endParaRPr>
          </a:p>
          <a:p>
            <a:pPr indent="609585" defTabSz="1219170">
              <a:buClr>
                <a:srgbClr val="000000"/>
              </a:buClr>
            </a:pPr>
            <a:r>
              <a:rPr lang="en" sz="1867" kern="0">
                <a:solidFill>
                  <a:srgbClr val="000000"/>
                </a:solidFill>
                <a:latin typeface="Arial"/>
                <a:cs typeface="Arial"/>
                <a:sym typeface="Arial"/>
              </a:rPr>
              <a:t>Required 2 hour Orientations (weekly)</a:t>
            </a:r>
            <a:endParaRPr sz="1867" kern="0">
              <a:solidFill>
                <a:srgbClr val="000000"/>
              </a:solidFill>
              <a:latin typeface="Arial"/>
              <a:cs typeface="Arial"/>
              <a:sym typeface="Arial"/>
            </a:endParaRPr>
          </a:p>
          <a:p>
            <a:pPr indent="609585" algn="just" defTabSz="1219170">
              <a:buClr>
                <a:srgbClr val="000000"/>
              </a:buClr>
            </a:pPr>
            <a:r>
              <a:rPr lang="en" sz="1867" kern="0">
                <a:solidFill>
                  <a:srgbClr val="000000"/>
                </a:solidFill>
                <a:latin typeface="Arial"/>
                <a:cs typeface="Arial"/>
                <a:sym typeface="Arial"/>
              </a:rPr>
              <a:t>2 hour Trauma Training (monthly)</a:t>
            </a:r>
            <a:endParaRPr sz="1867" kern="0">
              <a:solidFill>
                <a:srgbClr val="000000"/>
              </a:solidFill>
              <a:latin typeface="Arial"/>
              <a:cs typeface="Arial"/>
              <a:sym typeface="Arial"/>
            </a:endParaRPr>
          </a:p>
          <a:p>
            <a:pPr indent="609585" algn="just" defTabSz="1219170">
              <a:buClr>
                <a:srgbClr val="000000"/>
              </a:buClr>
            </a:pPr>
            <a:r>
              <a:rPr lang="en" sz="1867" kern="0">
                <a:solidFill>
                  <a:srgbClr val="000000"/>
                </a:solidFill>
                <a:latin typeface="Arial"/>
                <a:cs typeface="Arial"/>
                <a:sym typeface="Arial"/>
              </a:rPr>
              <a:t>2 hour Transition Training (bi-monthly)</a:t>
            </a:r>
            <a:endParaRPr sz="1867" kern="0">
              <a:solidFill>
                <a:srgbClr val="000000"/>
              </a:solidFill>
              <a:latin typeface="Arial"/>
              <a:cs typeface="Arial"/>
              <a:sym typeface="Arial"/>
            </a:endParaRPr>
          </a:p>
          <a:p>
            <a:pPr indent="609585" algn="just" defTabSz="1219170">
              <a:buClr>
                <a:srgbClr val="000000"/>
              </a:buClr>
            </a:pPr>
            <a:r>
              <a:rPr lang="en" sz="1867" kern="0">
                <a:solidFill>
                  <a:srgbClr val="000000"/>
                </a:solidFill>
                <a:latin typeface="Arial"/>
                <a:cs typeface="Arial"/>
                <a:sym typeface="Arial"/>
              </a:rPr>
              <a:t>2 hour Discipline and Suspension Training</a:t>
            </a:r>
            <a:endParaRPr sz="1867" kern="0">
              <a:solidFill>
                <a:srgbClr val="000000"/>
              </a:solidFill>
              <a:latin typeface="Arial"/>
              <a:cs typeface="Arial"/>
              <a:sym typeface="Arial"/>
            </a:endParaRPr>
          </a:p>
          <a:p>
            <a:pPr algn="just" defTabSz="1219170">
              <a:buClr>
                <a:srgbClr val="000000"/>
              </a:buClr>
            </a:pPr>
            <a:endParaRPr sz="1867" kern="0">
              <a:solidFill>
                <a:srgbClr val="000000"/>
              </a:solidFill>
              <a:latin typeface="Arial"/>
              <a:cs typeface="Arial"/>
              <a:sym typeface="Arial"/>
            </a:endParaRPr>
          </a:p>
          <a:p>
            <a:pPr algn="just" defTabSz="1219170">
              <a:buClr>
                <a:srgbClr val="000000"/>
              </a:buClr>
            </a:pPr>
            <a:r>
              <a:rPr lang="en" sz="1867" kern="0">
                <a:solidFill>
                  <a:srgbClr val="000000"/>
                </a:solidFill>
                <a:latin typeface="Arial"/>
                <a:cs typeface="Arial"/>
                <a:sym typeface="Arial"/>
              </a:rPr>
              <a:t>Monthly Webinars such as:</a:t>
            </a:r>
            <a:endParaRPr sz="1867" kern="0">
              <a:solidFill>
                <a:srgbClr val="000000"/>
              </a:solidFill>
              <a:latin typeface="Arial"/>
              <a:cs typeface="Arial"/>
              <a:sym typeface="Arial"/>
            </a:endParaRPr>
          </a:p>
          <a:p>
            <a:pPr marL="609585" indent="-423323" algn="just" defTabSz="1219170">
              <a:buClr>
                <a:srgbClr val="000000"/>
              </a:buClr>
              <a:buSzPts val="1400"/>
              <a:buFont typeface="Arial"/>
              <a:buChar char="●"/>
            </a:pPr>
            <a:r>
              <a:rPr lang="en" sz="1867" kern="0">
                <a:solidFill>
                  <a:srgbClr val="000000"/>
                </a:solidFill>
                <a:latin typeface="Arial"/>
                <a:cs typeface="Arial"/>
                <a:sym typeface="Arial"/>
              </a:rPr>
              <a:t>Antiracism and Universal Design for Learning</a:t>
            </a:r>
            <a:endParaRPr sz="1867" kern="0">
              <a:solidFill>
                <a:srgbClr val="000000"/>
              </a:solidFill>
              <a:latin typeface="Arial"/>
              <a:cs typeface="Arial"/>
              <a:sym typeface="Arial"/>
            </a:endParaRPr>
          </a:p>
          <a:p>
            <a:pPr marL="609585" indent="-423323" algn="just" defTabSz="1219170">
              <a:buClr>
                <a:srgbClr val="000000"/>
              </a:buClr>
              <a:buSzPts val="1400"/>
              <a:buFont typeface="Arial"/>
              <a:buChar char="●"/>
            </a:pPr>
            <a:r>
              <a:rPr lang="en" sz="1867" kern="0">
                <a:solidFill>
                  <a:srgbClr val="000000"/>
                </a:solidFill>
                <a:latin typeface="Arial"/>
                <a:cs typeface="Arial"/>
                <a:sym typeface="Arial"/>
              </a:rPr>
              <a:t>Serving and Supporting LGBTQ+ students</a:t>
            </a:r>
            <a:endParaRPr sz="1867" kern="0">
              <a:solidFill>
                <a:srgbClr val="000000"/>
              </a:solidFill>
              <a:latin typeface="Arial"/>
              <a:cs typeface="Arial"/>
              <a:sym typeface="Arial"/>
            </a:endParaRPr>
          </a:p>
          <a:p>
            <a:pPr marL="609585" indent="-423323" algn="just" defTabSz="1219170">
              <a:buClr>
                <a:srgbClr val="000000"/>
              </a:buClr>
              <a:buSzPts val="1400"/>
              <a:buFont typeface="Arial"/>
              <a:buChar char="●"/>
            </a:pPr>
            <a:r>
              <a:rPr lang="en" sz="1867" kern="0">
                <a:solidFill>
                  <a:srgbClr val="000000"/>
                </a:solidFill>
                <a:latin typeface="Arial"/>
                <a:cs typeface="Arial"/>
                <a:sym typeface="Arial"/>
              </a:rPr>
              <a:t>Wellness and Self-Care for support professionals</a:t>
            </a:r>
            <a:endParaRPr sz="1867" kern="0">
              <a:solidFill>
                <a:srgbClr val="000000"/>
              </a:solidFill>
              <a:latin typeface="Arial"/>
              <a:cs typeface="Arial"/>
              <a:sym typeface="Arial"/>
            </a:endParaRPr>
          </a:p>
          <a:p>
            <a:pPr algn="just" defTabSz="1219170">
              <a:buClr>
                <a:srgbClr val="000000"/>
              </a:buClr>
            </a:pPr>
            <a:endParaRPr sz="1867" kern="0">
              <a:solidFill>
                <a:srgbClr val="000000"/>
              </a:solidFill>
              <a:latin typeface="Arial"/>
              <a:cs typeface="Arial"/>
              <a:sym typeface="Arial"/>
            </a:endParaRPr>
          </a:p>
          <a:p>
            <a:pPr algn="just" defTabSz="1219170">
              <a:buClr>
                <a:srgbClr val="000000"/>
              </a:buClr>
            </a:pPr>
            <a:r>
              <a:rPr lang="en" sz="1867" kern="0">
                <a:solidFill>
                  <a:srgbClr val="000000"/>
                </a:solidFill>
                <a:latin typeface="Arial"/>
                <a:cs typeface="Arial"/>
                <a:sym typeface="Arial"/>
              </a:rPr>
              <a:t>Access to all Federation Trainings such as basic rights, the Parent Consultant Training Institute (PCTI) and Connecting Families </a:t>
            </a:r>
            <a:endParaRPr sz="1867" kern="0">
              <a:solidFill>
                <a:srgbClr val="000000"/>
              </a:solidFill>
              <a:latin typeface="Arial"/>
              <a:cs typeface="Arial"/>
              <a:sym typeface="Arial"/>
            </a:endParaRPr>
          </a:p>
          <a:p>
            <a:pPr algn="just" defTabSz="1219170">
              <a:buClr>
                <a:srgbClr val="000000"/>
              </a:buClr>
            </a:pPr>
            <a:endParaRPr sz="1867" kern="0">
              <a:solidFill>
                <a:srgbClr val="000000"/>
              </a:solidFill>
              <a:latin typeface="Arial"/>
              <a:cs typeface="Arial"/>
              <a:sym typeface="Arial"/>
            </a:endParaRPr>
          </a:p>
          <a:p>
            <a:pPr algn="just" defTabSz="1219170">
              <a:buClr>
                <a:srgbClr val="000000"/>
              </a:buClr>
            </a:pPr>
            <a:r>
              <a:rPr lang="en" sz="1867" kern="0">
                <a:solidFill>
                  <a:srgbClr val="000000"/>
                </a:solidFill>
                <a:latin typeface="Arial"/>
                <a:cs typeface="Arial"/>
                <a:sym typeface="Arial"/>
              </a:rPr>
              <a:t>Networking monthly with SEPACs and PCTI Graduates</a:t>
            </a:r>
            <a:endParaRPr sz="1867" kern="0">
              <a:solidFill>
                <a:srgbClr val="000000"/>
              </a:solidFill>
              <a:latin typeface="Arial"/>
              <a:cs typeface="Arial"/>
              <a:sym typeface="Arial"/>
            </a:endParaRPr>
          </a:p>
          <a:p>
            <a:pPr algn="just" defTabSz="1219170">
              <a:buClr>
                <a:srgbClr val="000000"/>
              </a:buClr>
            </a:pPr>
            <a:endParaRPr sz="1867" kern="0">
              <a:solidFill>
                <a:srgbClr val="000000"/>
              </a:solidFill>
              <a:latin typeface="Arial"/>
              <a:cs typeface="Arial"/>
              <a:sym typeface="Arial"/>
            </a:endParaRPr>
          </a:p>
          <a:p>
            <a:pPr algn="just" defTabSz="1219170">
              <a:buClr>
                <a:srgbClr val="000000"/>
              </a:buClr>
            </a:pPr>
            <a:r>
              <a:rPr lang="en" sz="1867" kern="0">
                <a:solidFill>
                  <a:srgbClr val="000000"/>
                </a:solidFill>
                <a:latin typeface="Arial"/>
                <a:cs typeface="Arial"/>
                <a:sym typeface="Arial"/>
              </a:rPr>
              <a:t>Annual Conference: Making a Difference </a:t>
            </a:r>
            <a:endParaRPr sz="1867" kern="0">
              <a:solidFill>
                <a:srgbClr val="000000"/>
              </a:solidFill>
              <a:latin typeface="Arial"/>
              <a:cs typeface="Arial"/>
              <a:sym typeface="Arial"/>
            </a:endParaRPr>
          </a:p>
          <a:p>
            <a:pPr marL="1219170" indent="-423323" algn="just" defTabSz="1219170">
              <a:buClr>
                <a:srgbClr val="000000"/>
              </a:buClr>
              <a:buSzPts val="1400"/>
              <a:buFont typeface="Arial"/>
              <a:buChar char="●"/>
            </a:pPr>
            <a:r>
              <a:rPr lang="en" sz="1867" kern="0">
                <a:solidFill>
                  <a:srgbClr val="000000"/>
                </a:solidFill>
                <a:latin typeface="Arial"/>
                <a:cs typeface="Arial"/>
                <a:sym typeface="Arial"/>
              </a:rPr>
              <a:t>2 Keynotes, 2 sessions with 8 concurrent workshops</a:t>
            </a:r>
            <a:endParaRPr sz="1867" kern="0">
              <a:solidFill>
                <a:srgbClr val="000000"/>
              </a:solidFill>
              <a:latin typeface="Arial"/>
              <a:cs typeface="Arial"/>
              <a:sym typeface="Arial"/>
            </a:endParaRPr>
          </a:p>
          <a:p>
            <a:pPr marL="1219170" indent="-423323" algn="just" defTabSz="1219170">
              <a:buClr>
                <a:srgbClr val="000000"/>
              </a:buClr>
              <a:buSzPts val="1400"/>
              <a:buFont typeface="Arial"/>
              <a:buChar char="●"/>
            </a:pPr>
            <a:r>
              <a:rPr lang="en" sz="1867" kern="0">
                <a:solidFill>
                  <a:srgbClr val="000000"/>
                </a:solidFill>
                <a:latin typeface="Arial"/>
                <a:cs typeface="Arial"/>
                <a:sym typeface="Arial"/>
              </a:rPr>
              <a:t>LICSW CEUs eligible</a:t>
            </a:r>
            <a:endParaRPr sz="1867" kern="0">
              <a:solidFill>
                <a:srgbClr val="000000"/>
              </a:solidFill>
              <a:latin typeface="Arial"/>
              <a:cs typeface="Arial"/>
              <a:sym typeface="Arial"/>
            </a:endParaRPr>
          </a:p>
          <a:p>
            <a:pPr algn="just" defTabSz="1219170">
              <a:buClr>
                <a:srgbClr val="000000"/>
              </a:buClr>
            </a:pPr>
            <a:endParaRPr sz="1867" kern="0">
              <a:solidFill>
                <a:srgbClr val="000000"/>
              </a:solidFill>
              <a:latin typeface="Arial"/>
              <a:cs typeface="Arial"/>
              <a:sym typeface="Arial"/>
            </a:endParaRPr>
          </a:p>
          <a:p>
            <a:pPr algn="just" defTabSz="1219170">
              <a:buClr>
                <a:srgbClr val="000000"/>
              </a:buClr>
            </a:pPr>
            <a:endParaRPr sz="1867" kern="0">
              <a:solidFill>
                <a:srgbClr val="000000"/>
              </a:solidFill>
              <a:latin typeface="Arial"/>
              <a:cs typeface="Arial"/>
              <a:sym typeface="Arial"/>
            </a:endParaRPr>
          </a:p>
          <a:p>
            <a:pPr algn="just" defTabSz="1219170">
              <a:buClr>
                <a:srgbClr val="000000"/>
              </a:buClr>
            </a:pPr>
            <a:endParaRPr sz="1867" kern="0">
              <a:solidFill>
                <a:srgbClr val="000000"/>
              </a:solidFill>
              <a:latin typeface="Arial"/>
              <a:cs typeface="Arial"/>
              <a:sym typeface="Arial"/>
            </a:endParaRPr>
          </a:p>
          <a:p>
            <a:pPr algn="just" defTabSz="1219170">
              <a:buClr>
                <a:srgbClr val="000000"/>
              </a:buClr>
            </a:pPr>
            <a:endParaRPr sz="1867" kern="0">
              <a:solidFill>
                <a:srgbClr val="000000"/>
              </a:solidFill>
              <a:latin typeface="Arial"/>
              <a:cs typeface="Arial"/>
              <a:sym typeface="Arial"/>
            </a:endParaRPr>
          </a:p>
          <a:p>
            <a:pPr algn="just" defTabSz="1219170">
              <a:buClr>
                <a:srgbClr val="000000"/>
              </a:buClr>
            </a:pPr>
            <a:endParaRPr sz="1867" kern="0">
              <a:solidFill>
                <a:srgbClr val="000000"/>
              </a:solidFill>
              <a:latin typeface="Arial"/>
              <a:cs typeface="Arial"/>
              <a:sym typeface="Arial"/>
            </a:endParaRPr>
          </a:p>
          <a:p>
            <a:pPr algn="ctr" defTabSz="1219170">
              <a:buClr>
                <a:srgbClr val="000000"/>
              </a:buClr>
            </a:pPr>
            <a:endParaRPr sz="1867" kern="0">
              <a:solidFill>
                <a:srgbClr val="000000"/>
              </a:solidFill>
              <a:latin typeface="Arial"/>
              <a:cs typeface="Arial"/>
              <a:sym typeface="Arial"/>
            </a:endParaRPr>
          </a:p>
        </p:txBody>
      </p:sp>
      <p:sp>
        <p:nvSpPr>
          <p:cNvPr id="243" name="Google Shape;243;p37"/>
          <p:cNvSpPr txBox="1"/>
          <p:nvPr/>
        </p:nvSpPr>
        <p:spPr>
          <a:xfrm rot="-759301">
            <a:off x="9865804" y="1104855"/>
            <a:ext cx="1851376" cy="1066662"/>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1333" b="1" kern="0">
                <a:solidFill>
                  <a:srgbClr val="000000"/>
                </a:solidFill>
                <a:latin typeface="Roboto"/>
                <a:ea typeface="Roboto"/>
                <a:cs typeface="Roboto"/>
                <a:sym typeface="Roboto"/>
              </a:rPr>
              <a:t>During the last year, over 3,000 individuals have been trained.</a:t>
            </a:r>
            <a:endParaRPr sz="1333" b="1" kern="0">
              <a:solidFill>
                <a:srgbClr val="000000"/>
              </a:solidFill>
              <a:latin typeface="Roboto"/>
              <a:ea typeface="Roboto"/>
              <a:cs typeface="Roboto"/>
              <a:sym typeface="Roboto"/>
            </a:endParaRPr>
          </a:p>
        </p:txBody>
      </p:sp>
      <p:pic>
        <p:nvPicPr>
          <p:cNvPr id="240" name="Google Shape;240;p37" descr="Logo for RTSC"/>
          <p:cNvPicPr preferRelativeResize="0"/>
          <p:nvPr/>
        </p:nvPicPr>
        <p:blipFill rotWithShape="1">
          <a:blip r:embed="rId3">
            <a:alphaModFix/>
          </a:blip>
          <a:srcRect/>
          <a:stretch/>
        </p:blipFill>
        <p:spPr>
          <a:xfrm>
            <a:off x="10286933" y="5389507"/>
            <a:ext cx="1905067" cy="1468495"/>
          </a:xfrm>
          <a:prstGeom prst="rect">
            <a:avLst/>
          </a:prstGeom>
          <a:noFill/>
          <a:ln>
            <a:noFill/>
          </a:ln>
        </p:spPr>
      </p:pic>
      <p:pic>
        <p:nvPicPr>
          <p:cNvPr id="241" name="Google Shape;241;p37" descr="Federation for Children with Special Needs emblem."/>
          <p:cNvPicPr preferRelativeResize="0"/>
          <p:nvPr/>
        </p:nvPicPr>
        <p:blipFill>
          <a:blip r:embed="rId4">
            <a:alphaModFix/>
          </a:blip>
          <a:stretch>
            <a:fillRect/>
          </a:stretch>
        </p:blipFill>
        <p:spPr>
          <a:xfrm>
            <a:off x="0" y="6312989"/>
            <a:ext cx="2420267" cy="545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8"/>
          <p:cNvSpPr/>
          <p:nvPr/>
        </p:nvSpPr>
        <p:spPr>
          <a:xfrm>
            <a:off x="1186433" y="378000"/>
            <a:ext cx="8735600" cy="6480000"/>
          </a:xfrm>
          <a:prstGeom prst="ellipse">
            <a:avLst/>
          </a:prstGeom>
          <a:solidFill>
            <a:schemeClr val="accent4"/>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r>
              <a:rPr lang="en" sz="1867" b="1" kern="0">
                <a:solidFill>
                  <a:srgbClr val="000000"/>
                </a:solidFill>
                <a:latin typeface="Arial"/>
                <a:cs typeface="Arial"/>
                <a:sym typeface="Arial"/>
              </a:rPr>
              <a:t>SESPs who feel supported, keep doing the job!</a:t>
            </a:r>
            <a:endParaRPr sz="1867" b="1" kern="0">
              <a:solidFill>
                <a:srgbClr val="000000"/>
              </a:solidFill>
              <a:latin typeface="Arial"/>
              <a:cs typeface="Arial"/>
              <a:sym typeface="Arial"/>
            </a:endParaRPr>
          </a:p>
          <a:p>
            <a:pPr algn="ctr" defTabSz="1219170">
              <a:buClr>
                <a:srgbClr val="000000"/>
              </a:buClr>
            </a:pPr>
            <a:endParaRPr sz="1867" kern="0">
              <a:solidFill>
                <a:srgbClr val="000000"/>
              </a:solidFill>
              <a:latin typeface="Arial"/>
              <a:cs typeface="Arial"/>
              <a:sym typeface="Arial"/>
            </a:endParaRPr>
          </a:p>
          <a:p>
            <a:pPr algn="just" defTabSz="1219170">
              <a:buClr>
                <a:srgbClr val="000000"/>
              </a:buClr>
            </a:pPr>
            <a:r>
              <a:rPr lang="en" sz="1867" kern="0">
                <a:solidFill>
                  <a:srgbClr val="000000"/>
                </a:solidFill>
                <a:latin typeface="Arial"/>
                <a:cs typeface="Arial"/>
                <a:sym typeface="Arial"/>
              </a:rPr>
              <a:t>1 and 3 month follow-up calls with SESPs, after appointment begins</a:t>
            </a:r>
            <a:endParaRPr sz="1867" kern="0">
              <a:solidFill>
                <a:srgbClr val="000000"/>
              </a:solidFill>
              <a:latin typeface="Arial"/>
              <a:cs typeface="Arial"/>
              <a:sym typeface="Arial"/>
            </a:endParaRPr>
          </a:p>
          <a:p>
            <a:pPr algn="just" defTabSz="1219170">
              <a:buClr>
                <a:srgbClr val="000000"/>
              </a:buClr>
            </a:pPr>
            <a:endParaRPr sz="1867" kern="0">
              <a:solidFill>
                <a:srgbClr val="000000"/>
              </a:solidFill>
              <a:latin typeface="Arial"/>
              <a:cs typeface="Arial"/>
              <a:sym typeface="Arial"/>
            </a:endParaRPr>
          </a:p>
          <a:p>
            <a:pPr algn="just" defTabSz="1219170">
              <a:buClr>
                <a:srgbClr val="000000"/>
              </a:buClr>
            </a:pPr>
            <a:r>
              <a:rPr lang="en" sz="1867" kern="0">
                <a:solidFill>
                  <a:srgbClr val="000000"/>
                </a:solidFill>
                <a:latin typeface="Arial"/>
                <a:cs typeface="Arial"/>
                <a:sym typeface="Arial"/>
              </a:rPr>
              <a:t>Daily support calls and emails for issues that arise doing appointments (24-48 hour turn-around)</a:t>
            </a:r>
            <a:endParaRPr sz="1867" kern="0">
              <a:solidFill>
                <a:srgbClr val="000000"/>
              </a:solidFill>
              <a:latin typeface="Arial"/>
              <a:cs typeface="Arial"/>
              <a:sym typeface="Arial"/>
            </a:endParaRPr>
          </a:p>
          <a:p>
            <a:pPr algn="just" defTabSz="1219170">
              <a:buClr>
                <a:srgbClr val="000000"/>
              </a:buClr>
            </a:pPr>
            <a:endParaRPr sz="1867" kern="0">
              <a:solidFill>
                <a:srgbClr val="000000"/>
              </a:solidFill>
              <a:latin typeface="Arial"/>
              <a:cs typeface="Arial"/>
              <a:sym typeface="Arial"/>
            </a:endParaRPr>
          </a:p>
          <a:p>
            <a:pPr algn="just" defTabSz="1219170">
              <a:buClr>
                <a:srgbClr val="000000"/>
              </a:buClr>
            </a:pPr>
            <a:r>
              <a:rPr lang="en" sz="1867" kern="0">
                <a:solidFill>
                  <a:srgbClr val="000000"/>
                </a:solidFill>
                <a:latin typeface="Arial"/>
                <a:cs typeface="Arial"/>
                <a:sym typeface="Arial"/>
              </a:rPr>
              <a:t>Quarterly updates and bi-annual needs assessment</a:t>
            </a:r>
            <a:endParaRPr sz="1867" kern="0">
              <a:solidFill>
                <a:srgbClr val="000000"/>
              </a:solidFill>
              <a:latin typeface="Arial"/>
              <a:cs typeface="Arial"/>
              <a:sym typeface="Arial"/>
            </a:endParaRPr>
          </a:p>
          <a:p>
            <a:pPr algn="just" defTabSz="1219170">
              <a:buClr>
                <a:srgbClr val="000000"/>
              </a:buClr>
            </a:pPr>
            <a:endParaRPr sz="1867" kern="0">
              <a:solidFill>
                <a:srgbClr val="000000"/>
              </a:solidFill>
              <a:latin typeface="Arial"/>
              <a:cs typeface="Arial"/>
              <a:sym typeface="Arial"/>
            </a:endParaRPr>
          </a:p>
          <a:p>
            <a:pPr algn="just" defTabSz="1219170">
              <a:buClr>
                <a:srgbClr val="000000"/>
              </a:buClr>
            </a:pPr>
            <a:r>
              <a:rPr lang="en" sz="1867" kern="0">
                <a:solidFill>
                  <a:srgbClr val="000000"/>
                </a:solidFill>
                <a:latin typeface="Arial"/>
                <a:cs typeface="Arial"/>
                <a:sym typeface="Arial"/>
              </a:rPr>
              <a:t>SESP zoom support sessions</a:t>
            </a:r>
            <a:endParaRPr sz="1867" kern="0">
              <a:solidFill>
                <a:srgbClr val="000000"/>
              </a:solidFill>
              <a:latin typeface="Arial"/>
              <a:cs typeface="Arial"/>
              <a:sym typeface="Arial"/>
            </a:endParaRPr>
          </a:p>
          <a:p>
            <a:pPr algn="just" defTabSz="1219170">
              <a:buClr>
                <a:srgbClr val="000000"/>
              </a:buClr>
            </a:pPr>
            <a:endParaRPr sz="1867" kern="0">
              <a:solidFill>
                <a:srgbClr val="000000"/>
              </a:solidFill>
              <a:latin typeface="Arial"/>
              <a:cs typeface="Arial"/>
              <a:sym typeface="Arial"/>
            </a:endParaRPr>
          </a:p>
          <a:p>
            <a:pPr algn="just" defTabSz="1219170">
              <a:buClr>
                <a:srgbClr val="000000"/>
              </a:buClr>
            </a:pPr>
            <a:r>
              <a:rPr lang="en" sz="1867" kern="0">
                <a:solidFill>
                  <a:srgbClr val="000000"/>
                </a:solidFill>
                <a:latin typeface="Arial"/>
                <a:cs typeface="Arial"/>
                <a:sym typeface="Arial"/>
              </a:rPr>
              <a:t>Monthly networking sessions with SEPACs and PCTI graduates</a:t>
            </a:r>
            <a:endParaRPr sz="1867" kern="0">
              <a:solidFill>
                <a:srgbClr val="000000"/>
              </a:solidFill>
              <a:latin typeface="Arial"/>
              <a:cs typeface="Arial"/>
              <a:sym typeface="Arial"/>
            </a:endParaRPr>
          </a:p>
          <a:p>
            <a:pPr algn="just" defTabSz="1219170">
              <a:buClr>
                <a:srgbClr val="000000"/>
              </a:buClr>
            </a:pPr>
            <a:endParaRPr sz="1867" kern="0">
              <a:solidFill>
                <a:srgbClr val="000000"/>
              </a:solidFill>
              <a:latin typeface="Arial"/>
              <a:cs typeface="Arial"/>
              <a:sym typeface="Arial"/>
            </a:endParaRPr>
          </a:p>
          <a:p>
            <a:pPr algn="just" defTabSz="1219170">
              <a:buClr>
                <a:srgbClr val="000000"/>
              </a:buClr>
            </a:pPr>
            <a:r>
              <a:rPr lang="en" sz="1867" kern="0">
                <a:solidFill>
                  <a:srgbClr val="000000"/>
                </a:solidFill>
                <a:latin typeface="Arial"/>
                <a:cs typeface="Arial"/>
                <a:sym typeface="Arial"/>
              </a:rPr>
              <a:t>Private Facebook Group</a:t>
            </a:r>
            <a:endParaRPr sz="1867" kern="0">
              <a:solidFill>
                <a:srgbClr val="000000"/>
              </a:solidFill>
              <a:latin typeface="Arial"/>
              <a:cs typeface="Arial"/>
              <a:sym typeface="Arial"/>
            </a:endParaRPr>
          </a:p>
        </p:txBody>
      </p:sp>
      <p:sp>
        <p:nvSpPr>
          <p:cNvPr id="249" name="Google Shape;249;p38"/>
          <p:cNvSpPr txBox="1">
            <a:spLocks noGrp="1"/>
          </p:cNvSpPr>
          <p:nvPr>
            <p:ph type="title" idx="4294967295"/>
          </p:nvPr>
        </p:nvSpPr>
        <p:spPr>
          <a:xfrm>
            <a:off x="0" y="0"/>
            <a:ext cx="7510000" cy="882189"/>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133" b="0" i="0" u="none" strike="noStrike" kern="0" cap="none" spc="0" normalizeH="0" baseline="0" noProof="0">
                <a:ln>
                  <a:noFill/>
                </a:ln>
                <a:solidFill>
                  <a:srgbClr val="FFFFFF"/>
                </a:solidFill>
                <a:effectLst/>
                <a:uLnTx/>
                <a:uFillTx/>
                <a:latin typeface="Roboto Slab"/>
                <a:ea typeface="Roboto Slab"/>
                <a:cs typeface="Roboto Slab"/>
                <a:sym typeface="Roboto Slab"/>
              </a:rPr>
              <a:t>Supporting</a:t>
            </a:r>
          </a:p>
        </p:txBody>
      </p:sp>
      <p:pic>
        <p:nvPicPr>
          <p:cNvPr id="250" name="Google Shape;250;p38" descr="Logo for RTSC"/>
          <p:cNvPicPr preferRelativeResize="0"/>
          <p:nvPr/>
        </p:nvPicPr>
        <p:blipFill rotWithShape="1">
          <a:blip r:embed="rId3">
            <a:alphaModFix/>
          </a:blip>
          <a:srcRect/>
          <a:stretch/>
        </p:blipFill>
        <p:spPr>
          <a:xfrm>
            <a:off x="10097867" y="5243768"/>
            <a:ext cx="2094135" cy="1614233"/>
          </a:xfrm>
          <a:prstGeom prst="rect">
            <a:avLst/>
          </a:prstGeom>
          <a:noFill/>
          <a:ln>
            <a:noFill/>
          </a:ln>
        </p:spPr>
      </p:pic>
      <p:sp>
        <p:nvSpPr>
          <p:cNvPr id="251" name="Google Shape;251;p38">
            <a:extLst>
              <a:ext uri="{C183D7F6-B498-43B3-948B-1728B52AA6E4}">
                <adec:decorative xmlns:adec="http://schemas.microsoft.com/office/drawing/2017/decorative" val="1"/>
              </a:ext>
            </a:extLst>
          </p:cNvPr>
          <p:cNvSpPr/>
          <p:nvPr/>
        </p:nvSpPr>
        <p:spPr>
          <a:xfrm>
            <a:off x="9361300" y="247733"/>
            <a:ext cx="2907432" cy="2568456"/>
          </a:xfrm>
          <a:prstGeom prst="irregularSeal1">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 name="Google Shape;252;p38"/>
          <p:cNvSpPr txBox="1"/>
          <p:nvPr/>
        </p:nvSpPr>
        <p:spPr>
          <a:xfrm rot="-781867">
            <a:off x="9570379" y="1036126"/>
            <a:ext cx="2212168" cy="676876"/>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933" b="1" kern="0">
                <a:solidFill>
                  <a:srgbClr val="000000"/>
                </a:solidFill>
                <a:latin typeface="Roboto"/>
                <a:ea typeface="Roboto"/>
                <a:cs typeface="Roboto"/>
                <a:sym typeface="Roboto"/>
              </a:rPr>
              <a:t>At this point of the year, over 1,100 follow up calls have be made to newly appointed SESPs</a:t>
            </a:r>
            <a:endParaRPr sz="933" b="1" kern="0">
              <a:solidFill>
                <a:srgbClr val="000000"/>
              </a:solidFill>
              <a:latin typeface="Roboto"/>
              <a:ea typeface="Roboto"/>
              <a:cs typeface="Roboto"/>
              <a:sym typeface="Roboto"/>
            </a:endParaRPr>
          </a:p>
        </p:txBody>
      </p:sp>
      <p:pic>
        <p:nvPicPr>
          <p:cNvPr id="253" name="Google Shape;253;p38" descr="Logo for Federation for Children with Special Needs"/>
          <p:cNvPicPr preferRelativeResize="0"/>
          <p:nvPr/>
        </p:nvPicPr>
        <p:blipFill>
          <a:blip r:embed="rId4">
            <a:alphaModFix/>
          </a:blip>
          <a:stretch>
            <a:fillRect/>
          </a:stretch>
        </p:blipFill>
        <p:spPr>
          <a:xfrm>
            <a:off x="0" y="6312989"/>
            <a:ext cx="2420267" cy="545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9" name="Google Shape;259;p39">
            <a:extLst>
              <a:ext uri="{C183D7F6-B498-43B3-948B-1728B52AA6E4}">
                <adec:decorative xmlns:adec="http://schemas.microsoft.com/office/drawing/2017/decorative" val="1"/>
              </a:ext>
            </a:extLst>
          </p:cNvPr>
          <p:cNvSpPr/>
          <p:nvPr/>
        </p:nvSpPr>
        <p:spPr>
          <a:xfrm>
            <a:off x="3006100" y="974967"/>
            <a:ext cx="3052000" cy="2809600"/>
          </a:xfrm>
          <a:prstGeom prst="rect">
            <a:avLst/>
          </a:prstGeom>
          <a:solidFill>
            <a:srgbClr val="C9DA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 name="Google Shape;260;p39">
            <a:extLst>
              <a:ext uri="{C183D7F6-B498-43B3-948B-1728B52AA6E4}">
                <adec:decorative xmlns:adec="http://schemas.microsoft.com/office/drawing/2017/decorative" val="1"/>
              </a:ext>
            </a:extLst>
          </p:cNvPr>
          <p:cNvSpPr/>
          <p:nvPr/>
        </p:nvSpPr>
        <p:spPr>
          <a:xfrm>
            <a:off x="6152300" y="974967"/>
            <a:ext cx="3052000" cy="2809600"/>
          </a:xfrm>
          <a:prstGeom prst="rect">
            <a:avLst/>
          </a:prstGeom>
          <a:solidFill>
            <a:srgbClr val="A4C2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 name="Google Shape;261;p39">
            <a:extLst>
              <a:ext uri="{C183D7F6-B498-43B3-948B-1728B52AA6E4}">
                <adec:decorative xmlns:adec="http://schemas.microsoft.com/office/drawing/2017/decorative" val="1"/>
              </a:ext>
            </a:extLst>
          </p:cNvPr>
          <p:cNvSpPr/>
          <p:nvPr/>
        </p:nvSpPr>
        <p:spPr>
          <a:xfrm>
            <a:off x="3006100" y="3864100"/>
            <a:ext cx="3052000" cy="2809600"/>
          </a:xfrm>
          <a:prstGeom prst="rect">
            <a:avLst/>
          </a:prstGeom>
          <a:solidFill>
            <a:srgbClr val="A4C2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 name="Google Shape;262;p39">
            <a:extLst>
              <a:ext uri="{C183D7F6-B498-43B3-948B-1728B52AA6E4}">
                <adec:decorative xmlns:adec="http://schemas.microsoft.com/office/drawing/2017/decorative" val="1"/>
              </a:ext>
            </a:extLst>
          </p:cNvPr>
          <p:cNvSpPr/>
          <p:nvPr/>
        </p:nvSpPr>
        <p:spPr>
          <a:xfrm>
            <a:off x="6149533" y="3864100"/>
            <a:ext cx="3052000" cy="2809600"/>
          </a:xfrm>
          <a:prstGeom prst="rect">
            <a:avLst/>
          </a:prstGeom>
          <a:solidFill>
            <a:srgbClr val="C9DA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 name="Google Shape;267;p39"/>
          <p:cNvSpPr txBox="1">
            <a:spLocks noGrp="1"/>
          </p:cNvSpPr>
          <p:nvPr>
            <p:ph type="title" idx="4294967295"/>
          </p:nvPr>
        </p:nvSpPr>
        <p:spPr>
          <a:xfrm>
            <a:off x="2346000" y="128467"/>
            <a:ext cx="7500000" cy="902835"/>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a:ln>
                  <a:noFill/>
                </a:ln>
                <a:solidFill>
                  <a:srgbClr val="000000"/>
                </a:solidFill>
                <a:effectLst/>
                <a:uLnTx/>
                <a:uFillTx/>
                <a:latin typeface="Lato"/>
                <a:ea typeface="Lato"/>
                <a:cs typeface="Lato"/>
                <a:sym typeface="Lato"/>
              </a:rPr>
              <a:t>Thank you!</a:t>
            </a:r>
          </a:p>
        </p:txBody>
      </p:sp>
      <p:sp>
        <p:nvSpPr>
          <p:cNvPr id="263" name="Google Shape;263;p39"/>
          <p:cNvSpPr txBox="1"/>
          <p:nvPr/>
        </p:nvSpPr>
        <p:spPr>
          <a:xfrm>
            <a:off x="3006100" y="1190467"/>
            <a:ext cx="3198000" cy="1723701"/>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2133" b="1" kern="0">
                <a:solidFill>
                  <a:srgbClr val="000000"/>
                </a:solidFill>
                <a:latin typeface="Lato"/>
                <a:ea typeface="Lato"/>
                <a:cs typeface="Lato"/>
                <a:sym typeface="Lato"/>
              </a:rPr>
              <a:t>Contact RTSC</a:t>
            </a:r>
            <a:endParaRPr sz="2133" b="1" kern="0">
              <a:solidFill>
                <a:srgbClr val="000000"/>
              </a:solidFill>
              <a:latin typeface="Lato"/>
              <a:ea typeface="Lato"/>
              <a:cs typeface="Lato"/>
              <a:sym typeface="Lato"/>
            </a:endParaRPr>
          </a:p>
          <a:p>
            <a:pPr algn="ctr" defTabSz="1219170">
              <a:buClr>
                <a:srgbClr val="000000"/>
              </a:buClr>
            </a:pPr>
            <a:endParaRPr sz="1867" kern="0">
              <a:solidFill>
                <a:srgbClr val="000000"/>
              </a:solidFill>
              <a:latin typeface="Arial"/>
              <a:cs typeface="Arial"/>
              <a:sym typeface="Arial"/>
            </a:endParaRPr>
          </a:p>
          <a:p>
            <a:pPr algn="ctr" defTabSz="1219170">
              <a:buClr>
                <a:srgbClr val="000000"/>
              </a:buClr>
            </a:pPr>
            <a:r>
              <a:rPr lang="en" sz="1867" kern="0">
                <a:solidFill>
                  <a:srgbClr val="000000"/>
                </a:solidFill>
                <a:latin typeface="Roboto"/>
                <a:ea typeface="Roboto"/>
                <a:cs typeface="Roboto"/>
                <a:sym typeface="Roboto"/>
              </a:rPr>
              <a:t>fcsn.org/rtsc</a:t>
            </a:r>
            <a:endParaRPr sz="1867" kern="0">
              <a:solidFill>
                <a:srgbClr val="000000"/>
              </a:solidFill>
              <a:latin typeface="Roboto"/>
              <a:ea typeface="Roboto"/>
              <a:cs typeface="Roboto"/>
              <a:sym typeface="Roboto"/>
            </a:endParaRPr>
          </a:p>
          <a:p>
            <a:pPr algn="ctr" defTabSz="1219170">
              <a:buClr>
                <a:srgbClr val="000000"/>
              </a:buClr>
            </a:pPr>
            <a:r>
              <a:rPr lang="en" sz="1867" u="sng" kern="0">
                <a:solidFill>
                  <a:srgbClr val="000000"/>
                </a:solidFill>
                <a:latin typeface="Roboto"/>
                <a:ea typeface="Roboto"/>
                <a:cs typeface="Roboto"/>
                <a:sym typeface="Roboto"/>
                <a:hlinkClick r:id="rId3">
                  <a:extLst>
                    <a:ext uri="{A12FA001-AC4F-418D-AE19-62706E023703}">
                      <ahyp:hlinkClr xmlns:ahyp="http://schemas.microsoft.com/office/drawing/2018/hyperlinkcolor" val="tx"/>
                    </a:ext>
                  </a:extLst>
                </a:hlinkClick>
              </a:rPr>
              <a:t>rtsc@fcsn.org</a:t>
            </a:r>
            <a:endParaRPr sz="1867" kern="0">
              <a:solidFill>
                <a:srgbClr val="000000"/>
              </a:solidFill>
              <a:latin typeface="Roboto"/>
              <a:ea typeface="Roboto"/>
              <a:cs typeface="Roboto"/>
              <a:sym typeface="Roboto"/>
            </a:endParaRPr>
          </a:p>
          <a:p>
            <a:pPr algn="ctr" defTabSz="1219170">
              <a:buClr>
                <a:srgbClr val="000000"/>
              </a:buClr>
            </a:pPr>
            <a:r>
              <a:rPr lang="en" sz="1867" kern="0">
                <a:solidFill>
                  <a:srgbClr val="000000"/>
                </a:solidFill>
                <a:latin typeface="Roboto"/>
                <a:ea typeface="Roboto"/>
                <a:cs typeface="Roboto"/>
                <a:sym typeface="Roboto"/>
              </a:rPr>
              <a:t>617-399-8342</a:t>
            </a:r>
            <a:endParaRPr sz="1867" kern="0">
              <a:solidFill>
                <a:srgbClr val="000000"/>
              </a:solidFill>
              <a:latin typeface="Arial"/>
              <a:cs typeface="Arial"/>
              <a:sym typeface="Arial"/>
            </a:endParaRPr>
          </a:p>
        </p:txBody>
      </p:sp>
      <p:sp>
        <p:nvSpPr>
          <p:cNvPr id="264" name="Google Shape;264;p39"/>
          <p:cNvSpPr txBox="1"/>
          <p:nvPr/>
        </p:nvSpPr>
        <p:spPr>
          <a:xfrm>
            <a:off x="5675533" y="1190467"/>
            <a:ext cx="4000000" cy="1887528"/>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2133" b="1" kern="0">
                <a:solidFill>
                  <a:srgbClr val="000000"/>
                </a:solidFill>
                <a:latin typeface="Lato"/>
                <a:ea typeface="Lato"/>
                <a:cs typeface="Lato"/>
                <a:sym typeface="Lato"/>
              </a:rPr>
              <a:t>Become an SESP</a:t>
            </a:r>
            <a:endParaRPr sz="2133" b="1" kern="0">
              <a:solidFill>
                <a:srgbClr val="000000"/>
              </a:solidFill>
              <a:latin typeface="Lato"/>
              <a:ea typeface="Lato"/>
              <a:cs typeface="Lato"/>
              <a:sym typeface="Lato"/>
            </a:endParaRPr>
          </a:p>
          <a:p>
            <a:pPr algn="ctr" defTabSz="1219170">
              <a:buClr>
                <a:srgbClr val="000000"/>
              </a:buClr>
            </a:pPr>
            <a:endParaRPr sz="2133" kern="0">
              <a:solidFill>
                <a:srgbClr val="000000"/>
              </a:solidFill>
              <a:latin typeface="Arial"/>
              <a:cs typeface="Arial"/>
              <a:sym typeface="Arial"/>
            </a:endParaRPr>
          </a:p>
          <a:p>
            <a:pPr algn="ctr" defTabSz="1219170">
              <a:buClr>
                <a:srgbClr val="000000"/>
              </a:buClr>
            </a:pPr>
            <a:r>
              <a:rPr lang="en" sz="1600" u="sng" kern="0">
                <a:solidFill>
                  <a:srgbClr val="000000"/>
                </a:solidFill>
                <a:latin typeface="Arial"/>
                <a:cs typeface="Arial"/>
                <a:sym typeface="Arial"/>
                <a:hlinkClick r:id="rId4">
                  <a:extLst>
                    <a:ext uri="{A12FA001-AC4F-418D-AE19-62706E023703}">
                      <ahyp:hlinkClr xmlns:ahyp="http://schemas.microsoft.com/office/drawing/2018/hyperlinkcolor" val="tx"/>
                    </a:ext>
                  </a:extLst>
                </a:hlinkClick>
              </a:rPr>
              <a:t>RTSC Brochure</a:t>
            </a:r>
            <a:endParaRPr sz="1600" kern="0">
              <a:solidFill>
                <a:srgbClr val="000000"/>
              </a:solidFill>
              <a:latin typeface="Arial"/>
              <a:cs typeface="Arial"/>
              <a:sym typeface="Arial"/>
            </a:endParaRPr>
          </a:p>
          <a:p>
            <a:pPr algn="ctr" defTabSz="1219170">
              <a:buClr>
                <a:srgbClr val="000000"/>
              </a:buClr>
            </a:pPr>
            <a:r>
              <a:rPr lang="en" sz="1600" u="sng" kern="0">
                <a:solidFill>
                  <a:srgbClr val="000000"/>
                </a:solidFill>
                <a:latin typeface="Arial"/>
                <a:cs typeface="Arial"/>
                <a:sym typeface="Arial"/>
                <a:hlinkClick r:id="rId5">
                  <a:extLst>
                    <a:ext uri="{A12FA001-AC4F-418D-AE19-62706E023703}">
                      <ahyp:hlinkClr xmlns:ahyp="http://schemas.microsoft.com/office/drawing/2018/hyperlinkcolor" val="tx"/>
                    </a:ext>
                  </a:extLst>
                </a:hlinkClick>
              </a:rPr>
              <a:t>Online Application</a:t>
            </a:r>
            <a:endParaRPr sz="1600" kern="0">
              <a:solidFill>
                <a:srgbClr val="000000"/>
              </a:solidFill>
              <a:latin typeface="Arial"/>
              <a:cs typeface="Arial"/>
              <a:sym typeface="Arial"/>
            </a:endParaRPr>
          </a:p>
          <a:p>
            <a:pPr algn="ctr" defTabSz="1219170">
              <a:buClr>
                <a:srgbClr val="000000"/>
              </a:buClr>
            </a:pPr>
            <a:r>
              <a:rPr lang="en" sz="1600" u="sng" kern="0">
                <a:solidFill>
                  <a:srgbClr val="000000"/>
                </a:solidFill>
                <a:latin typeface="Arial"/>
                <a:cs typeface="Arial"/>
                <a:sym typeface="Arial"/>
                <a:hlinkClick r:id="rId6">
                  <a:extLst>
                    <a:ext uri="{A12FA001-AC4F-418D-AE19-62706E023703}">
                      <ahyp:hlinkClr xmlns:ahyp="http://schemas.microsoft.com/office/drawing/2018/hyperlinkcolor" val="tx"/>
                    </a:ext>
                  </a:extLst>
                </a:hlinkClick>
              </a:rPr>
              <a:t>Register for an Orientation</a:t>
            </a:r>
            <a:endParaRPr sz="1600" kern="0">
              <a:solidFill>
                <a:srgbClr val="000000"/>
              </a:solidFill>
              <a:latin typeface="Arial"/>
              <a:cs typeface="Arial"/>
              <a:sym typeface="Arial"/>
            </a:endParaRPr>
          </a:p>
          <a:p>
            <a:pPr algn="ctr" defTabSz="1219170">
              <a:buClr>
                <a:srgbClr val="000000"/>
              </a:buClr>
            </a:pPr>
            <a:r>
              <a:rPr lang="en" sz="1600" u="sng" kern="0">
                <a:solidFill>
                  <a:srgbClr val="000000"/>
                </a:solidFill>
                <a:latin typeface="Arial"/>
                <a:cs typeface="Arial"/>
                <a:sym typeface="Arial"/>
                <a:hlinkClick r:id="rId7">
                  <a:extLst>
                    <a:ext uri="{A12FA001-AC4F-418D-AE19-62706E023703}">
                      <ahyp:hlinkClr xmlns:ahyp="http://schemas.microsoft.com/office/drawing/2018/hyperlinkcolor" val="tx"/>
                    </a:ext>
                  </a:extLst>
                </a:hlinkClick>
              </a:rPr>
              <a:t>CORI Form</a:t>
            </a:r>
            <a:endParaRPr sz="1867" kern="0">
              <a:solidFill>
                <a:srgbClr val="000000"/>
              </a:solidFill>
              <a:latin typeface="Arial"/>
              <a:cs typeface="Arial"/>
              <a:sym typeface="Arial"/>
            </a:endParaRPr>
          </a:p>
        </p:txBody>
      </p:sp>
      <p:sp>
        <p:nvSpPr>
          <p:cNvPr id="265" name="Google Shape;265;p39"/>
          <p:cNvSpPr txBox="1"/>
          <p:nvPr/>
        </p:nvSpPr>
        <p:spPr>
          <a:xfrm>
            <a:off x="3124100" y="3975900"/>
            <a:ext cx="2962000" cy="2585283"/>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2133" b="1" kern="0">
                <a:solidFill>
                  <a:srgbClr val="000000"/>
                </a:solidFill>
                <a:latin typeface="Lato"/>
                <a:ea typeface="Lato"/>
                <a:cs typeface="Lato"/>
                <a:sym typeface="Lato"/>
              </a:rPr>
              <a:t>Trainings </a:t>
            </a:r>
            <a:endParaRPr sz="1600" b="1" kern="0">
              <a:solidFill>
                <a:srgbClr val="000000"/>
              </a:solidFill>
              <a:latin typeface="Lato"/>
              <a:ea typeface="Lato"/>
              <a:cs typeface="Lato"/>
              <a:sym typeface="Lato"/>
            </a:endParaRPr>
          </a:p>
          <a:p>
            <a:pPr algn="ctr" defTabSz="1219170">
              <a:buClr>
                <a:srgbClr val="000000"/>
              </a:buClr>
            </a:pPr>
            <a:endParaRPr sz="1867" kern="0">
              <a:solidFill>
                <a:srgbClr val="000000"/>
              </a:solidFill>
              <a:latin typeface="Roboto"/>
              <a:ea typeface="Roboto"/>
              <a:cs typeface="Roboto"/>
              <a:sym typeface="Roboto"/>
            </a:endParaRPr>
          </a:p>
          <a:p>
            <a:pPr algn="ctr" defTabSz="1219170">
              <a:buClr>
                <a:srgbClr val="000000"/>
              </a:buClr>
            </a:pPr>
            <a:r>
              <a:rPr lang="en" sz="1600" kern="0">
                <a:solidFill>
                  <a:srgbClr val="000000"/>
                </a:solidFill>
                <a:latin typeface="Roboto"/>
                <a:ea typeface="Roboto"/>
                <a:cs typeface="Roboto"/>
                <a:sym typeface="Roboto"/>
              </a:rPr>
              <a:t>SESP Orientation Training</a:t>
            </a:r>
            <a:endParaRPr sz="1600" kern="0">
              <a:solidFill>
                <a:srgbClr val="000000"/>
              </a:solidFill>
              <a:latin typeface="Roboto"/>
              <a:ea typeface="Roboto"/>
              <a:cs typeface="Roboto"/>
              <a:sym typeface="Roboto"/>
            </a:endParaRPr>
          </a:p>
          <a:p>
            <a:pPr algn="ctr" defTabSz="1219170">
              <a:buClr>
                <a:srgbClr val="000000"/>
              </a:buClr>
            </a:pPr>
            <a:r>
              <a:rPr lang="en" sz="1600" kern="0">
                <a:solidFill>
                  <a:srgbClr val="000000"/>
                </a:solidFill>
                <a:latin typeface="Roboto"/>
                <a:ea typeface="Roboto"/>
                <a:cs typeface="Roboto"/>
                <a:sym typeface="Roboto"/>
              </a:rPr>
              <a:t>Trauma</a:t>
            </a:r>
            <a:endParaRPr sz="1600" kern="0">
              <a:solidFill>
                <a:srgbClr val="000000"/>
              </a:solidFill>
              <a:latin typeface="Roboto"/>
              <a:ea typeface="Roboto"/>
              <a:cs typeface="Roboto"/>
              <a:sym typeface="Roboto"/>
            </a:endParaRPr>
          </a:p>
          <a:p>
            <a:pPr algn="ctr" defTabSz="1219170">
              <a:buClr>
                <a:srgbClr val="000000"/>
              </a:buClr>
            </a:pPr>
            <a:r>
              <a:rPr lang="en" sz="1600" kern="0">
                <a:solidFill>
                  <a:srgbClr val="000000"/>
                </a:solidFill>
                <a:latin typeface="Roboto"/>
                <a:ea typeface="Roboto"/>
                <a:cs typeface="Roboto"/>
                <a:sym typeface="Roboto"/>
              </a:rPr>
              <a:t>Discipline and Suspension</a:t>
            </a:r>
            <a:endParaRPr sz="1600" kern="0">
              <a:solidFill>
                <a:srgbClr val="000000"/>
              </a:solidFill>
              <a:latin typeface="Roboto"/>
              <a:ea typeface="Roboto"/>
              <a:cs typeface="Roboto"/>
              <a:sym typeface="Roboto"/>
            </a:endParaRPr>
          </a:p>
          <a:p>
            <a:pPr algn="ctr" defTabSz="1219170">
              <a:buClr>
                <a:srgbClr val="000000"/>
              </a:buClr>
            </a:pPr>
            <a:r>
              <a:rPr lang="en" sz="1600" kern="0">
                <a:solidFill>
                  <a:srgbClr val="000000"/>
                </a:solidFill>
                <a:latin typeface="Roboto"/>
                <a:ea typeface="Roboto"/>
                <a:cs typeface="Roboto"/>
                <a:sym typeface="Roboto"/>
              </a:rPr>
              <a:t>Monthly Webinars</a:t>
            </a:r>
            <a:endParaRPr sz="1600" kern="0">
              <a:solidFill>
                <a:srgbClr val="000000"/>
              </a:solidFill>
              <a:latin typeface="Roboto"/>
              <a:ea typeface="Roboto"/>
              <a:cs typeface="Roboto"/>
              <a:sym typeface="Roboto"/>
            </a:endParaRPr>
          </a:p>
          <a:p>
            <a:pPr algn="ctr" defTabSz="1219170">
              <a:buClr>
                <a:srgbClr val="000000"/>
              </a:buClr>
            </a:pPr>
            <a:endParaRPr sz="1600" kern="0">
              <a:solidFill>
                <a:srgbClr val="000000"/>
              </a:solidFill>
              <a:latin typeface="Roboto"/>
              <a:ea typeface="Roboto"/>
              <a:cs typeface="Roboto"/>
              <a:sym typeface="Roboto"/>
            </a:endParaRPr>
          </a:p>
          <a:p>
            <a:pPr algn="ctr" defTabSz="1219170">
              <a:buClr>
                <a:srgbClr val="000000"/>
              </a:buClr>
            </a:pPr>
            <a:r>
              <a:rPr lang="en" sz="1600" kern="0">
                <a:solidFill>
                  <a:srgbClr val="000000"/>
                </a:solidFill>
                <a:latin typeface="Roboto"/>
                <a:ea typeface="Roboto"/>
                <a:cs typeface="Roboto"/>
                <a:sym typeface="Roboto"/>
              </a:rPr>
              <a:t>Sign up on our </a:t>
            </a:r>
            <a:r>
              <a:rPr lang="en" sz="1600" u="sng" kern="0">
                <a:solidFill>
                  <a:srgbClr val="000000"/>
                </a:solidFill>
                <a:latin typeface="Roboto"/>
                <a:ea typeface="Roboto"/>
                <a:cs typeface="Roboto"/>
                <a:sym typeface="Roboto"/>
                <a:hlinkClick r:id="rId6">
                  <a:extLst>
                    <a:ext uri="{A12FA001-AC4F-418D-AE19-62706E023703}">
                      <ahyp:hlinkClr xmlns:ahyp="http://schemas.microsoft.com/office/drawing/2018/hyperlinkcolor" val="tx"/>
                    </a:ext>
                  </a:extLst>
                </a:hlinkClick>
              </a:rPr>
              <a:t>Events Calendar</a:t>
            </a:r>
            <a:r>
              <a:rPr lang="en" sz="1600" kern="0">
                <a:solidFill>
                  <a:srgbClr val="000000"/>
                </a:solidFill>
                <a:latin typeface="Roboto"/>
                <a:ea typeface="Roboto"/>
                <a:cs typeface="Roboto"/>
                <a:sym typeface="Roboto"/>
              </a:rPr>
              <a:t> </a:t>
            </a:r>
            <a:endParaRPr sz="1600" kern="0">
              <a:solidFill>
                <a:srgbClr val="000000"/>
              </a:solidFill>
              <a:latin typeface="Roboto"/>
              <a:ea typeface="Roboto"/>
              <a:cs typeface="Roboto"/>
              <a:sym typeface="Roboto"/>
            </a:endParaRPr>
          </a:p>
        </p:txBody>
      </p:sp>
      <p:sp>
        <p:nvSpPr>
          <p:cNvPr id="266" name="Google Shape;266;p39"/>
          <p:cNvSpPr txBox="1"/>
          <p:nvPr/>
        </p:nvSpPr>
        <p:spPr>
          <a:xfrm>
            <a:off x="5675533" y="3975901"/>
            <a:ext cx="4000000" cy="2051740"/>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2133" b="1" kern="0">
                <a:solidFill>
                  <a:srgbClr val="000000"/>
                </a:solidFill>
                <a:latin typeface="Lato"/>
                <a:ea typeface="Lato"/>
                <a:cs typeface="Lato"/>
                <a:sym typeface="Lato"/>
              </a:rPr>
              <a:t>SESP Supports </a:t>
            </a:r>
            <a:endParaRPr sz="2133" b="1" kern="0">
              <a:solidFill>
                <a:srgbClr val="000000"/>
              </a:solidFill>
              <a:latin typeface="Lato"/>
              <a:ea typeface="Lato"/>
              <a:cs typeface="Lato"/>
              <a:sym typeface="Lato"/>
            </a:endParaRPr>
          </a:p>
          <a:p>
            <a:pPr defTabSz="1219170">
              <a:buClr>
                <a:srgbClr val="000000"/>
              </a:buClr>
            </a:pPr>
            <a:endParaRPr sz="1600" kern="0">
              <a:solidFill>
                <a:srgbClr val="000000"/>
              </a:solidFill>
              <a:latin typeface="Lato"/>
              <a:ea typeface="Lato"/>
              <a:cs typeface="Lato"/>
              <a:sym typeface="Lato"/>
            </a:endParaRPr>
          </a:p>
          <a:p>
            <a:pPr algn="ctr" defTabSz="1219170">
              <a:buClr>
                <a:srgbClr val="000000"/>
              </a:buClr>
            </a:pPr>
            <a:r>
              <a:rPr lang="en" sz="1600" u="sng" kern="0">
                <a:solidFill>
                  <a:srgbClr val="000000"/>
                </a:solidFill>
                <a:latin typeface="Lato"/>
                <a:ea typeface="Lato"/>
                <a:cs typeface="Lato"/>
                <a:sym typeface="Lato"/>
                <a:hlinkClick r:id="rId8">
                  <a:extLst>
                    <a:ext uri="{A12FA001-AC4F-418D-AE19-62706E023703}">
                      <ahyp:hlinkClr xmlns:ahyp="http://schemas.microsoft.com/office/drawing/2018/hyperlinkcolor" val="tx"/>
                    </a:ext>
                  </a:extLst>
                </a:hlinkClick>
              </a:rPr>
              <a:t>Contact a Support Specialist</a:t>
            </a:r>
            <a:endParaRPr sz="1600" kern="0">
              <a:solidFill>
                <a:srgbClr val="000000"/>
              </a:solidFill>
              <a:latin typeface="Lato"/>
              <a:ea typeface="Lato"/>
              <a:cs typeface="Lato"/>
              <a:sym typeface="Lato"/>
            </a:endParaRPr>
          </a:p>
          <a:p>
            <a:pPr algn="ctr" defTabSz="1219170">
              <a:buClr>
                <a:srgbClr val="000000"/>
              </a:buClr>
            </a:pPr>
            <a:r>
              <a:rPr lang="en" sz="1600" u="sng" kern="0">
                <a:solidFill>
                  <a:srgbClr val="000000"/>
                </a:solidFill>
                <a:latin typeface="Lato"/>
                <a:ea typeface="Lato"/>
                <a:cs typeface="Lato"/>
                <a:sym typeface="Lato"/>
                <a:hlinkClick r:id="rId6">
                  <a:extLst>
                    <a:ext uri="{A12FA001-AC4F-418D-AE19-62706E023703}">
                      <ahyp:hlinkClr xmlns:ahyp="http://schemas.microsoft.com/office/drawing/2018/hyperlinkcolor" val="tx"/>
                    </a:ext>
                  </a:extLst>
                </a:hlinkClick>
              </a:rPr>
              <a:t>SESP Zoom Support Meeting</a:t>
            </a:r>
            <a:endParaRPr sz="1600" kern="0">
              <a:solidFill>
                <a:srgbClr val="000000"/>
              </a:solidFill>
              <a:latin typeface="Lato"/>
              <a:ea typeface="Lato"/>
              <a:cs typeface="Lato"/>
              <a:sym typeface="Lato"/>
            </a:endParaRPr>
          </a:p>
          <a:p>
            <a:pPr algn="ctr" defTabSz="1219170">
              <a:buClr>
                <a:srgbClr val="000000"/>
              </a:buClr>
            </a:pPr>
            <a:r>
              <a:rPr lang="en" sz="1600" u="sng" kern="0">
                <a:solidFill>
                  <a:srgbClr val="000000"/>
                </a:solidFill>
                <a:latin typeface="Lato"/>
                <a:ea typeface="Lato"/>
                <a:cs typeface="Lato"/>
                <a:sym typeface="Lato"/>
                <a:hlinkClick r:id="rId9">
                  <a:extLst>
                    <a:ext uri="{A12FA001-AC4F-418D-AE19-62706E023703}">
                      <ahyp:hlinkClr xmlns:ahyp="http://schemas.microsoft.com/office/drawing/2018/hyperlinkcolor" val="tx"/>
                    </a:ext>
                  </a:extLst>
                </a:hlinkClick>
              </a:rPr>
              <a:t>Consider This Newsletter</a:t>
            </a:r>
            <a:endParaRPr sz="1600" kern="0">
              <a:solidFill>
                <a:srgbClr val="000000"/>
              </a:solidFill>
              <a:latin typeface="Lato"/>
              <a:ea typeface="Lato"/>
              <a:cs typeface="Lato"/>
              <a:sym typeface="Lato"/>
            </a:endParaRPr>
          </a:p>
          <a:p>
            <a:pPr algn="ctr" defTabSz="1219170">
              <a:buClr>
                <a:srgbClr val="000000"/>
              </a:buClr>
            </a:pPr>
            <a:r>
              <a:rPr lang="en" sz="1600" u="sng" kern="0">
                <a:solidFill>
                  <a:srgbClr val="000000"/>
                </a:solidFill>
                <a:latin typeface="Lato"/>
                <a:ea typeface="Lato"/>
                <a:cs typeface="Lato"/>
                <a:sym typeface="Lato"/>
                <a:hlinkClick r:id="rId10">
                  <a:extLst>
                    <a:ext uri="{A12FA001-AC4F-418D-AE19-62706E023703}">
                      <ahyp:hlinkClr xmlns:ahyp="http://schemas.microsoft.com/office/drawing/2018/hyperlinkcolor" val="tx"/>
                    </a:ext>
                  </a:extLst>
                </a:hlinkClick>
              </a:rPr>
              <a:t>Networking Meetings</a:t>
            </a:r>
            <a:endParaRPr sz="1600" kern="0">
              <a:solidFill>
                <a:srgbClr val="000000"/>
              </a:solidFill>
              <a:latin typeface="Lato"/>
              <a:ea typeface="Lato"/>
              <a:cs typeface="Lato"/>
              <a:sym typeface="Lato"/>
            </a:endParaRPr>
          </a:p>
          <a:p>
            <a:pPr algn="ctr" defTabSz="1219170">
              <a:buClr>
                <a:srgbClr val="000000"/>
              </a:buClr>
            </a:pPr>
            <a:r>
              <a:rPr lang="en" sz="1600" u="sng" kern="0">
                <a:solidFill>
                  <a:srgbClr val="000000"/>
                </a:solidFill>
                <a:latin typeface="Lato"/>
                <a:ea typeface="Lato"/>
                <a:cs typeface="Lato"/>
                <a:sym typeface="Lato"/>
                <a:hlinkClick r:id="rId11">
                  <a:extLst>
                    <a:ext uri="{A12FA001-AC4F-418D-AE19-62706E023703}">
                      <ahyp:hlinkClr xmlns:ahyp="http://schemas.microsoft.com/office/drawing/2018/hyperlinkcolor" val="tx"/>
                    </a:ext>
                  </a:extLst>
                </a:hlinkClick>
              </a:rPr>
              <a:t>Other Support</a:t>
            </a:r>
            <a:endParaRPr sz="1867" kern="0">
              <a:solidFill>
                <a:srgbClr val="000000"/>
              </a:solidFill>
              <a:latin typeface="Arial"/>
              <a:cs typeface="Arial"/>
              <a:sym typeface="Arial"/>
            </a:endParaRPr>
          </a:p>
        </p:txBody>
      </p:sp>
      <p:sp>
        <p:nvSpPr>
          <p:cNvPr id="268" name="Google Shape;268;p39">
            <a:extLst>
              <a:ext uri="{C183D7F6-B498-43B3-948B-1728B52AA6E4}">
                <adec:decorative xmlns:adec="http://schemas.microsoft.com/office/drawing/2017/decorative" val="1"/>
              </a:ext>
            </a:extLst>
          </p:cNvPr>
          <p:cNvSpPr/>
          <p:nvPr/>
        </p:nvSpPr>
        <p:spPr>
          <a:xfrm>
            <a:off x="0" y="0"/>
            <a:ext cx="326400" cy="6858000"/>
          </a:xfrm>
          <a:prstGeom prst="rect">
            <a:avLst/>
          </a:prstGeom>
          <a:solidFill>
            <a:srgbClr val="182F7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69" name="Google Shape;269;p39" descr="Logo for RTSC"/>
          <p:cNvPicPr preferRelativeResize="0"/>
          <p:nvPr/>
        </p:nvPicPr>
        <p:blipFill rotWithShape="1">
          <a:blip r:embed="rId12">
            <a:alphaModFix/>
          </a:blip>
          <a:srcRect/>
          <a:stretch/>
        </p:blipFill>
        <p:spPr>
          <a:xfrm>
            <a:off x="10097867" y="5243768"/>
            <a:ext cx="2094135" cy="1614233"/>
          </a:xfrm>
          <a:prstGeom prst="rect">
            <a:avLst/>
          </a:prstGeom>
          <a:noFill/>
          <a:ln>
            <a:noFill/>
          </a:ln>
        </p:spPr>
      </p:pic>
      <p:pic>
        <p:nvPicPr>
          <p:cNvPr id="258" name="Google Shape;258;p39" descr="Log for Federation for Children with Special Needs"/>
          <p:cNvPicPr preferRelativeResize="0"/>
          <p:nvPr/>
        </p:nvPicPr>
        <p:blipFill>
          <a:blip r:embed="rId13">
            <a:alphaModFix/>
          </a:blip>
          <a:stretch>
            <a:fillRect/>
          </a:stretch>
        </p:blipFill>
        <p:spPr>
          <a:xfrm>
            <a:off x="393067" y="6028289"/>
            <a:ext cx="2420267" cy="545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 name="Title 1">
            <a:extLst>
              <a:ext uri="{FF2B5EF4-FFF2-40B4-BE49-F238E27FC236}">
                <a16:creationId xmlns:a16="http://schemas.microsoft.com/office/drawing/2014/main" id="{A0A1F1BA-D2DA-4548-82C5-5A05EE18749F}"/>
              </a:ext>
            </a:extLst>
          </p:cNvPr>
          <p:cNvSpPr>
            <a:spLocks noGrp="1"/>
          </p:cNvSpPr>
          <p:nvPr>
            <p:ph type="title" idx="4294967295"/>
          </p:nvPr>
        </p:nvSpPr>
        <p:spPr>
          <a:xfrm>
            <a:off x="415600" y="-763600"/>
            <a:ext cx="11360800" cy="763600"/>
          </a:xfrm>
        </p:spPr>
        <p:txBody>
          <a:bodyPr spcFirstLastPara="1" wrap="square" lIns="91425" tIns="91425" rIns="91425" bIns="91425" anchor="b" anchorCtr="0">
            <a:normAutofit/>
          </a:bodyPr>
          <a:lstStyle/>
          <a:p>
            <a:r>
              <a:rPr lang="en-US"/>
              <a:t>Making a Difference Conference Registration is Now Open</a:t>
            </a:r>
          </a:p>
        </p:txBody>
      </p:sp>
      <p:sp>
        <p:nvSpPr>
          <p:cNvPr id="275" name="Google Shape;275;p40"/>
          <p:cNvSpPr txBox="1"/>
          <p:nvPr/>
        </p:nvSpPr>
        <p:spPr>
          <a:xfrm>
            <a:off x="2346000" y="128467"/>
            <a:ext cx="7500000" cy="902835"/>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4267" u="sng" kern="0">
                <a:solidFill>
                  <a:srgbClr val="0097A7"/>
                </a:solidFill>
                <a:latin typeface="Lato"/>
                <a:ea typeface="Lato"/>
                <a:cs typeface="Lato"/>
                <a:sym typeface="Lato"/>
                <a:hlinkClick r:id="rId3"/>
              </a:rPr>
              <a:t>Registration is now open!</a:t>
            </a:r>
            <a:endParaRPr sz="4267" kern="0">
              <a:solidFill>
                <a:srgbClr val="000000"/>
              </a:solidFill>
              <a:latin typeface="Lato"/>
              <a:ea typeface="Lato"/>
              <a:cs typeface="Lato"/>
              <a:sym typeface="Lato"/>
            </a:endParaRPr>
          </a:p>
        </p:txBody>
      </p:sp>
      <p:sp>
        <p:nvSpPr>
          <p:cNvPr id="276" name="Google Shape;276;p40">
            <a:extLst>
              <a:ext uri="{C183D7F6-B498-43B3-948B-1728B52AA6E4}">
                <adec:decorative xmlns:adec="http://schemas.microsoft.com/office/drawing/2017/decorative" val="1"/>
              </a:ext>
            </a:extLst>
          </p:cNvPr>
          <p:cNvSpPr/>
          <p:nvPr/>
        </p:nvSpPr>
        <p:spPr>
          <a:xfrm>
            <a:off x="0" y="0"/>
            <a:ext cx="326400" cy="6858000"/>
          </a:xfrm>
          <a:prstGeom prst="rect">
            <a:avLst/>
          </a:prstGeom>
          <a:solidFill>
            <a:srgbClr val="182F7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77" name="Google Shape;277;p40" descr="Flyer for the 2022 Making a Difference Conference Registration. Event will occur on November 15th, 2022 from 8:30AM to 5:00PM. One can register here: www.fcsn.org/rtsc">
            <a:hlinkClick r:id="rId3"/>
          </p:cNvPr>
          <p:cNvPicPr preferRelativeResize="0"/>
          <p:nvPr/>
        </p:nvPicPr>
        <p:blipFill>
          <a:blip r:embed="rId4">
            <a:alphaModFix/>
          </a:blip>
          <a:stretch>
            <a:fillRect/>
          </a:stretch>
        </p:blipFill>
        <p:spPr>
          <a:xfrm>
            <a:off x="1451184" y="1146637"/>
            <a:ext cx="9289624" cy="4590623"/>
          </a:xfrm>
          <a:prstGeom prst="rect">
            <a:avLst/>
          </a:prstGeom>
          <a:noFill/>
          <a:ln>
            <a:noFill/>
          </a:ln>
        </p:spPr>
      </p:pic>
      <p:pic>
        <p:nvPicPr>
          <p:cNvPr id="278" name="Google Shape;278;p40" descr="Logo for RTSC"/>
          <p:cNvPicPr preferRelativeResize="0"/>
          <p:nvPr/>
        </p:nvPicPr>
        <p:blipFill rotWithShape="1">
          <a:blip r:embed="rId5">
            <a:alphaModFix/>
          </a:blip>
          <a:srcRect/>
          <a:stretch/>
        </p:blipFill>
        <p:spPr>
          <a:xfrm>
            <a:off x="10792005" y="5778834"/>
            <a:ext cx="1399995" cy="1079167"/>
          </a:xfrm>
          <a:prstGeom prst="rect">
            <a:avLst/>
          </a:prstGeom>
          <a:noFill/>
          <a:ln>
            <a:noFill/>
          </a:ln>
        </p:spPr>
      </p:pic>
      <p:pic>
        <p:nvPicPr>
          <p:cNvPr id="274" name="Google Shape;274;p40" descr="Federation for Children with Special Needs emblem."/>
          <p:cNvPicPr preferRelativeResize="0"/>
          <p:nvPr/>
        </p:nvPicPr>
        <p:blipFill>
          <a:blip r:embed="rId6">
            <a:alphaModFix/>
          </a:blip>
          <a:stretch>
            <a:fillRect/>
          </a:stretch>
        </p:blipFill>
        <p:spPr>
          <a:xfrm>
            <a:off x="393067" y="6028289"/>
            <a:ext cx="2420267" cy="545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82"/>
        <p:cNvGrpSpPr/>
        <p:nvPr/>
      </p:nvGrpSpPr>
      <p:grpSpPr>
        <a:xfrm>
          <a:off x="0" y="0"/>
          <a:ext cx="0" cy="0"/>
          <a:chOff x="0" y="0"/>
          <a:chExt cx="0" cy="0"/>
        </a:xfrm>
      </p:grpSpPr>
      <p:sp>
        <p:nvSpPr>
          <p:cNvPr id="283" name="Google Shape;283;p41"/>
          <p:cNvSpPr txBox="1">
            <a:spLocks noGrp="1"/>
          </p:cNvSpPr>
          <p:nvPr>
            <p:ph type="title"/>
          </p:nvPr>
        </p:nvSpPr>
        <p:spPr>
          <a:xfrm>
            <a:off x="517200" y="610700"/>
            <a:ext cx="11157600" cy="914800"/>
          </a:xfrm>
          <a:prstGeom prst="rect">
            <a:avLst/>
          </a:prstGeom>
        </p:spPr>
        <p:txBody>
          <a:bodyPr spcFirstLastPara="1" wrap="square" lIns="121900" tIns="121900" rIns="121900" bIns="121900" anchor="b" anchorCtr="0">
            <a:noAutofit/>
          </a:bodyPr>
          <a:lstStyle/>
          <a:p>
            <a:r>
              <a:rPr lang="en" sz="4667" b="1">
                <a:solidFill>
                  <a:schemeClr val="dk2"/>
                </a:solidFill>
              </a:rPr>
              <a:t>Where can I get more information?</a:t>
            </a:r>
            <a:endParaRPr sz="4667" b="1">
              <a:solidFill>
                <a:schemeClr val="dk2"/>
              </a:solidFill>
            </a:endParaRPr>
          </a:p>
        </p:txBody>
      </p:sp>
      <p:sp>
        <p:nvSpPr>
          <p:cNvPr id="284" name="Google Shape;284;p41">
            <a:extLst>
              <a:ext uri="{C183D7F6-B498-43B3-948B-1728B52AA6E4}">
                <adec:decorative xmlns:adec="http://schemas.microsoft.com/office/drawing/2017/decorative" val="1"/>
              </a:ext>
            </a:extLst>
          </p:cNvPr>
          <p:cNvSpPr txBox="1">
            <a:spLocks noGrp="1"/>
          </p:cNvSpPr>
          <p:nvPr>
            <p:ph type="body" idx="1"/>
          </p:nvPr>
        </p:nvSpPr>
        <p:spPr>
          <a:xfrm>
            <a:off x="517200" y="1986432"/>
            <a:ext cx="11157600" cy="4105200"/>
          </a:xfrm>
          <a:prstGeom prst="rect">
            <a:avLst/>
          </a:prstGeom>
        </p:spPr>
        <p:txBody>
          <a:bodyPr spcFirstLastPara="1" wrap="square" lIns="121900" tIns="121900" rIns="121900" bIns="121900" anchor="t" anchorCtr="0">
            <a:normAutofit/>
          </a:bodyPr>
          <a:lstStyle/>
          <a:p>
            <a:pPr marL="0" indent="0" algn="ctr">
              <a:buNone/>
            </a:pPr>
            <a:endParaRPr sz="1867">
              <a:solidFill>
                <a:srgbClr val="000000"/>
              </a:solidFill>
              <a:latin typeface="Arial"/>
              <a:ea typeface="Arial"/>
              <a:cs typeface="Arial"/>
              <a:sym typeface="Arial"/>
            </a:endParaRPr>
          </a:p>
          <a:p>
            <a:pPr marL="0" indent="0">
              <a:spcAft>
                <a:spcPts val="1600"/>
              </a:spcAft>
              <a:buNone/>
            </a:pPr>
            <a:endParaRPr/>
          </a:p>
        </p:txBody>
      </p:sp>
      <p:pic>
        <p:nvPicPr>
          <p:cNvPr id="287" name="Google Shape;287;p41" descr="Special Education Surrogate Parent Program emblem."/>
          <p:cNvPicPr preferRelativeResize="0"/>
          <p:nvPr/>
        </p:nvPicPr>
        <p:blipFill>
          <a:blip r:embed="rId3">
            <a:alphaModFix/>
          </a:blip>
          <a:stretch>
            <a:fillRect/>
          </a:stretch>
        </p:blipFill>
        <p:spPr>
          <a:xfrm>
            <a:off x="1731401" y="2307501"/>
            <a:ext cx="2476500" cy="1028700"/>
          </a:xfrm>
          <a:prstGeom prst="rect">
            <a:avLst/>
          </a:prstGeom>
          <a:noFill/>
          <a:ln>
            <a:noFill/>
          </a:ln>
        </p:spPr>
      </p:pic>
      <p:sp>
        <p:nvSpPr>
          <p:cNvPr id="285" name="Google Shape;285;p41"/>
          <p:cNvSpPr txBox="1"/>
          <p:nvPr/>
        </p:nvSpPr>
        <p:spPr>
          <a:xfrm>
            <a:off x="918451" y="3476067"/>
            <a:ext cx="4102400" cy="2252179"/>
          </a:xfrm>
          <a:prstGeom prst="rect">
            <a:avLst/>
          </a:prstGeom>
          <a:noFill/>
          <a:ln>
            <a:noFill/>
          </a:ln>
        </p:spPr>
        <p:txBody>
          <a:bodyPr spcFirstLastPara="1" wrap="square" lIns="121900" tIns="121900" rIns="121900" bIns="121900" anchor="t" anchorCtr="0">
            <a:spAutoFit/>
          </a:bodyPr>
          <a:lstStyle/>
          <a:p>
            <a:pPr algn="ctr" defTabSz="1219170">
              <a:lnSpc>
                <a:spcPct val="115000"/>
              </a:lnSpc>
              <a:buClr>
                <a:srgbClr val="000000"/>
              </a:buClr>
            </a:pPr>
            <a:r>
              <a:rPr lang="en" sz="2000" b="1" u="sng" kern="0">
                <a:solidFill>
                  <a:srgbClr val="004065"/>
                </a:solidFill>
                <a:latin typeface="Arial"/>
                <a:cs typeface="Arial"/>
                <a:sym typeface="Arial"/>
              </a:rPr>
              <a:t>SESP Program Director</a:t>
            </a:r>
            <a:endParaRPr sz="2000" b="1" u="sng" kern="0">
              <a:solidFill>
                <a:srgbClr val="004065"/>
              </a:solidFill>
              <a:latin typeface="Arial"/>
              <a:cs typeface="Arial"/>
              <a:sym typeface="Arial"/>
            </a:endParaRPr>
          </a:p>
          <a:p>
            <a:pPr algn="ctr" defTabSz="1219170">
              <a:lnSpc>
                <a:spcPct val="115000"/>
              </a:lnSpc>
              <a:buClr>
                <a:srgbClr val="000000"/>
              </a:buClr>
            </a:pPr>
            <a:r>
              <a:rPr lang="en" sz="1867" b="1" kern="0">
                <a:solidFill>
                  <a:srgbClr val="004065"/>
                </a:solidFill>
                <a:latin typeface="Arial"/>
                <a:cs typeface="Arial"/>
                <a:sym typeface="Arial"/>
              </a:rPr>
              <a:t>Megan Ronzio</a:t>
            </a:r>
            <a:endParaRPr sz="1867" b="1" kern="0">
              <a:solidFill>
                <a:srgbClr val="004065"/>
              </a:solidFill>
              <a:latin typeface="Arial"/>
              <a:cs typeface="Arial"/>
              <a:sym typeface="Arial"/>
            </a:endParaRPr>
          </a:p>
          <a:p>
            <a:pPr algn="ctr" defTabSz="1219170">
              <a:lnSpc>
                <a:spcPct val="115000"/>
              </a:lnSpc>
              <a:buClr>
                <a:srgbClr val="000000"/>
              </a:buClr>
            </a:pPr>
            <a:r>
              <a:rPr lang="en" sz="1867" b="1" kern="0">
                <a:solidFill>
                  <a:srgbClr val="004065"/>
                </a:solidFill>
                <a:latin typeface="Arial"/>
                <a:cs typeface="Arial"/>
                <a:sym typeface="Arial"/>
              </a:rPr>
              <a:t>508-792-7679 x5811</a:t>
            </a:r>
            <a:endParaRPr sz="1867" b="1" kern="0">
              <a:solidFill>
                <a:srgbClr val="004065"/>
              </a:solidFill>
              <a:latin typeface="Arial"/>
              <a:cs typeface="Arial"/>
              <a:sym typeface="Arial"/>
            </a:endParaRPr>
          </a:p>
          <a:p>
            <a:pPr algn="ctr" defTabSz="1219170">
              <a:lnSpc>
                <a:spcPct val="115000"/>
              </a:lnSpc>
              <a:buClr>
                <a:srgbClr val="000000"/>
              </a:buClr>
            </a:pPr>
            <a:r>
              <a:rPr lang="en" sz="1867" b="1" kern="0">
                <a:solidFill>
                  <a:srgbClr val="004065"/>
                </a:solidFill>
                <a:latin typeface="Arial"/>
                <a:cs typeface="Arial"/>
                <a:sym typeface="Arial"/>
              </a:rPr>
              <a:t>mronzio@sespprogram.org</a:t>
            </a:r>
            <a:endParaRPr sz="1867" b="1" kern="0">
              <a:solidFill>
                <a:srgbClr val="004065"/>
              </a:solidFill>
              <a:latin typeface="Arial"/>
              <a:cs typeface="Arial"/>
              <a:sym typeface="Arial"/>
            </a:endParaRPr>
          </a:p>
          <a:p>
            <a:pPr algn="ctr" defTabSz="1219170">
              <a:lnSpc>
                <a:spcPct val="115000"/>
              </a:lnSpc>
              <a:buClr>
                <a:srgbClr val="000000"/>
              </a:buClr>
            </a:pPr>
            <a:r>
              <a:rPr lang="en" sz="1867" b="1" kern="0">
                <a:solidFill>
                  <a:srgbClr val="004065"/>
                </a:solidFill>
                <a:uFill>
                  <a:noFill/>
                </a:uFill>
                <a:latin typeface="Arial"/>
                <a:cs typeface="Arial"/>
                <a:sym typeface="Arial"/>
                <a:hlinkClick r:id="rId4">
                  <a:extLst>
                    <a:ext uri="{A12FA001-AC4F-418D-AE19-62706E023703}">
                      <ahyp:hlinkClr xmlns:ahyp="http://schemas.microsoft.com/office/drawing/2018/hyperlinkcolor" val="tx"/>
                    </a:ext>
                  </a:extLst>
                </a:hlinkClick>
              </a:rPr>
              <a:t>www.sespprogram.org</a:t>
            </a:r>
            <a:endParaRPr sz="1867" b="1" kern="0">
              <a:solidFill>
                <a:srgbClr val="004065"/>
              </a:solidFill>
              <a:latin typeface="Arial"/>
              <a:cs typeface="Arial"/>
              <a:sym typeface="Arial"/>
            </a:endParaRPr>
          </a:p>
          <a:p>
            <a:pPr algn="ctr" defTabSz="1219170">
              <a:lnSpc>
                <a:spcPct val="115000"/>
              </a:lnSpc>
              <a:buClr>
                <a:srgbClr val="000000"/>
              </a:buClr>
            </a:pPr>
            <a:endParaRPr sz="1867" kern="0">
              <a:solidFill>
                <a:srgbClr val="000000"/>
              </a:solidFill>
              <a:latin typeface="Roboto"/>
              <a:ea typeface="Roboto"/>
              <a:cs typeface="Roboto"/>
              <a:sym typeface="Roboto"/>
            </a:endParaRPr>
          </a:p>
        </p:txBody>
      </p:sp>
      <p:pic>
        <p:nvPicPr>
          <p:cNvPr id="289" name="Google Shape;289;p41" descr="Logo for RTSC"/>
          <p:cNvPicPr preferRelativeResize="0"/>
          <p:nvPr/>
        </p:nvPicPr>
        <p:blipFill rotWithShape="1">
          <a:blip r:embed="rId5">
            <a:alphaModFix/>
          </a:blip>
          <a:srcRect/>
          <a:stretch/>
        </p:blipFill>
        <p:spPr>
          <a:xfrm>
            <a:off x="7402918" y="1986433"/>
            <a:ext cx="2167633" cy="1670867"/>
          </a:xfrm>
          <a:prstGeom prst="rect">
            <a:avLst/>
          </a:prstGeom>
          <a:noFill/>
          <a:ln>
            <a:noFill/>
          </a:ln>
        </p:spPr>
      </p:pic>
      <p:sp>
        <p:nvSpPr>
          <p:cNvPr id="286" name="Google Shape;286;p41"/>
          <p:cNvSpPr txBox="1"/>
          <p:nvPr/>
        </p:nvSpPr>
        <p:spPr>
          <a:xfrm>
            <a:off x="5902733" y="3476068"/>
            <a:ext cx="5070000" cy="2869912"/>
          </a:xfrm>
          <a:prstGeom prst="rect">
            <a:avLst/>
          </a:prstGeom>
          <a:noFill/>
          <a:ln>
            <a:noFill/>
          </a:ln>
        </p:spPr>
        <p:txBody>
          <a:bodyPr spcFirstLastPara="1" wrap="square" lIns="121900" tIns="121900" rIns="121900" bIns="121900" anchor="t" anchorCtr="0">
            <a:spAutoFit/>
          </a:bodyPr>
          <a:lstStyle/>
          <a:p>
            <a:pPr algn="ctr" defTabSz="1219170">
              <a:lnSpc>
                <a:spcPct val="115000"/>
              </a:lnSpc>
              <a:buClr>
                <a:srgbClr val="000000"/>
              </a:buClr>
            </a:pPr>
            <a:r>
              <a:rPr lang="en" sz="2000" b="1" u="sng" kern="0">
                <a:solidFill>
                  <a:srgbClr val="004065"/>
                </a:solidFill>
                <a:latin typeface="Arial"/>
                <a:cs typeface="Arial"/>
                <a:sym typeface="Arial"/>
              </a:rPr>
              <a:t>RTSC Director</a:t>
            </a:r>
            <a:endParaRPr sz="2000" b="1" u="sng" kern="0">
              <a:solidFill>
                <a:srgbClr val="004065"/>
              </a:solidFill>
              <a:latin typeface="Arial"/>
              <a:cs typeface="Arial"/>
              <a:sym typeface="Arial"/>
            </a:endParaRPr>
          </a:p>
          <a:p>
            <a:pPr algn="ctr" defTabSz="1219170">
              <a:lnSpc>
                <a:spcPct val="115000"/>
              </a:lnSpc>
              <a:buClr>
                <a:srgbClr val="000000"/>
              </a:buClr>
            </a:pPr>
            <a:r>
              <a:rPr lang="en" sz="1867" b="1" kern="0">
                <a:solidFill>
                  <a:srgbClr val="004065"/>
                </a:solidFill>
                <a:latin typeface="Arial"/>
                <a:cs typeface="Arial"/>
                <a:sym typeface="Arial"/>
              </a:rPr>
              <a:t>Andrea Parker</a:t>
            </a:r>
            <a:endParaRPr sz="1867" b="1" kern="0">
              <a:solidFill>
                <a:srgbClr val="004065"/>
              </a:solidFill>
              <a:latin typeface="Arial"/>
              <a:cs typeface="Arial"/>
              <a:sym typeface="Arial"/>
            </a:endParaRPr>
          </a:p>
          <a:p>
            <a:pPr algn="ctr" defTabSz="1219170">
              <a:lnSpc>
                <a:spcPct val="115000"/>
              </a:lnSpc>
              <a:buClr>
                <a:srgbClr val="000000"/>
              </a:buClr>
            </a:pPr>
            <a:r>
              <a:rPr lang="en" sz="1867" b="1" kern="0">
                <a:solidFill>
                  <a:srgbClr val="004065"/>
                </a:solidFill>
                <a:latin typeface="Arial"/>
                <a:cs typeface="Arial"/>
                <a:sym typeface="Arial"/>
              </a:rPr>
              <a:t>857-636-8030</a:t>
            </a:r>
            <a:endParaRPr sz="1867" b="1" kern="0">
              <a:solidFill>
                <a:srgbClr val="004065"/>
              </a:solidFill>
              <a:latin typeface="Arial"/>
              <a:cs typeface="Arial"/>
              <a:sym typeface="Arial"/>
            </a:endParaRPr>
          </a:p>
          <a:p>
            <a:pPr algn="ctr" defTabSz="1219170">
              <a:lnSpc>
                <a:spcPct val="115000"/>
              </a:lnSpc>
              <a:buClr>
                <a:srgbClr val="000000"/>
              </a:buClr>
            </a:pPr>
            <a:r>
              <a:rPr lang="en" sz="1867" b="1" kern="0">
                <a:solidFill>
                  <a:srgbClr val="004065"/>
                </a:solidFill>
                <a:latin typeface="Arial"/>
                <a:cs typeface="Arial"/>
                <a:sym typeface="Arial"/>
              </a:rPr>
              <a:t>aparker@fcsn.org</a:t>
            </a:r>
            <a:endParaRPr sz="1867" b="1" kern="0">
              <a:solidFill>
                <a:srgbClr val="004065"/>
              </a:solidFill>
              <a:latin typeface="Arial"/>
              <a:cs typeface="Arial"/>
              <a:sym typeface="Arial"/>
            </a:endParaRPr>
          </a:p>
          <a:p>
            <a:pPr algn="ctr" defTabSz="1219170">
              <a:lnSpc>
                <a:spcPct val="115000"/>
              </a:lnSpc>
              <a:buClr>
                <a:srgbClr val="000000"/>
              </a:buClr>
            </a:pPr>
            <a:r>
              <a:rPr lang="en" sz="1867" b="1" kern="0">
                <a:solidFill>
                  <a:srgbClr val="004065"/>
                </a:solidFill>
                <a:uFill>
                  <a:noFill/>
                </a:uFill>
                <a:latin typeface="Arial"/>
                <a:cs typeface="Arial"/>
                <a:sym typeface="Arial"/>
                <a:hlinkClick r:id="rId6">
                  <a:extLst>
                    <a:ext uri="{A12FA001-AC4F-418D-AE19-62706E023703}">
                      <ahyp:hlinkClr xmlns:ahyp="http://schemas.microsoft.com/office/drawing/2018/hyperlinkcolor" val="tx"/>
                    </a:ext>
                  </a:extLst>
                </a:hlinkClick>
              </a:rPr>
              <a:t>https://fcsn.org/rtsc/</a:t>
            </a:r>
            <a:endParaRPr sz="1867" b="1" kern="0">
              <a:solidFill>
                <a:srgbClr val="004065"/>
              </a:solidFill>
              <a:latin typeface="Arial"/>
              <a:cs typeface="Arial"/>
              <a:sym typeface="Arial"/>
            </a:endParaRPr>
          </a:p>
          <a:p>
            <a:pPr algn="ctr" defTabSz="1219170">
              <a:lnSpc>
                <a:spcPct val="115000"/>
              </a:lnSpc>
              <a:buClr>
                <a:srgbClr val="000000"/>
              </a:buClr>
            </a:pPr>
            <a:endParaRPr sz="1867" b="1" kern="0">
              <a:solidFill>
                <a:srgbClr val="004065"/>
              </a:solidFill>
              <a:latin typeface="Arial"/>
              <a:cs typeface="Arial"/>
              <a:sym typeface="Arial"/>
            </a:endParaRPr>
          </a:p>
          <a:p>
            <a:pPr algn="ctr" defTabSz="1219170">
              <a:lnSpc>
                <a:spcPct val="115000"/>
              </a:lnSpc>
              <a:buClr>
                <a:srgbClr val="000000"/>
              </a:buClr>
            </a:pPr>
            <a:endParaRPr sz="1867" b="1" kern="0">
              <a:solidFill>
                <a:srgbClr val="004065"/>
              </a:solidFill>
              <a:latin typeface="Arial"/>
              <a:cs typeface="Arial"/>
              <a:sym typeface="Arial"/>
            </a:endParaRPr>
          </a:p>
          <a:p>
            <a:pPr defTabSz="1219170">
              <a:buClr>
                <a:srgbClr val="000000"/>
              </a:buClr>
            </a:pPr>
            <a:endParaRPr sz="1867" kern="0">
              <a:solidFill>
                <a:srgbClr val="000000"/>
              </a:solidFill>
              <a:latin typeface="Roboto"/>
              <a:ea typeface="Roboto"/>
              <a:cs typeface="Roboto"/>
              <a:sym typeface="Robot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751686A1-1CA2-4DC8-9CEA-22C62506FE7D}"/>
              </a:ext>
            </a:extLst>
          </p:cNvPr>
          <p:cNvSpPr txBox="1"/>
          <p:nvPr/>
        </p:nvSpPr>
        <p:spPr>
          <a:xfrm>
            <a:off x="559525" y="2460170"/>
            <a:ext cx="1045029" cy="101566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6000">
                <a:solidFill>
                  <a:schemeClr val="bg1"/>
                </a:solidFill>
                <a:latin typeface="Segoe SemiBold"/>
                <a:cs typeface="Segoe SemiBold" panose="020B0703040204020203" pitchFamily="34" charset="0"/>
              </a:rPr>
              <a:t>02</a:t>
            </a:r>
            <a:endParaRPr kumimoji="0" lang="zh-CN" altLang="en-US" sz="6000" b="0" i="0" u="none" strike="noStrike" kern="1200" cap="none" spc="0" normalizeH="0" baseline="0" noProof="0">
              <a:ln>
                <a:noFill/>
              </a:ln>
              <a:solidFill>
                <a:schemeClr val="bg1"/>
              </a:solidFill>
              <a:effectLst/>
              <a:uLnTx/>
              <a:uFillTx/>
              <a:latin typeface="Segoe SemiBold" panose="020B0703040204020203" pitchFamily="34" charset="0"/>
              <a:ea typeface="+mn-ea"/>
              <a:cs typeface="Segoe SemiBold" panose="020B0703040204020203" pitchFamily="34" charset="0"/>
            </a:endParaRPr>
          </a:p>
        </p:txBody>
      </p:sp>
      <p:sp>
        <p:nvSpPr>
          <p:cNvPr id="7" name="Title 6">
            <a:extLst>
              <a:ext uri="{FF2B5EF4-FFF2-40B4-BE49-F238E27FC236}">
                <a16:creationId xmlns:a16="http://schemas.microsoft.com/office/drawing/2014/main" id="{95039483-43CE-D79E-630B-1A8644EFE82D}"/>
              </a:ext>
            </a:extLst>
          </p:cNvPr>
          <p:cNvSpPr txBox="1">
            <a:spLocks noGrp="1"/>
          </p:cNvSpPr>
          <p:nvPr>
            <p:ph type="title" idx="4294967295"/>
          </p:nvPr>
        </p:nvSpPr>
        <p:spPr>
          <a:xfrm>
            <a:off x="2493545" y="2603137"/>
            <a:ext cx="8407066"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a:ln>
                  <a:noFill/>
                </a:ln>
                <a:solidFill>
                  <a:srgbClr val="203B6A">
                    <a:lumMod val="50000"/>
                  </a:srgbClr>
                </a:solidFill>
                <a:effectLst/>
                <a:uLnTx/>
                <a:uFillTx/>
                <a:latin typeface="Segoe UI Semibold"/>
                <a:ea typeface="Segoe UI Black" panose="020B0A02040204020203" pitchFamily="34" charset="0"/>
                <a:cs typeface="Arial" panose="020B0604020202020204" pitchFamily="34" charset="0"/>
              </a:rPr>
              <a:t>Special Education Updates</a:t>
            </a: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2403318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z="3200"/>
              <a:t>ESY Transportation</a:t>
            </a:r>
          </a:p>
        </p:txBody>
      </p:sp>
      <p:sp>
        <p:nvSpPr>
          <p:cNvPr id="9" name="Content Placeholder 8"/>
          <p:cNvSpPr>
            <a:spLocks noGrp="1"/>
          </p:cNvSpPr>
          <p:nvPr>
            <p:ph idx="1"/>
          </p:nvPr>
        </p:nvSpPr>
        <p:spPr>
          <a:xfrm>
            <a:off x="450376" y="1072056"/>
            <a:ext cx="11433748" cy="5284294"/>
          </a:xfrm>
        </p:spPr>
        <p:txBody>
          <a:bodyPr/>
          <a:lstStyle/>
          <a:p>
            <a:pPr marL="0" indent="0">
              <a:spcBef>
                <a:spcPts val="600"/>
              </a:spcBef>
              <a:buNone/>
            </a:pPr>
            <a:endParaRPr lang="en-US" sz="2800" dirty="0">
              <a:latin typeface="Calibri" panose="020F0502020204030204" pitchFamily="34" charset="0"/>
              <a:cs typeface="Calibri" panose="020F0502020204030204" pitchFamily="34" charset="0"/>
            </a:endParaRPr>
          </a:p>
          <a:p>
            <a:pPr>
              <a:spcBef>
                <a:spcPts val="600"/>
              </a:spcBef>
            </a:pPr>
            <a:r>
              <a:rPr lang="en-US" sz="2800" b="0" i="0" dirty="0">
                <a:solidFill>
                  <a:srgbClr val="202020"/>
                </a:solidFill>
                <a:effectLst/>
                <a:latin typeface="Calibri" panose="020F0502020204030204" pitchFamily="34" charset="0"/>
                <a:cs typeface="Calibri" panose="020F0502020204030204" pitchFamily="34" charset="0"/>
              </a:rPr>
              <a:t>As IEP teams meet throughout the year, it is important for them to determine transportation arrangements for students with disabilities who are entitled to extended school year (ESY) services. </a:t>
            </a:r>
          </a:p>
          <a:p>
            <a:pPr>
              <a:spcBef>
                <a:spcPts val="600"/>
              </a:spcBef>
            </a:pPr>
            <a:r>
              <a:rPr lang="en-US" sz="2800" b="0" i="0" dirty="0">
                <a:solidFill>
                  <a:srgbClr val="202020"/>
                </a:solidFill>
                <a:effectLst/>
                <a:latin typeface="Calibri" panose="020F0502020204030204" pitchFamily="34" charset="0"/>
                <a:cs typeface="Calibri" panose="020F0502020204030204" pitchFamily="34" charset="0"/>
              </a:rPr>
              <a:t>Students who receive ESY services are entitled to transportation if they need it to benefit from special education ESY services. </a:t>
            </a:r>
          </a:p>
          <a:p>
            <a:pPr>
              <a:spcBef>
                <a:spcPts val="600"/>
              </a:spcBef>
            </a:pPr>
            <a:r>
              <a:rPr lang="en-US" sz="2800" b="0" i="0" dirty="0">
                <a:solidFill>
                  <a:srgbClr val="202020"/>
                </a:solidFill>
                <a:effectLst/>
                <a:latin typeface="Calibri" panose="020F0502020204030204" pitchFamily="34" charset="0"/>
                <a:cs typeface="Calibri" panose="020F0502020204030204" pitchFamily="34" charset="0"/>
              </a:rPr>
              <a:t>A student may need transportation to benefit from special education ESY services even if they don't receive "special" or "specialized" transportation during the regular school year.</a:t>
            </a:r>
            <a:endParaRPr lang="en-US" sz="2800" dirty="0">
              <a:latin typeface="Calibri" panose="020F0502020204030204" pitchFamily="34" charset="0"/>
              <a:cs typeface="Calibri" panose="020F0502020204030204" pitchFamily="34" charset="0"/>
            </a:endParaRPr>
          </a:p>
          <a:p>
            <a:pPr>
              <a:spcBef>
                <a:spcPts val="600"/>
              </a:spcBef>
              <a:buNone/>
            </a:pPr>
            <a:endParaRPr lang="en-US" sz="1200" dirty="0"/>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7229C-EC7B-4063-A33B-28A5E87E32ED}" type="slidenum">
              <a:rPr kumimoji="0" lang="zh-CN" altLang="en-US" sz="1200" b="0" i="0" u="none" strike="noStrike" kern="1200" cap="none" spc="0" normalizeH="0" baseline="0" noProof="0" smtClean="0">
                <a:ln>
                  <a:noFill/>
                </a:ln>
                <a:solidFill>
                  <a:srgbClr val="203B6A"/>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srgbClr val="203B6A"/>
              </a:solidFill>
              <a:effectLst/>
              <a:uLnTx/>
              <a:uFillTx/>
              <a:latin typeface="Segoe UI"/>
              <a:ea typeface="+mn-ea"/>
              <a:cs typeface="+mn-cs"/>
            </a:endParaRPr>
          </a:p>
        </p:txBody>
      </p:sp>
    </p:spTree>
    <p:extLst>
      <p:ext uri="{BB962C8B-B14F-4D97-AF65-F5344CB8AC3E}">
        <p14:creationId xmlns:p14="http://schemas.microsoft.com/office/powerpoint/2010/main" val="12456934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9">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11">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itle 4">
            <a:extLst>
              <a:ext uri="{FF2B5EF4-FFF2-40B4-BE49-F238E27FC236}">
                <a16:creationId xmlns:a16="http://schemas.microsoft.com/office/drawing/2014/main" id="{A271DF17-DB17-4B67-9257-A5F3F3359E17}"/>
              </a:ext>
            </a:extLst>
          </p:cNvPr>
          <p:cNvSpPr>
            <a:spLocks noGrp="1"/>
          </p:cNvSpPr>
          <p:nvPr>
            <p:ph type="ctrTitle" idx="4294967295"/>
          </p:nvPr>
        </p:nvSpPr>
        <p:spPr>
          <a:xfrm>
            <a:off x="2555631" y="1441938"/>
            <a:ext cx="7080738" cy="3974124"/>
          </a:xfrm>
        </p:spPr>
        <p:txBody>
          <a:bodyPr vert="horz" lIns="91440" tIns="45720" rIns="91440" bIns="45720" rtlCol="0" anchor="ctr">
            <a:normAutofit/>
          </a:bodyPr>
          <a:lstStyle/>
          <a:p>
            <a:pPr algn="ctr"/>
            <a:r>
              <a:rPr lang="en-US" sz="5400" dirty="0">
                <a:solidFill>
                  <a:schemeClr val="bg1">
                    <a:lumMod val="95000"/>
                    <a:lumOff val="5000"/>
                  </a:schemeClr>
                </a:solidFill>
                <a:latin typeface="+mj-lt"/>
                <a:cs typeface="+mj-cs"/>
              </a:rPr>
              <a:t>Indicator 14: Post-School Outcomes for Students with IEPs</a:t>
            </a:r>
          </a:p>
        </p:txBody>
      </p:sp>
    </p:spTree>
    <p:extLst>
      <p:ext uri="{BB962C8B-B14F-4D97-AF65-F5344CB8AC3E}">
        <p14:creationId xmlns:p14="http://schemas.microsoft.com/office/powerpoint/2010/main" val="1497681038"/>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751686A1-1CA2-4DC8-9CEA-22C62506FE7D}"/>
              </a:ext>
            </a:extLst>
          </p:cNvPr>
          <p:cNvSpPr txBox="1"/>
          <p:nvPr/>
        </p:nvSpPr>
        <p:spPr>
          <a:xfrm>
            <a:off x="559525" y="2460170"/>
            <a:ext cx="104502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prstClr val="white"/>
                </a:solidFill>
                <a:effectLst/>
                <a:uLnTx/>
                <a:uFillTx/>
                <a:latin typeface="Segoe SemiBold" panose="020B0703040204020203" pitchFamily="34" charset="0"/>
                <a:ea typeface="+mn-ea"/>
                <a:cs typeface="Segoe SemiBold" panose="020B0703040204020203" pitchFamily="34" charset="0"/>
              </a:rPr>
              <a:t>01</a:t>
            </a:r>
            <a:endParaRPr kumimoji="0" lang="zh-CN" altLang="en-US" sz="6000" b="0" i="0" u="none" strike="noStrike" kern="1200" cap="none" spc="0" normalizeH="0" baseline="0" noProof="0">
              <a:ln>
                <a:noFill/>
              </a:ln>
              <a:solidFill>
                <a:prstClr val="white"/>
              </a:solidFill>
              <a:effectLst/>
              <a:uLnTx/>
              <a:uFillTx/>
              <a:latin typeface="Segoe SemiBold" panose="020B0703040204020203" pitchFamily="34" charset="0"/>
              <a:ea typeface="+mn-ea"/>
              <a:cs typeface="Segoe SemiBold" panose="020B0703040204020203" pitchFamily="34" charset="0"/>
            </a:endParaRPr>
          </a:p>
        </p:txBody>
      </p:sp>
      <p:sp>
        <p:nvSpPr>
          <p:cNvPr id="3" name="文本框 2">
            <a:extLst>
              <a:ext uri="{FF2B5EF4-FFF2-40B4-BE49-F238E27FC236}">
                <a16:creationId xmlns:a16="http://schemas.microsoft.com/office/drawing/2014/main" id="{CD1339F8-8D02-41F1-BC13-8A7F7814425B}"/>
              </a:ext>
            </a:extLst>
          </p:cNvPr>
          <p:cNvSpPr txBox="1">
            <a:spLocks noGrp="1"/>
          </p:cNvSpPr>
          <p:nvPr>
            <p:ph type="title" idx="4294967295"/>
          </p:nvPr>
        </p:nvSpPr>
        <p:spPr>
          <a:xfrm>
            <a:off x="2257426" y="1943100"/>
            <a:ext cx="9801224" cy="2000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a:defRPr sz="4800">
                <a:solidFill>
                  <a:schemeClr val="bg1"/>
                </a:solidFill>
                <a:latin typeface="Segoe SemiBold" panose="020B0703040204020203" pitchFamily="34" charset="0"/>
                <a:ea typeface="Segoe UI Black" panose="020B0A02040204020203" pitchFamily="34" charset="0"/>
                <a:cs typeface="Segoe SemiBold" panose="020B0703040204020203" pitchFamily="34" charset="0"/>
              </a:defRPr>
            </a:lvl1pPr>
          </a:lstStyle>
          <a:p>
            <a:pPr>
              <a:defRPr/>
            </a:pPr>
            <a:r>
              <a:rPr kumimoji="0" lang="en-US" altLang="zh-CN" sz="4000" b="0" i="0" u="none" strike="noStrike" kern="1200" cap="none" spc="0" normalizeH="0" baseline="0" noProof="0" dirty="0">
                <a:ln>
                  <a:noFill/>
                </a:ln>
                <a:solidFill>
                  <a:srgbClr val="203B6A">
                    <a:lumMod val="50000"/>
                  </a:srgbClr>
                </a:solidFill>
                <a:effectLst/>
                <a:uLnTx/>
                <a:uFillTx/>
                <a:latin typeface="Segoe UI Semibold"/>
                <a:ea typeface="Segoe UI Black" panose="020B0A02040204020203" pitchFamily="34" charset="0"/>
                <a:cs typeface="Arial" panose="020B0604020202020204" pitchFamily="34" charset="0"/>
              </a:rPr>
              <a:t>Behavioral and Mental Health Resources</a:t>
            </a:r>
          </a:p>
        </p:txBody>
      </p:sp>
    </p:spTree>
    <p:extLst>
      <p:ext uri="{BB962C8B-B14F-4D97-AF65-F5344CB8AC3E}">
        <p14:creationId xmlns:p14="http://schemas.microsoft.com/office/powerpoint/2010/main" val="10182667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BD3FC-8486-4864-A9F9-305839593B1E}"/>
              </a:ext>
            </a:extLst>
          </p:cNvPr>
          <p:cNvSpPr>
            <a:spLocks noGrp="1"/>
          </p:cNvSpPr>
          <p:nvPr>
            <p:ph type="title"/>
          </p:nvPr>
        </p:nvSpPr>
        <p:spPr/>
        <p:txBody>
          <a:bodyPr/>
          <a:lstStyle/>
          <a:p>
            <a:r>
              <a:rPr lang="en-US"/>
              <a:t>Why is Indicator 14 important?</a:t>
            </a:r>
          </a:p>
        </p:txBody>
      </p:sp>
      <p:sp>
        <p:nvSpPr>
          <p:cNvPr id="3" name="Content Placeholder 2">
            <a:extLst>
              <a:ext uri="{FF2B5EF4-FFF2-40B4-BE49-F238E27FC236}">
                <a16:creationId xmlns:a16="http://schemas.microsoft.com/office/drawing/2014/main" id="{903D5E4C-D776-4EFA-B75C-25F411598F37}"/>
              </a:ext>
            </a:extLst>
          </p:cNvPr>
          <p:cNvSpPr>
            <a:spLocks noGrp="1"/>
          </p:cNvSpPr>
          <p:nvPr>
            <p:ph idx="1"/>
          </p:nvPr>
        </p:nvSpPr>
        <p:spPr>
          <a:xfrm>
            <a:off x="484719" y="1150422"/>
            <a:ext cx="11222562" cy="2512167"/>
          </a:xfrm>
        </p:spPr>
        <p:txBody>
          <a:bodyPr vert="horz" lIns="91440" tIns="45720" rIns="91440" bIns="45720" rtlCol="0" anchor="t">
            <a:noAutofit/>
          </a:bodyPr>
          <a:lstStyle/>
          <a:p>
            <a:pPr>
              <a:spcBef>
                <a:spcPts val="0"/>
              </a:spcBef>
              <a:spcAft>
                <a:spcPts val="2400"/>
              </a:spcAft>
            </a:pPr>
            <a:r>
              <a:rPr lang="en-US" sz="2800" dirty="0">
                <a:effectLst/>
                <a:ea typeface="MS Mincho" panose="02020609040205080304" pitchFamily="49" charset="-128"/>
              </a:rPr>
              <a:t>Indicator 14 is one of the </a:t>
            </a:r>
            <a:r>
              <a:rPr lang="en-US" sz="2800" dirty="0">
                <a:effectLst/>
                <a:ea typeface="MS Mincho" panose="02020609040205080304" pitchFamily="49" charset="-128"/>
                <a:hlinkClick r:id="rId3"/>
              </a:rPr>
              <a:t>17 Indicators</a:t>
            </a:r>
            <a:r>
              <a:rPr lang="en-US" sz="2800" dirty="0">
                <a:effectLst/>
                <a:ea typeface="MS Mincho" panose="02020609040205080304" pitchFamily="49" charset="-128"/>
              </a:rPr>
              <a:t> that the U.S. Department of Education’s Office of Special Education Programs (OSEP) uses to determine whether school districts are following the federal special education law and whether special education is improving outcomes for students with disabilities. </a:t>
            </a:r>
          </a:p>
          <a:p>
            <a:pPr>
              <a:spcBef>
                <a:spcPts val="0"/>
              </a:spcBef>
              <a:spcAft>
                <a:spcPts val="2400"/>
              </a:spcAft>
            </a:pPr>
            <a:r>
              <a:rPr lang="en-US" sz="2800" dirty="0">
                <a:effectLst/>
                <a:latin typeface="Segoe UI"/>
                <a:ea typeface="MS Mincho"/>
                <a:cs typeface="Segoe UI"/>
              </a:rPr>
              <a:t>Indicator 14 reports whether our students with Individualized Education Programs (IEPs) are in school or have a job one year after they leave high school by graduating, aging out at age 22, or dropping out.</a:t>
            </a:r>
            <a:r>
              <a:rPr lang="en-US" sz="2800" dirty="0">
                <a:latin typeface="Segoe UI"/>
                <a:ea typeface="MS Mincho"/>
                <a:cs typeface="Segoe UI"/>
              </a:rPr>
              <a:t> It is one way to help us understand whether students’ education prepared them for adult life.</a:t>
            </a:r>
            <a:endParaRPr lang="en-US" sz="2800" dirty="0"/>
          </a:p>
          <a:p>
            <a:endParaRPr lang="en-US" dirty="0"/>
          </a:p>
        </p:txBody>
      </p:sp>
      <p:sp>
        <p:nvSpPr>
          <p:cNvPr id="4" name="Slide Number Placeholder 3">
            <a:extLst>
              <a:ext uri="{FF2B5EF4-FFF2-40B4-BE49-F238E27FC236}">
                <a16:creationId xmlns:a16="http://schemas.microsoft.com/office/drawing/2014/main" id="{E3C49D45-6329-4753-861B-34C9324EE44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7229C-EC7B-4063-A33B-28A5E87E32ED}" type="slidenum">
              <a:rPr kumimoji="0" lang="zh-CN" altLang="en-US" sz="1200" b="0" i="0" u="none" strike="noStrike" kern="1200" cap="none" spc="0" normalizeH="0" baseline="0" noProof="0" smtClean="0">
                <a:ln>
                  <a:noFill/>
                </a:ln>
                <a:solidFill>
                  <a:srgbClr val="203B6A"/>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srgbClr val="203B6A"/>
              </a:solidFill>
              <a:effectLst/>
              <a:uLnTx/>
              <a:uFillTx/>
              <a:latin typeface="Segoe UI"/>
              <a:ea typeface="+mn-ea"/>
              <a:cs typeface="+mn-cs"/>
            </a:endParaRPr>
          </a:p>
        </p:txBody>
      </p:sp>
    </p:spTree>
    <p:extLst>
      <p:ext uri="{BB962C8B-B14F-4D97-AF65-F5344CB8AC3E}">
        <p14:creationId xmlns:p14="http://schemas.microsoft.com/office/powerpoint/2010/main" val="26531927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E1E7F-B452-43A3-AFDF-3B451DEF32F9}"/>
              </a:ext>
            </a:extLst>
          </p:cNvPr>
          <p:cNvSpPr>
            <a:spLocks noGrp="1"/>
          </p:cNvSpPr>
          <p:nvPr>
            <p:ph type="title"/>
          </p:nvPr>
        </p:nvSpPr>
        <p:spPr/>
        <p:txBody>
          <a:bodyPr/>
          <a:lstStyle/>
          <a:p>
            <a:r>
              <a:rPr lang="en-US"/>
              <a:t>Data Collection Timeline</a:t>
            </a:r>
          </a:p>
        </p:txBody>
      </p:sp>
      <p:sp>
        <p:nvSpPr>
          <p:cNvPr id="3" name="Content Placeholder 2">
            <a:extLst>
              <a:ext uri="{FF2B5EF4-FFF2-40B4-BE49-F238E27FC236}">
                <a16:creationId xmlns:a16="http://schemas.microsoft.com/office/drawing/2014/main" id="{3E8EFE88-D6F2-49C2-8EE2-20BB7835D9C8}"/>
              </a:ext>
            </a:extLst>
          </p:cNvPr>
          <p:cNvSpPr>
            <a:spLocks noGrp="1"/>
          </p:cNvSpPr>
          <p:nvPr>
            <p:ph idx="1"/>
          </p:nvPr>
        </p:nvSpPr>
        <p:spPr>
          <a:xfrm>
            <a:off x="567743" y="1083805"/>
            <a:ext cx="11370972" cy="3884037"/>
          </a:xfrm>
        </p:spPr>
        <p:txBody>
          <a:bodyPr vert="horz" lIns="91440" tIns="45720" rIns="91440" bIns="45720" rtlCol="0" anchor="t">
            <a:noAutofit/>
          </a:bodyPr>
          <a:lstStyle/>
          <a:p>
            <a:pPr>
              <a:spcBef>
                <a:spcPts val="0"/>
              </a:spcBef>
              <a:spcAft>
                <a:spcPts val="2400"/>
              </a:spcAft>
            </a:pPr>
            <a:r>
              <a:rPr lang="en-US" sz="2400" dirty="0">
                <a:effectLst/>
                <a:ea typeface="MS Mincho" panose="02020609040205080304" pitchFamily="49" charset="-128"/>
              </a:rPr>
              <a:t>Districts in </a:t>
            </a:r>
            <a:r>
              <a:rPr lang="en-US" sz="2400" b="1" dirty="0">
                <a:effectLst/>
                <a:ea typeface="MS Mincho" panose="02020609040205080304" pitchFamily="49" charset="-128"/>
              </a:rPr>
              <a:t>Cohort 3</a:t>
            </a:r>
            <a:r>
              <a:rPr lang="en-US" sz="2400" dirty="0">
                <a:effectLst/>
                <a:ea typeface="MS Mincho" panose="02020609040205080304" pitchFamily="49" charset="-128"/>
              </a:rPr>
              <a:t> are currently surveying “</a:t>
            </a:r>
            <a:r>
              <a:rPr lang="en-US" sz="2400" dirty="0" err="1">
                <a:effectLst/>
                <a:ea typeface="MS Mincho" panose="02020609040205080304" pitchFamily="49" charset="-128"/>
              </a:rPr>
              <a:t>exiters</a:t>
            </a:r>
            <a:r>
              <a:rPr lang="en-US" sz="2400" dirty="0">
                <a:effectLst/>
                <a:ea typeface="MS Mincho" panose="02020609040205080304" pitchFamily="49" charset="-128"/>
              </a:rPr>
              <a:t>” from the 2020/2021 school year. As a reminder, starting in 2023, Indicator 14 will move to statewide collection with all districts surveying “</a:t>
            </a:r>
            <a:r>
              <a:rPr lang="en-US" sz="2400" dirty="0" err="1">
                <a:effectLst/>
                <a:ea typeface="MS Mincho" panose="02020609040205080304" pitchFamily="49" charset="-128"/>
              </a:rPr>
              <a:t>exiters</a:t>
            </a:r>
            <a:r>
              <a:rPr lang="en-US" sz="2400" dirty="0">
                <a:ea typeface="MS Mincho" panose="02020609040205080304" pitchFamily="49" charset="-128"/>
              </a:rPr>
              <a:t>” every year. </a:t>
            </a:r>
            <a:endParaRPr lang="en-US" sz="2400" dirty="0">
              <a:effectLst/>
              <a:ea typeface="MS Mincho" panose="02020609040205080304" pitchFamily="49" charset="-128"/>
            </a:endParaRPr>
          </a:p>
          <a:p>
            <a:pPr>
              <a:spcBef>
                <a:spcPts val="0"/>
              </a:spcBef>
              <a:spcAft>
                <a:spcPts val="2400"/>
              </a:spcAft>
            </a:pPr>
            <a:r>
              <a:rPr lang="en-US" sz="2400" dirty="0">
                <a:ea typeface="MS Mincho" panose="02020609040205080304" pitchFamily="49" charset="-128"/>
              </a:rPr>
              <a:t>Data collection started on June 1, 2022 and will end on September 30, 2022.</a:t>
            </a:r>
          </a:p>
          <a:p>
            <a:pPr>
              <a:spcBef>
                <a:spcPts val="0"/>
              </a:spcBef>
              <a:spcAft>
                <a:spcPts val="2400"/>
              </a:spcAft>
            </a:pPr>
            <a:r>
              <a:rPr lang="en-US" sz="2400" dirty="0">
                <a:ea typeface="MS Mincho" panose="02020609040205080304" pitchFamily="49" charset="-128"/>
              </a:rPr>
              <a:t>As of last Friday (9/9) there were 496 completed surveys across 46 districts. There are still 29 districts who have not had a survey submitted. We are asking that districts in Cohort 3 continue to reach out to their “</a:t>
            </a:r>
            <a:r>
              <a:rPr lang="en-US" sz="2400" dirty="0" err="1">
                <a:ea typeface="MS Mincho" panose="02020609040205080304" pitchFamily="49" charset="-128"/>
              </a:rPr>
              <a:t>exiters</a:t>
            </a:r>
            <a:r>
              <a:rPr lang="en-US" sz="2400" dirty="0">
                <a:ea typeface="MS Mincho" panose="02020609040205080304" pitchFamily="49" charset="-128"/>
              </a:rPr>
              <a:t>” to ensure a high response rate.</a:t>
            </a:r>
          </a:p>
          <a:p>
            <a:pPr>
              <a:spcBef>
                <a:spcPts val="0"/>
              </a:spcBef>
              <a:spcAft>
                <a:spcPts val="2400"/>
              </a:spcAft>
            </a:pPr>
            <a:r>
              <a:rPr lang="en-US" sz="2400" dirty="0">
                <a:ea typeface="MS Mincho" panose="02020609040205080304" pitchFamily="49" charset="-128"/>
              </a:rPr>
              <a:t>For more information about Indicator 14 data collection please contact Greg Tobey, DESE’s Office of Special Education Planning and Policy, </a:t>
            </a:r>
            <a:r>
              <a:rPr lang="en-US" sz="2400" dirty="0">
                <a:ea typeface="MS Mincho" panose="02020609040205080304" pitchFamily="49" charset="-128"/>
                <a:hlinkClick r:id="rId3"/>
              </a:rPr>
              <a:t>gregory.tobey@mass.gov</a:t>
            </a:r>
            <a:r>
              <a:rPr lang="en-US" sz="2400" dirty="0">
                <a:ea typeface="MS Mincho" panose="02020609040205080304" pitchFamily="49" charset="-128"/>
              </a:rPr>
              <a:t> or 781-338-3378.</a:t>
            </a:r>
            <a:endParaRPr lang="en-US" sz="2400" dirty="0"/>
          </a:p>
        </p:txBody>
      </p:sp>
      <p:sp>
        <p:nvSpPr>
          <p:cNvPr id="4" name="Slide Number Placeholder 3">
            <a:extLst>
              <a:ext uri="{FF2B5EF4-FFF2-40B4-BE49-F238E27FC236}">
                <a16:creationId xmlns:a16="http://schemas.microsoft.com/office/drawing/2014/main" id="{48EACBE9-B0EB-4B04-A8C1-30A53F6CEC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7229C-EC7B-4063-A33B-28A5E87E32ED}" type="slidenum">
              <a:rPr kumimoji="0" lang="zh-CN" altLang="en-US" sz="1200" b="0" i="0" u="none" strike="noStrike" kern="1200" cap="none" spc="0" normalizeH="0" baseline="0" noProof="0" smtClean="0">
                <a:ln>
                  <a:noFill/>
                </a:ln>
                <a:solidFill>
                  <a:srgbClr val="203B6A"/>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srgbClr val="203B6A"/>
              </a:solidFill>
              <a:effectLst/>
              <a:uLnTx/>
              <a:uFillTx/>
              <a:latin typeface="Segoe UI"/>
              <a:ea typeface="+mn-ea"/>
              <a:cs typeface="+mn-cs"/>
            </a:endParaRPr>
          </a:p>
        </p:txBody>
      </p:sp>
    </p:spTree>
    <p:extLst>
      <p:ext uri="{BB962C8B-B14F-4D97-AF65-F5344CB8AC3E}">
        <p14:creationId xmlns:p14="http://schemas.microsoft.com/office/powerpoint/2010/main" val="40682419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g114646dbea4_0_3643"/>
          <p:cNvSpPr txBox="1">
            <a:spLocks noGrp="1"/>
          </p:cNvSpPr>
          <p:nvPr>
            <p:ph type="title"/>
          </p:nvPr>
        </p:nvSpPr>
        <p:spPr>
          <a:xfrm>
            <a:off x="7316067" y="2525350"/>
            <a:ext cx="3314100" cy="2050500"/>
          </a:xfrm>
          <a:prstGeom prst="rect">
            <a:avLst/>
          </a:prstGeom>
          <a:noFill/>
          <a:ln>
            <a:noFill/>
          </a:ln>
        </p:spPr>
        <p:txBody>
          <a:bodyPr spcFirstLastPara="1" wrap="square" lIns="91425" tIns="45700" rIns="91425" bIns="45700" anchor="t" anchorCtr="0">
            <a:normAutofit/>
          </a:bodyPr>
          <a:lstStyle/>
          <a:p>
            <a:pPr marL="0" lvl="0" indent="0" algn="ctr" rtl="0">
              <a:lnSpc>
                <a:spcPct val="85000"/>
              </a:lnSpc>
              <a:spcBef>
                <a:spcPts val="0"/>
              </a:spcBef>
              <a:spcAft>
                <a:spcPts val="0"/>
              </a:spcAft>
              <a:buSzPts val="3600"/>
              <a:buNone/>
            </a:pPr>
            <a:r>
              <a:rPr lang="en-US" b="1">
                <a:solidFill>
                  <a:schemeClr val="dk1"/>
                </a:solidFill>
              </a:rPr>
              <a:t>The IEP Improvement Project</a:t>
            </a:r>
            <a:endParaRPr b="1">
              <a:solidFill>
                <a:schemeClr val="dk1"/>
              </a:solidFill>
            </a:endParaRPr>
          </a:p>
        </p:txBody>
      </p:sp>
      <p:sp>
        <p:nvSpPr>
          <p:cNvPr id="159" name="Google Shape;159;g114646dbea4_0_3643"/>
          <p:cNvSpPr txBox="1">
            <a:spLocks noGrp="1"/>
          </p:cNvSpPr>
          <p:nvPr>
            <p:ph type="body" idx="2"/>
          </p:nvPr>
        </p:nvSpPr>
        <p:spPr>
          <a:xfrm>
            <a:off x="156550" y="228325"/>
            <a:ext cx="3814800" cy="6366000"/>
          </a:xfrm>
          <a:prstGeom prst="rect">
            <a:avLst/>
          </a:prstGeom>
          <a:noFill/>
          <a:ln>
            <a:noFill/>
          </a:ln>
        </p:spPr>
        <p:txBody>
          <a:bodyPr spcFirstLastPara="1" wrap="square" lIns="91425" tIns="45700" rIns="91425" bIns="45700" anchor="t" anchorCtr="0">
            <a:noAutofit/>
          </a:bodyPr>
          <a:lstStyle/>
          <a:p>
            <a:pPr marL="91440" lvl="0" indent="-135890" algn="l" rtl="0">
              <a:lnSpc>
                <a:spcPct val="80000"/>
              </a:lnSpc>
              <a:spcBef>
                <a:spcPts val="0"/>
              </a:spcBef>
              <a:spcAft>
                <a:spcPts val="0"/>
              </a:spcAft>
              <a:buSzPts val="2140"/>
              <a:buChar char=" "/>
            </a:pPr>
            <a:r>
              <a:rPr lang="en-US" sz="2140" dirty="0">
                <a:solidFill>
                  <a:schemeClr val="dk1"/>
                </a:solidFill>
              </a:rPr>
              <a:t>To </a:t>
            </a:r>
            <a:r>
              <a:rPr lang="en-US" sz="2140" b="1" dirty="0">
                <a:solidFill>
                  <a:schemeClr val="lt2"/>
                </a:solidFill>
              </a:rPr>
              <a:t>improve outcomes</a:t>
            </a:r>
            <a:r>
              <a:rPr lang="en-US" sz="2140" dirty="0">
                <a:solidFill>
                  <a:srgbClr val="3F3F3F"/>
                </a:solidFill>
              </a:rPr>
              <a:t> </a:t>
            </a:r>
            <a:r>
              <a:rPr lang="en-US" sz="2140" dirty="0">
                <a:solidFill>
                  <a:schemeClr val="dk1"/>
                </a:solidFill>
              </a:rPr>
              <a:t>for all students with disabilities by providing guidance, technical assistance, and tools on equitable processes to school and district professionals, families, and students so that all students with disabilities have</a:t>
            </a:r>
            <a:r>
              <a:rPr lang="en-US" sz="2140" dirty="0">
                <a:solidFill>
                  <a:srgbClr val="3F3F3F"/>
                </a:solidFill>
              </a:rPr>
              <a:t> </a:t>
            </a:r>
            <a:r>
              <a:rPr lang="en-US" sz="2140" b="1" dirty="0">
                <a:solidFill>
                  <a:schemeClr val="lt2"/>
                </a:solidFill>
              </a:rPr>
              <a:t>meaningful access</a:t>
            </a:r>
            <a:r>
              <a:rPr lang="en-US" sz="2140" dirty="0">
                <a:solidFill>
                  <a:srgbClr val="3F3F3F"/>
                </a:solidFill>
              </a:rPr>
              <a:t> </a:t>
            </a:r>
            <a:r>
              <a:rPr lang="en-US" sz="2140" dirty="0">
                <a:solidFill>
                  <a:schemeClr val="dk1"/>
                </a:solidFill>
              </a:rPr>
              <a:t>to the curriculum frameworks and life of the school.</a:t>
            </a:r>
            <a:endParaRPr sz="2140" dirty="0">
              <a:solidFill>
                <a:schemeClr val="dk1"/>
              </a:solidFill>
            </a:endParaRPr>
          </a:p>
          <a:p>
            <a:pPr marL="91440" lvl="0" indent="-133350" algn="l" rtl="0">
              <a:lnSpc>
                <a:spcPct val="90000"/>
              </a:lnSpc>
              <a:spcBef>
                <a:spcPts val="1400"/>
              </a:spcBef>
              <a:spcAft>
                <a:spcPts val="0"/>
              </a:spcAft>
              <a:buSzPts val="2100"/>
              <a:buChar char=" "/>
            </a:pPr>
            <a:r>
              <a:rPr lang="en-US" sz="2100" dirty="0">
                <a:solidFill>
                  <a:schemeClr val="dk1"/>
                </a:solidFill>
              </a:rPr>
              <a:t>If students with disabilities have meaningful access to the curriculum frameworks and the skills to engage in all aspects of the life of the school, then we will begin to</a:t>
            </a:r>
            <a:r>
              <a:rPr lang="en-US" sz="2100" dirty="0">
                <a:solidFill>
                  <a:srgbClr val="3F3F3F"/>
                </a:solidFill>
              </a:rPr>
              <a:t> </a:t>
            </a:r>
            <a:r>
              <a:rPr lang="en-US" sz="2100" b="1" dirty="0">
                <a:solidFill>
                  <a:schemeClr val="lt2"/>
                </a:solidFill>
              </a:rPr>
              <a:t>close the opportunity and achievement gaps</a:t>
            </a:r>
            <a:r>
              <a:rPr lang="en-US" sz="2100" b="1" dirty="0">
                <a:solidFill>
                  <a:srgbClr val="3F3F3F"/>
                </a:solidFill>
              </a:rPr>
              <a:t> </a:t>
            </a:r>
            <a:r>
              <a:rPr lang="en-US" sz="2100" dirty="0">
                <a:solidFill>
                  <a:schemeClr val="dk1"/>
                </a:solidFill>
              </a:rPr>
              <a:t>between students with disabilities and their age-appropriate non-disabled peers.</a:t>
            </a:r>
            <a:endParaRPr sz="2140" dirty="0">
              <a:solidFill>
                <a:schemeClr val="dk1"/>
              </a:solidFill>
            </a:endParaRPr>
          </a:p>
        </p:txBody>
      </p:sp>
      <p:grpSp>
        <p:nvGrpSpPr>
          <p:cNvPr id="160" name="Google Shape;160;g114646dbea4_0_3643" descr="IEP Improvement Project "/>
          <p:cNvGrpSpPr/>
          <p:nvPr/>
        </p:nvGrpSpPr>
        <p:grpSpPr>
          <a:xfrm>
            <a:off x="6009869" y="551479"/>
            <a:ext cx="5926989" cy="5572192"/>
            <a:chOff x="5732756" y="2682276"/>
            <a:chExt cx="719906" cy="719856"/>
          </a:xfrm>
        </p:grpSpPr>
        <p:sp>
          <p:nvSpPr>
            <p:cNvPr id="161" name="Google Shape;161;g114646dbea4_0_3643"/>
            <p:cNvSpPr/>
            <p:nvPr/>
          </p:nvSpPr>
          <p:spPr>
            <a:xfrm>
              <a:off x="5732756" y="2682276"/>
              <a:ext cx="400276" cy="538927"/>
            </a:xfrm>
            <a:custGeom>
              <a:avLst/>
              <a:gdLst/>
              <a:ahLst/>
              <a:cxnLst/>
              <a:rect l="l" t="t" r="r" b="b"/>
              <a:pathLst>
                <a:path w="670" h="902" extrusionOk="0">
                  <a:moveTo>
                    <a:pt x="145" y="824"/>
                  </a:moveTo>
                  <a:cubicBezTo>
                    <a:pt x="138" y="813"/>
                    <a:pt x="137" y="799"/>
                    <a:pt x="142" y="786"/>
                  </a:cubicBezTo>
                  <a:cubicBezTo>
                    <a:pt x="149" y="767"/>
                    <a:pt x="164" y="751"/>
                    <a:pt x="185" y="739"/>
                  </a:cubicBezTo>
                  <a:cubicBezTo>
                    <a:pt x="205" y="727"/>
                    <a:pt x="227" y="722"/>
                    <a:pt x="247" y="725"/>
                  </a:cubicBezTo>
                  <a:cubicBezTo>
                    <a:pt x="260" y="727"/>
                    <a:pt x="272" y="735"/>
                    <a:pt x="278" y="747"/>
                  </a:cubicBezTo>
                  <a:cubicBezTo>
                    <a:pt x="285" y="758"/>
                    <a:pt x="286" y="773"/>
                    <a:pt x="281" y="786"/>
                  </a:cubicBezTo>
                  <a:cubicBezTo>
                    <a:pt x="365" y="737"/>
                    <a:pt x="365" y="737"/>
                    <a:pt x="365" y="737"/>
                  </a:cubicBezTo>
                  <a:cubicBezTo>
                    <a:pt x="342" y="697"/>
                    <a:pt x="329" y="651"/>
                    <a:pt x="329" y="602"/>
                  </a:cubicBezTo>
                  <a:cubicBezTo>
                    <a:pt x="329" y="459"/>
                    <a:pt x="440" y="342"/>
                    <a:pt x="580" y="330"/>
                  </a:cubicBezTo>
                  <a:cubicBezTo>
                    <a:pt x="580" y="202"/>
                    <a:pt x="580" y="202"/>
                    <a:pt x="580" y="202"/>
                  </a:cubicBezTo>
                  <a:cubicBezTo>
                    <a:pt x="581" y="199"/>
                    <a:pt x="584" y="195"/>
                    <a:pt x="589" y="195"/>
                  </a:cubicBezTo>
                  <a:cubicBezTo>
                    <a:pt x="598" y="194"/>
                    <a:pt x="606" y="195"/>
                    <a:pt x="611" y="202"/>
                  </a:cubicBezTo>
                  <a:cubicBezTo>
                    <a:pt x="614" y="207"/>
                    <a:pt x="616" y="212"/>
                    <a:pt x="619" y="216"/>
                  </a:cubicBezTo>
                  <a:cubicBezTo>
                    <a:pt x="628" y="230"/>
                    <a:pt x="645" y="232"/>
                    <a:pt x="656" y="219"/>
                  </a:cubicBezTo>
                  <a:cubicBezTo>
                    <a:pt x="666" y="207"/>
                    <a:pt x="670" y="189"/>
                    <a:pt x="669" y="172"/>
                  </a:cubicBezTo>
                  <a:cubicBezTo>
                    <a:pt x="670" y="156"/>
                    <a:pt x="666" y="138"/>
                    <a:pt x="656" y="126"/>
                  </a:cubicBezTo>
                  <a:cubicBezTo>
                    <a:pt x="645" y="113"/>
                    <a:pt x="628" y="115"/>
                    <a:pt x="619" y="129"/>
                  </a:cubicBezTo>
                  <a:cubicBezTo>
                    <a:pt x="616" y="133"/>
                    <a:pt x="614" y="138"/>
                    <a:pt x="611" y="143"/>
                  </a:cubicBezTo>
                  <a:cubicBezTo>
                    <a:pt x="606" y="150"/>
                    <a:pt x="598" y="151"/>
                    <a:pt x="589" y="150"/>
                  </a:cubicBezTo>
                  <a:cubicBezTo>
                    <a:pt x="584" y="150"/>
                    <a:pt x="581" y="146"/>
                    <a:pt x="580" y="142"/>
                  </a:cubicBezTo>
                  <a:cubicBezTo>
                    <a:pt x="580" y="0"/>
                    <a:pt x="580" y="0"/>
                    <a:pt x="580" y="0"/>
                  </a:cubicBezTo>
                  <a:cubicBezTo>
                    <a:pt x="258" y="12"/>
                    <a:pt x="0" y="277"/>
                    <a:pt x="0" y="602"/>
                  </a:cubicBezTo>
                  <a:cubicBezTo>
                    <a:pt x="0" y="711"/>
                    <a:pt x="29" y="814"/>
                    <a:pt x="79" y="902"/>
                  </a:cubicBezTo>
                  <a:cubicBezTo>
                    <a:pt x="177" y="845"/>
                    <a:pt x="177" y="845"/>
                    <a:pt x="177" y="845"/>
                  </a:cubicBezTo>
                  <a:cubicBezTo>
                    <a:pt x="163" y="843"/>
                    <a:pt x="151" y="836"/>
                    <a:pt x="145" y="824"/>
                  </a:cubicBezTo>
                  <a:close/>
                </a:path>
              </a:pathLst>
            </a:custGeom>
            <a:solidFill>
              <a:srgbClr val="01646D"/>
            </a:solid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4E515E"/>
                </a:buClr>
                <a:buSzPts val="1400"/>
                <a:buFont typeface="Calibri"/>
                <a:buNone/>
                <a:tabLst/>
                <a:defRPr/>
              </a:pPr>
              <a:endParaRPr kumimoji="0" sz="1400" b="0" i="0" u="none" strike="noStrike" kern="1200" cap="none" spc="0" normalizeH="0" baseline="0" noProof="0">
                <a:ln>
                  <a:noFill/>
                </a:ln>
                <a:solidFill>
                  <a:srgbClr val="4E515E"/>
                </a:solidFill>
                <a:effectLst/>
                <a:uLnTx/>
                <a:uFillTx/>
                <a:latin typeface="Calibri"/>
                <a:ea typeface="Calibri"/>
                <a:cs typeface="Calibri"/>
                <a:sym typeface="Calibri"/>
              </a:endParaRPr>
            </a:p>
          </p:txBody>
        </p:sp>
        <p:sp>
          <p:nvSpPr>
            <p:cNvPr id="162" name="Google Shape;162;g114646dbea4_0_3643"/>
            <p:cNvSpPr/>
            <p:nvPr/>
          </p:nvSpPr>
          <p:spPr>
            <a:xfrm>
              <a:off x="6094186" y="2682276"/>
              <a:ext cx="358476" cy="531209"/>
            </a:xfrm>
            <a:custGeom>
              <a:avLst/>
              <a:gdLst/>
              <a:ahLst/>
              <a:cxnLst/>
              <a:rect l="l" t="t" r="r" b="b"/>
              <a:pathLst>
                <a:path w="600" h="889" extrusionOk="0">
                  <a:moveTo>
                    <a:pt x="35" y="95"/>
                  </a:moveTo>
                  <a:cubicBezTo>
                    <a:pt x="48" y="95"/>
                    <a:pt x="60" y="101"/>
                    <a:pt x="69" y="112"/>
                  </a:cubicBezTo>
                  <a:cubicBezTo>
                    <a:pt x="82" y="127"/>
                    <a:pt x="88" y="149"/>
                    <a:pt x="88" y="172"/>
                  </a:cubicBezTo>
                  <a:cubicBezTo>
                    <a:pt x="88" y="196"/>
                    <a:pt x="82" y="218"/>
                    <a:pt x="69" y="233"/>
                  </a:cubicBezTo>
                  <a:cubicBezTo>
                    <a:pt x="60" y="244"/>
                    <a:pt x="48" y="250"/>
                    <a:pt x="35" y="250"/>
                  </a:cubicBezTo>
                  <a:cubicBezTo>
                    <a:pt x="21" y="250"/>
                    <a:pt x="8" y="243"/>
                    <a:pt x="0" y="232"/>
                  </a:cubicBezTo>
                  <a:cubicBezTo>
                    <a:pt x="0" y="329"/>
                    <a:pt x="0" y="329"/>
                    <a:pt x="0" y="329"/>
                  </a:cubicBezTo>
                  <a:cubicBezTo>
                    <a:pt x="150" y="331"/>
                    <a:pt x="271" y="452"/>
                    <a:pt x="271" y="602"/>
                  </a:cubicBezTo>
                  <a:cubicBezTo>
                    <a:pt x="271" y="644"/>
                    <a:pt x="261" y="684"/>
                    <a:pt x="245" y="719"/>
                  </a:cubicBezTo>
                  <a:cubicBezTo>
                    <a:pt x="355" y="783"/>
                    <a:pt x="355" y="783"/>
                    <a:pt x="355" y="783"/>
                  </a:cubicBezTo>
                  <a:cubicBezTo>
                    <a:pt x="358" y="786"/>
                    <a:pt x="359" y="791"/>
                    <a:pt x="357" y="795"/>
                  </a:cubicBezTo>
                  <a:cubicBezTo>
                    <a:pt x="353" y="802"/>
                    <a:pt x="349" y="809"/>
                    <a:pt x="340" y="810"/>
                  </a:cubicBezTo>
                  <a:cubicBezTo>
                    <a:pt x="334" y="810"/>
                    <a:pt x="329" y="810"/>
                    <a:pt x="324" y="810"/>
                  </a:cubicBezTo>
                  <a:cubicBezTo>
                    <a:pt x="307" y="810"/>
                    <a:pt x="297" y="825"/>
                    <a:pt x="303" y="840"/>
                  </a:cubicBezTo>
                  <a:cubicBezTo>
                    <a:pt x="309" y="855"/>
                    <a:pt x="322" y="868"/>
                    <a:pt x="336" y="875"/>
                  </a:cubicBezTo>
                  <a:cubicBezTo>
                    <a:pt x="350" y="884"/>
                    <a:pt x="368" y="889"/>
                    <a:pt x="384" y="887"/>
                  </a:cubicBezTo>
                  <a:cubicBezTo>
                    <a:pt x="400" y="884"/>
                    <a:pt x="407" y="868"/>
                    <a:pt x="399" y="854"/>
                  </a:cubicBezTo>
                  <a:cubicBezTo>
                    <a:pt x="397" y="849"/>
                    <a:pt x="394" y="845"/>
                    <a:pt x="391" y="840"/>
                  </a:cubicBezTo>
                  <a:cubicBezTo>
                    <a:pt x="387" y="831"/>
                    <a:pt x="391" y="824"/>
                    <a:pt x="396" y="817"/>
                  </a:cubicBezTo>
                  <a:cubicBezTo>
                    <a:pt x="398" y="813"/>
                    <a:pt x="403" y="812"/>
                    <a:pt x="407" y="813"/>
                  </a:cubicBezTo>
                  <a:cubicBezTo>
                    <a:pt x="530" y="884"/>
                    <a:pt x="530" y="884"/>
                    <a:pt x="530" y="884"/>
                  </a:cubicBezTo>
                  <a:cubicBezTo>
                    <a:pt x="575" y="800"/>
                    <a:pt x="600" y="704"/>
                    <a:pt x="600" y="602"/>
                  </a:cubicBezTo>
                  <a:cubicBezTo>
                    <a:pt x="600" y="271"/>
                    <a:pt x="331" y="1"/>
                    <a:pt x="0" y="0"/>
                  </a:cubicBezTo>
                  <a:cubicBezTo>
                    <a:pt x="0" y="113"/>
                    <a:pt x="0" y="113"/>
                    <a:pt x="0" y="113"/>
                  </a:cubicBezTo>
                  <a:cubicBezTo>
                    <a:pt x="8" y="102"/>
                    <a:pt x="21" y="95"/>
                    <a:pt x="35" y="95"/>
                  </a:cubicBezTo>
                  <a:close/>
                </a:path>
              </a:pathLst>
            </a:custGeom>
            <a:solidFill>
              <a:srgbClr val="49707F"/>
            </a:solid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4E515E"/>
                </a:buClr>
                <a:buSzPts val="1400"/>
                <a:buFont typeface="Calibri"/>
                <a:buNone/>
                <a:tabLst/>
                <a:defRPr/>
              </a:pPr>
              <a:endParaRPr kumimoji="0" sz="1400" b="0" i="0" u="none" strike="noStrike" kern="1200" cap="none" spc="0" normalizeH="0" baseline="0" noProof="0">
                <a:ln>
                  <a:noFill/>
                </a:ln>
                <a:solidFill>
                  <a:srgbClr val="4E515E"/>
                </a:solidFill>
                <a:effectLst/>
                <a:uLnTx/>
                <a:uFillTx/>
                <a:latin typeface="Calibri"/>
                <a:ea typeface="Calibri"/>
                <a:cs typeface="Calibri"/>
                <a:sym typeface="Calibri"/>
              </a:endParaRPr>
            </a:p>
          </p:txBody>
        </p:sp>
        <p:sp>
          <p:nvSpPr>
            <p:cNvPr id="163" name="Google Shape;163;g114646dbea4_0_3643"/>
            <p:cNvSpPr/>
            <p:nvPr/>
          </p:nvSpPr>
          <p:spPr>
            <a:xfrm>
              <a:off x="5787732" y="3124950"/>
              <a:ext cx="616090" cy="277182"/>
            </a:xfrm>
            <a:custGeom>
              <a:avLst/>
              <a:gdLst/>
              <a:ahLst/>
              <a:cxnLst/>
              <a:rect l="l" t="t" r="r" b="b"/>
              <a:pathLst>
                <a:path w="1031" h="464" extrusionOk="0">
                  <a:moveTo>
                    <a:pt x="931" y="147"/>
                  </a:moveTo>
                  <a:cubicBezTo>
                    <a:pt x="925" y="159"/>
                    <a:pt x="913" y="166"/>
                    <a:pt x="900" y="169"/>
                  </a:cubicBezTo>
                  <a:cubicBezTo>
                    <a:pt x="880" y="172"/>
                    <a:pt x="858" y="167"/>
                    <a:pt x="838" y="155"/>
                  </a:cubicBezTo>
                  <a:cubicBezTo>
                    <a:pt x="817" y="143"/>
                    <a:pt x="801" y="127"/>
                    <a:pt x="795" y="108"/>
                  </a:cubicBezTo>
                  <a:cubicBezTo>
                    <a:pt x="790" y="95"/>
                    <a:pt x="791" y="81"/>
                    <a:pt x="797" y="70"/>
                  </a:cubicBezTo>
                  <a:cubicBezTo>
                    <a:pt x="804" y="58"/>
                    <a:pt x="816" y="50"/>
                    <a:pt x="830" y="48"/>
                  </a:cubicBezTo>
                  <a:cubicBezTo>
                    <a:pt x="746" y="0"/>
                    <a:pt x="746" y="0"/>
                    <a:pt x="746" y="0"/>
                  </a:cubicBezTo>
                  <a:cubicBezTo>
                    <a:pt x="698" y="81"/>
                    <a:pt x="611" y="135"/>
                    <a:pt x="510" y="135"/>
                  </a:cubicBezTo>
                  <a:cubicBezTo>
                    <a:pt x="417" y="135"/>
                    <a:pt x="335" y="88"/>
                    <a:pt x="286" y="17"/>
                  </a:cubicBezTo>
                  <a:cubicBezTo>
                    <a:pt x="175" y="81"/>
                    <a:pt x="175" y="81"/>
                    <a:pt x="175" y="81"/>
                  </a:cubicBezTo>
                  <a:cubicBezTo>
                    <a:pt x="171" y="82"/>
                    <a:pt x="167" y="81"/>
                    <a:pt x="164" y="77"/>
                  </a:cubicBezTo>
                  <a:cubicBezTo>
                    <a:pt x="159" y="70"/>
                    <a:pt x="156" y="63"/>
                    <a:pt x="160" y="54"/>
                  </a:cubicBezTo>
                  <a:cubicBezTo>
                    <a:pt x="162" y="49"/>
                    <a:pt x="165" y="45"/>
                    <a:pt x="168" y="40"/>
                  </a:cubicBezTo>
                  <a:cubicBezTo>
                    <a:pt x="175" y="26"/>
                    <a:pt x="168" y="10"/>
                    <a:pt x="152" y="7"/>
                  </a:cubicBezTo>
                  <a:cubicBezTo>
                    <a:pt x="136" y="5"/>
                    <a:pt x="119" y="10"/>
                    <a:pt x="105" y="18"/>
                  </a:cubicBezTo>
                  <a:cubicBezTo>
                    <a:pt x="90" y="26"/>
                    <a:pt x="77" y="39"/>
                    <a:pt x="71" y="54"/>
                  </a:cubicBezTo>
                  <a:cubicBezTo>
                    <a:pt x="66" y="69"/>
                    <a:pt x="76" y="83"/>
                    <a:pt x="92" y="84"/>
                  </a:cubicBezTo>
                  <a:cubicBezTo>
                    <a:pt x="97" y="84"/>
                    <a:pt x="103" y="83"/>
                    <a:pt x="108" y="84"/>
                  </a:cubicBezTo>
                  <a:cubicBezTo>
                    <a:pt x="117" y="85"/>
                    <a:pt x="121" y="92"/>
                    <a:pt x="126" y="99"/>
                  </a:cubicBezTo>
                  <a:cubicBezTo>
                    <a:pt x="128" y="103"/>
                    <a:pt x="126" y="108"/>
                    <a:pt x="123" y="111"/>
                  </a:cubicBezTo>
                  <a:cubicBezTo>
                    <a:pt x="0" y="182"/>
                    <a:pt x="0" y="182"/>
                    <a:pt x="0" y="182"/>
                  </a:cubicBezTo>
                  <a:cubicBezTo>
                    <a:pt x="107" y="351"/>
                    <a:pt x="296" y="464"/>
                    <a:pt x="510" y="464"/>
                  </a:cubicBezTo>
                  <a:cubicBezTo>
                    <a:pt x="733" y="464"/>
                    <a:pt x="927" y="344"/>
                    <a:pt x="1031" y="165"/>
                  </a:cubicBezTo>
                  <a:cubicBezTo>
                    <a:pt x="934" y="108"/>
                    <a:pt x="934" y="108"/>
                    <a:pt x="934" y="108"/>
                  </a:cubicBezTo>
                  <a:cubicBezTo>
                    <a:pt x="939" y="121"/>
                    <a:pt x="938" y="136"/>
                    <a:pt x="931" y="147"/>
                  </a:cubicBezTo>
                  <a:close/>
                </a:path>
              </a:pathLst>
            </a:custGeom>
            <a:solidFill>
              <a:srgbClr val="0192A0"/>
            </a:solid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4E515E"/>
                </a:buClr>
                <a:buSzPts val="1400"/>
                <a:buFont typeface="Calibri"/>
                <a:buNone/>
                <a:tabLst/>
                <a:defRPr/>
              </a:pPr>
              <a:endParaRPr kumimoji="0" sz="1400" b="0" i="0" u="none" strike="noStrike" kern="1200" cap="none" spc="0" normalizeH="0" baseline="0" noProof="0">
                <a:ln>
                  <a:noFill/>
                </a:ln>
                <a:solidFill>
                  <a:srgbClr val="4E515E"/>
                </a:solidFill>
                <a:effectLst/>
                <a:uLnTx/>
                <a:uFillTx/>
                <a:latin typeface="Calibri"/>
                <a:ea typeface="Calibri"/>
                <a:cs typeface="Calibri"/>
                <a:sym typeface="Calibri"/>
              </a:endParaRPr>
            </a:p>
          </p:txBody>
        </p:sp>
      </p:grpSp>
      <p:sp>
        <p:nvSpPr>
          <p:cNvPr id="164" name="Google Shape;164;g114646dbea4_0_3643"/>
          <p:cNvSpPr txBox="1"/>
          <p:nvPr/>
        </p:nvSpPr>
        <p:spPr>
          <a:xfrm rot="-3130372">
            <a:off x="6033291" y="1784353"/>
            <a:ext cx="2614625" cy="1108119"/>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000"/>
              <a:buFont typeface="Arial"/>
              <a:buNone/>
              <a:tabLst/>
              <a:defRPr/>
            </a:pPr>
            <a:r>
              <a:rPr kumimoji="0" lang="en-US" sz="3000" b="1" i="0" u="none" strike="noStrike" kern="1200" cap="none" spc="0" normalizeH="0" baseline="0" noProof="0">
                <a:ln>
                  <a:noFill/>
                </a:ln>
                <a:solidFill>
                  <a:srgbClr val="FFFFFF"/>
                </a:solidFill>
                <a:effectLst/>
                <a:uLnTx/>
                <a:uFillTx/>
                <a:latin typeface="Calibri"/>
                <a:ea typeface="Calibri"/>
                <a:cs typeface="Calibri"/>
                <a:sym typeface="Calibri"/>
              </a:rPr>
              <a:t>Improve Outcomes</a:t>
            </a:r>
            <a:endParaRPr kumimoji="0" sz="3000" b="1"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65" name="Google Shape;165;g114646dbea4_0_3643"/>
          <p:cNvSpPr txBox="1"/>
          <p:nvPr/>
        </p:nvSpPr>
        <p:spPr>
          <a:xfrm rot="2700000">
            <a:off x="9313148" y="1728032"/>
            <a:ext cx="2614315" cy="1108178"/>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000"/>
              <a:buFont typeface="Arial"/>
              <a:buNone/>
              <a:tabLst/>
              <a:defRPr/>
            </a:pPr>
            <a:r>
              <a:rPr kumimoji="0" lang="en-US" sz="3000" b="1" i="0" u="none" strike="noStrike" kern="1200" cap="none" spc="0" normalizeH="0" baseline="0" noProof="0">
                <a:ln>
                  <a:noFill/>
                </a:ln>
                <a:solidFill>
                  <a:srgbClr val="FFFFFF"/>
                </a:solidFill>
                <a:effectLst/>
                <a:uLnTx/>
                <a:uFillTx/>
                <a:latin typeface="Calibri"/>
                <a:ea typeface="Calibri"/>
                <a:cs typeface="Calibri"/>
                <a:sym typeface="Calibri"/>
              </a:rPr>
              <a:t>Meaningful Access</a:t>
            </a:r>
            <a:endParaRPr kumimoji="0" sz="3000" b="1"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66" name="Google Shape;166;g114646dbea4_0_3643"/>
          <p:cNvSpPr txBox="1"/>
          <p:nvPr/>
        </p:nvSpPr>
        <p:spPr>
          <a:xfrm>
            <a:off x="7370023" y="4512992"/>
            <a:ext cx="3206100" cy="15699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000"/>
              <a:buFont typeface="Arial"/>
              <a:buNone/>
              <a:tabLst/>
              <a:defRPr/>
            </a:pPr>
            <a:r>
              <a:rPr kumimoji="0" lang="en-US" sz="3000" b="1" i="0" u="none" strike="noStrike" kern="1200" cap="none" spc="0" normalizeH="0" baseline="0" noProof="0">
                <a:ln>
                  <a:noFill/>
                </a:ln>
                <a:solidFill>
                  <a:srgbClr val="FFFFFF"/>
                </a:solidFill>
                <a:effectLst/>
                <a:uLnTx/>
                <a:uFillTx/>
                <a:latin typeface="Calibri"/>
                <a:ea typeface="Calibri"/>
                <a:cs typeface="Calibri"/>
                <a:sym typeface="Calibri"/>
              </a:rPr>
              <a:t>Close Opportunity &amp; Achievement Gaps</a:t>
            </a:r>
            <a:endParaRPr kumimoji="0" sz="3000" b="1"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67" name="Google Shape;167;g114646dbea4_0_3643"/>
          <p:cNvSpPr txBox="1"/>
          <p:nvPr/>
        </p:nvSpPr>
        <p:spPr>
          <a:xfrm>
            <a:off x="3912025" y="4310775"/>
            <a:ext cx="2097900" cy="8313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100"/>
              <a:buFont typeface="Arial"/>
              <a:buNone/>
              <a:tabLst/>
              <a:defRPr/>
            </a:pPr>
            <a:r>
              <a:rPr kumimoji="0" lang="en-US" sz="2100" b="1" i="0" u="none" strike="noStrike" kern="1200" cap="none" spc="0" normalizeH="0" baseline="0" noProof="0">
                <a:ln>
                  <a:noFill/>
                </a:ln>
                <a:solidFill>
                  <a:srgbClr val="000000"/>
                </a:solidFill>
                <a:effectLst/>
                <a:uLnTx/>
                <a:uFillTx/>
                <a:latin typeface="Libre Franklin"/>
                <a:ea typeface="Libre Franklin"/>
                <a:cs typeface="Libre Franklin"/>
                <a:sym typeface="Libre Franklin"/>
              </a:rPr>
              <a:t>Theory of Change</a:t>
            </a:r>
            <a:endParaRPr kumimoji="0" sz="2100" b="1" i="0" u="none" strike="noStrike" kern="1200" cap="none" spc="0" normalizeH="0" baseline="0" noProof="0">
              <a:ln>
                <a:noFill/>
              </a:ln>
              <a:solidFill>
                <a:srgbClr val="000000"/>
              </a:solidFill>
              <a:effectLst/>
              <a:uLnTx/>
              <a:uFillTx/>
              <a:latin typeface="Libre Franklin"/>
              <a:ea typeface="Libre Franklin"/>
              <a:cs typeface="Libre Franklin"/>
              <a:sym typeface="Libre Franklin"/>
            </a:endParaRPr>
          </a:p>
        </p:txBody>
      </p:sp>
      <p:sp>
        <p:nvSpPr>
          <p:cNvPr id="168" name="Google Shape;168;g114646dbea4_0_3643">
            <a:extLst>
              <a:ext uri="{C183D7F6-B498-43B3-948B-1728B52AA6E4}">
                <adec:decorative xmlns:adec="http://schemas.microsoft.com/office/drawing/2017/decorative" val="1"/>
              </a:ext>
            </a:extLst>
          </p:cNvPr>
          <p:cNvSpPr/>
          <p:nvPr/>
        </p:nvSpPr>
        <p:spPr>
          <a:xfrm>
            <a:off x="3858350" y="3981825"/>
            <a:ext cx="518275" cy="831356"/>
          </a:xfrm>
          <a:custGeom>
            <a:avLst/>
            <a:gdLst/>
            <a:ahLst/>
            <a:cxnLst/>
            <a:rect l="l" t="t" r="r" b="b"/>
            <a:pathLst>
              <a:path w="20731" h="58951" extrusionOk="0">
                <a:moveTo>
                  <a:pt x="0" y="1976"/>
                </a:moveTo>
                <a:cubicBezTo>
                  <a:pt x="3807" y="-561"/>
                  <a:pt x="9551" y="-444"/>
                  <a:pt x="13716" y="1449"/>
                </a:cubicBezTo>
                <a:cubicBezTo>
                  <a:pt x="18370" y="3564"/>
                  <a:pt x="20210" y="10066"/>
                  <a:pt x="20574" y="15165"/>
                </a:cubicBezTo>
                <a:cubicBezTo>
                  <a:pt x="21203" y="23986"/>
                  <a:pt x="15457" y="32098"/>
                  <a:pt x="12661" y="40487"/>
                </a:cubicBezTo>
                <a:cubicBezTo>
                  <a:pt x="10603" y="46660"/>
                  <a:pt x="13174" y="56039"/>
                  <a:pt x="18992" y="58951"/>
                </a:cubicBezTo>
              </a:path>
            </a:pathLst>
          </a:cu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169" name="Google Shape;169;g114646dbea4_0_3643">
            <a:extLst>
              <a:ext uri="{C183D7F6-B498-43B3-948B-1728B52AA6E4}">
                <adec:decorative xmlns:adec="http://schemas.microsoft.com/office/drawing/2017/decorative" val="1"/>
              </a:ext>
            </a:extLst>
          </p:cNvPr>
          <p:cNvSpPr/>
          <p:nvPr/>
        </p:nvSpPr>
        <p:spPr>
          <a:xfrm rot="10800000" flipH="1">
            <a:off x="3858350" y="4813164"/>
            <a:ext cx="518275" cy="831356"/>
          </a:xfrm>
          <a:custGeom>
            <a:avLst/>
            <a:gdLst/>
            <a:ahLst/>
            <a:cxnLst/>
            <a:rect l="l" t="t" r="r" b="b"/>
            <a:pathLst>
              <a:path w="20731" h="58951" extrusionOk="0">
                <a:moveTo>
                  <a:pt x="0" y="1976"/>
                </a:moveTo>
                <a:cubicBezTo>
                  <a:pt x="3807" y="-561"/>
                  <a:pt x="9551" y="-444"/>
                  <a:pt x="13716" y="1449"/>
                </a:cubicBezTo>
                <a:cubicBezTo>
                  <a:pt x="18370" y="3564"/>
                  <a:pt x="20210" y="10066"/>
                  <a:pt x="20574" y="15165"/>
                </a:cubicBezTo>
                <a:cubicBezTo>
                  <a:pt x="21203" y="23986"/>
                  <a:pt x="15457" y="32098"/>
                  <a:pt x="12661" y="40487"/>
                </a:cubicBezTo>
                <a:cubicBezTo>
                  <a:pt x="10603" y="46660"/>
                  <a:pt x="13174" y="56039"/>
                  <a:pt x="18992" y="58951"/>
                </a:cubicBezTo>
              </a:path>
            </a:pathLst>
          </a:cu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170" name="Google Shape;170;g114646dbea4_0_3643"/>
          <p:cNvSpPr txBox="1"/>
          <p:nvPr/>
        </p:nvSpPr>
        <p:spPr>
          <a:xfrm>
            <a:off x="4259898" y="1337500"/>
            <a:ext cx="1841400" cy="5079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100"/>
              <a:buFont typeface="Arial"/>
              <a:buNone/>
              <a:tabLst/>
              <a:defRPr/>
            </a:pPr>
            <a:r>
              <a:rPr kumimoji="0" lang="en-US" sz="2100" b="1" i="0" u="none" strike="noStrike" kern="1200" cap="none" spc="0" normalizeH="0" baseline="0" noProof="0">
                <a:ln>
                  <a:noFill/>
                </a:ln>
                <a:solidFill>
                  <a:srgbClr val="000000"/>
                </a:solidFill>
                <a:effectLst/>
                <a:uLnTx/>
                <a:uFillTx/>
                <a:latin typeface="Libre Franklin"/>
                <a:ea typeface="Libre Franklin"/>
                <a:cs typeface="Libre Franklin"/>
                <a:sym typeface="Libre Franklin"/>
              </a:rPr>
              <a:t>Project Goal</a:t>
            </a:r>
            <a:endParaRPr kumimoji="0" sz="2100" b="1" i="0" u="none" strike="noStrike" kern="1200" cap="none" spc="0" normalizeH="0" baseline="0" noProof="0">
              <a:ln>
                <a:noFill/>
              </a:ln>
              <a:solidFill>
                <a:srgbClr val="000000"/>
              </a:solidFill>
              <a:effectLst/>
              <a:uLnTx/>
              <a:uFillTx/>
              <a:latin typeface="Libre Franklin"/>
              <a:ea typeface="Libre Franklin"/>
              <a:cs typeface="Libre Franklin"/>
              <a:sym typeface="Libre Franklin"/>
            </a:endParaRPr>
          </a:p>
        </p:txBody>
      </p:sp>
      <p:sp>
        <p:nvSpPr>
          <p:cNvPr id="171" name="Google Shape;171;g114646dbea4_0_3643">
            <a:extLst>
              <a:ext uri="{C183D7F6-B498-43B3-948B-1728B52AA6E4}">
                <adec:decorative xmlns:adec="http://schemas.microsoft.com/office/drawing/2017/decorative" val="1"/>
              </a:ext>
            </a:extLst>
          </p:cNvPr>
          <p:cNvSpPr/>
          <p:nvPr/>
        </p:nvSpPr>
        <p:spPr>
          <a:xfrm>
            <a:off x="3885188" y="731600"/>
            <a:ext cx="518275" cy="831356"/>
          </a:xfrm>
          <a:custGeom>
            <a:avLst/>
            <a:gdLst/>
            <a:ahLst/>
            <a:cxnLst/>
            <a:rect l="l" t="t" r="r" b="b"/>
            <a:pathLst>
              <a:path w="20731" h="58951" extrusionOk="0">
                <a:moveTo>
                  <a:pt x="0" y="1976"/>
                </a:moveTo>
                <a:cubicBezTo>
                  <a:pt x="3807" y="-561"/>
                  <a:pt x="9551" y="-444"/>
                  <a:pt x="13716" y="1449"/>
                </a:cubicBezTo>
                <a:cubicBezTo>
                  <a:pt x="18370" y="3564"/>
                  <a:pt x="20210" y="10066"/>
                  <a:pt x="20574" y="15165"/>
                </a:cubicBezTo>
                <a:cubicBezTo>
                  <a:pt x="21203" y="23986"/>
                  <a:pt x="15457" y="32098"/>
                  <a:pt x="12661" y="40487"/>
                </a:cubicBezTo>
                <a:cubicBezTo>
                  <a:pt x="10603" y="46660"/>
                  <a:pt x="13174" y="56039"/>
                  <a:pt x="18992" y="58951"/>
                </a:cubicBezTo>
              </a:path>
            </a:pathLst>
          </a:cu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172" name="Google Shape;172;g114646dbea4_0_3643">
            <a:extLst>
              <a:ext uri="{C183D7F6-B498-43B3-948B-1728B52AA6E4}">
                <adec:decorative xmlns:adec="http://schemas.microsoft.com/office/drawing/2017/decorative" val="1"/>
              </a:ext>
            </a:extLst>
          </p:cNvPr>
          <p:cNvSpPr/>
          <p:nvPr/>
        </p:nvSpPr>
        <p:spPr>
          <a:xfrm rot="10800000" flipH="1">
            <a:off x="3885188" y="1562939"/>
            <a:ext cx="518275" cy="831356"/>
          </a:xfrm>
          <a:custGeom>
            <a:avLst/>
            <a:gdLst/>
            <a:ahLst/>
            <a:cxnLst/>
            <a:rect l="l" t="t" r="r" b="b"/>
            <a:pathLst>
              <a:path w="20731" h="58951" extrusionOk="0">
                <a:moveTo>
                  <a:pt x="0" y="1976"/>
                </a:moveTo>
                <a:cubicBezTo>
                  <a:pt x="3807" y="-561"/>
                  <a:pt x="9551" y="-444"/>
                  <a:pt x="13716" y="1449"/>
                </a:cubicBezTo>
                <a:cubicBezTo>
                  <a:pt x="18370" y="3564"/>
                  <a:pt x="20210" y="10066"/>
                  <a:pt x="20574" y="15165"/>
                </a:cubicBezTo>
                <a:cubicBezTo>
                  <a:pt x="21203" y="23986"/>
                  <a:pt x="15457" y="32098"/>
                  <a:pt x="12661" y="40487"/>
                </a:cubicBezTo>
                <a:cubicBezTo>
                  <a:pt x="10603" y="46660"/>
                  <a:pt x="13174" y="56039"/>
                  <a:pt x="18992" y="58951"/>
                </a:cubicBezTo>
              </a:path>
            </a:pathLst>
          </a:cu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0021769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grpSp>
        <p:nvGrpSpPr>
          <p:cNvPr id="178" name="Google Shape;178;g114646dbea4_0_3670" descr="MA DESE Special Education Forms"/>
          <p:cNvGrpSpPr/>
          <p:nvPr/>
        </p:nvGrpSpPr>
        <p:grpSpPr>
          <a:xfrm>
            <a:off x="3048146" y="88183"/>
            <a:ext cx="6303530" cy="6040230"/>
            <a:chOff x="5926265" y="4424051"/>
            <a:chExt cx="720247" cy="720181"/>
          </a:xfrm>
        </p:grpSpPr>
        <p:sp>
          <p:nvSpPr>
            <p:cNvPr id="179" name="Google Shape;179;g114646dbea4_0_3670"/>
            <p:cNvSpPr/>
            <p:nvPr/>
          </p:nvSpPr>
          <p:spPr>
            <a:xfrm>
              <a:off x="5926265" y="4424051"/>
              <a:ext cx="355650" cy="355620"/>
            </a:xfrm>
            <a:custGeom>
              <a:avLst/>
              <a:gdLst/>
              <a:ahLst/>
              <a:cxnLst/>
              <a:rect l="l" t="t" r="r" b="b"/>
              <a:pathLst>
                <a:path w="671" h="671" extrusionOk="0">
                  <a:moveTo>
                    <a:pt x="576" y="124"/>
                  </a:moveTo>
                  <a:cubicBezTo>
                    <a:pt x="451" y="0"/>
                    <a:pt x="249" y="0"/>
                    <a:pt x="125" y="124"/>
                  </a:cubicBezTo>
                  <a:cubicBezTo>
                    <a:pt x="0" y="249"/>
                    <a:pt x="0" y="451"/>
                    <a:pt x="125" y="575"/>
                  </a:cubicBezTo>
                  <a:cubicBezTo>
                    <a:pt x="189" y="640"/>
                    <a:pt x="274" y="671"/>
                    <a:pt x="359" y="668"/>
                  </a:cubicBezTo>
                  <a:cubicBezTo>
                    <a:pt x="510" y="669"/>
                    <a:pt x="510" y="669"/>
                    <a:pt x="510" y="669"/>
                  </a:cubicBezTo>
                  <a:cubicBezTo>
                    <a:pt x="669" y="669"/>
                    <a:pt x="669" y="669"/>
                    <a:pt x="669" y="669"/>
                  </a:cubicBezTo>
                  <a:cubicBezTo>
                    <a:pt x="669" y="509"/>
                    <a:pt x="669" y="509"/>
                    <a:pt x="669" y="509"/>
                  </a:cubicBezTo>
                  <a:cubicBezTo>
                    <a:pt x="669" y="358"/>
                    <a:pt x="669" y="358"/>
                    <a:pt x="669" y="358"/>
                  </a:cubicBezTo>
                  <a:cubicBezTo>
                    <a:pt x="671" y="274"/>
                    <a:pt x="640" y="189"/>
                    <a:pt x="576" y="124"/>
                  </a:cubicBezTo>
                  <a:close/>
                </a:path>
              </a:pathLst>
            </a:custGeom>
            <a:solidFill>
              <a:srgbClr val="01646D"/>
            </a:solid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4E515E"/>
                </a:buClr>
                <a:buSzPts val="1400"/>
                <a:buFont typeface="Calibri"/>
                <a:buNone/>
                <a:tabLst/>
                <a:defRPr/>
              </a:pPr>
              <a:endParaRPr kumimoji="0" sz="1400" b="0" i="0" u="none" strike="noStrike" kern="1200" cap="none" spc="0" normalizeH="0" baseline="0" noProof="0">
                <a:ln>
                  <a:noFill/>
                </a:ln>
                <a:solidFill>
                  <a:srgbClr val="4E515E"/>
                </a:solidFill>
                <a:effectLst/>
                <a:uLnTx/>
                <a:uFillTx/>
                <a:latin typeface="Calibri"/>
                <a:ea typeface="Calibri"/>
                <a:cs typeface="Calibri"/>
                <a:sym typeface="Calibri"/>
              </a:endParaRPr>
            </a:p>
          </p:txBody>
        </p:sp>
        <p:sp>
          <p:nvSpPr>
            <p:cNvPr id="180" name="Google Shape;180;g114646dbea4_0_3670"/>
            <p:cNvSpPr/>
            <p:nvPr/>
          </p:nvSpPr>
          <p:spPr>
            <a:xfrm>
              <a:off x="5926265" y="4788612"/>
              <a:ext cx="355650" cy="355620"/>
            </a:xfrm>
            <a:custGeom>
              <a:avLst/>
              <a:gdLst/>
              <a:ahLst/>
              <a:cxnLst/>
              <a:rect l="l" t="t" r="r" b="b"/>
              <a:pathLst>
                <a:path w="671" h="671" extrusionOk="0">
                  <a:moveTo>
                    <a:pt x="125" y="95"/>
                  </a:moveTo>
                  <a:cubicBezTo>
                    <a:pt x="0" y="220"/>
                    <a:pt x="0" y="422"/>
                    <a:pt x="125" y="546"/>
                  </a:cubicBezTo>
                  <a:cubicBezTo>
                    <a:pt x="249" y="671"/>
                    <a:pt x="451" y="671"/>
                    <a:pt x="576" y="546"/>
                  </a:cubicBezTo>
                  <a:cubicBezTo>
                    <a:pt x="640" y="482"/>
                    <a:pt x="671" y="397"/>
                    <a:pt x="669" y="312"/>
                  </a:cubicBezTo>
                  <a:cubicBezTo>
                    <a:pt x="669" y="161"/>
                    <a:pt x="669" y="161"/>
                    <a:pt x="669" y="161"/>
                  </a:cubicBezTo>
                  <a:cubicBezTo>
                    <a:pt x="669" y="1"/>
                    <a:pt x="669" y="1"/>
                    <a:pt x="669" y="1"/>
                  </a:cubicBezTo>
                  <a:cubicBezTo>
                    <a:pt x="510" y="2"/>
                    <a:pt x="510" y="2"/>
                    <a:pt x="510" y="2"/>
                  </a:cubicBezTo>
                  <a:cubicBezTo>
                    <a:pt x="359" y="2"/>
                    <a:pt x="359" y="2"/>
                    <a:pt x="359" y="2"/>
                  </a:cubicBezTo>
                  <a:cubicBezTo>
                    <a:pt x="274" y="0"/>
                    <a:pt x="189" y="31"/>
                    <a:pt x="125" y="95"/>
                  </a:cubicBezTo>
                  <a:close/>
                </a:path>
              </a:pathLst>
            </a:custGeom>
            <a:solidFill>
              <a:srgbClr val="36ADCC"/>
            </a:solid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4E515E"/>
                </a:buClr>
                <a:buSzPts val="1400"/>
                <a:buFont typeface="Calibri"/>
                <a:buNone/>
                <a:tabLst/>
                <a:defRPr/>
              </a:pPr>
              <a:endParaRPr kumimoji="0" sz="1400" b="0" i="0" u="none" strike="noStrike" kern="1200" cap="none" spc="0" normalizeH="0" baseline="0" noProof="0">
                <a:ln>
                  <a:noFill/>
                </a:ln>
                <a:solidFill>
                  <a:srgbClr val="4E515E"/>
                </a:solidFill>
                <a:effectLst/>
                <a:uLnTx/>
                <a:uFillTx/>
                <a:latin typeface="Calibri"/>
                <a:ea typeface="Calibri"/>
                <a:cs typeface="Calibri"/>
                <a:sym typeface="Calibri"/>
              </a:endParaRPr>
            </a:p>
          </p:txBody>
        </p:sp>
        <p:sp>
          <p:nvSpPr>
            <p:cNvPr id="181" name="Google Shape;181;g114646dbea4_0_3670"/>
            <p:cNvSpPr/>
            <p:nvPr/>
          </p:nvSpPr>
          <p:spPr>
            <a:xfrm>
              <a:off x="6290862" y="4788612"/>
              <a:ext cx="355650" cy="355620"/>
            </a:xfrm>
            <a:custGeom>
              <a:avLst/>
              <a:gdLst/>
              <a:ahLst/>
              <a:cxnLst/>
              <a:rect l="l" t="t" r="r" b="b"/>
              <a:pathLst>
                <a:path w="671" h="671" extrusionOk="0">
                  <a:moveTo>
                    <a:pt x="96" y="546"/>
                  </a:moveTo>
                  <a:cubicBezTo>
                    <a:pt x="220" y="671"/>
                    <a:pt x="422" y="671"/>
                    <a:pt x="547" y="546"/>
                  </a:cubicBezTo>
                  <a:cubicBezTo>
                    <a:pt x="671" y="422"/>
                    <a:pt x="671" y="220"/>
                    <a:pt x="547" y="95"/>
                  </a:cubicBezTo>
                  <a:cubicBezTo>
                    <a:pt x="482" y="31"/>
                    <a:pt x="397" y="0"/>
                    <a:pt x="313" y="2"/>
                  </a:cubicBezTo>
                  <a:cubicBezTo>
                    <a:pt x="161" y="2"/>
                    <a:pt x="161" y="2"/>
                    <a:pt x="161" y="2"/>
                  </a:cubicBezTo>
                  <a:cubicBezTo>
                    <a:pt x="2" y="1"/>
                    <a:pt x="2" y="1"/>
                    <a:pt x="2" y="1"/>
                  </a:cubicBezTo>
                  <a:cubicBezTo>
                    <a:pt x="2" y="161"/>
                    <a:pt x="2" y="161"/>
                    <a:pt x="2" y="161"/>
                  </a:cubicBezTo>
                  <a:cubicBezTo>
                    <a:pt x="2" y="312"/>
                    <a:pt x="2" y="312"/>
                    <a:pt x="2" y="312"/>
                  </a:cubicBezTo>
                  <a:cubicBezTo>
                    <a:pt x="0" y="397"/>
                    <a:pt x="31" y="482"/>
                    <a:pt x="96" y="546"/>
                  </a:cubicBezTo>
                  <a:close/>
                </a:path>
              </a:pathLst>
            </a:custGeom>
            <a:solidFill>
              <a:srgbClr val="0192A0"/>
            </a:solid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4E515E"/>
                </a:buClr>
                <a:buSzPts val="1400"/>
                <a:buFont typeface="Calibri"/>
                <a:buNone/>
                <a:tabLst/>
                <a:defRPr/>
              </a:pPr>
              <a:endParaRPr kumimoji="0" sz="1400" b="0" i="0" u="none" strike="noStrike" kern="1200" cap="none" spc="0" normalizeH="0" baseline="0" noProof="0">
                <a:ln>
                  <a:noFill/>
                </a:ln>
                <a:solidFill>
                  <a:srgbClr val="4E515E"/>
                </a:solidFill>
                <a:effectLst/>
                <a:uLnTx/>
                <a:uFillTx/>
                <a:latin typeface="Calibri"/>
                <a:ea typeface="Calibri"/>
                <a:cs typeface="Calibri"/>
                <a:sym typeface="Calibri"/>
              </a:endParaRPr>
            </a:p>
          </p:txBody>
        </p:sp>
        <p:sp>
          <p:nvSpPr>
            <p:cNvPr id="182" name="Google Shape;182;g114646dbea4_0_3670"/>
            <p:cNvSpPr/>
            <p:nvPr/>
          </p:nvSpPr>
          <p:spPr>
            <a:xfrm>
              <a:off x="6290862" y="4424051"/>
              <a:ext cx="355650" cy="355620"/>
            </a:xfrm>
            <a:custGeom>
              <a:avLst/>
              <a:gdLst/>
              <a:ahLst/>
              <a:cxnLst/>
              <a:rect l="l" t="t" r="r" b="b"/>
              <a:pathLst>
                <a:path w="671" h="671" extrusionOk="0">
                  <a:moveTo>
                    <a:pt x="547" y="575"/>
                  </a:moveTo>
                  <a:cubicBezTo>
                    <a:pt x="671" y="451"/>
                    <a:pt x="671" y="249"/>
                    <a:pt x="547" y="124"/>
                  </a:cubicBezTo>
                  <a:cubicBezTo>
                    <a:pt x="422" y="0"/>
                    <a:pt x="220" y="0"/>
                    <a:pt x="96" y="124"/>
                  </a:cubicBezTo>
                  <a:cubicBezTo>
                    <a:pt x="31" y="189"/>
                    <a:pt x="0" y="274"/>
                    <a:pt x="2" y="358"/>
                  </a:cubicBezTo>
                  <a:cubicBezTo>
                    <a:pt x="2" y="509"/>
                    <a:pt x="2" y="509"/>
                    <a:pt x="2" y="509"/>
                  </a:cubicBezTo>
                  <a:cubicBezTo>
                    <a:pt x="2" y="669"/>
                    <a:pt x="2" y="669"/>
                    <a:pt x="2" y="669"/>
                  </a:cubicBezTo>
                  <a:cubicBezTo>
                    <a:pt x="161" y="669"/>
                    <a:pt x="161" y="669"/>
                    <a:pt x="161" y="669"/>
                  </a:cubicBezTo>
                  <a:cubicBezTo>
                    <a:pt x="313" y="668"/>
                    <a:pt x="313" y="668"/>
                    <a:pt x="313" y="668"/>
                  </a:cubicBezTo>
                  <a:cubicBezTo>
                    <a:pt x="397" y="671"/>
                    <a:pt x="482" y="640"/>
                    <a:pt x="547" y="575"/>
                  </a:cubicBezTo>
                  <a:close/>
                </a:path>
              </a:pathLst>
            </a:custGeom>
            <a:solidFill>
              <a:srgbClr val="49707F"/>
            </a:solid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4E515E"/>
                </a:buClr>
                <a:buSzPts val="1400"/>
                <a:buFont typeface="Calibri"/>
                <a:buNone/>
                <a:tabLst/>
                <a:defRPr/>
              </a:pPr>
              <a:endParaRPr kumimoji="0" sz="1400" b="0" i="0" u="none" strike="noStrike" kern="1200" cap="none" spc="0" normalizeH="0" baseline="0" noProof="0">
                <a:ln>
                  <a:noFill/>
                </a:ln>
                <a:solidFill>
                  <a:srgbClr val="4E515E"/>
                </a:solidFill>
                <a:effectLst/>
                <a:uLnTx/>
                <a:uFillTx/>
                <a:latin typeface="Calibri"/>
                <a:ea typeface="Calibri"/>
                <a:cs typeface="Calibri"/>
                <a:sym typeface="Calibri"/>
              </a:endParaRPr>
            </a:p>
          </p:txBody>
        </p:sp>
      </p:grpSp>
      <p:sp>
        <p:nvSpPr>
          <p:cNvPr id="183" name="Google Shape;183;g114646dbea4_0_3670"/>
          <p:cNvSpPr txBox="1"/>
          <p:nvPr/>
        </p:nvSpPr>
        <p:spPr>
          <a:xfrm rot="-1814">
            <a:off x="3588386" y="912216"/>
            <a:ext cx="2274000" cy="169273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00"/>
              </a:buClr>
              <a:buSzPts val="4400"/>
              <a:buFont typeface="Calibri"/>
              <a:buNone/>
              <a:tabLst/>
              <a:defRPr/>
            </a:pPr>
            <a:r>
              <a:rPr kumimoji="0" lang="en-US" sz="2600" b="1" i="0" u="none" strike="noStrike" kern="1200" cap="none" spc="0" normalizeH="0" baseline="0" noProof="0">
                <a:ln>
                  <a:noFill/>
                </a:ln>
                <a:solidFill>
                  <a:srgbClr val="FFFFFF"/>
                </a:solidFill>
                <a:effectLst/>
                <a:uLnTx/>
                <a:uFillTx/>
                <a:latin typeface="Calibri"/>
                <a:ea typeface="Calibri"/>
                <a:cs typeface="Calibri"/>
                <a:sym typeface="Calibri"/>
              </a:rPr>
              <a:t>Referral, Evaluation, Eligibility Guide</a:t>
            </a:r>
            <a:endParaRPr kumimoji="0" sz="26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4" name="Google Shape;184;g114646dbea4_0_3670"/>
          <p:cNvSpPr txBox="1"/>
          <p:nvPr/>
        </p:nvSpPr>
        <p:spPr>
          <a:xfrm rot="-1814">
            <a:off x="6583381" y="1182104"/>
            <a:ext cx="2274000" cy="12930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00"/>
              </a:buClr>
              <a:buSzPts val="4400"/>
              <a:buFont typeface="Calibri"/>
              <a:buNone/>
              <a:tabLst/>
              <a:defRPr/>
            </a:pPr>
            <a:r>
              <a:rPr kumimoji="0" lang="en-US" sz="2600" b="1" i="0" u="none" strike="noStrike" kern="1200" cap="none" spc="0" normalizeH="0" baseline="0" noProof="0" dirty="0">
                <a:ln>
                  <a:noFill/>
                </a:ln>
                <a:solidFill>
                  <a:srgbClr val="FFFFFF"/>
                </a:solidFill>
                <a:effectLst/>
                <a:uLnTx/>
                <a:uFillTx/>
                <a:latin typeface="Calibri"/>
                <a:ea typeface="Calibri"/>
                <a:cs typeface="Calibri"/>
                <a:sym typeface="Calibri"/>
              </a:rPr>
              <a:t>Parent’s Guide to Special Education</a:t>
            </a:r>
            <a:endParaRPr kumimoji="0" sz="2600" b="0" i="0" u="none" strike="noStrike" kern="1200" cap="none" spc="0" normalizeH="0" baseline="0" noProof="0" dirty="0">
              <a:ln>
                <a:noFill/>
              </a:ln>
              <a:solidFill>
                <a:srgbClr val="FFFFFF"/>
              </a:solidFill>
              <a:effectLst/>
              <a:uLnTx/>
              <a:uFillTx/>
              <a:latin typeface="Calibri"/>
              <a:ea typeface="Calibri"/>
              <a:cs typeface="Calibri"/>
              <a:sym typeface="Calibri"/>
            </a:endParaRPr>
          </a:p>
        </p:txBody>
      </p:sp>
      <p:sp>
        <p:nvSpPr>
          <p:cNvPr id="185" name="Google Shape;185;g114646dbea4_0_3670"/>
          <p:cNvSpPr txBox="1"/>
          <p:nvPr/>
        </p:nvSpPr>
        <p:spPr>
          <a:xfrm rot="-1814">
            <a:off x="3588435" y="3983257"/>
            <a:ext cx="2274000" cy="8928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00"/>
              </a:buClr>
              <a:buSzPts val="4400"/>
              <a:buFont typeface="Calibri"/>
              <a:buNone/>
              <a:tabLst/>
              <a:defRPr/>
            </a:pPr>
            <a:r>
              <a:rPr kumimoji="0" lang="en-US" sz="2600" b="1" i="0" u="none" strike="noStrike" kern="1200" cap="none" spc="0" normalizeH="0" baseline="0" noProof="0">
                <a:ln>
                  <a:noFill/>
                </a:ln>
                <a:solidFill>
                  <a:srgbClr val="FFFFFF"/>
                </a:solidFill>
                <a:effectLst/>
                <a:uLnTx/>
                <a:uFillTx/>
                <a:latin typeface="Calibri"/>
                <a:ea typeface="Calibri"/>
                <a:cs typeface="Calibri"/>
                <a:sym typeface="Calibri"/>
              </a:rPr>
              <a:t>IEP Process Guide</a:t>
            </a:r>
            <a:endParaRPr kumimoji="0" sz="26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6" name="Google Shape;186;g114646dbea4_0_3670"/>
          <p:cNvSpPr txBox="1"/>
          <p:nvPr/>
        </p:nvSpPr>
        <p:spPr>
          <a:xfrm rot="-1814">
            <a:off x="6583329" y="3783157"/>
            <a:ext cx="2274000" cy="12930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00"/>
              </a:buClr>
              <a:buSzPts val="4400"/>
              <a:buFont typeface="Calibri"/>
              <a:buNone/>
              <a:tabLst/>
              <a:defRPr/>
            </a:pPr>
            <a:r>
              <a:rPr kumimoji="0" lang="en-US" sz="2600" b="1" i="0" u="none" strike="noStrike" kern="1200" cap="none" spc="0" normalizeH="0" baseline="0" noProof="0" dirty="0">
                <a:ln>
                  <a:noFill/>
                </a:ln>
                <a:solidFill>
                  <a:srgbClr val="FFFFFF"/>
                </a:solidFill>
                <a:effectLst/>
                <a:uLnTx/>
                <a:uFillTx/>
                <a:latin typeface="Calibri"/>
                <a:ea typeface="Calibri"/>
                <a:cs typeface="Calibri"/>
                <a:sym typeface="Calibri"/>
              </a:rPr>
              <a:t>Systems Improvement Playbook</a:t>
            </a:r>
            <a:endParaRPr kumimoji="0" sz="2600" b="0" i="0" u="none" strike="noStrike" kern="1200" cap="none" spc="0" normalizeH="0" baseline="0" noProof="0" dirty="0">
              <a:ln>
                <a:noFill/>
              </a:ln>
              <a:solidFill>
                <a:srgbClr val="FFFFFF"/>
              </a:solidFill>
              <a:effectLst/>
              <a:uLnTx/>
              <a:uFillTx/>
              <a:latin typeface="Calibri"/>
              <a:ea typeface="Calibri"/>
              <a:cs typeface="Calibri"/>
              <a:sym typeface="Calibri"/>
            </a:endParaRPr>
          </a:p>
        </p:txBody>
      </p:sp>
      <p:sp>
        <p:nvSpPr>
          <p:cNvPr id="187" name="Google Shape;187;g114646dbea4_0_3670"/>
          <p:cNvSpPr txBox="1">
            <a:spLocks noGrp="1"/>
          </p:cNvSpPr>
          <p:nvPr>
            <p:ph type="title" idx="4294967295"/>
          </p:nvPr>
        </p:nvSpPr>
        <p:spPr>
          <a:xfrm>
            <a:off x="5474513" y="2605775"/>
            <a:ext cx="1450800" cy="1046700"/>
          </a:xfrm>
          <a:prstGeom prst="rect">
            <a:avLst/>
          </a:prstGeom>
          <a:solidFill>
            <a:schemeClr val="lt1"/>
          </a:solid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1200" cap="none" spc="0" normalizeH="0" baseline="0" noProof="0" dirty="0">
                <a:ln>
                  <a:noFill/>
                </a:ln>
                <a:solidFill>
                  <a:srgbClr val="000000"/>
                </a:solidFill>
                <a:effectLst/>
                <a:uLnTx/>
                <a:uFillTx/>
                <a:latin typeface="Libre Franklin"/>
                <a:ea typeface="Libre Franklin"/>
                <a:cs typeface="Libre Franklin"/>
                <a:sym typeface="Libre Franklin"/>
              </a:rPr>
              <a:t>MA DESE Special Education Forms</a:t>
            </a:r>
          </a:p>
        </p:txBody>
      </p:sp>
    </p:spTree>
    <p:extLst>
      <p:ext uri="{BB962C8B-B14F-4D97-AF65-F5344CB8AC3E}">
        <p14:creationId xmlns:p14="http://schemas.microsoft.com/office/powerpoint/2010/main" val="17690787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74" name="Rectangle 2054">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descr="Early Adopters Systems Work">
            <a:extLst>
              <a:ext uri="{FF2B5EF4-FFF2-40B4-BE49-F238E27FC236}">
                <a16:creationId xmlns:a16="http://schemas.microsoft.com/office/drawing/2014/main" id="{E34916C4-57BC-46C3-B56D-30587EF7C44E}"/>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dirty="0">
                <a:solidFill>
                  <a:srgbClr val="FFFFFF"/>
                </a:solidFill>
                <a:latin typeface="+mj-lt"/>
                <a:cs typeface="+mj-cs"/>
              </a:rPr>
              <a:t>Early Adopters Systems Work</a:t>
            </a:r>
          </a:p>
        </p:txBody>
      </p:sp>
      <p:cxnSp>
        <p:nvCxnSpPr>
          <p:cNvPr id="2075" name="Straight Connector 2056">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076" name="Straight Connector 2058">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0" name="Picture 9" descr="If we want to create the conditions for improvement of student outcomes then we must improve: &#10;1) Instructional Equity&#10;2) Data &amp; Assessment&#10;3) Family Engagement&#10;4) School Culture&#10;&#10;With: Best Practices&#10;&#10;And a a good way to do that could be: change ideas.--These ideas will be determined by the Early Adopters in collaboration with the SFFC!">
            <a:extLst>
              <a:ext uri="{FF2B5EF4-FFF2-40B4-BE49-F238E27FC236}">
                <a16:creationId xmlns:a16="http://schemas.microsoft.com/office/drawing/2014/main" id="{C8836BAE-8774-8B5C-5F0C-3130F4B4D880}"/>
              </a:ext>
            </a:extLst>
          </p:cNvPr>
          <p:cNvPicPr>
            <a:picLocks noChangeAspect="1"/>
          </p:cNvPicPr>
          <p:nvPr/>
        </p:nvPicPr>
        <p:blipFill rotWithShape="1">
          <a:blip r:embed="rId3"/>
          <a:srcRect l="29118" t="28611" r="14375" b="16863"/>
          <a:stretch/>
        </p:blipFill>
        <p:spPr>
          <a:xfrm>
            <a:off x="2322094" y="2277801"/>
            <a:ext cx="7547811" cy="4096797"/>
          </a:xfrm>
          <a:prstGeom prst="rect">
            <a:avLst/>
          </a:prstGeom>
        </p:spPr>
      </p:pic>
      <p:sp>
        <p:nvSpPr>
          <p:cNvPr id="4" name="Slide Number Placeholder 3">
            <a:extLst>
              <a:ext uri="{FF2B5EF4-FFF2-40B4-BE49-F238E27FC236}">
                <a16:creationId xmlns:a16="http://schemas.microsoft.com/office/drawing/2014/main" id="{837AF876-A238-441B-8650-9DF77A185DD1}"/>
              </a:ext>
            </a:extLst>
          </p:cNvPr>
          <p:cNvSpPr>
            <a:spLocks noGrp="1"/>
          </p:cNvSpPr>
          <p:nvPr>
            <p:ph type="sldNum" sz="quarter" idx="12"/>
          </p:nvPr>
        </p:nvSpPr>
        <p:spPr>
          <a:xfrm>
            <a:off x="8603343" y="6522430"/>
            <a:ext cx="2743200" cy="347472"/>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FF27229C-EC7B-4063-A33B-28A5E87E32ED}" type="slidenum">
              <a:rPr kumimoji="0" lang="en-US" altLang="zh-CN" sz="1200" b="0" i="0" u="none" strike="noStrike" kern="1200" cap="none" spc="0" normalizeH="0" baseline="0" noProof="0">
                <a:ln>
                  <a:noFill/>
                </a:ln>
                <a:solidFill>
                  <a:srgbClr val="898989"/>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34</a:t>
            </a:fld>
            <a:endParaRPr kumimoji="0" lang="en-US" altLang="zh-CN" sz="1200" b="0" i="0" u="none" strike="noStrike" kern="1200" cap="none" spc="0" normalizeH="0" baseline="0" noProof="0">
              <a:ln>
                <a:noFill/>
              </a:ln>
              <a:solidFill>
                <a:srgbClr val="898989"/>
              </a:solidFill>
              <a:effectLst/>
              <a:uLnTx/>
              <a:uFillTx/>
              <a:latin typeface="Segoe UI"/>
              <a:ea typeface="+mn-ea"/>
              <a:cs typeface="+mn-cs"/>
            </a:endParaRPr>
          </a:p>
        </p:txBody>
      </p:sp>
    </p:spTree>
    <p:extLst>
      <p:ext uri="{BB962C8B-B14F-4D97-AF65-F5344CB8AC3E}">
        <p14:creationId xmlns:p14="http://schemas.microsoft.com/office/powerpoint/2010/main" val="28763590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3C60B-0226-89DB-1461-6283B388CD02}"/>
              </a:ext>
            </a:extLst>
          </p:cNvPr>
          <p:cNvSpPr>
            <a:spLocks noGrp="1"/>
          </p:cNvSpPr>
          <p:nvPr>
            <p:ph type="title"/>
          </p:nvPr>
        </p:nvSpPr>
        <p:spPr/>
        <p:txBody>
          <a:bodyPr/>
          <a:lstStyle/>
          <a:p>
            <a:r>
              <a:rPr lang="en-US"/>
              <a:t>Time-Out Rooms: Observations and Discussions</a:t>
            </a:r>
          </a:p>
        </p:txBody>
      </p:sp>
      <p:sp>
        <p:nvSpPr>
          <p:cNvPr id="3" name="Content Placeholder 2">
            <a:extLst>
              <a:ext uri="{FF2B5EF4-FFF2-40B4-BE49-F238E27FC236}">
                <a16:creationId xmlns:a16="http://schemas.microsoft.com/office/drawing/2014/main" id="{E923EA0D-63C8-409C-FEA5-33122828E9CE}"/>
              </a:ext>
            </a:extLst>
          </p:cNvPr>
          <p:cNvSpPr>
            <a:spLocks noGrp="1"/>
          </p:cNvSpPr>
          <p:nvPr>
            <p:ph idx="1"/>
          </p:nvPr>
        </p:nvSpPr>
        <p:spPr/>
        <p:txBody>
          <a:bodyPr vert="horz" lIns="91440" tIns="45720" rIns="91440" bIns="45720" rtlCol="0" anchor="t">
            <a:noAutofit/>
          </a:bodyPr>
          <a:lstStyle/>
          <a:p>
            <a:r>
              <a:rPr lang="en-US" sz="2800" dirty="0">
                <a:latin typeface="Segoe UI"/>
                <a:cs typeface="Segoe UI"/>
                <a:hlinkClick r:id="rId3"/>
              </a:rPr>
              <a:t>Reducing or Eliminating the Use of Time-Out Rooms</a:t>
            </a:r>
            <a:endParaRPr lang="en-US" sz="2800" dirty="0">
              <a:latin typeface="Segoe UI"/>
              <a:cs typeface="Segoe UI"/>
            </a:endParaRPr>
          </a:p>
          <a:p>
            <a:r>
              <a:rPr lang="en-US" sz="2800" dirty="0">
                <a:latin typeface="Segoe UI"/>
                <a:cs typeface="Segoe UI"/>
              </a:rPr>
              <a:t>All OASES and PSM Monitoring Reviews will include:</a:t>
            </a:r>
          </a:p>
          <a:p>
            <a:pPr lvl="1"/>
            <a:r>
              <a:rPr lang="en-US" dirty="0">
                <a:latin typeface="Segoe UI"/>
                <a:cs typeface="Segoe UI"/>
              </a:rPr>
              <a:t>Observations of time-out rooms to assess whether they are “clean, safe, sanitary, and appropriate for the purposes of calming,” as required by </a:t>
            </a:r>
            <a:r>
              <a:rPr lang="en-US" dirty="0">
                <a:latin typeface="Segoe UI"/>
                <a:cs typeface="Segoe UI"/>
                <a:hlinkClick r:id="rId4"/>
              </a:rPr>
              <a:t>603 CMR 46.02</a:t>
            </a:r>
            <a:r>
              <a:rPr lang="en-US" dirty="0">
                <a:latin typeface="Segoe UI"/>
                <a:cs typeface="Segoe UI"/>
              </a:rPr>
              <a:t>. </a:t>
            </a:r>
          </a:p>
          <a:p>
            <a:pPr lvl="2"/>
            <a:r>
              <a:rPr lang="en-US" dirty="0">
                <a:latin typeface="Segoe UI"/>
                <a:cs typeface="Segoe UI"/>
              </a:rPr>
              <a:t>For example, adequate size and ventilation</a:t>
            </a:r>
          </a:p>
          <a:p>
            <a:pPr lvl="2"/>
            <a:r>
              <a:rPr lang="en-US" dirty="0">
                <a:latin typeface="Segoe UI"/>
                <a:cs typeface="Segoe UI"/>
              </a:rPr>
              <a:t>Free from hazards (exposed electrical outlets, exposed wiring, etc.)</a:t>
            </a:r>
          </a:p>
          <a:p>
            <a:pPr lvl="2"/>
            <a:r>
              <a:rPr lang="en-US" dirty="0">
                <a:latin typeface="Segoe UI"/>
                <a:cs typeface="Segoe UI"/>
              </a:rPr>
              <a:t>Student is continuously observed</a:t>
            </a:r>
          </a:p>
          <a:p>
            <a:pPr lvl="1"/>
            <a:r>
              <a:rPr lang="en-US" dirty="0">
                <a:latin typeface="Segoe UI"/>
                <a:cs typeface="Segoe UI"/>
              </a:rPr>
              <a:t>Review of </a:t>
            </a:r>
            <a:r>
              <a:rPr lang="en-US" dirty="0">
                <a:latin typeface="Segoe UI"/>
                <a:cs typeface="Segoe UI"/>
                <a:hlinkClick r:id="rId5"/>
              </a:rPr>
              <a:t>logs</a:t>
            </a:r>
            <a:r>
              <a:rPr lang="en-US" dirty="0">
                <a:latin typeface="Segoe UI"/>
                <a:cs typeface="Segoe UI"/>
              </a:rPr>
              <a:t> utilized to collect, review, and analyze data regarding time-out room usage.</a:t>
            </a:r>
          </a:p>
        </p:txBody>
      </p:sp>
      <p:sp>
        <p:nvSpPr>
          <p:cNvPr id="4" name="Slide Number Placeholder 3">
            <a:extLst>
              <a:ext uri="{FF2B5EF4-FFF2-40B4-BE49-F238E27FC236}">
                <a16:creationId xmlns:a16="http://schemas.microsoft.com/office/drawing/2014/main" id="{3BF3DB97-E6B9-C737-BEAB-0051353096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7229C-EC7B-4063-A33B-28A5E87E32ED}" type="slidenum">
              <a:rPr kumimoji="0" lang="zh-CN" altLang="en-US" sz="1200" b="0" i="0" u="none" strike="noStrike" kern="1200" cap="none" spc="0" normalizeH="0" baseline="0" noProof="0" smtClean="0">
                <a:ln>
                  <a:noFill/>
                </a:ln>
                <a:solidFill>
                  <a:srgbClr val="203B6A"/>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srgbClr val="203B6A"/>
              </a:solidFill>
              <a:effectLst/>
              <a:uLnTx/>
              <a:uFillTx/>
              <a:latin typeface="Segoe UI"/>
              <a:ea typeface="+mn-ea"/>
              <a:cs typeface="+mn-cs"/>
            </a:endParaRPr>
          </a:p>
        </p:txBody>
      </p:sp>
    </p:spTree>
    <p:extLst>
      <p:ext uri="{BB962C8B-B14F-4D97-AF65-F5344CB8AC3E}">
        <p14:creationId xmlns:p14="http://schemas.microsoft.com/office/powerpoint/2010/main" val="32126104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751686A1-1CA2-4DC8-9CEA-22C62506FE7D}"/>
              </a:ext>
            </a:extLst>
          </p:cNvPr>
          <p:cNvSpPr txBox="1"/>
          <p:nvPr/>
        </p:nvSpPr>
        <p:spPr>
          <a:xfrm>
            <a:off x="559525" y="2460170"/>
            <a:ext cx="104502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prstClr val="white"/>
                </a:solidFill>
                <a:effectLst/>
                <a:uLnTx/>
                <a:uFillTx/>
                <a:latin typeface="Segoe SemiBold" panose="020B0703040204020203" pitchFamily="34" charset="0"/>
                <a:ea typeface="+mn-ea"/>
                <a:cs typeface="Segoe SemiBold" panose="020B0703040204020203" pitchFamily="34" charset="0"/>
              </a:rPr>
              <a:t>05</a:t>
            </a:r>
            <a:endParaRPr kumimoji="0" lang="zh-CN" altLang="en-US" sz="6000" b="0" i="0" u="none" strike="noStrike" kern="1200" cap="none" spc="0" normalizeH="0" baseline="0" noProof="0">
              <a:ln>
                <a:noFill/>
              </a:ln>
              <a:solidFill>
                <a:prstClr val="white"/>
              </a:solidFill>
              <a:effectLst/>
              <a:uLnTx/>
              <a:uFillTx/>
              <a:latin typeface="Segoe SemiBold" panose="020B0703040204020203" pitchFamily="34" charset="0"/>
              <a:ea typeface="+mn-ea"/>
              <a:cs typeface="Segoe SemiBold" panose="020B0703040204020203" pitchFamily="34" charset="0"/>
            </a:endParaRPr>
          </a:p>
        </p:txBody>
      </p:sp>
      <p:sp>
        <p:nvSpPr>
          <p:cNvPr id="5" name="Title 4">
            <a:extLst>
              <a:ext uri="{FF2B5EF4-FFF2-40B4-BE49-F238E27FC236}">
                <a16:creationId xmlns:a16="http://schemas.microsoft.com/office/drawing/2014/main" id="{94AA190C-5A57-3ED9-6145-6A83BFAD4B2A}"/>
              </a:ext>
            </a:extLst>
          </p:cNvPr>
          <p:cNvSpPr txBox="1">
            <a:spLocks noGrp="1"/>
          </p:cNvSpPr>
          <p:nvPr>
            <p:ph type="title" idx="4294967295"/>
          </p:nvPr>
        </p:nvSpPr>
        <p:spPr>
          <a:xfrm>
            <a:off x="2409322" y="2614058"/>
            <a:ext cx="8780046"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203B6A">
                    <a:lumMod val="50000"/>
                  </a:srgbClr>
                </a:solidFill>
                <a:effectLst/>
                <a:uLnTx/>
                <a:uFillTx/>
                <a:latin typeface="Segoe UI Semibold"/>
                <a:ea typeface="Segoe UI Black" panose="020B0A02040204020203" pitchFamily="34" charset="0"/>
                <a:cs typeface="Arial" panose="020B0604020202020204" pitchFamily="34" charset="0"/>
              </a:rPr>
              <a:t>MCB Upcoming Activities</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1867088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BDF80F-C2B9-4010-95F8-A94A6CFDA5C2}"/>
              </a:ext>
            </a:extLst>
          </p:cNvPr>
          <p:cNvSpPr>
            <a:spLocks noGrp="1"/>
          </p:cNvSpPr>
          <p:nvPr>
            <p:ph type="title"/>
          </p:nvPr>
        </p:nvSpPr>
        <p:spPr/>
        <p:txBody>
          <a:bodyPr/>
          <a:lstStyle/>
          <a:p>
            <a:r>
              <a:rPr lang="en-US" dirty="0">
                <a:solidFill>
                  <a:schemeClr val="bg1"/>
                </a:solidFill>
              </a:rPr>
              <a:t>Massachusetts Commission for the Blind (MCB)</a:t>
            </a:r>
          </a:p>
        </p:txBody>
      </p:sp>
      <p:sp>
        <p:nvSpPr>
          <p:cNvPr id="5" name="Subtitle 4">
            <a:extLst>
              <a:ext uri="{FF2B5EF4-FFF2-40B4-BE49-F238E27FC236}">
                <a16:creationId xmlns:a16="http://schemas.microsoft.com/office/drawing/2014/main" id="{8CB95789-7C83-42F7-BFC9-14B2A3FB6D85}"/>
              </a:ext>
            </a:extLst>
          </p:cNvPr>
          <p:cNvSpPr>
            <a:spLocks noGrp="1"/>
          </p:cNvSpPr>
          <p:nvPr>
            <p:ph type="body" idx="1"/>
          </p:nvPr>
        </p:nvSpPr>
        <p:spPr/>
        <p:txBody>
          <a:bodyPr/>
          <a:lstStyle/>
          <a:p>
            <a:endParaRPr lang="en-US"/>
          </a:p>
          <a:p>
            <a:r>
              <a:rPr lang="en-US">
                <a:solidFill>
                  <a:schemeClr val="bg1"/>
                </a:solidFill>
              </a:rPr>
              <a:t>Upcoming Activities</a:t>
            </a:r>
          </a:p>
        </p:txBody>
      </p:sp>
    </p:spTree>
    <p:extLst>
      <p:ext uri="{BB962C8B-B14F-4D97-AF65-F5344CB8AC3E}">
        <p14:creationId xmlns:p14="http://schemas.microsoft.com/office/powerpoint/2010/main" val="23033041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AEBBDE-DF73-4346-80E2-A037E135A072}"/>
              </a:ext>
            </a:extLst>
          </p:cNvPr>
          <p:cNvSpPr>
            <a:spLocks noGrp="1"/>
          </p:cNvSpPr>
          <p:nvPr>
            <p:ph type="title"/>
          </p:nvPr>
        </p:nvSpPr>
        <p:spPr>
          <a:xfrm>
            <a:off x="176169" y="207833"/>
            <a:ext cx="11761365" cy="1126017"/>
          </a:xfrm>
          <a:solidFill>
            <a:schemeClr val="tx1"/>
          </a:solidFill>
        </p:spPr>
        <p:txBody>
          <a:bodyPr>
            <a:normAutofit fontScale="90000"/>
          </a:bodyPr>
          <a:lstStyle/>
          <a:p>
            <a:br>
              <a:rPr lang="en-US" b="0" i="0" dirty="0">
                <a:solidFill>
                  <a:srgbClr val="141414"/>
                </a:solidFill>
                <a:effectLst/>
                <a:latin typeface="Noto Sans VF"/>
              </a:rPr>
            </a:br>
            <a:r>
              <a:rPr lang="en-US" b="0" i="0" dirty="0">
                <a:solidFill>
                  <a:schemeClr val="bg1"/>
                </a:solidFill>
                <a:effectLst/>
                <a:latin typeface="Segoe UI Semibold" panose="020B0702040204020203" pitchFamily="34" charset="0"/>
                <a:cs typeface="Segoe UI Semibold" panose="020B0702040204020203" pitchFamily="34" charset="0"/>
              </a:rPr>
              <a:t>MCB White Cane Awareness Day Virtual Celebration</a:t>
            </a:r>
            <a:br>
              <a:rPr lang="en-US" b="0" i="0" dirty="0">
                <a:solidFill>
                  <a:srgbClr val="141414"/>
                </a:solidFill>
                <a:effectLst/>
                <a:latin typeface="Noto Sans VF"/>
              </a:rPr>
            </a:br>
            <a:endParaRPr lang="en-US" dirty="0"/>
          </a:p>
        </p:txBody>
      </p:sp>
      <p:pic>
        <p:nvPicPr>
          <p:cNvPr id="1026" name="Picture 2" descr="Close up of individual walking indoors in sneakers while using a white cane">
            <a:extLst>
              <a:ext uri="{FF2B5EF4-FFF2-40B4-BE49-F238E27FC236}">
                <a16:creationId xmlns:a16="http://schemas.microsoft.com/office/drawing/2014/main" id="{647286F7-D4CF-4431-9CF0-D591BDF0BAA4}"/>
              </a:ext>
              <a:ext uri="{C183D7F6-B498-43B3-948B-1728B52AA6E4}">
                <adec:decorative xmlns:adec="http://schemas.microsoft.com/office/drawing/2017/decorative" val="0"/>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486410" y="1686187"/>
            <a:ext cx="3460236" cy="2468613"/>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5C5E61AD-6B06-40C8-91BF-FB2EFDB25388}"/>
              </a:ext>
            </a:extLst>
          </p:cNvPr>
          <p:cNvSpPr>
            <a:spLocks noGrp="1"/>
          </p:cNvSpPr>
          <p:nvPr>
            <p:ph sz="half" idx="2"/>
          </p:nvPr>
        </p:nvSpPr>
        <p:spPr>
          <a:xfrm>
            <a:off x="4085439" y="1422953"/>
            <a:ext cx="7268361" cy="5195960"/>
          </a:xfrm>
        </p:spPr>
        <p:txBody>
          <a:bodyPr>
            <a:normAutofit fontScale="92500" lnSpcReduction="10000"/>
          </a:bodyPr>
          <a:lstStyle/>
          <a:p>
            <a:pPr algn="l"/>
            <a:r>
              <a:rPr lang="en-US" sz="2400" b="0" i="0">
                <a:solidFill>
                  <a:srgbClr val="141414"/>
                </a:solidFill>
                <a:effectLst/>
                <a:latin typeface="Segoe UI" panose="020B0502040204020203" pitchFamily="34" charset="0"/>
                <a:cs typeface="Segoe UI" panose="020B0502040204020203" pitchFamily="34" charset="0"/>
              </a:rPr>
              <a:t>Join MCB for our White Cane Awareness Day Virtual Celebration to learn about the history of the white cane, the “White Cane Law”, white cane benefits, different types of canes, traveling recommendations and more.</a:t>
            </a:r>
          </a:p>
          <a:p>
            <a:pPr marL="0" indent="0" algn="l">
              <a:buNone/>
            </a:pPr>
            <a:endParaRPr lang="en-US" sz="2400" b="0" i="0">
              <a:solidFill>
                <a:srgbClr val="141414"/>
              </a:solidFill>
              <a:effectLst/>
              <a:latin typeface="Segoe UI" panose="020B0502040204020203" pitchFamily="34" charset="0"/>
              <a:cs typeface="Segoe UI" panose="020B0502040204020203" pitchFamily="34" charset="0"/>
            </a:endParaRPr>
          </a:p>
          <a:p>
            <a:pPr algn="l"/>
            <a:r>
              <a:rPr lang="en-US" sz="2400" b="0" i="0">
                <a:solidFill>
                  <a:srgbClr val="141414"/>
                </a:solidFill>
                <a:effectLst/>
                <a:latin typeface="Segoe UI" panose="020B0502040204020203" pitchFamily="34" charset="0"/>
                <a:cs typeface="Segoe UI" panose="020B0502040204020203" pitchFamily="34" charset="0"/>
              </a:rPr>
              <a:t>Hear from inspiring individuals who use white canes to travel to work, school and community engagements. Get information about support groups across the state and meet MCB's Orientation &amp; Mobility (O&amp;M) team.</a:t>
            </a:r>
          </a:p>
          <a:p>
            <a:pPr algn="l"/>
            <a:endParaRPr lang="en-US" sz="2400">
              <a:solidFill>
                <a:srgbClr val="141414"/>
              </a:solidFill>
              <a:latin typeface="Segoe UI" panose="020B0502040204020203" pitchFamily="34" charset="0"/>
              <a:cs typeface="Segoe UI" panose="020B0502040204020203" pitchFamily="34" charset="0"/>
            </a:endParaRPr>
          </a:p>
          <a:p>
            <a:pPr algn="l"/>
            <a:r>
              <a:rPr lang="en-US" sz="2400" b="0" i="0">
                <a:solidFill>
                  <a:srgbClr val="141414"/>
                </a:solidFill>
                <a:effectLst/>
                <a:latin typeface="Segoe UI" panose="020B0502040204020203" pitchFamily="34" charset="0"/>
                <a:cs typeface="Segoe UI" panose="020B0502040204020203" pitchFamily="34" charset="0"/>
              </a:rPr>
              <a:t>For more information and to register go to: </a:t>
            </a:r>
            <a:r>
              <a:rPr lang="en-US" sz="2400" b="0" i="0">
                <a:solidFill>
                  <a:srgbClr val="141414"/>
                </a:solidFill>
                <a:effectLst/>
                <a:latin typeface="Segoe UI" panose="020B0502040204020203" pitchFamily="34" charset="0"/>
                <a:cs typeface="Segoe UI" panose="020B0502040204020203" pitchFamily="34" charset="0"/>
                <a:hlinkClick r:id="rId3"/>
              </a:rPr>
              <a:t>https://www.mass.gov/event/mcb-white-cane-awareness-day-virtual-celebration-2022-10-14t100000-0400-2022-10-14t113000-0400</a:t>
            </a:r>
            <a:r>
              <a:rPr lang="en-US" sz="2400" b="0" i="0">
                <a:solidFill>
                  <a:srgbClr val="141414"/>
                </a:solidFill>
                <a:effectLst/>
                <a:latin typeface="Segoe UI" panose="020B0502040204020203" pitchFamily="34" charset="0"/>
                <a:cs typeface="Segoe UI" panose="020B0502040204020203" pitchFamily="34" charset="0"/>
              </a:rPr>
              <a:t> </a:t>
            </a:r>
          </a:p>
          <a:p>
            <a:pPr algn="l"/>
            <a:endParaRPr lang="en-US" sz="2400">
              <a:solidFill>
                <a:srgbClr val="141414"/>
              </a:solidFill>
              <a:latin typeface="Segoe UI Semilight" panose="020B0402040204020203" pitchFamily="34" charset="0"/>
              <a:cs typeface="Segoe UI Semilight" panose="020B0402040204020203" pitchFamily="34" charset="0"/>
            </a:endParaRPr>
          </a:p>
          <a:p>
            <a:pPr algn="l"/>
            <a:endParaRPr lang="en-US" sz="2400" b="0" i="0">
              <a:solidFill>
                <a:srgbClr val="141414"/>
              </a:solidFill>
              <a:effectLst/>
              <a:latin typeface="Segoe UI Semilight" panose="020B0402040204020203" pitchFamily="34" charset="0"/>
              <a:cs typeface="Segoe UI Semilight" panose="020B0402040204020203" pitchFamily="34" charset="0"/>
            </a:endParaRPr>
          </a:p>
          <a:p>
            <a:pPr algn="l"/>
            <a:endParaRPr lang="en-US" b="0" i="0">
              <a:solidFill>
                <a:srgbClr val="141414"/>
              </a:solidFill>
              <a:effectLst/>
              <a:latin typeface="Segoe UI Semilight" panose="020B0402040204020203" pitchFamily="34" charset="0"/>
              <a:cs typeface="Segoe UI Semilight" panose="020B0402040204020203" pitchFamily="34" charset="0"/>
            </a:endParaRPr>
          </a:p>
          <a:p>
            <a:endParaRPr lang="en-US"/>
          </a:p>
        </p:txBody>
      </p:sp>
      <p:sp>
        <p:nvSpPr>
          <p:cNvPr id="7" name="TextBox 6">
            <a:extLst>
              <a:ext uri="{FF2B5EF4-FFF2-40B4-BE49-F238E27FC236}">
                <a16:creationId xmlns:a16="http://schemas.microsoft.com/office/drawing/2014/main" id="{2BDCC1B6-B003-441D-8CAD-A1DA0003598D}"/>
              </a:ext>
              <a:ext uri="{C183D7F6-B498-43B3-948B-1728B52AA6E4}">
                <adec:decorative xmlns:adec="http://schemas.microsoft.com/office/drawing/2017/decorative" val="1"/>
              </a:ext>
            </a:extLst>
          </p:cNvPr>
          <p:cNvSpPr txBox="1"/>
          <p:nvPr/>
        </p:nvSpPr>
        <p:spPr>
          <a:xfrm>
            <a:off x="976733" y="4342551"/>
            <a:ext cx="265444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41414"/>
                </a:solidFill>
                <a:effectLst/>
                <a:uLnTx/>
                <a:uFillTx/>
                <a:latin typeface="Segoe UI" panose="020B0502040204020203" pitchFamily="34" charset="0"/>
                <a:ea typeface="+mn-ea"/>
                <a:cs typeface="Segoe UI" panose="020B0502040204020203" pitchFamily="34" charset="0"/>
              </a:rPr>
              <a:t>Friday, October 14,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41414"/>
                </a:solidFill>
                <a:effectLst/>
                <a:uLnTx/>
                <a:uFillTx/>
                <a:latin typeface="Segoe UI" panose="020B0502040204020203" pitchFamily="34" charset="0"/>
                <a:ea typeface="+mn-ea"/>
                <a:cs typeface="Segoe UI" panose="020B0502040204020203" pitchFamily="34" charset="0"/>
              </a:rPr>
              <a:t>10 a.m. - 11:30 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13210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14069-9315-4E20-9011-C3ABD0A4F7DC}"/>
              </a:ext>
            </a:extLst>
          </p:cNvPr>
          <p:cNvSpPr>
            <a:spLocks noGrp="1"/>
          </p:cNvSpPr>
          <p:nvPr>
            <p:ph type="title"/>
          </p:nvPr>
        </p:nvSpPr>
        <p:spPr>
          <a:xfrm>
            <a:off x="167780" y="130029"/>
            <a:ext cx="11868710" cy="1185587"/>
          </a:xfrm>
          <a:solidFill>
            <a:schemeClr val="tx1"/>
          </a:solidFill>
        </p:spPr>
        <p:txBody>
          <a:bodyPr>
            <a:normAutofit fontScale="90000"/>
          </a:bodyPr>
          <a:lstStyle/>
          <a:p>
            <a:br>
              <a:rPr lang="en-US">
                <a:solidFill>
                  <a:srgbClr val="141414"/>
                </a:solidFill>
                <a:latin typeface="Segoe UI Semibold" panose="020B0702040204020203" pitchFamily="34" charset="0"/>
                <a:cs typeface="Segoe UI Semibold" panose="020B0702040204020203" pitchFamily="34" charset="0"/>
              </a:rPr>
            </a:br>
            <a:br>
              <a:rPr lang="en-US">
                <a:solidFill>
                  <a:srgbClr val="141414"/>
                </a:solidFill>
                <a:latin typeface="Segoe UI Semibold" panose="020B0702040204020203" pitchFamily="34" charset="0"/>
                <a:cs typeface="Segoe UI Semibold" panose="020B0702040204020203" pitchFamily="34" charset="0"/>
              </a:rPr>
            </a:br>
            <a:r>
              <a:rPr lang="en-US">
                <a:solidFill>
                  <a:schemeClr val="bg1"/>
                </a:solidFill>
                <a:latin typeface="Segoe UI Semibold" panose="020B0702040204020203" pitchFamily="34" charset="0"/>
                <a:cs typeface="Segoe UI Semibold" panose="020B0702040204020203" pitchFamily="34" charset="0"/>
              </a:rPr>
              <a:t>Meg Robertson Mobility Award</a:t>
            </a:r>
            <a:br>
              <a:rPr lang="en-US" b="0" i="0">
                <a:solidFill>
                  <a:srgbClr val="141414"/>
                </a:solidFill>
                <a:effectLst/>
                <a:latin typeface="Noto Sans VF"/>
              </a:rPr>
            </a:br>
            <a:br>
              <a:rPr lang="en-US" b="0" i="0">
                <a:solidFill>
                  <a:srgbClr val="141414"/>
                </a:solidFill>
                <a:effectLst/>
                <a:latin typeface="Noto Sans VF"/>
              </a:rPr>
            </a:br>
            <a:endParaRPr lang="en-US"/>
          </a:p>
        </p:txBody>
      </p:sp>
      <p:sp>
        <p:nvSpPr>
          <p:cNvPr id="3" name="Content Placeholder 2">
            <a:extLst>
              <a:ext uri="{FF2B5EF4-FFF2-40B4-BE49-F238E27FC236}">
                <a16:creationId xmlns:a16="http://schemas.microsoft.com/office/drawing/2014/main" id="{F10EB781-B6B9-49B3-B9EB-677A29DE33F6}"/>
              </a:ext>
            </a:extLst>
          </p:cNvPr>
          <p:cNvSpPr>
            <a:spLocks noGrp="1"/>
          </p:cNvSpPr>
          <p:nvPr>
            <p:ph sz="half" idx="1"/>
          </p:nvPr>
        </p:nvSpPr>
        <p:spPr>
          <a:xfrm>
            <a:off x="427839" y="1124126"/>
            <a:ext cx="10925961" cy="5603845"/>
          </a:xfrm>
        </p:spPr>
        <p:txBody>
          <a:bodyPr>
            <a:normAutofit fontScale="47500" lnSpcReduction="20000"/>
          </a:bodyPr>
          <a:lstStyle/>
          <a:p>
            <a:endParaRPr lang="en-US" sz="4000" dirty="0">
              <a:solidFill>
                <a:srgbClr val="141414"/>
              </a:solidFill>
              <a:latin typeface="Segoe UI" panose="020B0502040204020203" pitchFamily="34" charset="0"/>
              <a:cs typeface="Segoe UI" panose="020B0502040204020203" pitchFamily="34" charset="0"/>
            </a:endParaRPr>
          </a:p>
          <a:p>
            <a:r>
              <a:rPr lang="en-US" sz="4000" dirty="0">
                <a:solidFill>
                  <a:srgbClr val="141414"/>
                </a:solidFill>
                <a:latin typeface="Segoe UI" panose="020B0502040204020203" pitchFamily="34" charset="0"/>
                <a:cs typeface="Segoe UI" panose="020B0502040204020203" pitchFamily="34" charset="0"/>
              </a:rPr>
              <a:t>In recognition of former O&amp;M Director Meg Robertson, MCB developed the Meg Robertson Mobility Award to be presented annually at the White Cane Awareness Day Celebration event every October. The award highlights Meg’s hard work, dedication, and advocacy to the blindness community with over 30 years of service.</a:t>
            </a:r>
          </a:p>
          <a:p>
            <a:pPr marL="0" indent="0">
              <a:buNone/>
            </a:pPr>
            <a:r>
              <a:rPr lang="en-US" sz="4000" dirty="0">
                <a:solidFill>
                  <a:srgbClr val="141414"/>
                </a:solidFill>
                <a:latin typeface="Segoe UI" panose="020B0502040204020203" pitchFamily="34" charset="0"/>
                <a:cs typeface="Segoe UI" panose="020B0502040204020203" pitchFamily="34" charset="0"/>
              </a:rPr>
              <a:t> </a:t>
            </a:r>
          </a:p>
          <a:p>
            <a:pPr lvl="1"/>
            <a:r>
              <a:rPr lang="en-US" sz="3600" dirty="0">
                <a:solidFill>
                  <a:srgbClr val="141414"/>
                </a:solidFill>
                <a:latin typeface="Segoe UI" panose="020B0502040204020203" pitchFamily="34" charset="0"/>
                <a:cs typeface="Segoe UI" panose="020B0502040204020203" pitchFamily="34" charset="0"/>
              </a:rPr>
              <a:t>The award celebrates the white cane and its impact in the lives of individuals who are blind and visually impaired. </a:t>
            </a:r>
          </a:p>
          <a:p>
            <a:pPr lvl="1"/>
            <a:endParaRPr lang="en-US" sz="3600" dirty="0">
              <a:solidFill>
                <a:srgbClr val="141414"/>
              </a:solidFill>
              <a:latin typeface="Segoe UI" panose="020B0502040204020203" pitchFamily="34" charset="0"/>
              <a:cs typeface="Segoe UI" panose="020B0502040204020203" pitchFamily="34" charset="0"/>
            </a:endParaRPr>
          </a:p>
          <a:p>
            <a:pPr lvl="1"/>
            <a:r>
              <a:rPr lang="en-US" sz="3600" dirty="0">
                <a:solidFill>
                  <a:srgbClr val="141414"/>
                </a:solidFill>
                <a:latin typeface="Segoe UI" panose="020B0502040204020203" pitchFamily="34" charset="0"/>
                <a:cs typeface="Segoe UI" panose="020B0502040204020203" pitchFamily="34" charset="0"/>
              </a:rPr>
              <a:t>Nominations are open to long cane users of all ages and abilities who demonstrate mobility skills at their level and incorporate the cane into their lives to increase independence. </a:t>
            </a:r>
          </a:p>
          <a:p>
            <a:pPr lvl="1"/>
            <a:endParaRPr lang="en-US" sz="3600" dirty="0">
              <a:solidFill>
                <a:srgbClr val="141414"/>
              </a:solidFill>
              <a:latin typeface="Segoe UI" panose="020B0502040204020203" pitchFamily="34" charset="0"/>
              <a:cs typeface="Segoe UI" panose="020B0502040204020203" pitchFamily="34" charset="0"/>
            </a:endParaRPr>
          </a:p>
          <a:p>
            <a:pPr lvl="1"/>
            <a:r>
              <a:rPr lang="en-US" sz="3600" dirty="0">
                <a:solidFill>
                  <a:srgbClr val="141414"/>
                </a:solidFill>
                <a:latin typeface="Segoe UI" panose="020B0502040204020203" pitchFamily="34" charset="0"/>
                <a:cs typeface="Segoe UI" panose="020B0502040204020203" pitchFamily="34" charset="0"/>
              </a:rPr>
              <a:t>Nominations should include the following:</a:t>
            </a:r>
          </a:p>
          <a:p>
            <a:pPr lvl="2"/>
            <a:r>
              <a:rPr lang="en-US" sz="3200" dirty="0">
                <a:solidFill>
                  <a:srgbClr val="141414"/>
                </a:solidFill>
                <a:latin typeface="Segoe UI" panose="020B0502040204020203" pitchFamily="34" charset="0"/>
                <a:cs typeface="Segoe UI" panose="020B0502040204020203" pitchFamily="34" charset="0"/>
              </a:rPr>
              <a:t>How has an individual's travel ability with a cane improved since the beginning of O&amp;M instruction to their current level?</a:t>
            </a:r>
          </a:p>
          <a:p>
            <a:pPr lvl="2"/>
            <a:r>
              <a:rPr lang="en-US" sz="3200" dirty="0">
                <a:solidFill>
                  <a:srgbClr val="141414"/>
                </a:solidFill>
                <a:latin typeface="Segoe UI" panose="020B0502040204020203" pitchFamily="34" charset="0"/>
                <a:cs typeface="Segoe UI" panose="020B0502040204020203" pitchFamily="34" charset="0"/>
              </a:rPr>
              <a:t>Where does the person travel with a cane? </a:t>
            </a:r>
          </a:p>
          <a:p>
            <a:pPr lvl="2"/>
            <a:r>
              <a:rPr lang="en-US" sz="3200" dirty="0">
                <a:solidFill>
                  <a:srgbClr val="141414"/>
                </a:solidFill>
                <a:latin typeface="Segoe UI" panose="020B0502040204020203" pitchFamily="34" charset="0"/>
                <a:cs typeface="Segoe UI" panose="020B0502040204020203" pitchFamily="34" charset="0"/>
              </a:rPr>
              <a:t>How has O&amp;M made a difference in their life?</a:t>
            </a:r>
          </a:p>
          <a:p>
            <a:pPr lvl="2"/>
            <a:endParaRPr lang="en-US" sz="3200" dirty="0">
              <a:solidFill>
                <a:schemeClr val="accent1"/>
              </a:solidFill>
              <a:latin typeface="Segoe UI" panose="020B0502040204020203" pitchFamily="34" charset="0"/>
              <a:cs typeface="Segoe UI" panose="020B0502040204020203" pitchFamily="34" charset="0"/>
            </a:endParaRPr>
          </a:p>
          <a:p>
            <a:pPr lvl="1"/>
            <a:r>
              <a:rPr lang="en-US" sz="3800" b="1" i="0" u="none" strike="noStrike" dirty="0">
                <a:solidFill>
                  <a:schemeClr val="accent1"/>
                </a:solidFill>
                <a:effectLst/>
                <a:latin typeface="Segoe UI Light" panose="020B0502040204020203" pitchFamily="34" charset="0"/>
                <a:cs typeface="Segoe UI Light" panose="020B0502040204020203" pitchFamily="34" charset="0"/>
                <a:hlinkClick r:id="rId2">
                  <a:extLst>
                    <a:ext uri="{A12FA001-AC4F-418D-AE19-62706E023703}">
                      <ahyp:hlinkClr xmlns:ahyp="http://schemas.microsoft.com/office/drawing/2018/hyperlinkcolor" val="tx"/>
                    </a:ext>
                  </a:extLst>
                </a:hlinkClick>
              </a:rPr>
              <a:t>Submit a Nomination for the Meg Robertson Mobility Award</a:t>
            </a:r>
            <a:endParaRPr lang="en-US" sz="3600" b="1" dirty="0">
              <a:solidFill>
                <a:schemeClr val="accent1"/>
              </a:solidFill>
              <a:latin typeface="Segoe UI Semilight" panose="020B0402040204020203" pitchFamily="34" charset="0"/>
              <a:cs typeface="Segoe UI Semilight" panose="020B0402040204020203" pitchFamily="34" charset="0"/>
            </a:endParaRPr>
          </a:p>
          <a:p>
            <a:pPr lvl="2"/>
            <a:r>
              <a:rPr lang="en-US" sz="3200" dirty="0">
                <a:solidFill>
                  <a:srgbClr val="141414"/>
                </a:solidFill>
                <a:latin typeface="Segoe UI" panose="020B0502040204020203" pitchFamily="34" charset="0"/>
                <a:cs typeface="Segoe UI" panose="020B0502040204020203" pitchFamily="34" charset="0"/>
              </a:rPr>
              <a:t>The nomination form must be completed by a Certified Orientation and Mobility Specialist (COMS) and will be presented at the annual White Cane Day event. </a:t>
            </a:r>
          </a:p>
          <a:p>
            <a:pPr lvl="1"/>
            <a:endParaRPr lang="en-US" sz="3600" dirty="0">
              <a:solidFill>
                <a:srgbClr val="141414"/>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1010036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41340" y="2138298"/>
            <a:ext cx="6678954" cy="2450031"/>
          </a:xfrm>
        </p:spPr>
        <p:txBody>
          <a:bodyPr/>
          <a:lstStyle/>
          <a:p>
            <a:pPr algn="ctr"/>
            <a:r>
              <a:rPr lang="en-US" altLang="en-US" sz="3200" b="1">
                <a:latin typeface="Calibri" panose="020F0502020204030204" pitchFamily="34" charset="0"/>
              </a:rPr>
              <a:t>DESE Resources/Initiatives Related to Behavioral and Mental Health &amp; Social Emotional Wellness</a:t>
            </a:r>
            <a:br>
              <a:rPr lang="en-US" sz="1800">
                <a:effectLst/>
                <a:latin typeface="Calibri" panose="020F0502020204030204" pitchFamily="34" charset="0"/>
                <a:ea typeface="Calibri" panose="020F0502020204030204" pitchFamily="34" charset="0"/>
              </a:rPr>
            </a:br>
            <a:endParaRPr lang="en-US" altLang="zh-CN" sz="2400" i="1">
              <a:solidFill>
                <a:schemeClr val="tx1"/>
              </a:solidFill>
              <a:latin typeface="Segoe SemiBold"/>
            </a:endParaRPr>
          </a:p>
        </p:txBody>
      </p:sp>
      <p:sp>
        <p:nvSpPr>
          <p:cNvPr id="3" name="Subtitle 2"/>
          <p:cNvSpPr>
            <a:spLocks noGrp="1"/>
          </p:cNvSpPr>
          <p:nvPr>
            <p:ph type="subTitle" idx="1"/>
          </p:nvPr>
        </p:nvSpPr>
        <p:spPr>
          <a:xfrm>
            <a:off x="1763486" y="4588329"/>
            <a:ext cx="10428513" cy="1736143"/>
          </a:xfrm>
        </p:spPr>
        <p:txBody>
          <a:bodyPr/>
          <a:lstStyle/>
          <a:p>
            <a:pPr algn="r">
              <a:lnSpc>
                <a:spcPct val="100000"/>
              </a:lnSpc>
            </a:pPr>
            <a:r>
              <a:rPr lang="en-US" altLang="zh-CN" sz="2000">
                <a:solidFill>
                  <a:schemeClr val="tx1">
                    <a:lumMod val="50000"/>
                  </a:schemeClr>
                </a:solidFill>
                <a:latin typeface="Segoe"/>
              </a:rPr>
              <a:t>Special Education Leaders Meeting  – September 16, 2022</a:t>
            </a:r>
          </a:p>
          <a:p>
            <a:pPr algn="r">
              <a:lnSpc>
                <a:spcPct val="100000"/>
              </a:lnSpc>
            </a:pPr>
            <a:r>
              <a:rPr lang="en-US" altLang="zh-CN" sz="1600">
                <a:solidFill>
                  <a:schemeClr val="tx1">
                    <a:lumMod val="50000"/>
                  </a:schemeClr>
                </a:solidFill>
                <a:latin typeface="Segoe"/>
              </a:rPr>
              <a:t>Chris Pond, </a:t>
            </a:r>
            <a:r>
              <a:rPr lang="en-US" altLang="zh-CN" sz="1600" i="1">
                <a:solidFill>
                  <a:schemeClr val="tx1">
                    <a:lumMod val="50000"/>
                  </a:schemeClr>
                </a:solidFill>
                <a:latin typeface="Segoe"/>
              </a:rPr>
              <a:t>Behavioral and Mental Health Specialist </a:t>
            </a:r>
            <a:br>
              <a:rPr lang="en-US" altLang="zh-CN" sz="1600" i="1">
                <a:solidFill>
                  <a:schemeClr val="tx1">
                    <a:lumMod val="50000"/>
                  </a:schemeClr>
                </a:solidFill>
                <a:latin typeface="Segoe"/>
              </a:rPr>
            </a:br>
            <a:r>
              <a:rPr lang="en-US" altLang="zh-CN" sz="1600" i="1">
                <a:solidFill>
                  <a:schemeClr val="tx1">
                    <a:lumMod val="50000"/>
                  </a:schemeClr>
                </a:solidFill>
                <a:latin typeface="Segoe"/>
              </a:rPr>
              <a:t>Student &amp; Family Support (SFS)</a:t>
            </a:r>
            <a:br>
              <a:rPr lang="en-US" altLang="zh-CN" sz="1600" i="1">
                <a:solidFill>
                  <a:schemeClr val="tx1">
                    <a:lumMod val="50000"/>
                  </a:schemeClr>
                </a:solidFill>
                <a:highlight>
                  <a:srgbClr val="FFFF00"/>
                </a:highlight>
                <a:latin typeface="Segoe"/>
              </a:rPr>
            </a:br>
            <a:endParaRPr lang="en-US" altLang="zh-CN" sz="1600" i="1">
              <a:solidFill>
                <a:schemeClr val="tx1">
                  <a:lumMod val="50000"/>
                </a:schemeClr>
              </a:solidFill>
              <a:highlight>
                <a:srgbClr val="FFFF00"/>
              </a:highlight>
              <a:latin typeface="Segoe"/>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632E4BE-79C7-67CE-4D98-BAEB0AF866C9}"/>
              </a:ext>
            </a:extLst>
          </p:cNvPr>
          <p:cNvSpPr>
            <a:spLocks noGrp="1"/>
          </p:cNvSpPr>
          <p:nvPr>
            <p:ph type="title"/>
          </p:nvPr>
        </p:nvSpPr>
        <p:spPr/>
        <p:txBody>
          <a:bodyPr/>
          <a:lstStyle/>
          <a:p>
            <a:r>
              <a:rPr lang="en-US"/>
              <a:t>Special Education Leaders Meetings for SY2022-2023</a:t>
            </a:r>
          </a:p>
        </p:txBody>
      </p:sp>
      <p:sp>
        <p:nvSpPr>
          <p:cNvPr id="4" name="Text Placeholder 3">
            <a:extLst>
              <a:ext uri="{FF2B5EF4-FFF2-40B4-BE49-F238E27FC236}">
                <a16:creationId xmlns:a16="http://schemas.microsoft.com/office/drawing/2014/main" id="{C6F47CBF-601F-5232-25D9-6BA9AF250FB4}"/>
              </a:ext>
            </a:extLst>
          </p:cNvPr>
          <p:cNvSpPr>
            <a:spLocks noGrp="1"/>
          </p:cNvSpPr>
          <p:nvPr>
            <p:ph type="body" idx="1"/>
          </p:nvPr>
        </p:nvSpPr>
        <p:spPr>
          <a:solidFill>
            <a:schemeClr val="accent1">
              <a:lumMod val="75000"/>
            </a:schemeClr>
          </a:solidFill>
        </p:spPr>
        <p:txBody>
          <a:bodyPr/>
          <a:lstStyle/>
          <a:p>
            <a:pPr algn="ctr"/>
            <a:r>
              <a:rPr lang="en-US"/>
              <a:t>2022</a:t>
            </a:r>
          </a:p>
        </p:txBody>
      </p:sp>
      <p:sp>
        <p:nvSpPr>
          <p:cNvPr id="3" name="Content Placeholder 2">
            <a:extLst>
              <a:ext uri="{FF2B5EF4-FFF2-40B4-BE49-F238E27FC236}">
                <a16:creationId xmlns:a16="http://schemas.microsoft.com/office/drawing/2014/main" id="{9A766BBD-60DE-3322-3011-066BA4EE6860}"/>
              </a:ext>
            </a:extLst>
          </p:cNvPr>
          <p:cNvSpPr>
            <a:spLocks noGrp="1"/>
          </p:cNvSpPr>
          <p:nvPr>
            <p:ph idx="13"/>
          </p:nvPr>
        </p:nvSpPr>
        <p:spPr>
          <a:xfrm>
            <a:off x="435429" y="2189408"/>
            <a:ext cx="5660571" cy="3799267"/>
          </a:xfrm>
        </p:spPr>
        <p:txBody>
          <a:bodyPr/>
          <a:lstStyle/>
          <a:p>
            <a:pPr>
              <a:spcBef>
                <a:spcPts val="0"/>
              </a:spcBef>
              <a:spcAft>
                <a:spcPts val="600"/>
              </a:spcAft>
            </a:pPr>
            <a:r>
              <a:rPr lang="en-US" sz="2400" dirty="0">
                <a:effectLst/>
                <a:latin typeface="Calibri" panose="020F0502020204030204" pitchFamily="34" charset="0"/>
                <a:ea typeface="Calibri" panose="020F0502020204030204" pitchFamily="34" charset="0"/>
              </a:rPr>
              <a:t>Friday, October 21, 2022 - Noon to 1pm </a:t>
            </a:r>
          </a:p>
          <a:p>
            <a:pPr>
              <a:spcBef>
                <a:spcPts val="0"/>
              </a:spcBef>
              <a:spcAft>
                <a:spcPts val="600"/>
              </a:spcAft>
            </a:pPr>
            <a:r>
              <a:rPr lang="en-US" sz="2400" dirty="0">
                <a:effectLst/>
                <a:latin typeface="Calibri" panose="020F0502020204030204" pitchFamily="34" charset="0"/>
                <a:ea typeface="Calibri" panose="020F0502020204030204" pitchFamily="34" charset="0"/>
              </a:rPr>
              <a:t>Friday, November 18, 2022 - Noon to 1pm</a:t>
            </a:r>
          </a:p>
          <a:p>
            <a:pPr>
              <a:spcBef>
                <a:spcPts val="0"/>
              </a:spcBef>
              <a:spcAft>
                <a:spcPts val="600"/>
              </a:spcAft>
              <a:tabLst>
                <a:tab pos="227013" algn="l"/>
              </a:tabLst>
            </a:pPr>
            <a:r>
              <a:rPr lang="en-US" sz="2400" dirty="0">
                <a:effectLst/>
                <a:latin typeface="Calibri" panose="020F0502020204030204" pitchFamily="34" charset="0"/>
                <a:ea typeface="Calibri" panose="020F0502020204030204" pitchFamily="34" charset="0"/>
              </a:rPr>
              <a:t>No meeting in December 2022</a:t>
            </a:r>
          </a:p>
          <a:p>
            <a:endParaRPr lang="en-US" dirty="0"/>
          </a:p>
        </p:txBody>
      </p:sp>
      <p:sp>
        <p:nvSpPr>
          <p:cNvPr id="5" name="Text Placeholder 4">
            <a:extLst>
              <a:ext uri="{FF2B5EF4-FFF2-40B4-BE49-F238E27FC236}">
                <a16:creationId xmlns:a16="http://schemas.microsoft.com/office/drawing/2014/main" id="{9904F38D-203B-BC38-BEC2-4156559B8049}"/>
              </a:ext>
            </a:extLst>
          </p:cNvPr>
          <p:cNvSpPr>
            <a:spLocks noGrp="1"/>
          </p:cNvSpPr>
          <p:nvPr>
            <p:ph type="body" idx="15"/>
          </p:nvPr>
        </p:nvSpPr>
        <p:spPr>
          <a:solidFill>
            <a:schemeClr val="accent1">
              <a:lumMod val="75000"/>
            </a:schemeClr>
          </a:solidFill>
        </p:spPr>
        <p:txBody>
          <a:bodyPr/>
          <a:lstStyle/>
          <a:p>
            <a:pPr algn="ctr"/>
            <a:r>
              <a:rPr lang="en-US"/>
              <a:t>2023</a:t>
            </a:r>
          </a:p>
        </p:txBody>
      </p:sp>
      <p:sp>
        <p:nvSpPr>
          <p:cNvPr id="7" name="Content Placeholder 6">
            <a:extLst>
              <a:ext uri="{FF2B5EF4-FFF2-40B4-BE49-F238E27FC236}">
                <a16:creationId xmlns:a16="http://schemas.microsoft.com/office/drawing/2014/main" id="{BBAE4F17-6680-A3E2-6333-F10FF7DD4AC9}"/>
              </a:ext>
            </a:extLst>
          </p:cNvPr>
          <p:cNvSpPr>
            <a:spLocks noGrp="1"/>
          </p:cNvSpPr>
          <p:nvPr>
            <p:ph idx="16"/>
          </p:nvPr>
        </p:nvSpPr>
        <p:spPr/>
        <p:txBody>
          <a:bodyPr/>
          <a:lstStyle/>
          <a:p>
            <a:pPr marL="0" marR="0">
              <a:spcBef>
                <a:spcPts val="0"/>
              </a:spcBef>
              <a:spcAft>
                <a:spcPts val="0"/>
              </a:spcAft>
            </a:pPr>
            <a:r>
              <a:rPr lang="en-US" sz="2400">
                <a:effectLst/>
                <a:latin typeface="Calibri" panose="020F0502020204030204" pitchFamily="34" charset="0"/>
                <a:ea typeface="Calibri" panose="020F0502020204030204" pitchFamily="34" charset="0"/>
              </a:rPr>
              <a:t>Friday, January 20, 2023 – Noon to 1pm</a:t>
            </a:r>
          </a:p>
          <a:p>
            <a:pPr marL="0" marR="0">
              <a:spcBef>
                <a:spcPts val="0"/>
              </a:spcBef>
              <a:spcAft>
                <a:spcPts val="0"/>
              </a:spcAft>
            </a:pPr>
            <a:r>
              <a:rPr lang="en-US" sz="2400">
                <a:effectLst/>
                <a:latin typeface="Calibri" panose="020F0502020204030204" pitchFamily="34" charset="0"/>
                <a:ea typeface="Calibri" panose="020F0502020204030204" pitchFamily="34" charset="0"/>
              </a:rPr>
              <a:t>Friday, February 10, 2023 – Noon to 1pm</a:t>
            </a:r>
          </a:p>
          <a:p>
            <a:pPr marL="0" marR="0">
              <a:spcBef>
                <a:spcPts val="0"/>
              </a:spcBef>
              <a:spcAft>
                <a:spcPts val="0"/>
              </a:spcAft>
            </a:pPr>
            <a:r>
              <a:rPr lang="en-US" sz="2400">
                <a:effectLst/>
                <a:latin typeface="Calibri" panose="020F0502020204030204" pitchFamily="34" charset="0"/>
                <a:ea typeface="Calibri" panose="020F0502020204030204" pitchFamily="34" charset="0"/>
              </a:rPr>
              <a:t>Friday, March 24, 2023 – 11am to noon</a:t>
            </a:r>
          </a:p>
          <a:p>
            <a:pPr marL="0" marR="0">
              <a:spcBef>
                <a:spcPts val="0"/>
              </a:spcBef>
              <a:spcAft>
                <a:spcPts val="0"/>
              </a:spcAft>
            </a:pPr>
            <a:r>
              <a:rPr lang="en-US" sz="2400">
                <a:effectLst/>
                <a:latin typeface="Calibri" panose="020F0502020204030204" pitchFamily="34" charset="0"/>
                <a:ea typeface="Calibri" panose="020F0502020204030204" pitchFamily="34" charset="0"/>
              </a:rPr>
              <a:t>Friday, April 28, 2023 – 11am to noon</a:t>
            </a:r>
          </a:p>
          <a:p>
            <a:pPr marL="0" marR="0">
              <a:spcBef>
                <a:spcPts val="0"/>
              </a:spcBef>
              <a:spcAft>
                <a:spcPts val="0"/>
              </a:spcAft>
            </a:pPr>
            <a:r>
              <a:rPr lang="en-US" sz="2400">
                <a:effectLst/>
                <a:latin typeface="Calibri" panose="020F0502020204030204" pitchFamily="34" charset="0"/>
                <a:ea typeface="Calibri" panose="020F0502020204030204" pitchFamily="34" charset="0"/>
              </a:rPr>
              <a:t>Friday, May 26, 2023 – 11am to noon</a:t>
            </a:r>
          </a:p>
          <a:p>
            <a:pPr marL="0" marR="0">
              <a:spcBef>
                <a:spcPts val="0"/>
              </a:spcBef>
              <a:spcAft>
                <a:spcPts val="0"/>
              </a:spcAft>
            </a:pPr>
            <a:r>
              <a:rPr lang="en-US" sz="2400">
                <a:effectLst/>
                <a:latin typeface="Calibri" panose="020F0502020204030204" pitchFamily="34" charset="0"/>
                <a:ea typeface="Calibri" panose="020F0502020204030204" pitchFamily="34" charset="0"/>
              </a:rPr>
              <a:t>Friday, June 23, 2023 – 11am to noon</a:t>
            </a:r>
          </a:p>
          <a:p>
            <a:endParaRPr lang="en-US"/>
          </a:p>
        </p:txBody>
      </p:sp>
      <p:sp>
        <p:nvSpPr>
          <p:cNvPr id="2" name="Slide Number Placeholder 1">
            <a:extLst>
              <a:ext uri="{FF2B5EF4-FFF2-40B4-BE49-F238E27FC236}">
                <a16:creationId xmlns:a16="http://schemas.microsoft.com/office/drawing/2014/main" id="{58459410-C80B-73FA-F275-C9E511A41853}"/>
              </a:ext>
            </a:extLst>
          </p:cNvPr>
          <p:cNvSpPr>
            <a:spLocks noGrp="1"/>
          </p:cNvSpPr>
          <p:nvPr>
            <p:ph type="sldNum" sz="quarter" idx="12"/>
          </p:nvPr>
        </p:nvSpPr>
        <p:spPr/>
        <p:txBody>
          <a:bodyPr/>
          <a:lstStyle/>
          <a:p>
            <a:fld id="{FF27229C-EC7B-4063-A33B-28A5E87E32ED}" type="slidenum">
              <a:rPr lang="zh-CN" altLang="en-US" smtClean="0"/>
              <a:pPr/>
              <a:t>40</a:t>
            </a:fld>
            <a:endParaRPr lang="zh-CN" altLang="en-US"/>
          </a:p>
        </p:txBody>
      </p:sp>
    </p:spTree>
    <p:extLst>
      <p:ext uri="{BB962C8B-B14F-4D97-AF65-F5344CB8AC3E}">
        <p14:creationId xmlns:p14="http://schemas.microsoft.com/office/powerpoint/2010/main" val="23071866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751686A1-1CA2-4DC8-9CEA-22C62506FE7D}"/>
              </a:ext>
            </a:extLst>
          </p:cNvPr>
          <p:cNvSpPr txBox="1"/>
          <p:nvPr/>
        </p:nvSpPr>
        <p:spPr>
          <a:xfrm>
            <a:off x="559525" y="2460170"/>
            <a:ext cx="104502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prstClr val="white"/>
                </a:solidFill>
                <a:effectLst/>
                <a:uLnTx/>
                <a:uFillTx/>
                <a:latin typeface="Segoe SemiBold" panose="020B0703040204020203" pitchFamily="34" charset="0"/>
                <a:ea typeface="+mn-ea"/>
                <a:cs typeface="Segoe SemiBold" panose="020B0703040204020203" pitchFamily="34" charset="0"/>
              </a:rPr>
              <a:t>05</a:t>
            </a:r>
            <a:endParaRPr kumimoji="0" lang="zh-CN" altLang="en-US" sz="6000" b="0" i="0" u="none" strike="noStrike" kern="1200" cap="none" spc="0" normalizeH="0" baseline="0" noProof="0">
              <a:ln>
                <a:noFill/>
              </a:ln>
              <a:solidFill>
                <a:prstClr val="white"/>
              </a:solidFill>
              <a:effectLst/>
              <a:uLnTx/>
              <a:uFillTx/>
              <a:latin typeface="Segoe SemiBold" panose="020B0703040204020203" pitchFamily="34" charset="0"/>
              <a:ea typeface="+mn-ea"/>
              <a:cs typeface="Segoe SemiBold" panose="020B0703040204020203" pitchFamily="34" charset="0"/>
            </a:endParaRPr>
          </a:p>
        </p:txBody>
      </p:sp>
      <p:sp>
        <p:nvSpPr>
          <p:cNvPr id="3" name="文本框 2">
            <a:extLst>
              <a:ext uri="{FF2B5EF4-FFF2-40B4-BE49-F238E27FC236}">
                <a16:creationId xmlns:a16="http://schemas.microsoft.com/office/drawing/2014/main" id="{CD1339F8-8D02-41F1-BC13-8A7F7814425B}"/>
              </a:ext>
            </a:extLst>
          </p:cNvPr>
          <p:cNvSpPr txBox="1">
            <a:spLocks noGrp="1"/>
          </p:cNvSpPr>
          <p:nvPr>
            <p:ph type="title" idx="4294967295"/>
          </p:nvPr>
        </p:nvSpPr>
        <p:spPr>
          <a:xfrm>
            <a:off x="2224671" y="1921263"/>
            <a:ext cx="9801224" cy="2000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a:defRPr sz="4800">
                <a:solidFill>
                  <a:schemeClr val="bg1"/>
                </a:solidFill>
                <a:latin typeface="Segoe SemiBold" panose="020B0703040204020203" pitchFamily="34" charset="0"/>
                <a:ea typeface="Segoe UI Black" panose="020B0A02040204020203" pitchFamily="34" charset="0"/>
                <a:cs typeface="Segoe SemiBold" panose="020B0703040204020203" pitchFamily="34" charset="0"/>
              </a:defRPr>
            </a:lvl1pPr>
          </a:lstStyle>
          <a:p>
            <a:pPr>
              <a:defRPr/>
            </a:pPr>
            <a:r>
              <a:rPr kumimoji="0" lang="en-US" altLang="zh-CN" sz="4000" b="0" i="0" u="none" strike="noStrike" kern="1200" cap="none" spc="0" normalizeH="0" baseline="0" noProof="0">
                <a:ln>
                  <a:noFill/>
                </a:ln>
                <a:solidFill>
                  <a:srgbClr val="203B6A">
                    <a:lumMod val="50000"/>
                  </a:srgbClr>
                </a:solidFill>
                <a:effectLst/>
                <a:uLnTx/>
                <a:uFillTx/>
                <a:latin typeface="Segoe UI Semibold"/>
                <a:ea typeface="Segoe UI Black" panose="020B0A02040204020203" pitchFamily="34" charset="0"/>
                <a:cs typeface="Arial" panose="020B0604020202020204" pitchFamily="34" charset="0"/>
              </a:rPr>
              <a:t>Questions and Answers</a:t>
            </a:r>
          </a:p>
        </p:txBody>
      </p:sp>
    </p:spTree>
    <p:extLst>
      <p:ext uri="{BB962C8B-B14F-4D97-AF65-F5344CB8AC3E}">
        <p14:creationId xmlns:p14="http://schemas.microsoft.com/office/powerpoint/2010/main" val="2401756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0D03C-A375-49B2-8B2F-8B3754BFCF03}"/>
              </a:ext>
            </a:extLst>
          </p:cNvPr>
          <p:cNvSpPr>
            <a:spLocks noGrp="1"/>
          </p:cNvSpPr>
          <p:nvPr>
            <p:ph type="title"/>
          </p:nvPr>
        </p:nvSpPr>
        <p:spPr/>
        <p:txBody>
          <a:bodyPr/>
          <a:lstStyle/>
          <a:p>
            <a:r>
              <a:rPr lang="en-US"/>
              <a:t>Major themes</a:t>
            </a:r>
            <a:endParaRPr lang="en-US">
              <a:solidFill>
                <a:schemeClr val="tx1"/>
              </a:solidFill>
              <a:highlight>
                <a:srgbClr val="FFFF00"/>
              </a:highlight>
            </a:endParaRPr>
          </a:p>
        </p:txBody>
      </p:sp>
      <p:sp>
        <p:nvSpPr>
          <p:cNvPr id="3" name="Content Placeholder 2">
            <a:extLst>
              <a:ext uri="{FF2B5EF4-FFF2-40B4-BE49-F238E27FC236}">
                <a16:creationId xmlns:a16="http://schemas.microsoft.com/office/drawing/2014/main" id="{825CC169-346F-4137-9AB1-3599B788D4E4}"/>
              </a:ext>
            </a:extLst>
          </p:cNvPr>
          <p:cNvSpPr>
            <a:spLocks noGrp="1"/>
          </p:cNvSpPr>
          <p:nvPr>
            <p:ph idx="1"/>
          </p:nvPr>
        </p:nvSpPr>
        <p:spPr/>
        <p:txBody>
          <a:bodyPr/>
          <a:lstStyle/>
          <a:p>
            <a:pPr marL="0" indent="0">
              <a:buNone/>
            </a:pPr>
            <a:endParaRPr lang="en-US"/>
          </a:p>
          <a:p>
            <a:r>
              <a:rPr lang="en-US"/>
              <a:t>DESE is supporting schools/collaboratives with funding, guidance, and professional development.</a:t>
            </a:r>
            <a:br>
              <a:rPr lang="en-US"/>
            </a:br>
            <a:endParaRPr lang="en-US"/>
          </a:p>
          <a:p>
            <a:r>
              <a:rPr lang="en-US"/>
              <a:t>We’re seeing promising practices across the state. </a:t>
            </a:r>
            <a:br>
              <a:rPr lang="en-US"/>
            </a:br>
            <a:endParaRPr lang="en-US"/>
          </a:p>
          <a:p>
            <a:r>
              <a:rPr lang="en-US"/>
              <a:t>Statewide advisory groups are informing the efforts.</a:t>
            </a:r>
          </a:p>
          <a:p>
            <a:endParaRPr lang="en-US"/>
          </a:p>
        </p:txBody>
      </p:sp>
      <p:sp>
        <p:nvSpPr>
          <p:cNvPr id="4" name="Slide Number Placeholder 3">
            <a:extLst>
              <a:ext uri="{FF2B5EF4-FFF2-40B4-BE49-F238E27FC236}">
                <a16:creationId xmlns:a16="http://schemas.microsoft.com/office/drawing/2014/main" id="{A494EBFA-FD39-4F05-B66E-95081CFB82D5}"/>
              </a:ext>
            </a:extLst>
          </p:cNvPr>
          <p:cNvSpPr>
            <a:spLocks noGrp="1"/>
          </p:cNvSpPr>
          <p:nvPr>
            <p:ph type="sldNum" sz="quarter" idx="12"/>
          </p:nvPr>
        </p:nvSpPr>
        <p:spPr/>
        <p:txBody>
          <a:bodyPr/>
          <a:lstStyle/>
          <a:p>
            <a:fld id="{FF27229C-EC7B-4063-A33B-28A5E87E32ED}" type="slidenum">
              <a:rPr lang="zh-CN" altLang="en-US" smtClean="0"/>
              <a:pPr/>
              <a:t>5</a:t>
            </a:fld>
            <a:endParaRPr lang="zh-CN" altLang="en-US"/>
          </a:p>
        </p:txBody>
      </p:sp>
    </p:spTree>
    <p:extLst>
      <p:ext uri="{BB962C8B-B14F-4D97-AF65-F5344CB8AC3E}">
        <p14:creationId xmlns:p14="http://schemas.microsoft.com/office/powerpoint/2010/main" val="1462319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762C0-A3C9-435E-AF14-BF2574CE52B0}"/>
              </a:ext>
            </a:extLst>
          </p:cNvPr>
          <p:cNvSpPr>
            <a:spLocks noGrp="1"/>
          </p:cNvSpPr>
          <p:nvPr>
            <p:ph type="title"/>
          </p:nvPr>
        </p:nvSpPr>
        <p:spPr/>
        <p:txBody>
          <a:bodyPr/>
          <a:lstStyle/>
          <a:p>
            <a:pPr algn="ctr"/>
            <a:r>
              <a:rPr lang="en-US">
                <a:cs typeface="Calibri Light"/>
              </a:rPr>
              <a:t>DESE Grant Funding </a:t>
            </a:r>
            <a:endParaRPr lang="en-US"/>
          </a:p>
        </p:txBody>
      </p:sp>
      <p:sp>
        <p:nvSpPr>
          <p:cNvPr id="3" name="Content Placeholder 2">
            <a:extLst>
              <a:ext uri="{FF2B5EF4-FFF2-40B4-BE49-F238E27FC236}">
                <a16:creationId xmlns:a16="http://schemas.microsoft.com/office/drawing/2014/main" id="{A7313194-8D87-433C-BB1F-9EEE0B7F51B7}"/>
              </a:ext>
            </a:extLst>
          </p:cNvPr>
          <p:cNvSpPr>
            <a:spLocks noGrp="1"/>
          </p:cNvSpPr>
          <p:nvPr>
            <p:ph idx="1"/>
          </p:nvPr>
        </p:nvSpPr>
        <p:spPr/>
        <p:txBody>
          <a:bodyPr/>
          <a:lstStyle/>
          <a:p>
            <a:pPr marL="0" indent="0">
              <a:buNone/>
            </a:pPr>
            <a:r>
              <a:rPr lang="en-US" sz="1800" i="1"/>
              <a:t>Example includes:</a:t>
            </a:r>
          </a:p>
          <a:p>
            <a:pPr marL="0" indent="0">
              <a:buNone/>
            </a:pPr>
            <a:br>
              <a:rPr lang="en-US" sz="1800" i="1"/>
            </a:br>
            <a:endParaRPr lang="en-US" sz="500" i="1">
              <a:solidFill>
                <a:schemeClr val="tx1">
                  <a:lumMod val="50000"/>
                </a:schemeClr>
              </a:solidFill>
              <a:latin typeface="Calibri" panose="020F0502020204030204" pitchFamily="34" charset="0"/>
              <a:cs typeface="Calibri" panose="020F0502020204030204" pitchFamily="34" charset="0"/>
            </a:endParaRPr>
          </a:p>
          <a:p>
            <a:pPr>
              <a:buFont typeface="Arial" panose="020B0604020202020204" pitchFamily="34" charset="0"/>
              <a:buChar char="•"/>
            </a:pPr>
            <a:r>
              <a:rPr lang="en-US" sz="2800" i="1">
                <a:solidFill>
                  <a:schemeClr val="tx1">
                    <a:lumMod val="50000"/>
                  </a:schemeClr>
                </a:solidFill>
                <a:latin typeface="Calibri" panose="020F0502020204030204" pitchFamily="34" charset="0"/>
                <a:cs typeface="Calibri" panose="020F0502020204030204" pitchFamily="34" charset="0"/>
              </a:rPr>
              <a:t>Supporting Students’ SEL, Behavioral &amp; Mental Health (MH), and Wellness through MTSS (SEL &amp; MH Grant)</a:t>
            </a:r>
          </a:p>
          <a:p>
            <a:pPr lvl="2">
              <a:buFont typeface="Arial" panose="020B0604020202020204" pitchFamily="34" charset="0"/>
              <a:buChar char="•"/>
            </a:pPr>
            <a:r>
              <a:rPr lang="en-US">
                <a:latin typeface="Calibri" panose="020F0502020204030204" pitchFamily="34" charset="0"/>
                <a:ea typeface="MS Mincho" panose="02020609040205080304" pitchFamily="49" charset="-128"/>
                <a:cs typeface="Arial" panose="020B0604020202020204" pitchFamily="34" charset="0"/>
              </a:rPr>
              <a:t>developing comprehensive, integrated multi-tiered systems for student, family, and educator social-emotional and/or mental health supports; and</a:t>
            </a:r>
          </a:p>
          <a:p>
            <a:pPr lvl="2">
              <a:buFont typeface="Arial" panose="020B0604020202020204" pitchFamily="34" charset="0"/>
              <a:buChar char="•"/>
            </a:pPr>
            <a:r>
              <a:rPr lang="en-US">
                <a:latin typeface="Calibri" panose="020F0502020204030204" pitchFamily="34" charset="0"/>
                <a:ea typeface="MS Mincho" panose="02020609040205080304" pitchFamily="49" charset="-128"/>
                <a:cs typeface="Arial" panose="020B0604020202020204" pitchFamily="34" charset="0"/>
              </a:rPr>
              <a:t>building sustainable infrastructure to facilitate integrated coordination between school and community-based services and/or providers.</a:t>
            </a:r>
          </a:p>
          <a:p>
            <a:pPr marL="914400" lvl="2" indent="0">
              <a:buNone/>
            </a:pPr>
            <a:endParaRPr lang="en-US" sz="2800" i="1">
              <a:solidFill>
                <a:schemeClr val="tx1">
                  <a:lumMod val="50000"/>
                </a:schemeClr>
              </a:solidFill>
              <a:latin typeface="Calibri" panose="020F0502020204030204" pitchFamily="34" charset="0"/>
              <a:cs typeface="Calibri" panose="020F0502020204030204" pitchFamily="34" charset="0"/>
            </a:endParaRPr>
          </a:p>
          <a:p>
            <a:pPr>
              <a:buFont typeface="Arial" panose="020B0604020202020204" pitchFamily="34" charset="0"/>
              <a:buChar char="•"/>
            </a:pPr>
            <a:r>
              <a:rPr lang="en-US" sz="2800" i="1">
                <a:solidFill>
                  <a:schemeClr val="tx1">
                    <a:lumMod val="50000"/>
                  </a:schemeClr>
                </a:solidFill>
                <a:latin typeface="Calibri" panose="020F0502020204030204" pitchFamily="34" charset="0"/>
                <a:cs typeface="Calibri" panose="020F0502020204030204" pitchFamily="34" charset="0"/>
              </a:rPr>
              <a:t>FY23 continuation </a:t>
            </a:r>
            <a:r>
              <a:rPr lang="en-US" sz="2400">
                <a:latin typeface="Calibri" panose="020F0502020204030204" pitchFamily="34" charset="0"/>
                <a:ea typeface="MS Mincho" panose="02020609040205080304" pitchFamily="49" charset="-128"/>
                <a:cs typeface="Arial" panose="020B0604020202020204" pitchFamily="34" charset="0"/>
              </a:rPr>
              <a:t>SEL Mental Health Grant awardees </a:t>
            </a:r>
            <a:r>
              <a:rPr lang="en-US" sz="1800" u="sng">
                <a:solidFill>
                  <a:srgbClr val="0563C1"/>
                </a:solidFill>
                <a:effectLst/>
                <a:latin typeface="Calibri" panose="020F0502020204030204" pitchFamily="34" charset="0"/>
                <a:ea typeface="Calibri" panose="020F0502020204030204" pitchFamily="34" charset="0"/>
                <a:hlinkClick r:id="rId2"/>
              </a:rPr>
              <a:t>https://www.doe.mass.edu/grants/2022/awards/613-311-332.docx</a:t>
            </a:r>
            <a:endParaRPr lang="en-US" sz="2800" i="1">
              <a:solidFill>
                <a:schemeClr val="tx1">
                  <a:lumMod val="50000"/>
                </a:schemeClr>
              </a:solidFill>
              <a:latin typeface="Calibri" panose="020F0502020204030204" pitchFamily="34" charset="0"/>
              <a:cs typeface="Calibri" panose="020F0502020204030204" pitchFamily="34" charset="0"/>
            </a:endParaRPr>
          </a:p>
          <a:p>
            <a:pPr marL="914400" lvl="2" indent="0">
              <a:buNone/>
            </a:pPr>
            <a:endParaRPr lang="en-US" sz="1600" i="1">
              <a:solidFill>
                <a:schemeClr val="tx1">
                  <a:lumMod val="50000"/>
                </a:schemeClr>
              </a:solidFill>
              <a:latin typeface="Calibri" panose="020F0502020204030204" pitchFamily="34" charset="0"/>
              <a:cs typeface="Calibri" panose="020F0502020204030204" pitchFamily="34" charset="0"/>
            </a:endParaRPr>
          </a:p>
          <a:p>
            <a:pPr marL="457200" lvl="1" indent="0">
              <a:buNone/>
            </a:pPr>
            <a:endParaRPr lang="en-US" i="1">
              <a:solidFill>
                <a:schemeClr val="tx1">
                  <a:lumMod val="50000"/>
                </a:schemeClr>
              </a:solidFill>
              <a:latin typeface="Calibri" panose="020F0502020204030204" pitchFamily="34" charset="0"/>
              <a:cs typeface="Calibri" panose="020F0502020204030204" pitchFamily="34" charset="0"/>
            </a:endParaRPr>
          </a:p>
          <a:p>
            <a:pPr marL="457200" lvl="1" indent="0">
              <a:buNone/>
            </a:pPr>
            <a:endParaRPr lang="en-US" i="1">
              <a:solidFill>
                <a:schemeClr val="tx1">
                  <a:lumMod val="50000"/>
                </a:schemeClr>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FE81D9BB-9DDB-46A8-B90A-CF61244F9D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FF27229C-EC7B-4063-A33B-28A5E87E32ED}" type="slidenum">
              <a:rPr kumimoji="0" lang="zh-CN" altLang="en-US" sz="1200" b="0" i="0" u="none" strike="noStrike" kern="0" cap="none" spc="0" normalizeH="0" baseline="0" noProof="0" smtClean="0">
                <a:ln>
                  <a:noFill/>
                </a:ln>
                <a:solidFill>
                  <a:srgbClr val="203B6A"/>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zh-CN" altLang="en-US" sz="1200" b="0" i="0" u="none" strike="noStrike" kern="0" cap="none" spc="0" normalizeH="0" baseline="0" noProof="0">
              <a:ln>
                <a:noFill/>
              </a:ln>
              <a:solidFill>
                <a:srgbClr val="203B6A"/>
              </a:solidFill>
              <a:effectLst/>
              <a:uLnTx/>
              <a:uFillTx/>
              <a:latin typeface="Arial"/>
              <a:cs typeface="Arial"/>
              <a:sym typeface="Arial"/>
            </a:endParaRPr>
          </a:p>
        </p:txBody>
      </p:sp>
    </p:spTree>
    <p:extLst>
      <p:ext uri="{BB962C8B-B14F-4D97-AF65-F5344CB8AC3E}">
        <p14:creationId xmlns:p14="http://schemas.microsoft.com/office/powerpoint/2010/main" val="23745902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762C0-A3C9-435E-AF14-BF2574CE52B0}"/>
              </a:ext>
            </a:extLst>
          </p:cNvPr>
          <p:cNvSpPr>
            <a:spLocks noGrp="1"/>
          </p:cNvSpPr>
          <p:nvPr>
            <p:ph type="title"/>
          </p:nvPr>
        </p:nvSpPr>
        <p:spPr>
          <a:xfrm>
            <a:off x="567743" y="302573"/>
            <a:ext cx="11370972" cy="679905"/>
          </a:xfrm>
        </p:spPr>
        <p:txBody>
          <a:bodyPr/>
          <a:lstStyle/>
          <a:p>
            <a:pPr algn="ctr"/>
            <a:r>
              <a:rPr lang="en-US">
                <a:cs typeface="Calibri Light"/>
              </a:rPr>
              <a:t>Guidance / Information/Professional Development</a:t>
            </a:r>
            <a:endParaRPr lang="en-US" i="1"/>
          </a:p>
        </p:txBody>
      </p:sp>
      <p:sp>
        <p:nvSpPr>
          <p:cNvPr id="6" name="Content Placeholder 8">
            <a:extLst>
              <a:ext uri="{FF2B5EF4-FFF2-40B4-BE49-F238E27FC236}">
                <a16:creationId xmlns:a16="http://schemas.microsoft.com/office/drawing/2014/main" id="{CCD90105-90C2-4096-932C-12F83C47A70E}"/>
              </a:ext>
            </a:extLst>
          </p:cNvPr>
          <p:cNvSpPr txBox="1">
            <a:spLocks/>
          </p:cNvSpPr>
          <p:nvPr/>
        </p:nvSpPr>
        <p:spPr>
          <a:xfrm>
            <a:off x="253285" y="1387856"/>
            <a:ext cx="11288227" cy="4734839"/>
          </a:xfrm>
          <a:prstGeom prst="rect">
            <a:avLst/>
          </a:prstGeom>
          <a:solidFill>
            <a:schemeClr val="bg1"/>
          </a:solidFill>
        </p:spPr>
        <p:txBody>
          <a:bodyPr vert="horz" lIns="91440" tIns="45720" rIns="91440" bIns="45720" rtlCol="0">
            <a:noAutofit/>
          </a:bodyPr>
          <a:lstStyle>
            <a:lvl1pPr marL="514350" indent="-514350" algn="l" defTabSz="914400" rtl="0" eaLnBrk="1" latinLnBrk="0" hangingPunct="1">
              <a:lnSpc>
                <a:spcPct val="100000"/>
              </a:lnSpc>
              <a:spcBef>
                <a:spcPts val="0"/>
              </a:spcBef>
              <a:spcAft>
                <a:spcPts val="0"/>
              </a:spcAft>
              <a:buClr>
                <a:srgbClr val="E38526"/>
              </a:buClr>
              <a:buFont typeface="+mj-lt"/>
              <a:buAutoNum type="arabicPeriod"/>
              <a:defRPr sz="3200" kern="1200" baseline="0">
                <a:solidFill>
                  <a:schemeClr val="accent1">
                    <a:lumMod val="50000"/>
                  </a:schemeClr>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Clr>
                <a:srgbClr val="E38526"/>
              </a:buClr>
              <a:buFont typeface="Courier New" panose="02070309020205020404" pitchFamily="49" charset="0"/>
              <a:buChar char="o"/>
              <a:defRPr sz="2800" kern="1200">
                <a:solidFill>
                  <a:schemeClr val="accent1">
                    <a:lumMod val="50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Clr>
                <a:srgbClr val="E38526"/>
              </a:buClr>
              <a:buFont typeface="Wingdings" panose="05000000000000000000" pitchFamily="2" charset="2"/>
              <a:buChar char="§"/>
              <a:defRPr sz="2400" kern="1200">
                <a:solidFill>
                  <a:schemeClr val="accent1">
                    <a:lumMod val="50000"/>
                  </a:schemeClr>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Clr>
                <a:srgbClr val="E38526"/>
              </a:buClr>
              <a:buFont typeface="Wingdings" panose="05000000000000000000" pitchFamily="2" charset="2"/>
              <a:buChar char="Ø"/>
              <a:defRPr sz="2000" kern="1200">
                <a:solidFill>
                  <a:schemeClr val="accent1">
                    <a:lumMod val="50000"/>
                  </a:schemeClr>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Clr>
                <a:srgbClr val="E38526"/>
              </a:buClr>
              <a:buFont typeface="Wingdings" panose="05000000000000000000" pitchFamily="2" charset="2"/>
              <a:buChar char="v"/>
              <a:defRPr sz="2000" kern="1200" baseline="0">
                <a:solidFill>
                  <a:schemeClr val="accent1">
                    <a:lumMod val="50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i="1"/>
              <a:t>Examples include:</a:t>
            </a:r>
          </a:p>
          <a:p>
            <a:pPr lvl="1">
              <a:buFont typeface="Arial" panose="020B0604020202020204" pitchFamily="34" charset="0"/>
              <a:buChar char="•"/>
            </a:pPr>
            <a:r>
              <a:rPr lang="en-US" sz="2400"/>
              <a:t>Holistic Support and Enrichment, SEL, Health and Safety Newsletter</a:t>
            </a:r>
          </a:p>
          <a:p>
            <a:pPr marL="457200" lvl="1" indent="0">
              <a:buNone/>
            </a:pPr>
            <a:r>
              <a:rPr lang="en-US" sz="2400"/>
              <a:t>   </a:t>
            </a:r>
            <a:r>
              <a:rPr lang="en-US" sz="2400">
                <a:hlinkClick r:id="rId3"/>
              </a:rPr>
              <a:t>Sign-up</a:t>
            </a:r>
            <a:r>
              <a:rPr lang="en-US" sz="2400"/>
              <a:t> &amp; </a:t>
            </a:r>
            <a:r>
              <a:rPr lang="en-US" sz="2400">
                <a:hlinkClick r:id="rId4"/>
              </a:rPr>
              <a:t>See Past Issues</a:t>
            </a:r>
            <a:endParaRPr lang="en-US" sz="2400"/>
          </a:p>
          <a:p>
            <a:pPr marL="457200" lvl="1" indent="0">
              <a:buNone/>
            </a:pPr>
            <a:endParaRPr lang="en-US" sz="2400">
              <a:solidFill>
                <a:srgbClr val="0368D4"/>
              </a:solidFill>
              <a:latin typeface="+mn-lt"/>
            </a:endParaRPr>
          </a:p>
          <a:p>
            <a:pPr lvl="1">
              <a:buFont typeface="Arial" panose="020B0604020202020204" pitchFamily="34" charset="0"/>
              <a:buChar char="•"/>
            </a:pPr>
            <a:r>
              <a:rPr lang="en-US" sz="2400">
                <a:solidFill>
                  <a:srgbClr val="0368D4"/>
                </a:solidFill>
                <a:latin typeface="+mn-lt"/>
                <a:hlinkClick r:id="rId5"/>
              </a:rPr>
              <a:t>Mental &amp; Behavioral Health and Wellness Supports</a:t>
            </a:r>
            <a:endParaRPr lang="en-US" sz="2400">
              <a:solidFill>
                <a:srgbClr val="0368D4"/>
              </a:solidFill>
              <a:latin typeface="+mn-lt"/>
            </a:endParaRPr>
          </a:p>
          <a:p>
            <a:pPr marL="457200" lvl="1" indent="0">
              <a:buNone/>
            </a:pPr>
            <a:endParaRPr lang="en-US" sz="2400">
              <a:solidFill>
                <a:srgbClr val="0368D4"/>
              </a:solidFill>
              <a:latin typeface="+mn-lt"/>
            </a:endParaRPr>
          </a:p>
          <a:p>
            <a:pPr marL="628650" lvl="2" indent="0">
              <a:buNone/>
            </a:pPr>
            <a:r>
              <a:rPr lang="en-US">
                <a:solidFill>
                  <a:srgbClr val="0368D4"/>
                </a:solidFill>
                <a:latin typeface="+mn-lt"/>
                <a:hlinkClick r:id="rId6">
                  <a:extLst>
                    <a:ext uri="{A12FA001-AC4F-418D-AE19-62706E023703}">
                      <ahyp:hlinkClr xmlns:ahyp="http://schemas.microsoft.com/office/drawing/2018/hyperlinkcolor" val="tx"/>
                    </a:ext>
                  </a:extLst>
                </a:hlinkClick>
              </a:rPr>
              <a:t>Multi-Tiered Systems of Support (MTSS) Academies</a:t>
            </a:r>
          </a:p>
          <a:p>
            <a:pPr lvl="1">
              <a:buFont typeface="Arial" panose="020B0604020202020204" pitchFamily="34" charset="0"/>
              <a:buChar char="•"/>
            </a:pPr>
            <a:r>
              <a:rPr lang="en-US" sz="2000">
                <a:latin typeface="Calibri" panose="020F0502020204030204" pitchFamily="34" charset="0"/>
                <a:ea typeface="MS Mincho" panose="02020609040205080304" pitchFamily="49" charset="-128"/>
                <a:cs typeface="Arial" panose="020B0604020202020204" pitchFamily="34" charset="0"/>
              </a:rPr>
              <a:t>E.g., SEL/Mental Health, Systemic Student Support (S3), and Culturally Responsive Teaching</a:t>
            </a:r>
          </a:p>
          <a:p>
            <a:pPr lvl="1">
              <a:buFont typeface="Arial" panose="020B0604020202020204" pitchFamily="34" charset="0"/>
              <a:buChar char="•"/>
            </a:pPr>
            <a:endParaRPr lang="en-US" sz="2400">
              <a:solidFill>
                <a:srgbClr val="0368D4"/>
              </a:solidFill>
              <a:latin typeface="+mn-lt"/>
            </a:endParaRPr>
          </a:p>
          <a:p>
            <a:pPr lvl="1">
              <a:buFont typeface="Arial" panose="020B0604020202020204" pitchFamily="34" charset="0"/>
              <a:buChar char="•"/>
            </a:pPr>
            <a:endParaRPr lang="en-US" sz="2400">
              <a:solidFill>
                <a:srgbClr val="0368D4"/>
              </a:solidFill>
              <a:latin typeface="+mn-lt"/>
            </a:endParaRPr>
          </a:p>
          <a:p>
            <a:pPr lvl="2">
              <a:buFont typeface="Arial" panose="020B0604020202020204" pitchFamily="34" charset="0"/>
              <a:buChar char="•"/>
            </a:pPr>
            <a:endParaRPr lang="en-US" sz="2000">
              <a:solidFill>
                <a:srgbClr val="0368D4"/>
              </a:solidFill>
              <a:latin typeface="+mn-lt"/>
            </a:endParaRPr>
          </a:p>
          <a:p>
            <a:pPr lvl="1">
              <a:buFont typeface="Arial" panose="020B0604020202020204" pitchFamily="34" charset="0"/>
              <a:buChar char="•"/>
            </a:pPr>
            <a:endParaRPr lang="en-US" sz="2400"/>
          </a:p>
        </p:txBody>
      </p:sp>
      <p:sp>
        <p:nvSpPr>
          <p:cNvPr id="4" name="Slide Number Placeholder 3">
            <a:extLst>
              <a:ext uri="{FF2B5EF4-FFF2-40B4-BE49-F238E27FC236}">
                <a16:creationId xmlns:a16="http://schemas.microsoft.com/office/drawing/2014/main" id="{FE81D9BB-9DDB-46A8-B90A-CF61244F9D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FF27229C-EC7B-4063-A33B-28A5E87E32ED}" type="slidenum">
              <a:rPr kumimoji="0" lang="zh-CN" altLang="en-US" sz="1200" b="0" i="0" u="none" strike="noStrike" kern="0" cap="none" spc="0" normalizeH="0" baseline="0" noProof="0" smtClean="0">
                <a:ln>
                  <a:noFill/>
                </a:ln>
                <a:solidFill>
                  <a:srgbClr val="203B6A"/>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zh-CN" altLang="en-US" sz="1200" b="0" i="0" u="none" strike="noStrike" kern="0" cap="none" spc="0" normalizeH="0" baseline="0" noProof="0">
              <a:ln>
                <a:noFill/>
              </a:ln>
              <a:solidFill>
                <a:srgbClr val="203B6A"/>
              </a:solidFill>
              <a:effectLst/>
              <a:uLnTx/>
              <a:uFillTx/>
              <a:latin typeface="Arial"/>
              <a:cs typeface="Arial"/>
              <a:sym typeface="Arial"/>
            </a:endParaRPr>
          </a:p>
        </p:txBody>
      </p:sp>
    </p:spTree>
    <p:extLst>
      <p:ext uri="{BB962C8B-B14F-4D97-AF65-F5344CB8AC3E}">
        <p14:creationId xmlns:p14="http://schemas.microsoft.com/office/powerpoint/2010/main" val="3627646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CAFC36B0-4AD1-44AB-96C1-76527DDE7F8C}"/>
              </a:ext>
              <a:ext uri="{C183D7F6-B498-43B3-948B-1728B52AA6E4}">
                <adec:decorative xmlns:adec="http://schemas.microsoft.com/office/drawing/2017/decorative" val="1"/>
              </a:ext>
            </a:extLst>
          </p:cNvPr>
          <p:cNvSpPr txBox="1">
            <a:spLocks noGrp="1"/>
          </p:cNvSpPr>
          <p:nvPr>
            <p:ph type="title" idx="4294967295"/>
          </p:nvPr>
        </p:nvSpPr>
        <p:spPr>
          <a:xfrm>
            <a:off x="0" y="1604953"/>
            <a:ext cx="12191999" cy="186204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a:ln>
                  <a:noFill/>
                </a:ln>
                <a:solidFill>
                  <a:schemeClr val="bg1"/>
                </a:solidFill>
                <a:effectLst/>
                <a:uLnTx/>
                <a:uFillTx/>
                <a:latin typeface="Segoe SemiBold" panose="020B0703040204020203" pitchFamily="34" charset="0"/>
                <a:ea typeface="Segoe UI Black" panose="020B0A02040204020203" pitchFamily="34" charset="0"/>
                <a:cs typeface="Segoe SemiBold" panose="020B0703040204020203" pitchFamily="34" charset="0"/>
              </a:rPr>
              <a:t>THANK YOU</a:t>
            </a:r>
            <a:endParaRPr kumimoji="0" lang="zh-CN" altLang="en-US" sz="11500" b="0" i="0" u="none" strike="noStrike" kern="1200" cap="none" spc="0" normalizeH="0" baseline="0" noProof="0">
              <a:ln>
                <a:noFill/>
              </a:ln>
              <a:solidFill>
                <a:schemeClr val="bg1"/>
              </a:solidFill>
              <a:effectLst/>
              <a:uLnTx/>
              <a:uFillTx/>
              <a:latin typeface="Segoe SemiBold" panose="020B0703040204020203" pitchFamily="34" charset="0"/>
              <a:ea typeface="+mn-ea"/>
              <a:cs typeface="Segoe SemiBold" panose="020B0703040204020203" pitchFamily="34" charset="0"/>
            </a:endParaRPr>
          </a:p>
        </p:txBody>
      </p:sp>
      <p:pic>
        <p:nvPicPr>
          <p:cNvPr id="7" name="图片 6">
            <a:extLst>
              <a:ext uri="{FF2B5EF4-FFF2-40B4-BE49-F238E27FC236}">
                <a16:creationId xmlns:a16="http://schemas.microsoft.com/office/drawing/2014/main" id="{B02E2B40-C340-4A62-9DFE-7AD50B50B845}"/>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4891" t="25979" r="24249" b="25362"/>
          <a:stretch/>
        </p:blipFill>
        <p:spPr>
          <a:xfrm>
            <a:off x="1968171" y="3994418"/>
            <a:ext cx="336075" cy="321542"/>
          </a:xfrm>
          <a:prstGeom prst="rect">
            <a:avLst/>
          </a:prstGeom>
        </p:spPr>
      </p:pic>
      <p:sp>
        <p:nvSpPr>
          <p:cNvPr id="8" name="文本框 7">
            <a:extLst>
              <a:ext uri="{FF2B5EF4-FFF2-40B4-BE49-F238E27FC236}">
                <a16:creationId xmlns:a16="http://schemas.microsoft.com/office/drawing/2014/main" id="{992D2954-C2DD-4172-8B10-E4A8A6E0EFEE}"/>
              </a:ext>
            </a:extLst>
          </p:cNvPr>
          <p:cNvSpPr txBox="1"/>
          <p:nvPr/>
        </p:nvSpPr>
        <p:spPr>
          <a:xfrm>
            <a:off x="2304246" y="3955134"/>
            <a:ext cx="2356701" cy="400110"/>
          </a:xfrm>
          <a:prstGeom prst="rect">
            <a:avLst/>
          </a:prstGeom>
          <a:noFill/>
        </p:spPr>
        <p:txBody>
          <a:bodyPr wrap="square" rtlCol="0" anchor="t">
            <a:spAutoFit/>
          </a:bodyPr>
          <a:lstStyle/>
          <a:p>
            <a:r>
              <a:rPr lang="en-US" altLang="zh-CN" sz="2000">
                <a:solidFill>
                  <a:schemeClr val="bg1"/>
                </a:solidFill>
                <a:latin typeface="Segoe SemiBold"/>
                <a:cs typeface="Segoe SemiBold" panose="020B0703040204020203" pitchFamily="34" charset="0"/>
              </a:rPr>
              <a:t>781.338.3010</a:t>
            </a:r>
            <a:endParaRPr lang="zh-CN" altLang="en-US" sz="2000">
              <a:solidFill>
                <a:schemeClr val="bg1"/>
              </a:solidFill>
              <a:latin typeface="Segoe SemiBold" panose="020B0703040204020203" pitchFamily="34" charset="0"/>
              <a:cs typeface="Segoe SemiBold" panose="020B0703040204020203" pitchFamily="34" charset="0"/>
            </a:endParaRPr>
          </a:p>
        </p:txBody>
      </p:sp>
      <p:pic>
        <p:nvPicPr>
          <p:cNvPr id="10" name="图片 9">
            <a:extLst>
              <a:ext uri="{FF2B5EF4-FFF2-40B4-BE49-F238E27FC236}">
                <a16:creationId xmlns:a16="http://schemas.microsoft.com/office/drawing/2014/main" id="{29115377-BD10-4D4C-A9C7-0FAEFD1333B1}"/>
              </a:ext>
              <a:ext uri="{C183D7F6-B498-43B3-948B-1728B52AA6E4}">
                <adec:decorative xmlns:adec="http://schemas.microsoft.com/office/drawing/2017/decorative" val="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2060" t="19266" r="18307" b="28003"/>
          <a:stretch/>
        </p:blipFill>
        <p:spPr>
          <a:xfrm>
            <a:off x="5473696" y="3955134"/>
            <a:ext cx="423731" cy="374688"/>
          </a:xfrm>
          <a:prstGeom prst="rect">
            <a:avLst/>
          </a:prstGeom>
        </p:spPr>
      </p:pic>
      <p:sp>
        <p:nvSpPr>
          <p:cNvPr id="11" name="文本框 10">
            <a:extLst>
              <a:ext uri="{FF2B5EF4-FFF2-40B4-BE49-F238E27FC236}">
                <a16:creationId xmlns:a16="http://schemas.microsoft.com/office/drawing/2014/main" id="{7702F5C2-4DC0-4CA8-AF5F-AA20DC05FA81}"/>
              </a:ext>
            </a:extLst>
          </p:cNvPr>
          <p:cNvSpPr txBox="1"/>
          <p:nvPr/>
        </p:nvSpPr>
        <p:spPr>
          <a:xfrm>
            <a:off x="5897427" y="3955134"/>
            <a:ext cx="4695811" cy="400110"/>
          </a:xfrm>
          <a:prstGeom prst="rect">
            <a:avLst/>
          </a:prstGeom>
          <a:noFill/>
        </p:spPr>
        <p:txBody>
          <a:bodyPr wrap="square" rtlCol="0" anchor="t">
            <a:spAutoFit/>
          </a:bodyPr>
          <a:lstStyle/>
          <a:p>
            <a:r>
              <a:rPr lang="en-US" altLang="zh-CN" sz="2000">
                <a:solidFill>
                  <a:schemeClr val="bg1"/>
                </a:solidFill>
                <a:latin typeface="Segoe SemiBold"/>
                <a:cs typeface="Segoe SemiBold" panose="020B0703040204020203" pitchFamily="34" charset="0"/>
                <a:hlinkClick r:id="rId5"/>
              </a:rPr>
              <a:t>achievement@doe.mass.edu</a:t>
            </a:r>
            <a:endParaRPr lang="zh-CN" altLang="en-US" sz="2000">
              <a:solidFill>
                <a:schemeClr val="bg1"/>
              </a:solidFill>
              <a:latin typeface="Segoe SemiBold"/>
              <a:cs typeface="Segoe SemiBold" panose="020B0703040204020203" pitchFamily="34" charset="0"/>
            </a:endParaRPr>
          </a:p>
        </p:txBody>
      </p:sp>
      <p:pic>
        <p:nvPicPr>
          <p:cNvPr id="13" name="图片 12">
            <a:extLst>
              <a:ext uri="{FF2B5EF4-FFF2-40B4-BE49-F238E27FC236}">
                <a16:creationId xmlns:a16="http://schemas.microsoft.com/office/drawing/2014/main" id="{130DF23C-95E6-48AF-A183-DB17A7C7D425}"/>
              </a:ext>
              <a:ext uri="{C183D7F6-B498-43B3-948B-1728B52AA6E4}">
                <adec:decorative xmlns:adec="http://schemas.microsoft.com/office/drawing/2017/decorative" val="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25847" t="18945" r="20669" b="17724"/>
          <a:stretch/>
        </p:blipFill>
        <p:spPr>
          <a:xfrm>
            <a:off x="1953995" y="4355244"/>
            <a:ext cx="439476" cy="520388"/>
          </a:xfrm>
          <a:prstGeom prst="rect">
            <a:avLst/>
          </a:prstGeom>
        </p:spPr>
      </p:pic>
      <p:sp>
        <p:nvSpPr>
          <p:cNvPr id="14" name="文本框 13">
            <a:extLst>
              <a:ext uri="{FF2B5EF4-FFF2-40B4-BE49-F238E27FC236}">
                <a16:creationId xmlns:a16="http://schemas.microsoft.com/office/drawing/2014/main" id="{A2246D95-2355-47E1-9E27-1351EA05075A}"/>
              </a:ext>
            </a:extLst>
          </p:cNvPr>
          <p:cNvSpPr txBox="1"/>
          <p:nvPr/>
        </p:nvSpPr>
        <p:spPr>
          <a:xfrm>
            <a:off x="2392345" y="4403477"/>
            <a:ext cx="2770670" cy="707886"/>
          </a:xfrm>
          <a:prstGeom prst="rect">
            <a:avLst/>
          </a:prstGeom>
          <a:noFill/>
        </p:spPr>
        <p:txBody>
          <a:bodyPr wrap="square" rtlCol="0" anchor="t">
            <a:spAutoFit/>
          </a:bodyPr>
          <a:lstStyle/>
          <a:p>
            <a:r>
              <a:rPr lang="en-US" altLang="zh-CN" sz="2000">
                <a:solidFill>
                  <a:schemeClr val="bg1"/>
                </a:solidFill>
                <a:latin typeface="Segoe SemiBold"/>
                <a:cs typeface="Segoe SemiBold" panose="020B0703040204020203" pitchFamily="34" charset="0"/>
                <a:hlinkClick r:id="rId7"/>
              </a:rPr>
              <a:t>www.doe.mass.edu/sfs</a:t>
            </a:r>
            <a:endParaRPr lang="en-US" altLang="zh-CN" sz="2000">
              <a:solidFill>
                <a:schemeClr val="bg1"/>
              </a:solidFill>
              <a:latin typeface="Segoe SemiBold" panose="020B0703040204020203" pitchFamily="34" charset="0"/>
              <a:cs typeface="Segoe SemiBold" panose="020B0703040204020203" pitchFamily="34" charset="0"/>
            </a:endParaRPr>
          </a:p>
          <a:p>
            <a:endParaRPr lang="en-US" altLang="zh-CN" sz="2000">
              <a:solidFill>
                <a:schemeClr val="bg1"/>
              </a:solidFill>
              <a:latin typeface="Segoe SemiBold" panose="020B0703040204020203" pitchFamily="34" charset="0"/>
              <a:cs typeface="Segoe SemiBold" panose="020B0703040204020203" pitchFamily="34" charset="0"/>
            </a:endParaRPr>
          </a:p>
        </p:txBody>
      </p:sp>
      <p:pic>
        <p:nvPicPr>
          <p:cNvPr id="16" name="图片 15">
            <a:extLst>
              <a:ext uri="{FF2B5EF4-FFF2-40B4-BE49-F238E27FC236}">
                <a16:creationId xmlns:a16="http://schemas.microsoft.com/office/drawing/2014/main" id="{3155BFC2-CE51-4BB4-882C-F8ADA0A7E54D}"/>
              </a:ext>
              <a:ext uri="{C183D7F6-B498-43B3-948B-1728B52AA6E4}">
                <adec:decorative xmlns:adec="http://schemas.microsoft.com/office/drawing/2017/decorative" val="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15639" t="15745" r="18234" b="17372"/>
          <a:stretch/>
        </p:blipFill>
        <p:spPr>
          <a:xfrm flipH="1">
            <a:off x="5450435" y="4393191"/>
            <a:ext cx="439479" cy="444494"/>
          </a:xfrm>
          <a:prstGeom prst="rect">
            <a:avLst/>
          </a:prstGeom>
        </p:spPr>
      </p:pic>
      <p:sp>
        <p:nvSpPr>
          <p:cNvPr id="17" name="文本框 16">
            <a:extLst>
              <a:ext uri="{FF2B5EF4-FFF2-40B4-BE49-F238E27FC236}">
                <a16:creationId xmlns:a16="http://schemas.microsoft.com/office/drawing/2014/main" id="{5D838ABB-2920-4CCA-BBF1-F1299182F9FE}"/>
              </a:ext>
            </a:extLst>
          </p:cNvPr>
          <p:cNvSpPr txBox="1"/>
          <p:nvPr/>
        </p:nvSpPr>
        <p:spPr>
          <a:xfrm>
            <a:off x="5889914" y="4415383"/>
            <a:ext cx="5079764" cy="400110"/>
          </a:xfrm>
          <a:prstGeom prst="rect">
            <a:avLst/>
          </a:prstGeom>
          <a:noFill/>
        </p:spPr>
        <p:txBody>
          <a:bodyPr wrap="square" rtlCol="0">
            <a:spAutoFit/>
          </a:bodyPr>
          <a:lstStyle/>
          <a:p>
            <a:r>
              <a:rPr lang="en-US" altLang="zh-CN" sz="2000">
                <a:solidFill>
                  <a:schemeClr val="bg1"/>
                </a:solidFill>
                <a:latin typeface="Segoe SemiBold" panose="020B0703040204020203" pitchFamily="34" charset="0"/>
                <a:cs typeface="Segoe SemiBold" panose="020B0703040204020203" pitchFamily="34" charset="0"/>
                <a:hlinkClick r:id="rId9"/>
              </a:rPr>
              <a:t>Office of Student &amp; Family Support (SFS)</a:t>
            </a:r>
            <a:endParaRPr lang="zh-CN" altLang="en-US" sz="2000">
              <a:solidFill>
                <a:schemeClr val="bg1"/>
              </a:solidFill>
              <a:latin typeface="Segoe SemiBold" panose="020B0703040204020203" pitchFamily="34" charset="0"/>
              <a:cs typeface="Segoe SemiBold" panose="020B0703040204020203" pitchFamily="34" charset="0"/>
            </a:endParaRPr>
          </a:p>
        </p:txBody>
      </p:sp>
    </p:spTree>
    <p:extLst>
      <p:ext uri="{BB962C8B-B14F-4D97-AF65-F5344CB8AC3E}">
        <p14:creationId xmlns:p14="http://schemas.microsoft.com/office/powerpoint/2010/main" val="2289681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751686A1-1CA2-4DC8-9CEA-22C62506FE7D}"/>
              </a:ext>
            </a:extLst>
          </p:cNvPr>
          <p:cNvSpPr txBox="1"/>
          <p:nvPr/>
        </p:nvSpPr>
        <p:spPr>
          <a:xfrm>
            <a:off x="559525" y="2460170"/>
            <a:ext cx="104502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prstClr val="white"/>
                </a:solidFill>
                <a:effectLst/>
                <a:uLnTx/>
                <a:uFillTx/>
                <a:latin typeface="Segoe SemiBold" panose="020B0703040204020203" pitchFamily="34" charset="0"/>
                <a:ea typeface="+mn-ea"/>
                <a:cs typeface="Segoe SemiBold" panose="020B0703040204020203" pitchFamily="34" charset="0"/>
              </a:rPr>
              <a:t>04</a:t>
            </a:r>
            <a:endParaRPr kumimoji="0" lang="zh-CN" altLang="en-US" sz="6000" b="0" i="0" u="none" strike="noStrike" kern="1200" cap="none" spc="0" normalizeH="0" baseline="0" noProof="0">
              <a:ln>
                <a:noFill/>
              </a:ln>
              <a:solidFill>
                <a:prstClr val="white"/>
              </a:solidFill>
              <a:effectLst/>
              <a:uLnTx/>
              <a:uFillTx/>
              <a:latin typeface="Segoe SemiBold" panose="020B0703040204020203" pitchFamily="34" charset="0"/>
              <a:ea typeface="+mn-ea"/>
              <a:cs typeface="Segoe SemiBold" panose="020B0703040204020203" pitchFamily="34" charset="0"/>
            </a:endParaRPr>
          </a:p>
        </p:txBody>
      </p:sp>
      <p:sp>
        <p:nvSpPr>
          <p:cNvPr id="5" name="Title 4">
            <a:extLst>
              <a:ext uri="{FF2B5EF4-FFF2-40B4-BE49-F238E27FC236}">
                <a16:creationId xmlns:a16="http://schemas.microsoft.com/office/drawing/2014/main" id="{94AA190C-5A57-3ED9-6145-6A83BFAD4B2A}"/>
              </a:ext>
            </a:extLst>
          </p:cNvPr>
          <p:cNvSpPr txBox="1">
            <a:spLocks noGrp="1"/>
          </p:cNvSpPr>
          <p:nvPr>
            <p:ph type="title" idx="4294967295"/>
          </p:nvPr>
        </p:nvSpPr>
        <p:spPr>
          <a:xfrm>
            <a:off x="2409322" y="2614058"/>
            <a:ext cx="8780046"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203B6A">
                    <a:lumMod val="50000"/>
                  </a:srgbClr>
                </a:solidFill>
                <a:effectLst/>
                <a:uLnTx/>
                <a:uFillTx/>
                <a:latin typeface="Segoe UI Semibold"/>
                <a:ea typeface="Segoe UI Black" panose="020B0A02040204020203" pitchFamily="34" charset="0"/>
                <a:cs typeface="Arial" panose="020B0604020202020204" pitchFamily="34" charset="0"/>
              </a:rPr>
              <a:t>Special Education Surrogate Parents</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924287697"/>
      </p:ext>
    </p:extLst>
  </p:cSld>
  <p:clrMapOvr>
    <a:masterClrMapping/>
  </p:clrMapOvr>
</p:sld>
</file>

<file path=ppt/theme/theme1.xml><?xml version="1.0" encoding="utf-8"?>
<a:theme xmlns:a="http://schemas.openxmlformats.org/drawingml/2006/main" name="ESE​​">
  <a:themeElements>
    <a:clrScheme name="ESE color scheme">
      <a:dk1>
        <a:srgbClr val="203B6A"/>
      </a:dk1>
      <a:lt1>
        <a:sysClr val="window" lastClr="FFFFFF"/>
      </a:lt1>
      <a:dk2>
        <a:srgbClr val="203B6A"/>
      </a:dk2>
      <a:lt2>
        <a:srgbClr val="E7E6E6"/>
      </a:lt2>
      <a:accent1>
        <a:srgbClr val="203B6A"/>
      </a:accent1>
      <a:accent2>
        <a:srgbClr val="ED7D31"/>
      </a:accent2>
      <a:accent3>
        <a:srgbClr val="FFC000"/>
      </a:accent3>
      <a:accent4>
        <a:srgbClr val="0563C1"/>
      </a:accent4>
      <a:accent5>
        <a:srgbClr val="00B050"/>
      </a:accent5>
      <a:accent6>
        <a:srgbClr val="FFFF00"/>
      </a:accent6>
      <a:hlink>
        <a:srgbClr val="0563C1"/>
      </a:hlink>
      <a:folHlink>
        <a:srgbClr val="954F72"/>
      </a:folHlink>
    </a:clrScheme>
    <a:fontScheme name="ESE">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tdpowerpointtemplate">
  <a:themeElements>
    <a:clrScheme name="ppT TES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ppT TEST">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pT TES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 TES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 TES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 TES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 TES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 TES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 TES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 TES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 TES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 TES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 TES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 TES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Retrospect">
  <a:themeElements>
    <a:clrScheme name="Retrospect">
      <a:dk1>
        <a:srgbClr val="000000"/>
      </a:dk1>
      <a:lt1>
        <a:srgbClr val="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c7223b7f-d29a-40a7-89e9-7fcbaea795a5">
      <UserInfo>
        <DisplayName>Camacho, Jamie L. (DESE)</DisplayName>
        <AccountId>24</AccountId>
        <AccountType/>
      </UserInfo>
      <UserInfo>
        <DisplayName>Viviani, Lauren (DESE)</DisplayName>
        <AccountId>21</AccountId>
        <AccountType/>
      </UserInfo>
      <UserInfo>
        <DisplayName>Barnett, Barry J (DESE)</DisplayName>
        <AccountId>44</AccountId>
        <AccountType/>
      </UserInfo>
      <UserInfo>
        <DisplayName>Marchese, Nina (DESE)</DisplayName>
        <AccountId>20</AccountId>
        <AccountType/>
      </UserInfo>
      <UserInfo>
        <DisplayName>Rist, April K.</DisplayName>
        <AccountId>26</AccountId>
        <AccountType/>
      </UserInfo>
      <UserInfo>
        <DisplayName>Rastogi-Kelly, Vandana (DESE)</DisplayName>
        <AccountId>22</AccountId>
        <AccountType/>
      </UserInfo>
      <UserInfo>
        <DisplayName>Johnston, Russell (DESE)</DisplayName>
        <AccountId>19</AccountId>
        <AccountType/>
      </UserInfo>
      <UserInfo>
        <DisplayName>Riley, Jeffrey (DESE)</DisplayName>
        <AccountId>145</AccountId>
        <AccountType/>
      </UserInfo>
      <UserInfo>
        <DisplayName>Correa, Leldamy (DESE)</DisplayName>
        <AccountId>36</AccountId>
        <AccountType/>
      </UserInfo>
      <UserInfo>
        <DisplayName>Robinson, Regina M. (DESE)</DisplayName>
        <AccountId>146</AccountId>
        <AccountType/>
      </UserInfo>
      <UserInfo>
        <DisplayName>Albino, Julie Swerdlow (DESE)</DisplayName>
        <AccountId>147</AccountId>
        <AccountType/>
      </UserInfo>
      <UserInfo>
        <DisplayName>Steenland, Deborah (DESE)</DisplayName>
        <AccountId>35</AccountId>
        <AccountType/>
      </UserInfo>
      <UserInfo>
        <DisplayName>Bhasin, Komal (DESE)</DisplayName>
        <AccountId>148</AccountId>
        <AccountType/>
      </UserInfo>
      <UserInfo>
        <DisplayName>Bell, William (DESE)</DisplayName>
        <AccountId>149</AccountId>
        <AccountType/>
      </UserInfo>
      <UserInfo>
        <DisplayName>Schneider, Rhoda E (DESE)</DisplayName>
        <AccountId>81</AccountId>
        <AccountType/>
      </UserInfo>
      <UserInfo>
        <DisplayName>Stronach, Anne Marie  (DESE)</DisplayName>
        <AccountId>150</AccountId>
        <AccountType/>
      </UserInfo>
      <UserInfo>
        <DisplayName>Liti, Zhaneta (DESE)</DisplayName>
        <AccountId>130</AccountId>
        <AccountType/>
      </UserInfo>
      <UserInfo>
        <DisplayName>Castner, Kristin (DESE)</DisplayName>
        <AccountId>71</AccountId>
        <AccountType/>
      </UserInfo>
      <UserInfo>
        <DisplayName>Coonley, Brian (DESE)</DisplayName>
        <AccountId>73</AccountId>
        <AccountType/>
      </UserInfo>
      <UserInfo>
        <DisplayName>Alvarez, Iraida (DESE)</DisplayName>
        <AccountId>25</AccountId>
        <AccountType/>
      </UserInfo>
      <UserInfo>
        <DisplayName>Thomas, Arabela (DESE)</DisplayName>
        <AccountId>69</AccountId>
        <AccountType/>
      </UserInfo>
    </SharedWithUsers>
    <TaxCatchAll xmlns="c7223b7f-d29a-40a7-89e9-7fcbaea795a5" xsi:nil="true"/>
    <lcf76f155ced4ddcb4097134ff3c332f xmlns="6cc6ac48-9972-4fdd-8495-0ab5ba7fdac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868B9A924C50B4E83B552A1AE49283C" ma:contentTypeVersion="13" ma:contentTypeDescription="Create a new document." ma:contentTypeScope="" ma:versionID="3facba1da2e84fb452894f73973319f8">
  <xsd:schema xmlns:xsd="http://www.w3.org/2001/XMLSchema" xmlns:xs="http://www.w3.org/2001/XMLSchema" xmlns:p="http://schemas.microsoft.com/office/2006/metadata/properties" xmlns:ns2="6cc6ac48-9972-4fdd-8495-0ab5ba7fdac9" xmlns:ns3="c7223b7f-d29a-40a7-89e9-7fcbaea795a5" targetNamespace="http://schemas.microsoft.com/office/2006/metadata/properties" ma:root="true" ma:fieldsID="a9d0e6513c40f5d2ea3a19b89a14b598" ns2:_="" ns3:_="">
    <xsd:import namespace="6cc6ac48-9972-4fdd-8495-0ab5ba7fdac9"/>
    <xsd:import namespace="c7223b7f-d29a-40a7-89e9-7fcbaea795a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c6ac48-9972-4fdd-8495-0ab5ba7fda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7223b7f-d29a-40a7-89e9-7fcbaea795a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5de48d7c-e0ec-4b87-aad7-01d3c90c6494}" ma:internalName="TaxCatchAll" ma:showField="CatchAllData" ma:web="c7223b7f-d29a-40a7-89e9-7fcbaea795a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0891175-DF0F-4B79-9E60-48F7D104ED9E}">
  <ds:schemaRefs>
    <ds:schemaRef ds:uri="http://schemas.microsoft.com/office/infopath/2007/PartnerControls"/>
    <ds:schemaRef ds:uri="http://purl.org/dc/terms/"/>
    <ds:schemaRef ds:uri="http://schemas.microsoft.com/office/2006/metadata/properties"/>
    <ds:schemaRef ds:uri="http://schemas.microsoft.com/office/2006/documentManagement/types"/>
    <ds:schemaRef ds:uri="http://purl.org/dc/elements/1.1/"/>
    <ds:schemaRef ds:uri="c7223b7f-d29a-40a7-89e9-7fcbaea795a5"/>
    <ds:schemaRef ds:uri="http://schemas.openxmlformats.org/package/2006/metadata/core-properties"/>
    <ds:schemaRef ds:uri="6cc6ac48-9972-4fdd-8495-0ab5ba7fdac9"/>
    <ds:schemaRef ds:uri="http://www.w3.org/XML/1998/namespace"/>
    <ds:schemaRef ds:uri="http://purl.org/dc/dcmitype/"/>
  </ds:schemaRefs>
</ds:datastoreItem>
</file>

<file path=customXml/itemProps2.xml><?xml version="1.0" encoding="utf-8"?>
<ds:datastoreItem xmlns:ds="http://schemas.openxmlformats.org/officeDocument/2006/customXml" ds:itemID="{5CA13E24-B21B-459E-A62C-2836E9CF6B58}">
  <ds:schemaRefs>
    <ds:schemaRef ds:uri="6cc6ac48-9972-4fdd-8495-0ab5ba7fdac9"/>
    <ds:schemaRef ds:uri="c7223b7f-d29a-40a7-89e9-7fcbaea795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EE72D50-E638-4C63-96A7-BCF0DF77EB7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139</TotalTime>
  <Words>2862</Words>
  <Application>Microsoft Office PowerPoint</Application>
  <PresentationFormat>Widescreen</PresentationFormat>
  <Paragraphs>384</Paragraphs>
  <Slides>41</Slides>
  <Notes>29</Notes>
  <HiddenSlides>0</HiddenSlides>
  <MMClips>0</MMClips>
  <ScaleCrop>false</ScaleCrop>
  <HeadingPairs>
    <vt:vector size="6" baseType="variant">
      <vt:variant>
        <vt:lpstr>Fonts Used</vt:lpstr>
      </vt:variant>
      <vt:variant>
        <vt:i4>20</vt:i4>
      </vt:variant>
      <vt:variant>
        <vt:lpstr>Theme</vt:lpstr>
      </vt:variant>
      <vt:variant>
        <vt:i4>6</vt:i4>
      </vt:variant>
      <vt:variant>
        <vt:lpstr>Slide Titles</vt:lpstr>
      </vt:variant>
      <vt:variant>
        <vt:i4>41</vt:i4>
      </vt:variant>
    </vt:vector>
  </HeadingPairs>
  <TitlesOfParts>
    <vt:vector size="67" baseType="lpstr">
      <vt:lpstr>等线</vt:lpstr>
      <vt:lpstr>Arial</vt:lpstr>
      <vt:lpstr>Arial (Body)</vt:lpstr>
      <vt:lpstr>Calibri</vt:lpstr>
      <vt:lpstr>Calibri Light</vt:lpstr>
      <vt:lpstr>Courier New</vt:lpstr>
      <vt:lpstr>Lato</vt:lpstr>
      <vt:lpstr>Libre Franklin</vt:lpstr>
      <vt:lpstr>Noto Sans VF</vt:lpstr>
      <vt:lpstr>Roboto</vt:lpstr>
      <vt:lpstr>Roboto Slab</vt:lpstr>
      <vt:lpstr>Segoe</vt:lpstr>
      <vt:lpstr>Segoe SemiBold</vt:lpstr>
      <vt:lpstr>Segoe UI</vt:lpstr>
      <vt:lpstr>Segoe UI Light</vt:lpstr>
      <vt:lpstr>Segoe UI Semibold</vt:lpstr>
      <vt:lpstr>Segoe UI Semilight</vt:lpstr>
      <vt:lpstr>Times New Roman</vt:lpstr>
      <vt:lpstr>Verdana</vt:lpstr>
      <vt:lpstr>Wingdings</vt:lpstr>
      <vt:lpstr>ESE​​</vt:lpstr>
      <vt:lpstr>itdpowerpointtemplate</vt:lpstr>
      <vt:lpstr>Office Theme</vt:lpstr>
      <vt:lpstr>Marina</vt:lpstr>
      <vt:lpstr>Simple Light</vt:lpstr>
      <vt:lpstr>Retrospect</vt:lpstr>
      <vt:lpstr>Special Education Leaders' Meeting</vt:lpstr>
      <vt:lpstr>CONTENTS</vt:lpstr>
      <vt:lpstr>Behavioral and Mental Health Resources</vt:lpstr>
      <vt:lpstr>DESE Resources/Initiatives Related to Behavioral and Mental Health &amp; Social Emotional Wellness </vt:lpstr>
      <vt:lpstr>Major themes</vt:lpstr>
      <vt:lpstr>DESE Grant Funding </vt:lpstr>
      <vt:lpstr>Guidance / Information/Professional Development</vt:lpstr>
      <vt:lpstr>THANK YOU</vt:lpstr>
      <vt:lpstr>Special Education Surrogate Parents</vt:lpstr>
      <vt:lpstr> Special Education Surrogate Parents</vt:lpstr>
      <vt:lpstr>CES and FCSN</vt:lpstr>
      <vt:lpstr>The SESP Program</vt:lpstr>
      <vt:lpstr>The SESP Program</vt:lpstr>
      <vt:lpstr>The SESP Program</vt:lpstr>
      <vt:lpstr>Role of the SESP </vt:lpstr>
      <vt:lpstr>The SESP Program</vt:lpstr>
      <vt:lpstr>Special Education Leader Network Meeting</vt:lpstr>
      <vt:lpstr>About RTSC: Meet our Team</vt:lpstr>
      <vt:lpstr>Recent Recordings and Upcoming Events:</vt:lpstr>
      <vt:lpstr>LEA Recruitment Program</vt:lpstr>
      <vt:lpstr>RTSC: Recruiting</vt:lpstr>
      <vt:lpstr>Training</vt:lpstr>
      <vt:lpstr>Supporting</vt:lpstr>
      <vt:lpstr>Thank you!</vt:lpstr>
      <vt:lpstr>Making a Difference Conference Registration is Now Open</vt:lpstr>
      <vt:lpstr>Where can I get more information?</vt:lpstr>
      <vt:lpstr>Special Education Updates</vt:lpstr>
      <vt:lpstr>ESY Transportation</vt:lpstr>
      <vt:lpstr>Indicator 14: Post-School Outcomes for Students with IEPs</vt:lpstr>
      <vt:lpstr>Why is Indicator 14 important?</vt:lpstr>
      <vt:lpstr>Data Collection Timeline</vt:lpstr>
      <vt:lpstr>The IEP Improvement Project</vt:lpstr>
      <vt:lpstr>MA DESE Special Education Forms</vt:lpstr>
      <vt:lpstr>Early Adopters Systems Work</vt:lpstr>
      <vt:lpstr>Time-Out Rooms: Observations and Discussions</vt:lpstr>
      <vt:lpstr>MCB Upcoming Activities</vt:lpstr>
      <vt:lpstr>Massachusetts Commission for the Blind (MCB)</vt:lpstr>
      <vt:lpstr> MCB White Cane Awareness Day Virtual Celebration </vt:lpstr>
      <vt:lpstr>  Meg Robertson Mobility Award  </vt:lpstr>
      <vt:lpstr>Special Education Leaders Meetings for SY2022-2023</vt:lpstr>
      <vt:lpstr>Questions and Answers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Special Education Leaders' Meeting 9.16.2022</dc:title>
  <dc:creator>DESE</dc:creator>
  <cp:lastModifiedBy>Zou, Dong (EOE)</cp:lastModifiedBy>
  <cp:revision>11</cp:revision>
  <dcterms:created xsi:type="dcterms:W3CDTF">2022-03-10T21:46:51Z</dcterms:created>
  <dcterms:modified xsi:type="dcterms:W3CDTF">2022-09-27T17:06:33Z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tadate">
    <vt:lpwstr>Sep 27 2022</vt:lpwstr>
  </property>
</Properties>
</file>