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 id="2147483703" r:id="rId5"/>
    <p:sldMasterId id="2147483708" r:id="rId6"/>
    <p:sldMasterId id="2147483744" r:id="rId7"/>
  </p:sldMasterIdLst>
  <p:notesMasterIdLst>
    <p:notesMasterId r:id="rId59"/>
  </p:notesMasterIdLst>
  <p:sldIdLst>
    <p:sldId id="2354" r:id="rId8"/>
    <p:sldId id="2355" r:id="rId9"/>
    <p:sldId id="2357" r:id="rId10"/>
    <p:sldId id="293" r:id="rId11"/>
    <p:sldId id="497" r:id="rId12"/>
    <p:sldId id="320" r:id="rId13"/>
    <p:sldId id="485" r:id="rId14"/>
    <p:sldId id="486" r:id="rId15"/>
    <p:sldId id="487" r:id="rId16"/>
    <p:sldId id="490" r:id="rId17"/>
    <p:sldId id="489" r:id="rId18"/>
    <p:sldId id="488" r:id="rId19"/>
    <p:sldId id="491" r:id="rId20"/>
    <p:sldId id="492" r:id="rId21"/>
    <p:sldId id="493" r:id="rId22"/>
    <p:sldId id="494" r:id="rId23"/>
    <p:sldId id="495" r:id="rId24"/>
    <p:sldId id="496" r:id="rId25"/>
    <p:sldId id="499" r:id="rId26"/>
    <p:sldId id="280" r:id="rId27"/>
    <p:sldId id="279" r:id="rId28"/>
    <p:sldId id="498" r:id="rId29"/>
    <p:sldId id="2412" r:id="rId30"/>
    <p:sldId id="2428" r:id="rId31"/>
    <p:sldId id="2429" r:id="rId32"/>
    <p:sldId id="2386" r:id="rId33"/>
    <p:sldId id="2425" r:id="rId34"/>
    <p:sldId id="2424" r:id="rId35"/>
    <p:sldId id="2423" r:id="rId36"/>
    <p:sldId id="2431" r:id="rId37"/>
    <p:sldId id="2432" r:id="rId38"/>
    <p:sldId id="2433" r:id="rId39"/>
    <p:sldId id="2434" r:id="rId40"/>
    <p:sldId id="2416" r:id="rId41"/>
    <p:sldId id="256" r:id="rId42"/>
    <p:sldId id="264" r:id="rId43"/>
    <p:sldId id="262" r:id="rId44"/>
    <p:sldId id="263" r:id="rId45"/>
    <p:sldId id="266" r:id="rId46"/>
    <p:sldId id="2435" r:id="rId47"/>
    <p:sldId id="2419" r:id="rId48"/>
    <p:sldId id="259" r:id="rId49"/>
    <p:sldId id="261" r:id="rId50"/>
    <p:sldId id="260" r:id="rId51"/>
    <p:sldId id="2418" r:id="rId52"/>
    <p:sldId id="2373" r:id="rId53"/>
    <p:sldId id="2374" r:id="rId54"/>
    <p:sldId id="2427" r:id="rId55"/>
    <p:sldId id="2430" r:id="rId56"/>
    <p:sldId id="2410" r:id="rId57"/>
    <p:sldId id="2405"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ory Section" id="{93E4B52E-BFE3-4F17-8F7C-E8323775B215}">
          <p14:sldIdLst>
            <p14:sldId id="2354"/>
            <p14:sldId id="2355"/>
          </p14:sldIdLst>
        </p14:section>
        <p14:section name="Cover &amp; content" id="{AEEF91B5-C040-418C-A7EF-D396E8C5FE21}">
          <p14:sldIdLst>
            <p14:sldId id="2357"/>
            <p14:sldId id="293"/>
            <p14:sldId id="497"/>
            <p14:sldId id="320"/>
            <p14:sldId id="485"/>
            <p14:sldId id="486"/>
            <p14:sldId id="487"/>
            <p14:sldId id="490"/>
            <p14:sldId id="489"/>
            <p14:sldId id="488"/>
            <p14:sldId id="491"/>
            <p14:sldId id="492"/>
            <p14:sldId id="493"/>
            <p14:sldId id="494"/>
            <p14:sldId id="495"/>
            <p14:sldId id="496"/>
            <p14:sldId id="499"/>
            <p14:sldId id="280"/>
            <p14:sldId id="279"/>
            <p14:sldId id="498"/>
            <p14:sldId id="2412"/>
            <p14:sldId id="2428"/>
            <p14:sldId id="2429"/>
            <p14:sldId id="2386"/>
            <p14:sldId id="2425"/>
            <p14:sldId id="2424"/>
            <p14:sldId id="2423"/>
            <p14:sldId id="2431"/>
            <p14:sldId id="2432"/>
            <p14:sldId id="2433"/>
            <p14:sldId id="2434"/>
            <p14:sldId id="2416"/>
            <p14:sldId id="256"/>
            <p14:sldId id="264"/>
            <p14:sldId id="262"/>
            <p14:sldId id="263"/>
            <p14:sldId id="266"/>
            <p14:sldId id="2435"/>
            <p14:sldId id="2419"/>
            <p14:sldId id="259"/>
            <p14:sldId id="261"/>
            <p14:sldId id="260"/>
            <p14:sldId id="2418"/>
            <p14:sldId id="2373"/>
            <p14:sldId id="2374"/>
            <p14:sldId id="2427"/>
            <p14:sldId id="2430"/>
            <p14:sldId id="2410"/>
            <p14:sldId id="240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FD14806-901B-511F-B222-B84A12E5B7B8}" name="Alvarez, Iraida (DESE)" initials="A(" userId="S::iraida.j.alvarez@mass.gov::66b89c24-7507-40c7-9620-66ed0feaf784" providerId="AD"/>
  <p188:author id="{B604C934-2EA0-8163-24CD-1678459EB549}" name="Hogan, Caitlin (DESE)" initials="H(" userId="S::caitlin.hogan2@mass.gov::47eeec2d-0056-4af9-83cf-6e54de4a20d8" providerId="AD"/>
  <p188:author id="{A5F34446-3393-BAE8-FB62-0AD708AA3B1A}" name="Camacho, Jamie L. (DESE)" initials="C(" userId="S::jamie.l.camacho@mass.gov::21f49f1e-e593-4860-b32e-bdd5656b5338" providerId="AD"/>
  <p188:author id="{F7C2575C-9356-1678-9FC7-A8242AE29B77}" name="Johnston, Russell (DESE)" initials="J(" userId="S::russell.johnston@mass.gov::7c120461-dde6-4347-b09f-f9c0472c7017" providerId="AD"/>
  <p188:author id="{34E2AC71-14A6-BAF0-FE8D-5B7FC4B39284}" name="Camacho, Jamie L. (DESE)" initials="CJL(" userId="S::Jamie.L.Camacho@mass.gov::21f49f1e-e593-4860-b32e-bdd5656b5338" providerId="AD"/>
  <p188:author id="{A36EC271-0300-E6EC-FBA3-D6BFBFE662DB}" name="Rist, April K." initials="RAK" userId="Rist, April K." providerId="None"/>
  <p188:author id="{4ACE8C92-3892-9D00-C143-9FE7F6538A3F}" name="Rist, April K." initials="RK" userId="S::april.k.rist@mass.gov::4389eada-97b1-467b-82fe-16345834928a" providerId="AD"/>
  <p188:author id="{50E85794-49E9-AE1C-9AB1-D3263B083F0E}" name="Johnston, Russell (DESE)" initials="JR(" userId="S::russell.johnston@mass.gov::9dc7468c-4e37-4531-b5d7-de3dc3343d55" providerId="AD"/>
  <p188:author id="{45DACA95-8E33-4417-8B83-D6AC988CA3A3}" name="Lauren Viviani" initials="LV" userId="Lauren Viviani" providerId="None"/>
  <p188:author id="{DB2683B6-9D86-E5B3-9D7C-CD8E0D0B92C4}" name="Liti, Zhaneta (DESE)" initials="LZ(" userId="S::Zhaneta.Liti@mass.gov::30377802-b61a-44ea-81ee-94ffda71586c" providerId="AD"/>
  <p188:author id="{D638D6DF-AF41-6081-4A5E-249713589F40}" name="Arabela Thomas" initials="AT" userId="S::arabela.thomas@mass.gov::c61caa2c-bd09-41fa-982d-4db69e7cef18" providerId="AD"/>
  <p188:author id="{1B0707E1-ECD2-90FA-4D1A-BF222CA53DD6}" name="Johnston, Russell (DESE)" initials="JR(" userId="S::Russell.Johnston@mass.gov::7c120461-dde6-4347-b09f-f9c0472c70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065"/>
    <a:srgbClr val="FFFFFF"/>
    <a:srgbClr val="58707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5" autoAdjust="0"/>
    <p:restoredTop sz="94712" autoAdjust="0"/>
  </p:normalViewPr>
  <p:slideViewPr>
    <p:cSldViewPr snapToGrid="0">
      <p:cViewPr varScale="1">
        <p:scale>
          <a:sx n="103" d="100"/>
          <a:sy n="103" d="100"/>
        </p:scale>
        <p:origin x="150" y="132"/>
      </p:cViewPr>
      <p:guideLst/>
    </p:cSldViewPr>
  </p:slideViewPr>
  <p:outlineViewPr>
    <p:cViewPr>
      <p:scale>
        <a:sx n="33" d="100"/>
        <a:sy n="33" d="100"/>
      </p:scale>
      <p:origin x="0" y="-2886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microsoft.com/office/2018/10/relationships/authors" Target="author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1E480F-74C8-4B29-AF10-792CC37D118A}" type="doc">
      <dgm:prSet loTypeId="urn:microsoft.com/office/officeart/2005/8/layout/matrix3" loCatId="matrix" qsTypeId="urn:microsoft.com/office/officeart/2005/8/quickstyle/simple1" qsCatId="simple" csTypeId="urn:microsoft.com/office/officeart/2005/8/colors/accent0_1" csCatId="mainScheme"/>
      <dgm:spPr/>
      <dgm:t>
        <a:bodyPr/>
        <a:lstStyle/>
        <a:p>
          <a:endParaRPr lang="en-US"/>
        </a:p>
      </dgm:t>
    </dgm:pt>
    <dgm:pt modelId="{6524A617-08C5-4B45-BAD1-0804CD386579}">
      <dgm:prSet/>
      <dgm:spPr/>
      <dgm:t>
        <a:bodyPr/>
        <a:lstStyle/>
        <a:p>
          <a:r>
            <a:rPr lang="en-US" b="0" i="0"/>
            <a:t>The Federation may be the first point of contact for individuals and their families​</a:t>
          </a:r>
          <a:endParaRPr lang="en-US"/>
        </a:p>
      </dgm:t>
    </dgm:pt>
    <dgm:pt modelId="{D241DC31-F875-4101-9F07-6A01CA6E3225}" type="parTrans" cxnId="{F9DA0BBE-71A5-4F9F-8755-605401FD88E1}">
      <dgm:prSet/>
      <dgm:spPr/>
      <dgm:t>
        <a:bodyPr/>
        <a:lstStyle/>
        <a:p>
          <a:endParaRPr lang="en-US"/>
        </a:p>
      </dgm:t>
    </dgm:pt>
    <dgm:pt modelId="{ED8EFC7B-49A6-4ACB-B840-F45DAF243EAD}" type="sibTrans" cxnId="{F9DA0BBE-71A5-4F9F-8755-605401FD88E1}">
      <dgm:prSet/>
      <dgm:spPr/>
      <dgm:t>
        <a:bodyPr/>
        <a:lstStyle/>
        <a:p>
          <a:endParaRPr lang="en-US"/>
        </a:p>
      </dgm:t>
    </dgm:pt>
    <dgm:pt modelId="{B128541E-4F3A-46CF-BA39-113AD9CF4873}">
      <dgm:prSet/>
      <dgm:spPr/>
      <dgm:t>
        <a:bodyPr/>
        <a:lstStyle/>
        <a:p>
          <a:r>
            <a:rPr lang="en-US" b="0" i="0"/>
            <a:t>Ask what supports they are interested in, or describe what services are being offered ​</a:t>
          </a:r>
          <a:endParaRPr lang="en-US"/>
        </a:p>
      </dgm:t>
    </dgm:pt>
    <dgm:pt modelId="{4531A688-66AE-4940-9FF6-2FF22D0B6C3A}" type="parTrans" cxnId="{4CADD0A2-213D-4388-887C-DE6F2094F53B}">
      <dgm:prSet/>
      <dgm:spPr/>
      <dgm:t>
        <a:bodyPr/>
        <a:lstStyle/>
        <a:p>
          <a:endParaRPr lang="en-US"/>
        </a:p>
      </dgm:t>
    </dgm:pt>
    <dgm:pt modelId="{CABD4BA2-F160-4BC9-85E3-9C58A472A9FD}" type="sibTrans" cxnId="{4CADD0A2-213D-4388-887C-DE6F2094F53B}">
      <dgm:prSet/>
      <dgm:spPr/>
      <dgm:t>
        <a:bodyPr/>
        <a:lstStyle/>
        <a:p>
          <a:endParaRPr lang="en-US"/>
        </a:p>
      </dgm:t>
    </dgm:pt>
    <dgm:pt modelId="{0B5C64D9-7C84-42C1-B94B-2F47DE0B7905}">
      <dgm:prSet/>
      <dgm:spPr/>
      <dgm:t>
        <a:bodyPr/>
        <a:lstStyle/>
        <a:p>
          <a:r>
            <a:rPr lang="en-US" b="0" i="0"/>
            <a:t>Ask where they are located (some services are only offered in specific locations)​</a:t>
          </a:r>
          <a:endParaRPr lang="en-US"/>
        </a:p>
      </dgm:t>
    </dgm:pt>
    <dgm:pt modelId="{7B307995-353D-4D30-81FF-7F4B6D18084A}" type="parTrans" cxnId="{84328195-0B35-468A-BA87-1E1DDEA89D3A}">
      <dgm:prSet/>
      <dgm:spPr/>
      <dgm:t>
        <a:bodyPr/>
        <a:lstStyle/>
        <a:p>
          <a:endParaRPr lang="en-US"/>
        </a:p>
      </dgm:t>
    </dgm:pt>
    <dgm:pt modelId="{3F09D78C-B498-40AA-AFEC-2A0D40868825}" type="sibTrans" cxnId="{84328195-0B35-468A-BA87-1E1DDEA89D3A}">
      <dgm:prSet/>
      <dgm:spPr/>
      <dgm:t>
        <a:bodyPr/>
        <a:lstStyle/>
        <a:p>
          <a:endParaRPr lang="en-US"/>
        </a:p>
      </dgm:t>
    </dgm:pt>
    <dgm:pt modelId="{87079AF4-FE77-4488-B314-11F93A89A8CD}">
      <dgm:prSet/>
      <dgm:spPr/>
      <dgm:t>
        <a:bodyPr/>
        <a:lstStyle/>
        <a:p>
          <a:r>
            <a:rPr lang="en-US" b="0" i="0"/>
            <a:t>Provide the caller with the contact information of the agency providing the services that will best meet their needs.</a:t>
          </a:r>
          <a:endParaRPr lang="en-US"/>
        </a:p>
      </dgm:t>
    </dgm:pt>
    <dgm:pt modelId="{76CC1125-5318-4B44-84D4-4011027237E4}" type="parTrans" cxnId="{66E5221E-8E23-4FC0-824A-40746F49B8C9}">
      <dgm:prSet/>
      <dgm:spPr/>
      <dgm:t>
        <a:bodyPr/>
        <a:lstStyle/>
        <a:p>
          <a:endParaRPr lang="en-US"/>
        </a:p>
      </dgm:t>
    </dgm:pt>
    <dgm:pt modelId="{8D93B141-E8B2-4E19-91F6-1A5E9D7FB800}" type="sibTrans" cxnId="{66E5221E-8E23-4FC0-824A-40746F49B8C9}">
      <dgm:prSet/>
      <dgm:spPr/>
      <dgm:t>
        <a:bodyPr/>
        <a:lstStyle/>
        <a:p>
          <a:endParaRPr lang="en-US"/>
        </a:p>
      </dgm:t>
    </dgm:pt>
    <dgm:pt modelId="{AED53B17-F0FD-4330-BA61-9523B5552B65}" type="pres">
      <dgm:prSet presAssocID="{DA1E480F-74C8-4B29-AF10-792CC37D118A}" presName="matrix" presStyleCnt="0">
        <dgm:presLayoutVars>
          <dgm:chMax val="1"/>
          <dgm:dir/>
          <dgm:resizeHandles val="exact"/>
        </dgm:presLayoutVars>
      </dgm:prSet>
      <dgm:spPr/>
    </dgm:pt>
    <dgm:pt modelId="{DAC3FE62-8B5F-4021-BBF7-7C18922FB7A2}" type="pres">
      <dgm:prSet presAssocID="{DA1E480F-74C8-4B29-AF10-792CC37D118A}" presName="diamond" presStyleLbl="bgShp" presStyleIdx="0" presStyleCnt="1"/>
      <dgm:spPr/>
    </dgm:pt>
    <dgm:pt modelId="{50DB3ABE-5C8D-4240-902F-C0B78F76E3C0}" type="pres">
      <dgm:prSet presAssocID="{DA1E480F-74C8-4B29-AF10-792CC37D118A}" presName="quad1" presStyleLbl="node1" presStyleIdx="0" presStyleCnt="4">
        <dgm:presLayoutVars>
          <dgm:chMax val="0"/>
          <dgm:chPref val="0"/>
          <dgm:bulletEnabled val="1"/>
        </dgm:presLayoutVars>
      </dgm:prSet>
      <dgm:spPr/>
    </dgm:pt>
    <dgm:pt modelId="{A549F77D-C71E-4C2D-8850-D77F0A9FCDE6}" type="pres">
      <dgm:prSet presAssocID="{DA1E480F-74C8-4B29-AF10-792CC37D118A}" presName="quad2" presStyleLbl="node1" presStyleIdx="1" presStyleCnt="4">
        <dgm:presLayoutVars>
          <dgm:chMax val="0"/>
          <dgm:chPref val="0"/>
          <dgm:bulletEnabled val="1"/>
        </dgm:presLayoutVars>
      </dgm:prSet>
      <dgm:spPr/>
    </dgm:pt>
    <dgm:pt modelId="{2303B77D-3FFA-4248-B64B-E4DD2C19AB3D}" type="pres">
      <dgm:prSet presAssocID="{DA1E480F-74C8-4B29-AF10-792CC37D118A}" presName="quad3" presStyleLbl="node1" presStyleIdx="2" presStyleCnt="4">
        <dgm:presLayoutVars>
          <dgm:chMax val="0"/>
          <dgm:chPref val="0"/>
          <dgm:bulletEnabled val="1"/>
        </dgm:presLayoutVars>
      </dgm:prSet>
      <dgm:spPr/>
    </dgm:pt>
    <dgm:pt modelId="{402A984D-352F-4236-8065-78F52F5440EC}" type="pres">
      <dgm:prSet presAssocID="{DA1E480F-74C8-4B29-AF10-792CC37D118A}" presName="quad4" presStyleLbl="node1" presStyleIdx="3" presStyleCnt="4">
        <dgm:presLayoutVars>
          <dgm:chMax val="0"/>
          <dgm:chPref val="0"/>
          <dgm:bulletEnabled val="1"/>
        </dgm:presLayoutVars>
      </dgm:prSet>
      <dgm:spPr/>
    </dgm:pt>
  </dgm:ptLst>
  <dgm:cxnLst>
    <dgm:cxn modelId="{66E5221E-8E23-4FC0-824A-40746F49B8C9}" srcId="{DA1E480F-74C8-4B29-AF10-792CC37D118A}" destId="{87079AF4-FE77-4488-B314-11F93A89A8CD}" srcOrd="3" destOrd="0" parTransId="{76CC1125-5318-4B44-84D4-4011027237E4}" sibTransId="{8D93B141-E8B2-4E19-91F6-1A5E9D7FB800}"/>
    <dgm:cxn modelId="{8D16E321-3E90-4C17-A179-74ED01C217E4}" type="presOf" srcId="{87079AF4-FE77-4488-B314-11F93A89A8CD}" destId="{402A984D-352F-4236-8065-78F52F5440EC}" srcOrd="0" destOrd="0" presId="urn:microsoft.com/office/officeart/2005/8/layout/matrix3"/>
    <dgm:cxn modelId="{34C2AE3E-B87C-4D5C-B108-67CF7DF1B030}" type="presOf" srcId="{0B5C64D9-7C84-42C1-B94B-2F47DE0B7905}" destId="{2303B77D-3FFA-4248-B64B-E4DD2C19AB3D}" srcOrd="0" destOrd="0" presId="urn:microsoft.com/office/officeart/2005/8/layout/matrix3"/>
    <dgm:cxn modelId="{8082C253-573F-4A89-9532-BD707D5B3C44}" type="presOf" srcId="{B128541E-4F3A-46CF-BA39-113AD9CF4873}" destId="{A549F77D-C71E-4C2D-8850-D77F0A9FCDE6}" srcOrd="0" destOrd="0" presId="urn:microsoft.com/office/officeart/2005/8/layout/matrix3"/>
    <dgm:cxn modelId="{84328195-0B35-468A-BA87-1E1DDEA89D3A}" srcId="{DA1E480F-74C8-4B29-AF10-792CC37D118A}" destId="{0B5C64D9-7C84-42C1-B94B-2F47DE0B7905}" srcOrd="2" destOrd="0" parTransId="{7B307995-353D-4D30-81FF-7F4B6D18084A}" sibTransId="{3F09D78C-B498-40AA-AFEC-2A0D40868825}"/>
    <dgm:cxn modelId="{4CADD0A2-213D-4388-887C-DE6F2094F53B}" srcId="{DA1E480F-74C8-4B29-AF10-792CC37D118A}" destId="{B128541E-4F3A-46CF-BA39-113AD9CF4873}" srcOrd="1" destOrd="0" parTransId="{4531A688-66AE-4940-9FF6-2FF22D0B6C3A}" sibTransId="{CABD4BA2-F160-4BC9-85E3-9C58A472A9FD}"/>
    <dgm:cxn modelId="{F9DA0BBE-71A5-4F9F-8755-605401FD88E1}" srcId="{DA1E480F-74C8-4B29-AF10-792CC37D118A}" destId="{6524A617-08C5-4B45-BAD1-0804CD386579}" srcOrd="0" destOrd="0" parTransId="{D241DC31-F875-4101-9F07-6A01CA6E3225}" sibTransId="{ED8EFC7B-49A6-4ACB-B840-F45DAF243EAD}"/>
    <dgm:cxn modelId="{AB8842D4-0E7A-48FF-877D-0A6DC2B6A39F}" type="presOf" srcId="{DA1E480F-74C8-4B29-AF10-792CC37D118A}" destId="{AED53B17-F0FD-4330-BA61-9523B5552B65}" srcOrd="0" destOrd="0" presId="urn:microsoft.com/office/officeart/2005/8/layout/matrix3"/>
    <dgm:cxn modelId="{4F101CDF-FCB9-493B-87CF-C2812B508CE9}" type="presOf" srcId="{6524A617-08C5-4B45-BAD1-0804CD386579}" destId="{50DB3ABE-5C8D-4240-902F-C0B78F76E3C0}" srcOrd="0" destOrd="0" presId="urn:microsoft.com/office/officeart/2005/8/layout/matrix3"/>
    <dgm:cxn modelId="{291AF9AE-71B2-4317-9402-C8E75084E2BB}" type="presParOf" srcId="{AED53B17-F0FD-4330-BA61-9523B5552B65}" destId="{DAC3FE62-8B5F-4021-BBF7-7C18922FB7A2}" srcOrd="0" destOrd="0" presId="urn:microsoft.com/office/officeart/2005/8/layout/matrix3"/>
    <dgm:cxn modelId="{20D68264-32B1-45C3-B4EC-60D319059E14}" type="presParOf" srcId="{AED53B17-F0FD-4330-BA61-9523B5552B65}" destId="{50DB3ABE-5C8D-4240-902F-C0B78F76E3C0}" srcOrd="1" destOrd="0" presId="urn:microsoft.com/office/officeart/2005/8/layout/matrix3"/>
    <dgm:cxn modelId="{E4393C2F-2518-477E-B817-3DA11B26E905}" type="presParOf" srcId="{AED53B17-F0FD-4330-BA61-9523B5552B65}" destId="{A549F77D-C71E-4C2D-8850-D77F0A9FCDE6}" srcOrd="2" destOrd="0" presId="urn:microsoft.com/office/officeart/2005/8/layout/matrix3"/>
    <dgm:cxn modelId="{6D7AF631-FBB2-4BB6-9307-432F7FE94410}" type="presParOf" srcId="{AED53B17-F0FD-4330-BA61-9523B5552B65}" destId="{2303B77D-3FFA-4248-B64B-E4DD2C19AB3D}" srcOrd="3" destOrd="0" presId="urn:microsoft.com/office/officeart/2005/8/layout/matrix3"/>
    <dgm:cxn modelId="{B4B80063-96D7-4C79-A22E-F965DC9644FA}" type="presParOf" srcId="{AED53B17-F0FD-4330-BA61-9523B5552B65}" destId="{402A984D-352F-4236-8065-78F52F5440EC}"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C3FE62-8B5F-4021-BBF7-7C18922FB7A2}">
      <dsp:nvSpPr>
        <dsp:cNvPr id="0" name=""/>
        <dsp:cNvSpPr/>
      </dsp:nvSpPr>
      <dsp:spPr>
        <a:xfrm>
          <a:off x="379476" y="0"/>
          <a:ext cx="5504687" cy="5504687"/>
        </a:xfrm>
        <a:prstGeom prst="diamond">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DB3ABE-5C8D-4240-902F-C0B78F76E3C0}">
      <dsp:nvSpPr>
        <dsp:cNvPr id="0" name=""/>
        <dsp:cNvSpPr/>
      </dsp:nvSpPr>
      <dsp:spPr>
        <a:xfrm>
          <a:off x="902421" y="522945"/>
          <a:ext cx="2146828" cy="2146828"/>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a:t>The Federation may be the first point of contact for individuals and their families​</a:t>
          </a:r>
          <a:endParaRPr lang="en-US" sz="1600" kern="1200"/>
        </a:p>
      </dsp:txBody>
      <dsp:txXfrm>
        <a:off x="1007221" y="627745"/>
        <a:ext cx="1937228" cy="1937228"/>
      </dsp:txXfrm>
    </dsp:sp>
    <dsp:sp modelId="{A549F77D-C71E-4C2D-8850-D77F0A9FCDE6}">
      <dsp:nvSpPr>
        <dsp:cNvPr id="0" name=""/>
        <dsp:cNvSpPr/>
      </dsp:nvSpPr>
      <dsp:spPr>
        <a:xfrm>
          <a:off x="3214390" y="522945"/>
          <a:ext cx="2146828" cy="2146828"/>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a:t>Ask what supports they are interested in, or describe what services are being offered ​</a:t>
          </a:r>
          <a:endParaRPr lang="en-US" sz="1600" kern="1200"/>
        </a:p>
      </dsp:txBody>
      <dsp:txXfrm>
        <a:off x="3319190" y="627745"/>
        <a:ext cx="1937228" cy="1937228"/>
      </dsp:txXfrm>
    </dsp:sp>
    <dsp:sp modelId="{2303B77D-3FFA-4248-B64B-E4DD2C19AB3D}">
      <dsp:nvSpPr>
        <dsp:cNvPr id="0" name=""/>
        <dsp:cNvSpPr/>
      </dsp:nvSpPr>
      <dsp:spPr>
        <a:xfrm>
          <a:off x="902421" y="2834914"/>
          <a:ext cx="2146828" cy="2146828"/>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a:t>Ask where they are located (some services are only offered in specific locations)​</a:t>
          </a:r>
          <a:endParaRPr lang="en-US" sz="1600" kern="1200"/>
        </a:p>
      </dsp:txBody>
      <dsp:txXfrm>
        <a:off x="1007221" y="2939714"/>
        <a:ext cx="1937228" cy="1937228"/>
      </dsp:txXfrm>
    </dsp:sp>
    <dsp:sp modelId="{402A984D-352F-4236-8065-78F52F5440EC}">
      <dsp:nvSpPr>
        <dsp:cNvPr id="0" name=""/>
        <dsp:cNvSpPr/>
      </dsp:nvSpPr>
      <dsp:spPr>
        <a:xfrm>
          <a:off x="3214390" y="2834914"/>
          <a:ext cx="2146828" cy="2146828"/>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a:t>Provide the caller with the contact information of the agency providing the services that will best meet their needs.</a:t>
          </a:r>
          <a:endParaRPr lang="en-US" sz="1600" kern="1200"/>
        </a:p>
      </dsp:txBody>
      <dsp:txXfrm>
        <a:off x="3319190" y="2939714"/>
        <a:ext cx="1937228" cy="1937228"/>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105F28-EC0D-4D42-B2AF-6C9C6A0C7DC3}" type="datetimeFigureOut">
              <a:rPr lang="en-US" smtClean="0"/>
              <a:t>10/31/2022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2BA557-1578-49F5-9A2C-8A0B0E0D9858}" type="slidenum">
              <a:rPr lang="en-US" smtClean="0"/>
              <a:t>‹#›</a:t>
            </a:fld>
            <a:endParaRPr lang="en-US"/>
          </a:p>
        </p:txBody>
      </p:sp>
    </p:spTree>
    <p:extLst>
      <p:ext uri="{BB962C8B-B14F-4D97-AF65-F5344CB8AC3E}">
        <p14:creationId xmlns:p14="http://schemas.microsoft.com/office/powerpoint/2010/main" val="3269021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57709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2BA557-1578-49F5-9A2C-8A0B0E0D9858}" type="slidenum">
              <a:rPr lang="en-US" smtClean="0"/>
              <a:t>48</a:t>
            </a:fld>
            <a:endParaRPr lang="en-US"/>
          </a:p>
        </p:txBody>
      </p:sp>
    </p:spTree>
    <p:extLst>
      <p:ext uri="{BB962C8B-B14F-4D97-AF65-F5344CB8AC3E}">
        <p14:creationId xmlns:p14="http://schemas.microsoft.com/office/powerpoint/2010/main" val="1488102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825213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1446A4-B631-4AFD-B557-20EC68D4BD91}" type="slidenum">
              <a:rPr lang="en-US" altLang="en-US"/>
              <a:pPr/>
              <a:t>4</a:t>
            </a:fld>
            <a:endParaRPr lang="en-US" altLang="en-US"/>
          </a:p>
        </p:txBody>
      </p:sp>
      <p:sp>
        <p:nvSpPr>
          <p:cNvPr id="121858" name="Rectangle 2"/>
          <p:cNvSpPr>
            <a:spLocks noGrp="1" noRot="1" noChangeAspect="1" noChangeArrowheads="1" noTextEdit="1"/>
          </p:cNvSpPr>
          <p:nvPr>
            <p:ph type="sldImg"/>
          </p:nvPr>
        </p:nvSpPr>
        <p:spPr>
          <a:xfrm>
            <a:off x="-287338" y="1103313"/>
            <a:ext cx="9815513" cy="5522912"/>
          </a:xfrm>
          <a:ln/>
        </p:spPr>
      </p:sp>
      <p:sp>
        <p:nvSpPr>
          <p:cNvPr id="1218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03974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9F17D0-98CD-504C-84B2-9534DDA6A5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9027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2BA557-1578-49F5-9A2C-8A0B0E0D9858}" type="slidenum">
              <a:rPr lang="en-US" smtClean="0"/>
              <a:t>27</a:t>
            </a:fld>
            <a:endParaRPr lang="en-US"/>
          </a:p>
        </p:txBody>
      </p:sp>
    </p:spTree>
    <p:extLst>
      <p:ext uri="{BB962C8B-B14F-4D97-AF65-F5344CB8AC3E}">
        <p14:creationId xmlns:p14="http://schemas.microsoft.com/office/powerpoint/2010/main" val="3210268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2BA557-1578-49F5-9A2C-8A0B0E0D9858}" type="slidenum">
              <a:rPr lang="en-US" smtClean="0"/>
              <a:t>28</a:t>
            </a:fld>
            <a:endParaRPr lang="en-US"/>
          </a:p>
        </p:txBody>
      </p:sp>
    </p:spTree>
    <p:extLst>
      <p:ext uri="{BB962C8B-B14F-4D97-AF65-F5344CB8AC3E}">
        <p14:creationId xmlns:p14="http://schemas.microsoft.com/office/powerpoint/2010/main" val="2159914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2BA557-1578-49F5-9A2C-8A0B0E0D9858}" type="slidenum">
              <a:rPr lang="en-US" smtClean="0"/>
              <a:t>29</a:t>
            </a:fld>
            <a:endParaRPr lang="en-US"/>
          </a:p>
        </p:txBody>
      </p:sp>
    </p:spTree>
    <p:extLst>
      <p:ext uri="{BB962C8B-B14F-4D97-AF65-F5344CB8AC3E}">
        <p14:creationId xmlns:p14="http://schemas.microsoft.com/office/powerpoint/2010/main" val="3454945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14646dbea4_0_36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g114646dbea4_0_36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39700" lvl="0" indent="0" algn="l" rtl="0">
              <a:lnSpc>
                <a:spcPct val="100000"/>
              </a:lnSpc>
              <a:spcBef>
                <a:spcPts val="0"/>
              </a:spcBef>
              <a:spcAft>
                <a:spcPts val="0"/>
              </a:spcAft>
              <a:buSzPts val="1400"/>
              <a:buNone/>
            </a:pPr>
            <a:endParaRPr dirty="0"/>
          </a:p>
        </p:txBody>
      </p:sp>
      <p:sp>
        <p:nvSpPr>
          <p:cNvPr id="156" name="Google Shape;156;g114646dbea4_0_364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46</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7006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14646dbea4_0_36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114646dbea4_0_36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00050" indent="-171450" rtl="0" fontAlgn="base">
              <a:spcBef>
                <a:spcPts val="0"/>
              </a:spcBef>
              <a:spcAft>
                <a:spcPts val="0"/>
              </a:spcAft>
              <a:buFontTx/>
              <a:buChar char="-"/>
            </a:pPr>
            <a:endParaRPr lang="en-US" b="0" dirty="0">
              <a:effectLst/>
              <a:cs typeface="Calibri"/>
            </a:endParaRPr>
          </a:p>
        </p:txBody>
      </p:sp>
      <p:sp>
        <p:nvSpPr>
          <p:cNvPr id="176" name="Google Shape;176;g114646dbea4_0_367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47</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a:t>Place Main Title Here</a:t>
            </a:r>
            <a:endParaRPr lang="zh-CN" altLang="en-US"/>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a:t>Place Subtitle/Host/Date</a:t>
            </a:r>
            <a:r>
              <a:rPr lang="zh-CN" altLang="en-US"/>
              <a:t> </a:t>
            </a:r>
            <a:r>
              <a:rPr lang="en-US" altLang="zh-CN"/>
              <a:t>Here</a:t>
            </a:r>
            <a:endParaRPr lang="zh-CN" altLang="en-US"/>
          </a:p>
        </p:txBody>
      </p:sp>
    </p:spTree>
    <p:extLst>
      <p:ext uri="{BB962C8B-B14F-4D97-AF65-F5344CB8AC3E}">
        <p14:creationId xmlns:p14="http://schemas.microsoft.com/office/powerpoint/2010/main" val="230308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3786155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3163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105479" name="Line 7"/>
          <p:cNvSpPr>
            <a:spLocks noChangeShapeType="1"/>
          </p:cNvSpPr>
          <p:nvPr userDrawn="1"/>
        </p:nvSpPr>
        <p:spPr bwMode="auto">
          <a:xfrm>
            <a:off x="0" y="747713"/>
            <a:ext cx="12192000"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Tree>
    <p:extLst>
      <p:ext uri="{BB962C8B-B14F-4D97-AF65-F5344CB8AC3E}">
        <p14:creationId xmlns:p14="http://schemas.microsoft.com/office/powerpoint/2010/main" val="1675607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5476" name="Rectangle 4"/>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800">
                <a:latin typeface="Calibri" panose="020F0502020204030204" pitchFamily="34" charset="0"/>
                <a:cs typeface="+mn-cs"/>
              </a:defRPr>
            </a:lvl1pPr>
          </a:lstStyle>
          <a:p>
            <a:pPr fontAlgn="base">
              <a:spcBef>
                <a:spcPct val="0"/>
              </a:spcBef>
              <a:spcAft>
                <a:spcPct val="0"/>
              </a:spcAft>
            </a:pPr>
            <a:endParaRPr lang="en-US" altLang="en-US">
              <a:solidFill>
                <a:srgbClr val="000000"/>
              </a:solidFill>
            </a:endParaRPr>
          </a:p>
        </p:txBody>
      </p:sp>
      <p:sp>
        <p:nvSpPr>
          <p:cNvPr id="105477" name="Rectangle 5"/>
          <p:cNvSpPr>
            <a:spLocks noGrp="1" noChangeArrowheads="1"/>
          </p:cNvSpPr>
          <p:nvPr>
            <p:ph type="sldNum" sz="quarter" idx="4"/>
          </p:nvPr>
        </p:nvSpPr>
        <p:spPr>
          <a:xfrm>
            <a:off x="8737600" y="6245225"/>
            <a:ext cx="2844800" cy="476250"/>
          </a:xfrm>
        </p:spPr>
        <p:txBody>
          <a:bodyPr/>
          <a:lstStyle>
            <a:lvl1pPr>
              <a:defRPr>
                <a:latin typeface="Calibri" panose="020F0502020204030204" pitchFamily="34" charset="0"/>
              </a:defRPr>
            </a:lvl1pPr>
          </a:lstStyle>
          <a:p>
            <a:fld id="{946CD7A9-2FCD-4B65-A3B6-CC6D298BB735}" type="slidenum">
              <a:rPr lang="en-US" altLang="en-US" smtClean="0">
                <a:solidFill>
                  <a:srgbClr val="000000"/>
                </a:solidFill>
              </a:rPr>
              <a:pPr/>
              <a:t>‹#›</a:t>
            </a:fld>
            <a:endParaRPr lang="en-US" altLang="en-US">
              <a:solidFill>
                <a:srgbClr val="000000"/>
              </a:solidFill>
            </a:endParaRPr>
          </a:p>
        </p:txBody>
      </p:sp>
      <p:sp>
        <p:nvSpPr>
          <p:cNvPr id="105478" name="Rectangle 6"/>
          <p:cNvSpPr>
            <a:spLocks noGrp="1" noChangeArrowheads="1"/>
          </p:cNvSpPr>
          <p:nvPr>
            <p:ph type="ctrTitle"/>
          </p:nvPr>
        </p:nvSpPr>
        <p:spPr>
          <a:xfrm>
            <a:off x="3136901" y="1143000"/>
            <a:ext cx="8140700" cy="2457450"/>
          </a:xfrm>
        </p:spPr>
        <p:txBody>
          <a:bodyPr anchor="t"/>
          <a:lstStyle>
            <a:lvl1pPr>
              <a:spcAft>
                <a:spcPct val="25000"/>
              </a:spcAft>
              <a:defRPr sz="3200">
                <a:latin typeface="Calibri" panose="020F0502020204030204" pitchFamily="34" charset="0"/>
              </a:defRPr>
            </a:lvl1pPr>
          </a:lstStyle>
          <a:p>
            <a:pPr lvl="0"/>
            <a:r>
              <a:rPr lang="en-US" altLang="en-US" noProof="0"/>
              <a:t>Click to edit Master title style</a:t>
            </a:r>
          </a:p>
        </p:txBody>
      </p:sp>
      <p:sp>
        <p:nvSpPr>
          <p:cNvPr id="105479" name="Line 7"/>
          <p:cNvSpPr>
            <a:spLocks noChangeShapeType="1"/>
          </p:cNvSpPr>
          <p:nvPr/>
        </p:nvSpPr>
        <p:spPr bwMode="auto">
          <a:xfrm>
            <a:off x="0" y="747713"/>
            <a:ext cx="12192000"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800">
              <a:solidFill>
                <a:srgbClr val="000000"/>
              </a:solidFill>
              <a:latin typeface="Arial" charset="0"/>
            </a:endParaRPr>
          </a:p>
        </p:txBody>
      </p:sp>
      <p:pic>
        <p:nvPicPr>
          <p:cNvPr id="105480" name="Picture 8" descr="The Commonwealth of Massachusetts state s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234" y="1125538"/>
            <a:ext cx="1972733" cy="141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482" name="Line 10"/>
          <p:cNvSpPr>
            <a:spLocks noChangeShapeType="1"/>
          </p:cNvSpPr>
          <p:nvPr/>
        </p:nvSpPr>
        <p:spPr bwMode="auto">
          <a:xfrm>
            <a:off x="2753785" y="1165226"/>
            <a:ext cx="19049" cy="4557713"/>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800">
              <a:solidFill>
                <a:srgbClr val="000000"/>
              </a:solidFill>
              <a:latin typeface="Arial" charset="0"/>
            </a:endParaRPr>
          </a:p>
        </p:txBody>
      </p:sp>
      <p:sp>
        <p:nvSpPr>
          <p:cNvPr id="105483" name="Line 11"/>
          <p:cNvSpPr>
            <a:spLocks noChangeShapeType="1"/>
          </p:cNvSpPr>
          <p:nvPr/>
        </p:nvSpPr>
        <p:spPr bwMode="auto">
          <a:xfrm>
            <a:off x="3257551" y="3752850"/>
            <a:ext cx="7630583" cy="0"/>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800">
              <a:solidFill>
                <a:srgbClr val="000000"/>
              </a:solidFill>
              <a:latin typeface="Arial" charset="0"/>
            </a:endParaRPr>
          </a:p>
        </p:txBody>
      </p:sp>
    </p:spTree>
    <p:extLst>
      <p:ext uri="{BB962C8B-B14F-4D97-AF65-F5344CB8AC3E}">
        <p14:creationId xmlns:p14="http://schemas.microsoft.com/office/powerpoint/2010/main" val="6895046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905000"/>
            <a:ext cx="11176000" cy="4221163"/>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1"/>
          </p:nvPr>
        </p:nvSpPr>
        <p:spPr/>
        <p:txBody>
          <a:bodyPr/>
          <a:lstStyle>
            <a:lvl1pPr>
              <a:defRPr/>
            </a:lvl1pPr>
          </a:lstStyle>
          <a:p>
            <a:fld id="{35CC764F-34DD-40DB-B424-6CB46B067597}" type="slidenum">
              <a:rPr lang="en-US" altLang="en-US">
                <a:solidFill>
                  <a:srgbClr val="000000"/>
                </a:solidFill>
              </a:rPr>
              <a:pPr/>
              <a:t>‹#›</a:t>
            </a:fld>
            <a:endParaRPr lang="en-US" altLang="en-US">
              <a:solidFill>
                <a:srgbClr val="000000"/>
              </a:solidFill>
            </a:endParaRPr>
          </a:p>
        </p:txBody>
      </p:sp>
      <p:sp>
        <p:nvSpPr>
          <p:cNvPr id="6" name="Rectangle 15"/>
          <p:cNvSpPr>
            <a:spLocks noGrp="1" noChangeArrowheads="1"/>
          </p:cNvSpPr>
          <p:nvPr>
            <p:ph type="title"/>
          </p:nvPr>
        </p:nvSpPr>
        <p:spPr bwMode="auto">
          <a:xfrm>
            <a:off x="552451" y="47625"/>
            <a:ext cx="10312400"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3451347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lvl1pPr>
          </a:lstStyle>
          <a:p>
            <a:fld id="{AF3D1FD8-844F-4ED0-9BEB-322A4D9AB316}" type="slidenum">
              <a:rPr lang="en-US" altLang="en-US">
                <a:solidFill>
                  <a:srgbClr val="000000"/>
                </a:solidFill>
              </a:rPr>
              <a:pPr/>
              <a:t>‹#›</a:t>
            </a:fld>
            <a:endParaRPr lang="en-US" altLang="en-US">
              <a:solidFill>
                <a:srgbClr val="000000"/>
              </a:solidFill>
            </a:endParaRPr>
          </a:p>
        </p:txBody>
      </p:sp>
      <p:sp>
        <p:nvSpPr>
          <p:cNvPr id="5" name="Rectangle 15"/>
          <p:cNvSpPr>
            <a:spLocks noGrp="1" noChangeArrowheads="1"/>
          </p:cNvSpPr>
          <p:nvPr>
            <p:ph type="title"/>
          </p:nvPr>
        </p:nvSpPr>
        <p:spPr bwMode="auto">
          <a:xfrm>
            <a:off x="552451" y="47625"/>
            <a:ext cx="10312400"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2317771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lvl1pPr>
              <a:defRPr/>
            </a:lvl1pPr>
          </a:lstStyle>
          <a:p>
            <a:fld id="{D12FEECA-E198-4A15-985F-B27F3DEF9E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295956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8A7D9-B19B-45E1-B338-C50ED1076E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506CE0-25F8-4DC3-98B8-D9812016D7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B1DB1D-6A25-44B0-B05D-D573BDCAD199}"/>
              </a:ext>
            </a:extLst>
          </p:cNvPr>
          <p:cNvSpPr>
            <a:spLocks noGrp="1"/>
          </p:cNvSpPr>
          <p:nvPr>
            <p:ph type="dt" sz="half" idx="10"/>
          </p:nvPr>
        </p:nvSpPr>
        <p:spPr/>
        <p:txBody>
          <a:bodyPr/>
          <a:lstStyle/>
          <a:p>
            <a:fld id="{F3999A0F-166C-4DBF-9F7C-54F3559D4422}" type="datetimeFigureOut">
              <a:rPr lang="en-US" smtClean="0"/>
              <a:t>10/31/2022</a:t>
            </a:fld>
            <a:endParaRPr lang="en-US"/>
          </a:p>
        </p:txBody>
      </p:sp>
      <p:sp>
        <p:nvSpPr>
          <p:cNvPr id="5" name="Footer Placeholder 4">
            <a:extLst>
              <a:ext uri="{FF2B5EF4-FFF2-40B4-BE49-F238E27FC236}">
                <a16:creationId xmlns:a16="http://schemas.microsoft.com/office/drawing/2014/main" id="{76CAD3C3-2EB4-4D84-820B-937224F548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297534-EFA8-4AB7-BCD1-397A76635CF4}"/>
              </a:ext>
            </a:extLst>
          </p:cNvPr>
          <p:cNvSpPr>
            <a:spLocks noGrp="1"/>
          </p:cNvSpPr>
          <p:nvPr>
            <p:ph type="sldNum" sz="quarter" idx="12"/>
          </p:nvPr>
        </p:nvSpPr>
        <p:spPr/>
        <p:txBody>
          <a:bodyPr/>
          <a:lstStyle/>
          <a:p>
            <a:fld id="{924B499C-32C3-4A7F-901C-8521B391B189}" type="slidenum">
              <a:rPr lang="en-US" smtClean="0"/>
              <a:t>‹#›</a:t>
            </a:fld>
            <a:endParaRPr lang="en-US"/>
          </a:p>
        </p:txBody>
      </p:sp>
    </p:spTree>
    <p:extLst>
      <p:ext uri="{BB962C8B-B14F-4D97-AF65-F5344CB8AC3E}">
        <p14:creationId xmlns:p14="http://schemas.microsoft.com/office/powerpoint/2010/main" val="1800073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C0FD9-DBB5-4465-8B43-04DCC423C0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B9F8C9-5667-4701-A902-B0465A5763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E3C5E2-20FC-4F4D-82E0-FC0F25C34BE4}"/>
              </a:ext>
            </a:extLst>
          </p:cNvPr>
          <p:cNvSpPr>
            <a:spLocks noGrp="1"/>
          </p:cNvSpPr>
          <p:nvPr>
            <p:ph type="dt" sz="half" idx="10"/>
          </p:nvPr>
        </p:nvSpPr>
        <p:spPr/>
        <p:txBody>
          <a:bodyPr/>
          <a:lstStyle/>
          <a:p>
            <a:fld id="{F3999A0F-166C-4DBF-9F7C-54F3559D4422}" type="datetimeFigureOut">
              <a:rPr lang="en-US" smtClean="0"/>
              <a:t>10/31/2022</a:t>
            </a:fld>
            <a:endParaRPr lang="en-US"/>
          </a:p>
        </p:txBody>
      </p:sp>
      <p:sp>
        <p:nvSpPr>
          <p:cNvPr id="5" name="Footer Placeholder 4">
            <a:extLst>
              <a:ext uri="{FF2B5EF4-FFF2-40B4-BE49-F238E27FC236}">
                <a16:creationId xmlns:a16="http://schemas.microsoft.com/office/drawing/2014/main" id="{F543F5B6-E17F-4F45-ABFA-7FCAB811D2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76FED0-E814-4CE9-96BA-CAF198426CAF}"/>
              </a:ext>
            </a:extLst>
          </p:cNvPr>
          <p:cNvSpPr>
            <a:spLocks noGrp="1"/>
          </p:cNvSpPr>
          <p:nvPr>
            <p:ph type="sldNum" sz="quarter" idx="12"/>
          </p:nvPr>
        </p:nvSpPr>
        <p:spPr/>
        <p:txBody>
          <a:bodyPr/>
          <a:lstStyle/>
          <a:p>
            <a:fld id="{924B499C-32C3-4A7F-901C-8521B391B189}" type="slidenum">
              <a:rPr lang="en-US" smtClean="0"/>
              <a:t>‹#›</a:t>
            </a:fld>
            <a:endParaRPr lang="en-US"/>
          </a:p>
        </p:txBody>
      </p:sp>
    </p:spTree>
    <p:extLst>
      <p:ext uri="{BB962C8B-B14F-4D97-AF65-F5344CB8AC3E}">
        <p14:creationId xmlns:p14="http://schemas.microsoft.com/office/powerpoint/2010/main" val="2547706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B331E-20C2-41B9-ADD6-27BD2901AE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9ECDD43-F3D2-47E6-81A8-928EC22543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DF7F89-F5C4-41FE-968F-D821753CB703}"/>
              </a:ext>
            </a:extLst>
          </p:cNvPr>
          <p:cNvSpPr>
            <a:spLocks noGrp="1"/>
          </p:cNvSpPr>
          <p:nvPr>
            <p:ph type="dt" sz="half" idx="10"/>
          </p:nvPr>
        </p:nvSpPr>
        <p:spPr/>
        <p:txBody>
          <a:bodyPr/>
          <a:lstStyle/>
          <a:p>
            <a:fld id="{F3999A0F-166C-4DBF-9F7C-54F3559D4422}" type="datetimeFigureOut">
              <a:rPr lang="en-US" smtClean="0"/>
              <a:t>10/31/2022</a:t>
            </a:fld>
            <a:endParaRPr lang="en-US"/>
          </a:p>
        </p:txBody>
      </p:sp>
      <p:sp>
        <p:nvSpPr>
          <p:cNvPr id="5" name="Footer Placeholder 4">
            <a:extLst>
              <a:ext uri="{FF2B5EF4-FFF2-40B4-BE49-F238E27FC236}">
                <a16:creationId xmlns:a16="http://schemas.microsoft.com/office/drawing/2014/main" id="{1FB67876-3B08-47D7-A255-1C3A555004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E89124-926B-442F-9FF4-A3E57B55B604}"/>
              </a:ext>
            </a:extLst>
          </p:cNvPr>
          <p:cNvSpPr>
            <a:spLocks noGrp="1"/>
          </p:cNvSpPr>
          <p:nvPr>
            <p:ph type="sldNum" sz="quarter" idx="12"/>
          </p:nvPr>
        </p:nvSpPr>
        <p:spPr/>
        <p:txBody>
          <a:bodyPr/>
          <a:lstStyle/>
          <a:p>
            <a:fld id="{924B499C-32C3-4A7F-901C-8521B391B189}" type="slidenum">
              <a:rPr lang="en-US" smtClean="0"/>
              <a:t>‹#›</a:t>
            </a:fld>
            <a:endParaRPr lang="en-US"/>
          </a:p>
        </p:txBody>
      </p:sp>
    </p:spTree>
    <p:extLst>
      <p:ext uri="{BB962C8B-B14F-4D97-AF65-F5344CB8AC3E}">
        <p14:creationId xmlns:p14="http://schemas.microsoft.com/office/powerpoint/2010/main" val="2077776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a:solidFill>
                  <a:schemeClr val="bg1"/>
                </a:solidFill>
                <a:latin typeface="Segoe SemiBold" panose="020B0703040204020203" pitchFamily="34" charset="0"/>
                <a:cs typeface="Segoe SemiBold" panose="020B0703040204020203" pitchFamily="34" charset="0"/>
              </a:rPr>
              <a:t>Place Your Very Very Very Very Very Very Very Very Very Very Very Very Very Very Very Very Very Long Main Title Here</a:t>
            </a:r>
            <a:endParaRPr lang="zh-CN" altLang="en-US" sz="320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25795100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34284-3820-47ED-AAEE-F7C718C869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D82FDF-9A22-4477-A396-B9A6300975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780976-B406-48B9-A27C-B1F25A9F23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853889-35B6-4A44-9976-0CE737D2C89B}"/>
              </a:ext>
            </a:extLst>
          </p:cNvPr>
          <p:cNvSpPr>
            <a:spLocks noGrp="1"/>
          </p:cNvSpPr>
          <p:nvPr>
            <p:ph type="dt" sz="half" idx="10"/>
          </p:nvPr>
        </p:nvSpPr>
        <p:spPr/>
        <p:txBody>
          <a:bodyPr/>
          <a:lstStyle/>
          <a:p>
            <a:fld id="{F3999A0F-166C-4DBF-9F7C-54F3559D4422}" type="datetimeFigureOut">
              <a:rPr lang="en-US" smtClean="0"/>
              <a:t>10/31/2022</a:t>
            </a:fld>
            <a:endParaRPr lang="en-US"/>
          </a:p>
        </p:txBody>
      </p:sp>
      <p:sp>
        <p:nvSpPr>
          <p:cNvPr id="6" name="Footer Placeholder 5">
            <a:extLst>
              <a:ext uri="{FF2B5EF4-FFF2-40B4-BE49-F238E27FC236}">
                <a16:creationId xmlns:a16="http://schemas.microsoft.com/office/drawing/2014/main" id="{BD5A9CDC-CBFD-4E5B-A878-D1E0696389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4CDEFA-9813-4165-AEB3-7C3BF3D2F48C}"/>
              </a:ext>
            </a:extLst>
          </p:cNvPr>
          <p:cNvSpPr>
            <a:spLocks noGrp="1"/>
          </p:cNvSpPr>
          <p:nvPr>
            <p:ph type="sldNum" sz="quarter" idx="12"/>
          </p:nvPr>
        </p:nvSpPr>
        <p:spPr/>
        <p:txBody>
          <a:bodyPr/>
          <a:lstStyle/>
          <a:p>
            <a:fld id="{924B499C-32C3-4A7F-901C-8521B391B189}" type="slidenum">
              <a:rPr lang="en-US" smtClean="0"/>
              <a:t>‹#›</a:t>
            </a:fld>
            <a:endParaRPr lang="en-US"/>
          </a:p>
        </p:txBody>
      </p:sp>
    </p:spTree>
    <p:extLst>
      <p:ext uri="{BB962C8B-B14F-4D97-AF65-F5344CB8AC3E}">
        <p14:creationId xmlns:p14="http://schemas.microsoft.com/office/powerpoint/2010/main" val="6029074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B541F-41EC-4210-A6EB-CE555498B98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7AEB67-6203-4D68-A7F6-47914D593F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03E9DD-03A1-4D03-A361-45309823A8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860CC4-41F1-4A20-97EC-8D49BF531C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DBD1F3-0365-45C7-832A-9B5720E79E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413C17-2DC1-401A-BA9F-4DC0670898B1}"/>
              </a:ext>
            </a:extLst>
          </p:cNvPr>
          <p:cNvSpPr>
            <a:spLocks noGrp="1"/>
          </p:cNvSpPr>
          <p:nvPr>
            <p:ph type="dt" sz="half" idx="10"/>
          </p:nvPr>
        </p:nvSpPr>
        <p:spPr/>
        <p:txBody>
          <a:bodyPr/>
          <a:lstStyle/>
          <a:p>
            <a:fld id="{F3999A0F-166C-4DBF-9F7C-54F3559D4422}" type="datetimeFigureOut">
              <a:rPr lang="en-US" smtClean="0"/>
              <a:t>10/31/2022</a:t>
            </a:fld>
            <a:endParaRPr lang="en-US"/>
          </a:p>
        </p:txBody>
      </p:sp>
      <p:sp>
        <p:nvSpPr>
          <p:cNvPr id="8" name="Footer Placeholder 7">
            <a:extLst>
              <a:ext uri="{FF2B5EF4-FFF2-40B4-BE49-F238E27FC236}">
                <a16:creationId xmlns:a16="http://schemas.microsoft.com/office/drawing/2014/main" id="{F93A89B6-35AE-415F-9AEC-0D356B961A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1E707B-985F-446C-841F-F480AA19F0C0}"/>
              </a:ext>
            </a:extLst>
          </p:cNvPr>
          <p:cNvSpPr>
            <a:spLocks noGrp="1"/>
          </p:cNvSpPr>
          <p:nvPr>
            <p:ph type="sldNum" sz="quarter" idx="12"/>
          </p:nvPr>
        </p:nvSpPr>
        <p:spPr/>
        <p:txBody>
          <a:bodyPr/>
          <a:lstStyle/>
          <a:p>
            <a:fld id="{924B499C-32C3-4A7F-901C-8521B391B189}" type="slidenum">
              <a:rPr lang="en-US" smtClean="0"/>
              <a:t>‹#›</a:t>
            </a:fld>
            <a:endParaRPr lang="en-US"/>
          </a:p>
        </p:txBody>
      </p:sp>
    </p:spTree>
    <p:extLst>
      <p:ext uri="{BB962C8B-B14F-4D97-AF65-F5344CB8AC3E}">
        <p14:creationId xmlns:p14="http://schemas.microsoft.com/office/powerpoint/2010/main" val="28195709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B52C1-043D-47D0-98A3-6CA0AC84B2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8F85C00-24DA-41AC-946B-8ECC23D532A5}"/>
              </a:ext>
            </a:extLst>
          </p:cNvPr>
          <p:cNvSpPr>
            <a:spLocks noGrp="1"/>
          </p:cNvSpPr>
          <p:nvPr>
            <p:ph type="dt" sz="half" idx="10"/>
          </p:nvPr>
        </p:nvSpPr>
        <p:spPr/>
        <p:txBody>
          <a:bodyPr/>
          <a:lstStyle/>
          <a:p>
            <a:fld id="{F3999A0F-166C-4DBF-9F7C-54F3559D4422}" type="datetimeFigureOut">
              <a:rPr lang="en-US" smtClean="0"/>
              <a:t>10/31/2022</a:t>
            </a:fld>
            <a:endParaRPr lang="en-US"/>
          </a:p>
        </p:txBody>
      </p:sp>
      <p:sp>
        <p:nvSpPr>
          <p:cNvPr id="4" name="Footer Placeholder 3">
            <a:extLst>
              <a:ext uri="{FF2B5EF4-FFF2-40B4-BE49-F238E27FC236}">
                <a16:creationId xmlns:a16="http://schemas.microsoft.com/office/drawing/2014/main" id="{27E07D6B-7F9C-4434-8E09-0EA64ECB5EA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B2B211-E997-4320-BF1A-D7292460CB72}"/>
              </a:ext>
            </a:extLst>
          </p:cNvPr>
          <p:cNvSpPr>
            <a:spLocks noGrp="1"/>
          </p:cNvSpPr>
          <p:nvPr>
            <p:ph type="sldNum" sz="quarter" idx="12"/>
          </p:nvPr>
        </p:nvSpPr>
        <p:spPr/>
        <p:txBody>
          <a:bodyPr/>
          <a:lstStyle/>
          <a:p>
            <a:fld id="{924B499C-32C3-4A7F-901C-8521B391B189}" type="slidenum">
              <a:rPr lang="en-US" smtClean="0"/>
              <a:t>‹#›</a:t>
            </a:fld>
            <a:endParaRPr lang="en-US"/>
          </a:p>
        </p:txBody>
      </p:sp>
    </p:spTree>
    <p:extLst>
      <p:ext uri="{BB962C8B-B14F-4D97-AF65-F5344CB8AC3E}">
        <p14:creationId xmlns:p14="http://schemas.microsoft.com/office/powerpoint/2010/main" val="16790378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C0D705-908B-4CCF-B629-4B55EA0BE3F9}"/>
              </a:ext>
            </a:extLst>
          </p:cNvPr>
          <p:cNvSpPr>
            <a:spLocks noGrp="1"/>
          </p:cNvSpPr>
          <p:nvPr>
            <p:ph type="dt" sz="half" idx="10"/>
          </p:nvPr>
        </p:nvSpPr>
        <p:spPr/>
        <p:txBody>
          <a:bodyPr/>
          <a:lstStyle/>
          <a:p>
            <a:fld id="{F3999A0F-166C-4DBF-9F7C-54F3559D4422}" type="datetimeFigureOut">
              <a:rPr lang="en-US" smtClean="0"/>
              <a:t>10/31/2022</a:t>
            </a:fld>
            <a:endParaRPr lang="en-US"/>
          </a:p>
        </p:txBody>
      </p:sp>
      <p:sp>
        <p:nvSpPr>
          <p:cNvPr id="3" name="Footer Placeholder 2">
            <a:extLst>
              <a:ext uri="{FF2B5EF4-FFF2-40B4-BE49-F238E27FC236}">
                <a16:creationId xmlns:a16="http://schemas.microsoft.com/office/drawing/2014/main" id="{CB1F1208-CF7C-4A23-BFAD-D151234A061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1AF109A-CA7B-4239-91A7-3EA297588FED}"/>
              </a:ext>
            </a:extLst>
          </p:cNvPr>
          <p:cNvSpPr>
            <a:spLocks noGrp="1"/>
          </p:cNvSpPr>
          <p:nvPr>
            <p:ph type="sldNum" sz="quarter" idx="12"/>
          </p:nvPr>
        </p:nvSpPr>
        <p:spPr/>
        <p:txBody>
          <a:bodyPr/>
          <a:lstStyle/>
          <a:p>
            <a:fld id="{924B499C-32C3-4A7F-901C-8521B391B189}" type="slidenum">
              <a:rPr lang="en-US" smtClean="0"/>
              <a:t>‹#›</a:t>
            </a:fld>
            <a:endParaRPr lang="en-US"/>
          </a:p>
        </p:txBody>
      </p:sp>
    </p:spTree>
    <p:extLst>
      <p:ext uri="{BB962C8B-B14F-4D97-AF65-F5344CB8AC3E}">
        <p14:creationId xmlns:p14="http://schemas.microsoft.com/office/powerpoint/2010/main" val="26289905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FCCAC-D80E-4091-BFFC-0BBA3618FF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7392560-4A9C-4441-984A-A33C7E4495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5CA9CF-03D8-455D-B7FD-7822416195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CFA447-B929-4F63-8471-CF3937234EBE}"/>
              </a:ext>
            </a:extLst>
          </p:cNvPr>
          <p:cNvSpPr>
            <a:spLocks noGrp="1"/>
          </p:cNvSpPr>
          <p:nvPr>
            <p:ph type="dt" sz="half" idx="10"/>
          </p:nvPr>
        </p:nvSpPr>
        <p:spPr/>
        <p:txBody>
          <a:bodyPr/>
          <a:lstStyle/>
          <a:p>
            <a:fld id="{F3999A0F-166C-4DBF-9F7C-54F3559D4422}" type="datetimeFigureOut">
              <a:rPr lang="en-US" smtClean="0"/>
              <a:t>10/31/2022</a:t>
            </a:fld>
            <a:endParaRPr lang="en-US"/>
          </a:p>
        </p:txBody>
      </p:sp>
      <p:sp>
        <p:nvSpPr>
          <p:cNvPr id="6" name="Footer Placeholder 5">
            <a:extLst>
              <a:ext uri="{FF2B5EF4-FFF2-40B4-BE49-F238E27FC236}">
                <a16:creationId xmlns:a16="http://schemas.microsoft.com/office/drawing/2014/main" id="{8483FCE7-B28E-478A-8399-E0F1947030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BD495D-8F64-46B7-B068-C2CAA41B38F6}"/>
              </a:ext>
            </a:extLst>
          </p:cNvPr>
          <p:cNvSpPr>
            <a:spLocks noGrp="1"/>
          </p:cNvSpPr>
          <p:nvPr>
            <p:ph type="sldNum" sz="quarter" idx="12"/>
          </p:nvPr>
        </p:nvSpPr>
        <p:spPr/>
        <p:txBody>
          <a:bodyPr/>
          <a:lstStyle/>
          <a:p>
            <a:fld id="{924B499C-32C3-4A7F-901C-8521B391B189}" type="slidenum">
              <a:rPr lang="en-US" smtClean="0"/>
              <a:t>‹#›</a:t>
            </a:fld>
            <a:endParaRPr lang="en-US"/>
          </a:p>
        </p:txBody>
      </p:sp>
    </p:spTree>
    <p:extLst>
      <p:ext uri="{BB962C8B-B14F-4D97-AF65-F5344CB8AC3E}">
        <p14:creationId xmlns:p14="http://schemas.microsoft.com/office/powerpoint/2010/main" val="33734730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921BA-8E34-4CDC-A40A-8C1CE96068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AF4A92-3BB6-4B42-85C7-804D6BFAFC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0F43CEB-43D6-4E9F-8089-61CE10A453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A0C5A8-88BC-45B2-BA98-BC5C7918ED0D}"/>
              </a:ext>
            </a:extLst>
          </p:cNvPr>
          <p:cNvSpPr>
            <a:spLocks noGrp="1"/>
          </p:cNvSpPr>
          <p:nvPr>
            <p:ph type="dt" sz="half" idx="10"/>
          </p:nvPr>
        </p:nvSpPr>
        <p:spPr/>
        <p:txBody>
          <a:bodyPr/>
          <a:lstStyle/>
          <a:p>
            <a:fld id="{F3999A0F-166C-4DBF-9F7C-54F3559D4422}" type="datetimeFigureOut">
              <a:rPr lang="en-US" smtClean="0"/>
              <a:t>10/31/2022</a:t>
            </a:fld>
            <a:endParaRPr lang="en-US"/>
          </a:p>
        </p:txBody>
      </p:sp>
      <p:sp>
        <p:nvSpPr>
          <p:cNvPr id="6" name="Footer Placeholder 5">
            <a:extLst>
              <a:ext uri="{FF2B5EF4-FFF2-40B4-BE49-F238E27FC236}">
                <a16:creationId xmlns:a16="http://schemas.microsoft.com/office/drawing/2014/main" id="{CF58B1A1-F48C-4103-B4CE-98D89D2A4A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EA0A9A-92E7-43B4-8442-BD19138E5A58}"/>
              </a:ext>
            </a:extLst>
          </p:cNvPr>
          <p:cNvSpPr>
            <a:spLocks noGrp="1"/>
          </p:cNvSpPr>
          <p:nvPr>
            <p:ph type="sldNum" sz="quarter" idx="12"/>
          </p:nvPr>
        </p:nvSpPr>
        <p:spPr/>
        <p:txBody>
          <a:bodyPr/>
          <a:lstStyle/>
          <a:p>
            <a:fld id="{924B499C-32C3-4A7F-901C-8521B391B189}" type="slidenum">
              <a:rPr lang="en-US" smtClean="0"/>
              <a:t>‹#›</a:t>
            </a:fld>
            <a:endParaRPr lang="en-US"/>
          </a:p>
        </p:txBody>
      </p:sp>
    </p:spTree>
    <p:extLst>
      <p:ext uri="{BB962C8B-B14F-4D97-AF65-F5344CB8AC3E}">
        <p14:creationId xmlns:p14="http://schemas.microsoft.com/office/powerpoint/2010/main" val="20280568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2BD65-BAA4-4176-A68D-890D0D6F61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BB5964-9596-4CC4-98EB-70DA03A4FAA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042348-07BF-4D62-AE52-814015C3076B}"/>
              </a:ext>
            </a:extLst>
          </p:cNvPr>
          <p:cNvSpPr>
            <a:spLocks noGrp="1"/>
          </p:cNvSpPr>
          <p:nvPr>
            <p:ph type="dt" sz="half" idx="10"/>
          </p:nvPr>
        </p:nvSpPr>
        <p:spPr/>
        <p:txBody>
          <a:bodyPr/>
          <a:lstStyle/>
          <a:p>
            <a:fld id="{F3999A0F-166C-4DBF-9F7C-54F3559D4422}" type="datetimeFigureOut">
              <a:rPr lang="en-US" smtClean="0"/>
              <a:t>10/31/2022</a:t>
            </a:fld>
            <a:endParaRPr lang="en-US"/>
          </a:p>
        </p:txBody>
      </p:sp>
      <p:sp>
        <p:nvSpPr>
          <p:cNvPr id="5" name="Footer Placeholder 4">
            <a:extLst>
              <a:ext uri="{FF2B5EF4-FFF2-40B4-BE49-F238E27FC236}">
                <a16:creationId xmlns:a16="http://schemas.microsoft.com/office/drawing/2014/main" id="{F0160DB4-1788-490D-8A4A-169BC72AE9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FF4D99-FD23-466D-AB11-B5C71AAE164E}"/>
              </a:ext>
            </a:extLst>
          </p:cNvPr>
          <p:cNvSpPr>
            <a:spLocks noGrp="1"/>
          </p:cNvSpPr>
          <p:nvPr>
            <p:ph type="sldNum" sz="quarter" idx="12"/>
          </p:nvPr>
        </p:nvSpPr>
        <p:spPr/>
        <p:txBody>
          <a:bodyPr/>
          <a:lstStyle/>
          <a:p>
            <a:fld id="{924B499C-32C3-4A7F-901C-8521B391B189}" type="slidenum">
              <a:rPr lang="en-US" smtClean="0"/>
              <a:t>‹#›</a:t>
            </a:fld>
            <a:endParaRPr lang="en-US"/>
          </a:p>
        </p:txBody>
      </p:sp>
    </p:spTree>
    <p:extLst>
      <p:ext uri="{BB962C8B-B14F-4D97-AF65-F5344CB8AC3E}">
        <p14:creationId xmlns:p14="http://schemas.microsoft.com/office/powerpoint/2010/main" val="30634642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636E20-1C99-40C1-B727-A059A63F86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49DDE2-06CE-4B66-9763-1CA348C879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857882-68D9-4FB7-A746-8A0F2B644E7E}"/>
              </a:ext>
            </a:extLst>
          </p:cNvPr>
          <p:cNvSpPr>
            <a:spLocks noGrp="1"/>
          </p:cNvSpPr>
          <p:nvPr>
            <p:ph type="dt" sz="half" idx="10"/>
          </p:nvPr>
        </p:nvSpPr>
        <p:spPr/>
        <p:txBody>
          <a:bodyPr/>
          <a:lstStyle/>
          <a:p>
            <a:fld id="{F3999A0F-166C-4DBF-9F7C-54F3559D4422}" type="datetimeFigureOut">
              <a:rPr lang="en-US" smtClean="0"/>
              <a:t>10/31/2022</a:t>
            </a:fld>
            <a:endParaRPr lang="en-US"/>
          </a:p>
        </p:txBody>
      </p:sp>
      <p:sp>
        <p:nvSpPr>
          <p:cNvPr id="5" name="Footer Placeholder 4">
            <a:extLst>
              <a:ext uri="{FF2B5EF4-FFF2-40B4-BE49-F238E27FC236}">
                <a16:creationId xmlns:a16="http://schemas.microsoft.com/office/drawing/2014/main" id="{5B42C374-DDCD-4C63-A065-38AEDE9B22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9CC29C-A55E-460D-9E44-64F4F3FEB9ED}"/>
              </a:ext>
            </a:extLst>
          </p:cNvPr>
          <p:cNvSpPr>
            <a:spLocks noGrp="1"/>
          </p:cNvSpPr>
          <p:nvPr>
            <p:ph type="sldNum" sz="quarter" idx="12"/>
          </p:nvPr>
        </p:nvSpPr>
        <p:spPr/>
        <p:txBody>
          <a:bodyPr/>
          <a:lstStyle/>
          <a:p>
            <a:fld id="{924B499C-32C3-4A7F-901C-8521B391B189}" type="slidenum">
              <a:rPr lang="en-US" smtClean="0"/>
              <a:t>‹#›</a:t>
            </a:fld>
            <a:endParaRPr lang="en-US"/>
          </a:p>
        </p:txBody>
      </p:sp>
    </p:spTree>
    <p:extLst>
      <p:ext uri="{BB962C8B-B14F-4D97-AF65-F5344CB8AC3E}">
        <p14:creationId xmlns:p14="http://schemas.microsoft.com/office/powerpoint/2010/main" val="30265200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 with Caption">
    <p:spTree>
      <p:nvGrpSpPr>
        <p:cNvPr id="1" name="Shape 18"/>
        <p:cNvGrpSpPr/>
        <p:nvPr/>
      </p:nvGrpSpPr>
      <p:grpSpPr>
        <a:xfrm>
          <a:off x="0" y="0"/>
          <a:ext cx="0" cy="0"/>
          <a:chOff x="0" y="0"/>
          <a:chExt cx="0" cy="0"/>
        </a:xfrm>
      </p:grpSpPr>
      <p:sp>
        <p:nvSpPr>
          <p:cNvPr id="19" name="Google Shape;19;p17"/>
          <p:cNvSpPr/>
          <p:nvPr/>
        </p:nvSpPr>
        <p:spPr>
          <a:xfrm>
            <a:off x="0" y="4953000"/>
            <a:ext cx="12188825" cy="1905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17"/>
          <p:cNvSpPr/>
          <p:nvPr/>
        </p:nvSpPr>
        <p:spPr>
          <a:xfrm>
            <a:off x="15" y="491507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17"/>
          <p:cNvSpPr txBox="1">
            <a:spLocks noGrp="1"/>
          </p:cNvSpPr>
          <p:nvPr>
            <p:ph type="title"/>
          </p:nvPr>
        </p:nvSpPr>
        <p:spPr>
          <a:xfrm>
            <a:off x="1097280" y="5074920"/>
            <a:ext cx="10113264" cy="82296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7"/>
          <p:cNvSpPr>
            <a:spLocks noGrp="1"/>
          </p:cNvSpPr>
          <p:nvPr>
            <p:ph type="pic" idx="2"/>
          </p:nvPr>
        </p:nvSpPr>
        <p:spPr>
          <a:xfrm>
            <a:off x="15" y="0"/>
            <a:ext cx="12191985" cy="4915076"/>
          </a:xfrm>
          <a:prstGeom prst="rect">
            <a:avLst/>
          </a:prstGeom>
          <a:noFill/>
          <a:ln>
            <a:noFill/>
          </a:ln>
        </p:spPr>
      </p:sp>
      <p:sp>
        <p:nvSpPr>
          <p:cNvPr id="23" name="Google Shape;23;p17"/>
          <p:cNvSpPr txBox="1">
            <a:spLocks noGrp="1"/>
          </p:cNvSpPr>
          <p:nvPr>
            <p:ph type="body" idx="1"/>
          </p:nvPr>
        </p:nvSpPr>
        <p:spPr>
          <a:xfrm>
            <a:off x="1097280" y="5907023"/>
            <a:ext cx="10113264" cy="594360"/>
          </a:xfrm>
          <a:prstGeom prst="rect">
            <a:avLst/>
          </a:prstGeom>
          <a:noFill/>
          <a:ln>
            <a:noFill/>
          </a:ln>
        </p:spPr>
        <p:txBody>
          <a:bodyPr spcFirstLastPara="1" wrap="square" lIns="91425" tIns="0" rIns="91425" bIns="0" anchor="t" anchorCtr="0">
            <a:normAutofit/>
          </a:bodyPr>
          <a:lstStyle>
            <a:lvl1pPr marL="457200" lvl="0" indent="-228600" algn="l">
              <a:lnSpc>
                <a:spcPct val="90000"/>
              </a:lnSpc>
              <a:spcBef>
                <a:spcPts val="0"/>
              </a:spcBef>
              <a:spcAft>
                <a:spcPts val="0"/>
              </a:spcAft>
              <a:buSzPts val="1500"/>
              <a:buNone/>
              <a:defRPr sz="1500">
                <a:solidFill>
                  <a:srgbClr val="FFFFFF"/>
                </a:solidFill>
              </a:defRPr>
            </a:lvl1pPr>
            <a:lvl2pPr marL="914400" lvl="1" indent="-228600" algn="l">
              <a:lnSpc>
                <a:spcPct val="90000"/>
              </a:lnSpc>
              <a:spcBef>
                <a:spcPts val="6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24" name="Google Shape;24;p17"/>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7"/>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7"/>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142178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7"/>
        <p:cNvGrpSpPr/>
        <p:nvPr/>
      </p:nvGrpSpPr>
      <p:grpSpPr>
        <a:xfrm>
          <a:off x="0" y="0"/>
          <a:ext cx="0" cy="0"/>
          <a:chOff x="0" y="0"/>
          <a:chExt cx="0" cy="0"/>
        </a:xfrm>
      </p:grpSpPr>
      <p:sp>
        <p:nvSpPr>
          <p:cNvPr id="28" name="Google Shape;28;p9"/>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4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9"/>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0" name="Google Shape;30;p9"/>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9"/>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9"/>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36220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453369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1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2"/>
          <p:cNvSpPr txBox="1">
            <a:spLocks noGrp="1"/>
          </p:cNvSpPr>
          <p:nvPr>
            <p:ph type="body" idx="1"/>
          </p:nvPr>
        </p:nvSpPr>
        <p:spPr>
          <a:xfrm>
            <a:off x="1097279" y="1845734"/>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6" name="Google Shape;36;p12"/>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7" name="Google Shape;37;p1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497541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bg>
      <p:bgPr>
        <a:solidFill>
          <a:schemeClr val="lt1"/>
        </a:solidFill>
        <a:effectLst/>
      </p:bgPr>
    </p:bg>
    <p:spTree>
      <p:nvGrpSpPr>
        <p:cNvPr id="1" name="Shape 40"/>
        <p:cNvGrpSpPr/>
        <p:nvPr/>
      </p:nvGrpSpPr>
      <p:grpSpPr>
        <a:xfrm>
          <a:off x="0" y="0"/>
          <a:ext cx="0" cy="0"/>
          <a:chOff x="0" y="0"/>
          <a:chExt cx="0" cy="0"/>
        </a:xfrm>
      </p:grpSpPr>
      <p:sp>
        <p:nvSpPr>
          <p:cNvPr id="41" name="Google Shape;41;p11"/>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11"/>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11"/>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1"/>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45" name="Google Shape;45;p1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1"/>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48" name="Google Shape;48;p11"/>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Tree>
    <p:extLst>
      <p:ext uri="{BB962C8B-B14F-4D97-AF65-F5344CB8AC3E}">
        <p14:creationId xmlns:p14="http://schemas.microsoft.com/office/powerpoint/2010/main" val="36612086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Content with Caption">
    <p:spTree>
      <p:nvGrpSpPr>
        <p:cNvPr id="1" name="Shape 49"/>
        <p:cNvGrpSpPr/>
        <p:nvPr/>
      </p:nvGrpSpPr>
      <p:grpSpPr>
        <a:xfrm>
          <a:off x="0" y="0"/>
          <a:ext cx="0" cy="0"/>
          <a:chOff x="0" y="0"/>
          <a:chExt cx="0" cy="0"/>
        </a:xfrm>
      </p:grpSpPr>
      <p:sp>
        <p:nvSpPr>
          <p:cNvPr id="50" name="Google Shape;50;p16"/>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16"/>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16"/>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6"/>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4" name="Google Shape;54;p16"/>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55" name="Google Shape;55;p16"/>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6"/>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6"/>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220316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4"/>
        </a:solidFill>
        <a:effectLst/>
      </p:bgPr>
    </p:bg>
    <p:spTree>
      <p:nvGrpSpPr>
        <p:cNvPr id="1" name="Shape 58"/>
        <p:cNvGrpSpPr/>
        <p:nvPr/>
      </p:nvGrpSpPr>
      <p:grpSpPr>
        <a:xfrm>
          <a:off x="0" y="0"/>
          <a:ext cx="0" cy="0"/>
          <a:chOff x="0" y="0"/>
          <a:chExt cx="0" cy="0"/>
        </a:xfrm>
      </p:grpSpPr>
      <p:sp>
        <p:nvSpPr>
          <p:cNvPr id="59" name="Google Shape;59;g114646dbea4_0_834"/>
          <p:cNvSpPr txBox="1">
            <a:spLocks noGrp="1"/>
          </p:cNvSpPr>
          <p:nvPr>
            <p:ph type="title"/>
          </p:nvPr>
        </p:nvSpPr>
        <p:spPr>
          <a:xfrm>
            <a:off x="653667" y="651000"/>
            <a:ext cx="8302800" cy="5454300"/>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dk2"/>
              </a:buClr>
              <a:buSzPts val="8000"/>
              <a:buNone/>
              <a:defRPr sz="8000">
                <a:solidFill>
                  <a:schemeClr val="dk2"/>
                </a:solidFill>
              </a:defRPr>
            </a:lvl1pPr>
            <a:lvl2pPr lvl="1" algn="l">
              <a:lnSpc>
                <a:spcPct val="100000"/>
              </a:lnSpc>
              <a:spcBef>
                <a:spcPts val="0"/>
              </a:spcBef>
              <a:spcAft>
                <a:spcPts val="0"/>
              </a:spcAft>
              <a:buClr>
                <a:schemeClr val="dk2"/>
              </a:buClr>
              <a:buSzPts val="8000"/>
              <a:buNone/>
              <a:defRPr sz="8000">
                <a:solidFill>
                  <a:schemeClr val="dk2"/>
                </a:solidFill>
              </a:defRPr>
            </a:lvl2pPr>
            <a:lvl3pPr lvl="2" algn="l">
              <a:lnSpc>
                <a:spcPct val="100000"/>
              </a:lnSpc>
              <a:spcBef>
                <a:spcPts val="0"/>
              </a:spcBef>
              <a:spcAft>
                <a:spcPts val="0"/>
              </a:spcAft>
              <a:buClr>
                <a:schemeClr val="dk2"/>
              </a:buClr>
              <a:buSzPts val="8000"/>
              <a:buNone/>
              <a:defRPr sz="8000">
                <a:solidFill>
                  <a:schemeClr val="dk2"/>
                </a:solidFill>
              </a:defRPr>
            </a:lvl3pPr>
            <a:lvl4pPr lvl="3" algn="l">
              <a:lnSpc>
                <a:spcPct val="100000"/>
              </a:lnSpc>
              <a:spcBef>
                <a:spcPts val="0"/>
              </a:spcBef>
              <a:spcAft>
                <a:spcPts val="0"/>
              </a:spcAft>
              <a:buClr>
                <a:schemeClr val="dk2"/>
              </a:buClr>
              <a:buSzPts val="8000"/>
              <a:buNone/>
              <a:defRPr sz="8000">
                <a:solidFill>
                  <a:schemeClr val="dk2"/>
                </a:solidFill>
              </a:defRPr>
            </a:lvl4pPr>
            <a:lvl5pPr lvl="4" algn="l">
              <a:lnSpc>
                <a:spcPct val="100000"/>
              </a:lnSpc>
              <a:spcBef>
                <a:spcPts val="0"/>
              </a:spcBef>
              <a:spcAft>
                <a:spcPts val="0"/>
              </a:spcAft>
              <a:buClr>
                <a:schemeClr val="dk2"/>
              </a:buClr>
              <a:buSzPts val="8000"/>
              <a:buNone/>
              <a:defRPr sz="8000">
                <a:solidFill>
                  <a:schemeClr val="dk2"/>
                </a:solidFill>
              </a:defRPr>
            </a:lvl5pPr>
            <a:lvl6pPr lvl="5" algn="l">
              <a:lnSpc>
                <a:spcPct val="100000"/>
              </a:lnSpc>
              <a:spcBef>
                <a:spcPts val="0"/>
              </a:spcBef>
              <a:spcAft>
                <a:spcPts val="0"/>
              </a:spcAft>
              <a:buClr>
                <a:schemeClr val="dk2"/>
              </a:buClr>
              <a:buSzPts val="8000"/>
              <a:buNone/>
              <a:defRPr sz="8000">
                <a:solidFill>
                  <a:schemeClr val="dk2"/>
                </a:solidFill>
              </a:defRPr>
            </a:lvl6pPr>
            <a:lvl7pPr lvl="6" algn="l">
              <a:lnSpc>
                <a:spcPct val="100000"/>
              </a:lnSpc>
              <a:spcBef>
                <a:spcPts val="0"/>
              </a:spcBef>
              <a:spcAft>
                <a:spcPts val="0"/>
              </a:spcAft>
              <a:buClr>
                <a:schemeClr val="dk2"/>
              </a:buClr>
              <a:buSzPts val="8000"/>
              <a:buNone/>
              <a:defRPr sz="8000">
                <a:solidFill>
                  <a:schemeClr val="dk2"/>
                </a:solidFill>
              </a:defRPr>
            </a:lvl7pPr>
            <a:lvl8pPr lvl="7" algn="l">
              <a:lnSpc>
                <a:spcPct val="100000"/>
              </a:lnSpc>
              <a:spcBef>
                <a:spcPts val="0"/>
              </a:spcBef>
              <a:spcAft>
                <a:spcPts val="0"/>
              </a:spcAft>
              <a:buClr>
                <a:schemeClr val="dk2"/>
              </a:buClr>
              <a:buSzPts val="8000"/>
              <a:buNone/>
              <a:defRPr sz="8000">
                <a:solidFill>
                  <a:schemeClr val="dk2"/>
                </a:solidFill>
              </a:defRPr>
            </a:lvl8pPr>
            <a:lvl9pPr lvl="8" algn="l">
              <a:lnSpc>
                <a:spcPct val="100000"/>
              </a:lnSpc>
              <a:spcBef>
                <a:spcPts val="0"/>
              </a:spcBef>
              <a:spcAft>
                <a:spcPts val="0"/>
              </a:spcAft>
              <a:buClr>
                <a:schemeClr val="dk2"/>
              </a:buClr>
              <a:buSzPts val="8000"/>
              <a:buNone/>
              <a:defRPr sz="8000">
                <a:solidFill>
                  <a:schemeClr val="dk2"/>
                </a:solidFill>
              </a:defRPr>
            </a:lvl9pPr>
          </a:lstStyle>
          <a:p>
            <a:endParaRPr/>
          </a:p>
        </p:txBody>
      </p:sp>
      <p:sp>
        <p:nvSpPr>
          <p:cNvPr id="60" name="Google Shape;60;g114646dbea4_0_834"/>
          <p:cNvSpPr txBox="1">
            <a:spLocks noGrp="1"/>
          </p:cNvSpPr>
          <p:nvPr>
            <p:ph type="sldNum" idx="12"/>
          </p:nvPr>
        </p:nvSpPr>
        <p:spPr>
          <a:xfrm>
            <a:off x="11364722" y="6362431"/>
            <a:ext cx="731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483003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61"/>
        <p:cNvGrpSpPr/>
        <p:nvPr/>
      </p:nvGrpSpPr>
      <p:grpSpPr>
        <a:xfrm>
          <a:off x="0" y="0"/>
          <a:ext cx="0" cy="0"/>
          <a:chOff x="0" y="0"/>
          <a:chExt cx="0" cy="0"/>
        </a:xfrm>
      </p:grpSpPr>
      <p:sp>
        <p:nvSpPr>
          <p:cNvPr id="62" name="Google Shape;62;p15"/>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15"/>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1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5"/>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246250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four columns - top">
  <p:cSld name="Title and four columns - top">
    <p:bg>
      <p:bgPr>
        <a:solidFill>
          <a:schemeClr val="dk2"/>
        </a:solidFill>
        <a:effectLst/>
      </p:bgPr>
    </p:bg>
    <p:spTree>
      <p:nvGrpSpPr>
        <p:cNvPr id="1" name="Shape 67"/>
        <p:cNvGrpSpPr/>
        <p:nvPr/>
      </p:nvGrpSpPr>
      <p:grpSpPr>
        <a:xfrm>
          <a:off x="0" y="0"/>
          <a:ext cx="0" cy="0"/>
          <a:chOff x="0" y="0"/>
          <a:chExt cx="0" cy="0"/>
        </a:xfrm>
      </p:grpSpPr>
      <p:sp>
        <p:nvSpPr>
          <p:cNvPr id="68" name="Google Shape;68;g114646dbea4_0_3626"/>
          <p:cNvSpPr txBox="1">
            <a:spLocks noGrp="1"/>
          </p:cNvSpPr>
          <p:nvPr>
            <p:ph type="body" idx="1"/>
          </p:nvPr>
        </p:nvSpPr>
        <p:spPr>
          <a:xfrm>
            <a:off x="9528175" y="1644367"/>
            <a:ext cx="2616300" cy="3613500"/>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200"/>
              </a:spcBef>
              <a:spcAft>
                <a:spcPts val="0"/>
              </a:spcAft>
              <a:buClr>
                <a:schemeClr val="accent6"/>
              </a:buClr>
              <a:buSzPts val="2000"/>
              <a:buChar char=" "/>
              <a:defRPr>
                <a:solidFill>
                  <a:schemeClr val="accent6"/>
                </a:solidFill>
              </a:defRPr>
            </a:lvl1pPr>
            <a:lvl2pPr marL="914400" lvl="1" indent="-342900" algn="l">
              <a:lnSpc>
                <a:spcPct val="90000"/>
              </a:lnSpc>
              <a:spcBef>
                <a:spcPts val="200"/>
              </a:spcBef>
              <a:spcAft>
                <a:spcPts val="0"/>
              </a:spcAft>
              <a:buClr>
                <a:schemeClr val="accent6"/>
              </a:buClr>
              <a:buSzPts val="1800"/>
              <a:buChar char="◦"/>
              <a:defRPr>
                <a:solidFill>
                  <a:schemeClr val="accent6"/>
                </a:solidFill>
              </a:defRPr>
            </a:lvl2pPr>
            <a:lvl3pPr marL="1371600" lvl="2" indent="-330200" algn="l">
              <a:lnSpc>
                <a:spcPct val="90000"/>
              </a:lnSpc>
              <a:spcBef>
                <a:spcPts val="400"/>
              </a:spcBef>
              <a:spcAft>
                <a:spcPts val="0"/>
              </a:spcAft>
              <a:buClr>
                <a:schemeClr val="accent6"/>
              </a:buClr>
              <a:buSzPts val="1600"/>
              <a:buChar char="◦"/>
              <a:defRPr sz="1600">
                <a:solidFill>
                  <a:schemeClr val="accent6"/>
                </a:solidFill>
              </a:defRPr>
            </a:lvl3pPr>
            <a:lvl4pPr marL="1828800" lvl="3" indent="-330200" algn="l">
              <a:lnSpc>
                <a:spcPct val="90000"/>
              </a:lnSpc>
              <a:spcBef>
                <a:spcPts val="400"/>
              </a:spcBef>
              <a:spcAft>
                <a:spcPts val="0"/>
              </a:spcAft>
              <a:buClr>
                <a:schemeClr val="accent6"/>
              </a:buClr>
              <a:buSzPts val="1600"/>
              <a:buChar char="◦"/>
              <a:defRPr sz="1600">
                <a:solidFill>
                  <a:schemeClr val="accent6"/>
                </a:solidFill>
              </a:defRPr>
            </a:lvl4pPr>
            <a:lvl5pPr marL="2286000" lvl="4" indent="-330200" algn="l">
              <a:lnSpc>
                <a:spcPct val="90000"/>
              </a:lnSpc>
              <a:spcBef>
                <a:spcPts val="400"/>
              </a:spcBef>
              <a:spcAft>
                <a:spcPts val="0"/>
              </a:spcAft>
              <a:buClr>
                <a:schemeClr val="accent6"/>
              </a:buClr>
              <a:buSzPts val="1600"/>
              <a:buChar char="◦"/>
              <a:defRPr sz="1600">
                <a:solidFill>
                  <a:schemeClr val="accent6"/>
                </a:solidFill>
              </a:defRPr>
            </a:lvl5pPr>
            <a:lvl6pPr marL="2743200" lvl="5" indent="-330200" algn="l">
              <a:lnSpc>
                <a:spcPct val="90000"/>
              </a:lnSpc>
              <a:spcBef>
                <a:spcPts val="400"/>
              </a:spcBef>
              <a:spcAft>
                <a:spcPts val="0"/>
              </a:spcAft>
              <a:buClr>
                <a:schemeClr val="accent6"/>
              </a:buClr>
              <a:buSzPts val="1600"/>
              <a:buChar char="◦"/>
              <a:defRPr sz="1600">
                <a:solidFill>
                  <a:schemeClr val="accent6"/>
                </a:solidFill>
              </a:defRPr>
            </a:lvl6pPr>
            <a:lvl7pPr marL="3200400" lvl="6" indent="-330200" algn="l">
              <a:lnSpc>
                <a:spcPct val="90000"/>
              </a:lnSpc>
              <a:spcBef>
                <a:spcPts val="400"/>
              </a:spcBef>
              <a:spcAft>
                <a:spcPts val="0"/>
              </a:spcAft>
              <a:buClr>
                <a:schemeClr val="accent6"/>
              </a:buClr>
              <a:buSzPts val="1600"/>
              <a:buChar char="◦"/>
              <a:defRPr sz="1600">
                <a:solidFill>
                  <a:schemeClr val="accent6"/>
                </a:solidFill>
              </a:defRPr>
            </a:lvl7pPr>
            <a:lvl8pPr marL="3657600" lvl="7" indent="-330200" algn="l">
              <a:lnSpc>
                <a:spcPct val="90000"/>
              </a:lnSpc>
              <a:spcBef>
                <a:spcPts val="400"/>
              </a:spcBef>
              <a:spcAft>
                <a:spcPts val="0"/>
              </a:spcAft>
              <a:buClr>
                <a:schemeClr val="accent6"/>
              </a:buClr>
              <a:buSzPts val="1600"/>
              <a:buChar char="◦"/>
              <a:defRPr sz="1600">
                <a:solidFill>
                  <a:schemeClr val="accent6"/>
                </a:solidFill>
              </a:defRPr>
            </a:lvl8pPr>
            <a:lvl9pPr marL="4114800" lvl="8" indent="-330200" algn="l">
              <a:lnSpc>
                <a:spcPct val="90000"/>
              </a:lnSpc>
              <a:spcBef>
                <a:spcPts val="400"/>
              </a:spcBef>
              <a:spcAft>
                <a:spcPts val="400"/>
              </a:spcAft>
              <a:buClr>
                <a:schemeClr val="accent6"/>
              </a:buClr>
              <a:buSzPts val="1600"/>
              <a:buChar char="◦"/>
              <a:defRPr sz="1600">
                <a:solidFill>
                  <a:schemeClr val="accent6"/>
                </a:solidFill>
              </a:defRPr>
            </a:lvl9pPr>
          </a:lstStyle>
          <a:p>
            <a:endParaRPr/>
          </a:p>
        </p:txBody>
      </p:sp>
      <p:sp>
        <p:nvSpPr>
          <p:cNvPr id="69" name="Google Shape;69;g114646dbea4_0_3626"/>
          <p:cNvSpPr txBox="1">
            <a:spLocks noGrp="1"/>
          </p:cNvSpPr>
          <p:nvPr>
            <p:ph type="title"/>
          </p:nvPr>
        </p:nvSpPr>
        <p:spPr>
          <a:xfrm>
            <a:off x="629200" y="273767"/>
            <a:ext cx="10962900" cy="10236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chemeClr val="dk2"/>
              </a:buClr>
              <a:buSzPts val="4800"/>
              <a:buFont typeface="Lato"/>
              <a:buNone/>
              <a:defRPr b="1">
                <a:solidFill>
                  <a:schemeClr val="dk2"/>
                </a:solidFill>
                <a:latin typeface="Lato"/>
                <a:ea typeface="Lato"/>
                <a:cs typeface="Lato"/>
                <a:sym typeface="Lato"/>
              </a:defRPr>
            </a:lvl1pPr>
            <a:lvl2pPr lvl="1" algn="l">
              <a:lnSpc>
                <a:spcPct val="100000"/>
              </a:lnSpc>
              <a:spcBef>
                <a:spcPts val="0"/>
              </a:spcBef>
              <a:spcAft>
                <a:spcPts val="0"/>
              </a:spcAft>
              <a:buSzPts val="1400"/>
              <a:buFont typeface="Lato"/>
              <a:buNone/>
              <a:defRPr b="1">
                <a:latin typeface="Lato"/>
                <a:ea typeface="Lato"/>
                <a:cs typeface="Lato"/>
                <a:sym typeface="Lato"/>
              </a:defRPr>
            </a:lvl2pPr>
            <a:lvl3pPr lvl="2" algn="l">
              <a:lnSpc>
                <a:spcPct val="100000"/>
              </a:lnSpc>
              <a:spcBef>
                <a:spcPts val="0"/>
              </a:spcBef>
              <a:spcAft>
                <a:spcPts val="0"/>
              </a:spcAft>
              <a:buSzPts val="1400"/>
              <a:buFont typeface="Lato"/>
              <a:buNone/>
              <a:defRPr b="1">
                <a:latin typeface="Lato"/>
                <a:ea typeface="Lato"/>
                <a:cs typeface="Lato"/>
                <a:sym typeface="Lato"/>
              </a:defRPr>
            </a:lvl3pPr>
            <a:lvl4pPr lvl="3" algn="l">
              <a:lnSpc>
                <a:spcPct val="100000"/>
              </a:lnSpc>
              <a:spcBef>
                <a:spcPts val="0"/>
              </a:spcBef>
              <a:spcAft>
                <a:spcPts val="0"/>
              </a:spcAft>
              <a:buSzPts val="1400"/>
              <a:buFont typeface="Lato"/>
              <a:buNone/>
              <a:defRPr b="1">
                <a:latin typeface="Lato"/>
                <a:ea typeface="Lato"/>
                <a:cs typeface="Lato"/>
                <a:sym typeface="Lato"/>
              </a:defRPr>
            </a:lvl4pPr>
            <a:lvl5pPr lvl="4" algn="l">
              <a:lnSpc>
                <a:spcPct val="100000"/>
              </a:lnSpc>
              <a:spcBef>
                <a:spcPts val="0"/>
              </a:spcBef>
              <a:spcAft>
                <a:spcPts val="0"/>
              </a:spcAft>
              <a:buSzPts val="1400"/>
              <a:buFont typeface="Lato"/>
              <a:buNone/>
              <a:defRPr b="1">
                <a:latin typeface="Lato"/>
                <a:ea typeface="Lato"/>
                <a:cs typeface="Lato"/>
                <a:sym typeface="Lato"/>
              </a:defRPr>
            </a:lvl5pPr>
            <a:lvl6pPr lvl="5" algn="l">
              <a:lnSpc>
                <a:spcPct val="100000"/>
              </a:lnSpc>
              <a:spcBef>
                <a:spcPts val="0"/>
              </a:spcBef>
              <a:spcAft>
                <a:spcPts val="0"/>
              </a:spcAft>
              <a:buSzPts val="1400"/>
              <a:buFont typeface="Lato"/>
              <a:buNone/>
              <a:defRPr b="1">
                <a:latin typeface="Lato"/>
                <a:ea typeface="Lato"/>
                <a:cs typeface="Lato"/>
                <a:sym typeface="Lato"/>
              </a:defRPr>
            </a:lvl6pPr>
            <a:lvl7pPr lvl="6" algn="l">
              <a:lnSpc>
                <a:spcPct val="100000"/>
              </a:lnSpc>
              <a:spcBef>
                <a:spcPts val="0"/>
              </a:spcBef>
              <a:spcAft>
                <a:spcPts val="0"/>
              </a:spcAft>
              <a:buSzPts val="1400"/>
              <a:buFont typeface="Lato"/>
              <a:buNone/>
              <a:defRPr b="1">
                <a:latin typeface="Lato"/>
                <a:ea typeface="Lato"/>
                <a:cs typeface="Lato"/>
                <a:sym typeface="Lato"/>
              </a:defRPr>
            </a:lvl7pPr>
            <a:lvl8pPr lvl="7" algn="l">
              <a:lnSpc>
                <a:spcPct val="100000"/>
              </a:lnSpc>
              <a:spcBef>
                <a:spcPts val="0"/>
              </a:spcBef>
              <a:spcAft>
                <a:spcPts val="0"/>
              </a:spcAft>
              <a:buSzPts val="1400"/>
              <a:buFont typeface="Lato"/>
              <a:buNone/>
              <a:defRPr b="1">
                <a:latin typeface="Lato"/>
                <a:ea typeface="Lato"/>
                <a:cs typeface="Lato"/>
                <a:sym typeface="Lato"/>
              </a:defRPr>
            </a:lvl8pPr>
            <a:lvl9pPr lvl="8" algn="l">
              <a:lnSpc>
                <a:spcPct val="100000"/>
              </a:lnSpc>
              <a:spcBef>
                <a:spcPts val="0"/>
              </a:spcBef>
              <a:spcAft>
                <a:spcPts val="0"/>
              </a:spcAft>
              <a:buSzPts val="1400"/>
              <a:buFont typeface="Lato"/>
              <a:buNone/>
              <a:defRPr b="1">
                <a:latin typeface="Lato"/>
                <a:ea typeface="Lato"/>
                <a:cs typeface="Lato"/>
                <a:sym typeface="Lato"/>
              </a:defRPr>
            </a:lvl9pPr>
          </a:lstStyle>
          <a:p>
            <a:endParaRPr/>
          </a:p>
        </p:txBody>
      </p:sp>
      <p:sp>
        <p:nvSpPr>
          <p:cNvPr id="70" name="Google Shape;70;g114646dbea4_0_3626"/>
          <p:cNvSpPr txBox="1">
            <a:spLocks noGrp="1"/>
          </p:cNvSpPr>
          <p:nvPr>
            <p:ph type="body" idx="2"/>
          </p:nvPr>
        </p:nvSpPr>
        <p:spPr>
          <a:xfrm>
            <a:off x="629200" y="1644367"/>
            <a:ext cx="2526900" cy="3613500"/>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200"/>
              </a:spcBef>
              <a:spcAft>
                <a:spcPts val="0"/>
              </a:spcAft>
              <a:buClr>
                <a:schemeClr val="accent6"/>
              </a:buClr>
              <a:buSzPts val="2000"/>
              <a:buChar char=" "/>
              <a:defRPr>
                <a:solidFill>
                  <a:schemeClr val="accent6"/>
                </a:solidFill>
              </a:defRPr>
            </a:lvl1pPr>
            <a:lvl2pPr marL="914400" lvl="1" indent="-342900" algn="l">
              <a:lnSpc>
                <a:spcPct val="90000"/>
              </a:lnSpc>
              <a:spcBef>
                <a:spcPts val="200"/>
              </a:spcBef>
              <a:spcAft>
                <a:spcPts val="0"/>
              </a:spcAft>
              <a:buClr>
                <a:schemeClr val="accent6"/>
              </a:buClr>
              <a:buSzPts val="1800"/>
              <a:buChar char="◦"/>
              <a:defRPr>
                <a:solidFill>
                  <a:schemeClr val="accent6"/>
                </a:solidFill>
              </a:defRPr>
            </a:lvl2pPr>
            <a:lvl3pPr marL="1371600" lvl="2" indent="-330200" algn="l">
              <a:lnSpc>
                <a:spcPct val="90000"/>
              </a:lnSpc>
              <a:spcBef>
                <a:spcPts val="400"/>
              </a:spcBef>
              <a:spcAft>
                <a:spcPts val="0"/>
              </a:spcAft>
              <a:buClr>
                <a:schemeClr val="accent6"/>
              </a:buClr>
              <a:buSzPts val="1600"/>
              <a:buChar char="◦"/>
              <a:defRPr sz="1600">
                <a:solidFill>
                  <a:schemeClr val="accent6"/>
                </a:solidFill>
              </a:defRPr>
            </a:lvl3pPr>
            <a:lvl4pPr marL="1828800" lvl="3" indent="-330200" algn="l">
              <a:lnSpc>
                <a:spcPct val="90000"/>
              </a:lnSpc>
              <a:spcBef>
                <a:spcPts val="400"/>
              </a:spcBef>
              <a:spcAft>
                <a:spcPts val="0"/>
              </a:spcAft>
              <a:buClr>
                <a:schemeClr val="accent6"/>
              </a:buClr>
              <a:buSzPts val="1600"/>
              <a:buChar char="◦"/>
              <a:defRPr sz="1600">
                <a:solidFill>
                  <a:schemeClr val="accent6"/>
                </a:solidFill>
              </a:defRPr>
            </a:lvl4pPr>
            <a:lvl5pPr marL="2286000" lvl="4" indent="-330200" algn="l">
              <a:lnSpc>
                <a:spcPct val="90000"/>
              </a:lnSpc>
              <a:spcBef>
                <a:spcPts val="400"/>
              </a:spcBef>
              <a:spcAft>
                <a:spcPts val="0"/>
              </a:spcAft>
              <a:buClr>
                <a:schemeClr val="accent6"/>
              </a:buClr>
              <a:buSzPts val="1600"/>
              <a:buChar char="◦"/>
              <a:defRPr sz="1600">
                <a:solidFill>
                  <a:schemeClr val="accent6"/>
                </a:solidFill>
              </a:defRPr>
            </a:lvl5pPr>
            <a:lvl6pPr marL="2743200" lvl="5" indent="-330200" algn="l">
              <a:lnSpc>
                <a:spcPct val="90000"/>
              </a:lnSpc>
              <a:spcBef>
                <a:spcPts val="400"/>
              </a:spcBef>
              <a:spcAft>
                <a:spcPts val="0"/>
              </a:spcAft>
              <a:buClr>
                <a:schemeClr val="accent6"/>
              </a:buClr>
              <a:buSzPts val="1600"/>
              <a:buChar char="◦"/>
              <a:defRPr sz="1600">
                <a:solidFill>
                  <a:schemeClr val="accent6"/>
                </a:solidFill>
              </a:defRPr>
            </a:lvl6pPr>
            <a:lvl7pPr marL="3200400" lvl="6" indent="-330200" algn="l">
              <a:lnSpc>
                <a:spcPct val="90000"/>
              </a:lnSpc>
              <a:spcBef>
                <a:spcPts val="400"/>
              </a:spcBef>
              <a:spcAft>
                <a:spcPts val="0"/>
              </a:spcAft>
              <a:buClr>
                <a:schemeClr val="accent6"/>
              </a:buClr>
              <a:buSzPts val="1600"/>
              <a:buChar char="◦"/>
              <a:defRPr sz="1600">
                <a:solidFill>
                  <a:schemeClr val="accent6"/>
                </a:solidFill>
              </a:defRPr>
            </a:lvl7pPr>
            <a:lvl8pPr marL="3657600" lvl="7" indent="-330200" algn="l">
              <a:lnSpc>
                <a:spcPct val="90000"/>
              </a:lnSpc>
              <a:spcBef>
                <a:spcPts val="400"/>
              </a:spcBef>
              <a:spcAft>
                <a:spcPts val="0"/>
              </a:spcAft>
              <a:buClr>
                <a:schemeClr val="accent6"/>
              </a:buClr>
              <a:buSzPts val="1600"/>
              <a:buChar char="◦"/>
              <a:defRPr sz="1600">
                <a:solidFill>
                  <a:schemeClr val="accent6"/>
                </a:solidFill>
              </a:defRPr>
            </a:lvl8pPr>
            <a:lvl9pPr marL="4114800" lvl="8" indent="-330200" algn="l">
              <a:lnSpc>
                <a:spcPct val="90000"/>
              </a:lnSpc>
              <a:spcBef>
                <a:spcPts val="400"/>
              </a:spcBef>
              <a:spcAft>
                <a:spcPts val="400"/>
              </a:spcAft>
              <a:buClr>
                <a:schemeClr val="accent6"/>
              </a:buClr>
              <a:buSzPts val="1600"/>
              <a:buChar char="◦"/>
              <a:defRPr sz="1600">
                <a:solidFill>
                  <a:schemeClr val="accent6"/>
                </a:solidFill>
              </a:defRPr>
            </a:lvl9pPr>
          </a:lstStyle>
          <a:p>
            <a:endParaRPr/>
          </a:p>
        </p:txBody>
      </p:sp>
      <p:sp>
        <p:nvSpPr>
          <p:cNvPr id="71" name="Google Shape;71;g114646dbea4_0_3626"/>
          <p:cNvSpPr txBox="1">
            <a:spLocks noGrp="1"/>
          </p:cNvSpPr>
          <p:nvPr>
            <p:ph type="body" idx="3"/>
          </p:nvPr>
        </p:nvSpPr>
        <p:spPr>
          <a:xfrm>
            <a:off x="3535629" y="1644367"/>
            <a:ext cx="2616300" cy="3613500"/>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200"/>
              </a:spcBef>
              <a:spcAft>
                <a:spcPts val="0"/>
              </a:spcAft>
              <a:buClr>
                <a:schemeClr val="accent6"/>
              </a:buClr>
              <a:buSzPts val="2000"/>
              <a:buChar char=" "/>
              <a:defRPr>
                <a:solidFill>
                  <a:schemeClr val="accent6"/>
                </a:solidFill>
              </a:defRPr>
            </a:lvl1pPr>
            <a:lvl2pPr marL="914400" lvl="1" indent="-342900" algn="l">
              <a:lnSpc>
                <a:spcPct val="90000"/>
              </a:lnSpc>
              <a:spcBef>
                <a:spcPts val="200"/>
              </a:spcBef>
              <a:spcAft>
                <a:spcPts val="0"/>
              </a:spcAft>
              <a:buClr>
                <a:schemeClr val="accent6"/>
              </a:buClr>
              <a:buSzPts val="1800"/>
              <a:buChar char="◦"/>
              <a:defRPr>
                <a:solidFill>
                  <a:schemeClr val="accent6"/>
                </a:solidFill>
              </a:defRPr>
            </a:lvl2pPr>
            <a:lvl3pPr marL="1371600" lvl="2" indent="-330200" algn="l">
              <a:lnSpc>
                <a:spcPct val="90000"/>
              </a:lnSpc>
              <a:spcBef>
                <a:spcPts val="400"/>
              </a:spcBef>
              <a:spcAft>
                <a:spcPts val="0"/>
              </a:spcAft>
              <a:buClr>
                <a:schemeClr val="accent6"/>
              </a:buClr>
              <a:buSzPts val="1600"/>
              <a:buChar char="◦"/>
              <a:defRPr sz="1600">
                <a:solidFill>
                  <a:schemeClr val="accent6"/>
                </a:solidFill>
              </a:defRPr>
            </a:lvl3pPr>
            <a:lvl4pPr marL="1828800" lvl="3" indent="-330200" algn="l">
              <a:lnSpc>
                <a:spcPct val="90000"/>
              </a:lnSpc>
              <a:spcBef>
                <a:spcPts val="400"/>
              </a:spcBef>
              <a:spcAft>
                <a:spcPts val="0"/>
              </a:spcAft>
              <a:buClr>
                <a:schemeClr val="accent6"/>
              </a:buClr>
              <a:buSzPts val="1600"/>
              <a:buChar char="◦"/>
              <a:defRPr sz="1600">
                <a:solidFill>
                  <a:schemeClr val="accent6"/>
                </a:solidFill>
              </a:defRPr>
            </a:lvl4pPr>
            <a:lvl5pPr marL="2286000" lvl="4" indent="-330200" algn="l">
              <a:lnSpc>
                <a:spcPct val="90000"/>
              </a:lnSpc>
              <a:spcBef>
                <a:spcPts val="400"/>
              </a:spcBef>
              <a:spcAft>
                <a:spcPts val="0"/>
              </a:spcAft>
              <a:buClr>
                <a:schemeClr val="accent6"/>
              </a:buClr>
              <a:buSzPts val="1600"/>
              <a:buChar char="◦"/>
              <a:defRPr sz="1600">
                <a:solidFill>
                  <a:schemeClr val="accent6"/>
                </a:solidFill>
              </a:defRPr>
            </a:lvl5pPr>
            <a:lvl6pPr marL="2743200" lvl="5" indent="-330200" algn="l">
              <a:lnSpc>
                <a:spcPct val="90000"/>
              </a:lnSpc>
              <a:spcBef>
                <a:spcPts val="400"/>
              </a:spcBef>
              <a:spcAft>
                <a:spcPts val="0"/>
              </a:spcAft>
              <a:buClr>
                <a:schemeClr val="accent6"/>
              </a:buClr>
              <a:buSzPts val="1600"/>
              <a:buChar char="◦"/>
              <a:defRPr sz="1600">
                <a:solidFill>
                  <a:schemeClr val="accent6"/>
                </a:solidFill>
              </a:defRPr>
            </a:lvl6pPr>
            <a:lvl7pPr marL="3200400" lvl="6" indent="-330200" algn="l">
              <a:lnSpc>
                <a:spcPct val="90000"/>
              </a:lnSpc>
              <a:spcBef>
                <a:spcPts val="400"/>
              </a:spcBef>
              <a:spcAft>
                <a:spcPts val="0"/>
              </a:spcAft>
              <a:buClr>
                <a:schemeClr val="accent6"/>
              </a:buClr>
              <a:buSzPts val="1600"/>
              <a:buChar char="◦"/>
              <a:defRPr sz="1600">
                <a:solidFill>
                  <a:schemeClr val="accent6"/>
                </a:solidFill>
              </a:defRPr>
            </a:lvl7pPr>
            <a:lvl8pPr marL="3657600" lvl="7" indent="-330200" algn="l">
              <a:lnSpc>
                <a:spcPct val="90000"/>
              </a:lnSpc>
              <a:spcBef>
                <a:spcPts val="400"/>
              </a:spcBef>
              <a:spcAft>
                <a:spcPts val="0"/>
              </a:spcAft>
              <a:buClr>
                <a:schemeClr val="accent6"/>
              </a:buClr>
              <a:buSzPts val="1600"/>
              <a:buChar char="◦"/>
              <a:defRPr sz="1600">
                <a:solidFill>
                  <a:schemeClr val="accent6"/>
                </a:solidFill>
              </a:defRPr>
            </a:lvl8pPr>
            <a:lvl9pPr marL="4114800" lvl="8" indent="-330200" algn="l">
              <a:lnSpc>
                <a:spcPct val="90000"/>
              </a:lnSpc>
              <a:spcBef>
                <a:spcPts val="400"/>
              </a:spcBef>
              <a:spcAft>
                <a:spcPts val="400"/>
              </a:spcAft>
              <a:buClr>
                <a:schemeClr val="accent6"/>
              </a:buClr>
              <a:buSzPts val="1600"/>
              <a:buChar char="◦"/>
              <a:defRPr sz="1600">
                <a:solidFill>
                  <a:schemeClr val="accent6"/>
                </a:solidFill>
              </a:defRPr>
            </a:lvl9pPr>
          </a:lstStyle>
          <a:p>
            <a:endParaRPr/>
          </a:p>
        </p:txBody>
      </p:sp>
      <p:sp>
        <p:nvSpPr>
          <p:cNvPr id="72" name="Google Shape;72;g114646dbea4_0_3626"/>
          <p:cNvSpPr txBox="1">
            <a:spLocks noGrp="1"/>
          </p:cNvSpPr>
          <p:nvPr>
            <p:ph type="sldNum" idx="12"/>
          </p:nvPr>
        </p:nvSpPr>
        <p:spPr>
          <a:xfrm>
            <a:off x="11364722" y="6362431"/>
            <a:ext cx="731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grpSp>
        <p:nvGrpSpPr>
          <p:cNvPr id="73" name="Google Shape;73;g114646dbea4_0_3626"/>
          <p:cNvGrpSpPr/>
          <p:nvPr/>
        </p:nvGrpSpPr>
        <p:grpSpPr>
          <a:xfrm>
            <a:off x="203195" y="6372441"/>
            <a:ext cx="4762381" cy="364791"/>
            <a:chOff x="152400" y="4779450"/>
            <a:chExt cx="3571875" cy="273600"/>
          </a:xfrm>
        </p:grpSpPr>
        <p:pic>
          <p:nvPicPr>
            <p:cNvPr id="74" name="Google Shape;74;g114646dbea4_0_3626" descr="Social media icons for: Twitter, Facebook, LinkedIn, Instagram, Pinterest, and YouTube"/>
            <p:cNvPicPr preferRelativeResize="0"/>
            <p:nvPr/>
          </p:nvPicPr>
          <p:blipFill rotWithShape="1">
            <a:blip r:embed="rId2">
              <a:alphaModFix/>
            </a:blip>
            <a:srcRect/>
            <a:stretch/>
          </p:blipFill>
          <p:spPr>
            <a:xfrm>
              <a:off x="152400" y="4882300"/>
              <a:ext cx="1229306" cy="170750"/>
            </a:xfrm>
            <a:prstGeom prst="rect">
              <a:avLst/>
            </a:prstGeom>
            <a:noFill/>
            <a:ln>
              <a:noFill/>
            </a:ln>
          </p:spPr>
        </p:pic>
        <p:sp>
          <p:nvSpPr>
            <p:cNvPr id="75" name="Google Shape;75;g114646dbea4_0_3626"/>
            <p:cNvSpPr txBox="1"/>
            <p:nvPr/>
          </p:nvSpPr>
          <p:spPr>
            <a:xfrm>
              <a:off x="1400175" y="4779450"/>
              <a:ext cx="2324100" cy="2565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372861"/>
                  </a:solidFill>
                  <a:latin typeface="Lato"/>
                  <a:ea typeface="Lato"/>
                  <a:cs typeface="Lato"/>
                  <a:sym typeface="Lato"/>
                </a:rPr>
                <a:t>@CAST_UDL | #CASTPL</a:t>
              </a:r>
              <a:endParaRPr sz="1600" b="1" i="0" u="none" strike="noStrike" cap="none">
                <a:solidFill>
                  <a:srgbClr val="372861"/>
                </a:solidFill>
                <a:latin typeface="Lato"/>
                <a:ea typeface="Lato"/>
                <a:cs typeface="Lato"/>
                <a:sym typeface="Lato"/>
              </a:endParaRPr>
            </a:p>
          </p:txBody>
        </p:sp>
      </p:grpSp>
      <p:sp>
        <p:nvSpPr>
          <p:cNvPr id="76" name="Google Shape;76;g114646dbea4_0_3626"/>
          <p:cNvSpPr txBox="1">
            <a:spLocks noGrp="1"/>
          </p:cNvSpPr>
          <p:nvPr>
            <p:ph type="body" idx="4"/>
          </p:nvPr>
        </p:nvSpPr>
        <p:spPr>
          <a:xfrm>
            <a:off x="6531908" y="1644367"/>
            <a:ext cx="2616300" cy="3613500"/>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200"/>
              </a:spcBef>
              <a:spcAft>
                <a:spcPts val="0"/>
              </a:spcAft>
              <a:buClr>
                <a:schemeClr val="accent6"/>
              </a:buClr>
              <a:buSzPts val="2000"/>
              <a:buChar char=" "/>
              <a:defRPr>
                <a:solidFill>
                  <a:schemeClr val="accent6"/>
                </a:solidFill>
              </a:defRPr>
            </a:lvl1pPr>
            <a:lvl2pPr marL="914400" lvl="1" indent="-342900" algn="l">
              <a:lnSpc>
                <a:spcPct val="90000"/>
              </a:lnSpc>
              <a:spcBef>
                <a:spcPts val="200"/>
              </a:spcBef>
              <a:spcAft>
                <a:spcPts val="0"/>
              </a:spcAft>
              <a:buClr>
                <a:schemeClr val="accent6"/>
              </a:buClr>
              <a:buSzPts val="1800"/>
              <a:buChar char="◦"/>
              <a:defRPr>
                <a:solidFill>
                  <a:schemeClr val="accent6"/>
                </a:solidFill>
              </a:defRPr>
            </a:lvl2pPr>
            <a:lvl3pPr marL="1371600" lvl="2" indent="-330200" algn="l">
              <a:lnSpc>
                <a:spcPct val="90000"/>
              </a:lnSpc>
              <a:spcBef>
                <a:spcPts val="400"/>
              </a:spcBef>
              <a:spcAft>
                <a:spcPts val="0"/>
              </a:spcAft>
              <a:buClr>
                <a:schemeClr val="accent6"/>
              </a:buClr>
              <a:buSzPts val="1600"/>
              <a:buChar char="◦"/>
              <a:defRPr sz="1600">
                <a:solidFill>
                  <a:schemeClr val="accent6"/>
                </a:solidFill>
              </a:defRPr>
            </a:lvl3pPr>
            <a:lvl4pPr marL="1828800" lvl="3" indent="-330200" algn="l">
              <a:lnSpc>
                <a:spcPct val="90000"/>
              </a:lnSpc>
              <a:spcBef>
                <a:spcPts val="400"/>
              </a:spcBef>
              <a:spcAft>
                <a:spcPts val="0"/>
              </a:spcAft>
              <a:buClr>
                <a:schemeClr val="accent6"/>
              </a:buClr>
              <a:buSzPts val="1600"/>
              <a:buChar char="◦"/>
              <a:defRPr sz="1600">
                <a:solidFill>
                  <a:schemeClr val="accent6"/>
                </a:solidFill>
              </a:defRPr>
            </a:lvl4pPr>
            <a:lvl5pPr marL="2286000" lvl="4" indent="-330200" algn="l">
              <a:lnSpc>
                <a:spcPct val="90000"/>
              </a:lnSpc>
              <a:spcBef>
                <a:spcPts val="400"/>
              </a:spcBef>
              <a:spcAft>
                <a:spcPts val="0"/>
              </a:spcAft>
              <a:buClr>
                <a:schemeClr val="accent6"/>
              </a:buClr>
              <a:buSzPts val="1600"/>
              <a:buChar char="◦"/>
              <a:defRPr sz="1600">
                <a:solidFill>
                  <a:schemeClr val="accent6"/>
                </a:solidFill>
              </a:defRPr>
            </a:lvl5pPr>
            <a:lvl6pPr marL="2743200" lvl="5" indent="-330200" algn="l">
              <a:lnSpc>
                <a:spcPct val="90000"/>
              </a:lnSpc>
              <a:spcBef>
                <a:spcPts val="400"/>
              </a:spcBef>
              <a:spcAft>
                <a:spcPts val="0"/>
              </a:spcAft>
              <a:buClr>
                <a:schemeClr val="accent6"/>
              </a:buClr>
              <a:buSzPts val="1600"/>
              <a:buChar char="◦"/>
              <a:defRPr sz="1600">
                <a:solidFill>
                  <a:schemeClr val="accent6"/>
                </a:solidFill>
              </a:defRPr>
            </a:lvl6pPr>
            <a:lvl7pPr marL="3200400" lvl="6" indent="-330200" algn="l">
              <a:lnSpc>
                <a:spcPct val="90000"/>
              </a:lnSpc>
              <a:spcBef>
                <a:spcPts val="400"/>
              </a:spcBef>
              <a:spcAft>
                <a:spcPts val="0"/>
              </a:spcAft>
              <a:buClr>
                <a:schemeClr val="accent6"/>
              </a:buClr>
              <a:buSzPts val="1600"/>
              <a:buChar char="◦"/>
              <a:defRPr sz="1600">
                <a:solidFill>
                  <a:schemeClr val="accent6"/>
                </a:solidFill>
              </a:defRPr>
            </a:lvl7pPr>
            <a:lvl8pPr marL="3657600" lvl="7" indent="-330200" algn="l">
              <a:lnSpc>
                <a:spcPct val="90000"/>
              </a:lnSpc>
              <a:spcBef>
                <a:spcPts val="400"/>
              </a:spcBef>
              <a:spcAft>
                <a:spcPts val="0"/>
              </a:spcAft>
              <a:buClr>
                <a:schemeClr val="accent6"/>
              </a:buClr>
              <a:buSzPts val="1600"/>
              <a:buChar char="◦"/>
              <a:defRPr sz="1600">
                <a:solidFill>
                  <a:schemeClr val="accent6"/>
                </a:solidFill>
              </a:defRPr>
            </a:lvl8pPr>
            <a:lvl9pPr marL="4114800" lvl="8" indent="-330200" algn="l">
              <a:lnSpc>
                <a:spcPct val="90000"/>
              </a:lnSpc>
              <a:spcBef>
                <a:spcPts val="400"/>
              </a:spcBef>
              <a:spcAft>
                <a:spcPts val="400"/>
              </a:spcAft>
              <a:buClr>
                <a:schemeClr val="accent6"/>
              </a:buClr>
              <a:buSzPts val="1600"/>
              <a:buChar char="◦"/>
              <a:defRPr sz="1600">
                <a:solidFill>
                  <a:schemeClr val="accent6"/>
                </a:solidFill>
              </a:defRPr>
            </a:lvl9pPr>
          </a:lstStyle>
          <a:p>
            <a:endParaRPr/>
          </a:p>
        </p:txBody>
      </p:sp>
    </p:spTree>
    <p:extLst>
      <p:ext uri="{BB962C8B-B14F-4D97-AF65-F5344CB8AC3E}">
        <p14:creationId xmlns:p14="http://schemas.microsoft.com/office/powerpoint/2010/main" val="11632554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aption 3">
  <p:cSld name="Caption 3">
    <p:bg>
      <p:bgPr>
        <a:solidFill>
          <a:schemeClr val="accent4"/>
        </a:solidFill>
        <a:effectLst/>
      </p:bgPr>
    </p:bg>
    <p:spTree>
      <p:nvGrpSpPr>
        <p:cNvPr id="1" name="Shape 77"/>
        <p:cNvGrpSpPr/>
        <p:nvPr/>
      </p:nvGrpSpPr>
      <p:grpSpPr>
        <a:xfrm>
          <a:off x="0" y="0"/>
          <a:ext cx="0" cy="0"/>
          <a:chOff x="0" y="0"/>
          <a:chExt cx="0" cy="0"/>
        </a:xfrm>
      </p:grpSpPr>
      <p:sp>
        <p:nvSpPr>
          <p:cNvPr id="78" name="Google Shape;78;g114646dbea4_0_838"/>
          <p:cNvSpPr txBox="1">
            <a:spLocks noGrp="1"/>
          </p:cNvSpPr>
          <p:nvPr>
            <p:ph type="body" idx="1"/>
          </p:nvPr>
        </p:nvSpPr>
        <p:spPr>
          <a:xfrm>
            <a:off x="76200" y="6298233"/>
            <a:ext cx="11175900" cy="320700"/>
          </a:xfrm>
          <a:prstGeom prst="rect">
            <a:avLst/>
          </a:prstGeom>
          <a:noFill/>
          <a:ln>
            <a:noFill/>
          </a:ln>
        </p:spPr>
        <p:txBody>
          <a:bodyPr spcFirstLastPara="1" wrap="square" lIns="0" tIns="45700" rIns="0" bIns="45700" anchor="ctr" anchorCtr="0">
            <a:normAutofit/>
          </a:bodyPr>
          <a:lstStyle>
            <a:lvl1pPr marL="457200" lvl="0" indent="-228600" algn="l">
              <a:lnSpc>
                <a:spcPct val="100000"/>
              </a:lnSpc>
              <a:spcBef>
                <a:spcPts val="1200"/>
              </a:spcBef>
              <a:spcAft>
                <a:spcPts val="0"/>
              </a:spcAft>
              <a:buClr>
                <a:schemeClr val="dk2"/>
              </a:buClr>
              <a:buSzPts val="2000"/>
              <a:buNone/>
              <a:defRPr b="1">
                <a:solidFill>
                  <a:schemeClr val="dk2"/>
                </a:solidFill>
              </a:defRPr>
            </a:lvl1pPr>
            <a:lvl2pPr marL="914400" lvl="1" indent="-342900" algn="l">
              <a:lnSpc>
                <a:spcPct val="90000"/>
              </a:lnSpc>
              <a:spcBef>
                <a:spcPts val="200"/>
              </a:spcBef>
              <a:spcAft>
                <a:spcPts val="0"/>
              </a:spcAft>
              <a:buSzPts val="18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SzPts val="1400"/>
              <a:buChar char="◦"/>
              <a:defRPr/>
            </a:lvl6pPr>
            <a:lvl7pPr marL="3200400" lvl="6" indent="-317500" algn="l">
              <a:lnSpc>
                <a:spcPct val="90000"/>
              </a:lnSpc>
              <a:spcBef>
                <a:spcPts val="400"/>
              </a:spcBef>
              <a:spcAft>
                <a:spcPts val="0"/>
              </a:spcAft>
              <a:buSzPts val="1400"/>
              <a:buChar char="◦"/>
              <a:defRPr/>
            </a:lvl7pPr>
            <a:lvl8pPr marL="3657600" lvl="7" indent="-317500" algn="l">
              <a:lnSpc>
                <a:spcPct val="90000"/>
              </a:lnSpc>
              <a:spcBef>
                <a:spcPts val="400"/>
              </a:spcBef>
              <a:spcAft>
                <a:spcPts val="0"/>
              </a:spcAft>
              <a:buSzPts val="1400"/>
              <a:buChar char="◦"/>
              <a:defRPr/>
            </a:lvl8pPr>
            <a:lvl9pPr marL="4114800" lvl="8" indent="-317500" algn="l">
              <a:lnSpc>
                <a:spcPct val="90000"/>
              </a:lnSpc>
              <a:spcBef>
                <a:spcPts val="400"/>
              </a:spcBef>
              <a:spcAft>
                <a:spcPts val="400"/>
              </a:spcAft>
              <a:buSzPts val="1400"/>
              <a:buChar char="◦"/>
              <a:defRPr/>
            </a:lvl9pPr>
          </a:lstStyle>
          <a:p>
            <a:endParaRPr/>
          </a:p>
        </p:txBody>
      </p:sp>
      <p:sp>
        <p:nvSpPr>
          <p:cNvPr id="79" name="Google Shape;79;g114646dbea4_0_838"/>
          <p:cNvSpPr txBox="1">
            <a:spLocks noGrp="1"/>
          </p:cNvSpPr>
          <p:nvPr>
            <p:ph type="sldNum" idx="12"/>
          </p:nvPr>
        </p:nvSpPr>
        <p:spPr>
          <a:xfrm>
            <a:off x="11364722" y="6260831"/>
            <a:ext cx="731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75967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hree columns - top">
  <p:cSld name="Title and three columns - top">
    <p:bg>
      <p:bgPr>
        <a:solidFill>
          <a:schemeClr val="dk2"/>
        </a:solidFill>
        <a:effectLst/>
      </p:bgPr>
    </p:bg>
    <p:spTree>
      <p:nvGrpSpPr>
        <p:cNvPr id="1" name="Shape 80"/>
        <p:cNvGrpSpPr/>
        <p:nvPr/>
      </p:nvGrpSpPr>
      <p:grpSpPr>
        <a:xfrm>
          <a:off x="0" y="0"/>
          <a:ext cx="0" cy="0"/>
          <a:chOff x="0" y="0"/>
          <a:chExt cx="0" cy="0"/>
        </a:xfrm>
      </p:grpSpPr>
      <p:sp>
        <p:nvSpPr>
          <p:cNvPr id="81" name="Google Shape;81;g114646dbea4_0_843"/>
          <p:cNvSpPr txBox="1">
            <a:spLocks noGrp="1"/>
          </p:cNvSpPr>
          <p:nvPr>
            <p:ph type="body" idx="1"/>
          </p:nvPr>
        </p:nvSpPr>
        <p:spPr>
          <a:xfrm>
            <a:off x="8357128" y="1644367"/>
            <a:ext cx="3425700" cy="3613500"/>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200"/>
              </a:spcBef>
              <a:spcAft>
                <a:spcPts val="0"/>
              </a:spcAft>
              <a:buClr>
                <a:schemeClr val="accent6"/>
              </a:buClr>
              <a:buSzPts val="2000"/>
              <a:buChar char=" "/>
              <a:defRPr>
                <a:solidFill>
                  <a:schemeClr val="accent6"/>
                </a:solidFill>
              </a:defRPr>
            </a:lvl1pPr>
            <a:lvl2pPr marL="914400" lvl="1" indent="-342900" algn="l">
              <a:lnSpc>
                <a:spcPct val="90000"/>
              </a:lnSpc>
              <a:spcBef>
                <a:spcPts val="200"/>
              </a:spcBef>
              <a:spcAft>
                <a:spcPts val="0"/>
              </a:spcAft>
              <a:buClr>
                <a:schemeClr val="accent6"/>
              </a:buClr>
              <a:buSzPts val="1800"/>
              <a:buChar char="◦"/>
              <a:defRPr>
                <a:solidFill>
                  <a:schemeClr val="accent6"/>
                </a:solidFill>
              </a:defRPr>
            </a:lvl2pPr>
            <a:lvl3pPr marL="1371600" lvl="2" indent="-330200" algn="l">
              <a:lnSpc>
                <a:spcPct val="90000"/>
              </a:lnSpc>
              <a:spcBef>
                <a:spcPts val="400"/>
              </a:spcBef>
              <a:spcAft>
                <a:spcPts val="0"/>
              </a:spcAft>
              <a:buClr>
                <a:schemeClr val="accent6"/>
              </a:buClr>
              <a:buSzPts val="1600"/>
              <a:buChar char="◦"/>
              <a:defRPr sz="1600">
                <a:solidFill>
                  <a:schemeClr val="accent6"/>
                </a:solidFill>
              </a:defRPr>
            </a:lvl3pPr>
            <a:lvl4pPr marL="1828800" lvl="3" indent="-330200" algn="l">
              <a:lnSpc>
                <a:spcPct val="90000"/>
              </a:lnSpc>
              <a:spcBef>
                <a:spcPts val="400"/>
              </a:spcBef>
              <a:spcAft>
                <a:spcPts val="0"/>
              </a:spcAft>
              <a:buClr>
                <a:schemeClr val="accent6"/>
              </a:buClr>
              <a:buSzPts val="1600"/>
              <a:buChar char="◦"/>
              <a:defRPr sz="1600">
                <a:solidFill>
                  <a:schemeClr val="accent6"/>
                </a:solidFill>
              </a:defRPr>
            </a:lvl4pPr>
            <a:lvl5pPr marL="2286000" lvl="4" indent="-330200" algn="l">
              <a:lnSpc>
                <a:spcPct val="90000"/>
              </a:lnSpc>
              <a:spcBef>
                <a:spcPts val="400"/>
              </a:spcBef>
              <a:spcAft>
                <a:spcPts val="0"/>
              </a:spcAft>
              <a:buClr>
                <a:schemeClr val="accent6"/>
              </a:buClr>
              <a:buSzPts val="1600"/>
              <a:buChar char="◦"/>
              <a:defRPr sz="1600">
                <a:solidFill>
                  <a:schemeClr val="accent6"/>
                </a:solidFill>
              </a:defRPr>
            </a:lvl5pPr>
            <a:lvl6pPr marL="2743200" lvl="5" indent="-330200" algn="l">
              <a:lnSpc>
                <a:spcPct val="90000"/>
              </a:lnSpc>
              <a:spcBef>
                <a:spcPts val="400"/>
              </a:spcBef>
              <a:spcAft>
                <a:spcPts val="0"/>
              </a:spcAft>
              <a:buClr>
                <a:schemeClr val="accent6"/>
              </a:buClr>
              <a:buSzPts val="1600"/>
              <a:buChar char="◦"/>
              <a:defRPr sz="1600">
                <a:solidFill>
                  <a:schemeClr val="accent6"/>
                </a:solidFill>
              </a:defRPr>
            </a:lvl6pPr>
            <a:lvl7pPr marL="3200400" lvl="6" indent="-330200" algn="l">
              <a:lnSpc>
                <a:spcPct val="90000"/>
              </a:lnSpc>
              <a:spcBef>
                <a:spcPts val="400"/>
              </a:spcBef>
              <a:spcAft>
                <a:spcPts val="0"/>
              </a:spcAft>
              <a:buClr>
                <a:schemeClr val="accent6"/>
              </a:buClr>
              <a:buSzPts val="1600"/>
              <a:buChar char="◦"/>
              <a:defRPr sz="1600">
                <a:solidFill>
                  <a:schemeClr val="accent6"/>
                </a:solidFill>
              </a:defRPr>
            </a:lvl7pPr>
            <a:lvl8pPr marL="3657600" lvl="7" indent="-330200" algn="l">
              <a:lnSpc>
                <a:spcPct val="90000"/>
              </a:lnSpc>
              <a:spcBef>
                <a:spcPts val="400"/>
              </a:spcBef>
              <a:spcAft>
                <a:spcPts val="0"/>
              </a:spcAft>
              <a:buClr>
                <a:schemeClr val="accent6"/>
              </a:buClr>
              <a:buSzPts val="1600"/>
              <a:buChar char="◦"/>
              <a:defRPr sz="1600">
                <a:solidFill>
                  <a:schemeClr val="accent6"/>
                </a:solidFill>
              </a:defRPr>
            </a:lvl8pPr>
            <a:lvl9pPr marL="4114800" lvl="8" indent="-330200" algn="l">
              <a:lnSpc>
                <a:spcPct val="90000"/>
              </a:lnSpc>
              <a:spcBef>
                <a:spcPts val="400"/>
              </a:spcBef>
              <a:spcAft>
                <a:spcPts val="400"/>
              </a:spcAft>
              <a:buClr>
                <a:schemeClr val="accent6"/>
              </a:buClr>
              <a:buSzPts val="1600"/>
              <a:buChar char="◦"/>
              <a:defRPr sz="1600">
                <a:solidFill>
                  <a:schemeClr val="accent6"/>
                </a:solidFill>
              </a:defRPr>
            </a:lvl9pPr>
          </a:lstStyle>
          <a:p>
            <a:endParaRPr/>
          </a:p>
        </p:txBody>
      </p:sp>
      <p:sp>
        <p:nvSpPr>
          <p:cNvPr id="82" name="Google Shape;82;g114646dbea4_0_843"/>
          <p:cNvSpPr txBox="1">
            <a:spLocks noGrp="1"/>
          </p:cNvSpPr>
          <p:nvPr>
            <p:ph type="title"/>
          </p:nvPr>
        </p:nvSpPr>
        <p:spPr>
          <a:xfrm>
            <a:off x="629200" y="273767"/>
            <a:ext cx="10962900" cy="10236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chemeClr val="dk2"/>
              </a:buClr>
              <a:buSzPts val="4800"/>
              <a:buFont typeface="Lato"/>
              <a:buNone/>
              <a:defRPr b="1">
                <a:solidFill>
                  <a:schemeClr val="dk2"/>
                </a:solidFill>
                <a:latin typeface="Lato"/>
                <a:ea typeface="Lato"/>
                <a:cs typeface="Lato"/>
                <a:sym typeface="Lato"/>
              </a:defRPr>
            </a:lvl1pPr>
            <a:lvl2pPr lvl="1" algn="l">
              <a:lnSpc>
                <a:spcPct val="100000"/>
              </a:lnSpc>
              <a:spcBef>
                <a:spcPts val="0"/>
              </a:spcBef>
              <a:spcAft>
                <a:spcPts val="0"/>
              </a:spcAft>
              <a:buClr>
                <a:schemeClr val="dk2"/>
              </a:buClr>
              <a:buSzPts val="1400"/>
              <a:buFont typeface="Lato"/>
              <a:buNone/>
              <a:defRPr b="1">
                <a:solidFill>
                  <a:schemeClr val="dk2"/>
                </a:solidFill>
                <a:latin typeface="Lato"/>
                <a:ea typeface="Lato"/>
                <a:cs typeface="Lato"/>
                <a:sym typeface="Lato"/>
              </a:defRPr>
            </a:lvl2pPr>
            <a:lvl3pPr lvl="2" algn="l">
              <a:lnSpc>
                <a:spcPct val="100000"/>
              </a:lnSpc>
              <a:spcBef>
                <a:spcPts val="0"/>
              </a:spcBef>
              <a:spcAft>
                <a:spcPts val="0"/>
              </a:spcAft>
              <a:buClr>
                <a:schemeClr val="dk2"/>
              </a:buClr>
              <a:buSzPts val="1400"/>
              <a:buFont typeface="Lato"/>
              <a:buNone/>
              <a:defRPr b="1">
                <a:solidFill>
                  <a:schemeClr val="dk2"/>
                </a:solidFill>
                <a:latin typeface="Lato"/>
                <a:ea typeface="Lato"/>
                <a:cs typeface="Lato"/>
                <a:sym typeface="Lato"/>
              </a:defRPr>
            </a:lvl3pPr>
            <a:lvl4pPr lvl="3" algn="l">
              <a:lnSpc>
                <a:spcPct val="100000"/>
              </a:lnSpc>
              <a:spcBef>
                <a:spcPts val="0"/>
              </a:spcBef>
              <a:spcAft>
                <a:spcPts val="0"/>
              </a:spcAft>
              <a:buClr>
                <a:schemeClr val="dk2"/>
              </a:buClr>
              <a:buSzPts val="1400"/>
              <a:buFont typeface="Lato"/>
              <a:buNone/>
              <a:defRPr b="1">
                <a:solidFill>
                  <a:schemeClr val="dk2"/>
                </a:solidFill>
                <a:latin typeface="Lato"/>
                <a:ea typeface="Lato"/>
                <a:cs typeface="Lato"/>
                <a:sym typeface="Lato"/>
              </a:defRPr>
            </a:lvl4pPr>
            <a:lvl5pPr lvl="4" algn="l">
              <a:lnSpc>
                <a:spcPct val="100000"/>
              </a:lnSpc>
              <a:spcBef>
                <a:spcPts val="0"/>
              </a:spcBef>
              <a:spcAft>
                <a:spcPts val="0"/>
              </a:spcAft>
              <a:buClr>
                <a:schemeClr val="dk2"/>
              </a:buClr>
              <a:buSzPts val="1400"/>
              <a:buFont typeface="Lato"/>
              <a:buNone/>
              <a:defRPr b="1">
                <a:solidFill>
                  <a:schemeClr val="dk2"/>
                </a:solidFill>
                <a:latin typeface="Lato"/>
                <a:ea typeface="Lato"/>
                <a:cs typeface="Lato"/>
                <a:sym typeface="Lato"/>
              </a:defRPr>
            </a:lvl5pPr>
            <a:lvl6pPr lvl="5" algn="l">
              <a:lnSpc>
                <a:spcPct val="100000"/>
              </a:lnSpc>
              <a:spcBef>
                <a:spcPts val="0"/>
              </a:spcBef>
              <a:spcAft>
                <a:spcPts val="0"/>
              </a:spcAft>
              <a:buClr>
                <a:schemeClr val="dk2"/>
              </a:buClr>
              <a:buSzPts val="1400"/>
              <a:buFont typeface="Lato"/>
              <a:buNone/>
              <a:defRPr b="1">
                <a:solidFill>
                  <a:schemeClr val="dk2"/>
                </a:solidFill>
                <a:latin typeface="Lato"/>
                <a:ea typeface="Lato"/>
                <a:cs typeface="Lato"/>
                <a:sym typeface="Lato"/>
              </a:defRPr>
            </a:lvl6pPr>
            <a:lvl7pPr lvl="6" algn="l">
              <a:lnSpc>
                <a:spcPct val="100000"/>
              </a:lnSpc>
              <a:spcBef>
                <a:spcPts val="0"/>
              </a:spcBef>
              <a:spcAft>
                <a:spcPts val="0"/>
              </a:spcAft>
              <a:buClr>
                <a:schemeClr val="dk2"/>
              </a:buClr>
              <a:buSzPts val="1400"/>
              <a:buFont typeface="Lato"/>
              <a:buNone/>
              <a:defRPr b="1">
                <a:solidFill>
                  <a:schemeClr val="dk2"/>
                </a:solidFill>
                <a:latin typeface="Lato"/>
                <a:ea typeface="Lato"/>
                <a:cs typeface="Lato"/>
                <a:sym typeface="Lato"/>
              </a:defRPr>
            </a:lvl7pPr>
            <a:lvl8pPr lvl="7" algn="l">
              <a:lnSpc>
                <a:spcPct val="100000"/>
              </a:lnSpc>
              <a:spcBef>
                <a:spcPts val="0"/>
              </a:spcBef>
              <a:spcAft>
                <a:spcPts val="0"/>
              </a:spcAft>
              <a:buClr>
                <a:schemeClr val="dk2"/>
              </a:buClr>
              <a:buSzPts val="1400"/>
              <a:buFont typeface="Lato"/>
              <a:buNone/>
              <a:defRPr b="1">
                <a:solidFill>
                  <a:schemeClr val="dk2"/>
                </a:solidFill>
                <a:latin typeface="Lato"/>
                <a:ea typeface="Lato"/>
                <a:cs typeface="Lato"/>
                <a:sym typeface="Lato"/>
              </a:defRPr>
            </a:lvl8pPr>
            <a:lvl9pPr lvl="8" algn="l">
              <a:lnSpc>
                <a:spcPct val="100000"/>
              </a:lnSpc>
              <a:spcBef>
                <a:spcPts val="0"/>
              </a:spcBef>
              <a:spcAft>
                <a:spcPts val="0"/>
              </a:spcAft>
              <a:buClr>
                <a:schemeClr val="dk2"/>
              </a:buClr>
              <a:buSzPts val="1400"/>
              <a:buFont typeface="Lato"/>
              <a:buNone/>
              <a:defRPr b="1">
                <a:solidFill>
                  <a:schemeClr val="dk2"/>
                </a:solidFill>
                <a:latin typeface="Lato"/>
                <a:ea typeface="Lato"/>
                <a:cs typeface="Lato"/>
                <a:sym typeface="Lato"/>
              </a:defRPr>
            </a:lvl9pPr>
          </a:lstStyle>
          <a:p>
            <a:endParaRPr/>
          </a:p>
        </p:txBody>
      </p:sp>
      <p:sp>
        <p:nvSpPr>
          <p:cNvPr id="83" name="Google Shape;83;g114646dbea4_0_843"/>
          <p:cNvSpPr txBox="1">
            <a:spLocks noGrp="1"/>
          </p:cNvSpPr>
          <p:nvPr>
            <p:ph type="body" idx="2"/>
          </p:nvPr>
        </p:nvSpPr>
        <p:spPr>
          <a:xfrm>
            <a:off x="629200" y="1644367"/>
            <a:ext cx="3308100" cy="3613500"/>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200"/>
              </a:spcBef>
              <a:spcAft>
                <a:spcPts val="0"/>
              </a:spcAft>
              <a:buClr>
                <a:schemeClr val="accent6"/>
              </a:buClr>
              <a:buSzPts val="2000"/>
              <a:buChar char=" "/>
              <a:defRPr>
                <a:solidFill>
                  <a:schemeClr val="accent6"/>
                </a:solidFill>
              </a:defRPr>
            </a:lvl1pPr>
            <a:lvl2pPr marL="914400" lvl="1" indent="-342900" algn="l">
              <a:lnSpc>
                <a:spcPct val="90000"/>
              </a:lnSpc>
              <a:spcBef>
                <a:spcPts val="200"/>
              </a:spcBef>
              <a:spcAft>
                <a:spcPts val="0"/>
              </a:spcAft>
              <a:buClr>
                <a:schemeClr val="accent6"/>
              </a:buClr>
              <a:buSzPts val="1800"/>
              <a:buChar char="◦"/>
              <a:defRPr>
                <a:solidFill>
                  <a:schemeClr val="accent6"/>
                </a:solidFill>
              </a:defRPr>
            </a:lvl2pPr>
            <a:lvl3pPr marL="1371600" lvl="2" indent="-330200" algn="l">
              <a:lnSpc>
                <a:spcPct val="90000"/>
              </a:lnSpc>
              <a:spcBef>
                <a:spcPts val="400"/>
              </a:spcBef>
              <a:spcAft>
                <a:spcPts val="0"/>
              </a:spcAft>
              <a:buClr>
                <a:schemeClr val="accent6"/>
              </a:buClr>
              <a:buSzPts val="1600"/>
              <a:buChar char="◦"/>
              <a:defRPr sz="1600">
                <a:solidFill>
                  <a:schemeClr val="accent6"/>
                </a:solidFill>
              </a:defRPr>
            </a:lvl3pPr>
            <a:lvl4pPr marL="1828800" lvl="3" indent="-330200" algn="l">
              <a:lnSpc>
                <a:spcPct val="90000"/>
              </a:lnSpc>
              <a:spcBef>
                <a:spcPts val="400"/>
              </a:spcBef>
              <a:spcAft>
                <a:spcPts val="0"/>
              </a:spcAft>
              <a:buClr>
                <a:schemeClr val="accent6"/>
              </a:buClr>
              <a:buSzPts val="1600"/>
              <a:buChar char="◦"/>
              <a:defRPr sz="1600">
                <a:solidFill>
                  <a:schemeClr val="accent6"/>
                </a:solidFill>
              </a:defRPr>
            </a:lvl4pPr>
            <a:lvl5pPr marL="2286000" lvl="4" indent="-330200" algn="l">
              <a:lnSpc>
                <a:spcPct val="90000"/>
              </a:lnSpc>
              <a:spcBef>
                <a:spcPts val="400"/>
              </a:spcBef>
              <a:spcAft>
                <a:spcPts val="0"/>
              </a:spcAft>
              <a:buClr>
                <a:schemeClr val="accent6"/>
              </a:buClr>
              <a:buSzPts val="1600"/>
              <a:buChar char="◦"/>
              <a:defRPr sz="1600">
                <a:solidFill>
                  <a:schemeClr val="accent6"/>
                </a:solidFill>
              </a:defRPr>
            </a:lvl5pPr>
            <a:lvl6pPr marL="2743200" lvl="5" indent="-330200" algn="l">
              <a:lnSpc>
                <a:spcPct val="90000"/>
              </a:lnSpc>
              <a:spcBef>
                <a:spcPts val="400"/>
              </a:spcBef>
              <a:spcAft>
                <a:spcPts val="0"/>
              </a:spcAft>
              <a:buClr>
                <a:schemeClr val="accent6"/>
              </a:buClr>
              <a:buSzPts val="1600"/>
              <a:buChar char="◦"/>
              <a:defRPr sz="1600">
                <a:solidFill>
                  <a:schemeClr val="accent6"/>
                </a:solidFill>
              </a:defRPr>
            </a:lvl6pPr>
            <a:lvl7pPr marL="3200400" lvl="6" indent="-330200" algn="l">
              <a:lnSpc>
                <a:spcPct val="90000"/>
              </a:lnSpc>
              <a:spcBef>
                <a:spcPts val="400"/>
              </a:spcBef>
              <a:spcAft>
                <a:spcPts val="0"/>
              </a:spcAft>
              <a:buClr>
                <a:schemeClr val="accent6"/>
              </a:buClr>
              <a:buSzPts val="1600"/>
              <a:buChar char="◦"/>
              <a:defRPr sz="1600">
                <a:solidFill>
                  <a:schemeClr val="accent6"/>
                </a:solidFill>
              </a:defRPr>
            </a:lvl7pPr>
            <a:lvl8pPr marL="3657600" lvl="7" indent="-330200" algn="l">
              <a:lnSpc>
                <a:spcPct val="90000"/>
              </a:lnSpc>
              <a:spcBef>
                <a:spcPts val="400"/>
              </a:spcBef>
              <a:spcAft>
                <a:spcPts val="0"/>
              </a:spcAft>
              <a:buClr>
                <a:schemeClr val="accent6"/>
              </a:buClr>
              <a:buSzPts val="1600"/>
              <a:buChar char="◦"/>
              <a:defRPr sz="1600">
                <a:solidFill>
                  <a:schemeClr val="accent6"/>
                </a:solidFill>
              </a:defRPr>
            </a:lvl8pPr>
            <a:lvl9pPr marL="4114800" lvl="8" indent="-330200" algn="l">
              <a:lnSpc>
                <a:spcPct val="90000"/>
              </a:lnSpc>
              <a:spcBef>
                <a:spcPts val="400"/>
              </a:spcBef>
              <a:spcAft>
                <a:spcPts val="400"/>
              </a:spcAft>
              <a:buClr>
                <a:schemeClr val="accent6"/>
              </a:buClr>
              <a:buSzPts val="1600"/>
              <a:buChar char="◦"/>
              <a:defRPr sz="1600">
                <a:solidFill>
                  <a:schemeClr val="accent6"/>
                </a:solidFill>
              </a:defRPr>
            </a:lvl9pPr>
          </a:lstStyle>
          <a:p>
            <a:endParaRPr/>
          </a:p>
        </p:txBody>
      </p:sp>
      <p:sp>
        <p:nvSpPr>
          <p:cNvPr id="84" name="Google Shape;84;g114646dbea4_0_843"/>
          <p:cNvSpPr txBox="1">
            <a:spLocks noGrp="1"/>
          </p:cNvSpPr>
          <p:nvPr>
            <p:ph type="body" idx="3"/>
          </p:nvPr>
        </p:nvSpPr>
        <p:spPr>
          <a:xfrm>
            <a:off x="4434347" y="1644367"/>
            <a:ext cx="3425700" cy="3613500"/>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200"/>
              </a:spcBef>
              <a:spcAft>
                <a:spcPts val="0"/>
              </a:spcAft>
              <a:buClr>
                <a:schemeClr val="accent6"/>
              </a:buClr>
              <a:buSzPts val="2000"/>
              <a:buChar char=" "/>
              <a:defRPr>
                <a:solidFill>
                  <a:schemeClr val="accent6"/>
                </a:solidFill>
              </a:defRPr>
            </a:lvl1pPr>
            <a:lvl2pPr marL="914400" lvl="1" indent="-342900" algn="l">
              <a:lnSpc>
                <a:spcPct val="90000"/>
              </a:lnSpc>
              <a:spcBef>
                <a:spcPts val="200"/>
              </a:spcBef>
              <a:spcAft>
                <a:spcPts val="0"/>
              </a:spcAft>
              <a:buClr>
                <a:schemeClr val="accent6"/>
              </a:buClr>
              <a:buSzPts val="1800"/>
              <a:buChar char="◦"/>
              <a:defRPr>
                <a:solidFill>
                  <a:schemeClr val="accent6"/>
                </a:solidFill>
              </a:defRPr>
            </a:lvl2pPr>
            <a:lvl3pPr marL="1371600" lvl="2" indent="-330200" algn="l">
              <a:lnSpc>
                <a:spcPct val="90000"/>
              </a:lnSpc>
              <a:spcBef>
                <a:spcPts val="400"/>
              </a:spcBef>
              <a:spcAft>
                <a:spcPts val="0"/>
              </a:spcAft>
              <a:buClr>
                <a:schemeClr val="accent6"/>
              </a:buClr>
              <a:buSzPts val="1600"/>
              <a:buChar char="◦"/>
              <a:defRPr sz="1600">
                <a:solidFill>
                  <a:schemeClr val="accent6"/>
                </a:solidFill>
              </a:defRPr>
            </a:lvl3pPr>
            <a:lvl4pPr marL="1828800" lvl="3" indent="-330200" algn="l">
              <a:lnSpc>
                <a:spcPct val="90000"/>
              </a:lnSpc>
              <a:spcBef>
                <a:spcPts val="400"/>
              </a:spcBef>
              <a:spcAft>
                <a:spcPts val="0"/>
              </a:spcAft>
              <a:buClr>
                <a:schemeClr val="accent6"/>
              </a:buClr>
              <a:buSzPts val="1600"/>
              <a:buChar char="◦"/>
              <a:defRPr sz="1600">
                <a:solidFill>
                  <a:schemeClr val="accent6"/>
                </a:solidFill>
              </a:defRPr>
            </a:lvl4pPr>
            <a:lvl5pPr marL="2286000" lvl="4" indent="-330200" algn="l">
              <a:lnSpc>
                <a:spcPct val="90000"/>
              </a:lnSpc>
              <a:spcBef>
                <a:spcPts val="400"/>
              </a:spcBef>
              <a:spcAft>
                <a:spcPts val="0"/>
              </a:spcAft>
              <a:buClr>
                <a:schemeClr val="accent6"/>
              </a:buClr>
              <a:buSzPts val="1600"/>
              <a:buChar char="◦"/>
              <a:defRPr sz="1600">
                <a:solidFill>
                  <a:schemeClr val="accent6"/>
                </a:solidFill>
              </a:defRPr>
            </a:lvl5pPr>
            <a:lvl6pPr marL="2743200" lvl="5" indent="-330200" algn="l">
              <a:lnSpc>
                <a:spcPct val="90000"/>
              </a:lnSpc>
              <a:spcBef>
                <a:spcPts val="400"/>
              </a:spcBef>
              <a:spcAft>
                <a:spcPts val="0"/>
              </a:spcAft>
              <a:buClr>
                <a:schemeClr val="accent6"/>
              </a:buClr>
              <a:buSzPts val="1600"/>
              <a:buChar char="◦"/>
              <a:defRPr sz="1600">
                <a:solidFill>
                  <a:schemeClr val="accent6"/>
                </a:solidFill>
              </a:defRPr>
            </a:lvl6pPr>
            <a:lvl7pPr marL="3200400" lvl="6" indent="-330200" algn="l">
              <a:lnSpc>
                <a:spcPct val="90000"/>
              </a:lnSpc>
              <a:spcBef>
                <a:spcPts val="400"/>
              </a:spcBef>
              <a:spcAft>
                <a:spcPts val="0"/>
              </a:spcAft>
              <a:buClr>
                <a:schemeClr val="accent6"/>
              </a:buClr>
              <a:buSzPts val="1600"/>
              <a:buChar char="◦"/>
              <a:defRPr sz="1600">
                <a:solidFill>
                  <a:schemeClr val="accent6"/>
                </a:solidFill>
              </a:defRPr>
            </a:lvl7pPr>
            <a:lvl8pPr marL="3657600" lvl="7" indent="-330200" algn="l">
              <a:lnSpc>
                <a:spcPct val="90000"/>
              </a:lnSpc>
              <a:spcBef>
                <a:spcPts val="400"/>
              </a:spcBef>
              <a:spcAft>
                <a:spcPts val="0"/>
              </a:spcAft>
              <a:buClr>
                <a:schemeClr val="accent6"/>
              </a:buClr>
              <a:buSzPts val="1600"/>
              <a:buChar char="◦"/>
              <a:defRPr sz="1600">
                <a:solidFill>
                  <a:schemeClr val="accent6"/>
                </a:solidFill>
              </a:defRPr>
            </a:lvl8pPr>
            <a:lvl9pPr marL="4114800" lvl="8" indent="-330200" algn="l">
              <a:lnSpc>
                <a:spcPct val="90000"/>
              </a:lnSpc>
              <a:spcBef>
                <a:spcPts val="400"/>
              </a:spcBef>
              <a:spcAft>
                <a:spcPts val="400"/>
              </a:spcAft>
              <a:buClr>
                <a:schemeClr val="accent6"/>
              </a:buClr>
              <a:buSzPts val="1600"/>
              <a:buChar char="◦"/>
              <a:defRPr sz="1600">
                <a:solidFill>
                  <a:schemeClr val="accent6"/>
                </a:solidFill>
              </a:defRPr>
            </a:lvl9pPr>
          </a:lstStyle>
          <a:p>
            <a:endParaRPr/>
          </a:p>
        </p:txBody>
      </p:sp>
      <p:sp>
        <p:nvSpPr>
          <p:cNvPr id="85" name="Google Shape;85;g114646dbea4_0_843"/>
          <p:cNvSpPr txBox="1">
            <a:spLocks noGrp="1"/>
          </p:cNvSpPr>
          <p:nvPr>
            <p:ph type="sldNum" idx="12"/>
          </p:nvPr>
        </p:nvSpPr>
        <p:spPr>
          <a:xfrm>
            <a:off x="11364722" y="6362431"/>
            <a:ext cx="731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grpSp>
        <p:nvGrpSpPr>
          <p:cNvPr id="86" name="Google Shape;86;g114646dbea4_0_843"/>
          <p:cNvGrpSpPr/>
          <p:nvPr/>
        </p:nvGrpSpPr>
        <p:grpSpPr>
          <a:xfrm>
            <a:off x="203195" y="6372441"/>
            <a:ext cx="4762381" cy="364791"/>
            <a:chOff x="152400" y="4779450"/>
            <a:chExt cx="3571875" cy="273600"/>
          </a:xfrm>
        </p:grpSpPr>
        <p:pic>
          <p:nvPicPr>
            <p:cNvPr id="87" name="Google Shape;87;g114646dbea4_0_843" descr="Social media icons for: Twitter, Facebook, LinkedIn, Instagram, Pinterest, and YouTube"/>
            <p:cNvPicPr preferRelativeResize="0"/>
            <p:nvPr/>
          </p:nvPicPr>
          <p:blipFill rotWithShape="1">
            <a:blip r:embed="rId2">
              <a:alphaModFix/>
            </a:blip>
            <a:srcRect/>
            <a:stretch/>
          </p:blipFill>
          <p:spPr>
            <a:xfrm>
              <a:off x="152400" y="4882300"/>
              <a:ext cx="1229306" cy="170750"/>
            </a:xfrm>
            <a:prstGeom prst="rect">
              <a:avLst/>
            </a:prstGeom>
            <a:noFill/>
            <a:ln>
              <a:noFill/>
            </a:ln>
          </p:spPr>
        </p:pic>
        <p:sp>
          <p:nvSpPr>
            <p:cNvPr id="88" name="Google Shape;88;g114646dbea4_0_843"/>
            <p:cNvSpPr txBox="1"/>
            <p:nvPr/>
          </p:nvSpPr>
          <p:spPr>
            <a:xfrm>
              <a:off x="1400175" y="4779450"/>
              <a:ext cx="2324100" cy="2565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372861"/>
                  </a:solidFill>
                  <a:latin typeface="Lato"/>
                  <a:ea typeface="Lato"/>
                  <a:cs typeface="Lato"/>
                  <a:sym typeface="Lato"/>
                </a:rPr>
                <a:t>@CAST_UDL | #CASTPL</a:t>
              </a:r>
              <a:endParaRPr sz="1600" b="1" i="0" u="none" strike="noStrike" cap="none">
                <a:solidFill>
                  <a:srgbClr val="372861"/>
                </a:solidFill>
                <a:latin typeface="Lato"/>
                <a:ea typeface="Lato"/>
                <a:cs typeface="Lato"/>
                <a:sym typeface="Lato"/>
              </a:endParaRPr>
            </a:p>
          </p:txBody>
        </p:sp>
      </p:grpSp>
    </p:spTree>
    <p:extLst>
      <p:ext uri="{BB962C8B-B14F-4D97-AF65-F5344CB8AC3E}">
        <p14:creationId xmlns:p14="http://schemas.microsoft.com/office/powerpoint/2010/main" val="7283314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aption 1">
  <p:cSld name="Caption 1">
    <p:bg>
      <p:bgPr>
        <a:solidFill>
          <a:schemeClr val="accent4"/>
        </a:solidFill>
        <a:effectLst/>
      </p:bgPr>
    </p:bg>
    <p:spTree>
      <p:nvGrpSpPr>
        <p:cNvPr id="1" name="Shape 89"/>
        <p:cNvGrpSpPr/>
        <p:nvPr/>
      </p:nvGrpSpPr>
      <p:grpSpPr>
        <a:xfrm>
          <a:off x="0" y="0"/>
          <a:ext cx="0" cy="0"/>
          <a:chOff x="0" y="0"/>
          <a:chExt cx="0" cy="0"/>
        </a:xfrm>
      </p:grpSpPr>
      <p:sp>
        <p:nvSpPr>
          <p:cNvPr id="90" name="Google Shape;90;g114646dbea4_0_3638"/>
          <p:cNvSpPr txBox="1">
            <a:spLocks noGrp="1"/>
          </p:cNvSpPr>
          <p:nvPr>
            <p:ph type="body" idx="1"/>
          </p:nvPr>
        </p:nvSpPr>
        <p:spPr>
          <a:xfrm>
            <a:off x="76200" y="6298233"/>
            <a:ext cx="11175900" cy="320700"/>
          </a:xfrm>
          <a:prstGeom prst="rect">
            <a:avLst/>
          </a:prstGeom>
          <a:noFill/>
          <a:ln>
            <a:noFill/>
          </a:ln>
        </p:spPr>
        <p:txBody>
          <a:bodyPr spcFirstLastPara="1" wrap="square" lIns="0" tIns="45700" rIns="0" bIns="45700" anchor="ctr" anchorCtr="0">
            <a:normAutofit/>
          </a:bodyPr>
          <a:lstStyle>
            <a:lvl1pPr marL="457200" lvl="0" indent="-228600" algn="l">
              <a:lnSpc>
                <a:spcPct val="100000"/>
              </a:lnSpc>
              <a:spcBef>
                <a:spcPts val="1200"/>
              </a:spcBef>
              <a:spcAft>
                <a:spcPts val="0"/>
              </a:spcAft>
              <a:buClr>
                <a:schemeClr val="dk2"/>
              </a:buClr>
              <a:buSzPts val="2000"/>
              <a:buNone/>
              <a:defRPr b="1">
                <a:solidFill>
                  <a:schemeClr val="dk2"/>
                </a:solidFill>
              </a:defRPr>
            </a:lvl1pPr>
            <a:lvl2pPr marL="914400" lvl="1" indent="-342900" algn="l">
              <a:lnSpc>
                <a:spcPct val="90000"/>
              </a:lnSpc>
              <a:spcBef>
                <a:spcPts val="200"/>
              </a:spcBef>
              <a:spcAft>
                <a:spcPts val="0"/>
              </a:spcAft>
              <a:buSzPts val="18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SzPts val="1400"/>
              <a:buChar char="◦"/>
              <a:defRPr/>
            </a:lvl6pPr>
            <a:lvl7pPr marL="3200400" lvl="6" indent="-317500" algn="l">
              <a:lnSpc>
                <a:spcPct val="90000"/>
              </a:lnSpc>
              <a:spcBef>
                <a:spcPts val="400"/>
              </a:spcBef>
              <a:spcAft>
                <a:spcPts val="0"/>
              </a:spcAft>
              <a:buSzPts val="1400"/>
              <a:buChar char="◦"/>
              <a:defRPr/>
            </a:lvl7pPr>
            <a:lvl8pPr marL="3657600" lvl="7" indent="-317500" algn="l">
              <a:lnSpc>
                <a:spcPct val="90000"/>
              </a:lnSpc>
              <a:spcBef>
                <a:spcPts val="400"/>
              </a:spcBef>
              <a:spcAft>
                <a:spcPts val="0"/>
              </a:spcAft>
              <a:buSzPts val="1400"/>
              <a:buChar char="◦"/>
              <a:defRPr/>
            </a:lvl8pPr>
            <a:lvl9pPr marL="4114800" lvl="8" indent="-317500" algn="l">
              <a:lnSpc>
                <a:spcPct val="90000"/>
              </a:lnSpc>
              <a:spcBef>
                <a:spcPts val="400"/>
              </a:spcBef>
              <a:spcAft>
                <a:spcPts val="400"/>
              </a:spcAft>
              <a:buSzPts val="1400"/>
              <a:buChar char="◦"/>
              <a:defRPr/>
            </a:lvl9pPr>
          </a:lstStyle>
          <a:p>
            <a:endParaRPr/>
          </a:p>
        </p:txBody>
      </p:sp>
      <p:sp>
        <p:nvSpPr>
          <p:cNvPr id="91" name="Google Shape;91;g114646dbea4_0_3638"/>
          <p:cNvSpPr txBox="1">
            <a:spLocks noGrp="1"/>
          </p:cNvSpPr>
          <p:nvPr>
            <p:ph type="sldNum" idx="12"/>
          </p:nvPr>
        </p:nvSpPr>
        <p:spPr>
          <a:xfrm>
            <a:off x="11364722" y="6260831"/>
            <a:ext cx="731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75957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2"/>
        <p:cNvGrpSpPr/>
        <p:nvPr/>
      </p:nvGrpSpPr>
      <p:grpSpPr>
        <a:xfrm>
          <a:off x="0" y="0"/>
          <a:ext cx="0" cy="0"/>
          <a:chOff x="0" y="0"/>
          <a:chExt cx="0" cy="0"/>
        </a:xfrm>
      </p:grpSpPr>
      <p:sp>
        <p:nvSpPr>
          <p:cNvPr id="93" name="Google Shape;93;p14"/>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1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42400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904269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97"/>
        <p:cNvGrpSpPr/>
        <p:nvPr/>
      </p:nvGrpSpPr>
      <p:grpSpPr>
        <a:xfrm>
          <a:off x="0" y="0"/>
          <a:ext cx="0" cy="0"/>
          <a:chOff x="0" y="0"/>
          <a:chExt cx="0" cy="0"/>
        </a:xfrm>
      </p:grpSpPr>
      <p:sp>
        <p:nvSpPr>
          <p:cNvPr id="98" name="Google Shape;98;p10"/>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10"/>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10"/>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10"/>
          <p:cNvSpPr txBox="1">
            <a:spLocks noGrp="1"/>
          </p:cNvSpPr>
          <p:nvPr>
            <p:ph type="subTitle" idx="1"/>
          </p:nvPr>
        </p:nvSpPr>
        <p:spPr>
          <a:xfrm>
            <a:off x="1100051" y="4455620"/>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102" name="Google Shape;102;p1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10"/>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10"/>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05" name="Google Shape;105;p10"/>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Tree>
    <p:extLst>
      <p:ext uri="{BB962C8B-B14F-4D97-AF65-F5344CB8AC3E}">
        <p14:creationId xmlns:p14="http://schemas.microsoft.com/office/powerpoint/2010/main" val="7111074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06"/>
        <p:cNvGrpSpPr/>
        <p:nvPr/>
      </p:nvGrpSpPr>
      <p:grpSpPr>
        <a:xfrm>
          <a:off x="0" y="0"/>
          <a:ext cx="0" cy="0"/>
          <a:chOff x="0" y="0"/>
          <a:chExt cx="0" cy="0"/>
        </a:xfrm>
      </p:grpSpPr>
      <p:sp>
        <p:nvSpPr>
          <p:cNvPr id="107" name="Google Shape;107;p1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13"/>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109" name="Google Shape;109;p13"/>
          <p:cNvSpPr txBox="1">
            <a:spLocks noGrp="1"/>
          </p:cNvSpPr>
          <p:nvPr>
            <p:ph type="body" idx="2"/>
          </p:nvPr>
        </p:nvSpPr>
        <p:spPr>
          <a:xfrm>
            <a:off x="109728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10" name="Google Shape;110;p13"/>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111" name="Google Shape;111;p13"/>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12" name="Google Shape;112;p1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1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1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569766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rot="5400000">
            <a:off x="4114800" y="-1171786"/>
            <a:ext cx="4023360" cy="100584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18" name="Google Shape;118;p18"/>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18"/>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18"/>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688215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 Title and Text">
    <p:spTree>
      <p:nvGrpSpPr>
        <p:cNvPr id="1" name="Shape 121"/>
        <p:cNvGrpSpPr/>
        <p:nvPr/>
      </p:nvGrpSpPr>
      <p:grpSpPr>
        <a:xfrm>
          <a:off x="0" y="0"/>
          <a:ext cx="0" cy="0"/>
          <a:chOff x="0" y="0"/>
          <a:chExt cx="0" cy="0"/>
        </a:xfrm>
      </p:grpSpPr>
      <p:sp>
        <p:nvSpPr>
          <p:cNvPr id="122" name="Google Shape;122;p19"/>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19"/>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19"/>
          <p:cNvSpPr txBox="1">
            <a:spLocks noGrp="1"/>
          </p:cNvSpPr>
          <p:nvPr>
            <p:ph type="title"/>
          </p:nvPr>
        </p:nvSpPr>
        <p:spPr>
          <a:xfrm rot="5400000">
            <a:off x="7160640" y="1979039"/>
            <a:ext cx="5757421" cy="26289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19"/>
          <p:cNvSpPr txBox="1">
            <a:spLocks noGrp="1"/>
          </p:cNvSpPr>
          <p:nvPr>
            <p:ph type="body" idx="1"/>
          </p:nvPr>
        </p:nvSpPr>
        <p:spPr>
          <a:xfrm rot="5400000">
            <a:off x="1826639" y="-573661"/>
            <a:ext cx="5757422" cy="77343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26" name="Google Shape;126;p19"/>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271056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29"/>
        <p:cNvGrpSpPr/>
        <p:nvPr/>
      </p:nvGrpSpPr>
      <p:grpSpPr>
        <a:xfrm>
          <a:off x="0" y="0"/>
          <a:ext cx="0" cy="0"/>
          <a:chOff x="0" y="0"/>
          <a:chExt cx="0" cy="0"/>
        </a:xfrm>
      </p:grpSpPr>
      <p:sp>
        <p:nvSpPr>
          <p:cNvPr id="130" name="Google Shape;130;p20"/>
          <p:cNvSpPr txBox="1">
            <a:spLocks noGrp="1"/>
          </p:cNvSpPr>
          <p:nvPr>
            <p:ph type="title"/>
          </p:nvPr>
        </p:nvSpPr>
        <p:spPr>
          <a:xfrm>
            <a:off x="415600" y="593367"/>
            <a:ext cx="11360800" cy="831200"/>
          </a:xfrm>
          <a:prstGeom prst="rect">
            <a:avLst/>
          </a:prstGeom>
          <a:noFill/>
          <a:ln>
            <a:noFill/>
          </a:ln>
        </p:spPr>
        <p:txBody>
          <a:bodyPr spcFirstLastPara="1" wrap="square" lIns="91425" tIns="91425" rIns="91425" bIns="91425" anchor="t" anchorCtr="0">
            <a:noAutofit/>
          </a:bodyPr>
          <a:lstStyle>
            <a:lvl1pPr lvl="0" algn="l">
              <a:lnSpc>
                <a:spcPct val="85000"/>
              </a:lnSpc>
              <a:spcBef>
                <a:spcPts val="0"/>
              </a:spcBef>
              <a:spcAft>
                <a:spcPts val="0"/>
              </a:spcAft>
              <a:buClr>
                <a:srgbClr val="3F3F3F"/>
              </a:buClr>
              <a:buSzPts val="3000"/>
              <a:buFont typeface="Calibri"/>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31" name="Google Shape;131;p20"/>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gn="l">
              <a:lnSpc>
                <a:spcPct val="90000"/>
              </a:lnSpc>
              <a:spcBef>
                <a:spcPts val="0"/>
              </a:spcBef>
              <a:spcAft>
                <a:spcPts val="0"/>
              </a:spcAft>
              <a:buSzPts val="1800"/>
              <a:buChar char="●"/>
              <a:defRPr/>
            </a:lvl1pPr>
            <a:lvl2pPr marL="914400" lvl="1" indent="-317500" algn="l">
              <a:lnSpc>
                <a:spcPct val="90000"/>
              </a:lnSpc>
              <a:spcBef>
                <a:spcPts val="2133"/>
              </a:spcBef>
              <a:spcAft>
                <a:spcPts val="0"/>
              </a:spcAft>
              <a:buSzPts val="1400"/>
              <a:buChar char="○"/>
              <a:defRPr/>
            </a:lvl2pPr>
            <a:lvl3pPr marL="1371600" lvl="2" indent="-317500" algn="l">
              <a:lnSpc>
                <a:spcPct val="90000"/>
              </a:lnSpc>
              <a:spcBef>
                <a:spcPts val="2133"/>
              </a:spcBef>
              <a:spcAft>
                <a:spcPts val="0"/>
              </a:spcAft>
              <a:buSzPts val="1400"/>
              <a:buChar char="■"/>
              <a:defRPr/>
            </a:lvl3pPr>
            <a:lvl4pPr marL="1828800" lvl="3" indent="-317500" algn="l">
              <a:lnSpc>
                <a:spcPct val="90000"/>
              </a:lnSpc>
              <a:spcBef>
                <a:spcPts val="2133"/>
              </a:spcBef>
              <a:spcAft>
                <a:spcPts val="0"/>
              </a:spcAft>
              <a:buSzPts val="1400"/>
              <a:buChar char="●"/>
              <a:defRPr/>
            </a:lvl4pPr>
            <a:lvl5pPr marL="2286000" lvl="4" indent="-317500" algn="l">
              <a:lnSpc>
                <a:spcPct val="90000"/>
              </a:lnSpc>
              <a:spcBef>
                <a:spcPts val="2133"/>
              </a:spcBef>
              <a:spcAft>
                <a:spcPts val="0"/>
              </a:spcAft>
              <a:buSzPts val="1400"/>
              <a:buChar char="○"/>
              <a:defRPr/>
            </a:lvl5pPr>
            <a:lvl6pPr marL="2743200" lvl="5" indent="-317500" algn="l">
              <a:lnSpc>
                <a:spcPct val="90000"/>
              </a:lnSpc>
              <a:spcBef>
                <a:spcPts val="2133"/>
              </a:spcBef>
              <a:spcAft>
                <a:spcPts val="0"/>
              </a:spcAft>
              <a:buSzPts val="1400"/>
              <a:buChar char="■"/>
              <a:defRPr/>
            </a:lvl6pPr>
            <a:lvl7pPr marL="3200400" lvl="6" indent="-317500" algn="l">
              <a:lnSpc>
                <a:spcPct val="90000"/>
              </a:lnSpc>
              <a:spcBef>
                <a:spcPts val="2133"/>
              </a:spcBef>
              <a:spcAft>
                <a:spcPts val="0"/>
              </a:spcAft>
              <a:buSzPts val="1400"/>
              <a:buChar char="●"/>
              <a:defRPr/>
            </a:lvl7pPr>
            <a:lvl8pPr marL="3657600" lvl="7" indent="-317500" algn="l">
              <a:lnSpc>
                <a:spcPct val="90000"/>
              </a:lnSpc>
              <a:spcBef>
                <a:spcPts val="2133"/>
              </a:spcBef>
              <a:spcAft>
                <a:spcPts val="0"/>
              </a:spcAft>
              <a:buSzPts val="1400"/>
              <a:buChar char="○"/>
              <a:defRPr/>
            </a:lvl8pPr>
            <a:lvl9pPr marL="4114800" lvl="8" indent="-317500" algn="l">
              <a:lnSpc>
                <a:spcPct val="90000"/>
              </a:lnSpc>
              <a:spcBef>
                <a:spcPts val="2133"/>
              </a:spcBef>
              <a:spcAft>
                <a:spcPts val="2133"/>
              </a:spcAft>
              <a:buSzPts val="1400"/>
              <a:buChar char="■"/>
              <a:defRPr/>
            </a:lvl9pPr>
          </a:lstStyle>
          <a:p>
            <a:endParaRPr/>
          </a:p>
        </p:txBody>
      </p:sp>
      <p:sp>
        <p:nvSpPr>
          <p:cNvPr id="132" name="Google Shape;132;p20"/>
          <p:cNvSpPr txBox="1">
            <a:spLocks noGrp="1"/>
          </p:cNvSpPr>
          <p:nvPr>
            <p:ph type="sldNum" idx="12"/>
          </p:nvPr>
        </p:nvSpPr>
        <p:spPr>
          <a:xfrm>
            <a:off x="11330665" y="6251679"/>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844160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slide - purple">
  <p:cSld name="Title slide - purple">
    <p:bg>
      <p:bgPr>
        <a:solidFill>
          <a:schemeClr val="accent4"/>
        </a:solidFill>
        <a:effectLst/>
      </p:bgPr>
    </p:bg>
    <p:spTree>
      <p:nvGrpSpPr>
        <p:cNvPr id="1" name="Shape 133"/>
        <p:cNvGrpSpPr/>
        <p:nvPr/>
      </p:nvGrpSpPr>
      <p:grpSpPr>
        <a:xfrm>
          <a:off x="0" y="0"/>
          <a:ext cx="0" cy="0"/>
          <a:chOff x="0" y="0"/>
          <a:chExt cx="0" cy="0"/>
        </a:xfrm>
      </p:grpSpPr>
      <p:pic>
        <p:nvPicPr>
          <p:cNvPr id="134" name="Google Shape;134;g114646dbea4_0_269" descr="null"/>
          <p:cNvPicPr preferRelativeResize="0"/>
          <p:nvPr/>
        </p:nvPicPr>
        <p:blipFill rotWithShape="1">
          <a:blip r:embed="rId2">
            <a:alphaModFix/>
          </a:blip>
          <a:srcRect/>
          <a:stretch/>
        </p:blipFill>
        <p:spPr>
          <a:xfrm>
            <a:off x="3933933" y="-593933"/>
            <a:ext cx="8790966" cy="8445866"/>
          </a:xfrm>
          <a:prstGeom prst="rect">
            <a:avLst/>
          </a:prstGeom>
          <a:noFill/>
          <a:ln>
            <a:noFill/>
          </a:ln>
        </p:spPr>
      </p:pic>
      <p:sp>
        <p:nvSpPr>
          <p:cNvPr id="135" name="Google Shape;135;g114646dbea4_0_269"/>
          <p:cNvSpPr txBox="1">
            <a:spLocks noGrp="1"/>
          </p:cNvSpPr>
          <p:nvPr>
            <p:ph type="ctrTitle"/>
          </p:nvPr>
        </p:nvSpPr>
        <p:spPr>
          <a:xfrm>
            <a:off x="520700" y="2425700"/>
            <a:ext cx="10962900" cy="12447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136" name="Google Shape;136;g114646dbea4_0_269"/>
          <p:cNvSpPr txBox="1">
            <a:spLocks noGrp="1"/>
          </p:cNvSpPr>
          <p:nvPr>
            <p:ph type="subTitle" idx="1"/>
          </p:nvPr>
        </p:nvSpPr>
        <p:spPr>
          <a:xfrm>
            <a:off x="520700" y="3718840"/>
            <a:ext cx="10962900" cy="577200"/>
          </a:xfrm>
          <a:prstGeom prst="rect">
            <a:avLst/>
          </a:prstGeom>
          <a:noFill/>
          <a:ln>
            <a:noFill/>
          </a:ln>
        </p:spPr>
        <p:txBody>
          <a:bodyPr spcFirstLastPara="1" wrap="square" lIns="0" tIns="45700" rIns="0" bIns="45700" anchor="t" anchorCtr="0">
            <a:normAutofit/>
          </a:bodyPr>
          <a:lstStyle>
            <a:lvl1pPr lvl="0" algn="l">
              <a:lnSpc>
                <a:spcPct val="100000"/>
              </a:lnSpc>
              <a:spcBef>
                <a:spcPts val="1200"/>
              </a:spcBef>
              <a:spcAft>
                <a:spcPts val="0"/>
              </a:spcAft>
              <a:buClr>
                <a:schemeClr val="lt1"/>
              </a:buClr>
              <a:buSzPts val="2000"/>
              <a:buFont typeface="Lato"/>
              <a:buNone/>
              <a:defRPr>
                <a:solidFill>
                  <a:schemeClr val="lt1"/>
                </a:solidFill>
                <a:latin typeface="Lato"/>
                <a:ea typeface="Lato"/>
                <a:cs typeface="Lato"/>
                <a:sym typeface="Lato"/>
              </a:defRPr>
            </a:lvl1pPr>
            <a:lvl2pPr lvl="1" algn="l">
              <a:lnSpc>
                <a:spcPct val="100000"/>
              </a:lnSpc>
              <a:spcBef>
                <a:spcPts val="200"/>
              </a:spcBef>
              <a:spcAft>
                <a:spcPts val="0"/>
              </a:spcAft>
              <a:buClr>
                <a:schemeClr val="lt1"/>
              </a:buClr>
              <a:buSzPts val="2400"/>
              <a:buNone/>
              <a:defRPr sz="2400">
                <a:solidFill>
                  <a:schemeClr val="lt1"/>
                </a:solidFill>
              </a:defRPr>
            </a:lvl2pPr>
            <a:lvl3pPr lvl="2" algn="l">
              <a:lnSpc>
                <a:spcPct val="100000"/>
              </a:lnSpc>
              <a:spcBef>
                <a:spcPts val="200"/>
              </a:spcBef>
              <a:spcAft>
                <a:spcPts val="0"/>
              </a:spcAft>
              <a:buClr>
                <a:schemeClr val="lt1"/>
              </a:buClr>
              <a:buSzPts val="2400"/>
              <a:buNone/>
              <a:defRPr sz="2400">
                <a:solidFill>
                  <a:schemeClr val="lt1"/>
                </a:solidFill>
              </a:defRPr>
            </a:lvl3pPr>
            <a:lvl4pPr lvl="3" algn="l">
              <a:lnSpc>
                <a:spcPct val="100000"/>
              </a:lnSpc>
              <a:spcBef>
                <a:spcPts val="200"/>
              </a:spcBef>
              <a:spcAft>
                <a:spcPts val="0"/>
              </a:spcAft>
              <a:buClr>
                <a:schemeClr val="lt1"/>
              </a:buClr>
              <a:buSzPts val="2400"/>
              <a:buNone/>
              <a:defRPr sz="2400">
                <a:solidFill>
                  <a:schemeClr val="lt1"/>
                </a:solidFill>
              </a:defRPr>
            </a:lvl4pPr>
            <a:lvl5pPr lvl="4" algn="l">
              <a:lnSpc>
                <a:spcPct val="100000"/>
              </a:lnSpc>
              <a:spcBef>
                <a:spcPts val="200"/>
              </a:spcBef>
              <a:spcAft>
                <a:spcPts val="0"/>
              </a:spcAft>
              <a:buClr>
                <a:schemeClr val="lt1"/>
              </a:buClr>
              <a:buSzPts val="2400"/>
              <a:buNone/>
              <a:defRPr sz="2400">
                <a:solidFill>
                  <a:schemeClr val="lt1"/>
                </a:solidFill>
              </a:defRPr>
            </a:lvl5pPr>
            <a:lvl6pPr lvl="5" algn="l">
              <a:lnSpc>
                <a:spcPct val="100000"/>
              </a:lnSpc>
              <a:spcBef>
                <a:spcPts val="200"/>
              </a:spcBef>
              <a:spcAft>
                <a:spcPts val="0"/>
              </a:spcAft>
              <a:buClr>
                <a:schemeClr val="lt1"/>
              </a:buClr>
              <a:buSzPts val="2400"/>
              <a:buNone/>
              <a:defRPr sz="2400">
                <a:solidFill>
                  <a:schemeClr val="lt1"/>
                </a:solidFill>
              </a:defRPr>
            </a:lvl6pPr>
            <a:lvl7pPr lvl="6" algn="l">
              <a:lnSpc>
                <a:spcPct val="100000"/>
              </a:lnSpc>
              <a:spcBef>
                <a:spcPts val="200"/>
              </a:spcBef>
              <a:spcAft>
                <a:spcPts val="0"/>
              </a:spcAft>
              <a:buClr>
                <a:schemeClr val="lt1"/>
              </a:buClr>
              <a:buSzPts val="2400"/>
              <a:buNone/>
              <a:defRPr sz="2400">
                <a:solidFill>
                  <a:schemeClr val="lt1"/>
                </a:solidFill>
              </a:defRPr>
            </a:lvl7pPr>
            <a:lvl8pPr lvl="7" algn="l">
              <a:lnSpc>
                <a:spcPct val="100000"/>
              </a:lnSpc>
              <a:spcBef>
                <a:spcPts val="200"/>
              </a:spcBef>
              <a:spcAft>
                <a:spcPts val="0"/>
              </a:spcAft>
              <a:buClr>
                <a:schemeClr val="lt1"/>
              </a:buClr>
              <a:buSzPts val="2400"/>
              <a:buNone/>
              <a:defRPr sz="2400">
                <a:solidFill>
                  <a:schemeClr val="lt1"/>
                </a:solidFill>
              </a:defRPr>
            </a:lvl8pPr>
            <a:lvl9pPr lvl="8" algn="l">
              <a:lnSpc>
                <a:spcPct val="100000"/>
              </a:lnSpc>
              <a:spcBef>
                <a:spcPts val="200"/>
              </a:spcBef>
              <a:spcAft>
                <a:spcPts val="0"/>
              </a:spcAft>
              <a:buClr>
                <a:schemeClr val="lt1"/>
              </a:buClr>
              <a:buSzPts val="2400"/>
              <a:buNone/>
              <a:defRPr sz="2400">
                <a:solidFill>
                  <a:schemeClr val="lt1"/>
                </a:solidFill>
              </a:defRPr>
            </a:lvl9pPr>
          </a:lstStyle>
          <a:p>
            <a:endParaRPr/>
          </a:p>
        </p:txBody>
      </p:sp>
      <p:sp>
        <p:nvSpPr>
          <p:cNvPr id="137" name="Google Shape;137;g114646dbea4_0_269"/>
          <p:cNvSpPr txBox="1">
            <a:spLocks noGrp="1"/>
          </p:cNvSpPr>
          <p:nvPr>
            <p:ph type="sldNum" idx="12"/>
          </p:nvPr>
        </p:nvSpPr>
        <p:spPr>
          <a:xfrm>
            <a:off x="11364722" y="6362431"/>
            <a:ext cx="731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3F3F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3F3F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3F3F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3F3F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3F3F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3F3F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3F3F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3F3F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3F3F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248903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7" name="Picture Placeholder 85">
            <a:extLst>
              <a:ext uri="{FF2B5EF4-FFF2-40B4-BE49-F238E27FC236}">
                <a16:creationId xmlns:a16="http://schemas.microsoft.com/office/drawing/2014/main" id="{27C8F013-58D5-4ABD-B2CB-0431FD14933E}"/>
              </a:ext>
            </a:extLst>
          </p:cNvPr>
          <p:cNvSpPr>
            <a:spLocks noGrp="1"/>
          </p:cNvSpPr>
          <p:nvPr userDrawn="1">
            <p:ph type="pic" sz="quarter" idx="29"/>
          </p:nvPr>
        </p:nvSpPr>
        <p:spPr>
          <a:xfrm>
            <a:off x="884309" y="918636"/>
            <a:ext cx="950400" cy="687600"/>
          </a:xfrm>
        </p:spPr>
        <p:txBody>
          <a:bodyPr anchor="ctr" anchorCtr="0">
            <a:normAutofit/>
          </a:bodyPr>
          <a:lstStyle>
            <a:lvl1pPr marL="0" indent="0" algn="ctr">
              <a:buNone/>
              <a:defRPr sz="1200"/>
            </a:lvl1pPr>
          </a:lstStyle>
          <a:p>
            <a:r>
              <a:rPr lang="en-US"/>
              <a:t>Click icon to add picture</a:t>
            </a:r>
            <a:endParaRPr lang="ru-RU"/>
          </a:p>
        </p:txBody>
      </p:sp>
      <p:sp>
        <p:nvSpPr>
          <p:cNvPr id="2" name="Title 1">
            <a:extLst>
              <a:ext uri="{FF2B5EF4-FFF2-40B4-BE49-F238E27FC236}">
                <a16:creationId xmlns:a16="http://schemas.microsoft.com/office/drawing/2014/main" id="{B75257CB-11D8-4D35-A676-05EDEFAA2116}"/>
              </a:ext>
            </a:extLst>
          </p:cNvPr>
          <p:cNvSpPr>
            <a:spLocks noGrp="1"/>
          </p:cNvSpPr>
          <p:nvPr>
            <p:ph type="ctrTitle"/>
          </p:nvPr>
        </p:nvSpPr>
        <p:spPr>
          <a:xfrm>
            <a:off x="2731590" y="595088"/>
            <a:ext cx="8617176" cy="793932"/>
          </a:xfrm>
        </p:spPr>
        <p:txBody>
          <a:bodyPr anchor="b">
            <a:normAutofit/>
          </a:bodyPr>
          <a:lstStyle>
            <a:lvl1pPr algn="r">
              <a:defRPr sz="4400" b="1">
                <a:solidFill>
                  <a:schemeClr val="accent1"/>
                </a:solidFill>
              </a:defRPr>
            </a:lvl1pPr>
          </a:lstStyle>
          <a:p>
            <a:r>
              <a:rPr lang="en-US"/>
              <a:t>Click to edit Master title style</a:t>
            </a:r>
            <a:endParaRPr lang="ru-RU"/>
          </a:p>
        </p:txBody>
      </p:sp>
      <p:sp>
        <p:nvSpPr>
          <p:cNvPr id="3" name="Subtitle 2">
            <a:extLst>
              <a:ext uri="{FF2B5EF4-FFF2-40B4-BE49-F238E27FC236}">
                <a16:creationId xmlns:a16="http://schemas.microsoft.com/office/drawing/2014/main" id="{FDA622EE-EB76-4F63-BF73-21A4E7D3C73B}"/>
              </a:ext>
            </a:extLst>
          </p:cNvPr>
          <p:cNvSpPr>
            <a:spLocks noGrp="1"/>
          </p:cNvSpPr>
          <p:nvPr>
            <p:ph type="subTitle" idx="1"/>
          </p:nvPr>
        </p:nvSpPr>
        <p:spPr>
          <a:xfrm>
            <a:off x="2731590" y="1404941"/>
            <a:ext cx="8617176" cy="481916"/>
          </a:xfrm>
        </p:spPr>
        <p:txBody>
          <a:bodyPr>
            <a:noAutofit/>
          </a:bodyPr>
          <a:lstStyle>
            <a:lvl1pPr marL="0" indent="0" algn="r">
              <a:buNone/>
              <a:defRPr sz="2800" i="1">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a:p>
        </p:txBody>
      </p:sp>
      <p:sp>
        <p:nvSpPr>
          <p:cNvPr id="19" name="Rectangle 18">
            <a:extLst>
              <a:ext uri="{FF2B5EF4-FFF2-40B4-BE49-F238E27FC236}">
                <a16:creationId xmlns:a16="http://schemas.microsoft.com/office/drawing/2014/main" id="{50D56C11-4279-4A7A-8ED5-B3CC4B49EBCE}"/>
              </a:ext>
            </a:extLst>
          </p:cNvPr>
          <p:cNvSpPr/>
          <p:nvPr userDrawn="1"/>
        </p:nvSpPr>
        <p:spPr>
          <a:xfrm>
            <a:off x="874714" y="2404913"/>
            <a:ext cx="11317286" cy="630936"/>
          </a:xfrm>
          <a:prstGeom prst="rect">
            <a:avLst/>
          </a:prstGeom>
          <a:solidFill>
            <a:srgbClr val="DEE6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68" name="Text Placeholder 67">
            <a:extLst>
              <a:ext uri="{FF2B5EF4-FFF2-40B4-BE49-F238E27FC236}">
                <a16:creationId xmlns:a16="http://schemas.microsoft.com/office/drawing/2014/main" id="{1448BB1C-FCE0-4368-9454-1C343179F825}"/>
              </a:ext>
            </a:extLst>
          </p:cNvPr>
          <p:cNvSpPr>
            <a:spLocks noGrp="1"/>
          </p:cNvSpPr>
          <p:nvPr userDrawn="1">
            <p:ph type="body" sz="quarter" idx="14" hasCustomPrompt="1"/>
          </p:nvPr>
        </p:nvSpPr>
        <p:spPr>
          <a:xfrm>
            <a:off x="999868" y="2489256"/>
            <a:ext cx="1697037" cy="450850"/>
          </a:xfrm>
        </p:spPr>
        <p:txBody>
          <a:bodyPr>
            <a:noAutofit/>
          </a:bodyPr>
          <a:lstStyle>
            <a:lvl1pPr marL="0" indent="0">
              <a:buNone/>
              <a:defRPr sz="2800" b="1">
                <a:solidFill>
                  <a:schemeClr val="accent1"/>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20XX</a:t>
            </a:r>
            <a:endParaRPr lang="ru-RU"/>
          </a:p>
        </p:txBody>
      </p:sp>
      <p:sp>
        <p:nvSpPr>
          <p:cNvPr id="75" name="Text Placeholder 67">
            <a:extLst>
              <a:ext uri="{FF2B5EF4-FFF2-40B4-BE49-F238E27FC236}">
                <a16:creationId xmlns:a16="http://schemas.microsoft.com/office/drawing/2014/main" id="{0F809E17-A64D-4926-86F9-F23BA9D43374}"/>
              </a:ext>
            </a:extLst>
          </p:cNvPr>
          <p:cNvSpPr>
            <a:spLocks noGrp="1"/>
          </p:cNvSpPr>
          <p:nvPr userDrawn="1">
            <p:ph type="body" sz="quarter" idx="19" hasCustomPrompt="1"/>
          </p:nvPr>
        </p:nvSpPr>
        <p:spPr>
          <a:xfrm>
            <a:off x="1002003" y="3176106"/>
            <a:ext cx="1697037" cy="368946"/>
          </a:xfrm>
        </p:spPr>
        <p:txBody>
          <a:bodyPr>
            <a:noAutofit/>
          </a:bodyPr>
          <a:lstStyle>
            <a:lvl1pPr marL="0" indent="0">
              <a:buNone/>
              <a:defRPr sz="1800" b="1">
                <a:solidFill>
                  <a:schemeClr val="accent3"/>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Step 1</a:t>
            </a:r>
            <a:endParaRPr lang="ru-RU"/>
          </a:p>
        </p:txBody>
      </p:sp>
      <p:sp>
        <p:nvSpPr>
          <p:cNvPr id="80" name="Text Placeholder 67">
            <a:extLst>
              <a:ext uri="{FF2B5EF4-FFF2-40B4-BE49-F238E27FC236}">
                <a16:creationId xmlns:a16="http://schemas.microsoft.com/office/drawing/2014/main" id="{CEAEBD1B-4DD3-4194-BDB3-E70AEE2E0CDB}"/>
              </a:ext>
            </a:extLst>
          </p:cNvPr>
          <p:cNvSpPr>
            <a:spLocks noGrp="1"/>
          </p:cNvSpPr>
          <p:nvPr userDrawn="1">
            <p:ph type="body" sz="quarter" idx="24"/>
          </p:nvPr>
        </p:nvSpPr>
        <p:spPr>
          <a:xfrm>
            <a:off x="999868" y="3580663"/>
            <a:ext cx="1697037" cy="1414919"/>
          </a:xfrm>
        </p:spPr>
        <p:txBody>
          <a:bodyPr>
            <a:noAutofit/>
          </a:bodyPr>
          <a:lstStyle>
            <a:lvl1pPr marL="0" indent="0">
              <a:buNone/>
              <a:defRPr sz="1500" b="0" i="1">
                <a:solidFill>
                  <a:schemeClr val="accent3"/>
                </a:solidFill>
                <a:latin typeface="+mn-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Click to edit Master text styles</a:t>
            </a:r>
          </a:p>
        </p:txBody>
      </p:sp>
      <p:sp>
        <p:nvSpPr>
          <p:cNvPr id="69" name="Text Placeholder 67">
            <a:extLst>
              <a:ext uri="{FF2B5EF4-FFF2-40B4-BE49-F238E27FC236}">
                <a16:creationId xmlns:a16="http://schemas.microsoft.com/office/drawing/2014/main" id="{D78D23EB-5D9F-4540-94A3-08DBF7B8B91F}"/>
              </a:ext>
            </a:extLst>
          </p:cNvPr>
          <p:cNvSpPr>
            <a:spLocks noGrp="1"/>
          </p:cNvSpPr>
          <p:nvPr userDrawn="1">
            <p:ph type="body" sz="quarter" idx="15" hasCustomPrompt="1"/>
          </p:nvPr>
        </p:nvSpPr>
        <p:spPr>
          <a:xfrm>
            <a:off x="3076929" y="2489256"/>
            <a:ext cx="1697037" cy="450850"/>
          </a:xfrm>
        </p:spPr>
        <p:txBody>
          <a:bodyPr>
            <a:noAutofit/>
          </a:bodyPr>
          <a:lstStyle>
            <a:lvl1pPr marL="0" indent="0">
              <a:buNone/>
              <a:defRPr sz="2800" b="1">
                <a:solidFill>
                  <a:schemeClr val="accent1"/>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20XX</a:t>
            </a:r>
            <a:endParaRPr lang="ru-RU"/>
          </a:p>
        </p:txBody>
      </p:sp>
      <p:sp>
        <p:nvSpPr>
          <p:cNvPr id="76" name="Text Placeholder 67">
            <a:extLst>
              <a:ext uri="{FF2B5EF4-FFF2-40B4-BE49-F238E27FC236}">
                <a16:creationId xmlns:a16="http://schemas.microsoft.com/office/drawing/2014/main" id="{52C8DAAC-AC34-4ADE-B88F-1C9288A5AEAB}"/>
              </a:ext>
            </a:extLst>
          </p:cNvPr>
          <p:cNvSpPr>
            <a:spLocks noGrp="1"/>
          </p:cNvSpPr>
          <p:nvPr userDrawn="1">
            <p:ph type="body" sz="quarter" idx="20" hasCustomPrompt="1"/>
          </p:nvPr>
        </p:nvSpPr>
        <p:spPr>
          <a:xfrm>
            <a:off x="3079064" y="3176106"/>
            <a:ext cx="1697037" cy="368946"/>
          </a:xfrm>
        </p:spPr>
        <p:txBody>
          <a:bodyPr>
            <a:noAutofit/>
          </a:bodyPr>
          <a:lstStyle>
            <a:lvl1pPr marL="0" indent="0">
              <a:buNone/>
              <a:defRPr sz="1800" b="1">
                <a:solidFill>
                  <a:schemeClr val="accent3"/>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Step 2</a:t>
            </a:r>
            <a:endParaRPr lang="ru-RU"/>
          </a:p>
        </p:txBody>
      </p:sp>
      <p:sp>
        <p:nvSpPr>
          <p:cNvPr id="81" name="Text Placeholder 67">
            <a:extLst>
              <a:ext uri="{FF2B5EF4-FFF2-40B4-BE49-F238E27FC236}">
                <a16:creationId xmlns:a16="http://schemas.microsoft.com/office/drawing/2014/main" id="{11C83BFB-0EB8-4D80-943B-BA7A252D4DFE}"/>
              </a:ext>
            </a:extLst>
          </p:cNvPr>
          <p:cNvSpPr>
            <a:spLocks noGrp="1"/>
          </p:cNvSpPr>
          <p:nvPr userDrawn="1">
            <p:ph type="body" sz="quarter" idx="25"/>
          </p:nvPr>
        </p:nvSpPr>
        <p:spPr>
          <a:xfrm>
            <a:off x="3076929" y="3580663"/>
            <a:ext cx="1697037" cy="1414919"/>
          </a:xfrm>
        </p:spPr>
        <p:txBody>
          <a:bodyPr>
            <a:noAutofit/>
          </a:bodyPr>
          <a:lstStyle>
            <a:lvl1pPr marL="0" indent="0">
              <a:buNone/>
              <a:defRPr sz="1500" b="0" i="1">
                <a:solidFill>
                  <a:schemeClr val="accent3"/>
                </a:solidFill>
                <a:latin typeface="+mn-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Click to edit Master text styles</a:t>
            </a:r>
          </a:p>
        </p:txBody>
      </p:sp>
      <p:sp>
        <p:nvSpPr>
          <p:cNvPr id="70" name="Text Placeholder 67">
            <a:extLst>
              <a:ext uri="{FF2B5EF4-FFF2-40B4-BE49-F238E27FC236}">
                <a16:creationId xmlns:a16="http://schemas.microsoft.com/office/drawing/2014/main" id="{4ED1DE17-B2BC-417B-BFB0-D3CDF7209734}"/>
              </a:ext>
            </a:extLst>
          </p:cNvPr>
          <p:cNvSpPr>
            <a:spLocks noGrp="1"/>
          </p:cNvSpPr>
          <p:nvPr userDrawn="1">
            <p:ph type="body" sz="quarter" idx="16" hasCustomPrompt="1"/>
          </p:nvPr>
        </p:nvSpPr>
        <p:spPr>
          <a:xfrm>
            <a:off x="5153990" y="2489256"/>
            <a:ext cx="1697037" cy="450850"/>
          </a:xfrm>
        </p:spPr>
        <p:txBody>
          <a:bodyPr>
            <a:noAutofit/>
          </a:bodyPr>
          <a:lstStyle>
            <a:lvl1pPr marL="0" indent="0">
              <a:buNone/>
              <a:defRPr sz="2800" b="1">
                <a:solidFill>
                  <a:schemeClr val="accent1"/>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20XX</a:t>
            </a:r>
            <a:endParaRPr lang="ru-RU"/>
          </a:p>
        </p:txBody>
      </p:sp>
      <p:sp>
        <p:nvSpPr>
          <p:cNvPr id="77" name="Text Placeholder 67">
            <a:extLst>
              <a:ext uri="{FF2B5EF4-FFF2-40B4-BE49-F238E27FC236}">
                <a16:creationId xmlns:a16="http://schemas.microsoft.com/office/drawing/2014/main" id="{2406C601-7B6F-4E9D-A973-B2CC92C0DDA5}"/>
              </a:ext>
            </a:extLst>
          </p:cNvPr>
          <p:cNvSpPr>
            <a:spLocks noGrp="1"/>
          </p:cNvSpPr>
          <p:nvPr userDrawn="1">
            <p:ph type="body" sz="quarter" idx="21" hasCustomPrompt="1"/>
          </p:nvPr>
        </p:nvSpPr>
        <p:spPr>
          <a:xfrm>
            <a:off x="5156125" y="3176106"/>
            <a:ext cx="1697037" cy="368946"/>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chemeClr val="accent3"/>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Step 3</a:t>
            </a:r>
            <a:endParaRPr lang="ru-RU"/>
          </a:p>
        </p:txBody>
      </p:sp>
      <p:sp>
        <p:nvSpPr>
          <p:cNvPr id="82" name="Text Placeholder 67">
            <a:extLst>
              <a:ext uri="{FF2B5EF4-FFF2-40B4-BE49-F238E27FC236}">
                <a16:creationId xmlns:a16="http://schemas.microsoft.com/office/drawing/2014/main" id="{1863E5AC-A2CE-4EFB-9433-5F599B2B061F}"/>
              </a:ext>
            </a:extLst>
          </p:cNvPr>
          <p:cNvSpPr>
            <a:spLocks noGrp="1"/>
          </p:cNvSpPr>
          <p:nvPr userDrawn="1">
            <p:ph type="body" sz="quarter" idx="26"/>
          </p:nvPr>
        </p:nvSpPr>
        <p:spPr>
          <a:xfrm>
            <a:off x="5153990" y="3580663"/>
            <a:ext cx="1697037" cy="1414919"/>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b="0" i="1">
                <a:solidFill>
                  <a:schemeClr val="accent3"/>
                </a:solidFill>
                <a:latin typeface="+mn-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 styles</a:t>
            </a:r>
          </a:p>
        </p:txBody>
      </p:sp>
      <p:sp>
        <p:nvSpPr>
          <p:cNvPr id="71" name="Text Placeholder 67">
            <a:extLst>
              <a:ext uri="{FF2B5EF4-FFF2-40B4-BE49-F238E27FC236}">
                <a16:creationId xmlns:a16="http://schemas.microsoft.com/office/drawing/2014/main" id="{166A426C-5268-45E2-8D57-A0DC553E0187}"/>
              </a:ext>
            </a:extLst>
          </p:cNvPr>
          <p:cNvSpPr>
            <a:spLocks noGrp="1"/>
          </p:cNvSpPr>
          <p:nvPr userDrawn="1">
            <p:ph type="body" sz="quarter" idx="17" hasCustomPrompt="1"/>
          </p:nvPr>
        </p:nvSpPr>
        <p:spPr>
          <a:xfrm>
            <a:off x="7231051" y="2489256"/>
            <a:ext cx="1697037" cy="450850"/>
          </a:xfrm>
        </p:spPr>
        <p:txBody>
          <a:bodyPr>
            <a:noAutofit/>
          </a:bodyPr>
          <a:lstStyle>
            <a:lvl1pPr marL="0" indent="0">
              <a:buNone/>
              <a:defRPr sz="2800" b="1">
                <a:solidFill>
                  <a:schemeClr val="accent1"/>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20XX</a:t>
            </a:r>
            <a:endParaRPr lang="ru-RU"/>
          </a:p>
        </p:txBody>
      </p:sp>
      <p:sp>
        <p:nvSpPr>
          <p:cNvPr id="78" name="Text Placeholder 67">
            <a:extLst>
              <a:ext uri="{FF2B5EF4-FFF2-40B4-BE49-F238E27FC236}">
                <a16:creationId xmlns:a16="http://schemas.microsoft.com/office/drawing/2014/main" id="{84AA07B3-267A-4EF3-884B-C7811E2A82E2}"/>
              </a:ext>
            </a:extLst>
          </p:cNvPr>
          <p:cNvSpPr>
            <a:spLocks noGrp="1"/>
          </p:cNvSpPr>
          <p:nvPr userDrawn="1">
            <p:ph type="body" sz="quarter" idx="22" hasCustomPrompt="1"/>
          </p:nvPr>
        </p:nvSpPr>
        <p:spPr>
          <a:xfrm>
            <a:off x="7233186" y="3176106"/>
            <a:ext cx="1697037" cy="368946"/>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chemeClr val="accent3"/>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Step 4</a:t>
            </a:r>
            <a:endParaRPr lang="ru-RU"/>
          </a:p>
        </p:txBody>
      </p:sp>
      <p:sp>
        <p:nvSpPr>
          <p:cNvPr id="83" name="Text Placeholder 67">
            <a:extLst>
              <a:ext uri="{FF2B5EF4-FFF2-40B4-BE49-F238E27FC236}">
                <a16:creationId xmlns:a16="http://schemas.microsoft.com/office/drawing/2014/main" id="{8200DF41-88E6-45EF-AE9D-B56233AD17E6}"/>
              </a:ext>
            </a:extLst>
          </p:cNvPr>
          <p:cNvSpPr>
            <a:spLocks noGrp="1"/>
          </p:cNvSpPr>
          <p:nvPr userDrawn="1">
            <p:ph type="body" sz="quarter" idx="27"/>
          </p:nvPr>
        </p:nvSpPr>
        <p:spPr>
          <a:xfrm>
            <a:off x="7231051" y="3580663"/>
            <a:ext cx="1697037" cy="1414919"/>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b="0" i="1">
                <a:solidFill>
                  <a:schemeClr val="accent3"/>
                </a:solidFill>
                <a:latin typeface="+mn-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 styles</a:t>
            </a:r>
          </a:p>
        </p:txBody>
      </p:sp>
      <p:sp>
        <p:nvSpPr>
          <p:cNvPr id="72" name="Text Placeholder 67">
            <a:extLst>
              <a:ext uri="{FF2B5EF4-FFF2-40B4-BE49-F238E27FC236}">
                <a16:creationId xmlns:a16="http://schemas.microsoft.com/office/drawing/2014/main" id="{27F6FCF2-4954-4E07-BD4A-54040E169886}"/>
              </a:ext>
            </a:extLst>
          </p:cNvPr>
          <p:cNvSpPr>
            <a:spLocks noGrp="1"/>
          </p:cNvSpPr>
          <p:nvPr userDrawn="1">
            <p:ph type="body" sz="quarter" idx="18" hasCustomPrompt="1"/>
          </p:nvPr>
        </p:nvSpPr>
        <p:spPr>
          <a:xfrm>
            <a:off x="9308112" y="2489256"/>
            <a:ext cx="1697037" cy="450850"/>
          </a:xfrm>
        </p:spPr>
        <p:txBody>
          <a:bodyPr>
            <a:noAutofit/>
          </a:bodyPr>
          <a:lstStyle>
            <a:lvl1pPr marL="0" indent="0">
              <a:buNone/>
              <a:defRPr sz="2800" b="1">
                <a:solidFill>
                  <a:schemeClr val="accent1"/>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20XX</a:t>
            </a:r>
            <a:endParaRPr lang="ru-RU"/>
          </a:p>
        </p:txBody>
      </p:sp>
      <p:sp>
        <p:nvSpPr>
          <p:cNvPr id="79" name="Text Placeholder 67">
            <a:extLst>
              <a:ext uri="{FF2B5EF4-FFF2-40B4-BE49-F238E27FC236}">
                <a16:creationId xmlns:a16="http://schemas.microsoft.com/office/drawing/2014/main" id="{9752F311-54E4-4A2F-A676-CE541AC3AF22}"/>
              </a:ext>
            </a:extLst>
          </p:cNvPr>
          <p:cNvSpPr>
            <a:spLocks noGrp="1"/>
          </p:cNvSpPr>
          <p:nvPr userDrawn="1">
            <p:ph type="body" sz="quarter" idx="23" hasCustomPrompt="1"/>
          </p:nvPr>
        </p:nvSpPr>
        <p:spPr>
          <a:xfrm>
            <a:off x="9310247" y="3176106"/>
            <a:ext cx="1697037" cy="368946"/>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chemeClr val="accent3"/>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Step 5</a:t>
            </a:r>
            <a:endParaRPr lang="ru-RU"/>
          </a:p>
        </p:txBody>
      </p:sp>
      <p:sp>
        <p:nvSpPr>
          <p:cNvPr id="84" name="Text Placeholder 67">
            <a:extLst>
              <a:ext uri="{FF2B5EF4-FFF2-40B4-BE49-F238E27FC236}">
                <a16:creationId xmlns:a16="http://schemas.microsoft.com/office/drawing/2014/main" id="{293395E1-4412-462F-9A23-3BEF7CCC2498}"/>
              </a:ext>
            </a:extLst>
          </p:cNvPr>
          <p:cNvSpPr>
            <a:spLocks noGrp="1"/>
          </p:cNvSpPr>
          <p:nvPr userDrawn="1">
            <p:ph type="body" sz="quarter" idx="28"/>
          </p:nvPr>
        </p:nvSpPr>
        <p:spPr>
          <a:xfrm>
            <a:off x="9308112" y="3580663"/>
            <a:ext cx="1697037" cy="1414919"/>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b="0" i="1">
                <a:solidFill>
                  <a:schemeClr val="accent3"/>
                </a:solidFill>
                <a:latin typeface="+mn-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 styles</a:t>
            </a:r>
          </a:p>
        </p:txBody>
      </p:sp>
      <p:cxnSp>
        <p:nvCxnSpPr>
          <p:cNvPr id="43" name="Straight Connector 42">
            <a:extLst>
              <a:ext uri="{FF2B5EF4-FFF2-40B4-BE49-F238E27FC236}">
                <a16:creationId xmlns:a16="http://schemas.microsoft.com/office/drawing/2014/main" id="{DA423E63-093D-4A99-8C31-28E180F8111E}"/>
              </a:ext>
            </a:extLst>
          </p:cNvPr>
          <p:cNvCxnSpPr>
            <a:cxnSpLocks/>
          </p:cNvCxnSpPr>
          <p:nvPr userDrawn="1"/>
        </p:nvCxnSpPr>
        <p:spPr>
          <a:xfrm>
            <a:off x="919331" y="2404913"/>
            <a:ext cx="11304000" cy="0"/>
          </a:xfrm>
          <a:prstGeom prst="line">
            <a:avLst/>
          </a:prstGeom>
          <a:ln w="19050">
            <a:solidFill>
              <a:srgbClr val="9399A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41F79A9D-F468-4B5C-9092-EE37C9E345F1}"/>
              </a:ext>
            </a:extLst>
          </p:cNvPr>
          <p:cNvSpPr>
            <a:spLocks noGrp="1"/>
          </p:cNvSpPr>
          <p:nvPr>
            <p:ph type="dt" sz="half" idx="10"/>
          </p:nvPr>
        </p:nvSpPr>
        <p:spPr/>
        <p:txBody>
          <a:bodyPr/>
          <a:lstStyle>
            <a:lvl1pPr>
              <a:defRPr>
                <a:solidFill>
                  <a:schemeClr val="accent3"/>
                </a:solidFill>
              </a:defRPr>
            </a:lvl1pPr>
          </a:lstStyle>
          <a:p>
            <a:fld id="{513CFEE6-155F-4C22-BFC9-BDED101F64A3}" type="datetimeFigureOut">
              <a:rPr lang="ru-RU" smtClean="0"/>
              <a:pPr/>
              <a:t>31.10.2022</a:t>
            </a:fld>
            <a:endParaRPr lang="ru-RU"/>
          </a:p>
        </p:txBody>
      </p:sp>
      <p:sp>
        <p:nvSpPr>
          <p:cNvPr id="5" name="Footer Placeholder 4">
            <a:extLst>
              <a:ext uri="{FF2B5EF4-FFF2-40B4-BE49-F238E27FC236}">
                <a16:creationId xmlns:a16="http://schemas.microsoft.com/office/drawing/2014/main" id="{48650B2E-E157-4C0C-94EB-9A67DEC033FC}"/>
              </a:ext>
            </a:extLst>
          </p:cNvPr>
          <p:cNvSpPr>
            <a:spLocks noGrp="1"/>
          </p:cNvSpPr>
          <p:nvPr>
            <p:ph type="ftr" sz="quarter" idx="11"/>
          </p:nvPr>
        </p:nvSpPr>
        <p:spPr/>
        <p:txBody>
          <a:bodyPr/>
          <a:lstStyle>
            <a:lvl1pPr>
              <a:defRPr>
                <a:solidFill>
                  <a:schemeClr val="accent1"/>
                </a:solidFill>
              </a:defRPr>
            </a:lvl1pPr>
          </a:lstStyle>
          <a:p>
            <a:endParaRPr lang="ru-RU"/>
          </a:p>
        </p:txBody>
      </p:sp>
      <p:sp>
        <p:nvSpPr>
          <p:cNvPr id="6" name="Slide Number Placeholder 5">
            <a:extLst>
              <a:ext uri="{FF2B5EF4-FFF2-40B4-BE49-F238E27FC236}">
                <a16:creationId xmlns:a16="http://schemas.microsoft.com/office/drawing/2014/main" id="{7D0D0389-9377-4F66-90DE-3BF0280F595D}"/>
              </a:ext>
            </a:extLst>
          </p:cNvPr>
          <p:cNvSpPr>
            <a:spLocks noGrp="1"/>
          </p:cNvSpPr>
          <p:nvPr>
            <p:ph type="sldNum" sz="quarter" idx="12"/>
          </p:nvPr>
        </p:nvSpPr>
        <p:spPr/>
        <p:txBody>
          <a:bodyPr/>
          <a:lstStyle/>
          <a:p>
            <a:fld id="{4F4E0FEE-E42D-435A-A441-DBC63D7AFC28}" type="slidenum">
              <a:rPr lang="ru-RU" smtClean="0"/>
              <a:t>‹#›</a:t>
            </a:fld>
            <a:endParaRPr lang="ru-RU"/>
          </a:p>
        </p:txBody>
      </p:sp>
      <p:grpSp>
        <p:nvGrpSpPr>
          <p:cNvPr id="38" name="Group 37">
            <a:extLst>
              <a:ext uri="{FF2B5EF4-FFF2-40B4-BE49-F238E27FC236}">
                <a16:creationId xmlns:a16="http://schemas.microsoft.com/office/drawing/2014/main" id="{045D4B62-FDA7-488E-8EA0-68805217F9F0}"/>
              </a:ext>
            </a:extLst>
          </p:cNvPr>
          <p:cNvGrpSpPr/>
          <p:nvPr userDrawn="1"/>
        </p:nvGrpSpPr>
        <p:grpSpPr>
          <a:xfrm>
            <a:off x="9128023" y="2331516"/>
            <a:ext cx="137160" cy="2999323"/>
            <a:chOff x="882917" y="2474883"/>
            <a:chExt cx="137160" cy="2999323"/>
          </a:xfrm>
        </p:grpSpPr>
        <p:cxnSp>
          <p:nvCxnSpPr>
            <p:cNvPr id="39" name="Straight Connector 38">
              <a:extLst>
                <a:ext uri="{FF2B5EF4-FFF2-40B4-BE49-F238E27FC236}">
                  <a16:creationId xmlns:a16="http://schemas.microsoft.com/office/drawing/2014/main" id="{EE9FF919-D5B6-40BE-8340-99395C67A80B}"/>
                </a:ext>
              </a:extLst>
            </p:cNvPr>
            <p:cNvCxnSpPr/>
            <p:nvPr userDrawn="1"/>
          </p:nvCxnSpPr>
          <p:spPr>
            <a:xfrm>
              <a:off x="951497" y="2543463"/>
              <a:ext cx="0" cy="289864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4744F83E-0A7E-487F-94AD-18862D8C1DA5}"/>
                </a:ext>
              </a:extLst>
            </p:cNvPr>
            <p:cNvSpPr/>
            <p:nvPr userDrawn="1"/>
          </p:nvSpPr>
          <p:spPr>
            <a:xfrm>
              <a:off x="882917" y="2474883"/>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41" name="Oval 40">
              <a:extLst>
                <a:ext uri="{FF2B5EF4-FFF2-40B4-BE49-F238E27FC236}">
                  <a16:creationId xmlns:a16="http://schemas.microsoft.com/office/drawing/2014/main" id="{2604EFAD-8591-44A8-B023-93F6CBAA8FBB}"/>
                </a:ext>
              </a:extLst>
            </p:cNvPr>
            <p:cNvSpPr/>
            <p:nvPr userDrawn="1"/>
          </p:nvSpPr>
          <p:spPr>
            <a:xfrm>
              <a:off x="882917" y="5337046"/>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cxnSp>
        <p:nvCxnSpPr>
          <p:cNvPr id="44" name="Straight Connector 43">
            <a:extLst>
              <a:ext uri="{FF2B5EF4-FFF2-40B4-BE49-F238E27FC236}">
                <a16:creationId xmlns:a16="http://schemas.microsoft.com/office/drawing/2014/main" id="{FCC36F7E-FD23-48F3-A09A-9CC43031B561}"/>
              </a:ext>
            </a:extLst>
          </p:cNvPr>
          <p:cNvCxnSpPr>
            <a:cxnSpLocks/>
          </p:cNvCxnSpPr>
          <p:nvPr userDrawn="1"/>
        </p:nvCxnSpPr>
        <p:spPr>
          <a:xfrm>
            <a:off x="951496" y="3032671"/>
            <a:ext cx="11240503" cy="0"/>
          </a:xfrm>
          <a:prstGeom prst="line">
            <a:avLst/>
          </a:prstGeom>
          <a:ln w="7239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65" name="Group 64">
            <a:extLst>
              <a:ext uri="{FF2B5EF4-FFF2-40B4-BE49-F238E27FC236}">
                <a16:creationId xmlns:a16="http://schemas.microsoft.com/office/drawing/2014/main" id="{6A1B849D-4DD4-48E2-919C-6D027EBF0C55}"/>
              </a:ext>
            </a:extLst>
          </p:cNvPr>
          <p:cNvGrpSpPr/>
          <p:nvPr userDrawn="1"/>
        </p:nvGrpSpPr>
        <p:grpSpPr>
          <a:xfrm>
            <a:off x="813989" y="2331516"/>
            <a:ext cx="137162" cy="2999323"/>
            <a:chOff x="882915" y="2453736"/>
            <a:chExt cx="137162" cy="2999323"/>
          </a:xfrm>
        </p:grpSpPr>
        <p:cxnSp>
          <p:nvCxnSpPr>
            <p:cNvPr id="21" name="Straight Connector 20">
              <a:extLst>
                <a:ext uri="{FF2B5EF4-FFF2-40B4-BE49-F238E27FC236}">
                  <a16:creationId xmlns:a16="http://schemas.microsoft.com/office/drawing/2014/main" id="{2735FDD3-D29F-4144-B941-C78FD2EDEC8F}"/>
                </a:ext>
              </a:extLst>
            </p:cNvPr>
            <p:cNvCxnSpPr/>
            <p:nvPr userDrawn="1"/>
          </p:nvCxnSpPr>
          <p:spPr>
            <a:xfrm>
              <a:off x="951497" y="2522316"/>
              <a:ext cx="0" cy="289864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BCCA69E7-7E62-48D3-BECA-3195D6013009}"/>
                </a:ext>
              </a:extLst>
            </p:cNvPr>
            <p:cNvSpPr/>
            <p:nvPr userDrawn="1"/>
          </p:nvSpPr>
          <p:spPr>
            <a:xfrm>
              <a:off x="882915" y="2453736"/>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4" name="Oval 23">
              <a:extLst>
                <a:ext uri="{FF2B5EF4-FFF2-40B4-BE49-F238E27FC236}">
                  <a16:creationId xmlns:a16="http://schemas.microsoft.com/office/drawing/2014/main" id="{7372AC68-B45F-427C-BCD5-D1C11A81DEFD}"/>
                </a:ext>
              </a:extLst>
            </p:cNvPr>
            <p:cNvSpPr/>
            <p:nvPr userDrawn="1"/>
          </p:nvSpPr>
          <p:spPr>
            <a:xfrm>
              <a:off x="882917" y="5315899"/>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49" name="Group 48">
            <a:extLst>
              <a:ext uri="{FF2B5EF4-FFF2-40B4-BE49-F238E27FC236}">
                <a16:creationId xmlns:a16="http://schemas.microsoft.com/office/drawing/2014/main" id="{063908B3-7B94-471C-A3B6-4DD1BAD057EC}"/>
              </a:ext>
            </a:extLst>
          </p:cNvPr>
          <p:cNvGrpSpPr/>
          <p:nvPr userDrawn="1"/>
        </p:nvGrpSpPr>
        <p:grpSpPr>
          <a:xfrm>
            <a:off x="750918" y="2898634"/>
            <a:ext cx="265176" cy="265176"/>
            <a:chOff x="818907" y="3062958"/>
            <a:chExt cx="265176" cy="265176"/>
          </a:xfrm>
        </p:grpSpPr>
        <p:sp>
          <p:nvSpPr>
            <p:cNvPr id="47" name="Oval 46">
              <a:extLst>
                <a:ext uri="{FF2B5EF4-FFF2-40B4-BE49-F238E27FC236}">
                  <a16:creationId xmlns:a16="http://schemas.microsoft.com/office/drawing/2014/main" id="{4EBB9D0A-1778-4373-AD41-62E890959DCF}"/>
                </a:ext>
              </a:extLst>
            </p:cNvPr>
            <p:cNvSpPr/>
            <p:nvPr userDrawn="1"/>
          </p:nvSpPr>
          <p:spPr>
            <a:xfrm>
              <a:off x="818907" y="3062958"/>
              <a:ext cx="265176" cy="265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48" name="Oval 47">
              <a:extLst>
                <a:ext uri="{FF2B5EF4-FFF2-40B4-BE49-F238E27FC236}">
                  <a16:creationId xmlns:a16="http://schemas.microsoft.com/office/drawing/2014/main" id="{5C3271EA-E74D-4A74-B991-5C50166C37A5}"/>
                </a:ext>
              </a:extLst>
            </p:cNvPr>
            <p:cNvSpPr/>
            <p:nvPr userDrawn="1"/>
          </p:nvSpPr>
          <p:spPr>
            <a:xfrm>
              <a:off x="882915" y="3126966"/>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a:extLst>
              <a:ext uri="{FF2B5EF4-FFF2-40B4-BE49-F238E27FC236}">
                <a16:creationId xmlns:a16="http://schemas.microsoft.com/office/drawing/2014/main" id="{F9A6FF48-4AA4-4CD2-B31D-B7049F9C4092}"/>
              </a:ext>
            </a:extLst>
          </p:cNvPr>
          <p:cNvGrpSpPr/>
          <p:nvPr userDrawn="1"/>
        </p:nvGrpSpPr>
        <p:grpSpPr>
          <a:xfrm>
            <a:off x="2908500" y="2331516"/>
            <a:ext cx="137160" cy="2999323"/>
            <a:chOff x="882917" y="2474883"/>
            <a:chExt cx="137160" cy="2999323"/>
          </a:xfrm>
        </p:grpSpPr>
        <p:cxnSp>
          <p:nvCxnSpPr>
            <p:cNvPr id="27" name="Straight Connector 26">
              <a:extLst>
                <a:ext uri="{FF2B5EF4-FFF2-40B4-BE49-F238E27FC236}">
                  <a16:creationId xmlns:a16="http://schemas.microsoft.com/office/drawing/2014/main" id="{9E7874F7-CC98-4D64-8517-87F53501C42F}"/>
                </a:ext>
              </a:extLst>
            </p:cNvPr>
            <p:cNvCxnSpPr/>
            <p:nvPr userDrawn="1"/>
          </p:nvCxnSpPr>
          <p:spPr>
            <a:xfrm>
              <a:off x="951497" y="2543463"/>
              <a:ext cx="0" cy="289864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86453AEA-ACAA-4861-B099-D90257B9BAF8}"/>
                </a:ext>
              </a:extLst>
            </p:cNvPr>
            <p:cNvSpPr/>
            <p:nvPr userDrawn="1"/>
          </p:nvSpPr>
          <p:spPr>
            <a:xfrm>
              <a:off x="882917" y="2474883"/>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9" name="Oval 28">
              <a:extLst>
                <a:ext uri="{FF2B5EF4-FFF2-40B4-BE49-F238E27FC236}">
                  <a16:creationId xmlns:a16="http://schemas.microsoft.com/office/drawing/2014/main" id="{CA8484F9-DBBB-48DB-8CBC-A0E91BBD8207}"/>
                </a:ext>
              </a:extLst>
            </p:cNvPr>
            <p:cNvSpPr/>
            <p:nvPr userDrawn="1"/>
          </p:nvSpPr>
          <p:spPr>
            <a:xfrm>
              <a:off x="882917" y="5337046"/>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50" name="Group 49">
            <a:extLst>
              <a:ext uri="{FF2B5EF4-FFF2-40B4-BE49-F238E27FC236}">
                <a16:creationId xmlns:a16="http://schemas.microsoft.com/office/drawing/2014/main" id="{787AB91B-1402-478A-9277-84A12987C1FE}"/>
              </a:ext>
            </a:extLst>
          </p:cNvPr>
          <p:cNvGrpSpPr/>
          <p:nvPr userDrawn="1"/>
        </p:nvGrpSpPr>
        <p:grpSpPr>
          <a:xfrm>
            <a:off x="2847246" y="2898634"/>
            <a:ext cx="265176" cy="265176"/>
            <a:chOff x="818907" y="3062958"/>
            <a:chExt cx="265176" cy="265176"/>
          </a:xfrm>
        </p:grpSpPr>
        <p:sp>
          <p:nvSpPr>
            <p:cNvPr id="51" name="Oval 50">
              <a:extLst>
                <a:ext uri="{FF2B5EF4-FFF2-40B4-BE49-F238E27FC236}">
                  <a16:creationId xmlns:a16="http://schemas.microsoft.com/office/drawing/2014/main" id="{BEFCF036-CEA4-48A8-A00F-9F64AE548ED0}"/>
                </a:ext>
              </a:extLst>
            </p:cNvPr>
            <p:cNvSpPr/>
            <p:nvPr userDrawn="1"/>
          </p:nvSpPr>
          <p:spPr>
            <a:xfrm>
              <a:off x="818907" y="3062958"/>
              <a:ext cx="265176" cy="265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52" name="Oval 51">
              <a:extLst>
                <a:ext uri="{FF2B5EF4-FFF2-40B4-BE49-F238E27FC236}">
                  <a16:creationId xmlns:a16="http://schemas.microsoft.com/office/drawing/2014/main" id="{5EE24256-9159-4D60-B60A-3498FC98CD09}"/>
                </a:ext>
              </a:extLst>
            </p:cNvPr>
            <p:cNvSpPr/>
            <p:nvPr userDrawn="1"/>
          </p:nvSpPr>
          <p:spPr>
            <a:xfrm>
              <a:off x="882915" y="3126966"/>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53" name="Group 52">
            <a:extLst>
              <a:ext uri="{FF2B5EF4-FFF2-40B4-BE49-F238E27FC236}">
                <a16:creationId xmlns:a16="http://schemas.microsoft.com/office/drawing/2014/main" id="{FA8C6DB1-44F7-483A-950F-B873D1D5B8D3}"/>
              </a:ext>
            </a:extLst>
          </p:cNvPr>
          <p:cNvGrpSpPr/>
          <p:nvPr userDrawn="1"/>
        </p:nvGrpSpPr>
        <p:grpSpPr>
          <a:xfrm>
            <a:off x="9064951" y="2898634"/>
            <a:ext cx="265176" cy="265176"/>
            <a:chOff x="818907" y="3062958"/>
            <a:chExt cx="265176" cy="265176"/>
          </a:xfrm>
        </p:grpSpPr>
        <p:sp>
          <p:nvSpPr>
            <p:cNvPr id="54" name="Oval 53">
              <a:extLst>
                <a:ext uri="{FF2B5EF4-FFF2-40B4-BE49-F238E27FC236}">
                  <a16:creationId xmlns:a16="http://schemas.microsoft.com/office/drawing/2014/main" id="{E71AB570-1EDA-457E-B564-1F63367035D0}"/>
                </a:ext>
              </a:extLst>
            </p:cNvPr>
            <p:cNvSpPr/>
            <p:nvPr userDrawn="1"/>
          </p:nvSpPr>
          <p:spPr>
            <a:xfrm>
              <a:off x="818907" y="3062958"/>
              <a:ext cx="265176" cy="265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55" name="Oval 54">
              <a:extLst>
                <a:ext uri="{FF2B5EF4-FFF2-40B4-BE49-F238E27FC236}">
                  <a16:creationId xmlns:a16="http://schemas.microsoft.com/office/drawing/2014/main" id="{01CF7F51-5306-450B-9581-297B7DA95359}"/>
                </a:ext>
              </a:extLst>
            </p:cNvPr>
            <p:cNvSpPr/>
            <p:nvPr userDrawn="1"/>
          </p:nvSpPr>
          <p:spPr>
            <a:xfrm>
              <a:off x="882915" y="3126966"/>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30" name="Group 29">
            <a:extLst>
              <a:ext uri="{FF2B5EF4-FFF2-40B4-BE49-F238E27FC236}">
                <a16:creationId xmlns:a16="http://schemas.microsoft.com/office/drawing/2014/main" id="{D88F938B-6889-476B-9F04-50877A3FFB94}"/>
              </a:ext>
            </a:extLst>
          </p:cNvPr>
          <p:cNvGrpSpPr/>
          <p:nvPr userDrawn="1"/>
        </p:nvGrpSpPr>
        <p:grpSpPr>
          <a:xfrm>
            <a:off x="5003010" y="2331516"/>
            <a:ext cx="137160" cy="2999323"/>
            <a:chOff x="882917" y="2474883"/>
            <a:chExt cx="137160" cy="2999323"/>
          </a:xfrm>
        </p:grpSpPr>
        <p:cxnSp>
          <p:nvCxnSpPr>
            <p:cNvPr id="31" name="Straight Connector 30">
              <a:extLst>
                <a:ext uri="{FF2B5EF4-FFF2-40B4-BE49-F238E27FC236}">
                  <a16:creationId xmlns:a16="http://schemas.microsoft.com/office/drawing/2014/main" id="{979342DA-D3C1-4717-B6CC-2654C333D29D}"/>
                </a:ext>
              </a:extLst>
            </p:cNvPr>
            <p:cNvCxnSpPr/>
            <p:nvPr userDrawn="1"/>
          </p:nvCxnSpPr>
          <p:spPr>
            <a:xfrm>
              <a:off x="951497" y="2543463"/>
              <a:ext cx="0" cy="289864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8CB6D1AF-ADDB-42D5-BEB9-99A7EE070255}"/>
                </a:ext>
              </a:extLst>
            </p:cNvPr>
            <p:cNvSpPr/>
            <p:nvPr userDrawn="1"/>
          </p:nvSpPr>
          <p:spPr>
            <a:xfrm>
              <a:off x="882917" y="2474883"/>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33" name="Oval 32">
              <a:extLst>
                <a:ext uri="{FF2B5EF4-FFF2-40B4-BE49-F238E27FC236}">
                  <a16:creationId xmlns:a16="http://schemas.microsoft.com/office/drawing/2014/main" id="{C986ED45-F31E-4EB9-BB0F-3079602EB4A2}"/>
                </a:ext>
              </a:extLst>
            </p:cNvPr>
            <p:cNvSpPr/>
            <p:nvPr userDrawn="1"/>
          </p:nvSpPr>
          <p:spPr>
            <a:xfrm>
              <a:off x="882917" y="5337046"/>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sp>
        <p:nvSpPr>
          <p:cNvPr id="57" name="Oval 56">
            <a:extLst>
              <a:ext uri="{FF2B5EF4-FFF2-40B4-BE49-F238E27FC236}">
                <a16:creationId xmlns:a16="http://schemas.microsoft.com/office/drawing/2014/main" id="{923CFC93-94E9-4366-8810-F0ACAFD54CFD}"/>
              </a:ext>
            </a:extLst>
          </p:cNvPr>
          <p:cNvSpPr/>
          <p:nvPr userDrawn="1"/>
        </p:nvSpPr>
        <p:spPr>
          <a:xfrm>
            <a:off x="4938426" y="2898634"/>
            <a:ext cx="265176" cy="265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58" name="Oval 57">
            <a:extLst>
              <a:ext uri="{FF2B5EF4-FFF2-40B4-BE49-F238E27FC236}">
                <a16:creationId xmlns:a16="http://schemas.microsoft.com/office/drawing/2014/main" id="{0D6790E5-47B0-4794-ADB1-4FC8402D665C}"/>
              </a:ext>
            </a:extLst>
          </p:cNvPr>
          <p:cNvSpPr/>
          <p:nvPr userDrawn="1"/>
        </p:nvSpPr>
        <p:spPr>
          <a:xfrm>
            <a:off x="5002434" y="2962642"/>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34" name="Group 33">
            <a:extLst>
              <a:ext uri="{FF2B5EF4-FFF2-40B4-BE49-F238E27FC236}">
                <a16:creationId xmlns:a16="http://schemas.microsoft.com/office/drawing/2014/main" id="{596C3237-54C9-480C-AABB-5A95AB84DF38}"/>
              </a:ext>
            </a:extLst>
          </p:cNvPr>
          <p:cNvGrpSpPr/>
          <p:nvPr userDrawn="1"/>
        </p:nvGrpSpPr>
        <p:grpSpPr>
          <a:xfrm>
            <a:off x="7097520" y="2331516"/>
            <a:ext cx="137160" cy="2999323"/>
            <a:chOff x="882917" y="2474883"/>
            <a:chExt cx="137160" cy="2999323"/>
          </a:xfrm>
        </p:grpSpPr>
        <p:cxnSp>
          <p:nvCxnSpPr>
            <p:cNvPr id="35" name="Straight Connector 34">
              <a:extLst>
                <a:ext uri="{FF2B5EF4-FFF2-40B4-BE49-F238E27FC236}">
                  <a16:creationId xmlns:a16="http://schemas.microsoft.com/office/drawing/2014/main" id="{2B1C5BC3-88E2-4319-B05B-55A77D959B8C}"/>
                </a:ext>
              </a:extLst>
            </p:cNvPr>
            <p:cNvCxnSpPr/>
            <p:nvPr userDrawn="1"/>
          </p:nvCxnSpPr>
          <p:spPr>
            <a:xfrm>
              <a:off x="951497" y="2543463"/>
              <a:ext cx="0" cy="289864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75AD3DDE-89C5-4CB3-A7C4-52A77D798D0A}"/>
                </a:ext>
              </a:extLst>
            </p:cNvPr>
            <p:cNvSpPr/>
            <p:nvPr userDrawn="1"/>
          </p:nvSpPr>
          <p:spPr>
            <a:xfrm>
              <a:off x="882917" y="2474883"/>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37" name="Oval 36">
              <a:extLst>
                <a:ext uri="{FF2B5EF4-FFF2-40B4-BE49-F238E27FC236}">
                  <a16:creationId xmlns:a16="http://schemas.microsoft.com/office/drawing/2014/main" id="{E492ADD7-891E-47B3-B12A-0B729BD59B7C}"/>
                </a:ext>
              </a:extLst>
            </p:cNvPr>
            <p:cNvSpPr/>
            <p:nvPr userDrawn="1"/>
          </p:nvSpPr>
          <p:spPr>
            <a:xfrm>
              <a:off x="882917" y="5337046"/>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59" name="Group 58">
            <a:extLst>
              <a:ext uri="{FF2B5EF4-FFF2-40B4-BE49-F238E27FC236}">
                <a16:creationId xmlns:a16="http://schemas.microsoft.com/office/drawing/2014/main" id="{46626098-B638-41DE-A19F-347385124AF0}"/>
              </a:ext>
            </a:extLst>
          </p:cNvPr>
          <p:cNvGrpSpPr/>
          <p:nvPr userDrawn="1"/>
        </p:nvGrpSpPr>
        <p:grpSpPr>
          <a:xfrm>
            <a:off x="7036590" y="2898634"/>
            <a:ext cx="265176" cy="265176"/>
            <a:chOff x="821985" y="3062284"/>
            <a:chExt cx="265176" cy="265176"/>
          </a:xfrm>
        </p:grpSpPr>
        <p:sp>
          <p:nvSpPr>
            <p:cNvPr id="60" name="Oval 59">
              <a:extLst>
                <a:ext uri="{FF2B5EF4-FFF2-40B4-BE49-F238E27FC236}">
                  <a16:creationId xmlns:a16="http://schemas.microsoft.com/office/drawing/2014/main" id="{BFDD77FF-4A87-4A8F-9110-8D6977A8ED44}"/>
                </a:ext>
              </a:extLst>
            </p:cNvPr>
            <p:cNvSpPr/>
            <p:nvPr userDrawn="1"/>
          </p:nvSpPr>
          <p:spPr>
            <a:xfrm>
              <a:off x="821985" y="3062284"/>
              <a:ext cx="265176" cy="265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61" name="Oval 60">
              <a:extLst>
                <a:ext uri="{FF2B5EF4-FFF2-40B4-BE49-F238E27FC236}">
                  <a16:creationId xmlns:a16="http://schemas.microsoft.com/office/drawing/2014/main" id="{D6ECC322-F330-4C26-AC6A-506672D90A6F}"/>
                </a:ext>
              </a:extLst>
            </p:cNvPr>
            <p:cNvSpPr/>
            <p:nvPr userDrawn="1"/>
          </p:nvSpPr>
          <p:spPr>
            <a:xfrm>
              <a:off x="885993" y="3126292"/>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spTree>
    <p:extLst>
      <p:ext uri="{BB962C8B-B14F-4D97-AF65-F5344CB8AC3E}">
        <p14:creationId xmlns:p14="http://schemas.microsoft.com/office/powerpoint/2010/main" val="3098795430"/>
      </p:ext>
    </p:extLst>
  </p:cSld>
  <p:clrMapOvr>
    <a:masterClrMapping/>
  </p:clrMapOvr>
  <p:extLst>
    <p:ext uri="{DCECCB84-F9BA-43D5-87BE-67443E8EF086}">
      <p15:sldGuideLst xmlns:p15="http://schemas.microsoft.com/office/powerpoint/2012/main">
        <p15:guide id="1" orient="horz" pos="572">
          <p15:clr>
            <a:srgbClr val="FBAE40"/>
          </p15:clr>
        </p15:guide>
        <p15:guide id="2" pos="551">
          <p15:clr>
            <a:srgbClr val="FBAE40"/>
          </p15:clr>
        </p15:guide>
        <p15:guide id="3" pos="7080">
          <p15:clr>
            <a:srgbClr val="FBAE40"/>
          </p15:clr>
        </p15:guide>
        <p15:guide id="4" orient="horz" pos="374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682214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182465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2452166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379542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8909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theme" Target="../theme/theme4.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a:t>Click here to edit master title</a:t>
            </a:r>
            <a:endParaRPr lang="zh-CN" altLang="en-US"/>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a:t>Click here to edit text</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Forth level</a:t>
            </a:r>
            <a:endParaRPr lang="zh-CN" altLang="en-US"/>
          </a:p>
          <a:p>
            <a:pPr lvl="4"/>
            <a:r>
              <a:rPr lang="en-US" altLang="zh-CN"/>
              <a:t>Fifth level</a:t>
            </a:r>
            <a:endParaRPr lang="zh-CN" altLang="en-US"/>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10/31/2022</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51316250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667" r:id="rId7"/>
    <p:sldLayoutId id="2147483668" r:id="rId8"/>
    <p:sldLayoutId id="2147483669" r:id="rId9"/>
    <p:sldLayoutId id="2147483670" r:id="rId10"/>
    <p:sldLayoutId id="2147483671" r:id="rId11"/>
    <p:sldLayoutId id="2147483764" r:id="rId12"/>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5791" name="Rectangle 15"/>
          <p:cNvSpPr>
            <a:spLocks noGrp="1" noChangeArrowheads="1"/>
          </p:cNvSpPr>
          <p:nvPr>
            <p:ph type="title"/>
          </p:nvPr>
        </p:nvSpPr>
        <p:spPr bwMode="auto">
          <a:xfrm>
            <a:off x="552451" y="47625"/>
            <a:ext cx="10312400"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pic>
        <p:nvPicPr>
          <p:cNvPr id="75799" name="Picture 23" descr="The Commonwealth of Massachusetts state sea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84418" y="217488"/>
            <a:ext cx="1051983" cy="74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787" name="Rectangle 11"/>
          <p:cNvSpPr>
            <a:spLocks noGrp="1" noChangeArrowheads="1"/>
          </p:cNvSpPr>
          <p:nvPr>
            <p:ph type="body" idx="1"/>
          </p:nvPr>
        </p:nvSpPr>
        <p:spPr bwMode="auto">
          <a:xfrm>
            <a:off x="609600" y="1600201"/>
            <a:ext cx="111760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5790" name="Rectangle 14"/>
          <p:cNvSpPr>
            <a:spLocks noGrp="1" noChangeArrowheads="1"/>
          </p:cNvSpPr>
          <p:nvPr>
            <p:ph type="sldNum" sz="quarter" idx="4"/>
          </p:nvPr>
        </p:nvSpPr>
        <p:spPr bwMode="auto">
          <a:xfrm>
            <a:off x="9613901" y="6594476"/>
            <a:ext cx="2578100"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Calibri" panose="020F0502020204030204" pitchFamily="34" charset="0"/>
                <a:cs typeface="+mn-cs"/>
              </a:defRPr>
            </a:lvl1pPr>
          </a:lstStyle>
          <a:p>
            <a:pPr fontAlgn="base">
              <a:spcBef>
                <a:spcPct val="0"/>
              </a:spcBef>
              <a:spcAft>
                <a:spcPct val="0"/>
              </a:spcAft>
            </a:pPr>
            <a:fld id="{DD6868E7-522B-4D53-9E5A-4F5D756E5890}"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
        <p:nvSpPr>
          <p:cNvPr id="75808" name="Line 32"/>
          <p:cNvSpPr>
            <a:spLocks noChangeShapeType="1"/>
          </p:cNvSpPr>
          <p:nvPr/>
        </p:nvSpPr>
        <p:spPr bwMode="auto">
          <a:xfrm>
            <a:off x="592667" y="1243014"/>
            <a:ext cx="11220451" cy="1587"/>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800">
              <a:solidFill>
                <a:srgbClr val="000000"/>
              </a:solidFill>
              <a:latin typeface="Arial" charset="0"/>
            </a:endParaRPr>
          </a:p>
        </p:txBody>
      </p:sp>
    </p:spTree>
    <p:extLst>
      <p:ext uri="{BB962C8B-B14F-4D97-AF65-F5344CB8AC3E}">
        <p14:creationId xmlns:p14="http://schemas.microsoft.com/office/powerpoint/2010/main" val="1003078733"/>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Lst>
  <p:hf hdr="0" ftr="0"/>
  <p:txStyles>
    <p:title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p:titleStyle>
    <p:bodyStyle>
      <a:lvl1pPr marL="228600" indent="-228600" algn="l" rtl="0" eaLnBrk="1" fontAlgn="base" hangingPunct="1">
        <a:spcBef>
          <a:spcPct val="100000"/>
        </a:spcBef>
        <a:spcAft>
          <a:spcPct val="0"/>
        </a:spcAft>
        <a:buClr>
          <a:srgbClr val="0033CC"/>
        </a:buClr>
        <a:buChar char="•"/>
        <a:defRPr sz="2400" b="1">
          <a:solidFill>
            <a:schemeClr val="tx1"/>
          </a:solidFill>
          <a:latin typeface="Calibri" panose="020F0502020204030204" pitchFamily="34" charset="0"/>
          <a:ea typeface="+mn-ea"/>
          <a:cs typeface="+mn-cs"/>
        </a:defRPr>
      </a:lvl1pPr>
      <a:lvl2pPr marL="576263" indent="-233363" algn="l" rtl="0" eaLnBrk="1" fontAlgn="base" hangingPunct="1">
        <a:spcBef>
          <a:spcPct val="20000"/>
        </a:spcBef>
        <a:spcAft>
          <a:spcPct val="0"/>
        </a:spcAft>
        <a:buClr>
          <a:srgbClr val="0033CC"/>
        </a:buClr>
        <a:buFont typeface="Arial" charset="0"/>
        <a:buChar char="–"/>
        <a:defRPr sz="2000">
          <a:solidFill>
            <a:schemeClr val="tx1"/>
          </a:solidFill>
          <a:latin typeface="Calibri" panose="020F0502020204030204" pitchFamily="34" charset="0"/>
          <a:cs typeface="+mn-cs"/>
        </a:defRPr>
      </a:lvl2pPr>
      <a:lvl3pPr marL="914400" indent="-223838"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3pPr>
      <a:lvl4pPr marL="1262063" indent="-233363"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4pPr>
      <a:lvl5pPr marL="1600200" indent="-223838"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8924B3-6299-413F-B387-3F1DE62CBD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28F279-ACB6-4BDF-955D-A29B193249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062821-F20C-431E-886C-0CE8DA2DB0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999A0F-166C-4DBF-9F7C-54F3559D4422}" type="datetimeFigureOut">
              <a:rPr lang="en-US" smtClean="0"/>
              <a:t>10/31/2022</a:t>
            </a:fld>
            <a:endParaRPr lang="en-US"/>
          </a:p>
        </p:txBody>
      </p:sp>
      <p:sp>
        <p:nvSpPr>
          <p:cNvPr id="5" name="Footer Placeholder 4">
            <a:extLst>
              <a:ext uri="{FF2B5EF4-FFF2-40B4-BE49-F238E27FC236}">
                <a16:creationId xmlns:a16="http://schemas.microsoft.com/office/drawing/2014/main" id="{1825DCAB-3098-4B41-AAE3-EC908F9B6C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D455837-C630-42FA-B686-A7944E4C8D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4B499C-32C3-4A7F-901C-8521B391B189}" type="slidenum">
              <a:rPr lang="en-US" smtClean="0"/>
              <a:t>‹#›</a:t>
            </a:fld>
            <a:endParaRPr lang="en-US"/>
          </a:p>
        </p:txBody>
      </p:sp>
    </p:spTree>
    <p:extLst>
      <p:ext uri="{BB962C8B-B14F-4D97-AF65-F5344CB8AC3E}">
        <p14:creationId xmlns:p14="http://schemas.microsoft.com/office/powerpoint/2010/main" val="247928670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8"/>
          <p:cNvSpPr/>
          <p:nvPr/>
        </p:nvSpPr>
        <p:spPr>
          <a:xfrm>
            <a:off x="0" y="633431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8"/>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4" name="Google Shape;14;p8"/>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8"/>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8"/>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7" name="Google Shape;17;p8"/>
          <p:cNvCxnSpPr/>
          <p:nvPr/>
        </p:nvCxnSpPr>
        <p:spPr>
          <a:xfrm>
            <a:off x="1193532" y="1737845"/>
            <a:ext cx="9966960" cy="0"/>
          </a:xfrm>
          <a:prstGeom prst="straightConnector1">
            <a:avLst/>
          </a:prstGeom>
          <a:noFill/>
          <a:ln w="9525" cap="flat" cmpd="sng">
            <a:solidFill>
              <a:srgbClr val="7F7F7F"/>
            </a:solidFill>
            <a:prstDash val="solid"/>
            <a:round/>
            <a:headEnd type="none" w="sm" len="sm"/>
            <a:tailEnd type="none" w="sm" len="sm"/>
          </a:ln>
        </p:spPr>
      </p:cxnSp>
    </p:spTree>
    <p:extLst>
      <p:ext uri="{BB962C8B-B14F-4D97-AF65-F5344CB8AC3E}">
        <p14:creationId xmlns:p14="http://schemas.microsoft.com/office/powerpoint/2010/main" val="1456761623"/>
      </p:ext>
    </p:extLst>
  </p:cSld>
  <p:clrMap bg1="lt1" tx1="dk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 id="2147483763"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hyperlink" Target="https://aphbop.org/" TargetMode="Externa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hyperlink" Target="https://www.aph.org/" TargetMode="Externa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hyperlink" Target="http://www.daisy.org/z3986/structure/SG-DAISY3/part2-math.html" TargetMode="Externa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hyperlink" Target="https://www.mass.gov/service-details/massachusetts-braille-bills-signed-into-law" TargetMode="Externa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6" Type="http://schemas.openxmlformats.org/officeDocument/2006/relationships/image" Target="cid:F89AF8C5-5D48-4F19-A77B-66522B3B4EEB" TargetMode="External"/><Relationship Id="rId5" Type="http://schemas.openxmlformats.org/officeDocument/2006/relationships/image" Target="../media/image19.jpe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mailto:Barbara.Zbyszewski@mass.gov" TargetMode="External"/><Relationship Id="rId2" Type="http://schemas.openxmlformats.org/officeDocument/2006/relationships/hyperlink" Target="mailto:Carrie.Brasier@mass.gov" TargetMode="External"/><Relationship Id="rId1" Type="http://schemas.openxmlformats.org/officeDocument/2006/relationships/slideLayout" Target="../slideLayouts/slideLayout12.xml"/><Relationship Id="rId4" Type="http://schemas.openxmlformats.org/officeDocument/2006/relationships/hyperlink" Target="http://www.aimlibrary.or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hyperlink" Target="https://www.doe.mass.edu/bese/docs/fy2023/2022-09/item3.2-a603cmr28.03-1-clean.docx" TargetMode="Externa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hyperlink" Target="https://www.doe.mass.edu/instruction/screening-assessments.html" TargetMode="Externa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www.doe.mass.edu/sped/osep/determinations-memo.html"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hyperlink" Target="https://www.doe.mass.edu/sped/iep/688/" TargetMode="External"/><Relationship Id="rId2" Type="http://schemas.openxmlformats.org/officeDocument/2006/relationships/hyperlink" Target="https://www.doe.mass.edu/sped/advisories/2021-2ta.html" TargetMode="External"/><Relationship Id="rId1" Type="http://schemas.openxmlformats.org/officeDocument/2006/relationships/slideLayout" Target="../slideLayouts/slideLayout5.xml"/><Relationship Id="rId5" Type="http://schemas.openxmlformats.org/officeDocument/2006/relationships/hyperlink" Target="https://www.doe.mass.edu/sped/iep/688/referral-brochure.pdf#search=%22688%20referral%22" TargetMode="External"/><Relationship Id="rId4" Type="http://schemas.openxmlformats.org/officeDocument/2006/relationships/hyperlink" Target="https://view.officeapps.live.com/op/view.aspx?src=https%3A%2F%2Fwww.doe.mass.edu%2Fsped%2Fiep%2F688%2Freferral-form.docx&amp;wdOrigin=BROWSELINK"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hyperlink" Target="https://www.doe.mass.edu/sped/improveiep/early-adopters.docx" TargetMode="Externa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4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www.mcas-alt.org/training/RegistrationInfo.aspx"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6654" y="1958196"/>
            <a:ext cx="6678954" cy="1437045"/>
          </a:xfrm>
        </p:spPr>
        <p:txBody>
          <a:bodyPr/>
          <a:lstStyle/>
          <a:p>
            <a:r>
              <a:rPr lang="en-US" altLang="zh-CN" b="1">
                <a:latin typeface="Segoe SemiBold"/>
              </a:rPr>
              <a:t>Special Education Leaders' Meeting</a:t>
            </a:r>
            <a:endParaRPr lang="en-US" b="1"/>
          </a:p>
        </p:txBody>
      </p:sp>
      <p:sp>
        <p:nvSpPr>
          <p:cNvPr id="3" name="Subtitle 2"/>
          <p:cNvSpPr>
            <a:spLocks noGrp="1"/>
          </p:cNvSpPr>
          <p:nvPr>
            <p:ph type="subTitle" idx="1"/>
          </p:nvPr>
        </p:nvSpPr>
        <p:spPr/>
        <p:txBody>
          <a:bodyPr/>
          <a:lstStyle/>
          <a:p>
            <a:r>
              <a:rPr lang="en-US">
                <a:latin typeface="Segoe"/>
              </a:rPr>
              <a:t>October 21, 2022</a:t>
            </a:r>
          </a:p>
        </p:txBody>
      </p:sp>
    </p:spTree>
    <p:extLst>
      <p:ext uri="{BB962C8B-B14F-4D97-AF65-F5344CB8AC3E}">
        <p14:creationId xmlns:p14="http://schemas.microsoft.com/office/powerpoint/2010/main" val="2592206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553995" y="1"/>
            <a:ext cx="10289663" cy="759169"/>
          </a:xfrm>
          <a:prstGeom prst="rect">
            <a:avLst/>
          </a:prstGeom>
        </p:spPr>
        <p:txBody>
          <a:bodyPr/>
          <a:lstStyle/>
          <a:p>
            <a:pPr algn="ctr"/>
            <a:r>
              <a:rPr lang="en-US" sz="2667">
                <a:solidFill>
                  <a:schemeClr val="bg1"/>
                </a:solidFill>
                <a:latin typeface="Arial" panose="020B0604020202020204" pitchFamily="34" charset="0"/>
                <a:cs typeface="Arial" panose="020B0604020202020204" pitchFamily="34" charset="0"/>
              </a:rPr>
              <a:t>ASSURNACES FORM</a:t>
            </a:r>
            <a:br>
              <a:rPr lang="en-US" sz="2667">
                <a:solidFill>
                  <a:schemeClr val="bg1"/>
                </a:solidFill>
                <a:latin typeface="Arial" panose="020B0604020202020204" pitchFamily="34" charset="0"/>
                <a:cs typeface="Arial" panose="020B0604020202020204" pitchFamily="34" charset="0"/>
              </a:rPr>
            </a:br>
            <a:r>
              <a:rPr lang="en-US" sz="2667">
                <a:solidFill>
                  <a:schemeClr val="bg1"/>
                </a:solidFill>
                <a:latin typeface="Arial" panose="020B0604020202020204" pitchFamily="34" charset="0"/>
                <a:cs typeface="Arial" panose="020B0604020202020204" pitchFamily="34" charset="0"/>
              </a:rPr>
              <a:t>SIGNED BY SPED DIRECTOR</a:t>
            </a:r>
          </a:p>
        </p:txBody>
      </p:sp>
      <p:sp>
        <p:nvSpPr>
          <p:cNvPr id="4" name="Rectangle 3">
            <a:extLst>
              <a:ext uri="{FF2B5EF4-FFF2-40B4-BE49-F238E27FC236}">
                <a16:creationId xmlns:a16="http://schemas.microsoft.com/office/drawing/2014/main" id="{FF785CD9-9780-42D4-9F3F-B626C5B45BFD}"/>
              </a:ext>
            </a:extLst>
          </p:cNvPr>
          <p:cNvSpPr/>
          <p:nvPr/>
        </p:nvSpPr>
        <p:spPr>
          <a:xfrm>
            <a:off x="952205" y="1290321"/>
            <a:ext cx="10289663" cy="5262403"/>
          </a:xfrm>
          <a:prstGeom prst="rect">
            <a:avLst/>
          </a:prstGeom>
        </p:spPr>
        <p:txBody>
          <a:bodyPr wrap="square">
            <a:spAutoFit/>
          </a:bodyPr>
          <a:lstStyle/>
          <a:p>
            <a:pPr marL="457189" indent="-457189" algn="just">
              <a:buFont typeface="Courier New" panose="02070309020205020404" pitchFamily="49" charset="0"/>
              <a:buChar char="o"/>
            </a:pPr>
            <a:r>
              <a:rPr lang="en-US" sz="3733">
                <a:solidFill>
                  <a:schemeClr val="bg1"/>
                </a:solidFill>
              </a:rPr>
              <a:t>Written education plan</a:t>
            </a:r>
          </a:p>
          <a:p>
            <a:pPr marL="457189" indent="-457189" algn="just">
              <a:buFont typeface="Courier New" panose="02070309020205020404" pitchFamily="49" charset="0"/>
              <a:buChar char="o"/>
            </a:pPr>
            <a:r>
              <a:rPr lang="en-US" sz="3733">
                <a:solidFill>
                  <a:schemeClr val="bg1"/>
                </a:solidFill>
              </a:rPr>
              <a:t>Medical eye report</a:t>
            </a:r>
          </a:p>
          <a:p>
            <a:pPr marL="457189" indent="-457189" algn="just">
              <a:buFont typeface="Courier New" panose="02070309020205020404" pitchFamily="49" charset="0"/>
              <a:buChar char="o"/>
            </a:pPr>
            <a:r>
              <a:rPr lang="en-US" sz="3733">
                <a:solidFill>
                  <a:schemeClr val="bg1"/>
                </a:solidFill>
              </a:rPr>
              <a:t>Learning Media Assessment (LMA) </a:t>
            </a:r>
          </a:p>
          <a:p>
            <a:pPr marL="457189" indent="-457189" algn="just">
              <a:buFont typeface="Courier New" panose="02070309020205020404" pitchFamily="49" charset="0"/>
              <a:buChar char="o"/>
            </a:pPr>
            <a:r>
              <a:rPr lang="en-US" sz="3733">
                <a:solidFill>
                  <a:schemeClr val="bg1"/>
                </a:solidFill>
              </a:rPr>
              <a:t>Functional Vision Assessments (FVA) </a:t>
            </a:r>
          </a:p>
          <a:p>
            <a:pPr marL="457189" indent="-457189" algn="just">
              <a:buFont typeface="Courier New" panose="02070309020205020404" pitchFamily="49" charset="0"/>
              <a:buChar char="o"/>
            </a:pPr>
            <a:r>
              <a:rPr lang="en-US" sz="3733">
                <a:solidFill>
                  <a:schemeClr val="bg1"/>
                </a:solidFill>
              </a:rPr>
              <a:t>Low Vision Evaluation (LVE) </a:t>
            </a:r>
          </a:p>
          <a:p>
            <a:pPr marL="457189" indent="-457189" algn="just">
              <a:buFont typeface="Courier New" panose="02070309020205020404" pitchFamily="49" charset="0"/>
              <a:buChar char="o"/>
            </a:pPr>
            <a:r>
              <a:rPr lang="en-US" sz="3733">
                <a:solidFill>
                  <a:schemeClr val="bg1"/>
                </a:solidFill>
              </a:rPr>
              <a:t>Assistive Technology Assessments (ATA) </a:t>
            </a:r>
          </a:p>
          <a:p>
            <a:pPr marL="457189" indent="-457189" algn="just">
              <a:buFont typeface="Courier New" panose="02070309020205020404" pitchFamily="49" charset="0"/>
              <a:buChar char="o"/>
            </a:pPr>
            <a:r>
              <a:rPr lang="en-US" sz="3733">
                <a:solidFill>
                  <a:schemeClr val="bg1"/>
                </a:solidFill>
              </a:rPr>
              <a:t>Orientation &amp; Mobility Assessment (OMA).</a:t>
            </a:r>
          </a:p>
          <a:p>
            <a:pPr marL="457189" indent="-457189" algn="just">
              <a:buFont typeface="Courier New" panose="02070309020205020404" pitchFamily="49" charset="0"/>
              <a:buChar char="o"/>
            </a:pPr>
            <a:r>
              <a:rPr lang="en-US" sz="3733">
                <a:solidFill>
                  <a:schemeClr val="bg1"/>
                </a:solidFill>
              </a:rPr>
              <a:t>Transition Plan and Independent Living Skill Assessment (TILSA) (if age appropriate)</a:t>
            </a:r>
          </a:p>
        </p:txBody>
      </p:sp>
    </p:spTree>
    <p:extLst>
      <p:ext uri="{BB962C8B-B14F-4D97-AF65-F5344CB8AC3E}">
        <p14:creationId xmlns:p14="http://schemas.microsoft.com/office/powerpoint/2010/main" val="3555747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054706" y="41266"/>
            <a:ext cx="11243733" cy="759169"/>
          </a:xfrm>
          <a:prstGeom prst="rect">
            <a:avLst/>
          </a:prstGeom>
        </p:spPr>
        <p:txBody>
          <a:bodyPr/>
          <a:lstStyle/>
          <a:p>
            <a:pPr algn="ctr"/>
            <a:r>
              <a:rPr lang="en-US" sz="2400">
                <a:solidFill>
                  <a:schemeClr val="bg1"/>
                </a:solidFill>
                <a:latin typeface="Arial" panose="020B0604020202020204" pitchFamily="34" charset="0"/>
                <a:cs typeface="Arial" panose="020B0604020202020204" pitchFamily="34" charset="0"/>
              </a:rPr>
              <a:t>FREE MATERIALS FROM AMERICAN PRINTING HOUSE FOR THE BLIND THROUGH AIM LIBRARY</a:t>
            </a:r>
            <a:endParaRPr lang="en-US" sz="1467">
              <a:solidFill>
                <a:schemeClr val="bg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FF785CD9-9780-42D4-9F3F-B626C5B45BFD}"/>
              </a:ext>
            </a:extLst>
          </p:cNvPr>
          <p:cNvSpPr/>
          <p:nvPr/>
        </p:nvSpPr>
        <p:spPr>
          <a:xfrm>
            <a:off x="893306" y="1729880"/>
            <a:ext cx="10384725" cy="3375604"/>
          </a:xfrm>
          <a:prstGeom prst="rect">
            <a:avLst/>
          </a:prstGeom>
        </p:spPr>
        <p:txBody>
          <a:bodyPr wrap="square">
            <a:spAutoFit/>
          </a:bodyPr>
          <a:lstStyle/>
          <a:p>
            <a:pPr algn="just"/>
            <a:r>
              <a:rPr lang="en-US" sz="4267" b="1">
                <a:solidFill>
                  <a:schemeClr val="bg1"/>
                </a:solidFill>
                <a:ea typeface="Times New Roman" panose="02020603050405020304" pitchFamily="18" charset="0"/>
              </a:rPr>
              <a:t>APH materials are FREE through the AIM Library. The Federal Quota Program was initiated in 1879 by the Federal Act to Promote the Education of the Blind.</a:t>
            </a:r>
          </a:p>
        </p:txBody>
      </p:sp>
    </p:spTree>
    <p:extLst>
      <p:ext uri="{BB962C8B-B14F-4D97-AF65-F5344CB8AC3E}">
        <p14:creationId xmlns:p14="http://schemas.microsoft.com/office/powerpoint/2010/main" val="298304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544319" y="-6914"/>
            <a:ext cx="10289663" cy="759169"/>
          </a:xfrm>
          <a:prstGeom prst="rect">
            <a:avLst/>
          </a:prstGeom>
        </p:spPr>
        <p:txBody>
          <a:bodyPr/>
          <a:lstStyle/>
          <a:p>
            <a:pPr algn="ctr"/>
            <a:r>
              <a:rPr lang="en-US" sz="2667">
                <a:solidFill>
                  <a:schemeClr val="bg1"/>
                </a:solidFill>
                <a:latin typeface="Arial" panose="020B0604020202020204" pitchFamily="34" charset="0"/>
                <a:cs typeface="Arial" panose="020B0604020202020204" pitchFamily="34" charset="0"/>
              </a:rPr>
              <a:t>APH FEDERAL QUOTA CENSUS </a:t>
            </a:r>
            <a:br>
              <a:rPr lang="en-US" sz="2667">
                <a:solidFill>
                  <a:schemeClr val="bg1"/>
                </a:solidFill>
                <a:latin typeface="Arial" panose="020B0604020202020204" pitchFamily="34" charset="0"/>
                <a:cs typeface="Arial" panose="020B0604020202020204" pitchFamily="34" charset="0"/>
              </a:rPr>
            </a:br>
            <a:r>
              <a:rPr lang="en-US" sz="2667">
                <a:solidFill>
                  <a:schemeClr val="bg1"/>
                </a:solidFill>
                <a:latin typeface="Arial" panose="020B0604020202020204" pitchFamily="34" charset="0"/>
                <a:cs typeface="Arial" panose="020B0604020202020204" pitchFamily="34" charset="0"/>
              </a:rPr>
              <a:t>IS DONE YEARLY</a:t>
            </a:r>
          </a:p>
        </p:txBody>
      </p:sp>
      <p:sp>
        <p:nvSpPr>
          <p:cNvPr id="4" name="Rectangle 3">
            <a:extLst>
              <a:ext uri="{FF2B5EF4-FFF2-40B4-BE49-F238E27FC236}">
                <a16:creationId xmlns:a16="http://schemas.microsoft.com/office/drawing/2014/main" id="{FF785CD9-9780-42D4-9F3F-B626C5B45BFD}"/>
              </a:ext>
            </a:extLst>
          </p:cNvPr>
          <p:cNvSpPr/>
          <p:nvPr/>
        </p:nvSpPr>
        <p:spPr>
          <a:xfrm>
            <a:off x="1135685" y="1483187"/>
            <a:ext cx="9940441" cy="4689297"/>
          </a:xfrm>
          <a:prstGeom prst="rect">
            <a:avLst/>
          </a:prstGeom>
        </p:spPr>
        <p:txBody>
          <a:bodyPr wrap="square">
            <a:spAutoFit/>
          </a:bodyPr>
          <a:lstStyle/>
          <a:p>
            <a:pPr marL="457189" indent="-457189" algn="just">
              <a:buFont typeface="Courier New" panose="02070309020205020404" pitchFamily="49" charset="0"/>
              <a:buChar char="o"/>
            </a:pPr>
            <a:r>
              <a:rPr lang="en-US" sz="2667">
                <a:solidFill>
                  <a:schemeClr val="bg1"/>
                </a:solidFill>
              </a:rPr>
              <a:t>APH Census is conducted every January and generates funding for October 1st through September 30th the following year.</a:t>
            </a:r>
          </a:p>
          <a:p>
            <a:pPr marL="457189" indent="-457189" algn="just">
              <a:buFont typeface="Courier New" panose="02070309020205020404" pitchFamily="49" charset="0"/>
              <a:buChar char="o"/>
            </a:pPr>
            <a:endParaRPr lang="en-US" sz="1067">
              <a:solidFill>
                <a:schemeClr val="bg1"/>
              </a:solidFill>
            </a:endParaRPr>
          </a:p>
          <a:p>
            <a:pPr marL="457189" indent="-457189" algn="just">
              <a:buFont typeface="Courier New" panose="02070309020205020404" pitchFamily="49" charset="0"/>
              <a:buChar char="o"/>
            </a:pPr>
            <a:r>
              <a:rPr lang="en-US" sz="2667">
                <a:solidFill>
                  <a:schemeClr val="bg1"/>
                </a:solidFill>
              </a:rPr>
              <a:t>The appropriation from Congress is divided by the total number of eligible students nationally, thus determining the per capita Federal Quota allocation. </a:t>
            </a:r>
          </a:p>
          <a:p>
            <a:pPr marL="457189" indent="-457189" algn="just">
              <a:buFont typeface="Courier New" panose="02070309020205020404" pitchFamily="49" charset="0"/>
              <a:buChar char="o"/>
            </a:pPr>
            <a:endParaRPr lang="en-US" sz="1067">
              <a:solidFill>
                <a:schemeClr val="bg1"/>
              </a:solidFill>
            </a:endParaRPr>
          </a:p>
          <a:p>
            <a:pPr marL="457189" indent="-457189" algn="just">
              <a:buFont typeface="Courier New" panose="02070309020205020404" pitchFamily="49" charset="0"/>
              <a:buChar char="o"/>
            </a:pPr>
            <a:r>
              <a:rPr lang="en-US" sz="2667">
                <a:solidFill>
                  <a:schemeClr val="bg1"/>
                </a:solidFill>
              </a:rPr>
              <a:t>We pool our funds in Massachusetts. We have a warehouse that enables us to collect, clean and recirculate APH materials.</a:t>
            </a:r>
          </a:p>
          <a:p>
            <a:pPr marL="457189" indent="-457189" algn="just">
              <a:buFont typeface="Courier New" panose="02070309020205020404" pitchFamily="49" charset="0"/>
              <a:buChar char="o"/>
            </a:pPr>
            <a:endParaRPr lang="en-US" sz="1067">
              <a:solidFill>
                <a:schemeClr val="bg1"/>
              </a:solidFill>
            </a:endParaRPr>
          </a:p>
          <a:p>
            <a:pPr marL="457189" indent="-457189" algn="just">
              <a:buFont typeface="Courier New" panose="02070309020205020404" pitchFamily="49" charset="0"/>
              <a:buChar char="o"/>
            </a:pPr>
            <a:r>
              <a:rPr lang="en-US" sz="2667">
                <a:solidFill>
                  <a:schemeClr val="bg1"/>
                </a:solidFill>
              </a:rPr>
              <a:t>Not reporting students by the due date will result in your district not being able to access FREE AIM APH materials.</a:t>
            </a:r>
          </a:p>
        </p:txBody>
      </p:sp>
    </p:spTree>
    <p:extLst>
      <p:ext uri="{BB962C8B-B14F-4D97-AF65-F5344CB8AC3E}">
        <p14:creationId xmlns:p14="http://schemas.microsoft.com/office/powerpoint/2010/main" val="1972246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544319" y="79970"/>
            <a:ext cx="10289663" cy="759169"/>
          </a:xfrm>
          <a:prstGeom prst="rect">
            <a:avLst/>
          </a:prstGeom>
        </p:spPr>
        <p:txBody>
          <a:bodyPr/>
          <a:lstStyle/>
          <a:p>
            <a:r>
              <a:rPr lang="en-US">
                <a:solidFill>
                  <a:schemeClr val="bg1"/>
                </a:solidFill>
                <a:latin typeface="Arial" panose="020B0604020202020204" pitchFamily="34" charset="0"/>
                <a:cs typeface="Arial" panose="020B0604020202020204" pitchFamily="34" charset="0"/>
              </a:rPr>
              <a:t>FREE BRAILLE LITERACY MATERIALS</a:t>
            </a:r>
          </a:p>
        </p:txBody>
      </p:sp>
      <p:graphicFrame>
        <p:nvGraphicFramePr>
          <p:cNvPr id="2" name="Content Placeholder 3">
            <a:extLst>
              <a:ext uri="{FF2B5EF4-FFF2-40B4-BE49-F238E27FC236}">
                <a16:creationId xmlns:a16="http://schemas.microsoft.com/office/drawing/2014/main" id="{92CD59BC-21D8-306C-E76A-6250ADFED998}"/>
              </a:ext>
            </a:extLst>
          </p:cNvPr>
          <p:cNvGraphicFramePr>
            <a:graphicFrameLocks/>
          </p:cNvGraphicFramePr>
          <p:nvPr/>
        </p:nvGraphicFramePr>
        <p:xfrm>
          <a:off x="1544320" y="977554"/>
          <a:ext cx="9533713" cy="5679651"/>
        </p:xfrm>
        <a:graphic>
          <a:graphicData uri="http://schemas.openxmlformats.org/drawingml/2006/table">
            <a:tbl>
              <a:tblPr firstRow="1" firstCol="1" bandRow="1"/>
              <a:tblGrid>
                <a:gridCol w="7703445">
                  <a:extLst>
                    <a:ext uri="{9D8B030D-6E8A-4147-A177-3AD203B41FA5}">
                      <a16:colId xmlns:a16="http://schemas.microsoft.com/office/drawing/2014/main" val="3741054191"/>
                    </a:ext>
                  </a:extLst>
                </a:gridCol>
                <a:gridCol w="1830268">
                  <a:extLst>
                    <a:ext uri="{9D8B030D-6E8A-4147-A177-3AD203B41FA5}">
                      <a16:colId xmlns:a16="http://schemas.microsoft.com/office/drawing/2014/main" val="3189445696"/>
                    </a:ext>
                  </a:extLst>
                </a:gridCol>
              </a:tblGrid>
              <a:tr h="298929">
                <a:tc>
                  <a:txBody>
                    <a:bodyPr/>
                    <a:lstStyle/>
                    <a:p>
                      <a:pPr marL="0" marR="0" algn="just">
                        <a:lnSpc>
                          <a:spcPct val="107000"/>
                        </a:lnSpc>
                        <a:spcBef>
                          <a:spcPts val="0"/>
                        </a:spcBef>
                        <a:spcAft>
                          <a:spcPts val="0"/>
                        </a:spcAft>
                      </a:pPr>
                      <a:r>
                        <a:rPr lang="en-US" sz="1600" b="1">
                          <a:solidFill>
                            <a:schemeClr val="bg1"/>
                          </a:solidFill>
                          <a:effectLst/>
                          <a:latin typeface="Arial" panose="020B0604020202020204" pitchFamily="34" charset="0"/>
                          <a:ea typeface="Calibri" panose="020F0502020204030204" pitchFamily="34" charset="0"/>
                          <a:cs typeface="Arial" panose="020B0604020202020204" pitchFamily="34" charset="0"/>
                        </a:rPr>
                        <a:t>All Aboard! The Sight Word Activity Express</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600" b="1">
                          <a:solidFill>
                            <a:schemeClr val="bg1"/>
                          </a:solidFill>
                          <a:effectLst/>
                          <a:latin typeface="Arial" panose="020B0604020202020204" pitchFamily="34" charset="0"/>
                          <a:ea typeface="Calibri" panose="020F0502020204030204" pitchFamily="34" charset="0"/>
                          <a:cs typeface="Arial" panose="020B0604020202020204" pitchFamily="34" charset="0"/>
                        </a:rPr>
                        <a:t>1-03558-00</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8512555"/>
                  </a:ext>
                </a:extLst>
              </a:tr>
              <a:tr h="298929">
                <a:tc>
                  <a:txBody>
                    <a:bodyPr/>
                    <a:lstStyle/>
                    <a:p>
                      <a:pPr marL="0" marR="0" algn="just">
                        <a:lnSpc>
                          <a:spcPct val="107000"/>
                        </a:lnSpc>
                        <a:spcBef>
                          <a:spcPts val="0"/>
                        </a:spcBef>
                        <a:spcAft>
                          <a:spcPts val="0"/>
                        </a:spcAft>
                      </a:pPr>
                      <a:r>
                        <a:rPr lang="en-US" sz="1600" b="1">
                          <a:solidFill>
                            <a:schemeClr val="bg1"/>
                          </a:solidFill>
                          <a:effectLst/>
                          <a:latin typeface="Arial" panose="020B0604020202020204" pitchFamily="34" charset="0"/>
                          <a:ea typeface="Calibri" panose="020F0502020204030204" pitchFamily="34" charset="0"/>
                          <a:cs typeface="Arial" panose="020B0604020202020204" pitchFamily="34" charset="0"/>
                        </a:rPr>
                        <a:t>Alphabet Scramble</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600" b="1">
                          <a:solidFill>
                            <a:schemeClr val="bg1"/>
                          </a:solidFill>
                          <a:effectLst/>
                          <a:latin typeface="Arial" panose="020B0604020202020204" pitchFamily="34" charset="0"/>
                          <a:ea typeface="Calibri" panose="020F0502020204030204" pitchFamily="34" charset="0"/>
                          <a:cs typeface="Arial" panose="020B0604020202020204" pitchFamily="34" charset="0"/>
                        </a:rPr>
                        <a:t>5-01199-00</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9532138"/>
                  </a:ext>
                </a:extLst>
              </a:tr>
              <a:tr h="298929">
                <a:tc>
                  <a:txBody>
                    <a:bodyPr/>
                    <a:lstStyle/>
                    <a:p>
                      <a:pPr marL="0" marR="0" algn="just">
                        <a:lnSpc>
                          <a:spcPct val="107000"/>
                        </a:lnSpc>
                        <a:spcBef>
                          <a:spcPts val="0"/>
                        </a:spcBef>
                        <a:spcAft>
                          <a:spcPts val="0"/>
                        </a:spcAft>
                      </a:pPr>
                      <a:r>
                        <a:rPr lang="en-US" sz="1600" b="1">
                          <a:solidFill>
                            <a:schemeClr val="bg1"/>
                          </a:solidFill>
                          <a:effectLst/>
                          <a:latin typeface="Arial" panose="020B0604020202020204" pitchFamily="34" charset="0"/>
                          <a:ea typeface="Calibri" panose="020F0502020204030204" pitchFamily="34" charset="0"/>
                          <a:cs typeface="Arial" panose="020B0604020202020204" pitchFamily="34" charset="0"/>
                        </a:rPr>
                        <a:t>Best for a Nest</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600" b="1">
                          <a:solidFill>
                            <a:schemeClr val="bg1"/>
                          </a:solidFill>
                          <a:effectLst/>
                          <a:latin typeface="Arial" panose="020B0604020202020204" pitchFamily="34" charset="0"/>
                          <a:ea typeface="Calibri" panose="020F0502020204030204" pitchFamily="34" charset="0"/>
                          <a:cs typeface="Arial" panose="020B0604020202020204" pitchFamily="34" charset="0"/>
                        </a:rPr>
                        <a:t>5-12301-01</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3057086"/>
                  </a:ext>
                </a:extLst>
              </a:tr>
              <a:tr h="298929">
                <a:tc>
                  <a:txBody>
                    <a:bodyPr/>
                    <a:lstStyle/>
                    <a:p>
                      <a:pPr marL="0" marR="0" algn="just">
                        <a:lnSpc>
                          <a:spcPct val="107000"/>
                        </a:lnSpc>
                        <a:spcBef>
                          <a:spcPts val="0"/>
                        </a:spcBef>
                        <a:spcAft>
                          <a:spcPts val="0"/>
                        </a:spcAft>
                      </a:pPr>
                      <a:r>
                        <a:rPr lang="en-US" sz="1600" b="1">
                          <a:solidFill>
                            <a:schemeClr val="bg1"/>
                          </a:solidFill>
                          <a:effectLst/>
                          <a:latin typeface="Arial" panose="020B0604020202020204" pitchFamily="34" charset="0"/>
                          <a:ea typeface="Calibri" panose="020F0502020204030204" pitchFamily="34" charset="0"/>
                          <a:cs typeface="Arial" panose="020B0604020202020204" pitchFamily="34" charset="0"/>
                        </a:rPr>
                        <a:t>BOP Pre-K Teacher</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600" b="1">
                          <a:solidFill>
                            <a:schemeClr val="bg1"/>
                          </a:solidFill>
                          <a:effectLst/>
                          <a:latin typeface="Arial" panose="020B0604020202020204" pitchFamily="34" charset="0"/>
                          <a:ea typeface="Calibri" panose="020F0502020204030204" pitchFamily="34" charset="0"/>
                          <a:cs typeface="Arial" panose="020B0604020202020204" pitchFamily="34" charset="0"/>
                        </a:rPr>
                        <a:t>8-78534-00</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1491536"/>
                  </a:ext>
                </a:extLst>
              </a:tr>
              <a:tr h="298929">
                <a:tc>
                  <a:txBody>
                    <a:bodyPr/>
                    <a:lstStyle/>
                    <a:p>
                      <a:pPr marL="0" marR="0" algn="just">
                        <a:lnSpc>
                          <a:spcPct val="107000"/>
                        </a:lnSpc>
                        <a:spcBef>
                          <a:spcPts val="0"/>
                        </a:spcBef>
                        <a:spcAft>
                          <a:spcPts val="0"/>
                        </a:spcAft>
                      </a:pPr>
                      <a:r>
                        <a:rPr lang="en-US" sz="1600" b="1">
                          <a:solidFill>
                            <a:schemeClr val="bg1"/>
                          </a:solidFill>
                          <a:effectLst/>
                          <a:latin typeface="Arial" panose="020B0604020202020204" pitchFamily="34" charset="0"/>
                          <a:ea typeface="Calibri" panose="020F0502020204030204" pitchFamily="34" charset="0"/>
                          <a:cs typeface="Arial" panose="020B0604020202020204" pitchFamily="34" charset="0"/>
                        </a:rPr>
                        <a:t>          Student</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600" b="1">
                          <a:solidFill>
                            <a:schemeClr val="bg1"/>
                          </a:solidFill>
                          <a:effectLst/>
                          <a:latin typeface="Arial" panose="020B0604020202020204" pitchFamily="34" charset="0"/>
                          <a:ea typeface="Calibri" panose="020F0502020204030204" pitchFamily="34" charset="0"/>
                          <a:cs typeface="Arial" panose="020B0604020202020204" pitchFamily="34" charset="0"/>
                        </a:rPr>
                        <a:t>6-78530-00</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6655429"/>
                  </a:ext>
                </a:extLst>
              </a:tr>
              <a:tr h="298929">
                <a:tc>
                  <a:txBody>
                    <a:bodyPr/>
                    <a:lstStyle/>
                    <a:p>
                      <a:pPr marL="0" marR="0" algn="just">
                        <a:lnSpc>
                          <a:spcPct val="107000"/>
                        </a:lnSpc>
                        <a:spcBef>
                          <a:spcPts val="0"/>
                        </a:spcBef>
                        <a:spcAft>
                          <a:spcPts val="0"/>
                        </a:spcAft>
                      </a:pPr>
                      <a:r>
                        <a:rPr lang="en-US" sz="1600" b="1">
                          <a:solidFill>
                            <a:schemeClr val="bg1"/>
                          </a:solidFill>
                          <a:effectLst/>
                          <a:latin typeface="Arial" panose="020B0604020202020204" pitchFamily="34" charset="0"/>
                          <a:ea typeface="Calibri" panose="020F0502020204030204" pitchFamily="34" charset="0"/>
                          <a:cs typeface="Arial" panose="020B0604020202020204" pitchFamily="34" charset="0"/>
                        </a:rPr>
                        <a:t>BOP K Teacher</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600" b="1">
                          <a:solidFill>
                            <a:schemeClr val="bg1"/>
                          </a:solidFill>
                          <a:effectLst/>
                          <a:latin typeface="Arial" panose="020B0604020202020204" pitchFamily="34" charset="0"/>
                          <a:ea typeface="Calibri" panose="020F0502020204030204" pitchFamily="34" charset="0"/>
                          <a:cs typeface="Arial" panose="020B0604020202020204" pitchFamily="34" charset="0"/>
                        </a:rPr>
                        <a:t>8-78451-00</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3405020"/>
                  </a:ext>
                </a:extLst>
              </a:tr>
              <a:tr h="298929">
                <a:tc>
                  <a:txBody>
                    <a:bodyPr/>
                    <a:lstStyle/>
                    <a:p>
                      <a:pPr marL="0" marR="0" algn="just">
                        <a:lnSpc>
                          <a:spcPct val="107000"/>
                        </a:lnSpc>
                        <a:spcBef>
                          <a:spcPts val="0"/>
                        </a:spcBef>
                        <a:spcAft>
                          <a:spcPts val="0"/>
                        </a:spcAft>
                      </a:pPr>
                      <a:r>
                        <a:rPr lang="en-US" sz="1600" b="1">
                          <a:solidFill>
                            <a:schemeClr val="bg1"/>
                          </a:solidFill>
                          <a:effectLst/>
                          <a:latin typeface="Arial" panose="020B0604020202020204" pitchFamily="34" charset="0"/>
                          <a:ea typeface="Calibri" panose="020F0502020204030204" pitchFamily="34" charset="0"/>
                          <a:cs typeface="Arial" panose="020B0604020202020204" pitchFamily="34" charset="0"/>
                        </a:rPr>
                        <a:t>          Student</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600" b="1">
                          <a:solidFill>
                            <a:schemeClr val="bg1"/>
                          </a:solidFill>
                          <a:effectLst/>
                          <a:latin typeface="Arial" panose="020B0604020202020204" pitchFamily="34" charset="0"/>
                          <a:ea typeface="Calibri" panose="020F0502020204030204" pitchFamily="34" charset="0"/>
                          <a:cs typeface="Arial" panose="020B0604020202020204" pitchFamily="34" charset="0"/>
                        </a:rPr>
                        <a:t>6-78550-00</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2912723"/>
                  </a:ext>
                </a:extLst>
              </a:tr>
              <a:tr h="298929">
                <a:tc>
                  <a:txBody>
                    <a:bodyPr/>
                    <a:lstStyle/>
                    <a:p>
                      <a:pPr marL="0" marR="0" algn="just">
                        <a:lnSpc>
                          <a:spcPct val="107000"/>
                        </a:lnSpc>
                        <a:spcBef>
                          <a:spcPts val="0"/>
                        </a:spcBef>
                        <a:spcAft>
                          <a:spcPts val="0"/>
                        </a:spcAft>
                      </a:pPr>
                      <a:r>
                        <a:rPr lang="en-US" sz="1600" b="1">
                          <a:solidFill>
                            <a:schemeClr val="bg1"/>
                          </a:solidFill>
                          <a:effectLst/>
                          <a:latin typeface="Arial" panose="020B0604020202020204" pitchFamily="34" charset="0"/>
                          <a:ea typeface="Calibri" panose="020F0502020204030204" pitchFamily="34" charset="0"/>
                          <a:cs typeface="Arial" panose="020B0604020202020204" pitchFamily="34" charset="0"/>
                        </a:rPr>
                        <a:t>BOP First Grade (By Unit)</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600" b="1" u="sng">
                          <a:solidFill>
                            <a:schemeClr val="bg1"/>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aphbop.org</a:t>
                      </a:r>
                      <a:endParaRPr lang="en-US" sz="16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1603643"/>
                  </a:ext>
                </a:extLst>
              </a:tr>
              <a:tr h="298929">
                <a:tc>
                  <a:txBody>
                    <a:bodyPr/>
                    <a:lstStyle/>
                    <a:p>
                      <a:pPr marL="0" marR="0" algn="just">
                        <a:lnSpc>
                          <a:spcPct val="107000"/>
                        </a:lnSpc>
                        <a:spcBef>
                          <a:spcPts val="0"/>
                        </a:spcBef>
                        <a:spcAft>
                          <a:spcPts val="0"/>
                        </a:spcAft>
                      </a:pPr>
                      <a:r>
                        <a:rPr lang="en-US" sz="1600" b="1">
                          <a:solidFill>
                            <a:schemeClr val="bg1"/>
                          </a:solidFill>
                          <a:effectLst/>
                          <a:latin typeface="Arial" panose="020B0604020202020204" pitchFamily="34" charset="0"/>
                          <a:ea typeface="Calibri" panose="020F0502020204030204" pitchFamily="34" charset="0"/>
                          <a:cs typeface="Arial" panose="020B0604020202020204" pitchFamily="34" charset="0"/>
                        </a:rPr>
                        <a:t>BOP- Second (By Unit)</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600" b="1" u="sng">
                          <a:solidFill>
                            <a:schemeClr val="bg1"/>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aphbop.org</a:t>
                      </a:r>
                      <a:endParaRPr lang="en-US" sz="16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0691103"/>
                  </a:ext>
                </a:extLst>
              </a:tr>
              <a:tr h="298929">
                <a:tc>
                  <a:txBody>
                    <a:bodyPr/>
                    <a:lstStyle/>
                    <a:p>
                      <a:pPr marL="0" marR="0" algn="just">
                        <a:lnSpc>
                          <a:spcPct val="107000"/>
                        </a:lnSpc>
                        <a:spcBef>
                          <a:spcPts val="0"/>
                        </a:spcBef>
                        <a:spcAft>
                          <a:spcPts val="0"/>
                        </a:spcAft>
                      </a:pPr>
                      <a:r>
                        <a:rPr lang="en-US" sz="1600" b="1">
                          <a:solidFill>
                            <a:schemeClr val="bg1"/>
                          </a:solidFill>
                          <a:effectLst/>
                          <a:latin typeface="Arial" panose="020B0604020202020204" pitchFamily="34" charset="0"/>
                          <a:ea typeface="Calibri" panose="020F0502020204030204" pitchFamily="34" charset="0"/>
                          <a:cs typeface="Arial" panose="020B0604020202020204" pitchFamily="34" charset="0"/>
                        </a:rPr>
                        <a:t>Braille Beads</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600" b="1">
                          <a:solidFill>
                            <a:schemeClr val="bg1"/>
                          </a:solidFill>
                          <a:effectLst/>
                          <a:latin typeface="Arial" panose="020B0604020202020204" pitchFamily="34" charset="0"/>
                          <a:ea typeface="Calibri" panose="020F0502020204030204" pitchFamily="34" charset="0"/>
                          <a:cs typeface="Arial" panose="020B0604020202020204" pitchFamily="34" charset="0"/>
                        </a:rPr>
                        <a:t>1-08879-00</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9512846"/>
                  </a:ext>
                </a:extLst>
              </a:tr>
              <a:tr h="298929">
                <a:tc>
                  <a:txBody>
                    <a:bodyPr/>
                    <a:lstStyle/>
                    <a:p>
                      <a:pPr marL="0" marR="0" algn="just">
                        <a:lnSpc>
                          <a:spcPct val="107000"/>
                        </a:lnSpc>
                        <a:spcBef>
                          <a:spcPts val="0"/>
                        </a:spcBef>
                        <a:spcAft>
                          <a:spcPts val="0"/>
                        </a:spcAft>
                      </a:pPr>
                      <a:r>
                        <a:rPr lang="en-US" sz="1600" b="1">
                          <a:solidFill>
                            <a:schemeClr val="bg1"/>
                          </a:solidFill>
                          <a:effectLst/>
                          <a:latin typeface="Arial" panose="020B0604020202020204" pitchFamily="34" charset="0"/>
                          <a:ea typeface="Calibri" panose="020F0502020204030204" pitchFamily="34" charset="0"/>
                          <a:cs typeface="Arial" panose="020B0604020202020204" pitchFamily="34" charset="0"/>
                        </a:rPr>
                        <a:t>Braille Buzz</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600" b="1">
                          <a:solidFill>
                            <a:schemeClr val="bg1"/>
                          </a:solidFill>
                          <a:effectLst/>
                          <a:latin typeface="Arial" panose="020B0604020202020204" pitchFamily="34" charset="0"/>
                          <a:ea typeface="Calibri" panose="020F0502020204030204" pitchFamily="34" charset="0"/>
                          <a:cs typeface="Arial" panose="020B0604020202020204" pitchFamily="34" charset="0"/>
                        </a:rPr>
                        <a:t>1-03935-00</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5025310"/>
                  </a:ext>
                </a:extLst>
              </a:tr>
              <a:tr h="298929">
                <a:tc>
                  <a:txBody>
                    <a:bodyPr/>
                    <a:lstStyle/>
                    <a:p>
                      <a:pPr marL="0" marR="0" algn="just">
                        <a:lnSpc>
                          <a:spcPct val="107000"/>
                        </a:lnSpc>
                        <a:spcBef>
                          <a:spcPts val="0"/>
                        </a:spcBef>
                        <a:spcAft>
                          <a:spcPts val="0"/>
                        </a:spcAft>
                      </a:pPr>
                      <a:r>
                        <a:rPr lang="en-US" sz="1600" b="1">
                          <a:solidFill>
                            <a:schemeClr val="bg1"/>
                          </a:solidFill>
                          <a:effectLst/>
                          <a:latin typeface="Arial" panose="020B0604020202020204" pitchFamily="34" charset="0"/>
                          <a:ea typeface="Calibri" panose="020F0502020204030204" pitchFamily="34" charset="0"/>
                          <a:cs typeface="Arial" panose="020B0604020202020204" pitchFamily="34" charset="0"/>
                        </a:rPr>
                        <a:t>Braille Contraction Cards, </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600" b="1">
                          <a:solidFill>
                            <a:schemeClr val="bg1"/>
                          </a:solidFill>
                          <a:effectLst/>
                          <a:latin typeface="Arial" panose="020B0604020202020204" pitchFamily="34" charset="0"/>
                          <a:ea typeface="Calibri" panose="020F0502020204030204" pitchFamily="34" charset="0"/>
                          <a:cs typeface="Arial" panose="020B0604020202020204" pitchFamily="34" charset="0"/>
                        </a:rPr>
                        <a:t>1-03561-01</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951833"/>
                  </a:ext>
                </a:extLst>
              </a:tr>
              <a:tr h="298929">
                <a:tc>
                  <a:txBody>
                    <a:bodyPr/>
                    <a:lstStyle/>
                    <a:p>
                      <a:pPr marL="0" marR="0" algn="just">
                        <a:lnSpc>
                          <a:spcPct val="107000"/>
                        </a:lnSpc>
                        <a:spcBef>
                          <a:spcPts val="0"/>
                        </a:spcBef>
                        <a:spcAft>
                          <a:spcPts val="0"/>
                        </a:spcAft>
                      </a:pPr>
                      <a:r>
                        <a:rPr lang="en-US" sz="1600" b="1">
                          <a:solidFill>
                            <a:schemeClr val="bg1"/>
                          </a:solidFill>
                          <a:effectLst/>
                          <a:latin typeface="Arial" panose="020B0604020202020204" pitchFamily="34" charset="0"/>
                          <a:ea typeface="Calibri" panose="020F0502020204030204" pitchFamily="34" charset="0"/>
                          <a:cs typeface="Arial" panose="020B0604020202020204" pitchFamily="34" charset="0"/>
                        </a:rPr>
                        <a:t>         Expanded </a:t>
                      </a:r>
                      <a:r>
                        <a:rPr lang="en-US" sz="1600" b="1" err="1">
                          <a:solidFill>
                            <a:schemeClr val="bg1"/>
                          </a:solidFill>
                          <a:effectLst/>
                          <a:latin typeface="Arial" panose="020B0604020202020204" pitchFamily="34" charset="0"/>
                          <a:ea typeface="Calibri" panose="020F0502020204030204" pitchFamily="34" charset="0"/>
                          <a:cs typeface="Arial" panose="020B0604020202020204" pitchFamily="34" charset="0"/>
                        </a:rPr>
                        <a:t>Dolch</a:t>
                      </a:r>
                      <a:r>
                        <a:rPr lang="en-US" sz="1600" b="1">
                          <a:solidFill>
                            <a:schemeClr val="bg1"/>
                          </a:solidFill>
                          <a:effectLst/>
                          <a:latin typeface="Arial" panose="020B0604020202020204" pitchFamily="34" charset="0"/>
                          <a:ea typeface="Calibri" panose="020F0502020204030204" pitchFamily="34" charset="0"/>
                          <a:cs typeface="Arial" panose="020B0604020202020204" pitchFamily="34" charset="0"/>
                        </a:rPr>
                        <a:t> Word Cards</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600" b="1">
                          <a:solidFill>
                            <a:schemeClr val="bg1"/>
                          </a:solidFill>
                          <a:effectLst/>
                          <a:latin typeface="Arial" panose="020B0604020202020204" pitchFamily="34" charset="0"/>
                          <a:ea typeface="Calibri" panose="020F0502020204030204" pitchFamily="34" charset="0"/>
                          <a:cs typeface="Arial" panose="020B0604020202020204" pitchFamily="34" charset="0"/>
                        </a:rPr>
                        <a:t>1-03560-01</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6250094"/>
                  </a:ext>
                </a:extLst>
              </a:tr>
              <a:tr h="298929">
                <a:tc>
                  <a:txBody>
                    <a:bodyPr/>
                    <a:lstStyle/>
                    <a:p>
                      <a:pPr marL="0" marR="0" algn="just">
                        <a:lnSpc>
                          <a:spcPct val="107000"/>
                        </a:lnSpc>
                        <a:spcBef>
                          <a:spcPts val="0"/>
                        </a:spcBef>
                        <a:spcAft>
                          <a:spcPts val="0"/>
                        </a:spcAft>
                      </a:pPr>
                      <a:r>
                        <a:rPr lang="en-US" sz="1600" b="1">
                          <a:solidFill>
                            <a:schemeClr val="bg1"/>
                          </a:solidFill>
                          <a:effectLst/>
                          <a:latin typeface="Arial" panose="020B0604020202020204" pitchFamily="34" charset="0"/>
                          <a:ea typeface="Calibri" panose="020F0502020204030204" pitchFamily="34" charset="0"/>
                          <a:cs typeface="Arial" panose="020B0604020202020204" pitchFamily="34" charset="0"/>
                        </a:rPr>
                        <a:t>Fun with Braille (4th grade level+) Braille</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600" b="1">
                          <a:solidFill>
                            <a:schemeClr val="bg1"/>
                          </a:solidFill>
                          <a:effectLst/>
                          <a:latin typeface="Arial" panose="020B0604020202020204" pitchFamily="34" charset="0"/>
                          <a:ea typeface="Calibri" panose="020F0502020204030204" pitchFamily="34" charset="0"/>
                          <a:cs typeface="Arial" panose="020B0604020202020204" pitchFamily="34" charset="0"/>
                        </a:rPr>
                        <a:t>7-00110-01</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6144983"/>
                  </a:ext>
                </a:extLst>
              </a:tr>
              <a:tr h="298929">
                <a:tc>
                  <a:txBody>
                    <a:bodyPr/>
                    <a:lstStyle/>
                    <a:p>
                      <a:pPr marL="0" marR="0" algn="just">
                        <a:lnSpc>
                          <a:spcPct val="107000"/>
                        </a:lnSpc>
                        <a:spcBef>
                          <a:spcPts val="0"/>
                        </a:spcBef>
                        <a:spcAft>
                          <a:spcPts val="0"/>
                        </a:spcAft>
                      </a:pPr>
                      <a:r>
                        <a:rPr lang="en-US" sz="1600" b="1">
                          <a:solidFill>
                            <a:schemeClr val="bg1"/>
                          </a:solidFill>
                          <a:effectLst/>
                          <a:latin typeface="Arial" panose="020B0604020202020204" pitchFamily="34" charset="0"/>
                          <a:ea typeface="Calibri" panose="020F0502020204030204" pitchFamily="34" charset="0"/>
                          <a:cs typeface="Arial" panose="020B0604020202020204" pitchFamily="34" charset="0"/>
                        </a:rPr>
                        <a:t>         Large Print</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600" b="1">
                          <a:solidFill>
                            <a:schemeClr val="bg1"/>
                          </a:solidFill>
                          <a:effectLst/>
                          <a:latin typeface="Arial" panose="020B0604020202020204" pitchFamily="34" charset="0"/>
                          <a:ea typeface="Calibri" panose="020F0502020204030204" pitchFamily="34" charset="0"/>
                          <a:cs typeface="Arial" panose="020B0604020202020204" pitchFamily="34" charset="0"/>
                        </a:rPr>
                        <a:t>5-00110-01</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138611"/>
                  </a:ext>
                </a:extLst>
              </a:tr>
              <a:tr h="298929">
                <a:tc>
                  <a:txBody>
                    <a:bodyPr/>
                    <a:lstStyle/>
                    <a:p>
                      <a:pPr marL="0" marR="0" algn="just">
                        <a:lnSpc>
                          <a:spcPct val="107000"/>
                        </a:lnSpc>
                        <a:spcBef>
                          <a:spcPts val="0"/>
                        </a:spcBef>
                        <a:spcAft>
                          <a:spcPts val="0"/>
                        </a:spcAft>
                      </a:pPr>
                      <a:r>
                        <a:rPr lang="en-US" sz="1600" b="1">
                          <a:solidFill>
                            <a:schemeClr val="bg1"/>
                          </a:solidFill>
                          <a:effectLst/>
                          <a:latin typeface="Arial" panose="020B0604020202020204" pitchFamily="34" charset="0"/>
                          <a:ea typeface="Calibri" panose="020F0502020204030204" pitchFamily="34" charset="0"/>
                          <a:cs typeface="Arial" panose="020B0604020202020204" pitchFamily="34" charset="0"/>
                        </a:rPr>
                        <a:t>Holy Moly (first touch book, Birth to 3)</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600" b="1">
                          <a:solidFill>
                            <a:schemeClr val="bg1"/>
                          </a:solidFill>
                          <a:effectLst/>
                          <a:latin typeface="Arial" panose="020B0604020202020204" pitchFamily="34" charset="0"/>
                          <a:ea typeface="Calibri" panose="020F0502020204030204" pitchFamily="34" charset="0"/>
                          <a:cs typeface="Arial" panose="020B0604020202020204" pitchFamily="34" charset="0"/>
                        </a:rPr>
                        <a:t>6-77910-00</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6957710"/>
                  </a:ext>
                </a:extLst>
              </a:tr>
              <a:tr h="298929">
                <a:tc>
                  <a:txBody>
                    <a:bodyPr/>
                    <a:lstStyle/>
                    <a:p>
                      <a:pPr marL="0" marR="0" algn="just">
                        <a:lnSpc>
                          <a:spcPct val="107000"/>
                        </a:lnSpc>
                        <a:spcBef>
                          <a:spcPts val="0"/>
                        </a:spcBef>
                        <a:spcAft>
                          <a:spcPts val="0"/>
                        </a:spcAft>
                      </a:pPr>
                      <a:r>
                        <a:rPr lang="en-US" sz="1600" b="1">
                          <a:solidFill>
                            <a:schemeClr val="bg1"/>
                          </a:solidFill>
                          <a:effectLst/>
                          <a:latin typeface="Arial" panose="020B0604020202020204" pitchFamily="34" charset="0"/>
                          <a:ea typeface="Calibri" panose="020F0502020204030204" pitchFamily="34" charset="0"/>
                          <a:cs typeface="Arial" panose="020B0604020202020204" pitchFamily="34" charset="0"/>
                        </a:rPr>
                        <a:t>Hop-A-Dot</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600" b="1">
                          <a:solidFill>
                            <a:schemeClr val="bg1"/>
                          </a:solidFill>
                          <a:effectLst/>
                          <a:latin typeface="Arial" panose="020B0604020202020204" pitchFamily="34" charset="0"/>
                          <a:ea typeface="Calibri" panose="020F0502020204030204" pitchFamily="34" charset="0"/>
                          <a:cs typeface="Arial" panose="020B0604020202020204" pitchFamily="34" charset="0"/>
                        </a:rPr>
                        <a:t>1-08819-00</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7962302"/>
                  </a:ext>
                </a:extLst>
              </a:tr>
              <a:tr h="298929">
                <a:tc>
                  <a:txBody>
                    <a:bodyPr/>
                    <a:lstStyle/>
                    <a:p>
                      <a:pPr marL="0" marR="0" algn="just">
                        <a:lnSpc>
                          <a:spcPct val="107000"/>
                        </a:lnSpc>
                        <a:spcBef>
                          <a:spcPts val="0"/>
                        </a:spcBef>
                        <a:spcAft>
                          <a:spcPts val="0"/>
                        </a:spcAft>
                      </a:pPr>
                      <a:r>
                        <a:rPr lang="en-US" sz="1600" b="1">
                          <a:solidFill>
                            <a:schemeClr val="bg1"/>
                          </a:solidFill>
                          <a:effectLst/>
                          <a:latin typeface="Arial" panose="020B0604020202020204" pitchFamily="34" charset="0"/>
                          <a:ea typeface="Calibri" panose="020F0502020204030204" pitchFamily="34" charset="0"/>
                          <a:cs typeface="Arial" panose="020B0604020202020204" pitchFamily="34" charset="0"/>
                        </a:rPr>
                        <a:t>Illinois Braille Series Book 1 Print</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600" b="1">
                          <a:solidFill>
                            <a:schemeClr val="bg1"/>
                          </a:solidFill>
                          <a:effectLst/>
                          <a:latin typeface="Arial" panose="020B0604020202020204" pitchFamily="34" charset="0"/>
                          <a:ea typeface="Calibri" panose="020F0502020204030204" pitchFamily="34" charset="0"/>
                          <a:cs typeface="Arial" panose="020B0604020202020204" pitchFamily="34" charset="0"/>
                        </a:rPr>
                        <a:t>7-17230-01</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0104068"/>
                  </a:ext>
                </a:extLst>
              </a:tr>
              <a:tr h="298929">
                <a:tc>
                  <a:txBody>
                    <a:bodyPr/>
                    <a:lstStyle/>
                    <a:p>
                      <a:pPr marL="0" marR="0" algn="just">
                        <a:lnSpc>
                          <a:spcPct val="107000"/>
                        </a:lnSpc>
                        <a:spcBef>
                          <a:spcPts val="0"/>
                        </a:spcBef>
                        <a:spcAft>
                          <a:spcPts val="0"/>
                        </a:spcAft>
                      </a:pPr>
                      <a:r>
                        <a:rPr lang="en-US" sz="1600" b="1">
                          <a:solidFill>
                            <a:schemeClr val="bg1"/>
                          </a:solidFill>
                          <a:effectLst/>
                          <a:latin typeface="Arial" panose="020B0604020202020204" pitchFamily="34" charset="0"/>
                          <a:ea typeface="Calibri" panose="020F0502020204030204" pitchFamily="34" charset="0"/>
                          <a:cs typeface="Arial" panose="020B0604020202020204" pitchFamily="34" charset="0"/>
                        </a:rPr>
                        <a:t>I-M-ABLE Kit</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600" b="1">
                          <a:solidFill>
                            <a:schemeClr val="bg1"/>
                          </a:solidFill>
                          <a:effectLst/>
                          <a:latin typeface="Arial" panose="020B0604020202020204" pitchFamily="34" charset="0"/>
                          <a:ea typeface="Calibri" panose="020F0502020204030204" pitchFamily="34" charset="0"/>
                          <a:cs typeface="Arial" panose="020B0604020202020204" pitchFamily="34" charset="0"/>
                        </a:rPr>
                        <a:t>1-00351-00</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1643965"/>
                  </a:ext>
                </a:extLst>
              </a:tr>
            </a:tbl>
          </a:graphicData>
        </a:graphic>
      </p:graphicFrame>
    </p:spTree>
    <p:extLst>
      <p:ext uri="{BB962C8B-B14F-4D97-AF65-F5344CB8AC3E}">
        <p14:creationId xmlns:p14="http://schemas.microsoft.com/office/powerpoint/2010/main" val="318152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CDC64CD8-7C41-D21C-7F85-51A53D72B4E4}"/>
              </a:ext>
            </a:extLst>
          </p:cNvPr>
          <p:cNvSpPr txBox="1">
            <a:spLocks noGrp="1"/>
          </p:cNvSpPr>
          <p:nvPr>
            <p:ph type="title" idx="4294967295"/>
          </p:nvPr>
        </p:nvSpPr>
        <p:spPr>
          <a:xfrm>
            <a:off x="1544319" y="79970"/>
            <a:ext cx="10289663" cy="75916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733" b="1" i="0" u="none" strike="noStrike" kern="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FREE BRAILLE LITERACY MATERIALS</a:t>
            </a:r>
          </a:p>
        </p:txBody>
      </p:sp>
      <p:graphicFrame>
        <p:nvGraphicFramePr>
          <p:cNvPr id="4" name="Content Placeholder 3">
            <a:extLst>
              <a:ext uri="{FF2B5EF4-FFF2-40B4-BE49-F238E27FC236}">
                <a16:creationId xmlns:a16="http://schemas.microsoft.com/office/drawing/2014/main" id="{1A9D17DD-48FB-8982-8DEE-58736039C3F5}"/>
              </a:ext>
            </a:extLst>
          </p:cNvPr>
          <p:cNvGraphicFramePr>
            <a:graphicFrameLocks/>
          </p:cNvGraphicFramePr>
          <p:nvPr/>
        </p:nvGraphicFramePr>
        <p:xfrm>
          <a:off x="1544319" y="1153560"/>
          <a:ext cx="9913700" cy="5242395"/>
        </p:xfrm>
        <a:graphic>
          <a:graphicData uri="http://schemas.openxmlformats.org/drawingml/2006/table">
            <a:tbl>
              <a:tblPr firstRow="1" firstCol="1" bandRow="1"/>
              <a:tblGrid>
                <a:gridCol w="8010481">
                  <a:extLst>
                    <a:ext uri="{9D8B030D-6E8A-4147-A177-3AD203B41FA5}">
                      <a16:colId xmlns:a16="http://schemas.microsoft.com/office/drawing/2014/main" val="1751264869"/>
                    </a:ext>
                  </a:extLst>
                </a:gridCol>
                <a:gridCol w="1903219">
                  <a:extLst>
                    <a:ext uri="{9D8B030D-6E8A-4147-A177-3AD203B41FA5}">
                      <a16:colId xmlns:a16="http://schemas.microsoft.com/office/drawing/2014/main" val="3544256452"/>
                    </a:ext>
                  </a:extLst>
                </a:gridCol>
              </a:tblGrid>
              <a:tr h="349493">
                <a:tc>
                  <a:txBody>
                    <a:bodyPr/>
                    <a:lstStyle/>
                    <a:p>
                      <a:pPr marL="0" marR="0">
                        <a:lnSpc>
                          <a:spcPct val="107000"/>
                        </a:lnSpc>
                        <a:spcBef>
                          <a:spcPts val="0"/>
                        </a:spcBef>
                        <a:spcAft>
                          <a:spcPts val="0"/>
                        </a:spcAft>
                      </a:pPr>
                      <a:r>
                        <a:rPr lang="en-US" sz="1600" b="1">
                          <a:solidFill>
                            <a:schemeClr val="bg1"/>
                          </a:solidFill>
                          <a:effectLst/>
                          <a:latin typeface="Arial" panose="020B0604020202020204" pitchFamily="34" charset="0"/>
                          <a:ea typeface="Calibri" panose="020F0502020204030204" pitchFamily="34" charset="0"/>
                          <a:cs typeface="Arial" panose="020B0604020202020204" pitchFamily="34" charset="0"/>
                        </a:rPr>
                        <a:t>Laptime and Lullabies </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a:solidFill>
                            <a:schemeClr val="bg1"/>
                          </a:solidFill>
                          <a:effectLst/>
                          <a:latin typeface="Arial" panose="020B0604020202020204" pitchFamily="34" charset="0"/>
                          <a:ea typeface="Calibri" panose="020F0502020204030204" pitchFamily="34" charset="0"/>
                          <a:cs typeface="Arial" panose="020B0604020202020204" pitchFamily="34" charset="0"/>
                        </a:rPr>
                        <a:t>6-77701-00</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0689137"/>
                  </a:ext>
                </a:extLst>
              </a:tr>
              <a:tr h="349493">
                <a:tc>
                  <a:txBody>
                    <a:bodyPr/>
                    <a:lstStyle/>
                    <a:p>
                      <a:pPr marL="0" marR="0">
                        <a:lnSpc>
                          <a:spcPct val="107000"/>
                        </a:lnSpc>
                        <a:spcBef>
                          <a:spcPts val="0"/>
                        </a:spcBef>
                        <a:spcAft>
                          <a:spcPts val="0"/>
                        </a:spcAft>
                      </a:pPr>
                      <a:r>
                        <a:rPr lang="en-US" sz="1600" b="1">
                          <a:solidFill>
                            <a:schemeClr val="bg1"/>
                          </a:solidFill>
                          <a:effectLst/>
                          <a:latin typeface="Arial" panose="020B0604020202020204" pitchFamily="34" charset="0"/>
                          <a:ea typeface="Calibri" panose="020F0502020204030204" pitchFamily="34" charset="0"/>
                          <a:cs typeface="Arial" panose="020B0604020202020204" pitchFamily="34" charset="0"/>
                        </a:rPr>
                        <a:t>Light Touch </a:t>
                      </a:r>
                      <a:r>
                        <a:rPr lang="en-US" sz="1600" b="1" err="1">
                          <a:solidFill>
                            <a:schemeClr val="bg1"/>
                          </a:solidFill>
                          <a:effectLst/>
                          <a:latin typeface="Arial" panose="020B0604020202020204" pitchFamily="34" charset="0"/>
                          <a:ea typeface="Calibri" panose="020F0502020204030204" pitchFamily="34" charset="0"/>
                          <a:cs typeface="Arial" panose="020B0604020202020204" pitchFamily="34" charset="0"/>
                        </a:rPr>
                        <a:t>Brailler</a:t>
                      </a:r>
                      <a:endParaRPr lang="en-US" sz="16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a:solidFill>
                            <a:schemeClr val="bg1"/>
                          </a:solidFill>
                          <a:effectLst/>
                          <a:latin typeface="Arial" panose="020B0604020202020204" pitchFamily="34" charset="0"/>
                          <a:ea typeface="Calibri" panose="020F0502020204030204" pitchFamily="34" charset="0"/>
                          <a:cs typeface="Arial" panose="020B0604020202020204" pitchFamily="34" charset="0"/>
                        </a:rPr>
                        <a:t>1-00815-00</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8346550"/>
                  </a:ext>
                </a:extLst>
              </a:tr>
              <a:tr h="349493">
                <a:tc>
                  <a:txBody>
                    <a:bodyPr/>
                    <a:lstStyle/>
                    <a:p>
                      <a:pPr marL="0" marR="0">
                        <a:lnSpc>
                          <a:spcPct val="107000"/>
                        </a:lnSpc>
                        <a:spcBef>
                          <a:spcPts val="0"/>
                        </a:spcBef>
                        <a:spcAft>
                          <a:spcPts val="0"/>
                        </a:spcAft>
                      </a:pPr>
                      <a:r>
                        <a:rPr lang="en-US" sz="1600" b="1">
                          <a:solidFill>
                            <a:schemeClr val="bg1"/>
                          </a:solidFill>
                          <a:effectLst/>
                          <a:latin typeface="Arial" panose="020B0604020202020204" pitchFamily="34" charset="0"/>
                          <a:ea typeface="Calibri" panose="020F0502020204030204" pitchFamily="34" charset="0"/>
                          <a:cs typeface="Arial" panose="020B0604020202020204" pitchFamily="34" charset="0"/>
                        </a:rPr>
                        <a:t>Lots of Dots Learning My ABC’s</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a:solidFill>
                            <a:schemeClr val="bg1"/>
                          </a:solidFill>
                          <a:effectLst/>
                          <a:latin typeface="Arial" panose="020B0604020202020204" pitchFamily="34" charset="0"/>
                          <a:ea typeface="Calibri" panose="020F0502020204030204" pitchFamily="34" charset="0"/>
                          <a:cs typeface="Arial" panose="020B0604020202020204" pitchFamily="34" charset="0"/>
                        </a:rPr>
                        <a:t>1-10000-01</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7963969"/>
                  </a:ext>
                </a:extLst>
              </a:tr>
              <a:tr h="349493">
                <a:tc>
                  <a:txBody>
                    <a:bodyPr/>
                    <a:lstStyle/>
                    <a:p>
                      <a:pPr marL="0" marR="0">
                        <a:lnSpc>
                          <a:spcPct val="107000"/>
                        </a:lnSpc>
                        <a:spcBef>
                          <a:spcPts val="0"/>
                        </a:spcBef>
                        <a:spcAft>
                          <a:spcPts val="0"/>
                        </a:spcAft>
                      </a:pPr>
                      <a:r>
                        <a:rPr lang="en-US" sz="1600" b="1">
                          <a:solidFill>
                            <a:schemeClr val="bg1"/>
                          </a:solidFill>
                          <a:effectLst/>
                          <a:latin typeface="Arial" panose="020B0604020202020204" pitchFamily="34" charset="0"/>
                          <a:ea typeface="Calibri" panose="020F0502020204030204" pitchFamily="34" charset="0"/>
                          <a:cs typeface="Arial" panose="020B0604020202020204" pitchFamily="34" charset="0"/>
                        </a:rPr>
                        <a:t>On the Way to Literacy: Early Experiences for Children with VI</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a:solidFill>
                            <a:schemeClr val="bg1"/>
                          </a:solidFill>
                          <a:effectLst/>
                          <a:latin typeface="Arial" panose="020B0604020202020204" pitchFamily="34" charset="0"/>
                          <a:ea typeface="Calibri" panose="020F0502020204030204" pitchFamily="34" charset="0"/>
                          <a:cs typeface="Arial" panose="020B0604020202020204" pitchFamily="34" charset="0"/>
                        </a:rPr>
                        <a:t>8-77520-00</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1581534"/>
                  </a:ext>
                </a:extLst>
              </a:tr>
              <a:tr h="349493">
                <a:tc>
                  <a:txBody>
                    <a:bodyPr/>
                    <a:lstStyle/>
                    <a:p>
                      <a:pPr marL="0" marR="0">
                        <a:lnSpc>
                          <a:spcPct val="107000"/>
                        </a:lnSpc>
                        <a:spcBef>
                          <a:spcPts val="0"/>
                        </a:spcBef>
                        <a:spcAft>
                          <a:spcPts val="0"/>
                        </a:spcAft>
                      </a:pPr>
                      <a:r>
                        <a:rPr lang="en-US" sz="1600" b="1">
                          <a:solidFill>
                            <a:schemeClr val="bg1"/>
                          </a:solidFill>
                          <a:effectLst/>
                          <a:latin typeface="Arial" panose="020B0604020202020204" pitchFamily="34" charset="0"/>
                          <a:ea typeface="Calibri" panose="020F0502020204030204" pitchFamily="34" charset="0"/>
                          <a:cs typeface="Arial" panose="020B0604020202020204" pitchFamily="34" charset="0"/>
                        </a:rPr>
                        <a:t>Pop-A-Cell</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a:solidFill>
                            <a:schemeClr val="bg1"/>
                          </a:solidFill>
                          <a:effectLst/>
                          <a:latin typeface="Arial" panose="020B0604020202020204" pitchFamily="34" charset="0"/>
                          <a:ea typeface="Calibri" panose="020F0502020204030204" pitchFamily="34" charset="0"/>
                          <a:cs typeface="Arial" panose="020B0604020202020204" pitchFamily="34" charset="0"/>
                        </a:rPr>
                        <a:t>1-17002-00</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9607691"/>
                  </a:ext>
                </a:extLst>
              </a:tr>
              <a:tr h="349493">
                <a:tc>
                  <a:txBody>
                    <a:bodyPr/>
                    <a:lstStyle/>
                    <a:p>
                      <a:pPr marL="0" marR="0">
                        <a:lnSpc>
                          <a:spcPct val="107000"/>
                        </a:lnSpc>
                        <a:spcBef>
                          <a:spcPts val="0"/>
                        </a:spcBef>
                        <a:spcAft>
                          <a:spcPts val="0"/>
                        </a:spcAft>
                      </a:pPr>
                      <a:r>
                        <a:rPr lang="en-US" sz="1600" b="1">
                          <a:solidFill>
                            <a:schemeClr val="bg1"/>
                          </a:solidFill>
                          <a:effectLst/>
                          <a:latin typeface="Arial" panose="020B0604020202020204" pitchFamily="34" charset="0"/>
                          <a:ea typeface="Calibri" panose="020F0502020204030204" pitchFamily="34" charset="0"/>
                          <a:cs typeface="Arial" panose="020B0604020202020204" pitchFamily="34" charset="0"/>
                        </a:rPr>
                        <a:t>Quick Pick Braille Contractions</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a:solidFill>
                            <a:schemeClr val="bg1"/>
                          </a:solidFill>
                          <a:effectLst/>
                          <a:latin typeface="Arial" panose="020B0604020202020204" pitchFamily="34" charset="0"/>
                          <a:ea typeface="Calibri" panose="020F0502020204030204" pitchFamily="34" charset="0"/>
                          <a:cs typeface="Arial" panose="020B0604020202020204" pitchFamily="34" charset="0"/>
                        </a:rPr>
                        <a:t>1-03576-01</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4389879"/>
                  </a:ext>
                </a:extLst>
              </a:tr>
              <a:tr h="349493">
                <a:tc>
                  <a:txBody>
                    <a:bodyPr/>
                    <a:lstStyle/>
                    <a:p>
                      <a:pPr marL="0" marR="0">
                        <a:lnSpc>
                          <a:spcPct val="107000"/>
                        </a:lnSpc>
                        <a:spcBef>
                          <a:spcPts val="0"/>
                        </a:spcBef>
                        <a:spcAft>
                          <a:spcPts val="0"/>
                        </a:spcAft>
                      </a:pPr>
                      <a:r>
                        <a:rPr lang="en-US" sz="1600" b="1">
                          <a:solidFill>
                            <a:schemeClr val="bg1"/>
                          </a:solidFill>
                          <a:effectLst/>
                          <a:latin typeface="Arial" panose="020B0604020202020204" pitchFamily="34" charset="0"/>
                          <a:ea typeface="Calibri" panose="020F0502020204030204" pitchFamily="34" charset="0"/>
                          <a:cs typeface="Arial" panose="020B0604020202020204" pitchFamily="34" charset="0"/>
                        </a:rPr>
                        <a:t>Six Little Dots</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a:solidFill>
                            <a:schemeClr val="bg1"/>
                          </a:solidFill>
                          <a:effectLst/>
                          <a:latin typeface="Arial" panose="020B0604020202020204" pitchFamily="34" charset="0"/>
                          <a:ea typeface="Calibri" panose="020F0502020204030204" pitchFamily="34" charset="0"/>
                          <a:cs typeface="Arial" panose="020B0604020202020204" pitchFamily="34" charset="0"/>
                        </a:rPr>
                        <a:t>6-77954-00</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301891"/>
                  </a:ext>
                </a:extLst>
              </a:tr>
              <a:tr h="349493">
                <a:tc>
                  <a:txBody>
                    <a:bodyPr/>
                    <a:lstStyle/>
                    <a:p>
                      <a:pPr marL="0" marR="0">
                        <a:lnSpc>
                          <a:spcPct val="107000"/>
                        </a:lnSpc>
                        <a:spcBef>
                          <a:spcPts val="0"/>
                        </a:spcBef>
                        <a:spcAft>
                          <a:spcPts val="0"/>
                        </a:spcAft>
                      </a:pPr>
                      <a:r>
                        <a:rPr lang="en-US" sz="1600" b="1">
                          <a:solidFill>
                            <a:schemeClr val="bg1"/>
                          </a:solidFill>
                          <a:effectLst/>
                          <a:latin typeface="Arial" panose="020B0604020202020204" pitchFamily="34" charset="0"/>
                          <a:ea typeface="Calibri" panose="020F0502020204030204" pitchFamily="34" charset="0"/>
                          <a:cs typeface="Arial" panose="020B0604020202020204" pitchFamily="34" charset="0"/>
                        </a:rPr>
                        <a:t>Six Dots Game of Cards</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a:solidFill>
                            <a:schemeClr val="bg1"/>
                          </a:solidFill>
                          <a:effectLst/>
                          <a:latin typeface="Arial" panose="020B0604020202020204" pitchFamily="34" charset="0"/>
                          <a:ea typeface="Calibri" panose="020F0502020204030204" pitchFamily="34" charset="0"/>
                          <a:cs typeface="Arial" panose="020B0604020202020204" pitchFamily="34" charset="0"/>
                        </a:rPr>
                        <a:t>1-03569-00</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2188990"/>
                  </a:ext>
                </a:extLst>
              </a:tr>
              <a:tr h="349493">
                <a:tc>
                  <a:txBody>
                    <a:bodyPr/>
                    <a:lstStyle/>
                    <a:p>
                      <a:pPr marL="0" marR="0">
                        <a:lnSpc>
                          <a:spcPct val="107000"/>
                        </a:lnSpc>
                        <a:spcBef>
                          <a:spcPts val="0"/>
                        </a:spcBef>
                        <a:spcAft>
                          <a:spcPts val="0"/>
                        </a:spcAft>
                      </a:pPr>
                      <a:r>
                        <a:rPr lang="en-US" sz="1600" b="1">
                          <a:solidFill>
                            <a:schemeClr val="bg1"/>
                          </a:solidFill>
                          <a:effectLst/>
                          <a:latin typeface="Arial" panose="020B0604020202020204" pitchFamily="34" charset="0"/>
                          <a:ea typeface="Calibri" panose="020F0502020204030204" pitchFamily="34" charset="0"/>
                          <a:cs typeface="Arial" panose="020B0604020202020204" pitchFamily="34" charset="0"/>
                        </a:rPr>
                        <a:t>Slates and styluses</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u="sng">
                          <a:solidFill>
                            <a:schemeClr val="bg1"/>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www.aph.org</a:t>
                      </a:r>
                      <a:endParaRPr lang="en-US" sz="16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8500143"/>
                  </a:ext>
                </a:extLst>
              </a:tr>
              <a:tr h="349493">
                <a:tc>
                  <a:txBody>
                    <a:bodyPr/>
                    <a:lstStyle/>
                    <a:p>
                      <a:pPr marL="0" marR="0">
                        <a:lnSpc>
                          <a:spcPct val="107000"/>
                        </a:lnSpc>
                        <a:spcBef>
                          <a:spcPts val="0"/>
                        </a:spcBef>
                        <a:spcAft>
                          <a:spcPts val="0"/>
                        </a:spcAft>
                      </a:pPr>
                      <a:r>
                        <a:rPr lang="en-US" sz="1600" b="1">
                          <a:solidFill>
                            <a:schemeClr val="bg1"/>
                          </a:solidFill>
                          <a:effectLst/>
                          <a:latin typeface="Arial" panose="020B0604020202020204" pitchFamily="34" charset="0"/>
                          <a:ea typeface="Calibri" panose="020F0502020204030204" pitchFamily="34" charset="0"/>
                          <a:cs typeface="Arial" panose="020B0604020202020204" pitchFamily="34" charset="0"/>
                        </a:rPr>
                        <a:t>SMART Brailler</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a:solidFill>
                            <a:schemeClr val="bg1"/>
                          </a:solidFill>
                          <a:effectLst/>
                          <a:latin typeface="Arial" panose="020B0604020202020204" pitchFamily="34" charset="0"/>
                          <a:ea typeface="Calibri" panose="020F0502020204030204" pitchFamily="34" charset="0"/>
                          <a:cs typeface="Arial" panose="020B0604020202020204" pitchFamily="34" charset="0"/>
                        </a:rPr>
                        <a:t>1-00820-00</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4545129"/>
                  </a:ext>
                </a:extLst>
              </a:tr>
              <a:tr h="349493">
                <a:tc>
                  <a:txBody>
                    <a:bodyPr/>
                    <a:lstStyle/>
                    <a:p>
                      <a:pPr marL="0" marR="0">
                        <a:lnSpc>
                          <a:spcPct val="107000"/>
                        </a:lnSpc>
                        <a:spcBef>
                          <a:spcPts val="0"/>
                        </a:spcBef>
                        <a:spcAft>
                          <a:spcPts val="0"/>
                        </a:spcAft>
                      </a:pPr>
                      <a:r>
                        <a:rPr lang="en-US" sz="1600" b="1">
                          <a:solidFill>
                            <a:schemeClr val="bg1"/>
                          </a:solidFill>
                          <a:effectLst/>
                          <a:latin typeface="Arial" panose="020B0604020202020204" pitchFamily="34" charset="0"/>
                          <a:ea typeface="Calibri" panose="020F0502020204030204" pitchFamily="34" charset="0"/>
                          <a:cs typeface="Arial" panose="020B0604020202020204" pitchFamily="34" charset="0"/>
                        </a:rPr>
                        <a:t>Swing Cell Compact, Big Cell</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a:solidFill>
                            <a:schemeClr val="bg1"/>
                          </a:solidFill>
                          <a:effectLst/>
                          <a:latin typeface="Arial" panose="020B0604020202020204" pitchFamily="34" charset="0"/>
                          <a:ea typeface="Calibri" panose="020F0502020204030204" pitchFamily="34" charset="0"/>
                          <a:cs typeface="Arial" panose="020B0604020202020204" pitchFamily="34" charset="0"/>
                        </a:rPr>
                        <a:t>6-78041-00</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4208115"/>
                  </a:ext>
                </a:extLst>
              </a:tr>
              <a:tr h="349493">
                <a:tc>
                  <a:txBody>
                    <a:bodyPr/>
                    <a:lstStyle/>
                    <a:p>
                      <a:pPr marL="0" marR="0">
                        <a:lnSpc>
                          <a:spcPct val="107000"/>
                        </a:lnSpc>
                        <a:spcBef>
                          <a:spcPts val="0"/>
                        </a:spcBef>
                        <a:spcAft>
                          <a:spcPts val="0"/>
                        </a:spcAft>
                      </a:pPr>
                      <a:r>
                        <a:rPr lang="en-US" sz="1600" b="1">
                          <a:solidFill>
                            <a:schemeClr val="bg1"/>
                          </a:solidFill>
                          <a:effectLst/>
                          <a:latin typeface="Arial" panose="020B0604020202020204" pitchFamily="34" charset="0"/>
                          <a:ea typeface="Calibri" panose="020F0502020204030204" pitchFamily="34" charset="0"/>
                          <a:cs typeface="Arial" panose="020B0604020202020204" pitchFamily="34" charset="0"/>
                        </a:rPr>
                        <a:t>Teaching Touch</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a:solidFill>
                            <a:schemeClr val="bg1"/>
                          </a:solidFill>
                          <a:effectLst/>
                          <a:latin typeface="Arial" panose="020B0604020202020204" pitchFamily="34" charset="0"/>
                          <a:ea typeface="Calibri" panose="020F0502020204030204" pitchFamily="34" charset="0"/>
                          <a:cs typeface="Arial" panose="020B0604020202020204" pitchFamily="34" charset="0"/>
                        </a:rPr>
                        <a:t>1-08861-00</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9427900"/>
                  </a:ext>
                </a:extLst>
              </a:tr>
              <a:tr h="349493">
                <a:tc>
                  <a:txBody>
                    <a:bodyPr/>
                    <a:lstStyle/>
                    <a:p>
                      <a:pPr marL="0" marR="0">
                        <a:lnSpc>
                          <a:spcPct val="107000"/>
                        </a:lnSpc>
                        <a:spcBef>
                          <a:spcPts val="0"/>
                        </a:spcBef>
                        <a:spcAft>
                          <a:spcPts val="0"/>
                        </a:spcAft>
                      </a:pPr>
                      <a:r>
                        <a:rPr lang="en-US" sz="1600" b="1">
                          <a:solidFill>
                            <a:schemeClr val="bg1"/>
                          </a:solidFill>
                          <a:effectLst/>
                          <a:latin typeface="Arial" panose="020B0604020202020204" pitchFamily="34" charset="0"/>
                          <a:ea typeface="Calibri" panose="020F0502020204030204" pitchFamily="34" charset="0"/>
                          <a:cs typeface="Arial" panose="020B0604020202020204" pitchFamily="34" charset="0"/>
                        </a:rPr>
                        <a:t>Touch and Tell</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a:solidFill>
                            <a:schemeClr val="bg1"/>
                          </a:solidFill>
                          <a:effectLst/>
                          <a:latin typeface="Arial" panose="020B0604020202020204" pitchFamily="34" charset="0"/>
                          <a:ea typeface="Calibri" panose="020F0502020204030204" pitchFamily="34" charset="0"/>
                          <a:cs typeface="Arial" panose="020B0604020202020204" pitchFamily="34" charset="0"/>
                        </a:rPr>
                        <a:t>6-44670-00</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4690684"/>
                  </a:ext>
                </a:extLst>
              </a:tr>
              <a:tr h="349493">
                <a:tc>
                  <a:txBody>
                    <a:bodyPr/>
                    <a:lstStyle/>
                    <a:p>
                      <a:pPr marL="0" marR="0">
                        <a:lnSpc>
                          <a:spcPct val="107000"/>
                        </a:lnSpc>
                        <a:spcBef>
                          <a:spcPts val="0"/>
                        </a:spcBef>
                        <a:spcAft>
                          <a:spcPts val="0"/>
                        </a:spcAft>
                      </a:pPr>
                      <a:r>
                        <a:rPr lang="en-US" sz="1600" b="1">
                          <a:solidFill>
                            <a:schemeClr val="bg1"/>
                          </a:solidFill>
                          <a:effectLst/>
                          <a:latin typeface="Arial" panose="020B0604020202020204" pitchFamily="34" charset="0"/>
                          <a:ea typeface="Calibri" panose="020F0502020204030204" pitchFamily="34" charset="0"/>
                          <a:cs typeface="Arial" panose="020B0604020202020204" pitchFamily="34" charset="0"/>
                        </a:rPr>
                        <a:t>Word Associations Print/Braille Labels</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a:solidFill>
                            <a:schemeClr val="bg1"/>
                          </a:solidFill>
                          <a:effectLst/>
                          <a:latin typeface="Arial" panose="020B0604020202020204" pitchFamily="34" charset="0"/>
                          <a:ea typeface="Calibri" panose="020F0502020204030204" pitchFamily="34" charset="0"/>
                          <a:cs typeface="Arial" panose="020B0604020202020204" pitchFamily="34" charset="0"/>
                        </a:rPr>
                        <a:t>8-39050-00</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968123"/>
                  </a:ext>
                </a:extLst>
              </a:tr>
              <a:tr h="349493">
                <a:tc>
                  <a:txBody>
                    <a:bodyPr/>
                    <a:lstStyle/>
                    <a:p>
                      <a:pPr marL="0" marR="0">
                        <a:lnSpc>
                          <a:spcPct val="107000"/>
                        </a:lnSpc>
                        <a:spcBef>
                          <a:spcPts val="0"/>
                        </a:spcBef>
                        <a:spcAft>
                          <a:spcPts val="0"/>
                        </a:spcAft>
                      </a:pPr>
                      <a:r>
                        <a:rPr lang="en-US" sz="1600" b="1">
                          <a:solidFill>
                            <a:schemeClr val="bg1"/>
                          </a:solidFill>
                          <a:effectLst/>
                          <a:latin typeface="Arial" panose="020B0604020202020204" pitchFamily="34" charset="0"/>
                          <a:ea typeface="Calibri" panose="020F0502020204030204" pitchFamily="34" charset="0"/>
                          <a:cs typeface="Arial" panose="020B0604020202020204" pitchFamily="34" charset="0"/>
                        </a:rPr>
                        <a:t>Word PlayHouse </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1-03562-00</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4755152"/>
                  </a:ext>
                </a:extLst>
              </a:tr>
            </a:tbl>
          </a:graphicData>
        </a:graphic>
      </p:graphicFrame>
    </p:spTree>
    <p:extLst>
      <p:ext uri="{BB962C8B-B14F-4D97-AF65-F5344CB8AC3E}">
        <p14:creationId xmlns:p14="http://schemas.microsoft.com/office/powerpoint/2010/main" val="1999098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544319" y="79970"/>
            <a:ext cx="10289663" cy="759169"/>
          </a:xfrm>
          <a:prstGeom prst="rect">
            <a:avLst/>
          </a:prstGeom>
        </p:spPr>
        <p:txBody>
          <a:bodyPr/>
          <a:lstStyle/>
          <a:p>
            <a:r>
              <a:rPr lang="en-US" dirty="0">
                <a:solidFill>
                  <a:schemeClr val="bg1"/>
                </a:solidFill>
                <a:latin typeface="Arial" panose="020B0604020202020204" pitchFamily="34" charset="0"/>
                <a:cs typeface="Arial" panose="020B0604020202020204" pitchFamily="34" charset="0"/>
              </a:rPr>
              <a:t>FREE APH AT DEVICES</a:t>
            </a:r>
            <a:endParaRPr lang="en-US" sz="2133" dirty="0">
              <a:solidFill>
                <a:schemeClr val="bg1"/>
              </a:solidFill>
              <a:latin typeface="Arial" panose="020B0604020202020204" pitchFamily="34" charset="0"/>
              <a:cs typeface="Arial" panose="020B0604020202020204" pitchFamily="34" charset="0"/>
            </a:endParaRPr>
          </a:p>
        </p:txBody>
      </p:sp>
      <p:graphicFrame>
        <p:nvGraphicFramePr>
          <p:cNvPr id="4" name="Table 8">
            <a:extLst>
              <a:ext uri="{FF2B5EF4-FFF2-40B4-BE49-F238E27FC236}">
                <a16:creationId xmlns:a16="http://schemas.microsoft.com/office/drawing/2014/main" id="{7EB0AC02-0316-E275-2566-68D70BF148F3}"/>
              </a:ext>
            </a:extLst>
          </p:cNvPr>
          <p:cNvGraphicFramePr>
            <a:graphicFrameLocks noGrp="1"/>
          </p:cNvGraphicFramePr>
          <p:nvPr>
            <p:extLst>
              <p:ext uri="{D42A27DB-BD31-4B8C-83A1-F6EECF244321}">
                <p14:modId xmlns:p14="http://schemas.microsoft.com/office/powerpoint/2010/main" val="125542744"/>
              </p:ext>
            </p:extLst>
          </p:nvPr>
        </p:nvGraphicFramePr>
        <p:xfrm>
          <a:off x="491199" y="1532467"/>
          <a:ext cx="5883123" cy="4853819"/>
        </p:xfrm>
        <a:graphic>
          <a:graphicData uri="http://schemas.openxmlformats.org/drawingml/2006/table">
            <a:tbl>
              <a:tblPr firstRow="1" bandRow="1">
                <a:tableStyleId>{5C22544A-7EE6-4342-B048-85BDC9FD1C3A}</a:tableStyleId>
              </a:tblPr>
              <a:tblGrid>
                <a:gridCol w="1961041">
                  <a:extLst>
                    <a:ext uri="{9D8B030D-6E8A-4147-A177-3AD203B41FA5}">
                      <a16:colId xmlns:a16="http://schemas.microsoft.com/office/drawing/2014/main" val="1194463763"/>
                    </a:ext>
                  </a:extLst>
                </a:gridCol>
                <a:gridCol w="1961041">
                  <a:extLst>
                    <a:ext uri="{9D8B030D-6E8A-4147-A177-3AD203B41FA5}">
                      <a16:colId xmlns:a16="http://schemas.microsoft.com/office/drawing/2014/main" val="1441857536"/>
                    </a:ext>
                  </a:extLst>
                </a:gridCol>
                <a:gridCol w="1961041">
                  <a:extLst>
                    <a:ext uri="{9D8B030D-6E8A-4147-A177-3AD203B41FA5}">
                      <a16:colId xmlns:a16="http://schemas.microsoft.com/office/drawing/2014/main" val="2646076704"/>
                    </a:ext>
                  </a:extLst>
                </a:gridCol>
              </a:tblGrid>
              <a:tr h="690880">
                <a:tc>
                  <a:txBody>
                    <a:bodyPr/>
                    <a:lstStyle/>
                    <a:p>
                      <a:r>
                        <a:rPr lang="en-US" sz="1900" b="1" kern="0">
                          <a:solidFill>
                            <a:schemeClr val="tx1"/>
                          </a:solidFill>
                          <a:latin typeface="Arial" panose="020B0604020202020204" pitchFamily="34" charset="0"/>
                          <a:cs typeface="Arial" panose="020B0604020202020204" pitchFamily="34" charset="0"/>
                        </a:rPr>
                        <a:t>MattConnect</a:t>
                      </a:r>
                      <a:endParaRPr lang="en-US" sz="1900" b="1">
                        <a:solidFill>
                          <a:schemeClr val="tx1"/>
                        </a:solidFill>
                      </a:endParaRPr>
                    </a:p>
                  </a:txBody>
                  <a:tcPr marL="121920" marR="121920" marT="60960" marB="60960">
                    <a:solidFill>
                      <a:schemeClr val="bg2"/>
                    </a:solidFill>
                  </a:tcPr>
                </a:tc>
                <a:tc>
                  <a:txBody>
                    <a:bodyPr/>
                    <a:lstStyle/>
                    <a:p>
                      <a:r>
                        <a:rPr lang="en-US" sz="1900" b="1" kern="0" dirty="0">
                          <a:solidFill>
                            <a:schemeClr val="tx1"/>
                          </a:solidFill>
                          <a:latin typeface="Arial" panose="020B0604020202020204" pitchFamily="34" charset="0"/>
                          <a:cs typeface="Arial" panose="020B0604020202020204" pitchFamily="34" charset="0"/>
                        </a:rPr>
                        <a:t>1-03941-00</a:t>
                      </a:r>
                      <a:endParaRPr lang="en-US" sz="1900" b="1" dirty="0">
                        <a:solidFill>
                          <a:schemeClr val="tx1"/>
                        </a:solidFill>
                      </a:endParaRPr>
                    </a:p>
                  </a:txBody>
                  <a:tcPr marL="121920" marR="121920" marT="60960" marB="60960">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b="1" kern="0" dirty="0">
                          <a:solidFill>
                            <a:schemeClr val="tx1"/>
                          </a:solidFill>
                          <a:latin typeface="Arial" panose="020B0604020202020204" pitchFamily="34" charset="0"/>
                          <a:cs typeface="Arial" panose="020B0604020202020204" pitchFamily="34" charset="0"/>
                        </a:rPr>
                        <a:t>$3,220.00</a:t>
                      </a:r>
                    </a:p>
                    <a:p>
                      <a:endParaRPr lang="en-US" sz="1900" b="1" dirty="0">
                        <a:solidFill>
                          <a:schemeClr val="tx1"/>
                        </a:solidFill>
                      </a:endParaRPr>
                    </a:p>
                  </a:txBody>
                  <a:tcPr marL="121920" marR="121920" marT="60960" marB="60960">
                    <a:solidFill>
                      <a:schemeClr val="bg2"/>
                    </a:solidFill>
                  </a:tcPr>
                </a:tc>
                <a:extLst>
                  <a:ext uri="{0D108BD9-81ED-4DB2-BD59-A6C34878D82A}">
                    <a16:rowId xmlns:a16="http://schemas.microsoft.com/office/drawing/2014/main" val="3160110432"/>
                  </a:ext>
                </a:extLst>
              </a:tr>
              <a:tr h="690880">
                <a:tc>
                  <a:txBody>
                    <a:bodyPr/>
                    <a:lstStyle/>
                    <a:p>
                      <a:r>
                        <a:rPr lang="en-US" sz="1900" b="1" kern="0" dirty="0">
                          <a:solidFill>
                            <a:schemeClr val="tx1"/>
                          </a:solidFill>
                          <a:latin typeface="Arial" panose="020B0604020202020204" pitchFamily="34" charset="0"/>
                          <a:cs typeface="Arial" panose="020B0604020202020204" pitchFamily="34" charset="0"/>
                        </a:rPr>
                        <a:t>Jupiter</a:t>
                      </a:r>
                      <a:endParaRPr lang="en-US" sz="1900" b="1" dirty="0">
                        <a:solidFill>
                          <a:schemeClr val="tx1"/>
                        </a:solidFill>
                      </a:endParaRPr>
                    </a:p>
                  </a:txBody>
                  <a:tcPr marL="121920" marR="121920" marT="60960" marB="60960"/>
                </a:tc>
                <a:tc>
                  <a:txBody>
                    <a:bodyPr/>
                    <a:lstStyle/>
                    <a:p>
                      <a:r>
                        <a:rPr lang="en-US" sz="1900" b="1" kern="0" dirty="0">
                          <a:solidFill>
                            <a:schemeClr val="tx1"/>
                          </a:solidFill>
                          <a:latin typeface="Arial" panose="020B0604020202020204" pitchFamily="34" charset="0"/>
                          <a:cs typeface="Arial" panose="020B0604020202020204" pitchFamily="34" charset="0"/>
                        </a:rPr>
                        <a:t>1-00370-00</a:t>
                      </a:r>
                      <a:endParaRPr lang="en-US" sz="1900" b="1" dirty="0">
                        <a:solidFill>
                          <a:schemeClr val="tx1"/>
                        </a:solidFill>
                      </a:endParaRPr>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b="1" kern="0" dirty="0">
                          <a:solidFill>
                            <a:schemeClr val="tx1"/>
                          </a:solidFill>
                          <a:latin typeface="Arial" panose="020B0604020202020204" pitchFamily="34" charset="0"/>
                          <a:cs typeface="Arial" panose="020B0604020202020204" pitchFamily="34" charset="0"/>
                        </a:rPr>
                        <a:t>$3,599.00</a:t>
                      </a:r>
                    </a:p>
                    <a:p>
                      <a:endParaRPr lang="en-US" sz="1900" b="1" dirty="0">
                        <a:solidFill>
                          <a:schemeClr val="tx1"/>
                        </a:solidFill>
                      </a:endParaRPr>
                    </a:p>
                  </a:txBody>
                  <a:tcPr marL="121920" marR="121920" marT="60960" marB="60960"/>
                </a:tc>
                <a:extLst>
                  <a:ext uri="{0D108BD9-81ED-4DB2-BD59-A6C34878D82A}">
                    <a16:rowId xmlns:a16="http://schemas.microsoft.com/office/drawing/2014/main" val="3902375041"/>
                  </a:ext>
                </a:extLst>
              </a:tr>
              <a:tr h="647579">
                <a:tc>
                  <a:txBody>
                    <a:bodyPr/>
                    <a:lstStyle/>
                    <a:p>
                      <a:r>
                        <a:rPr lang="en-US" sz="1900" b="1" kern="0">
                          <a:solidFill>
                            <a:schemeClr val="tx1"/>
                          </a:solidFill>
                          <a:latin typeface="Arial" panose="020B0604020202020204" pitchFamily="34" charset="0"/>
                          <a:cs typeface="Arial" panose="020B0604020202020204" pitchFamily="34" charset="0"/>
                        </a:rPr>
                        <a:t>Juno</a:t>
                      </a:r>
                      <a:endParaRPr lang="en-US" sz="1900" b="1">
                        <a:solidFill>
                          <a:schemeClr val="tx1"/>
                        </a:solidFill>
                      </a:endParaRPr>
                    </a:p>
                  </a:txBody>
                  <a:tcPr marL="121920" marR="121920" marT="60960" marB="60960"/>
                </a:tc>
                <a:tc>
                  <a:txBody>
                    <a:bodyPr/>
                    <a:lstStyle/>
                    <a:p>
                      <a:r>
                        <a:rPr lang="en-US" sz="1900" b="1" kern="0">
                          <a:solidFill>
                            <a:schemeClr val="tx1"/>
                          </a:solidFill>
                          <a:latin typeface="Arial" panose="020B0604020202020204" pitchFamily="34" charset="0"/>
                          <a:cs typeface="Arial" panose="020B0604020202020204" pitchFamily="34" charset="0"/>
                        </a:rPr>
                        <a:t>1-00380-00</a:t>
                      </a:r>
                      <a:endParaRPr lang="en-US" sz="1900" b="1">
                        <a:solidFill>
                          <a:schemeClr val="tx1"/>
                        </a:solidFill>
                      </a:endParaRPr>
                    </a:p>
                  </a:txBody>
                  <a:tcPr marL="121920" marR="121920" marT="60960" marB="60960"/>
                </a:tc>
                <a:tc>
                  <a:txBody>
                    <a:bodyPr/>
                    <a:lstStyle/>
                    <a:p>
                      <a:r>
                        <a:rPr lang="en-US" sz="1900" b="1" kern="0">
                          <a:solidFill>
                            <a:schemeClr val="tx1"/>
                          </a:solidFill>
                          <a:latin typeface="Arial" panose="020B0604020202020204" pitchFamily="34" charset="0"/>
                          <a:cs typeface="Arial" panose="020B0604020202020204" pitchFamily="34" charset="0"/>
                        </a:rPr>
                        <a:t>$1,392.00</a:t>
                      </a:r>
                      <a:endParaRPr lang="en-US" sz="1900" b="1">
                        <a:solidFill>
                          <a:schemeClr val="tx1"/>
                        </a:solidFill>
                      </a:endParaRPr>
                    </a:p>
                  </a:txBody>
                  <a:tcPr marL="121920" marR="121920" marT="60960" marB="60960"/>
                </a:tc>
                <a:extLst>
                  <a:ext uri="{0D108BD9-81ED-4DB2-BD59-A6C34878D82A}">
                    <a16:rowId xmlns:a16="http://schemas.microsoft.com/office/drawing/2014/main" val="1618280219"/>
                  </a:ext>
                </a:extLst>
              </a:tr>
              <a:tr h="690880">
                <a:tc>
                  <a:txBody>
                    <a:bodyPr/>
                    <a:lstStyle/>
                    <a:p>
                      <a:r>
                        <a:rPr lang="en-US" sz="1900" b="1" kern="0">
                          <a:solidFill>
                            <a:schemeClr val="tx1"/>
                          </a:solidFill>
                          <a:latin typeface="Arial" panose="020B0604020202020204" pitchFamily="34" charset="0"/>
                          <a:cs typeface="Arial" panose="020B0604020202020204" pitchFamily="34" charset="0"/>
                        </a:rPr>
                        <a:t>Mantis Q40</a:t>
                      </a:r>
                      <a:endParaRPr lang="en-US" sz="1900" b="1">
                        <a:solidFill>
                          <a:schemeClr val="tx1"/>
                        </a:solidFill>
                      </a:endParaRPr>
                    </a:p>
                  </a:txBody>
                  <a:tcPr marL="121920" marR="121920" marT="60960" marB="60960"/>
                </a:tc>
                <a:tc>
                  <a:txBody>
                    <a:bodyPr/>
                    <a:lstStyle/>
                    <a:p>
                      <a:r>
                        <a:rPr lang="en-US" sz="1900" b="1" kern="0">
                          <a:solidFill>
                            <a:schemeClr val="tx1"/>
                          </a:solidFill>
                          <a:latin typeface="Arial" panose="020B0604020202020204" pitchFamily="34" charset="0"/>
                          <a:cs typeface="Arial" panose="020B0604020202020204" pitchFamily="34" charset="0"/>
                        </a:rPr>
                        <a:t>1-08470-00</a:t>
                      </a:r>
                      <a:endParaRPr lang="en-US" sz="1900" b="1">
                        <a:solidFill>
                          <a:schemeClr val="tx1"/>
                        </a:solidFill>
                      </a:endParaRPr>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b="1" kern="0">
                          <a:solidFill>
                            <a:schemeClr val="tx1"/>
                          </a:solidFill>
                          <a:latin typeface="Arial" panose="020B0604020202020204" pitchFamily="34" charset="0"/>
                          <a:cs typeface="Arial" panose="020B0604020202020204" pitchFamily="34" charset="0"/>
                        </a:rPr>
                        <a:t>$2,682.00</a:t>
                      </a:r>
                    </a:p>
                    <a:p>
                      <a:endParaRPr lang="en-US" sz="1900" b="1">
                        <a:solidFill>
                          <a:schemeClr val="tx1"/>
                        </a:solidFill>
                      </a:endParaRPr>
                    </a:p>
                  </a:txBody>
                  <a:tcPr marL="121920" marR="121920" marT="60960" marB="60960"/>
                </a:tc>
                <a:extLst>
                  <a:ext uri="{0D108BD9-81ED-4DB2-BD59-A6C34878D82A}">
                    <a16:rowId xmlns:a16="http://schemas.microsoft.com/office/drawing/2014/main" val="839027126"/>
                  </a:ext>
                </a:extLst>
              </a:tr>
              <a:tr h="690880">
                <a:tc>
                  <a:txBody>
                    <a:bodyPr/>
                    <a:lstStyle/>
                    <a:p>
                      <a:r>
                        <a:rPr lang="en-US" sz="1900" b="1" kern="0">
                          <a:solidFill>
                            <a:schemeClr val="tx1"/>
                          </a:solidFill>
                          <a:latin typeface="Arial" panose="020B0604020202020204" pitchFamily="34" charset="0"/>
                          <a:cs typeface="Arial" panose="020B0604020202020204" pitchFamily="34" charset="0"/>
                        </a:rPr>
                        <a:t>Chameleon 20</a:t>
                      </a:r>
                      <a:endParaRPr lang="en-US" sz="1900" b="1">
                        <a:solidFill>
                          <a:schemeClr val="tx1"/>
                        </a:solidFill>
                      </a:endParaRPr>
                    </a:p>
                  </a:txBody>
                  <a:tcPr marL="121920" marR="121920" marT="60960" marB="60960"/>
                </a:tc>
                <a:tc>
                  <a:txBody>
                    <a:bodyPr/>
                    <a:lstStyle/>
                    <a:p>
                      <a:r>
                        <a:rPr lang="en-US" sz="1900" b="1" kern="0">
                          <a:solidFill>
                            <a:schemeClr val="tx1"/>
                          </a:solidFill>
                          <a:latin typeface="Arial" panose="020B0604020202020204" pitchFamily="34" charset="0"/>
                          <a:cs typeface="Arial" panose="020B0604020202020204" pitchFamily="34" charset="0"/>
                        </a:rPr>
                        <a:t>1-08471-00 </a:t>
                      </a:r>
                      <a:endParaRPr lang="en-US" sz="1900" b="1">
                        <a:solidFill>
                          <a:schemeClr val="tx1"/>
                        </a:solidFill>
                      </a:endParaRPr>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b="1" kern="0">
                          <a:solidFill>
                            <a:schemeClr val="tx1"/>
                          </a:solidFill>
                          <a:latin typeface="Arial" panose="020B0604020202020204" pitchFamily="34" charset="0"/>
                          <a:cs typeface="Arial" panose="020B0604020202020204" pitchFamily="34" charset="0"/>
                        </a:rPr>
                        <a:t>$1,715.00</a:t>
                      </a:r>
                    </a:p>
                    <a:p>
                      <a:endParaRPr lang="en-US" sz="1900" b="1">
                        <a:solidFill>
                          <a:schemeClr val="tx1"/>
                        </a:solidFill>
                      </a:endParaRPr>
                    </a:p>
                  </a:txBody>
                  <a:tcPr marL="121920" marR="121920" marT="60960" marB="60960"/>
                </a:tc>
                <a:extLst>
                  <a:ext uri="{0D108BD9-81ED-4DB2-BD59-A6C34878D82A}">
                    <a16:rowId xmlns:a16="http://schemas.microsoft.com/office/drawing/2014/main" val="2805803431"/>
                  </a:ext>
                </a:extLst>
              </a:tr>
              <a:tr h="690880">
                <a:tc>
                  <a:txBody>
                    <a:bodyPr/>
                    <a:lstStyle/>
                    <a:p>
                      <a:r>
                        <a:rPr lang="en-US" sz="1900" b="1" kern="0" err="1">
                          <a:solidFill>
                            <a:schemeClr val="tx1"/>
                          </a:solidFill>
                          <a:latin typeface="Arial" panose="020B0604020202020204" pitchFamily="34" charset="0"/>
                          <a:cs typeface="Arial" panose="020B0604020202020204" pitchFamily="34" charset="0"/>
                        </a:rPr>
                        <a:t>PageBlaster</a:t>
                      </a:r>
                      <a:endParaRPr lang="en-US" sz="1900" b="1">
                        <a:solidFill>
                          <a:schemeClr val="tx1"/>
                        </a:solidFill>
                      </a:endParaRPr>
                    </a:p>
                  </a:txBody>
                  <a:tcPr marL="121920" marR="121920" marT="60960" marB="60960"/>
                </a:tc>
                <a:tc>
                  <a:txBody>
                    <a:bodyPr/>
                    <a:lstStyle/>
                    <a:p>
                      <a:r>
                        <a:rPr lang="en-US" sz="1900" b="1" kern="0">
                          <a:solidFill>
                            <a:schemeClr val="tx1"/>
                          </a:solidFill>
                          <a:latin typeface="Arial" panose="020B0604020202020204" pitchFamily="34" charset="0"/>
                          <a:cs typeface="Arial" panose="020B0604020202020204" pitchFamily="34" charset="0"/>
                        </a:rPr>
                        <a:t>1-08075-00</a:t>
                      </a:r>
                      <a:endParaRPr lang="en-US" sz="1900" b="1">
                        <a:solidFill>
                          <a:schemeClr val="tx1"/>
                        </a:solidFill>
                      </a:endParaRPr>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b="1" kern="0">
                          <a:solidFill>
                            <a:schemeClr val="tx1"/>
                          </a:solidFill>
                          <a:latin typeface="Arial" panose="020B0604020202020204" pitchFamily="34" charset="0"/>
                          <a:cs typeface="Arial" panose="020B0604020202020204" pitchFamily="34" charset="0"/>
                        </a:rPr>
                        <a:t>$4,295.00</a:t>
                      </a:r>
                    </a:p>
                    <a:p>
                      <a:endParaRPr lang="en-US" sz="1900" b="1">
                        <a:solidFill>
                          <a:schemeClr val="tx1"/>
                        </a:solidFill>
                      </a:endParaRPr>
                    </a:p>
                  </a:txBody>
                  <a:tcPr marL="121920" marR="121920" marT="60960" marB="60960"/>
                </a:tc>
                <a:extLst>
                  <a:ext uri="{0D108BD9-81ED-4DB2-BD59-A6C34878D82A}">
                    <a16:rowId xmlns:a16="http://schemas.microsoft.com/office/drawing/2014/main" val="10795695"/>
                  </a:ext>
                </a:extLst>
              </a:tr>
              <a:tr h="690880">
                <a:tc>
                  <a:txBody>
                    <a:bodyPr/>
                    <a:lstStyle/>
                    <a:p>
                      <a:r>
                        <a:rPr lang="en-US" sz="1900" b="1" kern="0" err="1">
                          <a:solidFill>
                            <a:schemeClr val="tx1"/>
                          </a:solidFill>
                          <a:latin typeface="Arial" panose="020B0604020202020204" pitchFamily="34" charset="0"/>
                          <a:cs typeface="Arial" panose="020B0604020202020204" pitchFamily="34" charset="0"/>
                        </a:rPr>
                        <a:t>PixBlaster</a:t>
                      </a:r>
                      <a:endParaRPr lang="en-US" sz="1900" b="1">
                        <a:solidFill>
                          <a:schemeClr val="tx1"/>
                        </a:solidFill>
                      </a:endParaRPr>
                    </a:p>
                  </a:txBody>
                  <a:tcPr marL="121920" marR="121920" marT="60960" marB="60960"/>
                </a:tc>
                <a:tc>
                  <a:txBody>
                    <a:bodyPr/>
                    <a:lstStyle/>
                    <a:p>
                      <a:r>
                        <a:rPr lang="en-US" sz="1900" b="1" kern="0">
                          <a:solidFill>
                            <a:schemeClr val="tx1"/>
                          </a:solidFill>
                          <a:latin typeface="Arial" panose="020B0604020202020204" pitchFamily="34" charset="0"/>
                          <a:cs typeface="Arial" panose="020B0604020202020204" pitchFamily="34" charset="0"/>
                        </a:rPr>
                        <a:t>1-08070-00</a:t>
                      </a:r>
                      <a:endParaRPr lang="en-US" sz="1900" b="1">
                        <a:solidFill>
                          <a:schemeClr val="tx1"/>
                        </a:solidFill>
                      </a:endParaRPr>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b="1" kern="0" dirty="0">
                          <a:solidFill>
                            <a:schemeClr val="tx1"/>
                          </a:solidFill>
                          <a:latin typeface="Arial" panose="020B0604020202020204" pitchFamily="34" charset="0"/>
                          <a:cs typeface="Arial" panose="020B0604020202020204" pitchFamily="34" charset="0"/>
                        </a:rPr>
                        <a:t>$4,295.00</a:t>
                      </a:r>
                    </a:p>
                    <a:p>
                      <a:endParaRPr lang="en-US" sz="1900" b="1" dirty="0">
                        <a:solidFill>
                          <a:schemeClr val="tx1"/>
                        </a:solidFill>
                      </a:endParaRPr>
                    </a:p>
                  </a:txBody>
                  <a:tcPr marL="121920" marR="121920" marT="60960" marB="60960"/>
                </a:tc>
                <a:extLst>
                  <a:ext uri="{0D108BD9-81ED-4DB2-BD59-A6C34878D82A}">
                    <a16:rowId xmlns:a16="http://schemas.microsoft.com/office/drawing/2014/main" val="314663043"/>
                  </a:ext>
                </a:extLst>
              </a:tr>
            </a:tbl>
          </a:graphicData>
        </a:graphic>
      </p:graphicFrame>
      <p:pic>
        <p:nvPicPr>
          <p:cNvPr id="6" name="Picture 5" descr="A photo of a Jupiter device">
            <a:extLst>
              <a:ext uri="{FF2B5EF4-FFF2-40B4-BE49-F238E27FC236}">
                <a16:creationId xmlns:a16="http://schemas.microsoft.com/office/drawing/2014/main" id="{AFCCF2AE-EFDD-9AE3-D790-6CE39484BE25}"/>
              </a:ext>
            </a:extLst>
          </p:cNvPr>
          <p:cNvPicPr>
            <a:picLocks noChangeAspect="1"/>
          </p:cNvPicPr>
          <p:nvPr/>
        </p:nvPicPr>
        <p:blipFill>
          <a:blip r:embed="rId2"/>
          <a:stretch>
            <a:fillRect/>
          </a:stretch>
        </p:blipFill>
        <p:spPr>
          <a:xfrm>
            <a:off x="6693776" y="1118259"/>
            <a:ext cx="1983173" cy="1983173"/>
          </a:xfrm>
          <a:prstGeom prst="rect">
            <a:avLst/>
          </a:prstGeom>
        </p:spPr>
      </p:pic>
      <p:pic>
        <p:nvPicPr>
          <p:cNvPr id="7" name="Picture 6" descr="A photo of a PageBlaster device">
            <a:extLst>
              <a:ext uri="{FF2B5EF4-FFF2-40B4-BE49-F238E27FC236}">
                <a16:creationId xmlns:a16="http://schemas.microsoft.com/office/drawing/2014/main" id="{DD556439-3E76-FFEC-FD4D-E270E652F9FB}"/>
              </a:ext>
            </a:extLst>
          </p:cNvPr>
          <p:cNvPicPr>
            <a:picLocks noChangeAspect="1"/>
          </p:cNvPicPr>
          <p:nvPr/>
        </p:nvPicPr>
        <p:blipFill>
          <a:blip r:embed="rId3"/>
          <a:stretch>
            <a:fillRect/>
          </a:stretch>
        </p:blipFill>
        <p:spPr>
          <a:xfrm>
            <a:off x="8834363" y="1118259"/>
            <a:ext cx="2999619" cy="1983173"/>
          </a:xfrm>
          <a:prstGeom prst="rect">
            <a:avLst/>
          </a:prstGeom>
        </p:spPr>
      </p:pic>
      <p:pic>
        <p:nvPicPr>
          <p:cNvPr id="8" name="Picture 7" descr="A photo of a Juno device">
            <a:extLst>
              <a:ext uri="{FF2B5EF4-FFF2-40B4-BE49-F238E27FC236}">
                <a16:creationId xmlns:a16="http://schemas.microsoft.com/office/drawing/2014/main" id="{AD9DE8D8-762E-5E9B-A3DC-50CB9E258D4B}"/>
              </a:ext>
            </a:extLst>
          </p:cNvPr>
          <p:cNvPicPr>
            <a:picLocks noChangeAspect="1"/>
          </p:cNvPicPr>
          <p:nvPr/>
        </p:nvPicPr>
        <p:blipFill>
          <a:blip r:embed="rId4"/>
          <a:stretch>
            <a:fillRect/>
          </a:stretch>
        </p:blipFill>
        <p:spPr>
          <a:xfrm>
            <a:off x="6689150" y="3195321"/>
            <a:ext cx="2922623" cy="2191967"/>
          </a:xfrm>
          <a:prstGeom prst="rect">
            <a:avLst/>
          </a:prstGeom>
        </p:spPr>
      </p:pic>
      <p:pic>
        <p:nvPicPr>
          <p:cNvPr id="5" name="Picture 4" descr="A photo of a Chameleon 20 device">
            <a:extLst>
              <a:ext uri="{FF2B5EF4-FFF2-40B4-BE49-F238E27FC236}">
                <a16:creationId xmlns:a16="http://schemas.microsoft.com/office/drawing/2014/main" id="{22FC6440-B5BF-533D-FE72-215811EFDDBA}"/>
              </a:ext>
            </a:extLst>
          </p:cNvPr>
          <p:cNvPicPr>
            <a:picLocks noChangeAspect="1"/>
          </p:cNvPicPr>
          <p:nvPr/>
        </p:nvPicPr>
        <p:blipFill>
          <a:blip r:embed="rId5"/>
          <a:stretch>
            <a:fillRect/>
          </a:stretch>
        </p:blipFill>
        <p:spPr>
          <a:xfrm>
            <a:off x="9047327" y="4524983"/>
            <a:ext cx="2917635" cy="2191967"/>
          </a:xfrm>
          <a:prstGeom prst="rect">
            <a:avLst/>
          </a:prstGeom>
        </p:spPr>
      </p:pic>
    </p:spTree>
    <p:extLst>
      <p:ext uri="{BB962C8B-B14F-4D97-AF65-F5344CB8AC3E}">
        <p14:creationId xmlns:p14="http://schemas.microsoft.com/office/powerpoint/2010/main" val="835603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544319" y="1"/>
            <a:ext cx="10289663" cy="759169"/>
          </a:xfrm>
          <a:prstGeom prst="rect">
            <a:avLst/>
          </a:prstGeom>
        </p:spPr>
        <p:txBody>
          <a:bodyPr/>
          <a:lstStyle/>
          <a:p>
            <a:pPr algn="ctr"/>
            <a:r>
              <a:rPr lang="en-US" sz="2667" dirty="0">
                <a:solidFill>
                  <a:schemeClr val="bg1"/>
                </a:solidFill>
                <a:latin typeface="Arial" panose="020B0604020202020204" pitchFamily="34" charset="0"/>
                <a:cs typeface="Arial" panose="020B0604020202020204" pitchFamily="34" charset="0"/>
              </a:rPr>
              <a:t>NIMAC</a:t>
            </a:r>
            <a:br>
              <a:rPr lang="en-US" sz="2667" dirty="0">
                <a:solidFill>
                  <a:schemeClr val="bg1"/>
                </a:solidFill>
                <a:latin typeface="Arial" panose="020B0604020202020204" pitchFamily="34" charset="0"/>
                <a:cs typeface="Arial" panose="020B0604020202020204" pitchFamily="34" charset="0"/>
              </a:rPr>
            </a:br>
            <a:r>
              <a:rPr lang="en-US" sz="2667" dirty="0">
                <a:solidFill>
                  <a:schemeClr val="bg1"/>
                </a:solidFill>
                <a:latin typeface="Arial" panose="020B0604020202020204" pitchFamily="34" charset="0"/>
                <a:cs typeface="Arial" panose="020B0604020202020204" pitchFamily="34" charset="0"/>
              </a:rPr>
              <a:t>NATIONAL INSTRUCTIONAL MATERIALS ACCESS CENTER</a:t>
            </a:r>
          </a:p>
        </p:txBody>
      </p:sp>
      <p:sp>
        <p:nvSpPr>
          <p:cNvPr id="4" name="Rectangle 3">
            <a:extLst>
              <a:ext uri="{FF2B5EF4-FFF2-40B4-BE49-F238E27FC236}">
                <a16:creationId xmlns:a16="http://schemas.microsoft.com/office/drawing/2014/main" id="{FF785CD9-9780-42D4-9F3F-B626C5B45BFD}"/>
              </a:ext>
            </a:extLst>
          </p:cNvPr>
          <p:cNvSpPr/>
          <p:nvPr/>
        </p:nvSpPr>
        <p:spPr>
          <a:xfrm>
            <a:off x="951169" y="1409059"/>
            <a:ext cx="10289663" cy="4360296"/>
          </a:xfrm>
          <a:prstGeom prst="rect">
            <a:avLst/>
          </a:prstGeom>
        </p:spPr>
        <p:txBody>
          <a:bodyPr wrap="square">
            <a:spAutoFit/>
          </a:bodyPr>
          <a:lstStyle/>
          <a:p>
            <a:pPr marL="457189" indent="-457189" algn="just">
              <a:buFont typeface="Courier New" panose="02070309020205020404" pitchFamily="49" charset="0"/>
              <a:buChar char="o"/>
            </a:pPr>
            <a:r>
              <a:rPr lang="en-US" sz="3200">
                <a:solidFill>
                  <a:schemeClr val="bg1"/>
                </a:solidFill>
                <a:latin typeface="Arial" panose="020B0604020202020204" pitchFamily="34" charset="0"/>
                <a:cs typeface="Arial" panose="020B0604020202020204" pitchFamily="34" charset="0"/>
              </a:rPr>
              <a:t>Created by IDEA 2004, the NIMAC is a </a:t>
            </a:r>
            <a:r>
              <a:rPr lang="en-US" sz="3200" b="1">
                <a:solidFill>
                  <a:schemeClr val="bg1"/>
                </a:solidFill>
                <a:latin typeface="Arial" panose="020B0604020202020204" pitchFamily="34" charset="0"/>
                <a:cs typeface="Arial" panose="020B0604020202020204" pitchFamily="34" charset="0"/>
              </a:rPr>
              <a:t>FREE OSEP resource</a:t>
            </a:r>
            <a:r>
              <a:rPr lang="en-US" sz="3200">
                <a:solidFill>
                  <a:schemeClr val="bg1"/>
                </a:solidFill>
                <a:latin typeface="Arial" panose="020B0604020202020204" pitchFamily="34" charset="0"/>
                <a:cs typeface="Arial" panose="020B0604020202020204" pitchFamily="34" charset="0"/>
              </a:rPr>
              <a:t>.  Districts need to “opt in.” There is no fee to district for checking that box.</a:t>
            </a:r>
          </a:p>
          <a:p>
            <a:pPr marL="228594" indent="-228594" algn="just">
              <a:buFont typeface="Courier New" panose="02070309020205020404" pitchFamily="49" charset="0"/>
              <a:buChar char="o"/>
            </a:pPr>
            <a:endParaRPr lang="en-US" sz="1067">
              <a:solidFill>
                <a:schemeClr val="bg1"/>
              </a:solidFill>
              <a:latin typeface="Arial" panose="020B0604020202020204" pitchFamily="34" charset="0"/>
              <a:cs typeface="Arial" panose="020B0604020202020204" pitchFamily="34" charset="0"/>
            </a:endParaRPr>
          </a:p>
          <a:p>
            <a:pPr marL="457189" indent="-457189" algn="just">
              <a:buFont typeface="Courier New" panose="02070309020205020404" pitchFamily="49" charset="0"/>
              <a:buChar char="o"/>
            </a:pPr>
            <a:r>
              <a:rPr lang="en-US" sz="3200">
                <a:solidFill>
                  <a:schemeClr val="bg1"/>
                </a:solidFill>
                <a:latin typeface="Arial" panose="020B0604020202020204" pitchFamily="34" charset="0"/>
                <a:cs typeface="Arial" panose="020B0604020202020204" pitchFamily="34" charset="0"/>
              </a:rPr>
              <a:t>The NIMAC is a database where publishers send their textbook files, called NIMAS files.</a:t>
            </a:r>
          </a:p>
          <a:p>
            <a:pPr marL="228594" indent="-228594" algn="just">
              <a:buFont typeface="Courier New" panose="02070309020205020404" pitchFamily="49" charset="0"/>
              <a:buChar char="o"/>
            </a:pPr>
            <a:endParaRPr lang="en-US" sz="1067">
              <a:solidFill>
                <a:schemeClr val="bg1"/>
              </a:solidFill>
              <a:latin typeface="Arial" panose="020B0604020202020204" pitchFamily="34" charset="0"/>
              <a:cs typeface="Arial" panose="020B0604020202020204" pitchFamily="34" charset="0"/>
            </a:endParaRPr>
          </a:p>
          <a:p>
            <a:pPr marL="457189" indent="-457189" algn="just">
              <a:buFont typeface="Courier New" panose="02070309020205020404" pitchFamily="49" charset="0"/>
              <a:buChar char="o"/>
            </a:pPr>
            <a:r>
              <a:rPr lang="en-US" sz="3200">
                <a:solidFill>
                  <a:schemeClr val="bg1"/>
                </a:solidFill>
                <a:latin typeface="Arial" panose="020B0604020202020204" pitchFamily="34" charset="0"/>
                <a:cs typeface="Arial" panose="020B0604020202020204" pitchFamily="34" charset="0"/>
              </a:rPr>
              <a:t>NIMAS files are not for student distribution. NIMAS files are used by the AIM Library help expedite the production of accessible instructional materials.</a:t>
            </a:r>
          </a:p>
        </p:txBody>
      </p:sp>
    </p:spTree>
    <p:extLst>
      <p:ext uri="{BB962C8B-B14F-4D97-AF65-F5344CB8AC3E}">
        <p14:creationId xmlns:p14="http://schemas.microsoft.com/office/powerpoint/2010/main" val="3821876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544319" y="11862"/>
            <a:ext cx="10289663" cy="759169"/>
          </a:xfrm>
          <a:prstGeom prst="rect">
            <a:avLst/>
          </a:prstGeom>
        </p:spPr>
        <p:txBody>
          <a:bodyPr/>
          <a:lstStyle/>
          <a:p>
            <a:pPr algn="ctr"/>
            <a:r>
              <a:rPr lang="en-US" sz="2667">
                <a:solidFill>
                  <a:schemeClr val="bg1"/>
                </a:solidFill>
                <a:latin typeface="Arial" panose="020B0604020202020204" pitchFamily="34" charset="0"/>
                <a:cs typeface="Arial" panose="020B0604020202020204" pitchFamily="34" charset="0"/>
              </a:rPr>
              <a:t>NIMAS SAMPLE PURCHASE ORDER LANGUAGE</a:t>
            </a:r>
            <a:br>
              <a:rPr lang="en-US" sz="2667">
                <a:solidFill>
                  <a:schemeClr val="bg1"/>
                </a:solidFill>
                <a:latin typeface="Arial" panose="020B0604020202020204" pitchFamily="34" charset="0"/>
                <a:cs typeface="Arial" panose="020B0604020202020204" pitchFamily="34" charset="0"/>
              </a:rPr>
            </a:br>
            <a:r>
              <a:rPr lang="en-US" sz="2667">
                <a:solidFill>
                  <a:schemeClr val="bg1"/>
                </a:solidFill>
                <a:latin typeface="Arial" panose="020B0604020202020204" pitchFamily="34" charset="0"/>
                <a:cs typeface="Arial" panose="020B0604020202020204" pitchFamily="34" charset="0"/>
              </a:rPr>
              <a:t>FOR LEAs TO REQUEST NIMAS FILES </a:t>
            </a:r>
          </a:p>
        </p:txBody>
      </p:sp>
      <p:sp>
        <p:nvSpPr>
          <p:cNvPr id="4" name="Rectangle 3">
            <a:extLst>
              <a:ext uri="{FF2B5EF4-FFF2-40B4-BE49-F238E27FC236}">
                <a16:creationId xmlns:a16="http://schemas.microsoft.com/office/drawing/2014/main" id="{FF785CD9-9780-42D4-9F3F-B626C5B45BFD}"/>
              </a:ext>
            </a:extLst>
          </p:cNvPr>
          <p:cNvSpPr/>
          <p:nvPr/>
        </p:nvSpPr>
        <p:spPr>
          <a:xfrm>
            <a:off x="949702" y="1402136"/>
            <a:ext cx="10289663" cy="5180201"/>
          </a:xfrm>
          <a:prstGeom prst="rect">
            <a:avLst/>
          </a:prstGeom>
        </p:spPr>
        <p:txBody>
          <a:bodyPr wrap="square">
            <a:spAutoFit/>
          </a:bodyPr>
          <a:lstStyle/>
          <a:p>
            <a:pPr algn="just"/>
            <a:r>
              <a:rPr lang="en-US" sz="2133" dirty="0">
                <a:solidFill>
                  <a:schemeClr val="bg1"/>
                </a:solidFill>
              </a:rPr>
              <a:t>By agreeing to deliver the materials marked with “NIMAS” on this contract or purchase order, the publisher agrees to prepare and submit on or before (30/60/90 days), a NIMAS file set to the NIMAC that complies with the terms and procedures set forth by the National Instructional Materials Access Center (NIMAC) (IDEA Title I, Part D, sec. 674(e)).</a:t>
            </a:r>
          </a:p>
          <a:p>
            <a:pPr algn="just"/>
            <a:endParaRPr lang="en-US" sz="1067" dirty="0">
              <a:solidFill>
                <a:schemeClr val="bg1"/>
              </a:solidFill>
            </a:endParaRPr>
          </a:p>
          <a:p>
            <a:pPr algn="just"/>
            <a:r>
              <a:rPr lang="en-US" sz="2133" dirty="0">
                <a:solidFill>
                  <a:schemeClr val="bg1"/>
                </a:solidFill>
              </a:rPr>
              <a:t>The publisher also agrees to mark up materials eligible for NIMAS submission that contain mathematical and scientific instructional content by using the MathML modular extension of the DAISY/NIMAS Structure Guidelines, as posted and maintained at the DAISY Consortium website </a:t>
            </a:r>
            <a:r>
              <a:rPr lang="en-US" sz="2133" dirty="0">
                <a:solidFill>
                  <a:schemeClr val="bg1"/>
                </a:solidFill>
                <a:hlinkClick r:id="rId2">
                  <a:extLst>
                    <a:ext uri="{A12FA001-AC4F-418D-AE19-62706E023703}">
                      <ahyp:hlinkClr xmlns:ahyp="http://schemas.microsoft.com/office/drawing/2018/hyperlinkcolor" val="tx"/>
                    </a:ext>
                  </a:extLst>
                </a:hlinkClick>
              </a:rPr>
              <a:t>DAISY3/part2-math</a:t>
            </a:r>
            <a:endParaRPr lang="en-US" sz="2133" dirty="0">
              <a:solidFill>
                <a:schemeClr val="bg1"/>
              </a:solidFill>
            </a:endParaRPr>
          </a:p>
          <a:p>
            <a:pPr algn="just"/>
            <a:endParaRPr lang="en-US" sz="1067" dirty="0">
              <a:solidFill>
                <a:schemeClr val="bg1"/>
              </a:solidFill>
            </a:endParaRPr>
          </a:p>
          <a:p>
            <a:pPr algn="just"/>
            <a:r>
              <a:rPr lang="en-US" sz="2133" dirty="0">
                <a:solidFill>
                  <a:schemeClr val="bg1"/>
                </a:solidFill>
              </a:rPr>
              <a:t>Files will be used to produce alternate formats as permitted under the law for students with print disabilities. </a:t>
            </a:r>
          </a:p>
          <a:p>
            <a:pPr algn="just"/>
            <a:endParaRPr lang="en-US" sz="1067" dirty="0">
              <a:solidFill>
                <a:schemeClr val="bg1"/>
              </a:solidFill>
            </a:endParaRPr>
          </a:p>
          <a:p>
            <a:pPr algn="just"/>
            <a:r>
              <a:rPr lang="en-US" sz="2133" dirty="0">
                <a:solidFill>
                  <a:schemeClr val="bg1"/>
                </a:solidFill>
              </a:rPr>
              <a:t>Should the vendor be a distributor of the materials and not the publisher, the distributor agrees to immediately notify the publisher of its obligation to submit NIMAS file sets of the purchased materials to the NIMAC. </a:t>
            </a:r>
          </a:p>
        </p:txBody>
      </p:sp>
    </p:spTree>
    <p:extLst>
      <p:ext uri="{BB962C8B-B14F-4D97-AF65-F5344CB8AC3E}">
        <p14:creationId xmlns:p14="http://schemas.microsoft.com/office/powerpoint/2010/main" val="2184988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037806" y="186409"/>
            <a:ext cx="10289663" cy="759169"/>
          </a:xfrm>
          <a:prstGeom prst="rect">
            <a:avLst/>
          </a:prstGeom>
        </p:spPr>
        <p:txBody>
          <a:bodyPr/>
          <a:lstStyle/>
          <a:p>
            <a:r>
              <a:rPr lang="en-US" sz="2667">
                <a:solidFill>
                  <a:schemeClr val="bg1"/>
                </a:solidFill>
                <a:latin typeface="Arial" panose="020B0604020202020204" pitchFamily="34" charset="0"/>
                <a:cs typeface="Arial" panose="020B0604020202020204" pitchFamily="34" charset="0"/>
              </a:rPr>
              <a:t>MASSACHUSETTS BRAILLE LITERACY ACT OF 1996</a:t>
            </a:r>
            <a:br>
              <a:rPr lang="en-US" sz="2667">
                <a:solidFill>
                  <a:schemeClr val="bg1"/>
                </a:solidFill>
                <a:latin typeface="Arial" panose="020B0604020202020204" pitchFamily="34" charset="0"/>
                <a:cs typeface="Arial" panose="020B0604020202020204" pitchFamily="34" charset="0"/>
              </a:rPr>
            </a:br>
            <a:endParaRPr lang="en-US" sz="1600">
              <a:solidFill>
                <a:schemeClr val="bg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FF785CD9-9780-42D4-9F3F-B626C5B45BFD}"/>
              </a:ext>
            </a:extLst>
          </p:cNvPr>
          <p:cNvSpPr/>
          <p:nvPr/>
        </p:nvSpPr>
        <p:spPr>
          <a:xfrm>
            <a:off x="960039" y="1347066"/>
            <a:ext cx="10289663" cy="4688335"/>
          </a:xfrm>
          <a:prstGeom prst="rect">
            <a:avLst/>
          </a:prstGeom>
        </p:spPr>
        <p:txBody>
          <a:bodyPr wrap="square">
            <a:spAutoFit/>
          </a:bodyPr>
          <a:lstStyle/>
          <a:p>
            <a:pPr marL="609585" indent="-609585">
              <a:buFont typeface="Courier New" panose="02070309020205020404" pitchFamily="49" charset="0"/>
              <a:buChar char="o"/>
            </a:pPr>
            <a:r>
              <a:rPr lang="en-US" sz="3733" dirty="0">
                <a:solidFill>
                  <a:schemeClr val="bg1"/>
                </a:solidFill>
                <a:ea typeface="Times New Roman" panose="02020603050405020304" pitchFamily="18" charset="0"/>
              </a:rPr>
              <a:t>Signed into law August 1996</a:t>
            </a:r>
          </a:p>
          <a:p>
            <a:pPr marL="228594" indent="-228594">
              <a:buFont typeface="Courier New" panose="02070309020205020404" pitchFamily="49" charset="0"/>
              <a:buChar char="o"/>
            </a:pPr>
            <a:endParaRPr lang="en-US" sz="1067" dirty="0">
              <a:solidFill>
                <a:schemeClr val="bg1"/>
              </a:solidFill>
              <a:ea typeface="Times New Roman" panose="02020603050405020304" pitchFamily="18" charset="0"/>
            </a:endParaRPr>
          </a:p>
          <a:p>
            <a:pPr marL="609585" indent="-609585">
              <a:buFont typeface="Courier New" panose="02070309020205020404" pitchFamily="49" charset="0"/>
              <a:buChar char="o"/>
            </a:pPr>
            <a:r>
              <a:rPr lang="en-US" sz="2667" u="sng" dirty="0">
                <a:solidFill>
                  <a:schemeClr val="bg1"/>
                </a:solidFill>
                <a:ea typeface="Times New Roman" panose="02020603050405020304" pitchFamily="18" charset="0"/>
                <a:hlinkClick r:id="rId2">
                  <a:extLst>
                    <a:ext uri="{A12FA001-AC4F-418D-AE19-62706E023703}">
                      <ahyp:hlinkClr xmlns:ahyp="http://schemas.microsoft.com/office/drawing/2018/hyperlinkcolor" val="tx"/>
                    </a:ext>
                  </a:extLst>
                </a:hlinkClick>
              </a:rPr>
              <a:t>https://www.mass.gov/service-details/massachusetts-braille-bills-signed-into-law</a:t>
            </a:r>
            <a:endParaRPr lang="en-US" sz="2667" dirty="0">
              <a:solidFill>
                <a:schemeClr val="bg1"/>
              </a:solidFill>
              <a:ea typeface="Times New Roman" panose="02020603050405020304" pitchFamily="18" charset="0"/>
            </a:endParaRPr>
          </a:p>
          <a:p>
            <a:pPr marL="228594" indent="-228594">
              <a:buFont typeface="Courier New" panose="02070309020205020404" pitchFamily="49" charset="0"/>
              <a:buChar char="o"/>
            </a:pPr>
            <a:endParaRPr lang="en-US" sz="1067" dirty="0">
              <a:solidFill>
                <a:schemeClr val="bg1"/>
              </a:solidFill>
              <a:ea typeface="Times New Roman" panose="02020603050405020304" pitchFamily="18" charset="0"/>
            </a:endParaRPr>
          </a:p>
          <a:p>
            <a:pPr marL="609585" indent="-609585">
              <a:buFont typeface="Courier New" panose="02070309020205020404" pitchFamily="49" charset="0"/>
              <a:buChar char="o"/>
            </a:pPr>
            <a:r>
              <a:rPr lang="en-US" sz="3733" dirty="0">
                <a:solidFill>
                  <a:schemeClr val="bg1"/>
                </a:solidFill>
              </a:rPr>
              <a:t>Whenever a student is blind, they must be assessed through a learning media assessment to determine the appropriateness of braille as their learning media.</a:t>
            </a:r>
          </a:p>
        </p:txBody>
      </p:sp>
    </p:spTree>
    <p:extLst>
      <p:ext uri="{BB962C8B-B14F-4D97-AF65-F5344CB8AC3E}">
        <p14:creationId xmlns:p14="http://schemas.microsoft.com/office/powerpoint/2010/main" val="1590026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544319" y="79970"/>
            <a:ext cx="10289663" cy="759169"/>
          </a:xfrm>
          <a:prstGeom prst="rect">
            <a:avLst/>
          </a:prstGeom>
        </p:spPr>
        <p:txBody>
          <a:bodyPr/>
          <a:lstStyle/>
          <a:p>
            <a:r>
              <a:rPr lang="en-US">
                <a:solidFill>
                  <a:schemeClr val="bg1"/>
                </a:solidFill>
                <a:latin typeface="Arial" panose="020B0604020202020204" pitchFamily="34" charset="0"/>
                <a:cs typeface="Arial" panose="020B0604020202020204" pitchFamily="34" charset="0"/>
              </a:rPr>
              <a:t>WHAT IS CHAPTER 688/TURNING 22?</a:t>
            </a:r>
          </a:p>
        </p:txBody>
      </p:sp>
      <p:sp>
        <p:nvSpPr>
          <p:cNvPr id="4" name="Rectangle 3">
            <a:extLst>
              <a:ext uri="{FF2B5EF4-FFF2-40B4-BE49-F238E27FC236}">
                <a16:creationId xmlns:a16="http://schemas.microsoft.com/office/drawing/2014/main" id="{FF785CD9-9780-42D4-9F3F-B626C5B45BFD}"/>
              </a:ext>
            </a:extLst>
          </p:cNvPr>
          <p:cNvSpPr/>
          <p:nvPr/>
        </p:nvSpPr>
        <p:spPr>
          <a:xfrm>
            <a:off x="660400" y="1541901"/>
            <a:ext cx="11173581" cy="4607095"/>
          </a:xfrm>
          <a:prstGeom prst="rect">
            <a:avLst/>
          </a:prstGeom>
        </p:spPr>
        <p:txBody>
          <a:bodyPr wrap="square">
            <a:spAutoFit/>
          </a:bodyPr>
          <a:lstStyle/>
          <a:p>
            <a:pPr algn="just"/>
            <a:r>
              <a:rPr lang="en-US" sz="2667" b="1">
                <a:solidFill>
                  <a:schemeClr val="bg1"/>
                </a:solidFill>
              </a:rPr>
              <a:t>Massachusetts “Turning 22 law” enacted in 1984 to address transition planning needs of students with significant disabilities who will need adult services. </a:t>
            </a:r>
          </a:p>
          <a:p>
            <a:pPr marL="380990" indent="-380990" algn="just">
              <a:buFont typeface="Arial" panose="020B0604020202020204" pitchFamily="34" charset="0"/>
              <a:buChar char="•"/>
            </a:pPr>
            <a:r>
              <a:rPr lang="en-US" sz="2667" b="1">
                <a:solidFill>
                  <a:schemeClr val="bg1"/>
                </a:solidFill>
              </a:rPr>
              <a:t>(At least) a two-year formalized planning process</a:t>
            </a:r>
          </a:p>
          <a:p>
            <a:pPr marL="380990" indent="-380990" algn="just">
              <a:buFont typeface="Arial" panose="020B0604020202020204" pitchFamily="34" charset="0"/>
              <a:buChar char="•"/>
            </a:pPr>
            <a:r>
              <a:rPr lang="en-US" sz="2667" b="1">
                <a:solidFill>
                  <a:schemeClr val="bg1"/>
                </a:solidFill>
              </a:rPr>
              <a:t>Assigns Lead Transitional Agency </a:t>
            </a:r>
          </a:p>
          <a:p>
            <a:pPr marL="380990" indent="-380990" algn="just">
              <a:buFont typeface="Arial" panose="020B0604020202020204" pitchFamily="34" charset="0"/>
              <a:buChar char="•"/>
            </a:pPr>
            <a:r>
              <a:rPr lang="en-US" sz="2667" b="1">
                <a:solidFill>
                  <a:schemeClr val="bg1"/>
                </a:solidFill>
              </a:rPr>
              <a:t>Development of an Individual Transition Plan (ITP)</a:t>
            </a:r>
          </a:p>
          <a:p>
            <a:pPr marL="380990" indent="-380990" algn="just">
              <a:buFont typeface="Arial" panose="020B0604020202020204" pitchFamily="34" charset="0"/>
              <a:buChar char="•"/>
            </a:pPr>
            <a:endParaRPr lang="en-US" sz="2667" b="1">
              <a:solidFill>
                <a:schemeClr val="bg1"/>
              </a:solidFill>
            </a:endParaRPr>
          </a:p>
          <a:p>
            <a:pPr algn="just"/>
            <a:r>
              <a:rPr lang="en-US" sz="2667" b="1">
                <a:solidFill>
                  <a:schemeClr val="bg1"/>
                </a:solidFill>
              </a:rPr>
              <a:t>Chapter 688 is </a:t>
            </a:r>
            <a:r>
              <a:rPr lang="en-US" sz="2667" b="1" u="sng">
                <a:solidFill>
                  <a:schemeClr val="bg1"/>
                </a:solidFill>
              </a:rPr>
              <a:t>NOT</a:t>
            </a:r>
            <a:r>
              <a:rPr lang="en-US" sz="2667" b="1">
                <a:solidFill>
                  <a:schemeClr val="bg1"/>
                </a:solidFill>
              </a:rPr>
              <a:t>: </a:t>
            </a:r>
          </a:p>
          <a:p>
            <a:pPr marL="380990" indent="-380990" algn="just">
              <a:buFont typeface="Arial" panose="020B0604020202020204" pitchFamily="34" charset="0"/>
              <a:buChar char="•"/>
            </a:pPr>
            <a:r>
              <a:rPr lang="en-US" sz="2667" b="1">
                <a:solidFill>
                  <a:schemeClr val="bg1"/>
                </a:solidFill>
              </a:rPr>
              <a:t>Continuation of Special Education</a:t>
            </a:r>
          </a:p>
          <a:p>
            <a:pPr marL="380990" indent="-380990" algn="just">
              <a:buFont typeface="Arial" panose="020B0604020202020204" pitchFamily="34" charset="0"/>
              <a:buChar char="•"/>
            </a:pPr>
            <a:r>
              <a:rPr lang="en-US" sz="2667" b="1">
                <a:solidFill>
                  <a:schemeClr val="bg1"/>
                </a:solidFill>
              </a:rPr>
              <a:t>Adult Eligibility Determination </a:t>
            </a:r>
          </a:p>
          <a:p>
            <a:pPr marL="380990" indent="-380990" algn="just">
              <a:buFont typeface="Arial" panose="020B0604020202020204" pitchFamily="34" charset="0"/>
              <a:buChar char="•"/>
            </a:pPr>
            <a:r>
              <a:rPr lang="en-US" sz="2667" b="1">
                <a:solidFill>
                  <a:schemeClr val="bg1"/>
                </a:solidFill>
              </a:rPr>
              <a:t>Entitlement to adult services </a:t>
            </a:r>
          </a:p>
        </p:txBody>
      </p:sp>
    </p:spTree>
    <p:extLst>
      <p:ext uri="{BB962C8B-B14F-4D97-AF65-F5344CB8AC3E}">
        <p14:creationId xmlns:p14="http://schemas.microsoft.com/office/powerpoint/2010/main" val="2080060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B6439-896A-4327-BA37-401DCC59F3AC}"/>
              </a:ext>
            </a:extLst>
          </p:cNvPr>
          <p:cNvSpPr>
            <a:spLocks noGrp="1"/>
          </p:cNvSpPr>
          <p:nvPr>
            <p:ph type="title" idx="4294967295"/>
          </p:nvPr>
        </p:nvSpPr>
        <p:spPr>
          <a:xfrm>
            <a:off x="290620" y="2832511"/>
            <a:ext cx="2526792" cy="1325563"/>
          </a:xfrm>
        </p:spPr>
        <p:txBody>
          <a:bodyPr/>
          <a:lstStyle/>
          <a:p>
            <a:pPr rtl="0" eaLnBrk="1" latinLnBrk="0" hangingPunct="1"/>
            <a:r>
              <a:rPr lang="en-US" sz="3200" kern="1200">
                <a:solidFill>
                  <a:srgbClr val="FFFFFF"/>
                </a:solidFill>
                <a:effectLst/>
                <a:latin typeface="Segoe SemiBold" panose="020B0703040204020203"/>
                <a:ea typeface="Segoe UI Black" panose="020B0A02040204020203" pitchFamily="34" charset="0"/>
                <a:cs typeface="Segoe SemiBold" panose="020B0703040204020203"/>
              </a:rPr>
              <a:t>CONTENTS</a:t>
            </a:r>
            <a:endParaRPr lang="en-US">
              <a:effectLst/>
            </a:endParaRPr>
          </a:p>
        </p:txBody>
      </p:sp>
      <p:sp>
        <p:nvSpPr>
          <p:cNvPr id="8" name="矩形 7">
            <a:extLst>
              <a:ext uri="{FF2B5EF4-FFF2-40B4-BE49-F238E27FC236}">
                <a16:creationId xmlns:a16="http://schemas.microsoft.com/office/drawing/2014/main" id="{C0795994-20AF-4E22-89F5-60153C5543DF}"/>
              </a:ext>
            </a:extLst>
          </p:cNvPr>
          <p:cNvSpPr/>
          <p:nvPr/>
        </p:nvSpPr>
        <p:spPr>
          <a:xfrm>
            <a:off x="3044664" y="361303"/>
            <a:ext cx="809458" cy="809458"/>
          </a:xfrm>
          <a:prstGeom prst="rect">
            <a:avLst/>
          </a:prstGeom>
          <a:solidFill>
            <a:srgbClr val="D6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a:ln>
                  <a:noFill/>
                </a:ln>
                <a:solidFill>
                  <a:prstClr val="white"/>
                </a:solidFill>
                <a:effectLst/>
                <a:uLnTx/>
                <a:uFillTx/>
                <a:latin typeface="Segoe UI Semibold"/>
                <a:ea typeface="+mn-ea"/>
                <a:cs typeface="Segoe SemiBold" panose="020B0703040204020203" pitchFamily="34" charset="0"/>
              </a:rPr>
              <a:t>01</a:t>
            </a:r>
            <a:endParaRPr kumimoji="0" lang="zh-CN" altLang="en-US" sz="3200" b="0" i="0" u="none" strike="noStrike" kern="1200" cap="none" spc="0" normalizeH="0" baseline="0" noProof="0">
              <a:ln>
                <a:noFill/>
              </a:ln>
              <a:solidFill>
                <a:prstClr val="white"/>
              </a:solidFill>
              <a:effectLst/>
              <a:uLnTx/>
              <a:uFillTx/>
              <a:latin typeface="Segoe UI Semibold"/>
              <a:ea typeface="+mn-ea"/>
              <a:cs typeface="Segoe SemiBold" panose="020B0703040204020203" pitchFamily="34" charset="0"/>
            </a:endParaRPr>
          </a:p>
        </p:txBody>
      </p:sp>
      <p:sp>
        <p:nvSpPr>
          <p:cNvPr id="28" name="文本框 10">
            <a:extLst>
              <a:ext uri="{FF2B5EF4-FFF2-40B4-BE49-F238E27FC236}">
                <a16:creationId xmlns:a16="http://schemas.microsoft.com/office/drawing/2014/main" id="{B770F79C-4B83-252F-3612-5AA7DA5317B5}"/>
              </a:ext>
            </a:extLst>
          </p:cNvPr>
          <p:cNvSpPr txBox="1"/>
          <p:nvPr/>
        </p:nvSpPr>
        <p:spPr>
          <a:xfrm>
            <a:off x="4079962" y="440491"/>
            <a:ext cx="7902386" cy="809459"/>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a:defRPr/>
            </a:pPr>
            <a:r>
              <a:rPr kumimoji="0" lang="en-US" altLang="zh-CN" sz="3200" b="0" i="0" u="none" strike="noStrike" kern="1200" cap="none" spc="0" normalizeH="0" baseline="0" noProof="0">
                <a:ln>
                  <a:noFill/>
                </a:ln>
                <a:solidFill>
                  <a:srgbClr val="203B6A">
                    <a:lumMod val="50000"/>
                  </a:srgbClr>
                </a:solidFill>
                <a:effectLst/>
                <a:uLnTx/>
                <a:uFillTx/>
                <a:latin typeface="Segoe UI Semibold"/>
                <a:ea typeface="Segoe UI Black" panose="020B0A02040204020203" pitchFamily="34" charset="0"/>
                <a:cs typeface="Arial" panose="020B0604020202020204" pitchFamily="34" charset="0"/>
              </a:rPr>
              <a:t>MA Commission for the Blind</a:t>
            </a:r>
          </a:p>
        </p:txBody>
      </p:sp>
      <p:sp>
        <p:nvSpPr>
          <p:cNvPr id="13" name="矩形 7">
            <a:extLst>
              <a:ext uri="{FF2B5EF4-FFF2-40B4-BE49-F238E27FC236}">
                <a16:creationId xmlns:a16="http://schemas.microsoft.com/office/drawing/2014/main" id="{78100357-6D62-4EA8-9540-D45BE9FE7C94}"/>
              </a:ext>
            </a:extLst>
          </p:cNvPr>
          <p:cNvSpPr/>
          <p:nvPr/>
        </p:nvSpPr>
        <p:spPr>
          <a:xfrm>
            <a:off x="3043957" y="1960585"/>
            <a:ext cx="809458" cy="809458"/>
          </a:xfrm>
          <a:prstGeom prst="rect">
            <a:avLst/>
          </a:prstGeom>
          <a:solidFill>
            <a:srgbClr val="D6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a:ln>
                  <a:noFill/>
                </a:ln>
                <a:solidFill>
                  <a:prstClr val="white"/>
                </a:solidFill>
                <a:effectLst/>
                <a:uLnTx/>
                <a:uFillTx/>
                <a:latin typeface="Segoe UI Semibold"/>
                <a:ea typeface="+mn-ea"/>
                <a:cs typeface="Segoe SemiBold" panose="020B0703040204020203" pitchFamily="34" charset="0"/>
              </a:rPr>
              <a:t>02</a:t>
            </a:r>
            <a:endParaRPr kumimoji="0" lang="zh-CN" altLang="en-US" sz="3200" b="0" i="0" u="none" strike="noStrike" kern="1200" cap="none" spc="0" normalizeH="0" baseline="0" noProof="0">
              <a:ln>
                <a:noFill/>
              </a:ln>
              <a:solidFill>
                <a:prstClr val="white"/>
              </a:solidFill>
              <a:effectLst/>
              <a:uLnTx/>
              <a:uFillTx/>
              <a:latin typeface="Segoe UI Semibold"/>
              <a:ea typeface="+mn-ea"/>
              <a:cs typeface="Segoe SemiBold" panose="020B0703040204020203" pitchFamily="34" charset="0"/>
            </a:endParaRPr>
          </a:p>
        </p:txBody>
      </p:sp>
      <p:sp>
        <p:nvSpPr>
          <p:cNvPr id="23" name="矩形 13">
            <a:extLst>
              <a:ext uri="{FF2B5EF4-FFF2-40B4-BE49-F238E27FC236}">
                <a16:creationId xmlns:a16="http://schemas.microsoft.com/office/drawing/2014/main" id="{F0616228-4478-4196-98F0-127403841719}"/>
              </a:ext>
            </a:extLst>
          </p:cNvPr>
          <p:cNvSpPr/>
          <p:nvPr/>
        </p:nvSpPr>
        <p:spPr>
          <a:xfrm>
            <a:off x="3043956" y="3626303"/>
            <a:ext cx="809459" cy="809459"/>
          </a:xfrm>
          <a:prstGeom prst="rect">
            <a:avLst/>
          </a:prstGeom>
          <a:solidFill>
            <a:srgbClr val="D6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a:ln>
                  <a:noFill/>
                </a:ln>
                <a:solidFill>
                  <a:prstClr val="white"/>
                </a:solidFill>
                <a:effectLst/>
                <a:uLnTx/>
                <a:uFillTx/>
                <a:latin typeface="Segoe UI Semibold"/>
                <a:ea typeface="+mn-ea"/>
                <a:cs typeface="Segoe SemiBold" panose="020B0703040204020203" pitchFamily="34" charset="0"/>
              </a:rPr>
              <a:t>03</a:t>
            </a:r>
            <a:endParaRPr kumimoji="0" lang="zh-CN" altLang="en-US" sz="3200" b="0" i="0" u="none" strike="noStrike" kern="1200" cap="none" spc="0" normalizeH="0" baseline="0" noProof="0">
              <a:ln>
                <a:noFill/>
              </a:ln>
              <a:solidFill>
                <a:prstClr val="white"/>
              </a:solidFill>
              <a:effectLst/>
              <a:uLnTx/>
              <a:uFillTx/>
              <a:latin typeface="Segoe UI Semibold"/>
              <a:ea typeface="+mn-ea"/>
              <a:cs typeface="Segoe SemiBold" panose="020B0703040204020203" pitchFamily="34" charset="0"/>
            </a:endParaRPr>
          </a:p>
        </p:txBody>
      </p:sp>
      <p:sp>
        <p:nvSpPr>
          <p:cNvPr id="17" name="矩形 9">
            <a:extLst>
              <a:ext uri="{FF2B5EF4-FFF2-40B4-BE49-F238E27FC236}">
                <a16:creationId xmlns:a16="http://schemas.microsoft.com/office/drawing/2014/main" id="{03009CE6-FDF0-4C27-A221-B23BFB65A2C0}"/>
              </a:ext>
            </a:extLst>
          </p:cNvPr>
          <p:cNvSpPr/>
          <p:nvPr/>
        </p:nvSpPr>
        <p:spPr>
          <a:xfrm>
            <a:off x="3043957" y="5195871"/>
            <a:ext cx="809459" cy="809459"/>
          </a:xfrm>
          <a:prstGeom prst="rect">
            <a:avLst/>
          </a:prstGeom>
          <a:solidFill>
            <a:srgbClr val="D6791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a:latin typeface="Segoe UI Semibold"/>
                <a:cs typeface="Segoe SemiBold" panose="020B0703040204020203" pitchFamily="34" charset="0"/>
              </a:rPr>
              <a:t>04</a:t>
            </a:r>
            <a:endParaRPr kumimoji="0" lang="zh-CN" altLang="en-US" sz="3200" b="0" i="0" u="none" strike="noStrike" kern="1200" cap="none" spc="0" normalizeH="0" baseline="0" noProof="0">
              <a:ln>
                <a:noFill/>
              </a:ln>
              <a:solidFill>
                <a:prstClr val="white"/>
              </a:solidFill>
              <a:effectLst/>
              <a:uLnTx/>
              <a:uFillTx/>
              <a:latin typeface="Segoe UI Semibold"/>
              <a:ea typeface="+mn-ea"/>
              <a:cs typeface="Segoe SemiBold" panose="020B0703040204020203" pitchFamily="34" charset="0"/>
            </a:endParaRPr>
          </a:p>
        </p:txBody>
      </p:sp>
      <p:sp>
        <p:nvSpPr>
          <p:cNvPr id="12" name="文本框 8">
            <a:extLst>
              <a:ext uri="{FF2B5EF4-FFF2-40B4-BE49-F238E27FC236}">
                <a16:creationId xmlns:a16="http://schemas.microsoft.com/office/drawing/2014/main" id="{00560CB6-2BDD-4F94-D7EE-D7CA7D4CFD41}"/>
              </a:ext>
              <a:ext uri="{C183D7F6-B498-43B3-948B-1728B52AA6E4}">
                <adec:decorative xmlns:adec="http://schemas.microsoft.com/office/drawing/2017/decorative" val="1"/>
              </a:ext>
            </a:extLst>
          </p:cNvPr>
          <p:cNvSpPr txBox="1"/>
          <p:nvPr/>
        </p:nvSpPr>
        <p:spPr>
          <a:xfrm>
            <a:off x="4079962" y="1960585"/>
            <a:ext cx="7981410" cy="809458"/>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a:ln>
                  <a:noFill/>
                </a:ln>
                <a:solidFill>
                  <a:srgbClr val="203B6A">
                    <a:lumMod val="50000"/>
                  </a:srgbClr>
                </a:solidFill>
                <a:effectLst/>
                <a:uLnTx/>
                <a:uFillTx/>
                <a:latin typeface="Segoe UI Semibold"/>
                <a:cs typeface="Arial"/>
              </a:rPr>
              <a:t>Early Literacy Regulations</a:t>
            </a:r>
            <a:endParaRPr kumimoji="0" lang="zh-CN" altLang="en-US" sz="3200" b="0" i="0" u="none" strike="noStrike" kern="1200" cap="none" spc="0" normalizeH="0" baseline="0" noProof="0">
              <a:ln>
                <a:noFill/>
              </a:ln>
              <a:solidFill>
                <a:srgbClr val="203B6A">
                  <a:lumMod val="50000"/>
                </a:srgbClr>
              </a:solidFill>
              <a:effectLst/>
              <a:uLnTx/>
              <a:uFillTx/>
              <a:latin typeface="Segoe UI Semibold"/>
              <a:cs typeface="Arial"/>
            </a:endParaRPr>
          </a:p>
        </p:txBody>
      </p:sp>
      <p:sp>
        <p:nvSpPr>
          <p:cNvPr id="19" name="文本框 10">
            <a:extLst>
              <a:ext uri="{FF2B5EF4-FFF2-40B4-BE49-F238E27FC236}">
                <a16:creationId xmlns:a16="http://schemas.microsoft.com/office/drawing/2014/main" id="{DF2A6C08-D1C9-401A-B175-4D72296E4EFA}"/>
              </a:ext>
            </a:extLst>
          </p:cNvPr>
          <p:cNvSpPr txBox="1"/>
          <p:nvPr/>
        </p:nvSpPr>
        <p:spPr>
          <a:xfrm>
            <a:off x="4119474" y="3626303"/>
            <a:ext cx="7902386" cy="513488"/>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a:defRPr/>
            </a:pPr>
            <a:r>
              <a:rPr lang="en-US" altLang="zh-CN" sz="3200">
                <a:solidFill>
                  <a:srgbClr val="000000"/>
                </a:solidFill>
                <a:latin typeface="Segoe UI Semibold"/>
                <a:ea typeface="Segoe UI Black"/>
                <a:cs typeface="Arial"/>
              </a:rPr>
              <a:t>Special Education Updates</a:t>
            </a:r>
            <a:endParaRPr kumimoji="0" lang="en-US" altLang="zh-CN" sz="3200" b="0" i="0" u="none" strike="noStrike" kern="1200" cap="none" spc="0" normalizeH="0" baseline="0" noProof="0">
              <a:ln>
                <a:noFill/>
              </a:ln>
              <a:solidFill>
                <a:srgbClr val="000000"/>
              </a:solidFill>
              <a:effectLst/>
              <a:uLnTx/>
              <a:uFillTx/>
              <a:latin typeface="Segoe UI Semibold"/>
              <a:ea typeface="Segoe UI Black" panose="020B0A02040204020203" pitchFamily="34" charset="0"/>
              <a:cs typeface="Arial" panose="020B0604020202020204" pitchFamily="34" charset="0"/>
            </a:endParaRPr>
          </a:p>
        </p:txBody>
      </p:sp>
      <p:sp>
        <p:nvSpPr>
          <p:cNvPr id="5" name="TextBox 4">
            <a:extLst>
              <a:ext uri="{FF2B5EF4-FFF2-40B4-BE49-F238E27FC236}">
                <a16:creationId xmlns:a16="http://schemas.microsoft.com/office/drawing/2014/main" id="{F8CABCC9-29B8-3C18-17D0-2324D4912CEE}"/>
              </a:ext>
            </a:extLst>
          </p:cNvPr>
          <p:cNvSpPr txBox="1"/>
          <p:nvPr/>
        </p:nvSpPr>
        <p:spPr>
          <a:xfrm>
            <a:off x="4119474" y="5308212"/>
            <a:ext cx="6093994"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a:ln>
                  <a:noFill/>
                </a:ln>
                <a:solidFill>
                  <a:srgbClr val="203B6A">
                    <a:lumMod val="50000"/>
                  </a:srgbClr>
                </a:solidFill>
                <a:effectLst/>
                <a:uLnTx/>
                <a:uFillTx/>
                <a:latin typeface="Segoe UI Semibold"/>
                <a:ea typeface="Segoe UI Black" panose="020B0A02040204020203" pitchFamily="34" charset="0"/>
                <a:cs typeface="Arial" panose="020B0604020202020204" pitchFamily="34" charset="0"/>
              </a:rPr>
              <a:t>Questions and Answers</a:t>
            </a:r>
          </a:p>
        </p:txBody>
      </p:sp>
    </p:spTree>
    <p:extLst>
      <p:ext uri="{BB962C8B-B14F-4D97-AF65-F5344CB8AC3E}">
        <p14:creationId xmlns:p14="http://schemas.microsoft.com/office/powerpoint/2010/main" val="1580342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D3437-6216-45A0-B586-4496100ED979}"/>
              </a:ext>
            </a:extLst>
          </p:cNvPr>
          <p:cNvSpPr>
            <a:spLocks noGrp="1"/>
          </p:cNvSpPr>
          <p:nvPr>
            <p:ph type="title" idx="4294967295"/>
          </p:nvPr>
        </p:nvSpPr>
        <p:spPr>
          <a:xfrm>
            <a:off x="838200" y="-1325563"/>
            <a:ext cx="10515600" cy="1325563"/>
          </a:xfrm>
        </p:spPr>
        <p:txBody>
          <a:bodyPr vert="horz" lIns="91440" tIns="45720" rIns="91440" bIns="45720" rtlCol="0" anchor="b">
            <a:noAutofit/>
          </a:bodyPr>
          <a:lstStyle/>
          <a:p>
            <a:r>
              <a:rPr lang="en-US" dirty="0"/>
              <a:t>The Quest for Independence Graphic Novel</a:t>
            </a:r>
          </a:p>
        </p:txBody>
      </p:sp>
      <p:pic>
        <p:nvPicPr>
          <p:cNvPr id="7" name="Picture 6" descr="The Quest for Independence Cover">
            <a:extLst>
              <a:ext uri="{FF2B5EF4-FFF2-40B4-BE49-F238E27FC236}">
                <a16:creationId xmlns:a16="http://schemas.microsoft.com/office/drawing/2014/main" id="{799B0F4F-1BB5-974B-BB77-D06253D1A45A}"/>
              </a:ext>
            </a:extLst>
          </p:cNvPr>
          <p:cNvPicPr>
            <a:picLocks noChangeAspect="1"/>
          </p:cNvPicPr>
          <p:nvPr/>
        </p:nvPicPr>
        <p:blipFill>
          <a:blip r:embed="rId2"/>
          <a:stretch>
            <a:fillRect/>
          </a:stretch>
        </p:blipFill>
        <p:spPr>
          <a:xfrm>
            <a:off x="1708766" y="213579"/>
            <a:ext cx="4708573" cy="6163428"/>
          </a:xfrm>
          <a:prstGeom prst="rect">
            <a:avLst/>
          </a:prstGeom>
          <a:ln>
            <a:solidFill>
              <a:schemeClr val="tx1">
                <a:lumMod val="50000"/>
                <a:lumOff val="50000"/>
              </a:schemeClr>
            </a:solidFill>
          </a:ln>
        </p:spPr>
      </p:pic>
      <p:pic>
        <p:nvPicPr>
          <p:cNvPr id="11" name="Picture 10" descr="Page from the Quest for Independence Cover">
            <a:extLst>
              <a:ext uri="{FF2B5EF4-FFF2-40B4-BE49-F238E27FC236}">
                <a16:creationId xmlns:a16="http://schemas.microsoft.com/office/drawing/2014/main" id="{B0C1F643-87E0-4DF5-8906-53974AFA17BD}"/>
              </a:ext>
            </a:extLst>
          </p:cNvPr>
          <p:cNvPicPr>
            <a:picLocks noChangeAspect="1"/>
          </p:cNvPicPr>
          <p:nvPr/>
        </p:nvPicPr>
        <p:blipFill>
          <a:blip r:embed="rId3"/>
          <a:stretch>
            <a:fillRect/>
          </a:stretch>
        </p:blipFill>
        <p:spPr>
          <a:xfrm rot="267972">
            <a:off x="8378933" y="334804"/>
            <a:ext cx="2518195" cy="3266137"/>
          </a:xfrm>
          <a:prstGeom prst="rect">
            <a:avLst/>
          </a:prstGeom>
          <a:ln>
            <a:solidFill>
              <a:schemeClr val="tx1">
                <a:lumMod val="50000"/>
                <a:lumOff val="50000"/>
              </a:schemeClr>
            </a:solidFill>
          </a:ln>
        </p:spPr>
      </p:pic>
      <p:pic>
        <p:nvPicPr>
          <p:cNvPr id="10" name="Picture 9" descr="Page of The Quest for Independence ">
            <a:extLst>
              <a:ext uri="{FF2B5EF4-FFF2-40B4-BE49-F238E27FC236}">
                <a16:creationId xmlns:a16="http://schemas.microsoft.com/office/drawing/2014/main" id="{88D80D5A-B617-4908-B256-F623EF83526F}"/>
              </a:ext>
            </a:extLst>
          </p:cNvPr>
          <p:cNvPicPr>
            <a:picLocks noChangeAspect="1"/>
          </p:cNvPicPr>
          <p:nvPr/>
        </p:nvPicPr>
        <p:blipFill>
          <a:blip r:embed="rId4"/>
          <a:stretch>
            <a:fillRect/>
          </a:stretch>
        </p:blipFill>
        <p:spPr>
          <a:xfrm rot="21185840">
            <a:off x="7089857" y="2723118"/>
            <a:ext cx="2499025" cy="3240167"/>
          </a:xfrm>
          <a:prstGeom prst="rect">
            <a:avLst/>
          </a:prstGeom>
          <a:ln>
            <a:solidFill>
              <a:schemeClr val="tx1">
                <a:lumMod val="50000"/>
                <a:lumOff val="50000"/>
              </a:schemeClr>
            </a:solidFill>
          </a:ln>
        </p:spPr>
      </p:pic>
      <p:pic>
        <p:nvPicPr>
          <p:cNvPr id="9" name="Picture 8" descr="Page from The Quest for Independence Cover">
            <a:extLst>
              <a:ext uri="{FF2B5EF4-FFF2-40B4-BE49-F238E27FC236}">
                <a16:creationId xmlns:a16="http://schemas.microsoft.com/office/drawing/2014/main" id="{B105E582-FF2C-4CA7-A3D4-2035C802E164}"/>
              </a:ext>
            </a:extLst>
          </p:cNvPr>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9229324" y="3163971"/>
            <a:ext cx="2496952" cy="3452316"/>
          </a:xfrm>
          <a:prstGeom prst="rect">
            <a:avLst/>
          </a:prstGeom>
          <a:noFill/>
          <a:ln>
            <a:noFill/>
          </a:ln>
        </p:spPr>
      </p:pic>
    </p:spTree>
    <p:extLst>
      <p:ext uri="{BB962C8B-B14F-4D97-AF65-F5344CB8AC3E}">
        <p14:creationId xmlns:p14="http://schemas.microsoft.com/office/powerpoint/2010/main" val="4091391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36245BE5-8346-C6F3-15A4-49B6B4617D43}"/>
              </a:ext>
            </a:extLst>
          </p:cNvPr>
          <p:cNvSpPr txBox="1">
            <a:spLocks noGrp="1"/>
          </p:cNvSpPr>
          <p:nvPr>
            <p:ph type="title" idx="4294967295"/>
          </p:nvPr>
        </p:nvSpPr>
        <p:spPr>
          <a:xfrm>
            <a:off x="1544319" y="79970"/>
            <a:ext cx="10289663" cy="75916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733" b="1" i="0" u="none" strike="noStrike" kern="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PROJECT GOALS/DESIRED OUTCOMES</a:t>
            </a:r>
          </a:p>
        </p:txBody>
      </p:sp>
      <p:sp>
        <p:nvSpPr>
          <p:cNvPr id="13" name="Content Placeholder 14">
            <a:extLst>
              <a:ext uri="{FF2B5EF4-FFF2-40B4-BE49-F238E27FC236}">
                <a16:creationId xmlns:a16="http://schemas.microsoft.com/office/drawing/2014/main" id="{652FC860-B6C2-FB4D-B411-E9DBB07502F5}"/>
              </a:ext>
            </a:extLst>
          </p:cNvPr>
          <p:cNvSpPr txBox="1">
            <a:spLocks/>
          </p:cNvSpPr>
          <p:nvPr/>
        </p:nvSpPr>
        <p:spPr>
          <a:xfrm>
            <a:off x="1199959" y="1271511"/>
            <a:ext cx="9772840" cy="462900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1219170">
              <a:lnSpc>
                <a:spcPct val="100000"/>
              </a:lnSpc>
              <a:spcBef>
                <a:spcPts val="0"/>
              </a:spcBef>
              <a:buFont typeface="Courier New" panose="02070309020205020404" pitchFamily="49" charset="0"/>
              <a:buChar char="o"/>
              <a:defRPr/>
            </a:pPr>
            <a:r>
              <a:rPr lang="en-US" sz="3733">
                <a:solidFill>
                  <a:prstClr val="white"/>
                </a:solidFill>
                <a:latin typeface="Arial" panose="020B0604020202020204" pitchFamily="34" charset="0"/>
                <a:cs typeface="Arial" panose="020B0604020202020204" pitchFamily="34" charset="0"/>
              </a:rPr>
              <a:t>Employment = Independence &amp; Self-Determination</a:t>
            </a:r>
          </a:p>
          <a:p>
            <a:pPr algn="just" defTabSz="1219170">
              <a:lnSpc>
                <a:spcPct val="100000"/>
              </a:lnSpc>
              <a:spcBef>
                <a:spcPts val="0"/>
              </a:spcBef>
              <a:buFont typeface="Courier New" panose="02070309020205020404" pitchFamily="49" charset="0"/>
              <a:buChar char="o"/>
              <a:defRPr/>
            </a:pPr>
            <a:endParaRPr lang="en-US" sz="1067">
              <a:solidFill>
                <a:prstClr val="white"/>
              </a:solidFill>
              <a:latin typeface="Arial" panose="020B0604020202020204" pitchFamily="34" charset="0"/>
              <a:cs typeface="Arial" panose="020B0604020202020204" pitchFamily="34" charset="0"/>
            </a:endParaRPr>
          </a:p>
          <a:p>
            <a:pPr algn="just" defTabSz="1219170">
              <a:lnSpc>
                <a:spcPct val="100000"/>
              </a:lnSpc>
              <a:spcBef>
                <a:spcPts val="0"/>
              </a:spcBef>
              <a:buFont typeface="Courier New" panose="02070309020205020404" pitchFamily="49" charset="0"/>
              <a:buChar char="o"/>
              <a:defRPr/>
            </a:pPr>
            <a:r>
              <a:rPr lang="en-US" sz="3733">
                <a:solidFill>
                  <a:prstClr val="white"/>
                </a:solidFill>
                <a:latin typeface="Arial" panose="020B0604020202020204" pitchFamily="34" charset="0"/>
                <a:cs typeface="Arial" panose="020B0604020202020204" pitchFamily="34" charset="0"/>
              </a:rPr>
              <a:t>Engage visually impaired students early</a:t>
            </a:r>
          </a:p>
          <a:p>
            <a:pPr algn="just" defTabSz="1219170">
              <a:lnSpc>
                <a:spcPct val="100000"/>
              </a:lnSpc>
              <a:spcBef>
                <a:spcPts val="0"/>
              </a:spcBef>
              <a:buFont typeface="Courier New" panose="02070309020205020404" pitchFamily="49" charset="0"/>
              <a:buChar char="o"/>
              <a:defRPr/>
            </a:pPr>
            <a:endParaRPr lang="en-US" sz="1067">
              <a:solidFill>
                <a:prstClr val="white"/>
              </a:solidFill>
              <a:latin typeface="Arial" panose="020B0604020202020204" pitchFamily="34" charset="0"/>
              <a:cs typeface="Arial" panose="020B0604020202020204" pitchFamily="34" charset="0"/>
            </a:endParaRPr>
          </a:p>
          <a:p>
            <a:pPr algn="just" defTabSz="1219170">
              <a:lnSpc>
                <a:spcPct val="100000"/>
              </a:lnSpc>
              <a:spcBef>
                <a:spcPts val="0"/>
              </a:spcBef>
              <a:buFont typeface="Courier New" panose="02070309020205020404" pitchFamily="49" charset="0"/>
              <a:buChar char="o"/>
              <a:defRPr/>
            </a:pPr>
            <a:r>
              <a:rPr lang="en-US" sz="3733">
                <a:solidFill>
                  <a:prstClr val="white"/>
                </a:solidFill>
                <a:latin typeface="Arial" panose="020B0604020202020204" pitchFamily="34" charset="0"/>
                <a:cs typeface="Arial" panose="020B0604020202020204" pitchFamily="34" charset="0"/>
              </a:rPr>
              <a:t>Inform teens, parents, and counselors about       Pre-ETS services and support</a:t>
            </a:r>
          </a:p>
          <a:p>
            <a:pPr algn="just" defTabSz="1219170">
              <a:lnSpc>
                <a:spcPct val="100000"/>
              </a:lnSpc>
              <a:spcBef>
                <a:spcPts val="0"/>
              </a:spcBef>
              <a:buFont typeface="Courier New" panose="02070309020205020404" pitchFamily="49" charset="0"/>
              <a:buChar char="o"/>
              <a:defRPr/>
            </a:pPr>
            <a:endParaRPr lang="en-US" sz="1067">
              <a:solidFill>
                <a:prstClr val="white"/>
              </a:solidFill>
              <a:latin typeface="Arial" panose="020B0604020202020204" pitchFamily="34" charset="0"/>
              <a:cs typeface="Arial" panose="020B0604020202020204" pitchFamily="34" charset="0"/>
            </a:endParaRPr>
          </a:p>
          <a:p>
            <a:pPr algn="just" defTabSz="1219170">
              <a:lnSpc>
                <a:spcPct val="100000"/>
              </a:lnSpc>
              <a:spcBef>
                <a:spcPts val="0"/>
              </a:spcBef>
              <a:buFont typeface="Courier New" panose="02070309020205020404" pitchFamily="49" charset="0"/>
              <a:buChar char="o"/>
              <a:defRPr/>
            </a:pPr>
            <a:r>
              <a:rPr lang="en-US" sz="3733">
                <a:solidFill>
                  <a:prstClr val="white"/>
                </a:solidFill>
                <a:latin typeface="Arial" panose="020B0604020202020204" pitchFamily="34" charset="0"/>
                <a:cs typeface="Arial" panose="020B0604020202020204" pitchFamily="34" charset="0"/>
              </a:rPr>
              <a:t>Help Youth understand that the actions they take now contribute to their future success in finding a job and living independently.</a:t>
            </a:r>
            <a:endParaRPr lang="en-US" sz="3733">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6500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544319" y="79970"/>
            <a:ext cx="10289663" cy="759169"/>
          </a:xfrm>
          <a:prstGeom prst="rect">
            <a:avLst/>
          </a:prstGeom>
        </p:spPr>
        <p:txBody>
          <a:bodyPr/>
          <a:lstStyle/>
          <a:p>
            <a:r>
              <a:rPr lang="en-US">
                <a:solidFill>
                  <a:schemeClr val="bg1"/>
                </a:solidFill>
                <a:latin typeface="Arial" panose="020B0604020202020204" pitchFamily="34" charset="0"/>
                <a:cs typeface="Arial" panose="020B0604020202020204" pitchFamily="34" charset="0"/>
              </a:rPr>
              <a:t>CONTACT AIM LIBRARY</a:t>
            </a:r>
            <a:endParaRPr lang="en-US" sz="2133">
              <a:solidFill>
                <a:schemeClr val="bg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FF785CD9-9780-42D4-9F3F-B626C5B45BFD}"/>
              </a:ext>
            </a:extLst>
          </p:cNvPr>
          <p:cNvSpPr/>
          <p:nvPr/>
        </p:nvSpPr>
        <p:spPr>
          <a:xfrm>
            <a:off x="863435" y="1720290"/>
            <a:ext cx="6121135" cy="4689297"/>
          </a:xfrm>
          <a:prstGeom prst="rect">
            <a:avLst/>
          </a:prstGeom>
        </p:spPr>
        <p:txBody>
          <a:bodyPr wrap="square">
            <a:spAutoFit/>
          </a:bodyPr>
          <a:lstStyle/>
          <a:p>
            <a:r>
              <a:rPr lang="en-US" sz="2667" u="sng" dirty="0">
                <a:solidFill>
                  <a:schemeClr val="bg1"/>
                </a:solidFill>
              </a:rPr>
              <a:t>Director</a:t>
            </a:r>
          </a:p>
          <a:p>
            <a:r>
              <a:rPr lang="en-US" sz="2667" dirty="0">
                <a:solidFill>
                  <a:schemeClr val="bg1"/>
                </a:solidFill>
              </a:rPr>
              <a:t>Carrie Brasier: </a:t>
            </a:r>
            <a:r>
              <a:rPr lang="en-US" sz="2667" dirty="0">
                <a:solidFill>
                  <a:schemeClr val="bg1"/>
                </a:solidFill>
                <a:hlinkClick r:id="rId2">
                  <a:extLst>
                    <a:ext uri="{A12FA001-AC4F-418D-AE19-62706E023703}">
                      <ahyp:hlinkClr xmlns:ahyp="http://schemas.microsoft.com/office/drawing/2018/hyperlinkcolor" val="tx"/>
                    </a:ext>
                  </a:extLst>
                </a:hlinkClick>
              </a:rPr>
              <a:t>Carrie.Brasier@mass.gov</a:t>
            </a:r>
            <a:endParaRPr lang="en-US" sz="2667" dirty="0">
              <a:solidFill>
                <a:schemeClr val="bg1"/>
              </a:solidFill>
            </a:endParaRPr>
          </a:p>
          <a:p>
            <a:r>
              <a:rPr lang="en-US" sz="2667" dirty="0">
                <a:solidFill>
                  <a:schemeClr val="bg1"/>
                </a:solidFill>
              </a:rPr>
              <a:t>Mobile: 781-540-4418</a:t>
            </a:r>
          </a:p>
          <a:p>
            <a:endParaRPr lang="en-US" sz="1067" dirty="0">
              <a:solidFill>
                <a:schemeClr val="bg1"/>
              </a:solidFill>
            </a:endParaRPr>
          </a:p>
          <a:p>
            <a:r>
              <a:rPr lang="en-US" sz="2667" u="sng" dirty="0">
                <a:solidFill>
                  <a:schemeClr val="bg1"/>
                </a:solidFill>
              </a:rPr>
              <a:t>Registration Coordinator</a:t>
            </a:r>
          </a:p>
          <a:p>
            <a:r>
              <a:rPr lang="en-US" sz="2667" dirty="0">
                <a:solidFill>
                  <a:schemeClr val="bg1"/>
                </a:solidFill>
              </a:rPr>
              <a:t>Barbara </a:t>
            </a:r>
            <a:r>
              <a:rPr lang="en-US" sz="2667" dirty="0" err="1">
                <a:solidFill>
                  <a:schemeClr val="bg1"/>
                </a:solidFill>
              </a:rPr>
              <a:t>Zbyszewski</a:t>
            </a:r>
            <a:r>
              <a:rPr lang="en-US" sz="2667" dirty="0">
                <a:solidFill>
                  <a:schemeClr val="bg1"/>
                </a:solidFill>
              </a:rPr>
              <a:t>: </a:t>
            </a:r>
            <a:r>
              <a:rPr lang="en-US" sz="2667" dirty="0">
                <a:solidFill>
                  <a:schemeClr val="bg1"/>
                </a:solidFill>
                <a:hlinkClick r:id="rId3">
                  <a:extLst>
                    <a:ext uri="{A12FA001-AC4F-418D-AE19-62706E023703}">
                      <ahyp:hlinkClr xmlns:ahyp="http://schemas.microsoft.com/office/drawing/2018/hyperlinkcolor" val="tx"/>
                    </a:ext>
                  </a:extLst>
                </a:hlinkClick>
              </a:rPr>
              <a:t>Barbara.Zbyszewski@mass.gov</a:t>
            </a:r>
            <a:endParaRPr lang="en-US" sz="2667" dirty="0">
              <a:solidFill>
                <a:schemeClr val="bg1"/>
              </a:solidFill>
            </a:endParaRPr>
          </a:p>
          <a:p>
            <a:r>
              <a:rPr lang="en-US" sz="2667" dirty="0">
                <a:solidFill>
                  <a:schemeClr val="bg1"/>
                </a:solidFill>
              </a:rPr>
              <a:t>Mobile: 781-540-4432</a:t>
            </a:r>
          </a:p>
          <a:p>
            <a:endParaRPr lang="en-US" sz="1067" dirty="0">
              <a:solidFill>
                <a:schemeClr val="bg1"/>
              </a:solidFill>
            </a:endParaRPr>
          </a:p>
          <a:p>
            <a:r>
              <a:rPr lang="en-US" sz="2667" dirty="0">
                <a:solidFill>
                  <a:schemeClr val="bg1"/>
                </a:solidFill>
              </a:rPr>
              <a:t>Website: </a:t>
            </a:r>
            <a:r>
              <a:rPr lang="en-US" sz="2667" dirty="0">
                <a:solidFill>
                  <a:schemeClr val="bg1"/>
                </a:solidFill>
                <a:hlinkClick r:id="rId4">
                  <a:extLst>
                    <a:ext uri="{A12FA001-AC4F-418D-AE19-62706E023703}">
                      <ahyp:hlinkClr xmlns:ahyp="http://schemas.microsoft.com/office/drawing/2018/hyperlinkcolor" val="tx"/>
                    </a:ext>
                  </a:extLst>
                </a:hlinkClick>
              </a:rPr>
              <a:t>www.aimlibrary.org</a:t>
            </a:r>
            <a:r>
              <a:rPr lang="en-US" sz="2667" dirty="0">
                <a:solidFill>
                  <a:schemeClr val="bg1"/>
                </a:solidFill>
              </a:rPr>
              <a:t> </a:t>
            </a:r>
          </a:p>
          <a:p>
            <a:r>
              <a:rPr lang="en-US" sz="2667" dirty="0">
                <a:solidFill>
                  <a:schemeClr val="bg1"/>
                </a:solidFill>
              </a:rPr>
              <a:t>All forms can be found on the website.</a:t>
            </a:r>
          </a:p>
          <a:p>
            <a:endParaRPr lang="en-US" sz="1067" dirty="0">
              <a:solidFill>
                <a:schemeClr val="bg1"/>
              </a:solidFill>
            </a:endParaRPr>
          </a:p>
          <a:p>
            <a:endParaRPr lang="en-US" sz="2667" dirty="0">
              <a:solidFill>
                <a:schemeClr val="bg1"/>
              </a:solidFill>
            </a:endParaRPr>
          </a:p>
        </p:txBody>
      </p:sp>
      <p:sp>
        <p:nvSpPr>
          <p:cNvPr id="2" name="Rectangle 1">
            <a:extLst>
              <a:ext uri="{FF2B5EF4-FFF2-40B4-BE49-F238E27FC236}">
                <a16:creationId xmlns:a16="http://schemas.microsoft.com/office/drawing/2014/main" id="{CB442B49-A7D0-4FC2-58DB-21F870104F67}"/>
              </a:ext>
            </a:extLst>
          </p:cNvPr>
          <p:cNvSpPr/>
          <p:nvPr/>
        </p:nvSpPr>
        <p:spPr>
          <a:xfrm>
            <a:off x="6715933" y="2357974"/>
            <a:ext cx="4996185" cy="3293787"/>
          </a:xfrm>
          <a:prstGeom prst="rect">
            <a:avLst/>
          </a:prstGeom>
        </p:spPr>
        <p:txBody>
          <a:bodyPr wrap="square">
            <a:spAutoFit/>
          </a:bodyPr>
          <a:lstStyle/>
          <a:p>
            <a:endParaRPr lang="en-US" sz="1067" dirty="0">
              <a:solidFill>
                <a:schemeClr val="bg1"/>
              </a:solidFill>
            </a:endParaRPr>
          </a:p>
          <a:p>
            <a:r>
              <a:rPr lang="en-US" sz="2667" dirty="0">
                <a:solidFill>
                  <a:schemeClr val="bg1"/>
                </a:solidFill>
              </a:rPr>
              <a:t>Office: 781-562-0461 	</a:t>
            </a:r>
          </a:p>
          <a:p>
            <a:r>
              <a:rPr lang="en-US" sz="2667" dirty="0">
                <a:solidFill>
                  <a:schemeClr val="bg1"/>
                </a:solidFill>
              </a:rPr>
              <a:t>Fax: 781-562-0463</a:t>
            </a:r>
          </a:p>
          <a:p>
            <a:endParaRPr lang="en-US" sz="1067" dirty="0">
              <a:solidFill>
                <a:schemeClr val="bg1"/>
              </a:solidFill>
            </a:endParaRPr>
          </a:p>
          <a:p>
            <a:r>
              <a:rPr lang="en-US" sz="2667" dirty="0">
                <a:solidFill>
                  <a:schemeClr val="bg1"/>
                </a:solidFill>
              </a:rPr>
              <a:t>Shipping address:</a:t>
            </a:r>
          </a:p>
          <a:p>
            <a:r>
              <a:rPr lang="en-US" sz="2667" dirty="0">
                <a:solidFill>
                  <a:schemeClr val="bg1"/>
                </a:solidFill>
              </a:rPr>
              <a:t>AIM Library  </a:t>
            </a:r>
          </a:p>
          <a:p>
            <a:r>
              <a:rPr lang="en-US" sz="2667" dirty="0">
                <a:solidFill>
                  <a:schemeClr val="bg1"/>
                </a:solidFill>
              </a:rPr>
              <a:t>3 Randolph Street</a:t>
            </a:r>
          </a:p>
          <a:p>
            <a:r>
              <a:rPr lang="en-US" sz="2667" dirty="0">
                <a:solidFill>
                  <a:schemeClr val="bg1"/>
                </a:solidFill>
              </a:rPr>
              <a:t>Canton, MA 02021</a:t>
            </a:r>
          </a:p>
          <a:p>
            <a:endParaRPr lang="en-US" sz="2667" dirty="0">
              <a:solidFill>
                <a:schemeClr val="bg1"/>
              </a:solidFill>
            </a:endParaRPr>
          </a:p>
        </p:txBody>
      </p:sp>
    </p:spTree>
    <p:extLst>
      <p:ext uri="{BB962C8B-B14F-4D97-AF65-F5344CB8AC3E}">
        <p14:creationId xmlns:p14="http://schemas.microsoft.com/office/powerpoint/2010/main" val="2325325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0" normalizeH="0" baseline="0" noProof="0">
                <a:ln>
                  <a:noFill/>
                </a:ln>
                <a:solidFill>
                  <a:prstClr val="white"/>
                </a:solidFill>
                <a:effectLst/>
                <a:uLnTx/>
                <a:uFillTx/>
                <a:latin typeface="Segoe SemiBold" panose="020B0703040204020203" pitchFamily="34" charset="0"/>
                <a:ea typeface="+mn-ea"/>
                <a:cs typeface="Segoe SemiBold" panose="020B0703040204020203" pitchFamily="34" charset="0"/>
              </a:rPr>
              <a:t>04</a:t>
            </a:r>
            <a:endParaRPr kumimoji="0" lang="zh-CN" altLang="en-US" sz="6000" b="0" i="0" u="none" strike="noStrike" kern="1200" cap="none" spc="0" normalizeH="0" baseline="0" noProof="0">
              <a:ln>
                <a:noFill/>
              </a:ln>
              <a:solidFill>
                <a:prstClr val="white"/>
              </a:solidFill>
              <a:effectLst/>
              <a:uLnTx/>
              <a:uFillTx/>
              <a:latin typeface="Segoe SemiBold" panose="020B0703040204020203" pitchFamily="34" charset="0"/>
              <a:ea typeface="+mn-ea"/>
              <a:cs typeface="Segoe SemiBold" panose="020B0703040204020203" pitchFamily="34" charset="0"/>
            </a:endParaRPr>
          </a:p>
        </p:txBody>
      </p:sp>
      <p:sp>
        <p:nvSpPr>
          <p:cNvPr id="5" name="Title 4">
            <a:extLst>
              <a:ext uri="{FF2B5EF4-FFF2-40B4-BE49-F238E27FC236}">
                <a16:creationId xmlns:a16="http://schemas.microsoft.com/office/drawing/2014/main" id="{94AA190C-5A57-3ED9-6145-6A83BFAD4B2A}"/>
              </a:ext>
            </a:extLst>
          </p:cNvPr>
          <p:cNvSpPr txBox="1">
            <a:spLocks noGrp="1"/>
          </p:cNvSpPr>
          <p:nvPr>
            <p:ph type="title" idx="4294967295"/>
          </p:nvPr>
        </p:nvSpPr>
        <p:spPr>
          <a:xfrm>
            <a:off x="2352761" y="2306281"/>
            <a:ext cx="8780046"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rgbClr val="203B6A">
                    <a:lumMod val="50000"/>
                  </a:srgbClr>
                </a:solidFill>
                <a:effectLst/>
                <a:uLnTx/>
                <a:uFillTx/>
                <a:latin typeface="Segoe UI Semibold"/>
                <a:ea typeface="Segoe UI Black" panose="020B0A02040204020203" pitchFamily="34" charset="0"/>
                <a:cs typeface="Arial" panose="020B0604020202020204" pitchFamily="34" charset="0"/>
              </a:rPr>
              <a:t>Early Literacy Regulation Amendment</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9242876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BB4E8-74BA-412B-997F-5711466DE020}"/>
              </a:ext>
            </a:extLst>
          </p:cNvPr>
          <p:cNvSpPr>
            <a:spLocks noGrp="1"/>
          </p:cNvSpPr>
          <p:nvPr>
            <p:ph type="title"/>
          </p:nvPr>
        </p:nvSpPr>
        <p:spPr/>
        <p:txBody>
          <a:bodyPr/>
          <a:lstStyle/>
          <a:p>
            <a:r>
              <a:rPr lang="en-US"/>
              <a:t>New Early Literacy Regulation</a:t>
            </a:r>
          </a:p>
        </p:txBody>
      </p:sp>
      <p:sp>
        <p:nvSpPr>
          <p:cNvPr id="3" name="Content Placeholder 2">
            <a:extLst>
              <a:ext uri="{FF2B5EF4-FFF2-40B4-BE49-F238E27FC236}">
                <a16:creationId xmlns:a16="http://schemas.microsoft.com/office/drawing/2014/main" id="{50E52E09-40D2-45FD-BDCE-6E5E9DA8EA3C}"/>
              </a:ext>
            </a:extLst>
          </p:cNvPr>
          <p:cNvSpPr>
            <a:spLocks noGrp="1"/>
          </p:cNvSpPr>
          <p:nvPr>
            <p:ph idx="1"/>
          </p:nvPr>
        </p:nvSpPr>
        <p:spPr/>
        <p:txBody>
          <a:bodyPr/>
          <a:lstStyle/>
          <a:p>
            <a:pPr algn="l">
              <a:buFont typeface="Arial" panose="020B0604020202020204" pitchFamily="34" charset="0"/>
              <a:buChar char="•"/>
            </a:pPr>
            <a:r>
              <a:rPr lang="en-US" sz="2000" b="0" i="0">
                <a:solidFill>
                  <a:srgbClr val="202020"/>
                </a:solidFill>
                <a:effectLst/>
                <a:latin typeface="+mn-lt"/>
              </a:rPr>
              <a:t>Each school district shall at least </a:t>
            </a:r>
            <a:r>
              <a:rPr lang="en-US" sz="2000" b="1" i="0">
                <a:solidFill>
                  <a:srgbClr val="202020"/>
                </a:solidFill>
                <a:effectLst/>
                <a:latin typeface="+mn-lt"/>
              </a:rPr>
              <a:t>twice per year assess each student’s reading ability </a:t>
            </a:r>
            <a:r>
              <a:rPr lang="en-US" sz="2000" b="0" i="0">
                <a:solidFill>
                  <a:srgbClr val="202020"/>
                </a:solidFill>
                <a:effectLst/>
                <a:latin typeface="+mn-lt"/>
              </a:rPr>
              <a:t>and progress in literacy skills, from kindergarten through at least third grade, </a:t>
            </a:r>
            <a:r>
              <a:rPr lang="en-US" sz="2000" b="1" i="0">
                <a:solidFill>
                  <a:srgbClr val="202020"/>
                </a:solidFill>
                <a:effectLst/>
                <a:latin typeface="+mn-lt"/>
              </a:rPr>
              <a:t>using a valid, developmentally appropriate screening instrument approved by the Department</a:t>
            </a:r>
            <a:r>
              <a:rPr lang="en-US" sz="2000" b="0" i="0">
                <a:solidFill>
                  <a:srgbClr val="202020"/>
                </a:solidFill>
                <a:effectLst/>
                <a:latin typeface="+mn-lt"/>
              </a:rPr>
              <a:t>;</a:t>
            </a:r>
          </a:p>
          <a:p>
            <a:pPr algn="l">
              <a:buFont typeface="Arial" panose="020B0604020202020204" pitchFamily="34" charset="0"/>
              <a:buChar char="•"/>
            </a:pPr>
            <a:r>
              <a:rPr lang="en-US" sz="2000" b="0" i="0">
                <a:solidFill>
                  <a:srgbClr val="202020"/>
                </a:solidFill>
                <a:effectLst/>
                <a:latin typeface="+mn-lt"/>
              </a:rPr>
              <a:t>If such screenings determine that a student is significantly below relevant benchmarks for age-typical development in specific literacy skills, </a:t>
            </a:r>
            <a:r>
              <a:rPr lang="en-US" sz="2000" b="1" i="0">
                <a:solidFill>
                  <a:srgbClr val="202020"/>
                </a:solidFill>
                <a:effectLst/>
                <a:latin typeface="+mn-lt"/>
              </a:rPr>
              <a:t>the school shall determine which actions within the general education program will meet the student’s needs</a:t>
            </a:r>
            <a:r>
              <a:rPr lang="en-US" sz="2000" b="0" i="0">
                <a:solidFill>
                  <a:srgbClr val="202020"/>
                </a:solidFill>
                <a:effectLst/>
                <a:latin typeface="+mn-lt"/>
              </a:rPr>
              <a:t>, including differentiated or supplementary evidence-based reading instruction and ongoing monitoring of progress;</a:t>
            </a:r>
          </a:p>
          <a:p>
            <a:pPr algn="l">
              <a:buFont typeface="Arial" panose="020B0604020202020204" pitchFamily="34" charset="0"/>
              <a:buChar char="•"/>
            </a:pPr>
            <a:r>
              <a:rPr lang="en-US" sz="2000" b="0" i="0">
                <a:solidFill>
                  <a:srgbClr val="202020"/>
                </a:solidFill>
                <a:effectLst/>
                <a:latin typeface="+mn-lt"/>
              </a:rPr>
              <a:t>Within 30 school days of a screening result that is significantly below the relevant benchmarks, </a:t>
            </a:r>
            <a:r>
              <a:rPr lang="en-US" sz="2000" b="1" i="0">
                <a:solidFill>
                  <a:srgbClr val="202020"/>
                </a:solidFill>
                <a:effectLst/>
                <a:latin typeface="+mn-lt"/>
              </a:rPr>
              <a:t>the school shall inform the student’s parent or guardian of the screening results </a:t>
            </a:r>
            <a:r>
              <a:rPr lang="en-US" sz="2000" b="0" i="0">
                <a:solidFill>
                  <a:srgbClr val="202020"/>
                </a:solidFill>
                <a:effectLst/>
                <a:latin typeface="+mn-lt"/>
              </a:rPr>
              <a:t>and the school’s response and shall offer them the opportunity for a follow-up discussion.</a:t>
            </a:r>
          </a:p>
          <a:p>
            <a:pPr algn="l"/>
            <a:r>
              <a:rPr lang="en-US" sz="2000" b="1" i="0">
                <a:solidFill>
                  <a:srgbClr val="202020"/>
                </a:solidFill>
                <a:effectLst/>
                <a:latin typeface="+mn-lt"/>
              </a:rPr>
              <a:t>Read the new regulation </a:t>
            </a:r>
            <a:r>
              <a:rPr lang="en-US" sz="2000" b="1" i="0">
                <a:solidFill>
                  <a:srgbClr val="194786"/>
                </a:solidFill>
                <a:effectLst/>
                <a:latin typeface="+mn-lt"/>
                <a:hlinkClick r:id="rId2"/>
              </a:rPr>
              <a:t>here</a:t>
            </a:r>
            <a:r>
              <a:rPr lang="en-US" sz="2000" b="1" i="0">
                <a:solidFill>
                  <a:srgbClr val="202020"/>
                </a:solidFill>
                <a:effectLst/>
                <a:latin typeface="+mn-lt"/>
              </a:rPr>
              <a:t>.</a:t>
            </a:r>
            <a:br>
              <a:rPr lang="en-US" sz="1800" b="0" i="0">
                <a:solidFill>
                  <a:srgbClr val="202020"/>
                </a:solidFill>
                <a:effectLst/>
                <a:latin typeface="Helvetica" panose="020B0604020202020204" pitchFamily="34" charset="0"/>
              </a:rPr>
            </a:br>
            <a:r>
              <a:rPr lang="en-US" sz="1800" b="0" i="0">
                <a:solidFill>
                  <a:srgbClr val="202020"/>
                </a:solidFill>
                <a:effectLst/>
                <a:latin typeface="Helvetica" panose="020B0604020202020204" pitchFamily="34" charset="0"/>
              </a:rPr>
              <a:t> </a:t>
            </a:r>
            <a:br>
              <a:rPr lang="en-US" sz="1800" b="0" i="0">
                <a:solidFill>
                  <a:srgbClr val="202020"/>
                </a:solidFill>
                <a:effectLst/>
                <a:latin typeface="Helvetica" panose="020B0604020202020204" pitchFamily="34" charset="0"/>
              </a:rPr>
            </a:br>
            <a:endParaRPr lang="en-US"/>
          </a:p>
        </p:txBody>
      </p:sp>
      <p:sp>
        <p:nvSpPr>
          <p:cNvPr id="4" name="Slide Number Placeholder 3">
            <a:extLst>
              <a:ext uri="{FF2B5EF4-FFF2-40B4-BE49-F238E27FC236}">
                <a16:creationId xmlns:a16="http://schemas.microsoft.com/office/drawing/2014/main" id="{DDAF72DB-FDF1-4ED7-955C-9A2D98ED8E27}"/>
              </a:ext>
            </a:extLst>
          </p:cNvPr>
          <p:cNvSpPr>
            <a:spLocks noGrp="1"/>
          </p:cNvSpPr>
          <p:nvPr>
            <p:ph type="sldNum" sz="quarter" idx="12"/>
          </p:nvPr>
        </p:nvSpPr>
        <p:spPr/>
        <p:txBody>
          <a:bodyPr/>
          <a:lstStyle/>
          <a:p>
            <a:fld id="{FF27229C-EC7B-4063-A33B-28A5E87E32ED}" type="slidenum">
              <a:rPr lang="zh-CN" altLang="en-US" smtClean="0"/>
              <a:pPr/>
              <a:t>24</a:t>
            </a:fld>
            <a:endParaRPr lang="zh-CN" altLang="en-US"/>
          </a:p>
        </p:txBody>
      </p:sp>
    </p:spTree>
    <p:extLst>
      <p:ext uri="{BB962C8B-B14F-4D97-AF65-F5344CB8AC3E}">
        <p14:creationId xmlns:p14="http://schemas.microsoft.com/office/powerpoint/2010/main" val="14365676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E61B4-0D16-43DF-9C08-7CF09E51D542}"/>
              </a:ext>
            </a:extLst>
          </p:cNvPr>
          <p:cNvSpPr>
            <a:spLocks noGrp="1"/>
          </p:cNvSpPr>
          <p:nvPr>
            <p:ph type="title"/>
          </p:nvPr>
        </p:nvSpPr>
        <p:spPr/>
        <p:txBody>
          <a:bodyPr/>
          <a:lstStyle/>
          <a:p>
            <a:r>
              <a:rPr lang="en-US"/>
              <a:t>Implementation Supports</a:t>
            </a:r>
          </a:p>
        </p:txBody>
      </p:sp>
      <p:sp>
        <p:nvSpPr>
          <p:cNvPr id="3" name="Content Placeholder 2">
            <a:extLst>
              <a:ext uri="{FF2B5EF4-FFF2-40B4-BE49-F238E27FC236}">
                <a16:creationId xmlns:a16="http://schemas.microsoft.com/office/drawing/2014/main" id="{62198827-07D0-4E65-9A4A-96C8217B502B}"/>
              </a:ext>
            </a:extLst>
          </p:cNvPr>
          <p:cNvSpPr>
            <a:spLocks noGrp="1"/>
          </p:cNvSpPr>
          <p:nvPr>
            <p:ph idx="1"/>
          </p:nvPr>
        </p:nvSpPr>
        <p:spPr/>
        <p:txBody>
          <a:bodyPr/>
          <a:lstStyle/>
          <a:p>
            <a:r>
              <a:rPr lang="en-US" sz="3200" b="0" i="0" dirty="0">
                <a:solidFill>
                  <a:srgbClr val="202020"/>
                </a:solidFill>
                <a:effectLst/>
                <a:latin typeface="Helvetica" panose="020B0604020202020204" pitchFamily="34" charset="0"/>
              </a:rPr>
              <a:t>Information on the </a:t>
            </a:r>
            <a:r>
              <a:rPr lang="en-US" sz="3200" b="1" i="0" dirty="0">
                <a:solidFill>
                  <a:srgbClr val="202020"/>
                </a:solidFill>
                <a:effectLst/>
                <a:latin typeface="Helvetica" panose="020B0604020202020204" pitchFamily="34" charset="0"/>
              </a:rPr>
              <a:t>approved Early Literacy Universal Screening Assessments</a:t>
            </a:r>
            <a:r>
              <a:rPr lang="en-US" sz="3200" b="0" i="0" dirty="0">
                <a:solidFill>
                  <a:srgbClr val="202020"/>
                </a:solidFill>
                <a:effectLst/>
                <a:latin typeface="Helvetica" panose="020B0604020202020204" pitchFamily="34" charset="0"/>
              </a:rPr>
              <a:t> can be found </a:t>
            </a:r>
            <a:r>
              <a:rPr lang="en-US" sz="3200" b="0" i="0" dirty="0">
                <a:solidFill>
                  <a:srgbClr val="194786"/>
                </a:solidFill>
                <a:effectLst/>
                <a:latin typeface="Helvetica" panose="020B0604020202020204" pitchFamily="34" charset="0"/>
                <a:hlinkClick r:id="rId2"/>
              </a:rPr>
              <a:t>here</a:t>
            </a:r>
            <a:r>
              <a:rPr lang="en-US" sz="3200" b="0" i="0" dirty="0">
                <a:solidFill>
                  <a:srgbClr val="202020"/>
                </a:solidFill>
                <a:effectLst/>
                <a:latin typeface="Helvetica" panose="020B0604020202020204" pitchFamily="34" charset="0"/>
              </a:rPr>
              <a:t>. The assessments are designed to be brief and easy to administer. The Department will offer grants during the current school year to help schools and districts implement an approved screener.</a:t>
            </a:r>
            <a:endParaRPr lang="en-US" dirty="0">
              <a:solidFill>
                <a:srgbClr val="202020"/>
              </a:solidFill>
              <a:latin typeface="Helvetica" panose="020B0604020202020204" pitchFamily="34" charset="0"/>
            </a:endParaRPr>
          </a:p>
          <a:p>
            <a:r>
              <a:rPr lang="en-US" sz="3200" b="0" i="0" dirty="0">
                <a:solidFill>
                  <a:srgbClr val="202020"/>
                </a:solidFill>
                <a:effectLst/>
                <a:latin typeface="Helvetica" panose="020B0604020202020204" pitchFamily="34" charset="0"/>
              </a:rPr>
              <a:t>Further guidance on administering approved early screeners and family communication will be coming in</a:t>
            </a:r>
            <a:r>
              <a:rPr lang="en-US" sz="3200" b="1" i="0" dirty="0">
                <a:solidFill>
                  <a:srgbClr val="202020"/>
                </a:solidFill>
                <a:effectLst/>
                <a:latin typeface="Helvetica" panose="020B0604020202020204" pitchFamily="34" charset="0"/>
              </a:rPr>
              <a:t> spring 2023</a:t>
            </a:r>
            <a:r>
              <a:rPr lang="en-US" sz="3200" b="0" i="0" dirty="0">
                <a:solidFill>
                  <a:srgbClr val="202020"/>
                </a:solidFill>
                <a:effectLst/>
                <a:latin typeface="Helvetica" panose="020B0604020202020204" pitchFamily="34" charset="0"/>
              </a:rPr>
              <a:t>.</a:t>
            </a:r>
            <a:endParaRPr lang="en-US" sz="3200" b="0" i="0" dirty="0">
              <a:solidFill>
                <a:srgbClr val="424242"/>
              </a:solidFill>
              <a:effectLst/>
              <a:latin typeface="Calibri" panose="020F0502020204030204" pitchFamily="34" charset="0"/>
            </a:endParaRPr>
          </a:p>
          <a:p>
            <a:pPr marL="0" indent="0">
              <a:buNone/>
            </a:pPr>
            <a:endParaRPr lang="en-US" dirty="0"/>
          </a:p>
        </p:txBody>
      </p:sp>
      <p:sp>
        <p:nvSpPr>
          <p:cNvPr id="4" name="Slide Number Placeholder 3">
            <a:extLst>
              <a:ext uri="{FF2B5EF4-FFF2-40B4-BE49-F238E27FC236}">
                <a16:creationId xmlns:a16="http://schemas.microsoft.com/office/drawing/2014/main" id="{96F147EB-2094-4211-B777-75C5135675A1}"/>
              </a:ext>
            </a:extLst>
          </p:cNvPr>
          <p:cNvSpPr>
            <a:spLocks noGrp="1"/>
          </p:cNvSpPr>
          <p:nvPr>
            <p:ph type="sldNum" sz="quarter" idx="12"/>
          </p:nvPr>
        </p:nvSpPr>
        <p:spPr/>
        <p:txBody>
          <a:bodyPr/>
          <a:lstStyle/>
          <a:p>
            <a:fld id="{FF27229C-EC7B-4063-A33B-28A5E87E32ED}" type="slidenum">
              <a:rPr lang="zh-CN" altLang="en-US" smtClean="0"/>
              <a:pPr/>
              <a:t>25</a:t>
            </a:fld>
            <a:endParaRPr lang="zh-CN" altLang="en-US"/>
          </a:p>
        </p:txBody>
      </p:sp>
    </p:spTree>
    <p:extLst>
      <p:ext uri="{BB962C8B-B14F-4D97-AF65-F5344CB8AC3E}">
        <p14:creationId xmlns:p14="http://schemas.microsoft.com/office/powerpoint/2010/main" val="19744976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6000">
                <a:solidFill>
                  <a:schemeClr val="bg1"/>
                </a:solidFill>
                <a:latin typeface="Segoe SemiBold"/>
                <a:cs typeface="Segoe SemiBold" panose="020B0703040204020203" pitchFamily="34" charset="0"/>
              </a:rPr>
              <a:t>02</a:t>
            </a:r>
            <a:endParaRPr kumimoji="0" lang="zh-CN" altLang="en-US" sz="6000" b="0" i="0" u="none" strike="noStrike" kern="1200" cap="none" spc="0" normalizeH="0" baseline="0" noProof="0">
              <a:ln>
                <a:noFill/>
              </a:ln>
              <a:solidFill>
                <a:schemeClr val="bg1"/>
              </a:solidFill>
              <a:effectLst/>
              <a:uLnTx/>
              <a:uFillTx/>
              <a:latin typeface="Segoe SemiBold" panose="020B0703040204020203" pitchFamily="34" charset="0"/>
              <a:ea typeface="+mn-ea"/>
              <a:cs typeface="Segoe SemiBold" panose="020B0703040204020203" pitchFamily="34" charset="0"/>
            </a:endParaRPr>
          </a:p>
        </p:txBody>
      </p:sp>
      <p:sp>
        <p:nvSpPr>
          <p:cNvPr id="7" name="Title 6">
            <a:extLst>
              <a:ext uri="{FF2B5EF4-FFF2-40B4-BE49-F238E27FC236}">
                <a16:creationId xmlns:a16="http://schemas.microsoft.com/office/drawing/2014/main" id="{95039483-43CE-D79E-630B-1A8644EFE82D}"/>
              </a:ext>
            </a:extLst>
          </p:cNvPr>
          <p:cNvSpPr txBox="1">
            <a:spLocks noGrp="1"/>
          </p:cNvSpPr>
          <p:nvPr>
            <p:ph type="title" idx="4294967295"/>
          </p:nvPr>
        </p:nvSpPr>
        <p:spPr>
          <a:xfrm>
            <a:off x="2493545" y="2603137"/>
            <a:ext cx="8407066"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rgbClr val="203B6A">
                    <a:lumMod val="50000"/>
                  </a:srgbClr>
                </a:solidFill>
                <a:effectLst/>
                <a:uLnTx/>
                <a:uFillTx/>
                <a:latin typeface="Segoe UI Semibold"/>
                <a:ea typeface="Segoe UI Black" panose="020B0A02040204020203" pitchFamily="34" charset="0"/>
                <a:cs typeface="Arial" panose="020B0604020202020204" pitchFamily="34" charset="0"/>
              </a:rPr>
              <a:t>Special Education Updates</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240331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226AE-39D2-CDFC-E395-B13AEB2E3048}"/>
              </a:ext>
            </a:extLst>
          </p:cNvPr>
          <p:cNvSpPr>
            <a:spLocks noGrp="1"/>
          </p:cNvSpPr>
          <p:nvPr>
            <p:ph type="title"/>
          </p:nvPr>
        </p:nvSpPr>
        <p:spPr/>
        <p:txBody>
          <a:bodyPr/>
          <a:lstStyle/>
          <a:p>
            <a:pPr algn="ctr"/>
            <a:r>
              <a:rPr lang="en-US" dirty="0">
                <a:latin typeface="Segoe UI Semibold"/>
                <a:cs typeface="Segoe UI Semibold"/>
              </a:rPr>
              <a:t>SY 2022-2023 Determinations of Need for Special Ed</a:t>
            </a:r>
            <a:endParaRPr lang="en-US" dirty="0"/>
          </a:p>
        </p:txBody>
      </p:sp>
      <p:sp>
        <p:nvSpPr>
          <p:cNvPr id="3" name="Content Placeholder 2">
            <a:extLst>
              <a:ext uri="{FF2B5EF4-FFF2-40B4-BE49-F238E27FC236}">
                <a16:creationId xmlns:a16="http://schemas.microsoft.com/office/drawing/2014/main" id="{F1DEE743-51F2-52CF-C5A7-4EF27F0B95C6}"/>
              </a:ext>
            </a:extLst>
          </p:cNvPr>
          <p:cNvSpPr>
            <a:spLocks noGrp="1"/>
          </p:cNvSpPr>
          <p:nvPr>
            <p:ph idx="1"/>
          </p:nvPr>
        </p:nvSpPr>
        <p:spPr>
          <a:xfrm>
            <a:off x="567743" y="1191073"/>
            <a:ext cx="11370972" cy="5049746"/>
          </a:xfrm>
        </p:spPr>
        <p:txBody>
          <a:bodyPr vert="horz" lIns="91440" tIns="45720" rIns="91440" bIns="45720" rtlCol="0" anchor="t">
            <a:noAutofit/>
          </a:bodyPr>
          <a:lstStyle/>
          <a:p>
            <a:pPr marL="0" indent="0">
              <a:buNone/>
            </a:pPr>
            <a:r>
              <a:rPr lang="en-US" b="0" i="0">
                <a:solidFill>
                  <a:srgbClr val="000000"/>
                </a:solidFill>
                <a:effectLst/>
                <a:latin typeface="+mn-lt"/>
                <a:cs typeface="Segoe UI"/>
              </a:rPr>
              <a:t>IDEA requires DESE make annual </a:t>
            </a:r>
            <a:r>
              <a:rPr lang="en-US">
                <a:solidFill>
                  <a:srgbClr val="000000"/>
                </a:solidFill>
                <a:latin typeface="+mn-lt"/>
                <a:cs typeface="Segoe UI"/>
              </a:rPr>
              <a:t>LEA determinations of need for special education.</a:t>
            </a:r>
            <a:endParaRPr lang="en-US" b="0" i="0">
              <a:solidFill>
                <a:srgbClr val="000000"/>
              </a:solidFill>
              <a:effectLst/>
              <a:latin typeface="+mn-lt"/>
              <a:cs typeface="Segoe UI"/>
            </a:endParaRPr>
          </a:p>
          <a:p>
            <a:pPr lvl="1"/>
            <a:r>
              <a:rPr lang="en-US">
                <a:solidFill>
                  <a:srgbClr val="000000"/>
                </a:solidFill>
                <a:latin typeface="+mn-lt"/>
                <a:cs typeface="Segoe UI Semibold"/>
              </a:rPr>
              <a:t>Assessment of LEAs' performance and compliance </a:t>
            </a:r>
            <a:r>
              <a:rPr lang="en-US">
                <a:solidFill>
                  <a:srgbClr val="000000"/>
                </a:solidFill>
                <a:latin typeface="+mn-lt"/>
                <a:cs typeface="Segoe UI"/>
              </a:rPr>
              <a:t> </a:t>
            </a:r>
            <a:endParaRPr lang="en-US">
              <a:solidFill>
                <a:srgbClr val="000000"/>
              </a:solidFill>
              <a:latin typeface="+mn-lt"/>
              <a:cs typeface="Segoe UI Semibold" panose="020B0702040204020203" pitchFamily="34" charset="0"/>
              <a:hlinkClick r:id="rId3"/>
            </a:endParaRPr>
          </a:p>
          <a:p>
            <a:r>
              <a:rPr lang="en-US" sz="2400">
                <a:solidFill>
                  <a:srgbClr val="000000"/>
                </a:solidFill>
                <a:latin typeface="+mn-lt"/>
                <a:cs typeface="Segoe UI Semibold"/>
              </a:rPr>
              <a:t>Please note the </a:t>
            </a:r>
            <a:r>
              <a:rPr lang="en-US" sz="2400" b="1">
                <a:solidFill>
                  <a:srgbClr val="FFC000"/>
                </a:solidFill>
                <a:latin typeface="+mn-lt"/>
                <a:cs typeface="Segoe UI Semibold"/>
              </a:rPr>
              <a:t>highlighted</a:t>
            </a:r>
            <a:r>
              <a:rPr lang="en-US" sz="2400">
                <a:solidFill>
                  <a:srgbClr val="000000"/>
                </a:solidFill>
                <a:latin typeface="+mn-lt"/>
                <a:cs typeface="Segoe UI Semibold"/>
              </a:rPr>
              <a:t> changes to the calculations for SY 2022-2023</a:t>
            </a:r>
          </a:p>
          <a:p>
            <a:r>
              <a:rPr lang="en-US" sz="2400">
                <a:solidFill>
                  <a:srgbClr val="000000"/>
                </a:solidFill>
                <a:latin typeface="+mn-lt"/>
                <a:cs typeface="Segoe UI Semibold"/>
              </a:rPr>
              <a:t>LEA FAQ is forthcoming for SY 2022-2023 </a:t>
            </a:r>
          </a:p>
          <a:p>
            <a:endParaRPr lang="en-US">
              <a:solidFill>
                <a:srgbClr val="000000"/>
              </a:solidFill>
              <a:latin typeface="+mn-lt"/>
              <a:cs typeface="Segoe UI Semibold" panose="020B0702040204020203" pitchFamily="34" charset="0"/>
            </a:endParaRPr>
          </a:p>
          <a:p>
            <a:pPr lvl="1"/>
            <a:endParaRPr lang="en-US">
              <a:solidFill>
                <a:srgbClr val="000000"/>
              </a:solidFill>
              <a:latin typeface="+mn-lt"/>
              <a:cs typeface="Segoe UI Semibold" panose="020B0702040204020203" pitchFamily="34" charset="0"/>
            </a:endParaRPr>
          </a:p>
          <a:p>
            <a:pPr lvl="1"/>
            <a:endParaRPr lang="en-US">
              <a:solidFill>
                <a:srgbClr val="000000"/>
              </a:solidFill>
              <a:latin typeface="+mn-lt"/>
              <a:cs typeface="Segoe UI Semibold" panose="020B0702040204020203" pitchFamily="34" charset="0"/>
            </a:endParaRPr>
          </a:p>
          <a:p>
            <a:pPr lvl="1"/>
            <a:endParaRPr lang="en-US">
              <a:solidFill>
                <a:srgbClr val="000000"/>
              </a:solidFill>
              <a:latin typeface="+mn-lt"/>
              <a:cs typeface="Segoe UI Semibold" panose="020B0702040204020203" pitchFamily="34" charset="0"/>
            </a:endParaRPr>
          </a:p>
          <a:p>
            <a:pPr lvl="1"/>
            <a:endParaRPr lang="en-US">
              <a:solidFill>
                <a:srgbClr val="000000"/>
              </a:solidFill>
              <a:latin typeface="+mn-lt"/>
              <a:cs typeface="Segoe UI Semibold" panose="020B0702040204020203" pitchFamily="34" charset="0"/>
            </a:endParaRPr>
          </a:p>
          <a:p>
            <a:pPr lvl="1"/>
            <a:endParaRPr lang="en-US">
              <a:solidFill>
                <a:srgbClr val="000000"/>
              </a:solidFill>
              <a:latin typeface="+mn-lt"/>
              <a:cs typeface="Segoe UI Semibold" panose="020B0702040204020203" pitchFamily="34" charset="0"/>
            </a:endParaRPr>
          </a:p>
          <a:p>
            <a:pPr lvl="1"/>
            <a:endParaRPr lang="en-US">
              <a:solidFill>
                <a:srgbClr val="000000"/>
              </a:solidFill>
              <a:latin typeface="+mn-lt"/>
              <a:cs typeface="Segoe UI Semibold" panose="020B0702040204020203" pitchFamily="34" charset="0"/>
            </a:endParaRPr>
          </a:p>
          <a:p>
            <a:pPr lvl="1"/>
            <a:endParaRPr lang="en-US">
              <a:solidFill>
                <a:srgbClr val="000000"/>
              </a:solidFill>
              <a:latin typeface="+mn-lt"/>
              <a:cs typeface="Segoe UI Semibold" panose="020B0702040204020203" pitchFamily="34" charset="0"/>
            </a:endParaRPr>
          </a:p>
        </p:txBody>
      </p:sp>
      <p:graphicFrame>
        <p:nvGraphicFramePr>
          <p:cNvPr id="5" name="Table 5">
            <a:extLst>
              <a:ext uri="{FF2B5EF4-FFF2-40B4-BE49-F238E27FC236}">
                <a16:creationId xmlns:a16="http://schemas.microsoft.com/office/drawing/2014/main" id="{9C6EEF92-1371-81EE-E2D5-0755274C7E76}"/>
              </a:ext>
            </a:extLst>
          </p:cNvPr>
          <p:cNvGraphicFramePr>
            <a:graphicFrameLocks noGrp="1"/>
          </p:cNvGraphicFramePr>
          <p:nvPr>
            <p:extLst>
              <p:ext uri="{D42A27DB-BD31-4B8C-83A1-F6EECF244321}">
                <p14:modId xmlns:p14="http://schemas.microsoft.com/office/powerpoint/2010/main" val="279481542"/>
              </p:ext>
            </p:extLst>
          </p:nvPr>
        </p:nvGraphicFramePr>
        <p:xfrm>
          <a:off x="567743" y="3354102"/>
          <a:ext cx="10936002" cy="3108960"/>
        </p:xfrm>
        <a:graphic>
          <a:graphicData uri="http://schemas.openxmlformats.org/drawingml/2006/table">
            <a:tbl>
              <a:tblPr firstRow="1" bandRow="1">
                <a:tableStyleId>{5C22544A-7EE6-4342-B048-85BDC9FD1C3A}</a:tableStyleId>
              </a:tblPr>
              <a:tblGrid>
                <a:gridCol w="1562286">
                  <a:extLst>
                    <a:ext uri="{9D8B030D-6E8A-4147-A177-3AD203B41FA5}">
                      <a16:colId xmlns:a16="http://schemas.microsoft.com/office/drawing/2014/main" val="755235728"/>
                    </a:ext>
                  </a:extLst>
                </a:gridCol>
                <a:gridCol w="1562286">
                  <a:extLst>
                    <a:ext uri="{9D8B030D-6E8A-4147-A177-3AD203B41FA5}">
                      <a16:colId xmlns:a16="http://schemas.microsoft.com/office/drawing/2014/main" val="1148102061"/>
                    </a:ext>
                  </a:extLst>
                </a:gridCol>
                <a:gridCol w="1562286">
                  <a:extLst>
                    <a:ext uri="{9D8B030D-6E8A-4147-A177-3AD203B41FA5}">
                      <a16:colId xmlns:a16="http://schemas.microsoft.com/office/drawing/2014/main" val="1267439183"/>
                    </a:ext>
                  </a:extLst>
                </a:gridCol>
                <a:gridCol w="1562286">
                  <a:extLst>
                    <a:ext uri="{9D8B030D-6E8A-4147-A177-3AD203B41FA5}">
                      <a16:colId xmlns:a16="http://schemas.microsoft.com/office/drawing/2014/main" val="4128207630"/>
                    </a:ext>
                  </a:extLst>
                </a:gridCol>
                <a:gridCol w="1562286">
                  <a:extLst>
                    <a:ext uri="{9D8B030D-6E8A-4147-A177-3AD203B41FA5}">
                      <a16:colId xmlns:a16="http://schemas.microsoft.com/office/drawing/2014/main" val="3201194443"/>
                    </a:ext>
                  </a:extLst>
                </a:gridCol>
                <a:gridCol w="1562286">
                  <a:extLst>
                    <a:ext uri="{9D8B030D-6E8A-4147-A177-3AD203B41FA5}">
                      <a16:colId xmlns:a16="http://schemas.microsoft.com/office/drawing/2014/main" val="3041016932"/>
                    </a:ext>
                  </a:extLst>
                </a:gridCol>
                <a:gridCol w="1562286">
                  <a:extLst>
                    <a:ext uri="{9D8B030D-6E8A-4147-A177-3AD203B41FA5}">
                      <a16:colId xmlns:a16="http://schemas.microsoft.com/office/drawing/2014/main" val="4269721679"/>
                    </a:ext>
                  </a:extLst>
                </a:gridCol>
              </a:tblGrid>
              <a:tr h="370840">
                <a:tc>
                  <a:txBody>
                    <a:bodyPr/>
                    <a:lstStyle/>
                    <a:p>
                      <a:r>
                        <a:rPr lang="en-US"/>
                        <a:t>Annual Dropout Rate </a:t>
                      </a:r>
                    </a:p>
                    <a:p>
                      <a:endParaRPr lang="en-US"/>
                    </a:p>
                    <a:p>
                      <a:r>
                        <a:rPr lang="en-US"/>
                        <a:t>(2021)</a:t>
                      </a:r>
                    </a:p>
                  </a:txBody>
                  <a:tcPr/>
                </a:tc>
                <a:tc>
                  <a:txBody>
                    <a:bodyPr/>
                    <a:lstStyle/>
                    <a:p>
                      <a:r>
                        <a:rPr lang="en-US"/>
                        <a:t>5-Year Cohort Graduation Rate </a:t>
                      </a:r>
                    </a:p>
                    <a:p>
                      <a:endParaRPr lang="en-US"/>
                    </a:p>
                    <a:p>
                      <a:r>
                        <a:rPr lang="en-US"/>
                        <a:t>(2020) </a:t>
                      </a:r>
                    </a:p>
                    <a:p>
                      <a:endParaRPr lang="en-US"/>
                    </a:p>
                    <a:p>
                      <a:r>
                        <a:rPr lang="en-US" b="0" i="1"/>
                        <a:t>Points </a:t>
                      </a:r>
                      <a:r>
                        <a:rPr lang="en-US" b="0" i="1">
                          <a:solidFill>
                            <a:srgbClr val="FFC000"/>
                          </a:solidFill>
                        </a:rPr>
                        <a:t>x 1.5</a:t>
                      </a:r>
                    </a:p>
                  </a:txBody>
                  <a:tcPr/>
                </a:tc>
                <a:tc>
                  <a:txBody>
                    <a:bodyPr/>
                    <a:lstStyle/>
                    <a:p>
                      <a:r>
                        <a:rPr lang="en-US"/>
                        <a:t>Public School Monitoring Compliance </a:t>
                      </a:r>
                    </a:p>
                    <a:p>
                      <a:endParaRPr lang="en-US"/>
                    </a:p>
                    <a:p>
                      <a:r>
                        <a:rPr lang="en-US"/>
                        <a:t>(SY 2021-2022)</a:t>
                      </a:r>
                    </a:p>
                  </a:txBody>
                  <a:tcPr/>
                </a:tc>
                <a:tc>
                  <a:txBody>
                    <a:bodyPr/>
                    <a:lstStyle/>
                    <a:p>
                      <a:r>
                        <a:rPr lang="en-US"/>
                        <a:t>Problem Resolution System </a:t>
                      </a:r>
                      <a:r>
                        <a:rPr lang="en-US">
                          <a:solidFill>
                            <a:srgbClr val="FFC000"/>
                          </a:solidFill>
                        </a:rPr>
                        <a:t>Letters of Finding Issued per 1000 SWD </a:t>
                      </a:r>
                    </a:p>
                    <a:p>
                      <a:endParaRPr lang="en-US"/>
                    </a:p>
                    <a:p>
                      <a:r>
                        <a:rPr lang="en-US"/>
                        <a:t>(SY 2021-2022)</a:t>
                      </a:r>
                    </a:p>
                  </a:txBody>
                  <a:tcPr/>
                </a:tc>
                <a:tc>
                  <a:txBody>
                    <a:bodyPr/>
                    <a:lstStyle/>
                    <a:p>
                      <a:r>
                        <a:rPr lang="en-US"/>
                        <a:t>Special Education SPP/APR Compliance Indicators</a:t>
                      </a:r>
                    </a:p>
                    <a:p>
                      <a:r>
                        <a:rPr lang="en-US"/>
                        <a:t>(4B, 9, &amp; 10) </a:t>
                      </a:r>
                    </a:p>
                    <a:p>
                      <a:endParaRPr lang="en-US"/>
                    </a:p>
                    <a:p>
                      <a:r>
                        <a:rPr lang="en-US"/>
                        <a:t>(SY 2020-2021)</a:t>
                      </a:r>
                    </a:p>
                  </a:txBody>
                  <a:tcPr/>
                </a:tc>
                <a:tc>
                  <a:txBody>
                    <a:bodyPr/>
                    <a:lstStyle/>
                    <a:p>
                      <a:r>
                        <a:rPr lang="en-US"/>
                        <a:t>Special Education SPP/APR Compliance Indicators (5 &amp;6) </a:t>
                      </a:r>
                    </a:p>
                    <a:p>
                      <a:endParaRPr lang="en-US"/>
                    </a:p>
                    <a:p>
                      <a:r>
                        <a:rPr lang="en-US"/>
                        <a:t>(SY 2021-2022) </a:t>
                      </a:r>
                    </a:p>
                    <a:p>
                      <a:endParaRPr lang="en-US"/>
                    </a:p>
                    <a:p>
                      <a:r>
                        <a:rPr lang="en-US" b="0" i="1"/>
                        <a:t>Points x2</a:t>
                      </a:r>
                    </a:p>
                  </a:txBody>
                  <a:tcPr/>
                </a:tc>
                <a:tc>
                  <a:txBody>
                    <a:bodyPr/>
                    <a:lstStyle/>
                    <a:p>
                      <a:r>
                        <a:rPr lang="en-US" dirty="0"/>
                        <a:t>Significant Disproportionality Data </a:t>
                      </a:r>
                    </a:p>
                    <a:p>
                      <a:endParaRPr lang="en-US" dirty="0"/>
                    </a:p>
                    <a:p>
                      <a:r>
                        <a:rPr lang="en-US" dirty="0"/>
                        <a:t>(SY 2021-2022 &amp; SY 2022-2023)</a:t>
                      </a:r>
                    </a:p>
                  </a:txBody>
                  <a:tcPr/>
                </a:tc>
                <a:extLst>
                  <a:ext uri="{0D108BD9-81ED-4DB2-BD59-A6C34878D82A}">
                    <a16:rowId xmlns:a16="http://schemas.microsoft.com/office/drawing/2014/main" val="3511904229"/>
                  </a:ext>
                </a:extLst>
              </a:tr>
            </a:tbl>
          </a:graphicData>
        </a:graphic>
      </p:graphicFrame>
      <p:sp>
        <p:nvSpPr>
          <p:cNvPr id="4" name="Slide Number Placeholder 3">
            <a:extLst>
              <a:ext uri="{FF2B5EF4-FFF2-40B4-BE49-F238E27FC236}">
                <a16:creationId xmlns:a16="http://schemas.microsoft.com/office/drawing/2014/main" id="{056C8D45-88CF-884C-0CB4-65A281EAD1F2}"/>
              </a:ext>
            </a:extLst>
          </p:cNvPr>
          <p:cNvSpPr>
            <a:spLocks noGrp="1"/>
          </p:cNvSpPr>
          <p:nvPr>
            <p:ph type="sldNum" sz="quarter" idx="12"/>
          </p:nvPr>
        </p:nvSpPr>
        <p:spPr/>
        <p:txBody>
          <a:bodyPr/>
          <a:lstStyle/>
          <a:p>
            <a:fld id="{FF27229C-EC7B-4063-A33B-28A5E87E32ED}" type="slidenum">
              <a:rPr lang="zh-CN" altLang="en-US" smtClean="0"/>
              <a:pPr/>
              <a:t>27</a:t>
            </a:fld>
            <a:endParaRPr lang="zh-CN" altLang="en-US"/>
          </a:p>
        </p:txBody>
      </p:sp>
    </p:spTree>
    <p:extLst>
      <p:ext uri="{BB962C8B-B14F-4D97-AF65-F5344CB8AC3E}">
        <p14:creationId xmlns:p14="http://schemas.microsoft.com/office/powerpoint/2010/main" val="26849689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BAFAE-EA68-C604-C0F1-C06F09182DAA}"/>
              </a:ext>
            </a:extLst>
          </p:cNvPr>
          <p:cNvSpPr>
            <a:spLocks noGrp="1"/>
          </p:cNvSpPr>
          <p:nvPr>
            <p:ph type="title"/>
          </p:nvPr>
        </p:nvSpPr>
        <p:spPr/>
        <p:txBody>
          <a:bodyPr/>
          <a:lstStyle/>
          <a:p>
            <a:r>
              <a:rPr lang="en-US"/>
              <a:t>SY 2022-2023</a:t>
            </a:r>
            <a:r>
              <a:rPr lang="en-US" b="0" i="0">
                <a:effectLst/>
              </a:rPr>
              <a:t> Determinations of Need for Special Ed TA or Intervention</a:t>
            </a:r>
            <a:endParaRPr lang="en-US"/>
          </a:p>
        </p:txBody>
      </p:sp>
      <p:sp>
        <p:nvSpPr>
          <p:cNvPr id="3" name="Content Placeholder 2">
            <a:extLst>
              <a:ext uri="{FF2B5EF4-FFF2-40B4-BE49-F238E27FC236}">
                <a16:creationId xmlns:a16="http://schemas.microsoft.com/office/drawing/2014/main" id="{7303DF50-B9D5-DDC2-A69A-1C88FD51CD53}"/>
              </a:ext>
            </a:extLst>
          </p:cNvPr>
          <p:cNvSpPr>
            <a:spLocks noGrp="1"/>
          </p:cNvSpPr>
          <p:nvPr>
            <p:ph idx="1"/>
          </p:nvPr>
        </p:nvSpPr>
        <p:spPr/>
        <p:txBody>
          <a:bodyPr/>
          <a:lstStyle/>
          <a:p>
            <a:pPr algn="l"/>
            <a:r>
              <a:rPr lang="en-US" b="0" i="0">
                <a:solidFill>
                  <a:srgbClr val="000000"/>
                </a:solidFill>
                <a:effectLst/>
                <a:latin typeface="Segoe SemiBold"/>
              </a:rPr>
              <a:t>MA uses the following categories:</a:t>
            </a:r>
          </a:p>
          <a:p>
            <a:pPr marL="0" indent="0">
              <a:buNone/>
            </a:pPr>
            <a:endParaRPr lang="en-US"/>
          </a:p>
        </p:txBody>
      </p:sp>
      <p:graphicFrame>
        <p:nvGraphicFramePr>
          <p:cNvPr id="5" name="Table 5">
            <a:extLst>
              <a:ext uri="{FF2B5EF4-FFF2-40B4-BE49-F238E27FC236}">
                <a16:creationId xmlns:a16="http://schemas.microsoft.com/office/drawing/2014/main" id="{CB19AF8A-04D9-680C-C422-716E5D08B7EA}"/>
              </a:ext>
            </a:extLst>
          </p:cNvPr>
          <p:cNvGraphicFramePr>
            <a:graphicFrameLocks noGrp="1"/>
          </p:cNvGraphicFramePr>
          <p:nvPr>
            <p:extLst>
              <p:ext uri="{D42A27DB-BD31-4B8C-83A1-F6EECF244321}">
                <p14:modId xmlns:p14="http://schemas.microsoft.com/office/powerpoint/2010/main" val="864817675"/>
              </p:ext>
            </p:extLst>
          </p:nvPr>
        </p:nvGraphicFramePr>
        <p:xfrm>
          <a:off x="884420" y="2173574"/>
          <a:ext cx="10739836" cy="3646034"/>
        </p:xfrm>
        <a:graphic>
          <a:graphicData uri="http://schemas.openxmlformats.org/drawingml/2006/table">
            <a:tbl>
              <a:tblPr firstRow="1" bandRow="1">
                <a:tableStyleId>{5C22544A-7EE6-4342-B048-85BDC9FD1C3A}</a:tableStyleId>
              </a:tblPr>
              <a:tblGrid>
                <a:gridCol w="2684959">
                  <a:extLst>
                    <a:ext uri="{9D8B030D-6E8A-4147-A177-3AD203B41FA5}">
                      <a16:colId xmlns:a16="http://schemas.microsoft.com/office/drawing/2014/main" val="1629569355"/>
                    </a:ext>
                  </a:extLst>
                </a:gridCol>
                <a:gridCol w="2684959">
                  <a:extLst>
                    <a:ext uri="{9D8B030D-6E8A-4147-A177-3AD203B41FA5}">
                      <a16:colId xmlns:a16="http://schemas.microsoft.com/office/drawing/2014/main" val="1842366864"/>
                    </a:ext>
                  </a:extLst>
                </a:gridCol>
                <a:gridCol w="2684959">
                  <a:extLst>
                    <a:ext uri="{9D8B030D-6E8A-4147-A177-3AD203B41FA5}">
                      <a16:colId xmlns:a16="http://schemas.microsoft.com/office/drawing/2014/main" val="210517779"/>
                    </a:ext>
                  </a:extLst>
                </a:gridCol>
                <a:gridCol w="2684959">
                  <a:extLst>
                    <a:ext uri="{9D8B030D-6E8A-4147-A177-3AD203B41FA5}">
                      <a16:colId xmlns:a16="http://schemas.microsoft.com/office/drawing/2014/main" val="3231236895"/>
                    </a:ext>
                  </a:extLst>
                </a:gridCol>
              </a:tblGrid>
              <a:tr h="1235919">
                <a:tc>
                  <a:txBody>
                    <a:bodyPr/>
                    <a:lstStyle/>
                    <a:p>
                      <a:r>
                        <a:rPr lang="en-US" sz="2400"/>
                        <a:t>Meets Requirements (MR)</a:t>
                      </a:r>
                    </a:p>
                  </a:txBody>
                  <a:tcPr/>
                </a:tc>
                <a:tc>
                  <a:txBody>
                    <a:bodyPr/>
                    <a:lstStyle/>
                    <a:p>
                      <a:r>
                        <a:rPr lang="en-US" sz="2400"/>
                        <a:t>Needs Assistance (NA)</a:t>
                      </a:r>
                    </a:p>
                  </a:txBody>
                  <a:tcPr/>
                </a:tc>
                <a:tc>
                  <a:txBody>
                    <a:bodyPr/>
                    <a:lstStyle/>
                    <a:p>
                      <a:r>
                        <a:rPr lang="en-US" sz="2400"/>
                        <a:t>Needs Intervention (NI)</a:t>
                      </a:r>
                    </a:p>
                  </a:txBody>
                  <a:tcPr/>
                </a:tc>
                <a:tc>
                  <a:txBody>
                    <a:bodyPr/>
                    <a:lstStyle/>
                    <a:p>
                      <a:r>
                        <a:rPr lang="en-US" sz="2400"/>
                        <a:t>Needs Substantial Intervention (NSI)</a:t>
                      </a:r>
                    </a:p>
                  </a:txBody>
                  <a:tcPr/>
                </a:tc>
                <a:extLst>
                  <a:ext uri="{0D108BD9-81ED-4DB2-BD59-A6C34878D82A}">
                    <a16:rowId xmlns:a16="http://schemas.microsoft.com/office/drawing/2014/main" val="719254479"/>
                  </a:ext>
                </a:extLst>
              </a:tr>
              <a:tr h="2091554">
                <a:tc>
                  <a:txBody>
                    <a:bodyPr/>
                    <a:lstStyle/>
                    <a:p>
                      <a:r>
                        <a:rPr lang="en-US"/>
                        <a:t>Special Education Determination Percentage </a:t>
                      </a:r>
                    </a:p>
                    <a:p>
                      <a:endParaRPr lang="en-US"/>
                    </a:p>
                    <a:p>
                      <a:r>
                        <a:rPr lang="en-US"/>
                        <a:t>75.0-100.0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Special Education Determination Percentage </a:t>
                      </a:r>
                    </a:p>
                    <a:p>
                      <a:endParaRPr lang="en-US"/>
                    </a:p>
                    <a:p>
                      <a:r>
                        <a:rPr lang="en-US"/>
                        <a:t>65.0-74.9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Special Education Determination Percentage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r>
                        <a:rPr lang="en-US"/>
                        <a:t>0-64.9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 substantial failure to comply with a condition of LEA eligibility under Part B of the IDEA (300.200 – 300.213)</a:t>
                      </a:r>
                    </a:p>
                  </a:txBody>
                  <a:tcPr/>
                </a:tc>
                <a:extLst>
                  <a:ext uri="{0D108BD9-81ED-4DB2-BD59-A6C34878D82A}">
                    <a16:rowId xmlns:a16="http://schemas.microsoft.com/office/drawing/2014/main" val="4237604847"/>
                  </a:ext>
                </a:extLst>
              </a:tr>
            </a:tbl>
          </a:graphicData>
        </a:graphic>
      </p:graphicFrame>
    </p:spTree>
    <p:extLst>
      <p:ext uri="{BB962C8B-B14F-4D97-AF65-F5344CB8AC3E}">
        <p14:creationId xmlns:p14="http://schemas.microsoft.com/office/powerpoint/2010/main" val="1064950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5423-822C-2B44-10CB-75D5597B3871}"/>
              </a:ext>
            </a:extLst>
          </p:cNvPr>
          <p:cNvSpPr>
            <a:spLocks noGrp="1"/>
          </p:cNvSpPr>
          <p:nvPr>
            <p:ph type="title"/>
          </p:nvPr>
        </p:nvSpPr>
        <p:spPr/>
        <p:txBody>
          <a:bodyPr/>
          <a:lstStyle/>
          <a:p>
            <a:r>
              <a:rPr lang="en-US"/>
              <a:t>SY 2022-2023 Technical Assistance and Intervention</a:t>
            </a:r>
          </a:p>
        </p:txBody>
      </p:sp>
      <p:sp>
        <p:nvSpPr>
          <p:cNvPr id="3" name="Content Placeholder 2">
            <a:extLst>
              <a:ext uri="{FF2B5EF4-FFF2-40B4-BE49-F238E27FC236}">
                <a16:creationId xmlns:a16="http://schemas.microsoft.com/office/drawing/2014/main" id="{C9C27F48-7A59-B72D-3E28-2A4501F3D7F3}"/>
              </a:ext>
            </a:extLst>
          </p:cNvPr>
          <p:cNvSpPr>
            <a:spLocks noGrp="1"/>
          </p:cNvSpPr>
          <p:nvPr>
            <p:ph idx="1"/>
          </p:nvPr>
        </p:nvSpPr>
        <p:spPr>
          <a:xfrm>
            <a:off x="567743" y="1066532"/>
            <a:ext cx="11370972" cy="5049746"/>
          </a:xfrm>
        </p:spPr>
        <p:txBody>
          <a:bodyPr vert="horz" lIns="91440" tIns="45720" rIns="91440" bIns="45720" rtlCol="0" anchor="t">
            <a:noAutofit/>
          </a:bodyPr>
          <a:lstStyle/>
          <a:p>
            <a:r>
              <a:rPr lang="en-US">
                <a:solidFill>
                  <a:srgbClr val="222222"/>
                </a:solidFill>
                <a:latin typeface="Segoe UI"/>
                <a:cs typeface="Segoe UI"/>
              </a:rPr>
              <a:t>Existing accountability </a:t>
            </a:r>
            <a:r>
              <a:rPr lang="en-US" b="0" i="0">
                <a:solidFill>
                  <a:srgbClr val="222222"/>
                </a:solidFill>
                <a:effectLst/>
                <a:latin typeface="Segoe UI"/>
                <a:cs typeface="Segoe UI"/>
              </a:rPr>
              <a:t>and </a:t>
            </a:r>
            <a:r>
              <a:rPr lang="en-US">
                <a:solidFill>
                  <a:srgbClr val="222222"/>
                </a:solidFill>
                <a:latin typeface="Segoe UI"/>
                <a:cs typeface="Segoe UI"/>
              </a:rPr>
              <a:t>assistance liaisons from DESE offices will collaborate to ensure a coordinated approach:</a:t>
            </a:r>
            <a:endParaRPr lang="en-US" b="0" i="0">
              <a:solidFill>
                <a:srgbClr val="222222"/>
              </a:solidFill>
              <a:effectLst/>
              <a:latin typeface="-apple-system"/>
              <a:cs typeface="Segoe UI"/>
            </a:endParaRPr>
          </a:p>
          <a:p>
            <a:pPr lvl="1"/>
            <a:r>
              <a:rPr lang="en-US" b="0" i="0">
                <a:solidFill>
                  <a:srgbClr val="222222"/>
                </a:solidFill>
                <a:effectLst/>
                <a:latin typeface="-apple-system"/>
                <a:cs typeface="Segoe UI"/>
              </a:rPr>
              <a:t>Special Education Planning and Policy office (SEPP)</a:t>
            </a:r>
          </a:p>
          <a:p>
            <a:pPr lvl="1"/>
            <a:r>
              <a:rPr lang="en-US" b="0" i="0">
                <a:solidFill>
                  <a:srgbClr val="222222"/>
                </a:solidFill>
                <a:effectLst/>
                <a:latin typeface="-apple-system"/>
                <a:cs typeface="Segoe UI"/>
              </a:rPr>
              <a:t>Office of Public School Monitoring (PSM)</a:t>
            </a:r>
            <a:r>
              <a:rPr lang="en-US">
                <a:solidFill>
                  <a:srgbClr val="222222"/>
                </a:solidFill>
                <a:latin typeface="-apple-system"/>
                <a:cs typeface="Segoe UI"/>
              </a:rPr>
              <a:t> </a:t>
            </a:r>
            <a:endParaRPr lang="en-US" b="0" i="0">
              <a:solidFill>
                <a:srgbClr val="222222"/>
              </a:solidFill>
              <a:effectLst/>
              <a:latin typeface="-apple-system"/>
            </a:endParaRPr>
          </a:p>
          <a:p>
            <a:pPr lvl="1"/>
            <a:r>
              <a:rPr lang="en-US" b="0" i="0">
                <a:solidFill>
                  <a:srgbClr val="222222"/>
                </a:solidFill>
                <a:effectLst/>
                <a:latin typeface="-apple-system"/>
                <a:cs typeface="Segoe UI"/>
              </a:rPr>
              <a:t>Statewide System of Support (SSOS)</a:t>
            </a:r>
          </a:p>
          <a:p>
            <a:pPr lvl="1"/>
            <a:r>
              <a:rPr lang="en-US" b="0" i="0">
                <a:solidFill>
                  <a:srgbClr val="222222"/>
                </a:solidFill>
                <a:effectLst/>
                <a:latin typeface="-apple-system"/>
                <a:cs typeface="Segoe UI"/>
              </a:rPr>
              <a:t>Office of School Turnaround (OST)</a:t>
            </a:r>
          </a:p>
          <a:p>
            <a:pPr lvl="1"/>
            <a:r>
              <a:rPr lang="en-US" b="0" i="0">
                <a:solidFill>
                  <a:srgbClr val="222222"/>
                </a:solidFill>
                <a:effectLst/>
                <a:latin typeface="-apple-system"/>
                <a:cs typeface="Segoe UI"/>
              </a:rPr>
              <a:t>Office of Charter Schools &amp; School Redesign (CSSRD)</a:t>
            </a:r>
            <a:endParaRPr lang="en-US">
              <a:solidFill>
                <a:srgbClr val="222222"/>
              </a:solidFill>
              <a:latin typeface="-apple-system"/>
              <a:cs typeface="Segoe UI"/>
            </a:endParaRPr>
          </a:p>
          <a:p>
            <a:r>
              <a:rPr lang="en-US" b="1">
                <a:solidFill>
                  <a:srgbClr val="222222"/>
                </a:solidFill>
                <a:latin typeface="-apple-system"/>
                <a:cs typeface="Segoe UI"/>
              </a:rPr>
              <a:t>Communication will be provided directly</a:t>
            </a:r>
            <a:r>
              <a:rPr lang="en-US" b="1" i="0">
                <a:solidFill>
                  <a:srgbClr val="222222"/>
                </a:solidFill>
                <a:effectLst/>
                <a:latin typeface="-apple-system"/>
                <a:cs typeface="Segoe UI"/>
              </a:rPr>
              <a:t> </a:t>
            </a:r>
            <a:r>
              <a:rPr lang="en-US" b="1">
                <a:solidFill>
                  <a:srgbClr val="222222"/>
                </a:solidFill>
                <a:latin typeface="-apple-system"/>
                <a:cs typeface="Segoe UI"/>
              </a:rPr>
              <a:t>to</a:t>
            </a:r>
            <a:r>
              <a:rPr lang="en-US" b="1" i="0">
                <a:solidFill>
                  <a:srgbClr val="222222"/>
                </a:solidFill>
                <a:effectLst/>
                <a:latin typeface="-apple-system"/>
                <a:cs typeface="Segoe UI"/>
              </a:rPr>
              <a:t> LEAs about tailored </a:t>
            </a:r>
            <a:r>
              <a:rPr lang="en-US" b="1">
                <a:solidFill>
                  <a:srgbClr val="222222"/>
                </a:solidFill>
                <a:latin typeface="-apple-system"/>
                <a:cs typeface="Segoe UI"/>
              </a:rPr>
              <a:t>supports and the identification of a DESE liaison who will serve as the primary point of contact.</a:t>
            </a:r>
            <a:endParaRPr lang="en-US" b="1" i="0">
              <a:solidFill>
                <a:srgbClr val="222222"/>
              </a:solidFill>
              <a:effectLst/>
              <a:latin typeface="-apple-system"/>
            </a:endParaRPr>
          </a:p>
          <a:p>
            <a:pPr lvl="1"/>
            <a:endParaRPr lang="en-US">
              <a:solidFill>
                <a:srgbClr val="222222"/>
              </a:solidFill>
              <a:latin typeface="-apple-system"/>
            </a:endParaRPr>
          </a:p>
        </p:txBody>
      </p:sp>
      <p:sp>
        <p:nvSpPr>
          <p:cNvPr id="4" name="Slide Number Placeholder 3">
            <a:extLst>
              <a:ext uri="{FF2B5EF4-FFF2-40B4-BE49-F238E27FC236}">
                <a16:creationId xmlns:a16="http://schemas.microsoft.com/office/drawing/2014/main" id="{9AACE408-634C-6AED-16F0-B454B9032575}"/>
              </a:ext>
            </a:extLst>
          </p:cNvPr>
          <p:cNvSpPr>
            <a:spLocks noGrp="1"/>
          </p:cNvSpPr>
          <p:nvPr>
            <p:ph type="sldNum" sz="quarter" idx="12"/>
          </p:nvPr>
        </p:nvSpPr>
        <p:spPr/>
        <p:txBody>
          <a:bodyPr/>
          <a:lstStyle/>
          <a:p>
            <a:fld id="{FF27229C-EC7B-4063-A33B-28A5E87E32ED}" type="slidenum">
              <a:rPr lang="zh-CN" altLang="en-US" smtClean="0"/>
              <a:pPr/>
              <a:t>29</a:t>
            </a:fld>
            <a:endParaRPr lang="zh-CN" altLang="en-US"/>
          </a:p>
        </p:txBody>
      </p:sp>
    </p:spTree>
    <p:extLst>
      <p:ext uri="{BB962C8B-B14F-4D97-AF65-F5344CB8AC3E}">
        <p14:creationId xmlns:p14="http://schemas.microsoft.com/office/powerpoint/2010/main" val="502643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0" normalizeH="0" baseline="0" noProof="0">
                <a:ln>
                  <a:noFill/>
                </a:ln>
                <a:solidFill>
                  <a:prstClr val="white"/>
                </a:solidFill>
                <a:effectLst/>
                <a:uLnTx/>
                <a:uFillTx/>
                <a:latin typeface="Segoe SemiBold" panose="020B0703040204020203" pitchFamily="34" charset="0"/>
                <a:ea typeface="+mn-ea"/>
                <a:cs typeface="Segoe SemiBold" panose="020B0703040204020203" pitchFamily="34" charset="0"/>
              </a:rPr>
              <a:t>01</a:t>
            </a:r>
            <a:endParaRPr kumimoji="0" lang="zh-CN" altLang="en-US" sz="6000" b="0" i="0" u="none" strike="noStrike" kern="1200" cap="none" spc="0" normalizeH="0" baseline="0" noProof="0">
              <a:ln>
                <a:noFill/>
              </a:ln>
              <a:solidFill>
                <a:prstClr val="white"/>
              </a:solidFill>
              <a:effectLst/>
              <a:uLnTx/>
              <a:uFillTx/>
              <a:latin typeface="Segoe SemiBold" panose="020B0703040204020203" pitchFamily="34" charset="0"/>
              <a:ea typeface="+mn-ea"/>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a:defRPr/>
            </a:pPr>
            <a:r>
              <a:rPr kumimoji="0" lang="en-US" altLang="zh-CN" sz="4000" b="0" i="0" u="none" strike="noStrike" kern="1200" cap="none" spc="0" normalizeH="0" baseline="0" noProof="0" dirty="0">
                <a:ln>
                  <a:noFill/>
                </a:ln>
                <a:solidFill>
                  <a:srgbClr val="203B6A">
                    <a:lumMod val="50000"/>
                  </a:srgbClr>
                </a:solidFill>
                <a:effectLst/>
                <a:uLnTx/>
                <a:uFillTx/>
                <a:latin typeface="Segoe UI Semibold"/>
                <a:ea typeface="Segoe UI Black" panose="020B0A02040204020203" pitchFamily="34" charset="0"/>
                <a:cs typeface="Arial" panose="020B0604020202020204" pitchFamily="34" charset="0"/>
              </a:rPr>
              <a:t>MA Commission for the Blind</a:t>
            </a:r>
          </a:p>
        </p:txBody>
      </p:sp>
    </p:spTree>
    <p:extLst>
      <p:ext uri="{BB962C8B-B14F-4D97-AF65-F5344CB8AC3E}">
        <p14:creationId xmlns:p14="http://schemas.microsoft.com/office/powerpoint/2010/main" val="10182667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CEA57-0F39-114E-95F5-7F4E1638DEF8}"/>
              </a:ext>
            </a:extLst>
          </p:cNvPr>
          <p:cNvSpPr>
            <a:spLocks noGrp="1"/>
          </p:cNvSpPr>
          <p:nvPr>
            <p:ph type="title"/>
          </p:nvPr>
        </p:nvSpPr>
        <p:spPr/>
        <p:txBody>
          <a:bodyPr/>
          <a:lstStyle/>
          <a:p>
            <a:r>
              <a:rPr lang="en-US"/>
              <a:t>What is a Chapter 688 Referral?</a:t>
            </a:r>
          </a:p>
        </p:txBody>
      </p:sp>
      <p:sp>
        <p:nvSpPr>
          <p:cNvPr id="3" name="Content Placeholder 2">
            <a:extLst>
              <a:ext uri="{FF2B5EF4-FFF2-40B4-BE49-F238E27FC236}">
                <a16:creationId xmlns:a16="http://schemas.microsoft.com/office/drawing/2014/main" id="{3DDF370C-CD81-2F32-5ECE-0ABDCD6383EF}"/>
              </a:ext>
            </a:extLst>
          </p:cNvPr>
          <p:cNvSpPr>
            <a:spLocks noGrp="1"/>
          </p:cNvSpPr>
          <p:nvPr>
            <p:ph idx="1"/>
          </p:nvPr>
        </p:nvSpPr>
        <p:spPr/>
        <p:txBody>
          <a:bodyPr/>
          <a:lstStyle/>
          <a:p>
            <a:r>
              <a:rPr lang="en-US" sz="2800"/>
              <a:t>A Chapter 688 referral is a way to help adult agencies, schools, and families to identify and plan ahead for needed adult services for students with severe disabilities. Schools send a Chapter 688 referral electronically to the adult agency that the IEP Team thinks might be able to meet a student’s needs when the student graduates from high school or turns 22.</a:t>
            </a:r>
          </a:p>
          <a:p>
            <a:r>
              <a:rPr lang="en-US" sz="2800"/>
              <a:t>“A 688 referral is not an application for agency eligibility. Schools submit the 688 referral, but families are responsible for submitting an application to the agency. Agencies must receive a complete application so they can decide whether the student will be eligible to receive adult services.</a:t>
            </a:r>
          </a:p>
          <a:p>
            <a:pPr marL="0" indent="0">
              <a:buNone/>
            </a:pPr>
            <a:endParaRPr lang="en-US"/>
          </a:p>
        </p:txBody>
      </p:sp>
      <p:sp>
        <p:nvSpPr>
          <p:cNvPr id="4" name="Slide Number Placeholder 3">
            <a:extLst>
              <a:ext uri="{FF2B5EF4-FFF2-40B4-BE49-F238E27FC236}">
                <a16:creationId xmlns:a16="http://schemas.microsoft.com/office/drawing/2014/main" id="{4D471F5A-2F25-9CEC-3B27-8051A2914F8C}"/>
              </a:ext>
            </a:extLst>
          </p:cNvPr>
          <p:cNvSpPr>
            <a:spLocks noGrp="1"/>
          </p:cNvSpPr>
          <p:nvPr>
            <p:ph type="sldNum" sz="quarter" idx="12"/>
          </p:nvPr>
        </p:nvSpPr>
        <p:spPr/>
        <p:txBody>
          <a:bodyPr/>
          <a:lstStyle/>
          <a:p>
            <a:fld id="{FF27229C-EC7B-4063-A33B-28A5E87E32ED}" type="slidenum">
              <a:rPr lang="zh-CN" altLang="en-US" smtClean="0"/>
              <a:pPr/>
              <a:t>30</a:t>
            </a:fld>
            <a:endParaRPr lang="zh-CN" altLang="en-US"/>
          </a:p>
        </p:txBody>
      </p:sp>
    </p:spTree>
    <p:extLst>
      <p:ext uri="{BB962C8B-B14F-4D97-AF65-F5344CB8AC3E}">
        <p14:creationId xmlns:p14="http://schemas.microsoft.com/office/powerpoint/2010/main" val="15993417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B38B3-7E89-A4A3-69F9-F1A0AFC502B9}"/>
              </a:ext>
            </a:extLst>
          </p:cNvPr>
          <p:cNvSpPr>
            <a:spLocks noGrp="1"/>
          </p:cNvSpPr>
          <p:nvPr>
            <p:ph type="title"/>
          </p:nvPr>
        </p:nvSpPr>
        <p:spPr/>
        <p:txBody>
          <a:bodyPr/>
          <a:lstStyle/>
          <a:p>
            <a:r>
              <a:rPr lang="en-US"/>
              <a:t>Who should have a Chapter 688 Referral?</a:t>
            </a:r>
          </a:p>
        </p:txBody>
      </p:sp>
      <p:sp>
        <p:nvSpPr>
          <p:cNvPr id="3" name="Content Placeholder 2">
            <a:extLst>
              <a:ext uri="{FF2B5EF4-FFF2-40B4-BE49-F238E27FC236}">
                <a16:creationId xmlns:a16="http://schemas.microsoft.com/office/drawing/2014/main" id="{F6690674-A048-58B3-ADDB-A4D4096B9A4C}"/>
              </a:ext>
            </a:extLst>
          </p:cNvPr>
          <p:cNvSpPr>
            <a:spLocks noGrp="1"/>
          </p:cNvSpPr>
          <p:nvPr>
            <p:ph idx="1"/>
          </p:nvPr>
        </p:nvSpPr>
        <p:spPr/>
        <p:txBody>
          <a:bodyPr/>
          <a:lstStyle/>
          <a:p>
            <a:r>
              <a:rPr lang="en-US"/>
              <a:t>To have a Chapter 688 referral, a student must: </a:t>
            </a:r>
          </a:p>
          <a:p>
            <a:pPr lvl="1"/>
            <a:r>
              <a:rPr lang="en-US"/>
              <a:t>Have an Individualized Education Program (IEP) </a:t>
            </a:r>
          </a:p>
          <a:p>
            <a:pPr lvl="1"/>
            <a:r>
              <a:rPr lang="en-US"/>
              <a:t>Need continuing services because of the severity of their disability</a:t>
            </a:r>
          </a:p>
          <a:p>
            <a:pPr lvl="1"/>
            <a:r>
              <a:rPr lang="en-US"/>
              <a:t>Be unable to work 20 or more hours per week in competitive employment</a:t>
            </a:r>
          </a:p>
        </p:txBody>
      </p:sp>
      <p:sp>
        <p:nvSpPr>
          <p:cNvPr id="4" name="Slide Number Placeholder 3">
            <a:extLst>
              <a:ext uri="{FF2B5EF4-FFF2-40B4-BE49-F238E27FC236}">
                <a16:creationId xmlns:a16="http://schemas.microsoft.com/office/drawing/2014/main" id="{AB094238-29B5-7414-E424-952C916E1BC0}"/>
              </a:ext>
            </a:extLst>
          </p:cNvPr>
          <p:cNvSpPr>
            <a:spLocks noGrp="1"/>
          </p:cNvSpPr>
          <p:nvPr>
            <p:ph type="sldNum" sz="quarter" idx="12"/>
          </p:nvPr>
        </p:nvSpPr>
        <p:spPr/>
        <p:txBody>
          <a:bodyPr/>
          <a:lstStyle/>
          <a:p>
            <a:fld id="{FF27229C-EC7B-4063-A33B-28A5E87E32ED}" type="slidenum">
              <a:rPr lang="zh-CN" altLang="en-US" smtClean="0"/>
              <a:pPr/>
              <a:t>31</a:t>
            </a:fld>
            <a:endParaRPr lang="zh-CN" altLang="en-US"/>
          </a:p>
        </p:txBody>
      </p:sp>
    </p:spTree>
    <p:extLst>
      <p:ext uri="{BB962C8B-B14F-4D97-AF65-F5344CB8AC3E}">
        <p14:creationId xmlns:p14="http://schemas.microsoft.com/office/powerpoint/2010/main" val="304044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FCB34-A29E-D5D0-9963-0A5CA009D2A4}"/>
              </a:ext>
            </a:extLst>
          </p:cNvPr>
          <p:cNvSpPr>
            <a:spLocks noGrp="1"/>
          </p:cNvSpPr>
          <p:nvPr>
            <p:ph type="title"/>
          </p:nvPr>
        </p:nvSpPr>
        <p:spPr/>
        <p:txBody>
          <a:bodyPr/>
          <a:lstStyle/>
          <a:p>
            <a:r>
              <a:rPr lang="en-US"/>
              <a:t>Why is Chapter 688 Referral Important?</a:t>
            </a:r>
          </a:p>
        </p:txBody>
      </p:sp>
      <p:sp>
        <p:nvSpPr>
          <p:cNvPr id="3" name="Content Placeholder 2">
            <a:extLst>
              <a:ext uri="{FF2B5EF4-FFF2-40B4-BE49-F238E27FC236}">
                <a16:creationId xmlns:a16="http://schemas.microsoft.com/office/drawing/2014/main" id="{35F3E5E9-6B8D-D0E0-1BC6-55B2FA6D7246}"/>
              </a:ext>
            </a:extLst>
          </p:cNvPr>
          <p:cNvSpPr>
            <a:spLocks noGrp="1"/>
          </p:cNvSpPr>
          <p:nvPr>
            <p:ph idx="1"/>
          </p:nvPr>
        </p:nvSpPr>
        <p:spPr/>
        <p:txBody>
          <a:bodyPr/>
          <a:lstStyle/>
          <a:p>
            <a:r>
              <a:rPr lang="en-US"/>
              <a:t>The Chapter 688 referral process is important for two reasons: </a:t>
            </a:r>
          </a:p>
          <a:p>
            <a:r>
              <a:rPr lang="en-US"/>
              <a:t>(1) It allows adult agencies to advocate for funding from the state legislature to serve students with disabilities when they exit from school. </a:t>
            </a:r>
          </a:p>
          <a:p>
            <a:r>
              <a:rPr lang="en-US"/>
              <a:t>(2) The Chapter 688 referral also alerts the adult agency to work with the student, family, and school to complete an Individualized Transition Plan (ITP) that will help to plan the supports the student may need after they exit school.</a:t>
            </a:r>
          </a:p>
        </p:txBody>
      </p:sp>
      <p:sp>
        <p:nvSpPr>
          <p:cNvPr id="4" name="Slide Number Placeholder 3">
            <a:extLst>
              <a:ext uri="{FF2B5EF4-FFF2-40B4-BE49-F238E27FC236}">
                <a16:creationId xmlns:a16="http://schemas.microsoft.com/office/drawing/2014/main" id="{EAC7CAF8-118A-56A9-1849-C143F9A12ECD}"/>
              </a:ext>
            </a:extLst>
          </p:cNvPr>
          <p:cNvSpPr>
            <a:spLocks noGrp="1"/>
          </p:cNvSpPr>
          <p:nvPr>
            <p:ph type="sldNum" sz="quarter" idx="12"/>
          </p:nvPr>
        </p:nvSpPr>
        <p:spPr/>
        <p:txBody>
          <a:bodyPr/>
          <a:lstStyle/>
          <a:p>
            <a:fld id="{FF27229C-EC7B-4063-A33B-28A5E87E32ED}" type="slidenum">
              <a:rPr lang="zh-CN" altLang="en-US" smtClean="0"/>
              <a:pPr/>
              <a:t>32</a:t>
            </a:fld>
            <a:endParaRPr lang="zh-CN" altLang="en-US"/>
          </a:p>
        </p:txBody>
      </p:sp>
    </p:spTree>
    <p:extLst>
      <p:ext uri="{BB962C8B-B14F-4D97-AF65-F5344CB8AC3E}">
        <p14:creationId xmlns:p14="http://schemas.microsoft.com/office/powerpoint/2010/main" val="31295430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1738E-C3CC-D091-00A6-B50C8480E1D6}"/>
              </a:ext>
            </a:extLst>
          </p:cNvPr>
          <p:cNvSpPr>
            <a:spLocks noGrp="1"/>
          </p:cNvSpPr>
          <p:nvPr>
            <p:ph type="title"/>
          </p:nvPr>
        </p:nvSpPr>
        <p:spPr/>
        <p:txBody>
          <a:bodyPr/>
          <a:lstStyle/>
          <a:p>
            <a:r>
              <a:rPr lang="en-US"/>
              <a:t>Tips for 688 Referrals</a:t>
            </a:r>
          </a:p>
        </p:txBody>
      </p:sp>
      <p:sp>
        <p:nvSpPr>
          <p:cNvPr id="3" name="Content Placeholder 2">
            <a:extLst>
              <a:ext uri="{FF2B5EF4-FFF2-40B4-BE49-F238E27FC236}">
                <a16:creationId xmlns:a16="http://schemas.microsoft.com/office/drawing/2014/main" id="{16C77E3C-4D42-8257-BC10-0F5778ED4102}"/>
              </a:ext>
            </a:extLst>
          </p:cNvPr>
          <p:cNvSpPr>
            <a:spLocks noGrp="1"/>
          </p:cNvSpPr>
          <p:nvPr>
            <p:ph idx="1"/>
          </p:nvPr>
        </p:nvSpPr>
        <p:spPr/>
        <p:txBody>
          <a:bodyPr/>
          <a:lstStyle/>
          <a:p>
            <a:r>
              <a:rPr lang="en-US"/>
              <a:t>TIP 1: Learn the steps in the Chapter 688 referral process</a:t>
            </a:r>
          </a:p>
          <a:p>
            <a:r>
              <a:rPr lang="en-US"/>
              <a:t>TIP 2: Learn about the adult agencies</a:t>
            </a:r>
          </a:p>
          <a:p>
            <a:r>
              <a:rPr lang="en-US"/>
              <a:t>TIP 3: Learn what the family is responsible for after the school makes the Chapter 688 referral</a:t>
            </a:r>
          </a:p>
          <a:p>
            <a:r>
              <a:rPr lang="en-US"/>
              <a:t>TIP 4: Learn how to connect to other community resources</a:t>
            </a:r>
          </a:p>
        </p:txBody>
      </p:sp>
      <p:sp>
        <p:nvSpPr>
          <p:cNvPr id="4" name="Slide Number Placeholder 3">
            <a:extLst>
              <a:ext uri="{FF2B5EF4-FFF2-40B4-BE49-F238E27FC236}">
                <a16:creationId xmlns:a16="http://schemas.microsoft.com/office/drawing/2014/main" id="{3C17D7A5-9B95-A241-B386-19E93D4D0CDD}"/>
              </a:ext>
            </a:extLst>
          </p:cNvPr>
          <p:cNvSpPr>
            <a:spLocks noGrp="1"/>
          </p:cNvSpPr>
          <p:nvPr>
            <p:ph type="sldNum" sz="quarter" idx="12"/>
          </p:nvPr>
        </p:nvSpPr>
        <p:spPr/>
        <p:txBody>
          <a:bodyPr/>
          <a:lstStyle/>
          <a:p>
            <a:fld id="{FF27229C-EC7B-4063-A33B-28A5E87E32ED}" type="slidenum">
              <a:rPr lang="zh-CN" altLang="en-US" smtClean="0"/>
              <a:pPr/>
              <a:t>33</a:t>
            </a:fld>
            <a:endParaRPr lang="zh-CN" altLang="en-US"/>
          </a:p>
        </p:txBody>
      </p:sp>
    </p:spTree>
    <p:extLst>
      <p:ext uri="{BB962C8B-B14F-4D97-AF65-F5344CB8AC3E}">
        <p14:creationId xmlns:p14="http://schemas.microsoft.com/office/powerpoint/2010/main" val="28377023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A11D2-3C27-DAE8-9F64-3B1171A163A0}"/>
              </a:ext>
            </a:extLst>
          </p:cNvPr>
          <p:cNvSpPr>
            <a:spLocks noGrp="1"/>
          </p:cNvSpPr>
          <p:nvPr>
            <p:ph type="title"/>
          </p:nvPr>
        </p:nvSpPr>
        <p:spPr/>
        <p:txBody>
          <a:bodyPr/>
          <a:lstStyle/>
          <a:p>
            <a:r>
              <a:rPr lang="en-US"/>
              <a:t>Chapter 688 Referral Resources</a:t>
            </a:r>
          </a:p>
        </p:txBody>
      </p:sp>
      <p:sp>
        <p:nvSpPr>
          <p:cNvPr id="3" name="Content Placeholder 2">
            <a:extLst>
              <a:ext uri="{FF2B5EF4-FFF2-40B4-BE49-F238E27FC236}">
                <a16:creationId xmlns:a16="http://schemas.microsoft.com/office/drawing/2014/main" id="{5C4FC27B-26C9-194E-88A3-EB1B5DDE8495}"/>
              </a:ext>
            </a:extLst>
          </p:cNvPr>
          <p:cNvSpPr>
            <a:spLocks noGrp="1"/>
          </p:cNvSpPr>
          <p:nvPr>
            <p:ph idx="1"/>
          </p:nvPr>
        </p:nvSpPr>
        <p:spPr/>
        <p:txBody>
          <a:bodyPr/>
          <a:lstStyle/>
          <a:p>
            <a:r>
              <a:rPr lang="en-US" sz="2400" b="0" i="0" dirty="0">
                <a:solidFill>
                  <a:srgbClr val="203B6A"/>
                </a:solidFill>
                <a:effectLst/>
                <a:latin typeface="Segoe UI" panose="020B0502040204020203" pitchFamily="34" charset="0"/>
              </a:rPr>
              <a:t>Advisory</a:t>
            </a:r>
          </a:p>
          <a:p>
            <a:pPr marL="0" indent="0">
              <a:buNone/>
            </a:pPr>
            <a:r>
              <a:rPr lang="en-US" sz="2400" dirty="0">
                <a:hlinkClick r:id="rId2"/>
              </a:rPr>
              <a:t>Technical Assistance Advisory SPED 2021-2: Students with Autism and Application for Department of Developmental Services Adult Eligibility - Special Education (mass.edu)</a:t>
            </a:r>
            <a:endParaRPr lang="en-US" sz="2400" b="0" i="0" dirty="0">
              <a:solidFill>
                <a:srgbClr val="203B6A"/>
              </a:solidFill>
              <a:effectLst/>
              <a:latin typeface="Segoe UI" panose="020B0502040204020203" pitchFamily="34" charset="0"/>
            </a:endParaRPr>
          </a:p>
          <a:p>
            <a:r>
              <a:rPr lang="en-US" sz="2400" b="0" i="0" dirty="0">
                <a:solidFill>
                  <a:srgbClr val="203B6A"/>
                </a:solidFill>
                <a:effectLst/>
                <a:latin typeface="Segoe UI" panose="020B0502040204020203" pitchFamily="34" charset="0"/>
              </a:rPr>
              <a:t>Chapter 688</a:t>
            </a:r>
          </a:p>
          <a:p>
            <a:pPr marL="0" indent="0">
              <a:buNone/>
            </a:pPr>
            <a:r>
              <a:rPr lang="en-US" sz="2400" dirty="0">
                <a:hlinkClick r:id="rId3"/>
              </a:rPr>
              <a:t>Chapter 688 Information and Referral Forms - Special Education (mass.edu)</a:t>
            </a:r>
            <a:endParaRPr lang="en-US" sz="2400" dirty="0"/>
          </a:p>
          <a:p>
            <a:pPr marL="0" indent="0">
              <a:buNone/>
            </a:pPr>
            <a:r>
              <a:rPr lang="en-US" sz="2400" dirty="0">
                <a:solidFill>
                  <a:srgbClr val="203B6A"/>
                </a:solidFill>
              </a:rPr>
              <a:t>688 Referral Form</a:t>
            </a:r>
          </a:p>
          <a:p>
            <a:pPr marL="0" indent="0">
              <a:buNone/>
            </a:pPr>
            <a:r>
              <a:rPr lang="en-US" sz="2400" dirty="0">
                <a:hlinkClick r:id="rId4"/>
              </a:rPr>
              <a:t>referral-form.docx (live.com)</a:t>
            </a:r>
            <a:endParaRPr lang="en-US" sz="2400" dirty="0"/>
          </a:p>
          <a:p>
            <a:r>
              <a:rPr lang="en-US" sz="2400" dirty="0">
                <a:solidFill>
                  <a:srgbClr val="203B6A"/>
                </a:solidFill>
              </a:rPr>
              <a:t>Brochure</a:t>
            </a:r>
          </a:p>
          <a:p>
            <a:pPr marL="0" indent="0">
              <a:buNone/>
            </a:pPr>
            <a:r>
              <a:rPr lang="en-US" sz="2400" dirty="0">
                <a:hlinkClick r:id="rId5"/>
              </a:rPr>
              <a:t>Chapter 688 Referral Parent/Student Brochure (mass.edu)</a:t>
            </a:r>
            <a:endParaRPr lang="en-US" sz="2400" dirty="0">
              <a:solidFill>
                <a:srgbClr val="203B6A"/>
              </a:solidFill>
            </a:endParaRPr>
          </a:p>
          <a:p>
            <a:endParaRPr lang="en-US" sz="2400" b="0" i="0" dirty="0">
              <a:solidFill>
                <a:srgbClr val="203B6A"/>
              </a:solidFill>
              <a:effectLst/>
              <a:latin typeface="Segoe UI" panose="020B0502040204020203" pitchFamily="34" charset="0"/>
            </a:endParaRPr>
          </a:p>
          <a:p>
            <a:endParaRPr lang="en-US" dirty="0"/>
          </a:p>
        </p:txBody>
      </p:sp>
    </p:spTree>
    <p:extLst>
      <p:ext uri="{BB962C8B-B14F-4D97-AF65-F5344CB8AC3E}">
        <p14:creationId xmlns:p14="http://schemas.microsoft.com/office/powerpoint/2010/main" val="21409328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2">
            <a:extLst>
              <a:ext uri="{FF2B5EF4-FFF2-40B4-BE49-F238E27FC236}">
                <a16:creationId xmlns:a16="http://schemas.microsoft.com/office/drawing/2014/main" id="{0B3B9DBC-97CC-4A18-B4A6-66E240292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24">
            <a:extLst>
              <a:ext uri="{FF2B5EF4-FFF2-40B4-BE49-F238E27FC236}">
                <a16:creationId xmlns:a16="http://schemas.microsoft.com/office/drawing/2014/main" id="{F4492644-1D84-449E-94E4-5FC5C873D3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27"/>
            <a:ext cx="12188952" cy="455189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C9CC137-2A6B-41ED-BB17-B304570B20B5}"/>
              </a:ext>
            </a:extLst>
          </p:cNvPr>
          <p:cNvSpPr>
            <a:spLocks noGrp="1"/>
          </p:cNvSpPr>
          <p:nvPr>
            <p:ph type="ctrTitle"/>
          </p:nvPr>
        </p:nvSpPr>
        <p:spPr>
          <a:xfrm>
            <a:off x="795342" y="637953"/>
            <a:ext cx="8272458" cy="3189507"/>
          </a:xfrm>
        </p:spPr>
        <p:txBody>
          <a:bodyPr>
            <a:normAutofit/>
          </a:bodyPr>
          <a:lstStyle/>
          <a:p>
            <a:pPr algn="l"/>
            <a:r>
              <a:rPr lang="en-US" sz="6200">
                <a:solidFill>
                  <a:srgbClr val="FFFFFF"/>
                </a:solidFill>
              </a:rPr>
              <a:t>Coordinated Pandemic-</a:t>
            </a:r>
            <a:br>
              <a:rPr lang="en-US" sz="6200">
                <a:solidFill>
                  <a:srgbClr val="FFFFFF"/>
                </a:solidFill>
              </a:rPr>
            </a:br>
            <a:r>
              <a:rPr lang="en-US" sz="6200">
                <a:solidFill>
                  <a:srgbClr val="FFFFFF"/>
                </a:solidFill>
              </a:rPr>
              <a:t>Related Transition Services</a:t>
            </a:r>
          </a:p>
        </p:txBody>
      </p:sp>
      <p:sp>
        <p:nvSpPr>
          <p:cNvPr id="34" name="Freeform 6">
            <a:extLst>
              <a:ext uri="{FF2B5EF4-FFF2-40B4-BE49-F238E27FC236}">
                <a16:creationId xmlns:a16="http://schemas.microsoft.com/office/drawing/2014/main" id="{94EE1A74-DEBF-434E-8B5E-7AB296ECB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7747" y="4208147"/>
            <a:ext cx="339126" cy="1938528"/>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7">
            <a:extLst>
              <a:ext uri="{FF2B5EF4-FFF2-40B4-BE49-F238E27FC236}">
                <a16:creationId xmlns:a16="http://schemas.microsoft.com/office/drawing/2014/main" id="{8C7C4D4B-92D9-4FA4-A294-749E8574F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8739" y="4098333"/>
            <a:ext cx="201857" cy="1874520"/>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Rectangle 8">
            <a:extLst>
              <a:ext uri="{FF2B5EF4-FFF2-40B4-BE49-F238E27FC236}">
                <a16:creationId xmlns:a16="http://schemas.microsoft.com/office/drawing/2014/main" id="{BADA3358-2A3F-41B0-A458-6FD1DB3AF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48" y="4098334"/>
            <a:ext cx="893301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Rectangle 8">
            <a:extLst>
              <a:ext uri="{FF2B5EF4-FFF2-40B4-BE49-F238E27FC236}">
                <a16:creationId xmlns:a16="http://schemas.microsoft.com/office/drawing/2014/main" id="{E4737216-37B2-43AD-AB08-05BFCCEFC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066873" y="4377267"/>
            <a:ext cx="312207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80740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C69DA9C-416C-CDBF-1D36-CE85C7C44AA8}"/>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What are Coordinated Pandemic-Related Transition Services?</a:t>
            </a:r>
          </a:p>
        </p:txBody>
      </p:sp>
      <p:sp>
        <p:nvSpPr>
          <p:cNvPr id="3" name="Content Placeholder 2">
            <a:extLst>
              <a:ext uri="{FF2B5EF4-FFF2-40B4-BE49-F238E27FC236}">
                <a16:creationId xmlns:a16="http://schemas.microsoft.com/office/drawing/2014/main" id="{1E578C7F-A924-9689-A569-36AF798AAAFB}"/>
              </a:ext>
            </a:extLst>
          </p:cNvPr>
          <p:cNvSpPr>
            <a:spLocks noGrp="1"/>
          </p:cNvSpPr>
          <p:nvPr>
            <p:ph idx="1"/>
          </p:nvPr>
        </p:nvSpPr>
        <p:spPr>
          <a:xfrm>
            <a:off x="4810259" y="649480"/>
            <a:ext cx="6555347" cy="5546047"/>
          </a:xfrm>
        </p:spPr>
        <p:txBody>
          <a:bodyPr anchor="ctr">
            <a:normAutofit/>
          </a:bodyPr>
          <a:lstStyle/>
          <a:p>
            <a:pPr marL="0" indent="0">
              <a:buNone/>
            </a:pPr>
            <a:r>
              <a:rPr lang="en-US" b="0" i="0" u="none" strike="noStrike">
                <a:effectLst/>
                <a:latin typeface="Calibri" panose="020F0502020204030204" pitchFamily="34" charset="0"/>
              </a:rPr>
              <a:t>“To address the needs of individuals with IEPs who reached or will reach age 22 during the COVID-19 pandemic, the Commonwealth has enacted Chapter 42 of the Acts of 2022 allocating $10 million for transition “services for individuals with disabilities that reached age 22 between March 10, 2020, and September 1, 2023, and were entitled to special education services up to age 22.”  </a:t>
            </a:r>
            <a:endParaRPr lang="en-US"/>
          </a:p>
        </p:txBody>
      </p:sp>
    </p:spTree>
    <p:extLst>
      <p:ext uri="{BB962C8B-B14F-4D97-AF65-F5344CB8AC3E}">
        <p14:creationId xmlns:p14="http://schemas.microsoft.com/office/powerpoint/2010/main" val="2151810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3"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 name="Title 3">
            <a:extLst>
              <a:ext uri="{FF2B5EF4-FFF2-40B4-BE49-F238E27FC236}">
                <a16:creationId xmlns:a16="http://schemas.microsoft.com/office/drawing/2014/main" id="{762C829A-46D4-E734-2137-9B914AED98AB}"/>
              </a:ext>
            </a:extLst>
          </p:cNvPr>
          <p:cNvSpPr>
            <a:spLocks noGrp="1"/>
          </p:cNvSpPr>
          <p:nvPr>
            <p:ph type="title"/>
          </p:nvPr>
        </p:nvSpPr>
        <p:spPr>
          <a:xfrm>
            <a:off x="1098468" y="885651"/>
            <a:ext cx="3229803" cy="4624603"/>
          </a:xfrm>
        </p:spPr>
        <p:txBody>
          <a:bodyPr>
            <a:normAutofit/>
          </a:bodyPr>
          <a:lstStyle/>
          <a:p>
            <a:r>
              <a:rPr lang="en-US">
                <a:solidFill>
                  <a:srgbClr val="FFFFFF"/>
                </a:solidFill>
              </a:rPr>
              <a:t>Agencies Providing Services</a:t>
            </a:r>
            <a:br>
              <a:rPr lang="en-US">
                <a:solidFill>
                  <a:srgbClr val="FFFFFF"/>
                </a:solidFill>
              </a:rPr>
            </a:br>
            <a:endParaRPr lang="en-US">
              <a:solidFill>
                <a:srgbClr val="FFFFFF"/>
              </a:solidFill>
            </a:endParaRPr>
          </a:p>
        </p:txBody>
      </p:sp>
      <p:sp>
        <p:nvSpPr>
          <p:cNvPr id="5" name="Content Placeholder 4">
            <a:extLst>
              <a:ext uri="{FF2B5EF4-FFF2-40B4-BE49-F238E27FC236}">
                <a16:creationId xmlns:a16="http://schemas.microsoft.com/office/drawing/2014/main" id="{21D13068-3E68-A566-70D2-340EAB59A495}"/>
              </a:ext>
            </a:extLst>
          </p:cNvPr>
          <p:cNvSpPr>
            <a:spLocks noGrp="1"/>
          </p:cNvSpPr>
          <p:nvPr>
            <p:ph idx="1"/>
          </p:nvPr>
        </p:nvSpPr>
        <p:spPr>
          <a:xfrm>
            <a:off x="4978708" y="885651"/>
            <a:ext cx="6525220" cy="4616849"/>
          </a:xfrm>
        </p:spPr>
        <p:txBody>
          <a:bodyPr anchor="ctr">
            <a:normAutofit lnSpcReduction="10000"/>
          </a:bodyPr>
          <a:lstStyle/>
          <a:p>
            <a:pPr marL="0" indent="0" rtl="0" fontAlgn="base">
              <a:buNone/>
            </a:pPr>
            <a:r>
              <a:rPr lang="en-US" sz="2400" b="0" i="0" u="none" strike="noStrike">
                <a:effectLst/>
                <a:latin typeface="Calibri" panose="020F0502020204030204" pitchFamily="34" charset="0"/>
              </a:rPr>
              <a:t>The Department is currently collaborating with state agencies that provide adult services to qualifying individuals with disabilities.</a:t>
            </a:r>
            <a:r>
              <a:rPr lang="en-US" sz="2400" b="0" i="0">
                <a:effectLst/>
                <a:latin typeface="Calibri" panose="020F0502020204030204" pitchFamily="34" charset="0"/>
              </a:rPr>
              <a:t>​</a:t>
            </a:r>
          </a:p>
          <a:p>
            <a:pPr marL="0" indent="0" rtl="0" fontAlgn="base">
              <a:buNone/>
            </a:pPr>
            <a:endParaRPr lang="en-US" sz="2400" b="0" i="0">
              <a:effectLst/>
              <a:latin typeface="Arial" panose="020B0604020202020204" pitchFamily="34" charset="0"/>
            </a:endParaRPr>
          </a:p>
          <a:p>
            <a:pPr rtl="0" fontAlgn="base">
              <a:buFont typeface="Arial" panose="020B0604020202020204" pitchFamily="34" charset="0"/>
              <a:buChar char="•"/>
            </a:pPr>
            <a:r>
              <a:rPr lang="en-US" sz="2400" b="0" i="0" u="none" strike="noStrike">
                <a:effectLst/>
                <a:latin typeface="Calibri" panose="020F0502020204030204" pitchFamily="34" charset="0"/>
              </a:rPr>
              <a:t>Department of Developmental Services (DDS)</a:t>
            </a:r>
            <a:r>
              <a:rPr lang="en-US" sz="2400" b="0" i="0">
                <a:effectLst/>
                <a:latin typeface="Calibri" panose="020F0502020204030204" pitchFamily="34" charset="0"/>
              </a:rPr>
              <a:t>​</a:t>
            </a:r>
            <a:endParaRPr lang="en-US" sz="2400" b="0" i="0">
              <a:effectLst/>
              <a:latin typeface="Arial" panose="020B0604020202020204" pitchFamily="34" charset="0"/>
            </a:endParaRPr>
          </a:p>
          <a:p>
            <a:pPr rtl="0" fontAlgn="base">
              <a:buFont typeface="Arial" panose="020B0604020202020204" pitchFamily="34" charset="0"/>
              <a:buChar char="•"/>
            </a:pPr>
            <a:r>
              <a:rPr lang="en-US" sz="2400" b="0" i="0" u="none" strike="noStrike">
                <a:effectLst/>
                <a:latin typeface="Calibri" panose="020F0502020204030204" pitchFamily="34" charset="0"/>
              </a:rPr>
              <a:t>Massachusetts Rehabilitation Commission (MRC)</a:t>
            </a:r>
            <a:r>
              <a:rPr lang="en-US" sz="2400" b="0" i="0">
                <a:effectLst/>
                <a:latin typeface="Calibri" panose="020F0502020204030204" pitchFamily="34" charset="0"/>
              </a:rPr>
              <a:t>​</a:t>
            </a:r>
            <a:endParaRPr lang="en-US" sz="2400" b="0" i="0">
              <a:effectLst/>
              <a:latin typeface="Arial" panose="020B0604020202020204" pitchFamily="34" charset="0"/>
            </a:endParaRPr>
          </a:p>
          <a:p>
            <a:pPr rtl="0" fontAlgn="base">
              <a:buFont typeface="Arial" panose="020B0604020202020204" pitchFamily="34" charset="0"/>
              <a:buChar char="•"/>
            </a:pPr>
            <a:r>
              <a:rPr lang="en-US" sz="2400" b="0" i="0" u="none" strike="noStrike">
                <a:effectLst/>
                <a:latin typeface="Calibri" panose="020F0502020204030204" pitchFamily="34" charset="0"/>
              </a:rPr>
              <a:t>Massachusetts Commission for the Blind (MCB)</a:t>
            </a:r>
            <a:r>
              <a:rPr lang="en-US" sz="2400" b="0" i="0">
                <a:effectLst/>
                <a:latin typeface="Calibri" panose="020F0502020204030204" pitchFamily="34" charset="0"/>
              </a:rPr>
              <a:t>​</a:t>
            </a:r>
            <a:endParaRPr lang="en-US" sz="2400" b="0" i="0">
              <a:effectLst/>
              <a:latin typeface="Arial" panose="020B0604020202020204" pitchFamily="34" charset="0"/>
            </a:endParaRPr>
          </a:p>
          <a:p>
            <a:pPr rtl="0" fontAlgn="base">
              <a:buFont typeface="Arial" panose="020B0604020202020204" pitchFamily="34" charset="0"/>
              <a:buChar char="•"/>
            </a:pPr>
            <a:r>
              <a:rPr lang="en-US" sz="2400" b="0" i="0" u="none" strike="noStrike">
                <a:effectLst/>
                <a:latin typeface="Calibri" panose="020F0502020204030204" pitchFamily="34" charset="0"/>
              </a:rPr>
              <a:t>Massachusetts Inclusive Concurrent Enrollment Initiative (MAICEI) - starting in January 2023</a:t>
            </a:r>
            <a:r>
              <a:rPr lang="en-US" sz="2400" b="0" i="0">
                <a:effectLst/>
                <a:latin typeface="Calibri" panose="020F0502020204030204" pitchFamily="34" charset="0"/>
              </a:rPr>
              <a:t>​</a:t>
            </a:r>
          </a:p>
          <a:p>
            <a:pPr marL="0" indent="0" rtl="0" fontAlgn="base">
              <a:buNone/>
            </a:pPr>
            <a:endParaRPr lang="en-US" sz="2400" b="0" i="0">
              <a:effectLst/>
              <a:latin typeface="Arial" panose="020B0604020202020204" pitchFamily="34" charset="0"/>
            </a:endParaRPr>
          </a:p>
          <a:p>
            <a:pPr marL="0" indent="0" rtl="0" fontAlgn="base">
              <a:buNone/>
            </a:pPr>
            <a:r>
              <a:rPr lang="en-US" sz="2400" b="0" i="0" u="none" strike="noStrike">
                <a:effectLst/>
                <a:latin typeface="Calibri" panose="020F0502020204030204" pitchFamily="34" charset="0"/>
              </a:rPr>
              <a:t>These agencies will expand their services to provide supports for eligible young adults. </a:t>
            </a:r>
            <a:endParaRPr lang="en-US" sz="2400" b="0" i="0">
              <a:effectLst/>
              <a:latin typeface="Arial" panose="020B0604020202020204" pitchFamily="34" charset="0"/>
            </a:endParaRPr>
          </a:p>
        </p:txBody>
      </p:sp>
    </p:spTree>
    <p:extLst>
      <p:ext uri="{BB962C8B-B14F-4D97-AF65-F5344CB8AC3E}">
        <p14:creationId xmlns:p14="http://schemas.microsoft.com/office/powerpoint/2010/main" val="20069030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9">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C207B791-599C-BC65-14CA-E2D6E07AD7E2}"/>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Connecting Students and Families to Services</a:t>
            </a:r>
          </a:p>
        </p:txBody>
      </p:sp>
      <p:sp>
        <p:nvSpPr>
          <p:cNvPr id="34" name="Content Placeholder 4">
            <a:extLst>
              <a:ext uri="{FF2B5EF4-FFF2-40B4-BE49-F238E27FC236}">
                <a16:creationId xmlns:a16="http://schemas.microsoft.com/office/drawing/2014/main" id="{3684042D-7BA8-AFA9-3DB6-A72BD1148053}"/>
              </a:ext>
            </a:extLst>
          </p:cNvPr>
          <p:cNvSpPr>
            <a:spLocks noGrp="1"/>
          </p:cNvSpPr>
          <p:nvPr>
            <p:ph idx="1"/>
          </p:nvPr>
        </p:nvSpPr>
        <p:spPr>
          <a:xfrm>
            <a:off x="1367624" y="2490436"/>
            <a:ext cx="9708995" cy="3567173"/>
          </a:xfrm>
        </p:spPr>
        <p:txBody>
          <a:bodyPr anchor="ctr">
            <a:normAutofit/>
          </a:bodyPr>
          <a:lstStyle/>
          <a:p>
            <a:pPr rtl="0" fontAlgn="base">
              <a:buFont typeface="Arial" panose="020B0604020202020204" pitchFamily="34" charset="0"/>
              <a:buChar char="•"/>
            </a:pPr>
            <a:r>
              <a:rPr lang="en-US" sz="2400" b="0" i="0" u="none" strike="noStrike">
                <a:effectLst/>
                <a:latin typeface="Calibri" panose="020F0502020204030204" pitchFamily="34" charset="0"/>
              </a:rPr>
              <a:t>Each agency will look at the </a:t>
            </a:r>
            <a:r>
              <a:rPr lang="en-US" sz="2400">
                <a:latin typeface="Calibri" panose="020F0502020204030204" pitchFamily="34" charset="0"/>
              </a:rPr>
              <a:t>young adults that </a:t>
            </a:r>
            <a:r>
              <a:rPr lang="en-US" sz="2400" b="0" i="0" u="none" strike="noStrike">
                <a:effectLst/>
                <a:latin typeface="Calibri" panose="020F0502020204030204" pitchFamily="34" charset="0"/>
              </a:rPr>
              <a:t>they already serve to see if they meet the criteria</a:t>
            </a:r>
            <a:r>
              <a:rPr lang="en-US" sz="2400" b="0" i="0">
                <a:effectLst/>
                <a:latin typeface="Calibri" panose="020F0502020204030204" pitchFamily="34" charset="0"/>
              </a:rPr>
              <a:t>​.</a:t>
            </a:r>
            <a:endParaRPr lang="en-US" sz="2400" b="0" i="0">
              <a:effectLst/>
              <a:latin typeface="Arial" panose="020B0604020202020204" pitchFamily="34" charset="0"/>
            </a:endParaRPr>
          </a:p>
          <a:p>
            <a:pPr fontAlgn="base"/>
            <a:r>
              <a:rPr lang="en-US" sz="2400" b="0" i="0" u="none" strike="noStrike">
                <a:effectLst/>
                <a:latin typeface="Calibri"/>
                <a:cs typeface="Calibri"/>
              </a:rPr>
              <a:t>Each agency will use social media to post information</a:t>
            </a:r>
            <a:r>
              <a:rPr lang="en-US" sz="2400">
                <a:latin typeface="Calibri"/>
                <a:cs typeface="Calibri"/>
              </a:rPr>
              <a:t> about available services</a:t>
            </a:r>
            <a:r>
              <a:rPr lang="en-US" sz="2400" b="0" i="0">
                <a:effectLst/>
                <a:latin typeface="Calibri"/>
                <a:cs typeface="Calibri"/>
              </a:rPr>
              <a:t>​.</a:t>
            </a:r>
          </a:p>
          <a:p>
            <a:pPr fontAlgn="base"/>
            <a:r>
              <a:rPr lang="en-US" sz="2400" b="0" i="0" u="none" strike="noStrike">
                <a:effectLst/>
                <a:latin typeface="Calibri"/>
                <a:cs typeface="Calibri"/>
              </a:rPr>
              <a:t>DESE </a:t>
            </a:r>
            <a:r>
              <a:rPr lang="en-US" sz="2400">
                <a:latin typeface="Calibri"/>
                <a:cs typeface="Calibri"/>
              </a:rPr>
              <a:t>is seeking assistance from </a:t>
            </a:r>
            <a:r>
              <a:rPr lang="en-US" sz="2400" b="0" i="0" u="none" strike="noStrike">
                <a:effectLst/>
                <a:latin typeface="Calibri"/>
                <a:cs typeface="Calibri"/>
              </a:rPr>
              <a:t>districts to reach out to</a:t>
            </a:r>
            <a:r>
              <a:rPr lang="en-US" sz="2400">
                <a:latin typeface="Calibri"/>
                <a:cs typeface="Calibri"/>
              </a:rPr>
              <a:t> former students</a:t>
            </a:r>
            <a:r>
              <a:rPr lang="en-US" sz="2400" b="0" i="0" u="none" strike="noStrike">
                <a:effectLst/>
                <a:latin typeface="Calibri"/>
                <a:cs typeface="Calibri"/>
              </a:rPr>
              <a:t> who meet the criteria to </a:t>
            </a:r>
            <a:r>
              <a:rPr lang="en-US" sz="2400">
                <a:latin typeface="Calibri"/>
                <a:cs typeface="Calibri"/>
              </a:rPr>
              <a:t>provide information.</a:t>
            </a:r>
            <a:endParaRPr lang="en-US" sz="2400" b="0" i="0">
              <a:effectLst/>
              <a:latin typeface="Calibri"/>
              <a:cs typeface="Calibri"/>
            </a:endParaRPr>
          </a:p>
          <a:p>
            <a:pPr rtl="0" fontAlgn="base">
              <a:buFont typeface="Arial" panose="020B0604020202020204" pitchFamily="34" charset="0"/>
              <a:buChar char="•"/>
            </a:pPr>
            <a:r>
              <a:rPr lang="en-US" sz="2400" b="0" i="0" u="none" strike="noStrike">
                <a:effectLst/>
                <a:latin typeface="Calibri" panose="020F0502020204030204" pitchFamily="34" charset="0"/>
              </a:rPr>
              <a:t>DESE </a:t>
            </a:r>
            <a:r>
              <a:rPr lang="en-US" sz="2400">
                <a:latin typeface="Calibri" panose="020F0502020204030204" pitchFamily="34" charset="0"/>
              </a:rPr>
              <a:t>is seeking assistance from </a:t>
            </a:r>
            <a:r>
              <a:rPr lang="en-US" sz="2400" b="0" i="0" u="none" strike="noStrike">
                <a:effectLst/>
                <a:latin typeface="Calibri" panose="020F0502020204030204" pitchFamily="34" charset="0"/>
              </a:rPr>
              <a:t>educator groups, community groups, and advocacy groups in providing information to eligible young adults.</a:t>
            </a:r>
            <a:endParaRPr lang="en-US" sz="2400" b="0" i="0">
              <a:effectLst/>
              <a:latin typeface="Arial" panose="020B0604020202020204" pitchFamily="34" charset="0"/>
            </a:endParaRPr>
          </a:p>
        </p:txBody>
      </p:sp>
    </p:spTree>
    <p:extLst>
      <p:ext uri="{BB962C8B-B14F-4D97-AF65-F5344CB8AC3E}">
        <p14:creationId xmlns:p14="http://schemas.microsoft.com/office/powerpoint/2010/main" val="24969900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7DB8135-BE9A-051F-1BDE-62BEA2D328D5}"/>
              </a:ext>
            </a:extLst>
          </p:cNvPr>
          <p:cNvSpPr>
            <a:spLocks noGrp="1"/>
          </p:cNvSpPr>
          <p:nvPr>
            <p:ph type="title"/>
          </p:nvPr>
        </p:nvSpPr>
        <p:spPr>
          <a:xfrm>
            <a:off x="524741" y="620392"/>
            <a:ext cx="3808268" cy="5504688"/>
          </a:xfrm>
        </p:spPr>
        <p:txBody>
          <a:bodyPr>
            <a:normAutofit/>
          </a:bodyPr>
          <a:lstStyle/>
          <a:p>
            <a:r>
              <a:rPr lang="en-US" sz="6000" dirty="0">
                <a:solidFill>
                  <a:schemeClr val="bg1"/>
                </a:solidFill>
              </a:rPr>
              <a:t>The Federation for Children with Special Needs</a:t>
            </a:r>
          </a:p>
        </p:txBody>
      </p:sp>
      <p:graphicFrame>
        <p:nvGraphicFramePr>
          <p:cNvPr id="5" name="Content Placeholder 2">
            <a:extLst>
              <a:ext uri="{FF2B5EF4-FFF2-40B4-BE49-F238E27FC236}">
                <a16:creationId xmlns:a16="http://schemas.microsoft.com/office/drawing/2014/main" id="{303C6438-1D2A-4C0E-29F1-5F457B92B50A}"/>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801320792"/>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9360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31" y="0"/>
            <a:ext cx="12343587" cy="6949440"/>
          </a:xfrm>
          <a:prstGeom prst="rect">
            <a:avLst/>
          </a:prstGeom>
        </p:spPr>
      </p:pic>
      <p:sp>
        <p:nvSpPr>
          <p:cNvPr id="110596" name="Rectangle 4"/>
          <p:cNvSpPr>
            <a:spLocks noGrp="1" noChangeArrowheads="1"/>
          </p:cNvSpPr>
          <p:nvPr>
            <p:ph type="ctrTitle" idx="4294967295"/>
          </p:nvPr>
        </p:nvSpPr>
        <p:spPr>
          <a:xfrm>
            <a:off x="4034637" y="2446495"/>
            <a:ext cx="8297019" cy="1051207"/>
          </a:xfrm>
          <a:prstGeom prst="rect">
            <a:avLst/>
          </a:prstGeom>
        </p:spPr>
        <p:txBody>
          <a:bodyPr anchor="ctr"/>
          <a:lstStyle/>
          <a:p>
            <a:pPr>
              <a:lnSpc>
                <a:spcPct val="100000"/>
              </a:lnSpc>
              <a:spcAft>
                <a:spcPts val="800"/>
              </a:spcAft>
            </a:pPr>
            <a:r>
              <a:rPr lang="en-US" sz="3200" dirty="0">
                <a:solidFill>
                  <a:schemeClr val="bg1"/>
                </a:solidFill>
                <a:latin typeface="Arial Bold" panose="020B0704020202020204" pitchFamily="34" charset="0"/>
                <a:cs typeface="Arial Bold" panose="020B0704020202020204" pitchFamily="34" charset="0"/>
              </a:rPr>
              <a:t>Massachusetts Commission for the Blind</a:t>
            </a:r>
            <a:endParaRPr lang="en-US" sz="3200" b="1" dirty="0">
              <a:solidFill>
                <a:schemeClr val="bg1"/>
              </a:solidFill>
              <a:latin typeface="Arial Bold" panose="020B0704020202020204" pitchFamily="34" charset="0"/>
              <a:cs typeface="Arial Bold" panose="020B0704020202020204" pitchFamily="34" charset="0"/>
            </a:endParaRPr>
          </a:p>
        </p:txBody>
      </p:sp>
      <p:sp>
        <p:nvSpPr>
          <p:cNvPr id="3" name="TextBox 2">
            <a:extLst>
              <a:ext uri="{FF2B5EF4-FFF2-40B4-BE49-F238E27FC236}">
                <a16:creationId xmlns:a16="http://schemas.microsoft.com/office/drawing/2014/main" id="{3A7EFD68-A79B-EA6B-DF37-97B26B43F9E4}"/>
              </a:ext>
            </a:extLst>
          </p:cNvPr>
          <p:cNvSpPr txBox="1"/>
          <p:nvPr/>
        </p:nvSpPr>
        <p:spPr>
          <a:xfrm>
            <a:off x="4034638" y="3264504"/>
            <a:ext cx="8732113" cy="1323632"/>
          </a:xfrm>
          <a:prstGeom prst="rect">
            <a:avLst/>
          </a:prstGeom>
          <a:noFill/>
        </p:spPr>
        <p:txBody>
          <a:bodyPr wrap="square">
            <a:spAutoFit/>
          </a:bodyPr>
          <a:lstStyle/>
          <a:p>
            <a:r>
              <a:rPr lang="en-US" sz="2667">
                <a:solidFill>
                  <a:schemeClr val="bg1"/>
                </a:solidFill>
                <a:latin typeface="Arial Bold" panose="020B0704020202020204" pitchFamily="34" charset="0"/>
                <a:cs typeface="Arial Bold" panose="020B0704020202020204" pitchFamily="34" charset="0"/>
              </a:rPr>
              <a:t>Accessible Instructional Materials (AIM) Library</a:t>
            </a:r>
            <a:br>
              <a:rPr lang="en-US" sz="2667">
                <a:solidFill>
                  <a:schemeClr val="bg1"/>
                </a:solidFill>
                <a:latin typeface="Arial Bold" panose="020B0704020202020204" pitchFamily="34" charset="0"/>
                <a:cs typeface="Arial Bold" panose="020B0704020202020204" pitchFamily="34" charset="0"/>
              </a:rPr>
            </a:br>
            <a:r>
              <a:rPr lang="en-US" sz="2667">
                <a:solidFill>
                  <a:schemeClr val="bg1"/>
                </a:solidFill>
                <a:latin typeface="Arial Bold" panose="020B0704020202020204" pitchFamily="34" charset="0"/>
                <a:cs typeface="Arial Bold" panose="020B0704020202020204" pitchFamily="34" charset="0"/>
              </a:rPr>
              <a:t>Carrie Brasier, Director</a:t>
            </a:r>
            <a:br>
              <a:rPr lang="en-US" sz="2667">
                <a:solidFill>
                  <a:schemeClr val="bg1"/>
                </a:solidFill>
                <a:latin typeface="Arial Bold" panose="020B0704020202020204" pitchFamily="34" charset="0"/>
                <a:cs typeface="Arial Bold" panose="020B0704020202020204" pitchFamily="34" charset="0"/>
              </a:rPr>
            </a:br>
            <a:r>
              <a:rPr lang="en-US" sz="2667">
                <a:solidFill>
                  <a:schemeClr val="bg1"/>
                </a:solidFill>
                <a:latin typeface="Arial Bold" panose="020B0704020202020204" pitchFamily="34" charset="0"/>
                <a:cs typeface="Arial Bold" panose="020B0704020202020204" pitchFamily="34" charset="0"/>
              </a:rPr>
              <a:t>October 2022 </a:t>
            </a:r>
            <a:endParaRPr lang="en-US" sz="2667"/>
          </a:p>
        </p:txBody>
      </p:sp>
    </p:spTree>
    <p:extLst>
      <p:ext uri="{BB962C8B-B14F-4D97-AF65-F5344CB8AC3E}">
        <p14:creationId xmlns:p14="http://schemas.microsoft.com/office/powerpoint/2010/main" val="12536233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B597E-7A64-4B95-8C1B-9A359E91FC55}"/>
              </a:ext>
            </a:extLst>
          </p:cNvPr>
          <p:cNvSpPr>
            <a:spLocks noGrp="1"/>
          </p:cNvSpPr>
          <p:nvPr>
            <p:ph type="title"/>
          </p:nvPr>
        </p:nvSpPr>
        <p:spPr/>
        <p:txBody>
          <a:bodyPr/>
          <a:lstStyle/>
          <a:p>
            <a:r>
              <a:rPr lang="en-US" dirty="0"/>
              <a:t>Did you turn 22 during COVID?</a:t>
            </a:r>
          </a:p>
        </p:txBody>
      </p:sp>
      <p:sp>
        <p:nvSpPr>
          <p:cNvPr id="3" name="Content Placeholder 2">
            <a:extLst>
              <a:ext uri="{FF2B5EF4-FFF2-40B4-BE49-F238E27FC236}">
                <a16:creationId xmlns:a16="http://schemas.microsoft.com/office/drawing/2014/main" id="{0373083D-C6E2-4346-AEA8-7780E10165DE}"/>
              </a:ext>
            </a:extLst>
          </p:cNvPr>
          <p:cNvSpPr>
            <a:spLocks noGrp="1"/>
          </p:cNvSpPr>
          <p:nvPr>
            <p:ph idx="1"/>
          </p:nvPr>
        </p:nvSpPr>
        <p:spPr>
          <a:xfrm>
            <a:off x="567743" y="1230402"/>
            <a:ext cx="11370972" cy="5627597"/>
          </a:xfrm>
        </p:spPr>
        <p:txBody>
          <a:bodyPr>
            <a:normAutofit fontScale="92500" lnSpcReduction="20000"/>
          </a:bodyPr>
          <a:lstStyle/>
          <a:p>
            <a:r>
              <a:rPr lang="en-US" dirty="0"/>
              <a:t>If you:</a:t>
            </a:r>
          </a:p>
          <a:p>
            <a:pPr lvl="1"/>
            <a:r>
              <a:rPr lang="en-US" dirty="0"/>
              <a:t>Turned 22 after March 10, 2020</a:t>
            </a:r>
          </a:p>
          <a:p>
            <a:pPr lvl="1"/>
            <a:r>
              <a:rPr lang="en-US" dirty="0"/>
              <a:t>Remained enrolled in school until you </a:t>
            </a:r>
            <a:br>
              <a:rPr lang="en-US" dirty="0"/>
            </a:br>
            <a:r>
              <a:rPr lang="en-US" dirty="0"/>
              <a:t>turn 22 and have completed school</a:t>
            </a:r>
            <a:br>
              <a:rPr lang="en-US" dirty="0"/>
            </a:br>
            <a:br>
              <a:rPr lang="en-US" dirty="0"/>
            </a:br>
            <a:r>
              <a:rPr lang="en-US" b="1" dirty="0"/>
              <a:t>Then you may be eligible for services now. </a:t>
            </a:r>
            <a:br>
              <a:rPr lang="en-US" b="1" dirty="0"/>
            </a:br>
            <a:endParaRPr lang="en-US" dirty="0"/>
          </a:p>
          <a:p>
            <a:r>
              <a:rPr lang="en-US" dirty="0"/>
              <a:t>Participating state agencies: Massachusetts Commission for the Blind (MCB), Massachusetts Inclusive Concurrent Enrollment Initiative  (MAICEI), Department of Developmental Services (DDS) and Massachusetts Rehabilitation Commission (MCB). </a:t>
            </a:r>
          </a:p>
          <a:p>
            <a:r>
              <a:rPr lang="en-US" dirty="0"/>
              <a:t>To find out more about extra services available to you call 1-800-331-0688 or go to www.fcsn.org/transition-support </a:t>
            </a:r>
            <a:br>
              <a:rPr lang="en-US" dirty="0"/>
            </a:br>
            <a:endParaRPr lang="en-US" dirty="0"/>
          </a:p>
        </p:txBody>
      </p:sp>
      <p:sp>
        <p:nvSpPr>
          <p:cNvPr id="4" name="Slide Number Placeholder 3">
            <a:extLst>
              <a:ext uri="{FF2B5EF4-FFF2-40B4-BE49-F238E27FC236}">
                <a16:creationId xmlns:a16="http://schemas.microsoft.com/office/drawing/2014/main" id="{7D6B73FB-88F9-47BD-8D43-8E1BDB329B72}"/>
              </a:ext>
            </a:extLst>
          </p:cNvPr>
          <p:cNvSpPr>
            <a:spLocks noGrp="1"/>
          </p:cNvSpPr>
          <p:nvPr>
            <p:ph type="sldNum" sz="quarter" idx="12"/>
          </p:nvPr>
        </p:nvSpPr>
        <p:spPr/>
        <p:txBody>
          <a:bodyPr/>
          <a:lstStyle/>
          <a:p>
            <a:fld id="{FF27229C-EC7B-4063-A33B-28A5E87E32ED}" type="slidenum">
              <a:rPr lang="zh-CN" altLang="en-US" smtClean="0"/>
              <a:pPr/>
              <a:t>40</a:t>
            </a:fld>
            <a:endParaRPr lang="zh-CN" altLang="en-US"/>
          </a:p>
        </p:txBody>
      </p:sp>
      <p:pic>
        <p:nvPicPr>
          <p:cNvPr id="6" name="Picture 5">
            <a:extLst>
              <a:ext uri="{FF2B5EF4-FFF2-40B4-BE49-F238E27FC236}">
                <a16:creationId xmlns:a16="http://schemas.microsoft.com/office/drawing/2014/main" id="{31001A84-7B92-4A5C-9D9B-180297DDA41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985956" y="0"/>
            <a:ext cx="3206044" cy="2966224"/>
          </a:xfrm>
          <a:prstGeom prst="rect">
            <a:avLst/>
          </a:prstGeom>
        </p:spPr>
      </p:pic>
    </p:spTree>
    <p:extLst>
      <p:ext uri="{BB962C8B-B14F-4D97-AF65-F5344CB8AC3E}">
        <p14:creationId xmlns:p14="http://schemas.microsoft.com/office/powerpoint/2010/main" val="24256805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Rectangle 2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D8EF3C9-26D1-431F-A4E0-CBD1FE417E2E}"/>
              </a:ext>
            </a:extLst>
          </p:cNvPr>
          <p:cNvSpPr>
            <a:spLocks noGrp="1"/>
          </p:cNvSpPr>
          <p:nvPr>
            <p:ph type="title"/>
          </p:nvPr>
        </p:nvSpPr>
        <p:spPr>
          <a:xfrm>
            <a:off x="466721" y="586855"/>
            <a:ext cx="3299935" cy="3387497"/>
          </a:xfrm>
        </p:spPr>
        <p:txBody>
          <a:bodyPr anchor="b">
            <a:normAutofit/>
          </a:bodyPr>
          <a:lstStyle/>
          <a:p>
            <a:pPr algn="r"/>
            <a:r>
              <a:rPr lang="en-US" sz="4000">
                <a:solidFill>
                  <a:srgbClr val="FFFFFF"/>
                </a:solidFill>
              </a:rPr>
              <a:t>Department of Developmental Services</a:t>
            </a:r>
          </a:p>
        </p:txBody>
      </p:sp>
      <p:sp>
        <p:nvSpPr>
          <p:cNvPr id="17" name="Content Placeholder 3">
            <a:extLst>
              <a:ext uri="{FF2B5EF4-FFF2-40B4-BE49-F238E27FC236}">
                <a16:creationId xmlns:a16="http://schemas.microsoft.com/office/drawing/2014/main" id="{3B50F3D3-71D2-4CD4-B854-8EFAB8A68339}"/>
              </a:ext>
            </a:extLst>
          </p:cNvPr>
          <p:cNvSpPr txBox="1">
            <a:spLocks/>
          </p:cNvSpPr>
          <p:nvPr/>
        </p:nvSpPr>
        <p:spPr>
          <a:xfrm>
            <a:off x="4199531" y="123199"/>
            <a:ext cx="4152856" cy="659751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1" indent="0" algn="l" defTabSz="914400" rtl="0" eaLnBrk="1" fontAlgn="base" latinLnBrk="0" hangingPunct="1">
              <a:lnSpc>
                <a:spcPct val="9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effectLst/>
                <a:uLnTx/>
                <a:uFillTx/>
                <a:latin typeface="Calibri" panose="020F0502020204030204"/>
                <a:ea typeface="Times New Roman" panose="02020603050405020304" pitchFamily="18" charset="0"/>
                <a:cs typeface="Calibri"/>
              </a:rPr>
              <a:t>Family Support Centers will offer a variety of groups that appeal to the personal interests of the participants. The groups will be provided in the evenings and on the weekends and be offered in person. A group can consist of two or more eligible participants. </a:t>
            </a:r>
            <a:endParaRPr kumimoji="0" lang="en-US" sz="2000" b="0" i="0" u="none" strike="noStrike" kern="1200" cap="none" spc="0" normalizeH="0" baseline="0" noProof="0">
              <a:ln>
                <a:noFill/>
              </a:ln>
              <a:effectLst/>
              <a:uLnTx/>
              <a:uFillTx/>
              <a:latin typeface="Times New Roman"/>
              <a:ea typeface="Calibri" panose="020F0502020204030204" pitchFamily="34" charset="0"/>
              <a:cs typeface="Calibri"/>
            </a:endParaRPr>
          </a:p>
          <a:p>
            <a:pPr marL="0" marR="0" lvl="0" indent="-228600" algn="l" defTabSz="914400" rtl="0" eaLnBrk="1" fontAlgn="base" latinLnBrk="0" hangingPunct="1">
              <a:lnSpc>
                <a:spcPct val="9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Times New Roman" panose="02020603050405020304" pitchFamily="18" charset="0"/>
              <a:cs typeface="Calibri" panose="020F050202020403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effectLst/>
                <a:uLnTx/>
                <a:uFillTx/>
                <a:latin typeface="Calibri" panose="020F0502020204030204"/>
                <a:ea typeface="+mn-ea"/>
                <a:cs typeface="+mn-cs"/>
              </a:rPr>
              <a:t>Support offered through Family Support Centers:</a:t>
            </a:r>
            <a:endParaRPr kumimoji="0" lang="en-US" sz="2000" b="0" i="0" u="none" strike="noStrike" kern="1200" cap="none" spc="0" normalizeH="0" baseline="0" noProof="0">
              <a:ln>
                <a:noFill/>
              </a:ln>
              <a:effectLst/>
              <a:uLnTx/>
              <a:uFillTx/>
              <a:latin typeface="Calibri" panose="020F0502020204030204"/>
              <a:ea typeface="+mn-ea"/>
              <a:cs typeface="Calibri"/>
            </a:endParaRPr>
          </a:p>
          <a:p>
            <a:pPr marL="457200" marR="0" lvl="1" indent="-228600" algn="l" defTabSz="914400" rtl="0" eaLnBrk="1" fontAlgn="base" latinLnBrk="0" hangingPunct="1">
              <a:lnSpc>
                <a:spcPct val="9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effectLst/>
                <a:uLnTx/>
                <a:uFillTx/>
                <a:latin typeface="Calibri" panose="020F0502020204030204"/>
                <a:ea typeface="Times New Roman" panose="02020603050405020304" pitchFamily="18" charset="0"/>
                <a:cs typeface="Calibri"/>
              </a:rPr>
              <a:t>Berkshire County ARC</a:t>
            </a:r>
            <a:r>
              <a:rPr kumimoji="0" lang="en-US" sz="2000" b="0" i="0" u="none" strike="noStrike" kern="1200" cap="none" spc="0" normalizeH="0" baseline="0" noProof="0">
                <a:ln>
                  <a:noFill/>
                </a:ln>
                <a:effectLst/>
                <a:uLnTx/>
                <a:uFillTx/>
                <a:latin typeface="Calibri" panose="020F0502020204030204"/>
                <a:ea typeface="Times New Roman" panose="02020603050405020304" pitchFamily="18" charset="0"/>
                <a:cs typeface="Times New Roman"/>
              </a:rPr>
              <a:t>, </a:t>
            </a:r>
            <a:r>
              <a:rPr kumimoji="0" lang="en-US" sz="2000" b="0" i="0" u="none" strike="noStrike" kern="1200" cap="none" spc="0" normalizeH="0" baseline="0" noProof="0">
                <a:ln>
                  <a:noFill/>
                </a:ln>
                <a:effectLst/>
                <a:uLnTx/>
                <a:uFillTx/>
                <a:latin typeface="Calibri" panose="020F0502020204030204"/>
                <a:ea typeface="Times New Roman" panose="02020603050405020304" pitchFamily="18" charset="0"/>
                <a:cs typeface="Calibri"/>
              </a:rPr>
              <a:t>Pittsfield </a:t>
            </a:r>
            <a:endParaRPr lang="en-US" sz="2000" b="0" i="0" u="none" strike="noStrike" kern="1200" cap="none" spc="0" normalizeH="0" baseline="0" noProof="0">
              <a:ln>
                <a:noFill/>
              </a:ln>
              <a:effectLst/>
              <a:uLnTx/>
              <a:uFillTx/>
              <a:latin typeface="Calibri" panose="020F0502020204030204"/>
              <a:ea typeface="Times New Roman" panose="02020603050405020304" pitchFamily="18" charset="0"/>
              <a:cs typeface="Calibri"/>
            </a:endParaRPr>
          </a:p>
          <a:p>
            <a:pPr marL="457200" marR="0" lvl="1" indent="-228600" algn="l" defTabSz="914400" rtl="0" eaLnBrk="1" fontAlgn="base" latinLnBrk="0" hangingPunct="1">
              <a:lnSpc>
                <a:spcPct val="9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effectLst/>
                <a:uLnTx/>
                <a:uFillTx/>
                <a:latin typeface="Calibri" panose="020F0502020204030204"/>
                <a:ea typeface="Times New Roman" panose="02020603050405020304" pitchFamily="18" charset="0"/>
                <a:cs typeface="Calibri"/>
              </a:rPr>
              <a:t>Better Community Living, Dartmouth and New Bedford </a:t>
            </a:r>
            <a:endParaRPr kumimoji="0" lang="en-US" sz="2000" b="0" i="0" u="none" strike="noStrike" kern="1200" cap="none" spc="0" normalizeH="0" baseline="0" noProof="0">
              <a:ln>
                <a:noFill/>
              </a:ln>
              <a:effectLst/>
              <a:uLnTx/>
              <a:uFillTx/>
              <a:latin typeface="Times New Roman"/>
              <a:ea typeface="Calibri" panose="020F0502020204030204" pitchFamily="34" charset="0"/>
              <a:cs typeface="Calibri"/>
            </a:endParaRPr>
          </a:p>
          <a:p>
            <a:pPr marL="457200" marR="0" lvl="1" indent="-228600" algn="l" defTabSz="914400" rtl="0" eaLnBrk="1" fontAlgn="base" latinLnBrk="0" hangingPunct="1">
              <a:lnSpc>
                <a:spcPct val="9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effectLst/>
                <a:uLnTx/>
                <a:uFillTx/>
                <a:latin typeface="Calibri" panose="020F0502020204030204"/>
                <a:ea typeface="Times New Roman" panose="02020603050405020304" pitchFamily="18" charset="0"/>
                <a:cs typeface="Calibri"/>
              </a:rPr>
              <a:t>ARC of Greater Brockton, Brockton</a:t>
            </a:r>
            <a:endParaRPr kumimoji="0" lang="en-US" sz="2000" b="0" i="0" u="none" strike="noStrike" kern="1200" cap="none" spc="0" normalizeH="0" baseline="0" noProof="0">
              <a:ln>
                <a:noFill/>
              </a:ln>
              <a:effectLst/>
              <a:uLnTx/>
              <a:uFillTx/>
              <a:latin typeface="Times New Roman"/>
              <a:ea typeface="Calibri" panose="020F0502020204030204" pitchFamily="34" charset="0"/>
              <a:cs typeface="Calibri"/>
            </a:endParaRPr>
          </a:p>
          <a:p>
            <a:pPr marL="457200" marR="0" lvl="1" indent="-228600" algn="l" defTabSz="914400" rtl="0" eaLnBrk="1" fontAlgn="base" latinLnBrk="0" hangingPunct="1">
              <a:lnSpc>
                <a:spcPct val="90000"/>
              </a:lnSpc>
              <a:spcBef>
                <a:spcPts val="0"/>
              </a:spcBef>
              <a:spcAft>
                <a:spcPts val="0"/>
              </a:spcAft>
              <a:buClrTx/>
              <a:buSzTx/>
              <a:buFont typeface="Arial" panose="020B0604020202020204" pitchFamily="34" charset="0"/>
              <a:buChar char="•"/>
              <a:tabLst/>
              <a:defRPr/>
            </a:pPr>
            <a:r>
              <a:rPr lang="en-US" sz="2000" err="1">
                <a:latin typeface="Calibri" panose="020F0502020204030204"/>
                <a:ea typeface="Times New Roman" panose="02020603050405020304" pitchFamily="18" charset="0"/>
                <a:cs typeface="Calibri"/>
              </a:rPr>
              <a:t>Communitas</a:t>
            </a:r>
            <a:r>
              <a:rPr kumimoji="0" lang="en-US" sz="2000" b="0" i="0" u="none" strike="noStrike" kern="1200" cap="none" spc="0" normalizeH="0" baseline="0" noProof="0">
                <a:ln>
                  <a:noFill/>
                </a:ln>
                <a:effectLst/>
                <a:uLnTx/>
                <a:uFillTx/>
                <a:latin typeface="Calibri" panose="020F0502020204030204"/>
                <a:ea typeface="Times New Roman" panose="02020603050405020304" pitchFamily="18" charset="0"/>
                <a:cs typeface="Calibri"/>
              </a:rPr>
              <a:t>, </a:t>
            </a:r>
            <a:r>
              <a:rPr kumimoji="0" lang="en-US" sz="2000" b="0" i="0" u="none" strike="noStrike" kern="1200" cap="none" spc="0" normalizeH="0" baseline="0" noProof="0">
                <a:ln>
                  <a:noFill/>
                </a:ln>
                <a:effectLst/>
                <a:uLnTx/>
                <a:uFillTx/>
                <a:latin typeface="Calibri" panose="020F0502020204030204"/>
                <a:ea typeface="Times New Roman" panose="02020603050405020304" pitchFamily="18" charset="0"/>
                <a:cs typeface="+mn-cs"/>
              </a:rPr>
              <a:t>Wakefield</a:t>
            </a:r>
            <a:endParaRPr kumimoji="0" lang="en-US" sz="2000" b="0" i="0" u="none" strike="noStrike" kern="1200" cap="none" spc="0" normalizeH="0" baseline="0" noProof="0">
              <a:ln>
                <a:noFill/>
              </a:ln>
              <a:effectLst/>
              <a:uLnTx/>
              <a:uFillTx/>
              <a:latin typeface="Calibri" panose="020F0502020204030204"/>
              <a:ea typeface="Times New Roman" panose="02020603050405020304" pitchFamily="18" charset="0"/>
              <a:cs typeface="Calibri"/>
            </a:endParaRPr>
          </a:p>
          <a:p>
            <a:pPr marL="457200" marR="0" lvl="1" indent="-228600" algn="l" defTabSz="914400" rtl="0" eaLnBrk="1" fontAlgn="base" latinLnBrk="0" hangingPunct="1">
              <a:lnSpc>
                <a:spcPct val="9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effectLst/>
                <a:uLnTx/>
                <a:uFillTx/>
                <a:latin typeface="Calibri" panose="020F0502020204030204"/>
                <a:ea typeface="Times New Roman" panose="02020603050405020304" pitchFamily="18" charset="0"/>
                <a:cs typeface="Calibri"/>
              </a:rPr>
              <a:t>Plymouth County Family Support, </a:t>
            </a:r>
            <a:r>
              <a:rPr kumimoji="0" lang="en-US" sz="2000" b="0" i="0" u="none" strike="noStrike" kern="1200" cap="none" spc="0" normalizeH="0" baseline="0" noProof="0">
                <a:ln>
                  <a:noFill/>
                </a:ln>
                <a:effectLst/>
                <a:uLnTx/>
                <a:uFillTx/>
                <a:latin typeface="Calibri" panose="020F0502020204030204"/>
                <a:ea typeface="Times New Roman" panose="02020603050405020304" pitchFamily="18" charset="0"/>
                <a:cs typeface="+mn-cs"/>
              </a:rPr>
              <a:t>Plymouth</a:t>
            </a:r>
            <a:endParaRPr kumimoji="0" lang="en-US" sz="2000" b="0" i="0" u="none" strike="noStrike" kern="1200" cap="none" spc="0" normalizeH="0" baseline="0" noProof="0">
              <a:ln>
                <a:noFill/>
              </a:ln>
              <a:effectLst/>
              <a:uLnTx/>
              <a:uFillTx/>
              <a:latin typeface="Calibri" panose="020F0502020204030204"/>
              <a:ea typeface="Times New Roman" panose="02020603050405020304" pitchFamily="18" charset="0"/>
              <a:cs typeface="Calibri"/>
            </a:endParaRPr>
          </a:p>
          <a:p>
            <a:pPr marL="457200" marR="0" lvl="1" indent="-228600" algn="l" defTabSz="914400" rtl="0" eaLnBrk="1" fontAlgn="base" latinLnBrk="0" hangingPunct="1">
              <a:lnSpc>
                <a:spcPct val="9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effectLst/>
                <a:uLnTx/>
                <a:uFillTx/>
                <a:latin typeface="Calibri" panose="020F0502020204030204"/>
                <a:ea typeface="Times New Roman" panose="02020603050405020304" pitchFamily="18" charset="0"/>
                <a:cs typeface="Calibri"/>
              </a:rPr>
              <a:t>People Inc., Fall River</a:t>
            </a:r>
            <a:r>
              <a:rPr kumimoji="0" lang="en-US" sz="1800" b="0" i="0" u="none" strike="noStrike" kern="1200" cap="none" spc="0" normalizeH="0" baseline="0" noProof="0">
                <a:ln>
                  <a:noFill/>
                </a:ln>
                <a:effectLst/>
                <a:uLnTx/>
                <a:uFillTx/>
                <a:latin typeface="Calibri" panose="020F0502020204030204"/>
                <a:ea typeface="Times New Roman" panose="02020603050405020304" pitchFamily="18" charset="0"/>
                <a:cs typeface="Calibri"/>
              </a:rPr>
              <a:t> </a:t>
            </a:r>
            <a:endParaRPr kumimoji="0" lang="en-US" sz="1800" b="0" i="0" u="none" strike="noStrike" kern="1200" cap="none" spc="0" normalizeH="0" baseline="0" noProof="0">
              <a:ln>
                <a:noFill/>
              </a:ln>
              <a:effectLst/>
              <a:uLnTx/>
              <a:uFillTx/>
              <a:latin typeface="Times New Roman"/>
              <a:ea typeface="Calibri" panose="020F0502020204030204" pitchFamily="34" charset="0"/>
              <a:cs typeface="Calibri"/>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Content Placeholder 4">
            <a:extLst>
              <a:ext uri="{FF2B5EF4-FFF2-40B4-BE49-F238E27FC236}">
                <a16:creationId xmlns:a16="http://schemas.microsoft.com/office/drawing/2014/main" id="{D251D79E-5490-4769-AC45-DEA7F4BE6722}"/>
              </a:ext>
            </a:extLst>
          </p:cNvPr>
          <p:cNvSpPr>
            <a:spLocks noGrp="1"/>
          </p:cNvSpPr>
          <p:nvPr>
            <p:ph idx="1"/>
          </p:nvPr>
        </p:nvSpPr>
        <p:spPr>
          <a:xfrm>
            <a:off x="8354103" y="123466"/>
            <a:ext cx="3650543" cy="6092776"/>
          </a:xfrm>
        </p:spPr>
        <p:txBody>
          <a:bodyPr vert="horz" lIns="91440" tIns="45720" rIns="91440" bIns="45720" rtlCol="0" anchor="t">
            <a:noAutofit/>
          </a:bodyPr>
          <a:lstStyle/>
          <a:p>
            <a:pPr marL="0" marR="0" indent="0" fontAlgn="base">
              <a:spcBef>
                <a:spcPts val="0"/>
              </a:spcBef>
              <a:spcAft>
                <a:spcPts val="600"/>
              </a:spcAft>
              <a:buNone/>
            </a:pPr>
            <a:r>
              <a:rPr lang="en-US" sz="2000">
                <a:effectLst/>
                <a:ea typeface="Times New Roman" panose="02020603050405020304" pitchFamily="18" charset="0"/>
                <a:cs typeface="Calibri"/>
              </a:rPr>
              <a:t>Groups could include: </a:t>
            </a:r>
          </a:p>
          <a:p>
            <a:pPr marL="800100" lvl="1" indent="-342900" fontAlgn="base">
              <a:spcBef>
                <a:spcPts val="0"/>
              </a:spcBef>
              <a:spcAft>
                <a:spcPts val="600"/>
              </a:spcAft>
              <a:buSzPts val="1000"/>
              <a:buFont typeface="Symbol" panose="05050102010706020507" pitchFamily="18" charset="2"/>
              <a:buChar char=""/>
              <a:tabLst>
                <a:tab pos="457200" algn="l"/>
              </a:tabLst>
            </a:pPr>
            <a:r>
              <a:rPr lang="en-US" sz="2000">
                <a:effectLst/>
                <a:ea typeface="Times New Roman" panose="02020603050405020304" pitchFamily="18" charset="0"/>
                <a:cs typeface="Calibri"/>
              </a:rPr>
              <a:t>Healthcare management </a:t>
            </a:r>
            <a:endParaRPr lang="en-US" sz="2000">
              <a:effectLst/>
              <a:ea typeface="Calibri" panose="020F0502020204030204" pitchFamily="34" charset="0"/>
              <a:cs typeface="Calibri"/>
            </a:endParaRPr>
          </a:p>
          <a:p>
            <a:pPr marL="800100" lvl="1" indent="-342900" fontAlgn="base">
              <a:spcBef>
                <a:spcPts val="0"/>
              </a:spcBef>
              <a:spcAft>
                <a:spcPts val="600"/>
              </a:spcAft>
              <a:buSzPts val="1000"/>
              <a:buFont typeface="Symbol" panose="05050102010706020507" pitchFamily="18" charset="2"/>
              <a:buChar char=""/>
              <a:tabLst>
                <a:tab pos="457200" algn="l"/>
              </a:tabLst>
            </a:pPr>
            <a:r>
              <a:rPr lang="en-US" sz="2000">
                <a:effectLst/>
                <a:ea typeface="Times New Roman" panose="02020603050405020304" pitchFamily="18" charset="0"/>
                <a:cs typeface="Calibri"/>
              </a:rPr>
              <a:t>Nutritional information and healthy eating practice </a:t>
            </a:r>
            <a:endParaRPr lang="en-US" sz="2000">
              <a:effectLst/>
              <a:ea typeface="Calibri" panose="020F0502020204030204" pitchFamily="34" charset="0"/>
              <a:cs typeface="Calibri"/>
            </a:endParaRPr>
          </a:p>
          <a:p>
            <a:pPr marL="800100" lvl="1" indent="-342900" fontAlgn="base">
              <a:spcBef>
                <a:spcPts val="0"/>
              </a:spcBef>
              <a:spcAft>
                <a:spcPts val="600"/>
              </a:spcAft>
              <a:buSzPts val="1000"/>
              <a:buFont typeface="Symbol" panose="05050102010706020507" pitchFamily="18" charset="2"/>
              <a:buChar char=""/>
              <a:tabLst>
                <a:tab pos="457200" algn="l"/>
              </a:tabLst>
            </a:pPr>
            <a:r>
              <a:rPr lang="en-US" sz="2000">
                <a:effectLst/>
                <a:ea typeface="Times New Roman" panose="02020603050405020304" pitchFamily="18" charset="0"/>
                <a:cs typeface="Calibri"/>
              </a:rPr>
              <a:t>Emergency-situation practice </a:t>
            </a:r>
            <a:endParaRPr lang="en-US" sz="2000">
              <a:effectLst/>
              <a:ea typeface="Calibri" panose="020F0502020204030204" pitchFamily="34" charset="0"/>
              <a:cs typeface="Calibri"/>
            </a:endParaRPr>
          </a:p>
          <a:p>
            <a:pPr marL="800100" lvl="1" indent="-342900" fontAlgn="base">
              <a:spcBef>
                <a:spcPts val="0"/>
              </a:spcBef>
              <a:spcAft>
                <a:spcPts val="600"/>
              </a:spcAft>
              <a:buSzPts val="1000"/>
              <a:buFont typeface="Symbol" panose="05050102010706020507" pitchFamily="18" charset="2"/>
              <a:buChar char=""/>
              <a:tabLst>
                <a:tab pos="457200" algn="l"/>
              </a:tabLst>
            </a:pPr>
            <a:r>
              <a:rPr lang="en-US" sz="2000">
                <a:effectLst/>
                <a:ea typeface="Times New Roman" panose="02020603050405020304" pitchFamily="18" charset="0"/>
                <a:cs typeface="Calibri"/>
              </a:rPr>
              <a:t>Technology skills </a:t>
            </a:r>
            <a:endParaRPr lang="en-US" sz="2000">
              <a:effectLst/>
              <a:ea typeface="Calibri" panose="020F0502020204030204" pitchFamily="34" charset="0"/>
              <a:cs typeface="Calibri"/>
            </a:endParaRPr>
          </a:p>
          <a:p>
            <a:pPr marL="800100" lvl="1" indent="-342900" fontAlgn="base">
              <a:spcBef>
                <a:spcPts val="0"/>
              </a:spcBef>
              <a:spcAft>
                <a:spcPts val="600"/>
              </a:spcAft>
              <a:buSzPts val="1000"/>
              <a:buFont typeface="Symbol" panose="05050102010706020507" pitchFamily="18" charset="2"/>
              <a:buChar char=""/>
              <a:tabLst>
                <a:tab pos="457200" algn="l"/>
              </a:tabLst>
            </a:pPr>
            <a:r>
              <a:rPr lang="en-US" sz="2000">
                <a:effectLst/>
                <a:ea typeface="Times New Roman" panose="02020603050405020304" pitchFamily="18" charset="0"/>
                <a:cs typeface="Calibri"/>
              </a:rPr>
              <a:t>Computer and Phone use </a:t>
            </a:r>
            <a:endParaRPr lang="en-US" sz="2000">
              <a:effectLst/>
              <a:ea typeface="Calibri" panose="020F0502020204030204" pitchFamily="34" charset="0"/>
              <a:cs typeface="Calibri"/>
            </a:endParaRPr>
          </a:p>
          <a:p>
            <a:pPr marL="800100" lvl="1" indent="-342900" fontAlgn="base">
              <a:spcBef>
                <a:spcPts val="0"/>
              </a:spcBef>
              <a:spcAft>
                <a:spcPts val="600"/>
              </a:spcAft>
              <a:buSzPts val="1000"/>
              <a:buFont typeface="Symbol" panose="05050102010706020507" pitchFamily="18" charset="2"/>
              <a:buChar char=""/>
              <a:tabLst>
                <a:tab pos="457200" algn="l"/>
              </a:tabLst>
            </a:pPr>
            <a:r>
              <a:rPr lang="en-US" sz="2000">
                <a:effectLst/>
                <a:ea typeface="Times New Roman" panose="02020603050405020304" pitchFamily="18" charset="0"/>
                <a:cs typeface="Calibri"/>
              </a:rPr>
              <a:t>Social Media and Internet Safety </a:t>
            </a:r>
            <a:endParaRPr lang="en-US" sz="2000">
              <a:effectLst/>
              <a:ea typeface="Calibri" panose="020F0502020204030204" pitchFamily="34" charset="0"/>
              <a:cs typeface="Calibri"/>
            </a:endParaRPr>
          </a:p>
          <a:p>
            <a:pPr marL="800100" lvl="1" indent="-342900" fontAlgn="base">
              <a:spcBef>
                <a:spcPts val="0"/>
              </a:spcBef>
              <a:spcAft>
                <a:spcPts val="600"/>
              </a:spcAft>
              <a:buSzPts val="1000"/>
              <a:buFont typeface="Symbol" panose="05050102010706020507" pitchFamily="18" charset="2"/>
              <a:buChar char=""/>
              <a:tabLst>
                <a:tab pos="457200" algn="l"/>
              </a:tabLst>
            </a:pPr>
            <a:r>
              <a:rPr lang="en-US" sz="2000">
                <a:effectLst/>
                <a:ea typeface="Times New Roman" panose="02020603050405020304" pitchFamily="18" charset="0"/>
                <a:cs typeface="Calibri"/>
              </a:rPr>
              <a:t>Self-Advocacy Skills </a:t>
            </a:r>
            <a:endParaRPr lang="en-US" sz="2000">
              <a:effectLst/>
              <a:ea typeface="Calibri" panose="020F0502020204030204" pitchFamily="34" charset="0"/>
              <a:cs typeface="Calibri"/>
            </a:endParaRPr>
          </a:p>
          <a:p>
            <a:pPr marL="800100" lvl="1" indent="-342900" fontAlgn="base">
              <a:spcBef>
                <a:spcPts val="0"/>
              </a:spcBef>
              <a:spcAft>
                <a:spcPts val="600"/>
              </a:spcAft>
              <a:buSzPts val="1000"/>
              <a:buFont typeface="Symbol" panose="05050102010706020507" pitchFamily="18" charset="2"/>
              <a:buChar char=""/>
              <a:tabLst>
                <a:tab pos="457200" algn="l"/>
              </a:tabLst>
            </a:pPr>
            <a:r>
              <a:rPr lang="en-US" sz="2000">
                <a:effectLst/>
                <a:ea typeface="Times New Roman" panose="02020603050405020304" pitchFamily="18" charset="0"/>
                <a:cs typeface="Calibri"/>
              </a:rPr>
              <a:t>Civic Participation Groups </a:t>
            </a:r>
            <a:endParaRPr lang="en-US" sz="2000">
              <a:effectLst/>
              <a:ea typeface="Calibri" panose="020F0502020204030204" pitchFamily="34" charset="0"/>
              <a:cs typeface="Calibri"/>
            </a:endParaRPr>
          </a:p>
          <a:p>
            <a:pPr marL="800100" lvl="1" indent="-342900" fontAlgn="base">
              <a:spcBef>
                <a:spcPts val="0"/>
              </a:spcBef>
              <a:spcAft>
                <a:spcPts val="600"/>
              </a:spcAft>
              <a:buSzPts val="1000"/>
              <a:buFont typeface="Symbol" panose="05050102010706020507" pitchFamily="18" charset="2"/>
              <a:buChar char=""/>
              <a:tabLst>
                <a:tab pos="457200" algn="l"/>
              </a:tabLst>
            </a:pPr>
            <a:r>
              <a:rPr lang="en-US" sz="2000">
                <a:effectLst/>
                <a:ea typeface="Times New Roman" panose="02020603050405020304" pitchFamily="18" charset="0"/>
                <a:cs typeface="Calibri"/>
              </a:rPr>
              <a:t>Networking and Social Skills </a:t>
            </a:r>
            <a:endParaRPr lang="en-US" sz="2000">
              <a:effectLst/>
              <a:ea typeface="Calibri" panose="020F0502020204030204" pitchFamily="34" charset="0"/>
              <a:cs typeface="Calibri"/>
            </a:endParaRPr>
          </a:p>
          <a:p>
            <a:pPr marL="800100" lvl="1" indent="-342900" fontAlgn="base">
              <a:spcBef>
                <a:spcPts val="0"/>
              </a:spcBef>
              <a:spcAft>
                <a:spcPts val="600"/>
              </a:spcAft>
              <a:buSzPts val="1000"/>
              <a:buFont typeface="Symbol" panose="05050102010706020507" pitchFamily="18" charset="2"/>
              <a:buChar char=""/>
              <a:tabLst>
                <a:tab pos="457200" algn="l"/>
              </a:tabLst>
            </a:pPr>
            <a:r>
              <a:rPr lang="en-US" sz="2000">
                <a:effectLst/>
                <a:ea typeface="Times New Roman" panose="02020603050405020304" pitchFamily="18" charset="0"/>
                <a:cs typeface="Calibri"/>
              </a:rPr>
              <a:t>Travel Safety and Practice (Public Transit, Ubers) </a:t>
            </a:r>
            <a:endParaRPr lang="en-US" sz="2000">
              <a:effectLst/>
              <a:ea typeface="Calibri" panose="020F0502020204030204" pitchFamily="34" charset="0"/>
              <a:cs typeface="Calibri"/>
            </a:endParaRPr>
          </a:p>
          <a:p>
            <a:pPr marL="800100" lvl="1" indent="-342900" fontAlgn="base">
              <a:spcBef>
                <a:spcPts val="0"/>
              </a:spcBef>
              <a:spcAft>
                <a:spcPts val="600"/>
              </a:spcAft>
              <a:buSzPts val="1000"/>
              <a:buFont typeface="Symbol" panose="05050102010706020507" pitchFamily="18" charset="2"/>
              <a:buChar char=""/>
              <a:tabLst>
                <a:tab pos="457200" algn="l"/>
              </a:tabLst>
            </a:pPr>
            <a:r>
              <a:rPr lang="en-US" sz="2000">
                <a:effectLst/>
                <a:ea typeface="Times New Roman" panose="02020603050405020304" pitchFamily="18" charset="0"/>
                <a:cs typeface="Calibri"/>
              </a:rPr>
              <a:t>Social Skills</a:t>
            </a:r>
            <a:endParaRPr lang="en-US" sz="2000">
              <a:effectLst/>
              <a:latin typeface="Times New Roman"/>
              <a:ea typeface="Calibri" panose="020F0502020204030204" pitchFamily="34" charset="0"/>
              <a:cs typeface="Calibri"/>
            </a:endParaRPr>
          </a:p>
          <a:p>
            <a:pPr marL="0" marR="0" indent="0" fontAlgn="base">
              <a:spcBef>
                <a:spcPts val="0"/>
              </a:spcBef>
              <a:spcAft>
                <a:spcPts val="600"/>
              </a:spcAft>
              <a:buNone/>
            </a:pPr>
            <a:endParaRPr lang="en-US" sz="1400"/>
          </a:p>
        </p:txBody>
      </p:sp>
      <p:cxnSp>
        <p:nvCxnSpPr>
          <p:cNvPr id="7" name="Straight Connector 6">
            <a:extLst>
              <a:ext uri="{FF2B5EF4-FFF2-40B4-BE49-F238E27FC236}">
                <a16:creationId xmlns:a16="http://schemas.microsoft.com/office/drawing/2014/main" id="{0009ECBB-AB7A-479E-88B6-5B9388BFC800}"/>
              </a:ext>
              <a:ext uri="{C183D7F6-B498-43B3-948B-1728B52AA6E4}">
                <adec:decorative xmlns:adec="http://schemas.microsoft.com/office/drawing/2017/decorative" val="1"/>
              </a:ext>
            </a:extLst>
          </p:cNvPr>
          <p:cNvCxnSpPr>
            <a:cxnSpLocks/>
          </p:cNvCxnSpPr>
          <p:nvPr/>
        </p:nvCxnSpPr>
        <p:spPr>
          <a:xfrm flipH="1" flipV="1">
            <a:off x="8352386" y="1526796"/>
            <a:ext cx="1" cy="359887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54804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9"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160039E-2602-4D9F-9DD2-412DF734085A}"/>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Massachusetts Commission for the Blind</a:t>
            </a:r>
          </a:p>
        </p:txBody>
      </p:sp>
      <p:sp>
        <p:nvSpPr>
          <p:cNvPr id="3" name="Content Placeholder 2">
            <a:extLst>
              <a:ext uri="{FF2B5EF4-FFF2-40B4-BE49-F238E27FC236}">
                <a16:creationId xmlns:a16="http://schemas.microsoft.com/office/drawing/2014/main" id="{90D7B4F8-0831-45E1-AC29-140B8B466C78}"/>
              </a:ext>
            </a:extLst>
          </p:cNvPr>
          <p:cNvSpPr>
            <a:spLocks noGrp="1"/>
          </p:cNvSpPr>
          <p:nvPr>
            <p:ph idx="1"/>
          </p:nvPr>
        </p:nvSpPr>
        <p:spPr>
          <a:xfrm>
            <a:off x="4163278" y="189405"/>
            <a:ext cx="7906818" cy="6494952"/>
          </a:xfrm>
        </p:spPr>
        <p:txBody>
          <a:bodyPr vert="horz" lIns="91440" tIns="45720" rIns="91440" bIns="45720" rtlCol="0" anchor="ctr">
            <a:noAutofit/>
          </a:bodyPr>
          <a:lstStyle/>
          <a:p>
            <a:pPr marL="0" marR="0" indent="0" fontAlgn="base">
              <a:spcBef>
                <a:spcPts val="0"/>
              </a:spcBef>
              <a:spcAft>
                <a:spcPts val="600"/>
              </a:spcAft>
              <a:buNone/>
            </a:pPr>
            <a:r>
              <a:rPr lang="en-US" sz="2400">
                <a:effectLst/>
                <a:latin typeface="Calibri"/>
                <a:ea typeface="Times New Roman" panose="02020603050405020304" pitchFamily="18" charset="0"/>
                <a:cs typeface="Calibri"/>
              </a:rPr>
              <a:t>MCB will identify individuals for engagement in available and appropriate MCB programs. </a:t>
            </a:r>
            <a:r>
              <a:rPr lang="en-US" sz="2400">
                <a:ea typeface="+mn-lt"/>
                <a:cs typeface="+mn-lt"/>
              </a:rPr>
              <a:t>MCB will offer a service voucher that will allow consumers to purchase the services that appeal to the consumer. </a:t>
            </a:r>
            <a:r>
              <a:rPr lang="en-US" sz="2400">
                <a:effectLst/>
                <a:latin typeface="Calibri"/>
                <a:ea typeface="Times New Roman" panose="02020603050405020304" pitchFamily="18" charset="0"/>
                <a:cs typeface="Calibri"/>
              </a:rPr>
              <a:t> </a:t>
            </a:r>
            <a:endParaRPr lang="en-US" sz="2400">
              <a:effectLst/>
              <a:latin typeface="Times New Roman"/>
              <a:ea typeface="Calibri" panose="020F0502020204030204" pitchFamily="34" charset="0"/>
              <a:cs typeface="Calibri"/>
            </a:endParaRPr>
          </a:p>
          <a:p>
            <a:pPr marL="0" marR="0" indent="0" fontAlgn="base">
              <a:spcBef>
                <a:spcPts val="0"/>
              </a:spcBef>
              <a:spcAft>
                <a:spcPts val="600"/>
              </a:spcAft>
              <a:buNone/>
            </a:pPr>
            <a:endParaRPr lang="en-US" sz="2400">
              <a:effectLst/>
              <a:latin typeface="Calibri"/>
              <a:ea typeface="Calibri" panose="020F0502020204030204" pitchFamily="34" charset="0"/>
              <a:cs typeface="Calibri"/>
            </a:endParaRPr>
          </a:p>
          <a:p>
            <a:pPr marL="0" marR="0" indent="0" fontAlgn="base">
              <a:spcBef>
                <a:spcPts val="0"/>
              </a:spcBef>
              <a:spcAft>
                <a:spcPts val="600"/>
              </a:spcAft>
              <a:buNone/>
            </a:pPr>
            <a:r>
              <a:rPr lang="en-US" sz="2400">
                <a:effectLst/>
                <a:latin typeface="Calibri"/>
                <a:ea typeface="Times New Roman" panose="02020603050405020304" pitchFamily="18" charset="0"/>
                <a:cs typeface="Calibri"/>
              </a:rPr>
              <a:t>Services could include:  </a:t>
            </a:r>
            <a:endParaRPr lang="en-US" sz="2400">
              <a:effectLst/>
              <a:latin typeface="Times New Roman"/>
              <a:ea typeface="Calibri" panose="020F0502020204030204" pitchFamily="34" charset="0"/>
              <a:cs typeface="Calibri"/>
            </a:endParaRPr>
          </a:p>
          <a:p>
            <a:pPr marL="342900" marR="0" lvl="0" indent="-342900" fontAlgn="base">
              <a:spcBef>
                <a:spcPts val="0"/>
              </a:spcBef>
              <a:spcAft>
                <a:spcPts val="600"/>
              </a:spcAft>
              <a:buSzPts val="1000"/>
              <a:buFont typeface="Symbol" panose="05050102010706020507" pitchFamily="18" charset="2"/>
              <a:buChar char=""/>
              <a:tabLst>
                <a:tab pos="457200" algn="l"/>
              </a:tabLst>
            </a:pPr>
            <a:r>
              <a:rPr lang="en-US" sz="2400">
                <a:effectLst/>
                <a:latin typeface="Calibri"/>
                <a:ea typeface="Times New Roman" panose="02020603050405020304" pitchFamily="18" charset="0"/>
                <a:cs typeface="Calibri"/>
              </a:rPr>
              <a:t>Assistive Technology skills  </a:t>
            </a:r>
            <a:endParaRPr lang="en-US" sz="2400">
              <a:effectLst/>
              <a:latin typeface="Times New Roman"/>
              <a:ea typeface="Calibri" panose="020F0502020204030204" pitchFamily="34" charset="0"/>
              <a:cs typeface="Calibri"/>
            </a:endParaRPr>
          </a:p>
          <a:p>
            <a:pPr marL="342900" marR="0" lvl="0" indent="-342900" fontAlgn="base">
              <a:spcBef>
                <a:spcPts val="0"/>
              </a:spcBef>
              <a:spcAft>
                <a:spcPts val="600"/>
              </a:spcAft>
              <a:buSzPts val="1000"/>
              <a:buFont typeface="Symbol" panose="05050102010706020507" pitchFamily="18" charset="2"/>
              <a:buChar char=""/>
              <a:tabLst>
                <a:tab pos="457200" algn="l"/>
              </a:tabLst>
            </a:pPr>
            <a:r>
              <a:rPr lang="en-US" sz="2400">
                <a:effectLst/>
                <a:latin typeface="Calibri"/>
                <a:ea typeface="Times New Roman" panose="02020603050405020304" pitchFamily="18" charset="0"/>
                <a:cs typeface="Calibri"/>
              </a:rPr>
              <a:t>Computer and Smart Phone use  </a:t>
            </a:r>
            <a:endParaRPr lang="en-US" sz="2400">
              <a:effectLst/>
              <a:latin typeface="Times New Roman"/>
              <a:ea typeface="Calibri" panose="020F0502020204030204" pitchFamily="34" charset="0"/>
              <a:cs typeface="Calibri"/>
            </a:endParaRPr>
          </a:p>
          <a:p>
            <a:pPr marL="342900" marR="0" lvl="0" indent="-342900" fontAlgn="base">
              <a:spcBef>
                <a:spcPts val="0"/>
              </a:spcBef>
              <a:spcAft>
                <a:spcPts val="600"/>
              </a:spcAft>
              <a:buSzPts val="1000"/>
              <a:buFont typeface="Symbol" panose="05050102010706020507" pitchFamily="18" charset="2"/>
              <a:buChar char=""/>
              <a:tabLst>
                <a:tab pos="457200" algn="l"/>
              </a:tabLst>
            </a:pPr>
            <a:r>
              <a:rPr lang="en-US" sz="2400">
                <a:effectLst/>
                <a:latin typeface="Calibri"/>
                <a:ea typeface="Times New Roman" panose="02020603050405020304" pitchFamily="18" charset="0"/>
                <a:cs typeface="Calibri"/>
              </a:rPr>
              <a:t>Social Media and Internet utilization  </a:t>
            </a:r>
            <a:endParaRPr lang="en-US" sz="2400">
              <a:effectLst/>
              <a:latin typeface="Times New Roman"/>
              <a:ea typeface="Calibri" panose="020F0502020204030204" pitchFamily="34" charset="0"/>
              <a:cs typeface="Calibri"/>
            </a:endParaRPr>
          </a:p>
          <a:p>
            <a:pPr marL="342900" marR="0" lvl="0" indent="-342900" fontAlgn="base">
              <a:spcBef>
                <a:spcPts val="0"/>
              </a:spcBef>
              <a:spcAft>
                <a:spcPts val="600"/>
              </a:spcAft>
              <a:buSzPts val="1000"/>
              <a:buFont typeface="Symbol" panose="05050102010706020507" pitchFamily="18" charset="2"/>
              <a:buChar char=""/>
              <a:tabLst>
                <a:tab pos="457200" algn="l"/>
              </a:tabLst>
            </a:pPr>
            <a:r>
              <a:rPr lang="en-US" sz="2400">
                <a:effectLst/>
                <a:latin typeface="Calibri"/>
                <a:ea typeface="Times New Roman" panose="02020603050405020304" pitchFamily="18" charset="0"/>
                <a:cs typeface="Calibri"/>
              </a:rPr>
              <a:t>Self-Advocacy Skills  </a:t>
            </a:r>
            <a:endParaRPr lang="en-US" sz="2400">
              <a:effectLst/>
              <a:latin typeface="Times New Roman"/>
              <a:ea typeface="Calibri" panose="020F0502020204030204" pitchFamily="34" charset="0"/>
              <a:cs typeface="Calibri"/>
            </a:endParaRPr>
          </a:p>
          <a:p>
            <a:pPr marL="342900" marR="0" lvl="0" indent="-342900" fontAlgn="base">
              <a:spcBef>
                <a:spcPts val="0"/>
              </a:spcBef>
              <a:spcAft>
                <a:spcPts val="600"/>
              </a:spcAft>
              <a:buSzPts val="1000"/>
              <a:buFont typeface="Symbol" panose="05050102010706020507" pitchFamily="18" charset="2"/>
              <a:buChar char=""/>
              <a:tabLst>
                <a:tab pos="457200" algn="l"/>
              </a:tabLst>
            </a:pPr>
            <a:r>
              <a:rPr lang="en-US" sz="2400">
                <a:effectLst/>
                <a:latin typeface="Calibri"/>
                <a:ea typeface="Times New Roman" panose="02020603050405020304" pitchFamily="18" charset="0"/>
                <a:cs typeface="Calibri"/>
              </a:rPr>
              <a:t>Civic Participation Groups  </a:t>
            </a:r>
            <a:endParaRPr lang="en-US" sz="2400">
              <a:effectLst/>
              <a:latin typeface="Times New Roman"/>
              <a:ea typeface="Calibri" panose="020F0502020204030204" pitchFamily="34" charset="0"/>
              <a:cs typeface="Calibri"/>
            </a:endParaRPr>
          </a:p>
          <a:p>
            <a:pPr marL="342900" marR="0" lvl="0" indent="-342900" fontAlgn="base">
              <a:spcBef>
                <a:spcPts val="0"/>
              </a:spcBef>
              <a:spcAft>
                <a:spcPts val="600"/>
              </a:spcAft>
              <a:buSzPts val="1000"/>
              <a:buFont typeface="Symbol" panose="05050102010706020507" pitchFamily="18" charset="2"/>
              <a:buChar char=""/>
              <a:tabLst>
                <a:tab pos="457200" algn="l"/>
              </a:tabLst>
            </a:pPr>
            <a:r>
              <a:rPr lang="en-US" sz="2400">
                <a:effectLst/>
                <a:latin typeface="Calibri"/>
                <a:ea typeface="Times New Roman" panose="02020603050405020304" pitchFamily="18" charset="0"/>
                <a:cs typeface="Calibri"/>
              </a:rPr>
              <a:t>Networking and Social Skills  </a:t>
            </a:r>
            <a:endParaRPr lang="en-US" sz="2400">
              <a:effectLst/>
              <a:latin typeface="Times New Roman"/>
              <a:ea typeface="Calibri" panose="020F0502020204030204" pitchFamily="34" charset="0"/>
              <a:cs typeface="Calibri"/>
            </a:endParaRPr>
          </a:p>
          <a:p>
            <a:pPr marL="342900" marR="0" lvl="0" indent="-342900" fontAlgn="base">
              <a:spcBef>
                <a:spcPts val="0"/>
              </a:spcBef>
              <a:spcAft>
                <a:spcPts val="600"/>
              </a:spcAft>
              <a:buSzPts val="1000"/>
              <a:buFont typeface="Symbol" panose="05050102010706020507" pitchFamily="18" charset="2"/>
              <a:buChar char=""/>
              <a:tabLst>
                <a:tab pos="457200" algn="l"/>
              </a:tabLst>
            </a:pPr>
            <a:r>
              <a:rPr lang="en-US" sz="2400">
                <a:effectLst/>
                <a:latin typeface="Calibri"/>
                <a:ea typeface="Times New Roman" panose="02020603050405020304" pitchFamily="18" charset="0"/>
                <a:cs typeface="Calibri"/>
              </a:rPr>
              <a:t>Orientation and Mobility Training (Public Transit, ride share)  </a:t>
            </a:r>
            <a:endParaRPr lang="en-US" sz="2400">
              <a:effectLst/>
              <a:latin typeface="Times New Roman"/>
              <a:ea typeface="Calibri" panose="020F0502020204030204" pitchFamily="34" charset="0"/>
              <a:cs typeface="Calibri"/>
            </a:endParaRPr>
          </a:p>
          <a:p>
            <a:pPr marL="342900" marR="0" lvl="0" indent="-342900" fontAlgn="base">
              <a:spcBef>
                <a:spcPts val="0"/>
              </a:spcBef>
              <a:spcAft>
                <a:spcPts val="600"/>
              </a:spcAft>
              <a:buSzPts val="1000"/>
              <a:buFont typeface="Symbol" panose="05050102010706020507" pitchFamily="18" charset="2"/>
              <a:buChar char=""/>
              <a:tabLst>
                <a:tab pos="457200" algn="l"/>
              </a:tabLst>
            </a:pPr>
            <a:r>
              <a:rPr lang="en-US" sz="2400">
                <a:effectLst/>
                <a:latin typeface="Calibri"/>
                <a:ea typeface="Times New Roman" panose="02020603050405020304" pitchFamily="18" charset="0"/>
                <a:cs typeface="Calibri"/>
              </a:rPr>
              <a:t>Social Skills Groups</a:t>
            </a:r>
            <a:endParaRPr lang="en-US" sz="2400">
              <a:latin typeface="Calibri"/>
              <a:cs typeface="Calibri"/>
            </a:endParaRPr>
          </a:p>
        </p:txBody>
      </p:sp>
    </p:spTree>
    <p:extLst>
      <p:ext uri="{BB962C8B-B14F-4D97-AF65-F5344CB8AC3E}">
        <p14:creationId xmlns:p14="http://schemas.microsoft.com/office/powerpoint/2010/main" val="13376105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Rectangle 2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D8EF3C9-26D1-431F-A4E0-CBD1FE417E2E}"/>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Massachusetts Rehabilitation Commission</a:t>
            </a:r>
          </a:p>
        </p:txBody>
      </p:sp>
      <p:sp>
        <p:nvSpPr>
          <p:cNvPr id="3" name="Content Placeholder 2">
            <a:extLst>
              <a:ext uri="{FF2B5EF4-FFF2-40B4-BE49-F238E27FC236}">
                <a16:creationId xmlns:a16="http://schemas.microsoft.com/office/drawing/2014/main" id="{5D20753B-057E-440E-98EB-0BE6D71DE28F}"/>
              </a:ext>
            </a:extLst>
          </p:cNvPr>
          <p:cNvSpPr>
            <a:spLocks noGrp="1"/>
          </p:cNvSpPr>
          <p:nvPr>
            <p:ph idx="1"/>
          </p:nvPr>
        </p:nvSpPr>
        <p:spPr>
          <a:xfrm>
            <a:off x="4307052" y="160650"/>
            <a:ext cx="7705535" cy="6538084"/>
          </a:xfrm>
        </p:spPr>
        <p:txBody>
          <a:bodyPr vert="horz" lIns="91440" tIns="45720" rIns="91440" bIns="45720" rtlCol="0" anchor="ctr">
            <a:noAutofit/>
          </a:bodyPr>
          <a:lstStyle/>
          <a:p>
            <a:pPr marL="0" indent="0" fontAlgn="base">
              <a:spcBef>
                <a:spcPts val="0"/>
              </a:spcBef>
              <a:buNone/>
            </a:pPr>
            <a:r>
              <a:rPr lang="en-US" sz="2100">
                <a:effectLst/>
                <a:ea typeface="Times New Roman" panose="02020603050405020304" pitchFamily="18" charset="0"/>
                <a:cs typeface="Calibri"/>
              </a:rPr>
              <a:t>MRC will identify individuals for engagement in available and appropriate MRC programs.  This may include</a:t>
            </a:r>
            <a:r>
              <a:rPr lang="en-US" sz="2100">
                <a:ea typeface="Times New Roman" panose="02020603050405020304" pitchFamily="18" charset="0"/>
                <a:cs typeface="Calibri"/>
              </a:rPr>
              <a:t> </a:t>
            </a:r>
            <a:r>
              <a:rPr lang="en-US" sz="2100">
                <a:effectLst/>
                <a:ea typeface="Times New Roman" panose="02020603050405020304" pitchFamily="18" charset="0"/>
                <a:cs typeface="Calibri"/>
              </a:rPr>
              <a:t>Vocational Rehabilitation Services or NextGen Services. </a:t>
            </a:r>
            <a:endParaRPr lang="en-US" sz="2100">
              <a:effectLst/>
              <a:ea typeface="Calibri" panose="020F0502020204030204" pitchFamily="34" charset="0"/>
              <a:cs typeface="Calibri"/>
            </a:endParaRPr>
          </a:p>
          <a:p>
            <a:pPr marL="0" marR="0" indent="0" fontAlgn="base">
              <a:spcBef>
                <a:spcPts val="0"/>
              </a:spcBef>
              <a:spcAft>
                <a:spcPts val="0"/>
              </a:spcAft>
              <a:buNone/>
            </a:pPr>
            <a:endParaRPr lang="en-US" sz="2100">
              <a:effectLst/>
              <a:ea typeface="Calibri" panose="020F0502020204030204" pitchFamily="34" charset="0"/>
              <a:cs typeface="Calibri"/>
            </a:endParaRPr>
          </a:p>
          <a:p>
            <a:pPr marL="0" marR="0" fontAlgn="base">
              <a:spcBef>
                <a:spcPts val="0"/>
              </a:spcBef>
              <a:spcAft>
                <a:spcPts val="0"/>
              </a:spcAft>
            </a:pPr>
            <a:r>
              <a:rPr lang="en-US" sz="2100">
                <a:effectLst/>
                <a:ea typeface="Times New Roman" panose="02020603050405020304" pitchFamily="18" charset="0"/>
                <a:cs typeface="Calibri"/>
              </a:rPr>
              <a:t>Vocational Services could include: </a:t>
            </a:r>
            <a:endParaRPr lang="en-US" sz="2100">
              <a:effectLst/>
              <a:ea typeface="Calibri" panose="020F0502020204030204" pitchFamily="34" charset="0"/>
              <a:cs typeface="Calibri"/>
            </a:endParaRPr>
          </a:p>
          <a:p>
            <a:pPr marL="800100" lvl="1" indent="-342900" fontAlgn="base">
              <a:spcBef>
                <a:spcPts val="0"/>
              </a:spcBef>
              <a:buSzPts val="1000"/>
              <a:buFont typeface="Symbol" panose="05050102010706020507" pitchFamily="18" charset="2"/>
              <a:buChar char=""/>
              <a:tabLst>
                <a:tab pos="457200" algn="l"/>
              </a:tabLst>
            </a:pPr>
            <a:r>
              <a:rPr lang="en-US" sz="2100">
                <a:effectLst/>
                <a:ea typeface="Times New Roman" panose="02020603050405020304" pitchFamily="18" charset="0"/>
                <a:cs typeface="Calibri"/>
              </a:rPr>
              <a:t>Vocational Counseling and Guidance </a:t>
            </a:r>
            <a:endParaRPr lang="en-US" sz="2100">
              <a:effectLst/>
              <a:ea typeface="Calibri" panose="020F0502020204030204" pitchFamily="34" charset="0"/>
              <a:cs typeface="Calibri"/>
            </a:endParaRPr>
          </a:p>
          <a:p>
            <a:pPr marL="800100" lvl="1" indent="-342900" fontAlgn="base">
              <a:spcBef>
                <a:spcPts val="0"/>
              </a:spcBef>
              <a:buSzPts val="1000"/>
              <a:buFont typeface="Symbol" panose="05050102010706020507" pitchFamily="18" charset="2"/>
              <a:buChar char=""/>
              <a:tabLst>
                <a:tab pos="457200" algn="l"/>
              </a:tabLst>
            </a:pPr>
            <a:r>
              <a:rPr lang="en-US" sz="2100">
                <a:effectLst/>
                <a:ea typeface="Times New Roman" panose="02020603050405020304" pitchFamily="18" charset="0"/>
                <a:cs typeface="Calibri"/>
              </a:rPr>
              <a:t>Training/Educational opportunities leading to employment </a:t>
            </a:r>
            <a:endParaRPr lang="en-US" sz="2100">
              <a:effectLst/>
              <a:ea typeface="Calibri" panose="020F0502020204030204" pitchFamily="34" charset="0"/>
              <a:cs typeface="Calibri"/>
            </a:endParaRPr>
          </a:p>
          <a:p>
            <a:pPr marL="800100" lvl="1" indent="-342900" fontAlgn="base">
              <a:spcBef>
                <a:spcPts val="0"/>
              </a:spcBef>
              <a:buSzPts val="1000"/>
              <a:buFont typeface="Symbol" panose="05050102010706020507" pitchFamily="18" charset="2"/>
              <a:buChar char=""/>
              <a:tabLst>
                <a:tab pos="457200" algn="l"/>
              </a:tabLst>
            </a:pPr>
            <a:r>
              <a:rPr lang="en-US" sz="2100">
                <a:effectLst/>
                <a:ea typeface="Times New Roman" panose="02020603050405020304" pitchFamily="18" charset="0"/>
                <a:cs typeface="Calibri"/>
              </a:rPr>
              <a:t>Job Placement Assistance </a:t>
            </a:r>
            <a:endParaRPr lang="en-US" sz="2100">
              <a:effectLst/>
              <a:ea typeface="Calibri" panose="020F0502020204030204" pitchFamily="34" charset="0"/>
              <a:cs typeface="Calibri"/>
            </a:endParaRPr>
          </a:p>
          <a:p>
            <a:pPr marL="800100" lvl="1" indent="-342900" fontAlgn="base">
              <a:spcBef>
                <a:spcPts val="0"/>
              </a:spcBef>
              <a:buSzPts val="1000"/>
              <a:buFont typeface="Symbol" panose="05050102010706020507" pitchFamily="18" charset="2"/>
              <a:buChar char=""/>
              <a:tabLst>
                <a:tab pos="457200" algn="l"/>
              </a:tabLst>
            </a:pPr>
            <a:r>
              <a:rPr lang="en-US" sz="2100">
                <a:effectLst/>
                <a:ea typeface="Times New Roman" panose="02020603050405020304" pitchFamily="18" charset="0"/>
                <a:cs typeface="Calibri"/>
              </a:rPr>
              <a:t>Benefits Counseling </a:t>
            </a:r>
            <a:endParaRPr lang="en-US" sz="2100">
              <a:effectLst/>
              <a:ea typeface="Calibri" panose="020F0502020204030204" pitchFamily="34" charset="0"/>
              <a:cs typeface="Calibri"/>
            </a:endParaRPr>
          </a:p>
          <a:p>
            <a:pPr marL="800100" lvl="1" indent="-342900" fontAlgn="base">
              <a:spcBef>
                <a:spcPts val="0"/>
              </a:spcBef>
              <a:buSzPts val="1000"/>
              <a:buFont typeface="Symbol" panose="05050102010706020507" pitchFamily="18" charset="2"/>
              <a:buChar char=""/>
              <a:tabLst>
                <a:tab pos="457200" algn="l"/>
              </a:tabLst>
            </a:pPr>
            <a:r>
              <a:rPr lang="en-US" sz="2100">
                <a:effectLst/>
                <a:ea typeface="Times New Roman" panose="02020603050405020304" pitchFamily="18" charset="0"/>
                <a:cs typeface="Calibri"/>
              </a:rPr>
              <a:t>Participation in Youth Leadership Forum </a:t>
            </a:r>
          </a:p>
          <a:p>
            <a:pPr marL="457200" lvl="1" indent="0" fontAlgn="base">
              <a:spcBef>
                <a:spcPts val="0"/>
              </a:spcBef>
              <a:buSzPts val="1000"/>
              <a:buNone/>
              <a:tabLst>
                <a:tab pos="457200" algn="l"/>
              </a:tabLst>
            </a:pPr>
            <a:endParaRPr lang="en-US" sz="2100">
              <a:effectLst/>
              <a:ea typeface="Calibri" panose="020F0502020204030204" pitchFamily="34" charset="0"/>
              <a:cs typeface="Times New Roman" panose="02020603050405020304" pitchFamily="18" charset="0"/>
            </a:endParaRPr>
          </a:p>
          <a:p>
            <a:pPr marL="0" marR="0" fontAlgn="base">
              <a:spcBef>
                <a:spcPts val="0"/>
              </a:spcBef>
              <a:spcAft>
                <a:spcPts val="0"/>
              </a:spcAft>
            </a:pPr>
            <a:r>
              <a:rPr lang="en-US" sz="2100">
                <a:effectLst/>
                <a:ea typeface="Times New Roman" panose="02020603050405020304" pitchFamily="18" charset="0"/>
                <a:cs typeface="Calibri"/>
              </a:rPr>
              <a:t>NextGen Services could include: </a:t>
            </a:r>
            <a:endParaRPr lang="en-US" sz="2100">
              <a:effectLst/>
              <a:ea typeface="Calibri" panose="020F0502020204030204" pitchFamily="34" charset="0"/>
              <a:cs typeface="Calibri"/>
            </a:endParaRPr>
          </a:p>
          <a:p>
            <a:pPr marL="800100" lvl="1" indent="-342900" fontAlgn="base">
              <a:spcBef>
                <a:spcPts val="0"/>
              </a:spcBef>
              <a:buSzPts val="1000"/>
              <a:buFont typeface="Symbol" panose="05050102010706020507" pitchFamily="18" charset="2"/>
              <a:buChar char=""/>
              <a:tabLst>
                <a:tab pos="457200" algn="l"/>
              </a:tabLst>
            </a:pPr>
            <a:r>
              <a:rPr lang="en-US" sz="2100">
                <a:effectLst/>
                <a:ea typeface="Times New Roman" panose="02020603050405020304" pitchFamily="18" charset="0"/>
                <a:cs typeface="Calibri"/>
              </a:rPr>
              <a:t>Learning, development, and mentoring in the areas of self-capacity, self-advocacy, self-realization, and self -sufficiency </a:t>
            </a:r>
            <a:endParaRPr lang="en-US" sz="2100">
              <a:effectLst/>
              <a:ea typeface="Calibri" panose="020F0502020204030204" pitchFamily="34" charset="0"/>
              <a:cs typeface="Calibri"/>
            </a:endParaRPr>
          </a:p>
          <a:p>
            <a:pPr marL="800100" lvl="1" indent="-342900" fontAlgn="base">
              <a:spcBef>
                <a:spcPts val="0"/>
              </a:spcBef>
              <a:buSzPts val="1000"/>
              <a:buFont typeface="Symbol" panose="05050102010706020507" pitchFamily="18" charset="2"/>
              <a:buChar char=""/>
              <a:tabLst>
                <a:tab pos="457200" algn="l"/>
              </a:tabLst>
            </a:pPr>
            <a:r>
              <a:rPr lang="en-US" sz="2100">
                <a:effectLst/>
                <a:ea typeface="Times New Roman" panose="02020603050405020304" pitchFamily="18" charset="0"/>
                <a:cs typeface="Calibri"/>
              </a:rPr>
              <a:t>Access to an Integrated Resource Team to provide wraparound support for employment goals </a:t>
            </a:r>
            <a:endParaRPr lang="en-US" sz="2100">
              <a:effectLst/>
              <a:ea typeface="Calibri" panose="020F0502020204030204" pitchFamily="34" charset="0"/>
              <a:cs typeface="Calibri"/>
            </a:endParaRPr>
          </a:p>
          <a:p>
            <a:pPr marL="800100" lvl="1" indent="-342900" fontAlgn="base">
              <a:spcBef>
                <a:spcPts val="0"/>
              </a:spcBef>
              <a:buSzPts val="1000"/>
              <a:buFont typeface="Symbol" panose="05050102010706020507" pitchFamily="18" charset="2"/>
              <a:buChar char=""/>
              <a:tabLst>
                <a:tab pos="457200" algn="l"/>
              </a:tabLst>
            </a:pPr>
            <a:r>
              <a:rPr lang="en-US" sz="2100">
                <a:effectLst/>
                <a:ea typeface="Times New Roman" panose="02020603050405020304" pitchFamily="18" charset="0"/>
                <a:cs typeface="Calibri"/>
              </a:rPr>
              <a:t>Development of a Career Focused Portfolio </a:t>
            </a:r>
            <a:endParaRPr lang="en-US" sz="2100">
              <a:effectLst/>
              <a:ea typeface="Calibri" panose="020F0502020204030204" pitchFamily="34" charset="0"/>
              <a:cs typeface="Calibri"/>
            </a:endParaRPr>
          </a:p>
          <a:p>
            <a:pPr marL="800100" lvl="1" indent="-342900" fontAlgn="base">
              <a:spcBef>
                <a:spcPts val="0"/>
              </a:spcBef>
              <a:buSzPts val="1000"/>
              <a:buFont typeface="Symbol" panose="05050102010706020507" pitchFamily="18" charset="2"/>
              <a:buChar char=""/>
              <a:tabLst>
                <a:tab pos="457200" algn="l"/>
              </a:tabLst>
            </a:pPr>
            <a:r>
              <a:rPr lang="en-US" sz="2100">
                <a:effectLst/>
                <a:ea typeface="Times New Roman" panose="02020603050405020304" pitchFamily="18" charset="0"/>
                <a:cs typeface="Calibri"/>
              </a:rPr>
              <a:t>Peer mentorship and Family Partnership </a:t>
            </a:r>
            <a:endParaRPr lang="en-US" sz="2100">
              <a:effectLst/>
              <a:ea typeface="Calibri" panose="020F0502020204030204" pitchFamily="34" charset="0"/>
              <a:cs typeface="Calibri"/>
            </a:endParaRPr>
          </a:p>
          <a:p>
            <a:pPr marL="800100" lvl="1" indent="-342900" fontAlgn="base">
              <a:spcBef>
                <a:spcPts val="0"/>
              </a:spcBef>
              <a:buSzPts val="1000"/>
              <a:buFont typeface="Symbol" panose="05050102010706020507" pitchFamily="18" charset="2"/>
              <a:buChar char=""/>
              <a:tabLst>
                <a:tab pos="457200" algn="l"/>
              </a:tabLst>
            </a:pPr>
            <a:r>
              <a:rPr lang="en-US" sz="2100">
                <a:effectLst/>
                <a:ea typeface="Times New Roman" panose="02020603050405020304" pitchFamily="18" charset="0"/>
                <a:cs typeface="Calibri"/>
              </a:rPr>
              <a:t>Internships and Apprenticeship opportunities in STEM fields </a:t>
            </a:r>
            <a:endParaRPr lang="en-US" sz="2100">
              <a:effectLst/>
              <a:ea typeface="Calibri" panose="020F0502020204030204" pitchFamily="34" charset="0"/>
              <a:cs typeface="Calibri"/>
            </a:endParaRPr>
          </a:p>
          <a:p>
            <a:pPr marL="800100" lvl="1" indent="-342900" fontAlgn="base">
              <a:spcBef>
                <a:spcPts val="0"/>
              </a:spcBef>
              <a:buSzPts val="1000"/>
              <a:buFont typeface="Symbol" panose="05050102010706020507" pitchFamily="18" charset="2"/>
              <a:buChar char=""/>
              <a:tabLst>
                <a:tab pos="457200" algn="l"/>
              </a:tabLst>
            </a:pPr>
            <a:r>
              <a:rPr lang="en-US" sz="2100">
                <a:effectLst/>
                <a:ea typeface="Times New Roman" panose="02020603050405020304" pitchFamily="18" charset="0"/>
                <a:cs typeface="Calibri"/>
              </a:rPr>
              <a:t>Benefits Counseling and Job Placement Assistance </a:t>
            </a:r>
            <a:endParaRPr lang="en-US" sz="2100">
              <a:effectLst/>
              <a:ea typeface="Calibri" panose="020F0502020204030204" pitchFamily="34" charset="0"/>
              <a:cs typeface="Calibri"/>
            </a:endParaRPr>
          </a:p>
          <a:p>
            <a:endParaRPr lang="en-US" sz="1700"/>
          </a:p>
        </p:txBody>
      </p:sp>
    </p:spTree>
    <p:extLst>
      <p:ext uri="{BB962C8B-B14F-4D97-AF65-F5344CB8AC3E}">
        <p14:creationId xmlns:p14="http://schemas.microsoft.com/office/powerpoint/2010/main" val="26063767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2EF4BC6-1DC1-4996-B048-B4EA870923A9}"/>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Massachusetts Inclusive Concurrent Enrollment Initiative</a:t>
            </a:r>
          </a:p>
        </p:txBody>
      </p:sp>
      <p:sp>
        <p:nvSpPr>
          <p:cNvPr id="3" name="Content Placeholder 2">
            <a:extLst>
              <a:ext uri="{FF2B5EF4-FFF2-40B4-BE49-F238E27FC236}">
                <a16:creationId xmlns:a16="http://schemas.microsoft.com/office/drawing/2014/main" id="{1AC7F1FF-6B00-4FB1-A5EC-8DB1C9256207}"/>
              </a:ext>
            </a:extLst>
          </p:cNvPr>
          <p:cNvSpPr>
            <a:spLocks noGrp="1"/>
          </p:cNvSpPr>
          <p:nvPr>
            <p:ph idx="1"/>
          </p:nvPr>
        </p:nvSpPr>
        <p:spPr>
          <a:xfrm>
            <a:off x="4120146" y="189405"/>
            <a:ext cx="7949950" cy="6538084"/>
          </a:xfrm>
        </p:spPr>
        <p:txBody>
          <a:bodyPr vert="horz" lIns="91440" tIns="45720" rIns="91440" bIns="45720" rtlCol="0" anchor="ctr">
            <a:noAutofit/>
          </a:bodyPr>
          <a:lstStyle/>
          <a:p>
            <a:pPr marL="0" marR="0" indent="0" fontAlgn="base">
              <a:spcBef>
                <a:spcPts val="0"/>
              </a:spcBef>
              <a:spcAft>
                <a:spcPts val="0"/>
              </a:spcAft>
              <a:buNone/>
            </a:pPr>
            <a:r>
              <a:rPr lang="en-US" sz="2400">
                <a:effectLst/>
                <a:ea typeface="Times New Roman" panose="02020603050405020304" pitchFamily="18" charset="0"/>
                <a:cs typeface="Calibri"/>
              </a:rPr>
              <a:t>MAICEI Programs offer a fully inclusive college experience for students with documented intellectual, developmental disabilities and autism to learn alongside their non-disabled peers.  </a:t>
            </a:r>
            <a:endParaRPr lang="en-US" sz="2400">
              <a:effectLst/>
              <a:ea typeface="Calibri" panose="020F0502020204030204" pitchFamily="34" charset="0"/>
              <a:cs typeface="Calibri"/>
            </a:endParaRPr>
          </a:p>
          <a:p>
            <a:pPr marL="0" marR="0" indent="0" fontAlgn="base">
              <a:spcBef>
                <a:spcPts val="0"/>
              </a:spcBef>
              <a:spcAft>
                <a:spcPts val="0"/>
              </a:spcAft>
              <a:buNone/>
            </a:pPr>
            <a:endParaRPr lang="en-US" sz="2400">
              <a:effectLst/>
              <a:ea typeface="Calibri" panose="020F0502020204030204" pitchFamily="34" charset="0"/>
              <a:cs typeface="Times New Roman" panose="02020603050405020304" pitchFamily="18" charset="0"/>
            </a:endParaRPr>
          </a:p>
          <a:p>
            <a:pPr marL="0" marR="0" fontAlgn="base">
              <a:spcBef>
                <a:spcPts val="0"/>
              </a:spcBef>
              <a:spcAft>
                <a:spcPts val="0"/>
              </a:spcAft>
            </a:pPr>
            <a:r>
              <a:rPr lang="en-US" sz="2400">
                <a:effectLst/>
                <a:ea typeface="Times New Roman" panose="02020603050405020304" pitchFamily="18" charset="0"/>
                <a:cs typeface="Calibri"/>
              </a:rPr>
              <a:t>Services include </a:t>
            </a:r>
            <a:endParaRPr lang="en-US" sz="2400">
              <a:effectLst/>
              <a:ea typeface="Calibri" panose="020F0502020204030204" pitchFamily="34" charset="0"/>
              <a:cs typeface="Calibri"/>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2400">
                <a:effectLst/>
                <a:ea typeface="Times New Roman" panose="02020603050405020304" pitchFamily="18" charset="0"/>
                <a:cs typeface="Calibri"/>
              </a:rPr>
              <a:t>Fully inclusive college experience </a:t>
            </a:r>
            <a:endParaRPr lang="en-US" sz="2400">
              <a:effectLst/>
              <a:ea typeface="Calibri" panose="020F0502020204030204" pitchFamily="34" charset="0"/>
              <a:cs typeface="Calibri"/>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2400">
                <a:effectLst/>
                <a:ea typeface="Times New Roman" panose="02020603050405020304" pitchFamily="18" charset="0"/>
                <a:cs typeface="Calibri"/>
              </a:rPr>
              <a:t>Full use of all campus services </a:t>
            </a:r>
            <a:endParaRPr lang="en-US" sz="2400">
              <a:effectLst/>
              <a:ea typeface="Calibri" panose="020F0502020204030204" pitchFamily="34" charset="0"/>
              <a:cs typeface="Calibri"/>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2400">
                <a:effectLst/>
                <a:ea typeface="Times New Roman" panose="02020603050405020304" pitchFamily="18" charset="0"/>
                <a:cs typeface="Calibri"/>
              </a:rPr>
              <a:t>Academic Support (Education Coach to assist in the classroom) </a:t>
            </a:r>
            <a:endParaRPr lang="en-US" sz="2400">
              <a:effectLst/>
              <a:ea typeface="Calibri" panose="020F0502020204030204" pitchFamily="34" charset="0"/>
              <a:cs typeface="Calibri"/>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2400">
                <a:effectLst/>
                <a:ea typeface="Times New Roman" panose="02020603050405020304" pitchFamily="18" charset="0"/>
                <a:cs typeface="Calibri"/>
              </a:rPr>
              <a:t>Social Support – Student Peer Mentors (introduce students to campus activities) </a:t>
            </a:r>
            <a:endParaRPr lang="en-US" sz="2400">
              <a:effectLst/>
              <a:ea typeface="Calibri" panose="020F0502020204030204" pitchFamily="34" charset="0"/>
              <a:cs typeface="Calibri"/>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2400">
                <a:effectLst/>
                <a:ea typeface="Times New Roman" panose="02020603050405020304" pitchFamily="18" charset="0"/>
                <a:cs typeface="Calibri"/>
              </a:rPr>
              <a:t>Navigation Skills </a:t>
            </a:r>
            <a:endParaRPr lang="en-US" sz="2400">
              <a:effectLst/>
              <a:ea typeface="Calibri" panose="020F0502020204030204" pitchFamily="34" charset="0"/>
              <a:cs typeface="Calibri"/>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2400">
                <a:effectLst/>
                <a:ea typeface="Times New Roman" panose="02020603050405020304" pitchFamily="18" charset="0"/>
                <a:cs typeface="Calibri"/>
              </a:rPr>
              <a:t>Time Management Skills </a:t>
            </a:r>
            <a:endParaRPr lang="en-US" sz="2400">
              <a:effectLst/>
              <a:ea typeface="Calibri" panose="020F0502020204030204" pitchFamily="34" charset="0"/>
              <a:cs typeface="Calibri"/>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2400">
                <a:effectLst/>
                <a:ea typeface="Times New Roman" panose="02020603050405020304" pitchFamily="18" charset="0"/>
                <a:cs typeface="Calibri"/>
              </a:rPr>
              <a:t>Internships </a:t>
            </a:r>
            <a:endParaRPr lang="en-US" sz="2400">
              <a:effectLst/>
              <a:ea typeface="Calibri" panose="020F0502020204030204" pitchFamily="34" charset="0"/>
              <a:cs typeface="Calibri"/>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2400">
                <a:effectLst/>
                <a:ea typeface="Times New Roman" panose="02020603050405020304" pitchFamily="18" charset="0"/>
                <a:cs typeface="Calibri"/>
              </a:rPr>
              <a:t>Person Centered Planning </a:t>
            </a:r>
            <a:endParaRPr lang="en-US" sz="2400">
              <a:effectLst/>
              <a:ea typeface="Calibri" panose="020F0502020204030204" pitchFamily="34" charset="0"/>
              <a:cs typeface="Calibri"/>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2400">
                <a:effectLst/>
                <a:ea typeface="Times New Roman" panose="02020603050405020304" pitchFamily="18" charset="0"/>
                <a:cs typeface="Calibri"/>
              </a:rPr>
              <a:t>Independent Living Skills </a:t>
            </a:r>
            <a:endParaRPr lang="en-US" sz="2400">
              <a:effectLst/>
              <a:ea typeface="Calibri" panose="020F0502020204030204" pitchFamily="34" charset="0"/>
              <a:cs typeface="Calibri"/>
            </a:endParaRPr>
          </a:p>
        </p:txBody>
      </p:sp>
    </p:spTree>
    <p:extLst>
      <p:ext uri="{BB962C8B-B14F-4D97-AF65-F5344CB8AC3E}">
        <p14:creationId xmlns:p14="http://schemas.microsoft.com/office/powerpoint/2010/main" val="9782388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8403B-D93C-6061-4BAA-F0163E3B512E}"/>
              </a:ext>
            </a:extLst>
          </p:cNvPr>
          <p:cNvSpPr>
            <a:spLocks noGrp="1"/>
          </p:cNvSpPr>
          <p:nvPr>
            <p:ph type="title"/>
          </p:nvPr>
        </p:nvSpPr>
        <p:spPr/>
        <p:txBody>
          <a:bodyPr/>
          <a:lstStyle/>
          <a:p>
            <a:r>
              <a:rPr lang="en-US" dirty="0">
                <a:hlinkClick r:id="rId2"/>
              </a:rPr>
              <a:t>Updated Sections of the Draft IEP Form</a:t>
            </a:r>
            <a:endParaRPr lang="en-US" dirty="0"/>
          </a:p>
        </p:txBody>
      </p:sp>
      <p:sp>
        <p:nvSpPr>
          <p:cNvPr id="3" name="Content Placeholder 2">
            <a:extLst>
              <a:ext uri="{FF2B5EF4-FFF2-40B4-BE49-F238E27FC236}">
                <a16:creationId xmlns:a16="http://schemas.microsoft.com/office/drawing/2014/main" id="{DD0871D9-64A7-7483-FFA4-1BB5BF012073}"/>
              </a:ext>
            </a:extLst>
          </p:cNvPr>
          <p:cNvSpPr>
            <a:spLocks noGrp="1"/>
          </p:cNvSpPr>
          <p:nvPr>
            <p:ph idx="1"/>
          </p:nvPr>
        </p:nvSpPr>
        <p:spPr/>
        <p:txBody>
          <a:bodyPr vert="horz" lIns="91440" tIns="45720" rIns="91440" bIns="45720" rtlCol="0" anchor="t">
            <a:noAutofit/>
          </a:bodyPr>
          <a:lstStyle/>
          <a:p>
            <a:r>
              <a:rPr lang="en-US">
                <a:latin typeface="Segoe UI"/>
                <a:cs typeface="Segoe UI"/>
              </a:rPr>
              <a:t>Stakeholder Feedback Analysis</a:t>
            </a:r>
          </a:p>
          <a:p>
            <a:pPr lvl="1"/>
            <a:r>
              <a:rPr lang="en-US">
                <a:latin typeface="Segoe UI"/>
                <a:cs typeface="Segoe UI"/>
              </a:rPr>
              <a:t>Identified Trends and Patterns</a:t>
            </a:r>
          </a:p>
          <a:p>
            <a:pPr lvl="1"/>
            <a:r>
              <a:rPr lang="en-US">
                <a:latin typeface="Segoe UI"/>
                <a:cs typeface="Segoe UI"/>
              </a:rPr>
              <a:t>Updated Sections for use with Early Adopter Schools and Districts</a:t>
            </a:r>
          </a:p>
          <a:p>
            <a:r>
              <a:rPr lang="en-US">
                <a:latin typeface="Segoe UI"/>
                <a:cs typeface="Segoe UI"/>
              </a:rPr>
              <a:t>Early Adopters </a:t>
            </a:r>
            <a:endParaRPr lang="en-US"/>
          </a:p>
          <a:p>
            <a:pPr lvl="1"/>
            <a:r>
              <a:rPr lang="en-US">
                <a:latin typeface="Segoe UI"/>
                <a:cs typeface="Segoe UI"/>
              </a:rPr>
              <a:t>Piloting Select Sections September through November 2022</a:t>
            </a:r>
          </a:p>
          <a:p>
            <a:pPr lvl="1"/>
            <a:r>
              <a:rPr lang="en-US">
                <a:latin typeface="Segoe UI"/>
                <a:cs typeface="Segoe UI"/>
              </a:rPr>
              <a:t>Feedback to be collected and will inform updates for final version</a:t>
            </a:r>
          </a:p>
          <a:p>
            <a:endParaRPr lang="en-US"/>
          </a:p>
          <a:p>
            <a:endParaRPr lang="en-US"/>
          </a:p>
        </p:txBody>
      </p:sp>
      <p:sp>
        <p:nvSpPr>
          <p:cNvPr id="4" name="Slide Number Placeholder 3">
            <a:extLst>
              <a:ext uri="{FF2B5EF4-FFF2-40B4-BE49-F238E27FC236}">
                <a16:creationId xmlns:a16="http://schemas.microsoft.com/office/drawing/2014/main" id="{555434AF-9BDF-440A-558D-DDD590134A1D}"/>
              </a:ext>
            </a:extLst>
          </p:cNvPr>
          <p:cNvSpPr>
            <a:spLocks noGrp="1"/>
          </p:cNvSpPr>
          <p:nvPr>
            <p:ph type="sldNum" sz="quarter" idx="12"/>
          </p:nvPr>
        </p:nvSpPr>
        <p:spPr/>
        <p:txBody>
          <a:bodyPr/>
          <a:lstStyle/>
          <a:p>
            <a:fld id="{FF27229C-EC7B-4063-A33B-28A5E87E32ED}" type="slidenum">
              <a:rPr lang="zh-CN" altLang="en-US" smtClean="0"/>
              <a:pPr/>
              <a:t>45</a:t>
            </a:fld>
            <a:endParaRPr lang="zh-CN" altLang="en-US"/>
          </a:p>
        </p:txBody>
      </p:sp>
    </p:spTree>
    <p:extLst>
      <p:ext uri="{BB962C8B-B14F-4D97-AF65-F5344CB8AC3E}">
        <p14:creationId xmlns:p14="http://schemas.microsoft.com/office/powerpoint/2010/main" val="39855808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9" name="Google Shape;159;g114646dbea4_0_3643"/>
          <p:cNvSpPr txBox="1">
            <a:spLocks noGrp="1"/>
          </p:cNvSpPr>
          <p:nvPr>
            <p:ph type="body" idx="2"/>
          </p:nvPr>
        </p:nvSpPr>
        <p:spPr>
          <a:xfrm>
            <a:off x="156550" y="228325"/>
            <a:ext cx="3814800" cy="6366000"/>
          </a:xfrm>
          <a:prstGeom prst="rect">
            <a:avLst/>
          </a:prstGeom>
          <a:noFill/>
          <a:ln>
            <a:noFill/>
          </a:ln>
        </p:spPr>
        <p:txBody>
          <a:bodyPr spcFirstLastPara="1" wrap="square" lIns="91425" tIns="45700" rIns="91425" bIns="45700" anchor="t" anchorCtr="0">
            <a:noAutofit/>
          </a:bodyPr>
          <a:lstStyle/>
          <a:p>
            <a:pPr marL="91440" lvl="0" indent="-135890" algn="l" rtl="0">
              <a:lnSpc>
                <a:spcPct val="80000"/>
              </a:lnSpc>
              <a:spcBef>
                <a:spcPts val="0"/>
              </a:spcBef>
              <a:spcAft>
                <a:spcPts val="0"/>
              </a:spcAft>
              <a:buSzPts val="2140"/>
              <a:buChar char=" "/>
            </a:pPr>
            <a:r>
              <a:rPr lang="en-US" sz="2140">
                <a:solidFill>
                  <a:schemeClr val="dk1"/>
                </a:solidFill>
              </a:rPr>
              <a:t>To </a:t>
            </a:r>
            <a:r>
              <a:rPr lang="en-US" sz="2140" b="1">
                <a:solidFill>
                  <a:schemeClr val="lt2"/>
                </a:solidFill>
              </a:rPr>
              <a:t>improve outcomes</a:t>
            </a:r>
            <a:r>
              <a:rPr lang="en-US" sz="2140">
                <a:solidFill>
                  <a:srgbClr val="3F3F3F"/>
                </a:solidFill>
              </a:rPr>
              <a:t> </a:t>
            </a:r>
            <a:r>
              <a:rPr lang="en-US" sz="2140">
                <a:solidFill>
                  <a:schemeClr val="dk1"/>
                </a:solidFill>
              </a:rPr>
              <a:t>for all students with disabilities by providing guidance, technical assistance, and tools on equitable processes to school and district professionals, families, and students so that all students with disabilities have</a:t>
            </a:r>
            <a:r>
              <a:rPr lang="en-US" sz="2140">
                <a:solidFill>
                  <a:srgbClr val="3F3F3F"/>
                </a:solidFill>
              </a:rPr>
              <a:t> </a:t>
            </a:r>
            <a:r>
              <a:rPr lang="en-US" sz="2140" b="1">
                <a:solidFill>
                  <a:schemeClr val="lt2"/>
                </a:solidFill>
              </a:rPr>
              <a:t>meaningful access</a:t>
            </a:r>
            <a:r>
              <a:rPr lang="en-US" sz="2140">
                <a:solidFill>
                  <a:srgbClr val="3F3F3F"/>
                </a:solidFill>
              </a:rPr>
              <a:t> </a:t>
            </a:r>
            <a:r>
              <a:rPr lang="en-US" sz="2140">
                <a:solidFill>
                  <a:schemeClr val="dk1"/>
                </a:solidFill>
              </a:rPr>
              <a:t>to the curriculum frameworks and life of the school.</a:t>
            </a:r>
            <a:endParaRPr sz="2140">
              <a:solidFill>
                <a:schemeClr val="dk1"/>
              </a:solidFill>
            </a:endParaRPr>
          </a:p>
          <a:p>
            <a:pPr marL="91440" lvl="0" indent="-133350" algn="l" rtl="0">
              <a:lnSpc>
                <a:spcPct val="90000"/>
              </a:lnSpc>
              <a:spcBef>
                <a:spcPts val="1400"/>
              </a:spcBef>
              <a:spcAft>
                <a:spcPts val="0"/>
              </a:spcAft>
              <a:buSzPts val="2100"/>
              <a:buChar char=" "/>
            </a:pPr>
            <a:r>
              <a:rPr lang="en-US" sz="2100">
                <a:solidFill>
                  <a:schemeClr val="dk1"/>
                </a:solidFill>
              </a:rPr>
              <a:t>If students with disabilities have meaningful access to the curriculum frameworks and the skills to engage in all aspects of the life of the school, then we will begin to</a:t>
            </a:r>
            <a:r>
              <a:rPr lang="en-US" sz="2100">
                <a:solidFill>
                  <a:srgbClr val="3F3F3F"/>
                </a:solidFill>
              </a:rPr>
              <a:t> </a:t>
            </a:r>
            <a:r>
              <a:rPr lang="en-US" sz="2100" b="1">
                <a:solidFill>
                  <a:schemeClr val="lt2"/>
                </a:solidFill>
              </a:rPr>
              <a:t>close the opportunity and achievement gaps</a:t>
            </a:r>
            <a:r>
              <a:rPr lang="en-US" sz="2100" b="1">
                <a:solidFill>
                  <a:srgbClr val="3F3F3F"/>
                </a:solidFill>
              </a:rPr>
              <a:t> </a:t>
            </a:r>
            <a:r>
              <a:rPr lang="en-US" sz="2100">
                <a:solidFill>
                  <a:schemeClr val="dk1"/>
                </a:solidFill>
              </a:rPr>
              <a:t>between students with disabilities and their age-appropriate non-disabled peers.</a:t>
            </a:r>
            <a:endParaRPr sz="2140">
              <a:solidFill>
                <a:schemeClr val="dk1"/>
              </a:solidFill>
            </a:endParaRPr>
          </a:p>
        </p:txBody>
      </p:sp>
      <p:sp>
        <p:nvSpPr>
          <p:cNvPr id="170" name="Google Shape;170;g114646dbea4_0_3643"/>
          <p:cNvSpPr txBox="1"/>
          <p:nvPr/>
        </p:nvSpPr>
        <p:spPr>
          <a:xfrm>
            <a:off x="4259898" y="1337500"/>
            <a:ext cx="1841400" cy="5079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100"/>
              <a:buFont typeface="Arial"/>
              <a:buNone/>
              <a:tabLst/>
              <a:defRPr/>
            </a:pPr>
            <a:r>
              <a:rPr kumimoji="0" lang="en-US" sz="2100" b="1" i="0" u="none" strike="noStrike" kern="1200" cap="none" spc="0" normalizeH="0" baseline="0" noProof="0">
                <a:ln>
                  <a:noFill/>
                </a:ln>
                <a:solidFill>
                  <a:srgbClr val="000000"/>
                </a:solidFill>
                <a:effectLst/>
                <a:uLnTx/>
                <a:uFillTx/>
                <a:latin typeface="Libre Franklin"/>
                <a:ea typeface="Libre Franklin"/>
                <a:cs typeface="Libre Franklin"/>
                <a:sym typeface="Libre Franklin"/>
              </a:rPr>
              <a:t>Project Goal</a:t>
            </a:r>
            <a:endParaRPr kumimoji="0" sz="2100" b="1" i="0" u="none" strike="noStrike" kern="1200" cap="none" spc="0" normalizeH="0" baseline="0" noProof="0">
              <a:ln>
                <a:noFill/>
              </a:ln>
              <a:solidFill>
                <a:srgbClr val="000000"/>
              </a:solidFill>
              <a:effectLst/>
              <a:uLnTx/>
              <a:uFillTx/>
              <a:latin typeface="Libre Franklin"/>
              <a:ea typeface="Libre Franklin"/>
              <a:cs typeface="Libre Franklin"/>
              <a:sym typeface="Libre Franklin"/>
            </a:endParaRPr>
          </a:p>
        </p:txBody>
      </p:sp>
      <p:sp>
        <p:nvSpPr>
          <p:cNvPr id="167" name="Google Shape;167;g114646dbea4_0_3643"/>
          <p:cNvSpPr txBox="1"/>
          <p:nvPr/>
        </p:nvSpPr>
        <p:spPr>
          <a:xfrm>
            <a:off x="3912025" y="4310775"/>
            <a:ext cx="2097900" cy="8313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100"/>
              <a:buFont typeface="Arial"/>
              <a:buNone/>
              <a:tabLst/>
              <a:defRPr/>
            </a:pPr>
            <a:r>
              <a:rPr kumimoji="0" lang="en-US" sz="2100" b="1" i="0" u="none" strike="noStrike" kern="1200" cap="none" spc="0" normalizeH="0" baseline="0" noProof="0">
                <a:ln>
                  <a:noFill/>
                </a:ln>
                <a:solidFill>
                  <a:srgbClr val="000000"/>
                </a:solidFill>
                <a:effectLst/>
                <a:uLnTx/>
                <a:uFillTx/>
                <a:latin typeface="Libre Franklin"/>
                <a:ea typeface="Libre Franklin"/>
                <a:cs typeface="Libre Franklin"/>
                <a:sym typeface="Libre Franklin"/>
              </a:rPr>
              <a:t>Theory of Change</a:t>
            </a:r>
            <a:endParaRPr kumimoji="0" sz="2100" b="1" i="0" u="none" strike="noStrike" kern="1200" cap="none" spc="0" normalizeH="0" baseline="0" noProof="0">
              <a:ln>
                <a:noFill/>
              </a:ln>
              <a:solidFill>
                <a:srgbClr val="000000"/>
              </a:solidFill>
              <a:effectLst/>
              <a:uLnTx/>
              <a:uFillTx/>
              <a:latin typeface="Libre Franklin"/>
              <a:ea typeface="Libre Franklin"/>
              <a:cs typeface="Libre Franklin"/>
              <a:sym typeface="Libre Franklin"/>
            </a:endParaRPr>
          </a:p>
        </p:txBody>
      </p:sp>
      <p:grpSp>
        <p:nvGrpSpPr>
          <p:cNvPr id="160" name="Google Shape;160;g114646dbea4_0_3643" descr="IEP Improvement Project "/>
          <p:cNvGrpSpPr/>
          <p:nvPr/>
        </p:nvGrpSpPr>
        <p:grpSpPr>
          <a:xfrm>
            <a:off x="6009869" y="551479"/>
            <a:ext cx="5926989" cy="5572192"/>
            <a:chOff x="5732756" y="2682276"/>
            <a:chExt cx="719906" cy="719856"/>
          </a:xfrm>
        </p:grpSpPr>
        <p:sp>
          <p:nvSpPr>
            <p:cNvPr id="161" name="Google Shape;161;g114646dbea4_0_3643"/>
            <p:cNvSpPr/>
            <p:nvPr/>
          </p:nvSpPr>
          <p:spPr>
            <a:xfrm>
              <a:off x="5732756" y="2682276"/>
              <a:ext cx="400276" cy="538927"/>
            </a:xfrm>
            <a:custGeom>
              <a:avLst/>
              <a:gdLst/>
              <a:ahLst/>
              <a:cxnLst/>
              <a:rect l="l" t="t" r="r" b="b"/>
              <a:pathLst>
                <a:path w="670" h="902" extrusionOk="0">
                  <a:moveTo>
                    <a:pt x="145" y="824"/>
                  </a:moveTo>
                  <a:cubicBezTo>
                    <a:pt x="138" y="813"/>
                    <a:pt x="137" y="799"/>
                    <a:pt x="142" y="786"/>
                  </a:cubicBezTo>
                  <a:cubicBezTo>
                    <a:pt x="149" y="767"/>
                    <a:pt x="164" y="751"/>
                    <a:pt x="185" y="739"/>
                  </a:cubicBezTo>
                  <a:cubicBezTo>
                    <a:pt x="205" y="727"/>
                    <a:pt x="227" y="722"/>
                    <a:pt x="247" y="725"/>
                  </a:cubicBezTo>
                  <a:cubicBezTo>
                    <a:pt x="260" y="727"/>
                    <a:pt x="272" y="735"/>
                    <a:pt x="278" y="747"/>
                  </a:cubicBezTo>
                  <a:cubicBezTo>
                    <a:pt x="285" y="758"/>
                    <a:pt x="286" y="773"/>
                    <a:pt x="281" y="786"/>
                  </a:cubicBezTo>
                  <a:cubicBezTo>
                    <a:pt x="365" y="737"/>
                    <a:pt x="365" y="737"/>
                    <a:pt x="365" y="737"/>
                  </a:cubicBezTo>
                  <a:cubicBezTo>
                    <a:pt x="342" y="697"/>
                    <a:pt x="329" y="651"/>
                    <a:pt x="329" y="602"/>
                  </a:cubicBezTo>
                  <a:cubicBezTo>
                    <a:pt x="329" y="459"/>
                    <a:pt x="440" y="342"/>
                    <a:pt x="580" y="330"/>
                  </a:cubicBezTo>
                  <a:cubicBezTo>
                    <a:pt x="580" y="202"/>
                    <a:pt x="580" y="202"/>
                    <a:pt x="580" y="202"/>
                  </a:cubicBezTo>
                  <a:cubicBezTo>
                    <a:pt x="581" y="199"/>
                    <a:pt x="584" y="195"/>
                    <a:pt x="589" y="195"/>
                  </a:cubicBezTo>
                  <a:cubicBezTo>
                    <a:pt x="598" y="194"/>
                    <a:pt x="606" y="195"/>
                    <a:pt x="611" y="202"/>
                  </a:cubicBezTo>
                  <a:cubicBezTo>
                    <a:pt x="614" y="207"/>
                    <a:pt x="616" y="212"/>
                    <a:pt x="619" y="216"/>
                  </a:cubicBezTo>
                  <a:cubicBezTo>
                    <a:pt x="628" y="230"/>
                    <a:pt x="645" y="232"/>
                    <a:pt x="656" y="219"/>
                  </a:cubicBezTo>
                  <a:cubicBezTo>
                    <a:pt x="666" y="207"/>
                    <a:pt x="670" y="189"/>
                    <a:pt x="669" y="172"/>
                  </a:cubicBezTo>
                  <a:cubicBezTo>
                    <a:pt x="670" y="156"/>
                    <a:pt x="666" y="138"/>
                    <a:pt x="656" y="126"/>
                  </a:cubicBezTo>
                  <a:cubicBezTo>
                    <a:pt x="645" y="113"/>
                    <a:pt x="628" y="115"/>
                    <a:pt x="619" y="129"/>
                  </a:cubicBezTo>
                  <a:cubicBezTo>
                    <a:pt x="616" y="133"/>
                    <a:pt x="614" y="138"/>
                    <a:pt x="611" y="143"/>
                  </a:cubicBezTo>
                  <a:cubicBezTo>
                    <a:pt x="606" y="150"/>
                    <a:pt x="598" y="151"/>
                    <a:pt x="589" y="150"/>
                  </a:cubicBezTo>
                  <a:cubicBezTo>
                    <a:pt x="584" y="150"/>
                    <a:pt x="581" y="146"/>
                    <a:pt x="580" y="142"/>
                  </a:cubicBezTo>
                  <a:cubicBezTo>
                    <a:pt x="580" y="0"/>
                    <a:pt x="580" y="0"/>
                    <a:pt x="580" y="0"/>
                  </a:cubicBezTo>
                  <a:cubicBezTo>
                    <a:pt x="258" y="12"/>
                    <a:pt x="0" y="277"/>
                    <a:pt x="0" y="602"/>
                  </a:cubicBezTo>
                  <a:cubicBezTo>
                    <a:pt x="0" y="711"/>
                    <a:pt x="29" y="814"/>
                    <a:pt x="79" y="902"/>
                  </a:cubicBezTo>
                  <a:cubicBezTo>
                    <a:pt x="177" y="845"/>
                    <a:pt x="177" y="845"/>
                    <a:pt x="177" y="845"/>
                  </a:cubicBezTo>
                  <a:cubicBezTo>
                    <a:pt x="163" y="843"/>
                    <a:pt x="151" y="836"/>
                    <a:pt x="145" y="824"/>
                  </a:cubicBezTo>
                  <a:close/>
                </a:path>
              </a:pathLst>
            </a:custGeom>
            <a:solidFill>
              <a:srgbClr val="01646D"/>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4E515E"/>
                </a:buClr>
                <a:buSzPts val="1400"/>
                <a:buFont typeface="Calibri"/>
                <a:buNone/>
                <a:tabLst/>
                <a:defRPr/>
              </a:pPr>
              <a:endParaRPr kumimoji="0" sz="1400" b="0" i="0" u="none" strike="noStrike" kern="1200" cap="none" spc="0" normalizeH="0" baseline="0" noProof="0">
                <a:ln>
                  <a:noFill/>
                </a:ln>
                <a:solidFill>
                  <a:srgbClr val="4E515E"/>
                </a:solidFill>
                <a:effectLst/>
                <a:uLnTx/>
                <a:uFillTx/>
                <a:latin typeface="Calibri"/>
                <a:ea typeface="Calibri"/>
                <a:cs typeface="Calibri"/>
                <a:sym typeface="Calibri"/>
              </a:endParaRPr>
            </a:p>
          </p:txBody>
        </p:sp>
        <p:sp>
          <p:nvSpPr>
            <p:cNvPr id="162" name="Google Shape;162;g114646dbea4_0_3643"/>
            <p:cNvSpPr/>
            <p:nvPr/>
          </p:nvSpPr>
          <p:spPr>
            <a:xfrm>
              <a:off x="6094186" y="2682276"/>
              <a:ext cx="358476" cy="531209"/>
            </a:xfrm>
            <a:custGeom>
              <a:avLst/>
              <a:gdLst/>
              <a:ahLst/>
              <a:cxnLst/>
              <a:rect l="l" t="t" r="r" b="b"/>
              <a:pathLst>
                <a:path w="600" h="889" extrusionOk="0">
                  <a:moveTo>
                    <a:pt x="35" y="95"/>
                  </a:moveTo>
                  <a:cubicBezTo>
                    <a:pt x="48" y="95"/>
                    <a:pt x="60" y="101"/>
                    <a:pt x="69" y="112"/>
                  </a:cubicBezTo>
                  <a:cubicBezTo>
                    <a:pt x="82" y="127"/>
                    <a:pt x="88" y="149"/>
                    <a:pt x="88" y="172"/>
                  </a:cubicBezTo>
                  <a:cubicBezTo>
                    <a:pt x="88" y="196"/>
                    <a:pt x="82" y="218"/>
                    <a:pt x="69" y="233"/>
                  </a:cubicBezTo>
                  <a:cubicBezTo>
                    <a:pt x="60" y="244"/>
                    <a:pt x="48" y="250"/>
                    <a:pt x="35" y="250"/>
                  </a:cubicBezTo>
                  <a:cubicBezTo>
                    <a:pt x="21" y="250"/>
                    <a:pt x="8" y="243"/>
                    <a:pt x="0" y="232"/>
                  </a:cubicBezTo>
                  <a:cubicBezTo>
                    <a:pt x="0" y="329"/>
                    <a:pt x="0" y="329"/>
                    <a:pt x="0" y="329"/>
                  </a:cubicBezTo>
                  <a:cubicBezTo>
                    <a:pt x="150" y="331"/>
                    <a:pt x="271" y="452"/>
                    <a:pt x="271" y="602"/>
                  </a:cubicBezTo>
                  <a:cubicBezTo>
                    <a:pt x="271" y="644"/>
                    <a:pt x="261" y="684"/>
                    <a:pt x="245" y="719"/>
                  </a:cubicBezTo>
                  <a:cubicBezTo>
                    <a:pt x="355" y="783"/>
                    <a:pt x="355" y="783"/>
                    <a:pt x="355" y="783"/>
                  </a:cubicBezTo>
                  <a:cubicBezTo>
                    <a:pt x="358" y="786"/>
                    <a:pt x="359" y="791"/>
                    <a:pt x="357" y="795"/>
                  </a:cubicBezTo>
                  <a:cubicBezTo>
                    <a:pt x="353" y="802"/>
                    <a:pt x="349" y="809"/>
                    <a:pt x="340" y="810"/>
                  </a:cubicBezTo>
                  <a:cubicBezTo>
                    <a:pt x="334" y="810"/>
                    <a:pt x="329" y="810"/>
                    <a:pt x="324" y="810"/>
                  </a:cubicBezTo>
                  <a:cubicBezTo>
                    <a:pt x="307" y="810"/>
                    <a:pt x="297" y="825"/>
                    <a:pt x="303" y="840"/>
                  </a:cubicBezTo>
                  <a:cubicBezTo>
                    <a:pt x="309" y="855"/>
                    <a:pt x="322" y="868"/>
                    <a:pt x="336" y="875"/>
                  </a:cubicBezTo>
                  <a:cubicBezTo>
                    <a:pt x="350" y="884"/>
                    <a:pt x="368" y="889"/>
                    <a:pt x="384" y="887"/>
                  </a:cubicBezTo>
                  <a:cubicBezTo>
                    <a:pt x="400" y="884"/>
                    <a:pt x="407" y="868"/>
                    <a:pt x="399" y="854"/>
                  </a:cubicBezTo>
                  <a:cubicBezTo>
                    <a:pt x="397" y="849"/>
                    <a:pt x="394" y="845"/>
                    <a:pt x="391" y="840"/>
                  </a:cubicBezTo>
                  <a:cubicBezTo>
                    <a:pt x="387" y="831"/>
                    <a:pt x="391" y="824"/>
                    <a:pt x="396" y="817"/>
                  </a:cubicBezTo>
                  <a:cubicBezTo>
                    <a:pt x="398" y="813"/>
                    <a:pt x="403" y="812"/>
                    <a:pt x="407" y="813"/>
                  </a:cubicBezTo>
                  <a:cubicBezTo>
                    <a:pt x="530" y="884"/>
                    <a:pt x="530" y="884"/>
                    <a:pt x="530" y="884"/>
                  </a:cubicBezTo>
                  <a:cubicBezTo>
                    <a:pt x="575" y="800"/>
                    <a:pt x="600" y="704"/>
                    <a:pt x="600" y="602"/>
                  </a:cubicBezTo>
                  <a:cubicBezTo>
                    <a:pt x="600" y="271"/>
                    <a:pt x="331" y="1"/>
                    <a:pt x="0" y="0"/>
                  </a:cubicBezTo>
                  <a:cubicBezTo>
                    <a:pt x="0" y="113"/>
                    <a:pt x="0" y="113"/>
                    <a:pt x="0" y="113"/>
                  </a:cubicBezTo>
                  <a:cubicBezTo>
                    <a:pt x="8" y="102"/>
                    <a:pt x="21" y="95"/>
                    <a:pt x="35" y="95"/>
                  </a:cubicBezTo>
                  <a:close/>
                </a:path>
              </a:pathLst>
            </a:custGeom>
            <a:solidFill>
              <a:srgbClr val="49707F"/>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4E515E"/>
                </a:buClr>
                <a:buSzPts val="1400"/>
                <a:buFont typeface="Calibri"/>
                <a:buNone/>
                <a:tabLst/>
                <a:defRPr/>
              </a:pPr>
              <a:endParaRPr kumimoji="0" sz="1400" b="0" i="0" u="none" strike="noStrike" kern="1200" cap="none" spc="0" normalizeH="0" baseline="0" noProof="0">
                <a:ln>
                  <a:noFill/>
                </a:ln>
                <a:solidFill>
                  <a:srgbClr val="4E515E"/>
                </a:solidFill>
                <a:effectLst/>
                <a:uLnTx/>
                <a:uFillTx/>
                <a:latin typeface="Calibri"/>
                <a:ea typeface="Calibri"/>
                <a:cs typeface="Calibri"/>
                <a:sym typeface="Calibri"/>
              </a:endParaRPr>
            </a:p>
          </p:txBody>
        </p:sp>
        <p:sp>
          <p:nvSpPr>
            <p:cNvPr id="163" name="Google Shape;163;g114646dbea4_0_3643"/>
            <p:cNvSpPr/>
            <p:nvPr/>
          </p:nvSpPr>
          <p:spPr>
            <a:xfrm>
              <a:off x="5787732" y="3124950"/>
              <a:ext cx="616090" cy="277182"/>
            </a:xfrm>
            <a:custGeom>
              <a:avLst/>
              <a:gdLst/>
              <a:ahLst/>
              <a:cxnLst/>
              <a:rect l="l" t="t" r="r" b="b"/>
              <a:pathLst>
                <a:path w="1031" h="464" extrusionOk="0">
                  <a:moveTo>
                    <a:pt x="931" y="147"/>
                  </a:moveTo>
                  <a:cubicBezTo>
                    <a:pt x="925" y="159"/>
                    <a:pt x="913" y="166"/>
                    <a:pt x="900" y="169"/>
                  </a:cubicBezTo>
                  <a:cubicBezTo>
                    <a:pt x="880" y="172"/>
                    <a:pt x="858" y="167"/>
                    <a:pt x="838" y="155"/>
                  </a:cubicBezTo>
                  <a:cubicBezTo>
                    <a:pt x="817" y="143"/>
                    <a:pt x="801" y="127"/>
                    <a:pt x="795" y="108"/>
                  </a:cubicBezTo>
                  <a:cubicBezTo>
                    <a:pt x="790" y="95"/>
                    <a:pt x="791" y="81"/>
                    <a:pt x="797" y="70"/>
                  </a:cubicBezTo>
                  <a:cubicBezTo>
                    <a:pt x="804" y="58"/>
                    <a:pt x="816" y="50"/>
                    <a:pt x="830" y="48"/>
                  </a:cubicBezTo>
                  <a:cubicBezTo>
                    <a:pt x="746" y="0"/>
                    <a:pt x="746" y="0"/>
                    <a:pt x="746" y="0"/>
                  </a:cubicBezTo>
                  <a:cubicBezTo>
                    <a:pt x="698" y="81"/>
                    <a:pt x="611" y="135"/>
                    <a:pt x="510" y="135"/>
                  </a:cubicBezTo>
                  <a:cubicBezTo>
                    <a:pt x="417" y="135"/>
                    <a:pt x="335" y="88"/>
                    <a:pt x="286" y="17"/>
                  </a:cubicBezTo>
                  <a:cubicBezTo>
                    <a:pt x="175" y="81"/>
                    <a:pt x="175" y="81"/>
                    <a:pt x="175" y="81"/>
                  </a:cubicBezTo>
                  <a:cubicBezTo>
                    <a:pt x="171" y="82"/>
                    <a:pt x="167" y="81"/>
                    <a:pt x="164" y="77"/>
                  </a:cubicBezTo>
                  <a:cubicBezTo>
                    <a:pt x="159" y="70"/>
                    <a:pt x="156" y="63"/>
                    <a:pt x="160" y="54"/>
                  </a:cubicBezTo>
                  <a:cubicBezTo>
                    <a:pt x="162" y="49"/>
                    <a:pt x="165" y="45"/>
                    <a:pt x="168" y="40"/>
                  </a:cubicBezTo>
                  <a:cubicBezTo>
                    <a:pt x="175" y="26"/>
                    <a:pt x="168" y="10"/>
                    <a:pt x="152" y="7"/>
                  </a:cubicBezTo>
                  <a:cubicBezTo>
                    <a:pt x="136" y="5"/>
                    <a:pt x="119" y="10"/>
                    <a:pt x="105" y="18"/>
                  </a:cubicBezTo>
                  <a:cubicBezTo>
                    <a:pt x="90" y="26"/>
                    <a:pt x="77" y="39"/>
                    <a:pt x="71" y="54"/>
                  </a:cubicBezTo>
                  <a:cubicBezTo>
                    <a:pt x="66" y="69"/>
                    <a:pt x="76" y="83"/>
                    <a:pt x="92" y="84"/>
                  </a:cubicBezTo>
                  <a:cubicBezTo>
                    <a:pt x="97" y="84"/>
                    <a:pt x="103" y="83"/>
                    <a:pt x="108" y="84"/>
                  </a:cubicBezTo>
                  <a:cubicBezTo>
                    <a:pt x="117" y="85"/>
                    <a:pt x="121" y="92"/>
                    <a:pt x="126" y="99"/>
                  </a:cubicBezTo>
                  <a:cubicBezTo>
                    <a:pt x="128" y="103"/>
                    <a:pt x="126" y="108"/>
                    <a:pt x="123" y="111"/>
                  </a:cubicBezTo>
                  <a:cubicBezTo>
                    <a:pt x="0" y="182"/>
                    <a:pt x="0" y="182"/>
                    <a:pt x="0" y="182"/>
                  </a:cubicBezTo>
                  <a:cubicBezTo>
                    <a:pt x="107" y="351"/>
                    <a:pt x="296" y="464"/>
                    <a:pt x="510" y="464"/>
                  </a:cubicBezTo>
                  <a:cubicBezTo>
                    <a:pt x="733" y="464"/>
                    <a:pt x="927" y="344"/>
                    <a:pt x="1031" y="165"/>
                  </a:cubicBezTo>
                  <a:cubicBezTo>
                    <a:pt x="934" y="108"/>
                    <a:pt x="934" y="108"/>
                    <a:pt x="934" y="108"/>
                  </a:cubicBezTo>
                  <a:cubicBezTo>
                    <a:pt x="939" y="121"/>
                    <a:pt x="938" y="136"/>
                    <a:pt x="931" y="147"/>
                  </a:cubicBezTo>
                  <a:close/>
                </a:path>
              </a:pathLst>
            </a:custGeom>
            <a:solidFill>
              <a:srgbClr val="0192A0"/>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4E515E"/>
                </a:buClr>
                <a:buSzPts val="1400"/>
                <a:buFont typeface="Calibri"/>
                <a:buNone/>
                <a:tabLst/>
                <a:defRPr/>
              </a:pPr>
              <a:endParaRPr kumimoji="0" sz="1400" b="0" i="0" u="none" strike="noStrike" kern="1200" cap="none" spc="0" normalizeH="0" baseline="0" noProof="0">
                <a:ln>
                  <a:noFill/>
                </a:ln>
                <a:solidFill>
                  <a:srgbClr val="4E515E"/>
                </a:solidFill>
                <a:effectLst/>
                <a:uLnTx/>
                <a:uFillTx/>
                <a:latin typeface="Calibri"/>
                <a:ea typeface="Calibri"/>
                <a:cs typeface="Calibri"/>
                <a:sym typeface="Calibri"/>
              </a:endParaRPr>
            </a:p>
          </p:txBody>
        </p:sp>
      </p:grpSp>
      <p:sp>
        <p:nvSpPr>
          <p:cNvPr id="158" name="Google Shape;158;g114646dbea4_0_3643"/>
          <p:cNvSpPr txBox="1">
            <a:spLocks noGrp="1"/>
          </p:cNvSpPr>
          <p:nvPr>
            <p:ph type="title"/>
          </p:nvPr>
        </p:nvSpPr>
        <p:spPr>
          <a:xfrm>
            <a:off x="7316067" y="2525350"/>
            <a:ext cx="3314100" cy="2050500"/>
          </a:xfrm>
          <a:prstGeom prst="rect">
            <a:avLst/>
          </a:prstGeom>
          <a:noFill/>
          <a:ln>
            <a:noFill/>
          </a:ln>
        </p:spPr>
        <p:txBody>
          <a:bodyPr spcFirstLastPara="1" wrap="square" lIns="91425" tIns="45700" rIns="91425" bIns="45700" anchor="t" anchorCtr="0">
            <a:normAutofit/>
          </a:bodyPr>
          <a:lstStyle/>
          <a:p>
            <a:pPr marL="0" lvl="0" indent="0" algn="ctr" rtl="0">
              <a:lnSpc>
                <a:spcPct val="85000"/>
              </a:lnSpc>
              <a:spcBef>
                <a:spcPts val="0"/>
              </a:spcBef>
              <a:spcAft>
                <a:spcPts val="0"/>
              </a:spcAft>
              <a:buSzPts val="3600"/>
              <a:buNone/>
            </a:pPr>
            <a:r>
              <a:rPr lang="en-US" b="1" dirty="0">
                <a:solidFill>
                  <a:schemeClr val="dk1"/>
                </a:solidFill>
              </a:rPr>
              <a:t>The IEP Improvement Project</a:t>
            </a:r>
            <a:endParaRPr b="1" dirty="0">
              <a:solidFill>
                <a:schemeClr val="dk1"/>
              </a:solidFill>
            </a:endParaRPr>
          </a:p>
        </p:txBody>
      </p:sp>
      <p:sp>
        <p:nvSpPr>
          <p:cNvPr id="164" name="Google Shape;164;g114646dbea4_0_3643"/>
          <p:cNvSpPr txBox="1"/>
          <p:nvPr/>
        </p:nvSpPr>
        <p:spPr>
          <a:xfrm rot="-3130372">
            <a:off x="6033291" y="1784353"/>
            <a:ext cx="2614625" cy="1108119"/>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3000"/>
              <a:buFont typeface="Arial"/>
              <a:buNone/>
              <a:tabLst/>
              <a:defRPr/>
            </a:pPr>
            <a:r>
              <a:rPr kumimoji="0" lang="en-US" sz="3000" b="1" i="0" u="none" strike="noStrike" kern="1200" cap="none" spc="0" normalizeH="0" baseline="0" noProof="0">
                <a:ln>
                  <a:noFill/>
                </a:ln>
                <a:solidFill>
                  <a:srgbClr val="FFFFFF"/>
                </a:solidFill>
                <a:effectLst/>
                <a:uLnTx/>
                <a:uFillTx/>
                <a:latin typeface="Calibri"/>
                <a:ea typeface="Calibri"/>
                <a:cs typeface="Calibri"/>
                <a:sym typeface="Calibri"/>
              </a:rPr>
              <a:t>Improve Outcomes</a:t>
            </a:r>
            <a:endParaRPr kumimoji="0" sz="3000" b="1"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65" name="Google Shape;165;g114646dbea4_0_3643"/>
          <p:cNvSpPr txBox="1"/>
          <p:nvPr/>
        </p:nvSpPr>
        <p:spPr>
          <a:xfrm rot="2700000">
            <a:off x="9313148" y="1728032"/>
            <a:ext cx="2614315" cy="1108178"/>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3000"/>
              <a:buFont typeface="Arial"/>
              <a:buNone/>
              <a:tabLst/>
              <a:defRPr/>
            </a:pPr>
            <a:r>
              <a:rPr kumimoji="0" lang="en-US" sz="3000" b="1" i="0" u="none" strike="noStrike" kern="1200" cap="none" spc="0" normalizeH="0" baseline="0" noProof="0">
                <a:ln>
                  <a:noFill/>
                </a:ln>
                <a:solidFill>
                  <a:srgbClr val="FFFFFF"/>
                </a:solidFill>
                <a:effectLst/>
                <a:uLnTx/>
                <a:uFillTx/>
                <a:latin typeface="Calibri"/>
                <a:ea typeface="Calibri"/>
                <a:cs typeface="Calibri"/>
                <a:sym typeface="Calibri"/>
              </a:rPr>
              <a:t>Meaningful Access</a:t>
            </a:r>
            <a:endParaRPr kumimoji="0" sz="3000" b="1"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66" name="Google Shape;166;g114646dbea4_0_3643"/>
          <p:cNvSpPr txBox="1"/>
          <p:nvPr/>
        </p:nvSpPr>
        <p:spPr>
          <a:xfrm>
            <a:off x="7370023" y="4512992"/>
            <a:ext cx="3206100" cy="15699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3000"/>
              <a:buFont typeface="Arial"/>
              <a:buNone/>
              <a:tabLst/>
              <a:defRPr/>
            </a:pPr>
            <a:r>
              <a:rPr kumimoji="0" lang="en-US" sz="3000" b="1" i="0" u="none" strike="noStrike" kern="1200" cap="none" spc="0" normalizeH="0" baseline="0" noProof="0">
                <a:ln>
                  <a:noFill/>
                </a:ln>
                <a:solidFill>
                  <a:srgbClr val="FFFFFF"/>
                </a:solidFill>
                <a:effectLst/>
                <a:uLnTx/>
                <a:uFillTx/>
                <a:latin typeface="Calibri"/>
                <a:ea typeface="Calibri"/>
                <a:cs typeface="Calibri"/>
                <a:sym typeface="Calibri"/>
              </a:rPr>
              <a:t>Close Opportunity &amp; Achievement Gaps</a:t>
            </a:r>
            <a:endParaRPr kumimoji="0" sz="3000" b="1"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68" name="Google Shape;168;g114646dbea4_0_3643">
            <a:extLst>
              <a:ext uri="{C183D7F6-B498-43B3-948B-1728B52AA6E4}">
                <adec:decorative xmlns:adec="http://schemas.microsoft.com/office/drawing/2017/decorative" val="1"/>
              </a:ext>
            </a:extLst>
          </p:cNvPr>
          <p:cNvSpPr/>
          <p:nvPr/>
        </p:nvSpPr>
        <p:spPr>
          <a:xfrm>
            <a:off x="3858350" y="3981825"/>
            <a:ext cx="518275" cy="831356"/>
          </a:xfrm>
          <a:custGeom>
            <a:avLst/>
            <a:gdLst/>
            <a:ahLst/>
            <a:cxnLst/>
            <a:rect l="l" t="t" r="r" b="b"/>
            <a:pathLst>
              <a:path w="20731" h="58951" extrusionOk="0">
                <a:moveTo>
                  <a:pt x="0" y="1976"/>
                </a:moveTo>
                <a:cubicBezTo>
                  <a:pt x="3807" y="-561"/>
                  <a:pt x="9551" y="-444"/>
                  <a:pt x="13716" y="1449"/>
                </a:cubicBezTo>
                <a:cubicBezTo>
                  <a:pt x="18370" y="3564"/>
                  <a:pt x="20210" y="10066"/>
                  <a:pt x="20574" y="15165"/>
                </a:cubicBezTo>
                <a:cubicBezTo>
                  <a:pt x="21203" y="23986"/>
                  <a:pt x="15457" y="32098"/>
                  <a:pt x="12661" y="40487"/>
                </a:cubicBezTo>
                <a:cubicBezTo>
                  <a:pt x="10603" y="46660"/>
                  <a:pt x="13174" y="56039"/>
                  <a:pt x="18992" y="58951"/>
                </a:cubicBezTo>
              </a:path>
            </a:pathLst>
          </a:cu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169" name="Google Shape;169;g114646dbea4_0_3643">
            <a:extLst>
              <a:ext uri="{C183D7F6-B498-43B3-948B-1728B52AA6E4}">
                <adec:decorative xmlns:adec="http://schemas.microsoft.com/office/drawing/2017/decorative" val="1"/>
              </a:ext>
            </a:extLst>
          </p:cNvPr>
          <p:cNvSpPr/>
          <p:nvPr/>
        </p:nvSpPr>
        <p:spPr>
          <a:xfrm rot="10800000" flipH="1">
            <a:off x="3858350" y="4813164"/>
            <a:ext cx="518275" cy="831356"/>
          </a:xfrm>
          <a:custGeom>
            <a:avLst/>
            <a:gdLst/>
            <a:ahLst/>
            <a:cxnLst/>
            <a:rect l="l" t="t" r="r" b="b"/>
            <a:pathLst>
              <a:path w="20731" h="58951" extrusionOk="0">
                <a:moveTo>
                  <a:pt x="0" y="1976"/>
                </a:moveTo>
                <a:cubicBezTo>
                  <a:pt x="3807" y="-561"/>
                  <a:pt x="9551" y="-444"/>
                  <a:pt x="13716" y="1449"/>
                </a:cubicBezTo>
                <a:cubicBezTo>
                  <a:pt x="18370" y="3564"/>
                  <a:pt x="20210" y="10066"/>
                  <a:pt x="20574" y="15165"/>
                </a:cubicBezTo>
                <a:cubicBezTo>
                  <a:pt x="21203" y="23986"/>
                  <a:pt x="15457" y="32098"/>
                  <a:pt x="12661" y="40487"/>
                </a:cubicBezTo>
                <a:cubicBezTo>
                  <a:pt x="10603" y="46660"/>
                  <a:pt x="13174" y="56039"/>
                  <a:pt x="18992" y="58951"/>
                </a:cubicBezTo>
              </a:path>
            </a:pathLst>
          </a:cu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171" name="Google Shape;171;g114646dbea4_0_3643">
            <a:extLst>
              <a:ext uri="{C183D7F6-B498-43B3-948B-1728B52AA6E4}">
                <adec:decorative xmlns:adec="http://schemas.microsoft.com/office/drawing/2017/decorative" val="1"/>
              </a:ext>
            </a:extLst>
          </p:cNvPr>
          <p:cNvSpPr/>
          <p:nvPr/>
        </p:nvSpPr>
        <p:spPr>
          <a:xfrm>
            <a:off x="3885188" y="731600"/>
            <a:ext cx="518275" cy="831356"/>
          </a:xfrm>
          <a:custGeom>
            <a:avLst/>
            <a:gdLst/>
            <a:ahLst/>
            <a:cxnLst/>
            <a:rect l="l" t="t" r="r" b="b"/>
            <a:pathLst>
              <a:path w="20731" h="58951" extrusionOk="0">
                <a:moveTo>
                  <a:pt x="0" y="1976"/>
                </a:moveTo>
                <a:cubicBezTo>
                  <a:pt x="3807" y="-561"/>
                  <a:pt x="9551" y="-444"/>
                  <a:pt x="13716" y="1449"/>
                </a:cubicBezTo>
                <a:cubicBezTo>
                  <a:pt x="18370" y="3564"/>
                  <a:pt x="20210" y="10066"/>
                  <a:pt x="20574" y="15165"/>
                </a:cubicBezTo>
                <a:cubicBezTo>
                  <a:pt x="21203" y="23986"/>
                  <a:pt x="15457" y="32098"/>
                  <a:pt x="12661" y="40487"/>
                </a:cubicBezTo>
                <a:cubicBezTo>
                  <a:pt x="10603" y="46660"/>
                  <a:pt x="13174" y="56039"/>
                  <a:pt x="18992" y="58951"/>
                </a:cubicBezTo>
              </a:path>
            </a:pathLst>
          </a:cu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172" name="Google Shape;172;g114646dbea4_0_3643">
            <a:extLst>
              <a:ext uri="{C183D7F6-B498-43B3-948B-1728B52AA6E4}">
                <adec:decorative xmlns:adec="http://schemas.microsoft.com/office/drawing/2017/decorative" val="1"/>
              </a:ext>
            </a:extLst>
          </p:cNvPr>
          <p:cNvSpPr/>
          <p:nvPr/>
        </p:nvSpPr>
        <p:spPr>
          <a:xfrm rot="10800000" flipH="1">
            <a:off x="3885188" y="1562939"/>
            <a:ext cx="518275" cy="831356"/>
          </a:xfrm>
          <a:custGeom>
            <a:avLst/>
            <a:gdLst/>
            <a:ahLst/>
            <a:cxnLst/>
            <a:rect l="l" t="t" r="r" b="b"/>
            <a:pathLst>
              <a:path w="20731" h="58951" extrusionOk="0">
                <a:moveTo>
                  <a:pt x="0" y="1976"/>
                </a:moveTo>
                <a:cubicBezTo>
                  <a:pt x="3807" y="-561"/>
                  <a:pt x="9551" y="-444"/>
                  <a:pt x="13716" y="1449"/>
                </a:cubicBezTo>
                <a:cubicBezTo>
                  <a:pt x="18370" y="3564"/>
                  <a:pt x="20210" y="10066"/>
                  <a:pt x="20574" y="15165"/>
                </a:cubicBezTo>
                <a:cubicBezTo>
                  <a:pt x="21203" y="23986"/>
                  <a:pt x="15457" y="32098"/>
                  <a:pt x="12661" y="40487"/>
                </a:cubicBezTo>
                <a:cubicBezTo>
                  <a:pt x="10603" y="46660"/>
                  <a:pt x="13174" y="56039"/>
                  <a:pt x="18992" y="58951"/>
                </a:cubicBezTo>
              </a:path>
            </a:pathLst>
          </a:cu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0021769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grpSp>
        <p:nvGrpSpPr>
          <p:cNvPr id="178" name="Google Shape;178;g114646dbea4_0_3670">
            <a:extLst>
              <a:ext uri="{C183D7F6-B498-43B3-948B-1728B52AA6E4}">
                <adec:decorative xmlns:adec="http://schemas.microsoft.com/office/drawing/2017/decorative" val="1"/>
              </a:ext>
            </a:extLst>
          </p:cNvPr>
          <p:cNvGrpSpPr/>
          <p:nvPr/>
        </p:nvGrpSpPr>
        <p:grpSpPr>
          <a:xfrm>
            <a:off x="3048146" y="88183"/>
            <a:ext cx="6303530" cy="6040230"/>
            <a:chOff x="5926265" y="4424051"/>
            <a:chExt cx="720247" cy="720181"/>
          </a:xfrm>
        </p:grpSpPr>
        <p:sp>
          <p:nvSpPr>
            <p:cNvPr id="179" name="Google Shape;179;g114646dbea4_0_3670"/>
            <p:cNvSpPr/>
            <p:nvPr/>
          </p:nvSpPr>
          <p:spPr>
            <a:xfrm>
              <a:off x="5926265" y="4424051"/>
              <a:ext cx="355650" cy="355620"/>
            </a:xfrm>
            <a:custGeom>
              <a:avLst/>
              <a:gdLst/>
              <a:ahLst/>
              <a:cxnLst/>
              <a:rect l="l" t="t" r="r" b="b"/>
              <a:pathLst>
                <a:path w="671" h="671" extrusionOk="0">
                  <a:moveTo>
                    <a:pt x="576" y="124"/>
                  </a:moveTo>
                  <a:cubicBezTo>
                    <a:pt x="451" y="0"/>
                    <a:pt x="249" y="0"/>
                    <a:pt x="125" y="124"/>
                  </a:cubicBezTo>
                  <a:cubicBezTo>
                    <a:pt x="0" y="249"/>
                    <a:pt x="0" y="451"/>
                    <a:pt x="125" y="575"/>
                  </a:cubicBezTo>
                  <a:cubicBezTo>
                    <a:pt x="189" y="640"/>
                    <a:pt x="274" y="671"/>
                    <a:pt x="359" y="668"/>
                  </a:cubicBezTo>
                  <a:cubicBezTo>
                    <a:pt x="510" y="669"/>
                    <a:pt x="510" y="669"/>
                    <a:pt x="510" y="669"/>
                  </a:cubicBezTo>
                  <a:cubicBezTo>
                    <a:pt x="669" y="669"/>
                    <a:pt x="669" y="669"/>
                    <a:pt x="669" y="669"/>
                  </a:cubicBezTo>
                  <a:cubicBezTo>
                    <a:pt x="669" y="509"/>
                    <a:pt x="669" y="509"/>
                    <a:pt x="669" y="509"/>
                  </a:cubicBezTo>
                  <a:cubicBezTo>
                    <a:pt x="669" y="358"/>
                    <a:pt x="669" y="358"/>
                    <a:pt x="669" y="358"/>
                  </a:cubicBezTo>
                  <a:cubicBezTo>
                    <a:pt x="671" y="274"/>
                    <a:pt x="640" y="189"/>
                    <a:pt x="576" y="124"/>
                  </a:cubicBezTo>
                  <a:close/>
                </a:path>
              </a:pathLst>
            </a:custGeom>
            <a:solidFill>
              <a:srgbClr val="01646D"/>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4E515E"/>
                </a:buClr>
                <a:buSzPts val="1400"/>
                <a:buFont typeface="Calibri"/>
                <a:buNone/>
                <a:tabLst/>
                <a:defRPr/>
              </a:pPr>
              <a:endParaRPr kumimoji="0" sz="1400" b="0" i="0" u="none" strike="noStrike" kern="1200" cap="none" spc="0" normalizeH="0" baseline="0" noProof="0">
                <a:ln>
                  <a:noFill/>
                </a:ln>
                <a:solidFill>
                  <a:srgbClr val="4E515E"/>
                </a:solidFill>
                <a:effectLst/>
                <a:uLnTx/>
                <a:uFillTx/>
                <a:latin typeface="Calibri"/>
                <a:ea typeface="Calibri"/>
                <a:cs typeface="Calibri"/>
                <a:sym typeface="Calibri"/>
              </a:endParaRPr>
            </a:p>
          </p:txBody>
        </p:sp>
        <p:sp>
          <p:nvSpPr>
            <p:cNvPr id="180" name="Google Shape;180;g114646dbea4_0_3670"/>
            <p:cNvSpPr/>
            <p:nvPr/>
          </p:nvSpPr>
          <p:spPr>
            <a:xfrm>
              <a:off x="5926265" y="4788612"/>
              <a:ext cx="355650" cy="355620"/>
            </a:xfrm>
            <a:custGeom>
              <a:avLst/>
              <a:gdLst/>
              <a:ahLst/>
              <a:cxnLst/>
              <a:rect l="l" t="t" r="r" b="b"/>
              <a:pathLst>
                <a:path w="671" h="671" extrusionOk="0">
                  <a:moveTo>
                    <a:pt x="125" y="95"/>
                  </a:moveTo>
                  <a:cubicBezTo>
                    <a:pt x="0" y="220"/>
                    <a:pt x="0" y="422"/>
                    <a:pt x="125" y="546"/>
                  </a:cubicBezTo>
                  <a:cubicBezTo>
                    <a:pt x="249" y="671"/>
                    <a:pt x="451" y="671"/>
                    <a:pt x="576" y="546"/>
                  </a:cubicBezTo>
                  <a:cubicBezTo>
                    <a:pt x="640" y="482"/>
                    <a:pt x="671" y="397"/>
                    <a:pt x="669" y="312"/>
                  </a:cubicBezTo>
                  <a:cubicBezTo>
                    <a:pt x="669" y="161"/>
                    <a:pt x="669" y="161"/>
                    <a:pt x="669" y="161"/>
                  </a:cubicBezTo>
                  <a:cubicBezTo>
                    <a:pt x="669" y="1"/>
                    <a:pt x="669" y="1"/>
                    <a:pt x="669" y="1"/>
                  </a:cubicBezTo>
                  <a:cubicBezTo>
                    <a:pt x="510" y="2"/>
                    <a:pt x="510" y="2"/>
                    <a:pt x="510" y="2"/>
                  </a:cubicBezTo>
                  <a:cubicBezTo>
                    <a:pt x="359" y="2"/>
                    <a:pt x="359" y="2"/>
                    <a:pt x="359" y="2"/>
                  </a:cubicBezTo>
                  <a:cubicBezTo>
                    <a:pt x="274" y="0"/>
                    <a:pt x="189" y="31"/>
                    <a:pt x="125" y="95"/>
                  </a:cubicBezTo>
                  <a:close/>
                </a:path>
              </a:pathLst>
            </a:custGeom>
            <a:solidFill>
              <a:srgbClr val="36ADCC"/>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4E515E"/>
                </a:buClr>
                <a:buSzPts val="1400"/>
                <a:buFont typeface="Calibri"/>
                <a:buNone/>
                <a:tabLst/>
                <a:defRPr/>
              </a:pPr>
              <a:endParaRPr kumimoji="0" sz="1400" b="0" i="0" u="none" strike="noStrike" kern="1200" cap="none" spc="0" normalizeH="0" baseline="0" noProof="0">
                <a:ln>
                  <a:noFill/>
                </a:ln>
                <a:solidFill>
                  <a:srgbClr val="4E515E"/>
                </a:solidFill>
                <a:effectLst/>
                <a:uLnTx/>
                <a:uFillTx/>
                <a:latin typeface="Calibri"/>
                <a:ea typeface="Calibri"/>
                <a:cs typeface="Calibri"/>
                <a:sym typeface="Calibri"/>
              </a:endParaRPr>
            </a:p>
          </p:txBody>
        </p:sp>
        <p:sp>
          <p:nvSpPr>
            <p:cNvPr id="181" name="Google Shape;181;g114646dbea4_0_3670"/>
            <p:cNvSpPr/>
            <p:nvPr/>
          </p:nvSpPr>
          <p:spPr>
            <a:xfrm>
              <a:off x="6290862" y="4788612"/>
              <a:ext cx="355650" cy="355620"/>
            </a:xfrm>
            <a:custGeom>
              <a:avLst/>
              <a:gdLst/>
              <a:ahLst/>
              <a:cxnLst/>
              <a:rect l="l" t="t" r="r" b="b"/>
              <a:pathLst>
                <a:path w="671" h="671" extrusionOk="0">
                  <a:moveTo>
                    <a:pt x="96" y="546"/>
                  </a:moveTo>
                  <a:cubicBezTo>
                    <a:pt x="220" y="671"/>
                    <a:pt x="422" y="671"/>
                    <a:pt x="547" y="546"/>
                  </a:cubicBezTo>
                  <a:cubicBezTo>
                    <a:pt x="671" y="422"/>
                    <a:pt x="671" y="220"/>
                    <a:pt x="547" y="95"/>
                  </a:cubicBezTo>
                  <a:cubicBezTo>
                    <a:pt x="482" y="31"/>
                    <a:pt x="397" y="0"/>
                    <a:pt x="313" y="2"/>
                  </a:cubicBezTo>
                  <a:cubicBezTo>
                    <a:pt x="161" y="2"/>
                    <a:pt x="161" y="2"/>
                    <a:pt x="161" y="2"/>
                  </a:cubicBezTo>
                  <a:cubicBezTo>
                    <a:pt x="2" y="1"/>
                    <a:pt x="2" y="1"/>
                    <a:pt x="2" y="1"/>
                  </a:cubicBezTo>
                  <a:cubicBezTo>
                    <a:pt x="2" y="161"/>
                    <a:pt x="2" y="161"/>
                    <a:pt x="2" y="161"/>
                  </a:cubicBezTo>
                  <a:cubicBezTo>
                    <a:pt x="2" y="312"/>
                    <a:pt x="2" y="312"/>
                    <a:pt x="2" y="312"/>
                  </a:cubicBezTo>
                  <a:cubicBezTo>
                    <a:pt x="0" y="397"/>
                    <a:pt x="31" y="482"/>
                    <a:pt x="96" y="546"/>
                  </a:cubicBezTo>
                  <a:close/>
                </a:path>
              </a:pathLst>
            </a:custGeom>
            <a:solidFill>
              <a:srgbClr val="0192A0"/>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4E515E"/>
                </a:buClr>
                <a:buSzPts val="1400"/>
                <a:buFont typeface="Calibri"/>
                <a:buNone/>
                <a:tabLst/>
                <a:defRPr/>
              </a:pPr>
              <a:endParaRPr kumimoji="0" sz="1400" b="0" i="0" u="none" strike="noStrike" kern="1200" cap="none" spc="0" normalizeH="0" baseline="0" noProof="0">
                <a:ln>
                  <a:noFill/>
                </a:ln>
                <a:solidFill>
                  <a:srgbClr val="4E515E"/>
                </a:solidFill>
                <a:effectLst/>
                <a:uLnTx/>
                <a:uFillTx/>
                <a:latin typeface="Calibri"/>
                <a:ea typeface="Calibri"/>
                <a:cs typeface="Calibri"/>
                <a:sym typeface="Calibri"/>
              </a:endParaRPr>
            </a:p>
          </p:txBody>
        </p:sp>
        <p:sp>
          <p:nvSpPr>
            <p:cNvPr id="182" name="Google Shape;182;g114646dbea4_0_3670"/>
            <p:cNvSpPr/>
            <p:nvPr/>
          </p:nvSpPr>
          <p:spPr>
            <a:xfrm>
              <a:off x="6290862" y="4424051"/>
              <a:ext cx="355650" cy="355620"/>
            </a:xfrm>
            <a:custGeom>
              <a:avLst/>
              <a:gdLst/>
              <a:ahLst/>
              <a:cxnLst/>
              <a:rect l="l" t="t" r="r" b="b"/>
              <a:pathLst>
                <a:path w="671" h="671" extrusionOk="0">
                  <a:moveTo>
                    <a:pt x="547" y="575"/>
                  </a:moveTo>
                  <a:cubicBezTo>
                    <a:pt x="671" y="451"/>
                    <a:pt x="671" y="249"/>
                    <a:pt x="547" y="124"/>
                  </a:cubicBezTo>
                  <a:cubicBezTo>
                    <a:pt x="422" y="0"/>
                    <a:pt x="220" y="0"/>
                    <a:pt x="96" y="124"/>
                  </a:cubicBezTo>
                  <a:cubicBezTo>
                    <a:pt x="31" y="189"/>
                    <a:pt x="0" y="274"/>
                    <a:pt x="2" y="358"/>
                  </a:cubicBezTo>
                  <a:cubicBezTo>
                    <a:pt x="2" y="509"/>
                    <a:pt x="2" y="509"/>
                    <a:pt x="2" y="509"/>
                  </a:cubicBezTo>
                  <a:cubicBezTo>
                    <a:pt x="2" y="669"/>
                    <a:pt x="2" y="669"/>
                    <a:pt x="2" y="669"/>
                  </a:cubicBezTo>
                  <a:cubicBezTo>
                    <a:pt x="161" y="669"/>
                    <a:pt x="161" y="669"/>
                    <a:pt x="161" y="669"/>
                  </a:cubicBezTo>
                  <a:cubicBezTo>
                    <a:pt x="313" y="668"/>
                    <a:pt x="313" y="668"/>
                    <a:pt x="313" y="668"/>
                  </a:cubicBezTo>
                  <a:cubicBezTo>
                    <a:pt x="397" y="671"/>
                    <a:pt x="482" y="640"/>
                    <a:pt x="547" y="575"/>
                  </a:cubicBezTo>
                  <a:close/>
                </a:path>
              </a:pathLst>
            </a:custGeom>
            <a:solidFill>
              <a:srgbClr val="49707F"/>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4E515E"/>
                </a:buClr>
                <a:buSzPts val="1400"/>
                <a:buFont typeface="Calibri"/>
                <a:buNone/>
                <a:tabLst/>
                <a:defRPr/>
              </a:pPr>
              <a:endParaRPr kumimoji="0" sz="1400" b="0" i="0" u="none" strike="noStrike" kern="1200" cap="none" spc="0" normalizeH="0" baseline="0" noProof="0">
                <a:ln>
                  <a:noFill/>
                </a:ln>
                <a:solidFill>
                  <a:srgbClr val="4E515E"/>
                </a:solidFill>
                <a:effectLst/>
                <a:uLnTx/>
                <a:uFillTx/>
                <a:latin typeface="Calibri"/>
                <a:ea typeface="Calibri"/>
                <a:cs typeface="Calibri"/>
                <a:sym typeface="Calibri"/>
              </a:endParaRPr>
            </a:p>
          </p:txBody>
        </p:sp>
      </p:grpSp>
      <p:sp>
        <p:nvSpPr>
          <p:cNvPr id="2" name="Title 1">
            <a:extLst>
              <a:ext uri="{FF2B5EF4-FFF2-40B4-BE49-F238E27FC236}">
                <a16:creationId xmlns:a16="http://schemas.microsoft.com/office/drawing/2014/main" id="{A59646E2-A08D-379E-794F-CED0AC0998C8}"/>
              </a:ext>
            </a:extLst>
          </p:cNvPr>
          <p:cNvSpPr>
            <a:spLocks noGrp="1"/>
          </p:cNvSpPr>
          <p:nvPr>
            <p:ph type="title" idx="4294967295"/>
          </p:nvPr>
        </p:nvSpPr>
        <p:spPr>
          <a:xfrm>
            <a:off x="1097280" y="-1450757"/>
            <a:ext cx="10058400" cy="1450757"/>
          </a:xfrm>
        </p:spPr>
        <p:txBody>
          <a:bodyPr spcFirstLastPara="1" wrap="square" lIns="91425" tIns="45700" rIns="91425" bIns="45700" anchor="b" anchorCtr="0">
            <a:normAutofit/>
          </a:bodyPr>
          <a:lstStyle/>
          <a:p>
            <a:r>
              <a:rPr lang="en-US" dirty="0"/>
              <a:t>IEP Improvement Project Resources</a:t>
            </a:r>
          </a:p>
        </p:txBody>
      </p:sp>
      <p:sp>
        <p:nvSpPr>
          <p:cNvPr id="187" name="Google Shape;187;g114646dbea4_0_3670"/>
          <p:cNvSpPr txBox="1"/>
          <p:nvPr/>
        </p:nvSpPr>
        <p:spPr>
          <a:xfrm>
            <a:off x="5474513" y="2605775"/>
            <a:ext cx="1450800" cy="1046700"/>
          </a:xfrm>
          <a:prstGeom prst="rect">
            <a:avLst/>
          </a:prstGeom>
          <a:solidFill>
            <a:schemeClr val="lt1"/>
          </a:solid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1200" cap="none" spc="0" normalizeH="0" baseline="0" noProof="0">
                <a:ln>
                  <a:noFill/>
                </a:ln>
                <a:solidFill>
                  <a:srgbClr val="000000"/>
                </a:solidFill>
                <a:effectLst/>
                <a:uLnTx/>
                <a:uFillTx/>
                <a:latin typeface="Libre Franklin"/>
                <a:ea typeface="Libre Franklin"/>
                <a:cs typeface="Libre Franklin"/>
                <a:sym typeface="Libre Franklin"/>
              </a:rPr>
              <a:t>MA DESE Special Education Forms</a:t>
            </a:r>
            <a:endParaRPr kumimoji="0" sz="1400" b="1" i="0" u="none" strike="noStrike" kern="1200" cap="none" spc="0" normalizeH="0" baseline="0" noProof="0">
              <a:ln>
                <a:noFill/>
              </a:ln>
              <a:solidFill>
                <a:srgbClr val="000000"/>
              </a:solidFill>
              <a:effectLst/>
              <a:uLnTx/>
              <a:uFillTx/>
              <a:latin typeface="Libre Franklin"/>
              <a:ea typeface="Libre Franklin"/>
              <a:cs typeface="Libre Franklin"/>
              <a:sym typeface="Libre Franklin"/>
            </a:endParaRPr>
          </a:p>
        </p:txBody>
      </p:sp>
      <p:sp>
        <p:nvSpPr>
          <p:cNvPr id="183" name="Google Shape;183;g114646dbea4_0_3670"/>
          <p:cNvSpPr txBox="1"/>
          <p:nvPr/>
        </p:nvSpPr>
        <p:spPr>
          <a:xfrm rot="-1814">
            <a:off x="3588386" y="912216"/>
            <a:ext cx="2274000" cy="169273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FF00"/>
              </a:buClr>
              <a:buSzPts val="4400"/>
              <a:buFont typeface="Calibri"/>
              <a:buNone/>
              <a:tabLst/>
              <a:defRPr/>
            </a:pPr>
            <a:r>
              <a:rPr kumimoji="0" lang="en-US" sz="2600" b="1" i="0" u="none" strike="noStrike" kern="1200" cap="none" spc="0" normalizeH="0" baseline="0" noProof="0" dirty="0">
                <a:ln>
                  <a:noFill/>
                </a:ln>
                <a:solidFill>
                  <a:srgbClr val="FFFFFF"/>
                </a:solidFill>
                <a:effectLst/>
                <a:uLnTx/>
                <a:uFillTx/>
                <a:latin typeface="Calibri"/>
                <a:ea typeface="Calibri"/>
                <a:cs typeface="Calibri"/>
                <a:sym typeface="Calibri"/>
              </a:rPr>
              <a:t>Referral, Evaluation, Eligibility Guide</a:t>
            </a:r>
            <a:endParaRPr kumimoji="0" sz="2600" b="0" i="0" u="none" strike="noStrike" kern="1200" cap="none" spc="0" normalizeH="0" baseline="0" noProof="0" dirty="0">
              <a:ln>
                <a:noFill/>
              </a:ln>
              <a:solidFill>
                <a:srgbClr val="FFFFFF"/>
              </a:solidFill>
              <a:effectLst/>
              <a:uLnTx/>
              <a:uFillTx/>
              <a:latin typeface="Calibri"/>
              <a:ea typeface="Calibri"/>
              <a:cs typeface="Calibri"/>
              <a:sym typeface="Calibri"/>
            </a:endParaRPr>
          </a:p>
        </p:txBody>
      </p:sp>
      <p:sp>
        <p:nvSpPr>
          <p:cNvPr id="184" name="Google Shape;184;g114646dbea4_0_3670"/>
          <p:cNvSpPr txBox="1"/>
          <p:nvPr/>
        </p:nvSpPr>
        <p:spPr>
          <a:xfrm rot="-1814">
            <a:off x="6583381" y="1182104"/>
            <a:ext cx="2274000" cy="12930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FF00"/>
              </a:buClr>
              <a:buSzPts val="4400"/>
              <a:buFont typeface="Calibri"/>
              <a:buNone/>
              <a:tabLst/>
              <a:defRPr/>
            </a:pPr>
            <a:r>
              <a:rPr kumimoji="0" lang="en-US" sz="2600" b="1" i="0" u="none" strike="noStrike" kern="1200" cap="none" spc="0" normalizeH="0" baseline="0" noProof="0">
                <a:ln>
                  <a:noFill/>
                </a:ln>
                <a:solidFill>
                  <a:srgbClr val="FFFFFF"/>
                </a:solidFill>
                <a:effectLst/>
                <a:uLnTx/>
                <a:uFillTx/>
                <a:latin typeface="Calibri"/>
                <a:ea typeface="Calibri"/>
                <a:cs typeface="Calibri"/>
                <a:sym typeface="Calibri"/>
              </a:rPr>
              <a:t>Parent’s Guide to Special Education</a:t>
            </a:r>
            <a:endParaRPr kumimoji="0" sz="26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85" name="Google Shape;185;g114646dbea4_0_3670"/>
          <p:cNvSpPr txBox="1"/>
          <p:nvPr/>
        </p:nvSpPr>
        <p:spPr>
          <a:xfrm rot="-1814">
            <a:off x="3588435" y="3983257"/>
            <a:ext cx="2274000" cy="8928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FF00"/>
              </a:buClr>
              <a:buSzPts val="4400"/>
              <a:buFont typeface="Calibri"/>
              <a:buNone/>
              <a:tabLst/>
              <a:defRPr/>
            </a:pPr>
            <a:r>
              <a:rPr kumimoji="0" lang="en-US" sz="2600" b="1" i="0" u="none" strike="noStrike" kern="1200" cap="none" spc="0" normalizeH="0" baseline="0" noProof="0">
                <a:ln>
                  <a:noFill/>
                </a:ln>
                <a:solidFill>
                  <a:srgbClr val="FFFFFF"/>
                </a:solidFill>
                <a:effectLst/>
                <a:uLnTx/>
                <a:uFillTx/>
                <a:latin typeface="Calibri"/>
                <a:ea typeface="Calibri"/>
                <a:cs typeface="Calibri"/>
                <a:sym typeface="Calibri"/>
              </a:rPr>
              <a:t>IEP Process Guide</a:t>
            </a:r>
            <a:endParaRPr kumimoji="0" sz="26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86" name="Google Shape;186;g114646dbea4_0_3670"/>
          <p:cNvSpPr txBox="1"/>
          <p:nvPr/>
        </p:nvSpPr>
        <p:spPr>
          <a:xfrm rot="-1814">
            <a:off x="6583329" y="3783157"/>
            <a:ext cx="2274000" cy="12930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FF00"/>
              </a:buClr>
              <a:buSzPts val="4400"/>
              <a:buFont typeface="Calibri"/>
              <a:buNone/>
              <a:tabLst/>
              <a:defRPr/>
            </a:pPr>
            <a:r>
              <a:rPr kumimoji="0" lang="en-US" sz="2600" b="1" i="0" u="none" strike="noStrike" kern="1200" cap="none" spc="0" normalizeH="0" baseline="0" noProof="0">
                <a:ln>
                  <a:noFill/>
                </a:ln>
                <a:solidFill>
                  <a:srgbClr val="FFFFFF"/>
                </a:solidFill>
                <a:effectLst/>
                <a:uLnTx/>
                <a:uFillTx/>
                <a:latin typeface="Calibri"/>
                <a:ea typeface="Calibri"/>
                <a:cs typeface="Calibri"/>
                <a:sym typeface="Calibri"/>
              </a:rPr>
              <a:t>Systems Improvement Playbook</a:t>
            </a:r>
            <a:endParaRPr kumimoji="0" sz="26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7690787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assachusetts IEP Improvement Project Logo">
            <a:extLst>
              <a:ext uri="{FF2B5EF4-FFF2-40B4-BE49-F238E27FC236}">
                <a16:creationId xmlns:a16="http://schemas.microsoft.com/office/drawing/2014/main" id="{ABB40AE7-EB71-CE73-82F6-FCCE91854B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905" y="163808"/>
            <a:ext cx="1428750" cy="14287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86D4E23-F409-4691-84CD-C0C52AD3F0C7}"/>
              </a:ext>
            </a:extLst>
          </p:cNvPr>
          <p:cNvSpPr>
            <a:spLocks noGrp="1"/>
          </p:cNvSpPr>
          <p:nvPr>
            <p:ph type="ctrTitle"/>
          </p:nvPr>
        </p:nvSpPr>
        <p:spPr/>
        <p:txBody>
          <a:bodyPr/>
          <a:lstStyle/>
          <a:p>
            <a:r>
              <a:rPr lang="en-US" dirty="0"/>
              <a:t>IEP Improvement Process Timeline</a:t>
            </a:r>
            <a:endParaRPr lang="ru-RU" dirty="0"/>
          </a:p>
        </p:txBody>
      </p:sp>
      <p:sp>
        <p:nvSpPr>
          <p:cNvPr id="4" name="Text Placeholder 3">
            <a:extLst>
              <a:ext uri="{FF2B5EF4-FFF2-40B4-BE49-F238E27FC236}">
                <a16:creationId xmlns:a16="http://schemas.microsoft.com/office/drawing/2014/main" id="{CFA04035-833F-47A3-9B42-8D3A786CD66E}"/>
              </a:ext>
            </a:extLst>
          </p:cNvPr>
          <p:cNvSpPr>
            <a:spLocks noGrp="1"/>
          </p:cNvSpPr>
          <p:nvPr>
            <p:ph type="body" sz="quarter" idx="14"/>
          </p:nvPr>
        </p:nvSpPr>
        <p:spPr>
          <a:xfrm>
            <a:off x="999868" y="2263831"/>
            <a:ext cx="1697037" cy="450850"/>
          </a:xfrm>
        </p:spPr>
        <p:txBody>
          <a:bodyPr/>
          <a:lstStyle/>
          <a:p>
            <a:r>
              <a:rPr lang="en-US" sz="2000">
                <a:solidFill>
                  <a:schemeClr val="tx1"/>
                </a:solidFill>
              </a:rPr>
              <a:t>Nov – Dec 2022</a:t>
            </a:r>
            <a:endParaRPr lang="ru-RU">
              <a:solidFill>
                <a:schemeClr val="tx1"/>
              </a:solidFill>
            </a:endParaRPr>
          </a:p>
        </p:txBody>
      </p:sp>
      <p:sp>
        <p:nvSpPr>
          <p:cNvPr id="9" name="Text Placeholder 8">
            <a:extLst>
              <a:ext uri="{FF2B5EF4-FFF2-40B4-BE49-F238E27FC236}">
                <a16:creationId xmlns:a16="http://schemas.microsoft.com/office/drawing/2014/main" id="{D627327C-3A41-4D1E-A5CE-D0A5F3281206}"/>
              </a:ext>
            </a:extLst>
          </p:cNvPr>
          <p:cNvSpPr>
            <a:spLocks noGrp="1"/>
          </p:cNvSpPr>
          <p:nvPr>
            <p:ph type="body" sz="quarter" idx="19"/>
          </p:nvPr>
        </p:nvSpPr>
        <p:spPr/>
        <p:txBody>
          <a:bodyPr/>
          <a:lstStyle/>
          <a:p>
            <a:r>
              <a:rPr lang="en-US">
                <a:solidFill>
                  <a:schemeClr val="accent3"/>
                </a:solidFill>
              </a:rPr>
              <a:t>Finalize Forms</a:t>
            </a:r>
            <a:endParaRPr lang="ru-RU">
              <a:solidFill>
                <a:schemeClr val="accent3"/>
              </a:solidFill>
            </a:endParaRPr>
          </a:p>
        </p:txBody>
      </p:sp>
      <p:sp>
        <p:nvSpPr>
          <p:cNvPr id="5" name="Text Placeholder 4">
            <a:extLst>
              <a:ext uri="{FF2B5EF4-FFF2-40B4-BE49-F238E27FC236}">
                <a16:creationId xmlns:a16="http://schemas.microsoft.com/office/drawing/2014/main" id="{2B969FF3-8FFE-4E02-8E2A-BEDDF86909EC}"/>
              </a:ext>
            </a:extLst>
          </p:cNvPr>
          <p:cNvSpPr>
            <a:spLocks noGrp="1"/>
          </p:cNvSpPr>
          <p:nvPr>
            <p:ph type="body" sz="quarter" idx="15"/>
          </p:nvPr>
        </p:nvSpPr>
        <p:spPr/>
        <p:txBody>
          <a:bodyPr/>
          <a:lstStyle/>
          <a:p>
            <a:r>
              <a:rPr lang="en-US" sz="2000">
                <a:solidFill>
                  <a:schemeClr val="tx1"/>
                </a:solidFill>
              </a:rPr>
              <a:t>Winter 2023</a:t>
            </a:r>
            <a:endParaRPr lang="ru-RU" sz="2000">
              <a:solidFill>
                <a:schemeClr val="tx1"/>
              </a:solidFill>
            </a:endParaRPr>
          </a:p>
        </p:txBody>
      </p:sp>
      <p:sp>
        <p:nvSpPr>
          <p:cNvPr id="10" name="Text Placeholder 9">
            <a:extLst>
              <a:ext uri="{FF2B5EF4-FFF2-40B4-BE49-F238E27FC236}">
                <a16:creationId xmlns:a16="http://schemas.microsoft.com/office/drawing/2014/main" id="{CD850A20-E11B-4BD8-8CD9-BF9B430BE6E0}"/>
              </a:ext>
            </a:extLst>
          </p:cNvPr>
          <p:cNvSpPr>
            <a:spLocks noGrp="1"/>
          </p:cNvSpPr>
          <p:nvPr>
            <p:ph type="body" sz="quarter" idx="20"/>
          </p:nvPr>
        </p:nvSpPr>
        <p:spPr/>
        <p:txBody>
          <a:bodyPr/>
          <a:lstStyle/>
          <a:p>
            <a:r>
              <a:rPr lang="en-US"/>
              <a:t>Initial Training for Schools and Districts</a:t>
            </a:r>
            <a:endParaRPr lang="ru-RU">
              <a:solidFill>
                <a:schemeClr val="accent3"/>
              </a:solidFill>
            </a:endParaRPr>
          </a:p>
        </p:txBody>
      </p:sp>
      <p:sp>
        <p:nvSpPr>
          <p:cNvPr id="6" name="Text Placeholder 5">
            <a:extLst>
              <a:ext uri="{FF2B5EF4-FFF2-40B4-BE49-F238E27FC236}">
                <a16:creationId xmlns:a16="http://schemas.microsoft.com/office/drawing/2014/main" id="{1EB50FA0-8BDD-46C8-99F1-A2927A8655F8}"/>
              </a:ext>
            </a:extLst>
          </p:cNvPr>
          <p:cNvSpPr>
            <a:spLocks noGrp="1"/>
          </p:cNvSpPr>
          <p:nvPr>
            <p:ph type="body" sz="quarter" idx="16"/>
          </p:nvPr>
        </p:nvSpPr>
        <p:spPr>
          <a:xfrm>
            <a:off x="5153989" y="2278346"/>
            <a:ext cx="2077062" cy="450850"/>
          </a:xfrm>
        </p:spPr>
        <p:txBody>
          <a:bodyPr/>
          <a:lstStyle/>
          <a:p>
            <a:r>
              <a:rPr lang="en-US" sz="2000">
                <a:solidFill>
                  <a:schemeClr val="tx1"/>
                </a:solidFill>
              </a:rPr>
              <a:t>Spring/Summer 2023</a:t>
            </a:r>
            <a:endParaRPr lang="ru-RU" sz="2000">
              <a:solidFill>
                <a:schemeClr val="tx1"/>
              </a:solidFill>
            </a:endParaRPr>
          </a:p>
        </p:txBody>
      </p:sp>
      <p:sp>
        <p:nvSpPr>
          <p:cNvPr id="11" name="Text Placeholder 10">
            <a:extLst>
              <a:ext uri="{FF2B5EF4-FFF2-40B4-BE49-F238E27FC236}">
                <a16:creationId xmlns:a16="http://schemas.microsoft.com/office/drawing/2014/main" id="{7BE427F9-9DA3-442F-9E6F-54A21B401D50}"/>
              </a:ext>
            </a:extLst>
          </p:cNvPr>
          <p:cNvSpPr>
            <a:spLocks noGrp="1"/>
          </p:cNvSpPr>
          <p:nvPr>
            <p:ph type="body" sz="quarter" idx="21"/>
          </p:nvPr>
        </p:nvSpPr>
        <p:spPr/>
        <p:txBody>
          <a:bodyPr/>
          <a:lstStyle/>
          <a:p>
            <a:r>
              <a:rPr lang="en-US">
                <a:solidFill>
                  <a:schemeClr val="accent3"/>
                </a:solidFill>
              </a:rPr>
              <a:t>Continued Training and Technical Assistance </a:t>
            </a:r>
            <a:endParaRPr lang="ru-RU">
              <a:solidFill>
                <a:schemeClr val="accent3"/>
              </a:solidFill>
            </a:endParaRPr>
          </a:p>
        </p:txBody>
      </p:sp>
      <p:sp>
        <p:nvSpPr>
          <p:cNvPr id="7" name="Text Placeholder 6">
            <a:extLst>
              <a:ext uri="{FF2B5EF4-FFF2-40B4-BE49-F238E27FC236}">
                <a16:creationId xmlns:a16="http://schemas.microsoft.com/office/drawing/2014/main" id="{53D9E183-E0BA-4EFB-909C-B21CDB329817}"/>
              </a:ext>
            </a:extLst>
          </p:cNvPr>
          <p:cNvSpPr>
            <a:spLocks noGrp="1"/>
          </p:cNvSpPr>
          <p:nvPr>
            <p:ph type="body" sz="quarter" idx="17"/>
          </p:nvPr>
        </p:nvSpPr>
        <p:spPr/>
        <p:txBody>
          <a:bodyPr/>
          <a:lstStyle/>
          <a:p>
            <a:r>
              <a:rPr lang="en-US" sz="2000">
                <a:solidFill>
                  <a:schemeClr val="tx1"/>
                </a:solidFill>
              </a:rPr>
              <a:t>SY 23-24</a:t>
            </a:r>
            <a:endParaRPr lang="ru-RU" sz="2000">
              <a:solidFill>
                <a:schemeClr val="tx1"/>
              </a:solidFill>
            </a:endParaRPr>
          </a:p>
        </p:txBody>
      </p:sp>
      <p:sp>
        <p:nvSpPr>
          <p:cNvPr id="12" name="Text Placeholder 11">
            <a:extLst>
              <a:ext uri="{FF2B5EF4-FFF2-40B4-BE49-F238E27FC236}">
                <a16:creationId xmlns:a16="http://schemas.microsoft.com/office/drawing/2014/main" id="{245462CD-F97C-4BB7-AF35-E94CC365952F}"/>
              </a:ext>
            </a:extLst>
          </p:cNvPr>
          <p:cNvSpPr>
            <a:spLocks noGrp="1"/>
          </p:cNvSpPr>
          <p:nvPr>
            <p:ph type="body" sz="quarter" idx="22"/>
          </p:nvPr>
        </p:nvSpPr>
        <p:spPr/>
        <p:txBody>
          <a:bodyPr/>
          <a:lstStyle/>
          <a:p>
            <a:r>
              <a:rPr lang="en-US">
                <a:solidFill>
                  <a:schemeClr val="accent3"/>
                </a:solidFill>
              </a:rPr>
              <a:t>Schools and Districts May Begin Adoptin</a:t>
            </a:r>
            <a:r>
              <a:rPr lang="en-US"/>
              <a:t>g the New Process and Form</a:t>
            </a:r>
            <a:endParaRPr lang="ru-RU">
              <a:solidFill>
                <a:schemeClr val="accent3"/>
              </a:solidFill>
            </a:endParaRPr>
          </a:p>
        </p:txBody>
      </p:sp>
      <p:sp>
        <p:nvSpPr>
          <p:cNvPr id="8" name="Text Placeholder 7">
            <a:extLst>
              <a:ext uri="{FF2B5EF4-FFF2-40B4-BE49-F238E27FC236}">
                <a16:creationId xmlns:a16="http://schemas.microsoft.com/office/drawing/2014/main" id="{6D2C7FD2-2A48-41BD-B107-E8DDA37CB1E0}"/>
              </a:ext>
            </a:extLst>
          </p:cNvPr>
          <p:cNvSpPr>
            <a:spLocks noGrp="1"/>
          </p:cNvSpPr>
          <p:nvPr>
            <p:ph type="body" sz="quarter" idx="18"/>
          </p:nvPr>
        </p:nvSpPr>
        <p:spPr/>
        <p:txBody>
          <a:bodyPr/>
          <a:lstStyle/>
          <a:p>
            <a:r>
              <a:rPr lang="en-US" sz="2000">
                <a:solidFill>
                  <a:schemeClr val="tx1"/>
                </a:solidFill>
              </a:rPr>
              <a:t>Fall 2024</a:t>
            </a:r>
            <a:endParaRPr lang="ru-RU" sz="2000">
              <a:solidFill>
                <a:schemeClr val="tx1"/>
              </a:solidFill>
            </a:endParaRPr>
          </a:p>
        </p:txBody>
      </p:sp>
      <p:sp>
        <p:nvSpPr>
          <p:cNvPr id="13" name="Text Placeholder 12">
            <a:extLst>
              <a:ext uri="{FF2B5EF4-FFF2-40B4-BE49-F238E27FC236}">
                <a16:creationId xmlns:a16="http://schemas.microsoft.com/office/drawing/2014/main" id="{81F78730-06AC-4CBB-B56A-013A42F5F6EC}"/>
              </a:ext>
            </a:extLst>
          </p:cNvPr>
          <p:cNvSpPr>
            <a:spLocks noGrp="1"/>
          </p:cNvSpPr>
          <p:nvPr>
            <p:ph type="body" sz="quarter" idx="23"/>
          </p:nvPr>
        </p:nvSpPr>
        <p:spPr/>
        <p:txBody>
          <a:bodyPr/>
          <a:lstStyle/>
          <a:p>
            <a:r>
              <a:rPr lang="en-US">
                <a:solidFill>
                  <a:schemeClr val="accent3"/>
                </a:solidFill>
              </a:rPr>
              <a:t>Full Adoption Statewide</a:t>
            </a:r>
            <a:endParaRPr lang="ru-RU">
              <a:solidFill>
                <a:schemeClr val="accent3"/>
              </a:solidFill>
            </a:endParaRPr>
          </a:p>
        </p:txBody>
      </p:sp>
      <p:sp>
        <p:nvSpPr>
          <p:cNvPr id="20" name="Slide Number Placeholder 19">
            <a:extLst>
              <a:ext uri="{FF2B5EF4-FFF2-40B4-BE49-F238E27FC236}">
                <a16:creationId xmlns:a16="http://schemas.microsoft.com/office/drawing/2014/main" id="{6888DC6A-B73D-407F-A6AD-C17137CBADFB}"/>
              </a:ext>
            </a:extLst>
          </p:cNvPr>
          <p:cNvSpPr>
            <a:spLocks noGrp="1"/>
          </p:cNvSpPr>
          <p:nvPr>
            <p:ph type="sldNum" sz="quarter" idx="12"/>
          </p:nvPr>
        </p:nvSpPr>
        <p:spPr/>
        <p:txBody>
          <a:bodyPr/>
          <a:lstStyle/>
          <a:p>
            <a:r>
              <a:rPr lang="en-US"/>
              <a:t>0</a:t>
            </a:r>
            <a:fld id="{4F4E0FEE-E42D-435A-A441-DBC63D7AFC28}" type="slidenum">
              <a:rPr lang="ru-RU" smtClean="0"/>
              <a:t>48</a:t>
            </a:fld>
            <a:endParaRPr lang="ru-RU"/>
          </a:p>
        </p:txBody>
      </p:sp>
    </p:spTree>
    <p:extLst>
      <p:ext uri="{BB962C8B-B14F-4D97-AF65-F5344CB8AC3E}">
        <p14:creationId xmlns:p14="http://schemas.microsoft.com/office/powerpoint/2010/main" val="31293907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5AA03EDC-7067-4DFF-B672-541D016AA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0EBF3E39-B0BE-496A-8604-9007470FF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6547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9">
            <a:extLst>
              <a:ext uri="{FF2B5EF4-FFF2-40B4-BE49-F238E27FC236}">
                <a16:creationId xmlns:a16="http://schemas.microsoft.com/office/drawing/2014/main" id="{37671F1D-A7D0-CE7A-63A3-53DE96CC6B1A}"/>
              </a:ext>
            </a:extLst>
          </p:cNvPr>
          <p:cNvSpPr>
            <a:spLocks noGrp="1"/>
          </p:cNvSpPr>
          <p:nvPr>
            <p:ph type="title"/>
          </p:nvPr>
        </p:nvSpPr>
        <p:spPr>
          <a:xfrm>
            <a:off x="871442" y="685800"/>
            <a:ext cx="4353116" cy="1474666"/>
          </a:xfrm>
        </p:spPr>
        <p:txBody>
          <a:bodyPr anchor="b">
            <a:normAutofit/>
          </a:bodyPr>
          <a:lstStyle/>
          <a:p>
            <a:pPr algn="ctr"/>
            <a:r>
              <a:rPr lang="en-US" sz="3200" dirty="0">
                <a:solidFill>
                  <a:srgbClr val="595959"/>
                </a:solidFill>
              </a:rPr>
              <a:t>MCAS Alt. Training for Administrators </a:t>
            </a:r>
          </a:p>
        </p:txBody>
      </p:sp>
      <p:sp>
        <p:nvSpPr>
          <p:cNvPr id="21" name="Text Placeholder 20">
            <a:extLst>
              <a:ext uri="{FF2B5EF4-FFF2-40B4-BE49-F238E27FC236}">
                <a16:creationId xmlns:a16="http://schemas.microsoft.com/office/drawing/2014/main" id="{2873E89D-717A-532F-9B48-7E2C5EC28EC8}"/>
              </a:ext>
            </a:extLst>
          </p:cNvPr>
          <p:cNvSpPr>
            <a:spLocks noGrp="1"/>
          </p:cNvSpPr>
          <p:nvPr>
            <p:ph idx="1"/>
          </p:nvPr>
        </p:nvSpPr>
        <p:spPr>
          <a:xfrm>
            <a:off x="377371" y="2510971"/>
            <a:ext cx="5109029" cy="3933372"/>
          </a:xfrm>
        </p:spPr>
        <p:txBody>
          <a:bodyPr anchor="t">
            <a:normAutofit fontScale="92500" lnSpcReduction="10000"/>
          </a:bodyPr>
          <a:lstStyle/>
          <a:p>
            <a:pPr marL="0" indent="0">
              <a:spcAft>
                <a:spcPts val="600"/>
              </a:spcAft>
              <a:buNone/>
            </a:pPr>
            <a:r>
              <a:rPr lang="en-US" sz="2600" b="0" i="0" dirty="0">
                <a:solidFill>
                  <a:srgbClr val="595959"/>
                </a:solidFill>
                <a:effectLst/>
                <a:latin typeface="Calibri" panose="020F0502020204030204" pitchFamily="34" charset="0"/>
              </a:rPr>
              <a:t>Upcoming training for administrators or anyone who oversees teachers compiling the alternate assessment</a:t>
            </a:r>
            <a:endParaRPr lang="en-US" sz="2600" dirty="0">
              <a:solidFill>
                <a:srgbClr val="595959"/>
              </a:solidFill>
              <a:latin typeface="Calibri" panose="020F0502020204030204" pitchFamily="34" charset="0"/>
            </a:endParaRPr>
          </a:p>
          <a:p>
            <a:pPr marL="0" indent="0">
              <a:spcAft>
                <a:spcPts val="600"/>
              </a:spcAft>
              <a:buNone/>
            </a:pPr>
            <a:endParaRPr lang="en-US" sz="2600" b="1" i="0" dirty="0">
              <a:solidFill>
                <a:srgbClr val="595959"/>
              </a:solidFill>
              <a:effectLst/>
              <a:latin typeface="Calibri" panose="020F0502020204030204" pitchFamily="34" charset="0"/>
            </a:endParaRPr>
          </a:p>
          <a:p>
            <a:pPr marL="0" indent="0">
              <a:spcAft>
                <a:spcPts val="600"/>
              </a:spcAft>
              <a:buNone/>
            </a:pPr>
            <a:r>
              <a:rPr lang="en-US" sz="2600" b="1" i="0" dirty="0">
                <a:solidFill>
                  <a:srgbClr val="595959"/>
                </a:solidFill>
                <a:effectLst/>
                <a:latin typeface="Calibri" panose="020F0502020204030204" pitchFamily="34" charset="0"/>
              </a:rPr>
              <a:t>Two sessions are available:</a:t>
            </a:r>
            <a:endParaRPr lang="en-US" sz="2600" b="0" i="0" dirty="0">
              <a:solidFill>
                <a:srgbClr val="595959"/>
              </a:solidFill>
              <a:effectLst/>
              <a:latin typeface="Calibri" panose="020F0502020204030204" pitchFamily="34" charset="0"/>
            </a:endParaRPr>
          </a:p>
          <a:p>
            <a:pPr>
              <a:spcAft>
                <a:spcPts val="600"/>
              </a:spcAft>
            </a:pPr>
            <a:r>
              <a:rPr lang="en-US" sz="2600" b="0" i="0" dirty="0">
                <a:solidFill>
                  <a:srgbClr val="595959"/>
                </a:solidFill>
                <a:effectLst/>
                <a:latin typeface="Calibri" panose="020F0502020204030204" pitchFamily="34" charset="0"/>
              </a:rPr>
              <a:t>October 26: 1:30-3:00</a:t>
            </a:r>
          </a:p>
          <a:p>
            <a:pPr>
              <a:spcAft>
                <a:spcPts val="600"/>
              </a:spcAft>
            </a:pPr>
            <a:r>
              <a:rPr lang="en-US" sz="2600" b="0" i="0" dirty="0">
                <a:solidFill>
                  <a:srgbClr val="595959"/>
                </a:solidFill>
                <a:effectLst/>
                <a:latin typeface="Calibri" panose="020F0502020204030204" pitchFamily="34" charset="0"/>
              </a:rPr>
              <a:t>November 2: 1:30- 3:00</a:t>
            </a:r>
          </a:p>
          <a:p>
            <a:pPr marL="0" indent="0">
              <a:spcAft>
                <a:spcPts val="600"/>
              </a:spcAft>
              <a:buNone/>
            </a:pPr>
            <a:endParaRPr lang="en-US" sz="2600" b="0" i="0" dirty="0">
              <a:solidFill>
                <a:srgbClr val="595959"/>
              </a:solidFill>
              <a:effectLst/>
              <a:latin typeface="Calibri" panose="020F0502020204030204" pitchFamily="34" charset="0"/>
            </a:endParaRPr>
          </a:p>
          <a:p>
            <a:pPr marL="0" indent="0">
              <a:spcAft>
                <a:spcPts val="600"/>
              </a:spcAft>
              <a:buNone/>
            </a:pPr>
            <a:r>
              <a:rPr lang="en-US" sz="2600" b="0" i="0" dirty="0">
                <a:solidFill>
                  <a:srgbClr val="595959"/>
                </a:solidFill>
                <a:effectLst/>
                <a:latin typeface="Calibri" panose="020F0502020204030204" pitchFamily="34" charset="0"/>
              </a:rPr>
              <a:t>Link to register: </a:t>
            </a:r>
            <a:r>
              <a:rPr lang="en-US" sz="2600" b="0" i="0" dirty="0">
                <a:solidFill>
                  <a:srgbClr val="595959"/>
                </a:solidFill>
                <a:effectLst/>
                <a:latin typeface="Calibri" panose="020F0502020204030204" pitchFamily="34" charset="0"/>
                <a:hlinkClick r:id="rId2"/>
              </a:rPr>
              <a:t>Administrator’s Session</a:t>
            </a:r>
            <a:r>
              <a:rPr lang="en-US" sz="2600" b="0" i="0" dirty="0">
                <a:solidFill>
                  <a:srgbClr val="595959"/>
                </a:solidFill>
                <a:effectLst/>
                <a:latin typeface="Calibri" panose="020F0502020204030204" pitchFamily="34" charset="0"/>
              </a:rPr>
              <a:t> for the MCAS-Alt</a:t>
            </a:r>
          </a:p>
          <a:p>
            <a:pPr>
              <a:spcAft>
                <a:spcPts val="600"/>
              </a:spcAft>
            </a:pPr>
            <a:endParaRPr lang="en-US" sz="2000" dirty="0">
              <a:solidFill>
                <a:srgbClr val="595959"/>
              </a:solidFill>
            </a:endParaRPr>
          </a:p>
        </p:txBody>
      </p:sp>
      <p:pic>
        <p:nvPicPr>
          <p:cNvPr id="23" name="Picture 22" descr="Red megaphone">
            <a:extLst>
              <a:ext uri="{FF2B5EF4-FFF2-40B4-BE49-F238E27FC236}">
                <a16:creationId xmlns:a16="http://schemas.microsoft.com/office/drawing/2014/main" id="{83ADBFD7-38F7-B601-1D18-64CFF643DB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1" y="1053257"/>
            <a:ext cx="4797056" cy="4797056"/>
          </a:xfrm>
          <a:prstGeom prst="rect">
            <a:avLst/>
          </a:prstGeom>
        </p:spPr>
      </p:pic>
    </p:spTree>
    <p:extLst>
      <p:ext uri="{BB962C8B-B14F-4D97-AF65-F5344CB8AC3E}">
        <p14:creationId xmlns:p14="http://schemas.microsoft.com/office/powerpoint/2010/main" val="2792390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544319" y="79970"/>
            <a:ext cx="10289663" cy="759169"/>
          </a:xfrm>
          <a:prstGeom prst="rect">
            <a:avLst/>
          </a:prstGeom>
        </p:spPr>
        <p:txBody>
          <a:bodyPr/>
          <a:lstStyle/>
          <a:p>
            <a:r>
              <a:rPr lang="en-US">
                <a:solidFill>
                  <a:schemeClr val="bg1"/>
                </a:solidFill>
                <a:latin typeface="Arial" panose="020B0604020202020204" pitchFamily="34" charset="0"/>
                <a:cs typeface="Arial" panose="020B0604020202020204" pitchFamily="34" charset="0"/>
              </a:rPr>
              <a:t>AIM LIBRARY KEY POINTS</a:t>
            </a:r>
            <a:endParaRPr lang="en-US" sz="2133">
              <a:solidFill>
                <a:schemeClr val="bg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FF785CD9-9780-42D4-9F3F-B626C5B45BFD}"/>
              </a:ext>
            </a:extLst>
          </p:cNvPr>
          <p:cNvSpPr/>
          <p:nvPr/>
        </p:nvSpPr>
        <p:spPr>
          <a:xfrm>
            <a:off x="769319" y="1326401"/>
            <a:ext cx="10632699" cy="5181162"/>
          </a:xfrm>
          <a:prstGeom prst="rect">
            <a:avLst/>
          </a:prstGeom>
        </p:spPr>
        <p:txBody>
          <a:bodyPr wrap="square">
            <a:spAutoFit/>
          </a:bodyPr>
          <a:lstStyle/>
          <a:p>
            <a:pPr marL="609585" indent="-609585">
              <a:buFont typeface="Courier New" panose="02070309020205020404" pitchFamily="49" charset="0"/>
              <a:buChar char="o"/>
            </a:pPr>
            <a:r>
              <a:rPr lang="en-US" sz="3200">
                <a:solidFill>
                  <a:schemeClr val="bg1"/>
                </a:solidFill>
              </a:rPr>
              <a:t>AIM Library/APH resources are </a:t>
            </a:r>
            <a:r>
              <a:rPr lang="en-US" sz="3200" b="1">
                <a:solidFill>
                  <a:schemeClr val="bg1"/>
                </a:solidFill>
              </a:rPr>
              <a:t>FREE to districts</a:t>
            </a:r>
          </a:p>
          <a:p>
            <a:pPr marL="228594" indent="-228594">
              <a:buFont typeface="Courier New" panose="02070309020205020404" pitchFamily="49" charset="0"/>
              <a:buChar char="o"/>
            </a:pPr>
            <a:endParaRPr lang="en-US" sz="1067">
              <a:solidFill>
                <a:schemeClr val="bg1"/>
              </a:solidFill>
            </a:endParaRPr>
          </a:p>
          <a:p>
            <a:pPr marL="609585" indent="-609585">
              <a:buFont typeface="Courier New" panose="02070309020205020404" pitchFamily="49" charset="0"/>
              <a:buChar char="o"/>
            </a:pPr>
            <a:r>
              <a:rPr lang="en-US" sz="3200">
                <a:solidFill>
                  <a:schemeClr val="bg1"/>
                </a:solidFill>
              </a:rPr>
              <a:t>Eligibility = Assurance Forms are due every year in September</a:t>
            </a:r>
          </a:p>
          <a:p>
            <a:pPr marL="228594" indent="-228594">
              <a:buFont typeface="Courier New" panose="02070309020205020404" pitchFamily="49" charset="0"/>
              <a:buChar char="o"/>
            </a:pPr>
            <a:endParaRPr lang="en-US" sz="1067">
              <a:solidFill>
                <a:schemeClr val="bg1"/>
              </a:solidFill>
            </a:endParaRPr>
          </a:p>
          <a:p>
            <a:pPr marL="609585" indent="-609585">
              <a:buFont typeface="Courier New" panose="02070309020205020404" pitchFamily="49" charset="0"/>
              <a:buChar char="o"/>
            </a:pPr>
            <a:r>
              <a:rPr lang="en-US" sz="3200">
                <a:solidFill>
                  <a:schemeClr val="bg1"/>
                </a:solidFill>
              </a:rPr>
              <a:t>Braille and large print needs to be requested in the spring for the following school year</a:t>
            </a:r>
          </a:p>
          <a:p>
            <a:pPr marL="228594" indent="-228594">
              <a:buFont typeface="Courier New" panose="02070309020205020404" pitchFamily="49" charset="0"/>
              <a:buChar char="o"/>
            </a:pPr>
            <a:endParaRPr lang="en-US" sz="1067">
              <a:solidFill>
                <a:schemeClr val="bg1"/>
              </a:solidFill>
            </a:endParaRPr>
          </a:p>
          <a:p>
            <a:pPr marL="609585" indent="-609585">
              <a:buFont typeface="Courier New" panose="02070309020205020404" pitchFamily="49" charset="0"/>
              <a:buChar char="o"/>
            </a:pPr>
            <a:r>
              <a:rPr lang="en-US" sz="3200">
                <a:solidFill>
                  <a:schemeClr val="bg1"/>
                </a:solidFill>
              </a:rPr>
              <a:t>If a student is legally blind, braille must be considered</a:t>
            </a:r>
          </a:p>
          <a:p>
            <a:pPr marL="228594" indent="-228594">
              <a:buFont typeface="Courier New" panose="02070309020205020404" pitchFamily="49" charset="0"/>
              <a:buChar char="o"/>
            </a:pPr>
            <a:endParaRPr lang="en-US" sz="1067">
              <a:solidFill>
                <a:schemeClr val="bg1"/>
              </a:solidFill>
            </a:endParaRPr>
          </a:p>
          <a:p>
            <a:pPr marL="609585" indent="-609585">
              <a:buFont typeface="Courier New" panose="02070309020205020404" pitchFamily="49" charset="0"/>
              <a:buChar char="o"/>
            </a:pPr>
            <a:r>
              <a:rPr lang="en-US" sz="3200">
                <a:solidFill>
                  <a:schemeClr val="bg1"/>
                </a:solidFill>
              </a:rPr>
              <a:t>NIMAS is FREE = All districts should OPT IN to NIMAC and NIMAS. Language should be in every LEA purchasing contract.</a:t>
            </a:r>
          </a:p>
        </p:txBody>
      </p:sp>
    </p:spTree>
    <p:extLst>
      <p:ext uri="{BB962C8B-B14F-4D97-AF65-F5344CB8AC3E}">
        <p14:creationId xmlns:p14="http://schemas.microsoft.com/office/powerpoint/2010/main" val="20543115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632E4BE-79C7-67CE-4D98-BAEB0AF866C9}"/>
              </a:ext>
            </a:extLst>
          </p:cNvPr>
          <p:cNvSpPr>
            <a:spLocks noGrp="1"/>
          </p:cNvSpPr>
          <p:nvPr>
            <p:ph type="title"/>
          </p:nvPr>
        </p:nvSpPr>
        <p:spPr/>
        <p:txBody>
          <a:bodyPr/>
          <a:lstStyle/>
          <a:p>
            <a:r>
              <a:rPr lang="en-US"/>
              <a:t>Special Education Leaders Meetings for SY2022-2023</a:t>
            </a:r>
          </a:p>
        </p:txBody>
      </p:sp>
      <p:sp>
        <p:nvSpPr>
          <p:cNvPr id="4" name="Text Placeholder 3">
            <a:extLst>
              <a:ext uri="{FF2B5EF4-FFF2-40B4-BE49-F238E27FC236}">
                <a16:creationId xmlns:a16="http://schemas.microsoft.com/office/drawing/2014/main" id="{C6F47CBF-601F-5232-25D9-6BA9AF250FB4}"/>
              </a:ext>
            </a:extLst>
          </p:cNvPr>
          <p:cNvSpPr>
            <a:spLocks noGrp="1"/>
          </p:cNvSpPr>
          <p:nvPr>
            <p:ph type="body" idx="1"/>
          </p:nvPr>
        </p:nvSpPr>
        <p:spPr>
          <a:solidFill>
            <a:schemeClr val="accent1">
              <a:lumMod val="75000"/>
            </a:schemeClr>
          </a:solidFill>
        </p:spPr>
        <p:txBody>
          <a:bodyPr/>
          <a:lstStyle/>
          <a:p>
            <a:pPr algn="ctr"/>
            <a:r>
              <a:rPr lang="en-US"/>
              <a:t>2022</a:t>
            </a:r>
          </a:p>
        </p:txBody>
      </p:sp>
      <p:sp>
        <p:nvSpPr>
          <p:cNvPr id="3" name="Content Placeholder 2">
            <a:extLst>
              <a:ext uri="{FF2B5EF4-FFF2-40B4-BE49-F238E27FC236}">
                <a16:creationId xmlns:a16="http://schemas.microsoft.com/office/drawing/2014/main" id="{9A766BBD-60DE-3322-3011-066BA4EE6860}"/>
              </a:ext>
            </a:extLst>
          </p:cNvPr>
          <p:cNvSpPr>
            <a:spLocks noGrp="1"/>
          </p:cNvSpPr>
          <p:nvPr>
            <p:ph idx="13"/>
          </p:nvPr>
        </p:nvSpPr>
        <p:spPr>
          <a:xfrm>
            <a:off x="435429" y="2189408"/>
            <a:ext cx="5660571" cy="3799267"/>
          </a:xfrm>
        </p:spPr>
        <p:txBody>
          <a:bodyPr/>
          <a:lstStyle/>
          <a:p>
            <a:pPr>
              <a:spcBef>
                <a:spcPts val="0"/>
              </a:spcBef>
              <a:spcAft>
                <a:spcPts val="600"/>
              </a:spcAft>
            </a:pPr>
            <a:r>
              <a:rPr lang="en-US" sz="2400" strike="sngStrike">
                <a:effectLst/>
                <a:latin typeface="Calibri" panose="020F0502020204030204" pitchFamily="34" charset="0"/>
                <a:ea typeface="Calibri" panose="020F0502020204030204" pitchFamily="34" charset="0"/>
              </a:rPr>
              <a:t>Friday, October 21, 2022 - Noon to 1pm </a:t>
            </a:r>
          </a:p>
          <a:p>
            <a:pPr>
              <a:spcBef>
                <a:spcPts val="0"/>
              </a:spcBef>
              <a:spcAft>
                <a:spcPts val="600"/>
              </a:spcAft>
            </a:pPr>
            <a:r>
              <a:rPr lang="en-US" sz="2400">
                <a:effectLst/>
                <a:latin typeface="Calibri" panose="020F0502020204030204" pitchFamily="34" charset="0"/>
                <a:ea typeface="Calibri" panose="020F0502020204030204" pitchFamily="34" charset="0"/>
              </a:rPr>
              <a:t>Friday, November 18, 2022 - Noon to 1pm</a:t>
            </a:r>
          </a:p>
          <a:p>
            <a:pPr>
              <a:spcBef>
                <a:spcPts val="0"/>
              </a:spcBef>
              <a:spcAft>
                <a:spcPts val="600"/>
              </a:spcAft>
              <a:tabLst>
                <a:tab pos="227013" algn="l"/>
              </a:tabLst>
            </a:pPr>
            <a:r>
              <a:rPr lang="en-US" sz="2400">
                <a:effectLst/>
                <a:latin typeface="Calibri" panose="020F0502020204030204" pitchFamily="34" charset="0"/>
                <a:ea typeface="Calibri" panose="020F0502020204030204" pitchFamily="34" charset="0"/>
              </a:rPr>
              <a:t>No meeting in December 2022</a:t>
            </a:r>
          </a:p>
          <a:p>
            <a:endParaRPr lang="en-US"/>
          </a:p>
        </p:txBody>
      </p:sp>
      <p:sp>
        <p:nvSpPr>
          <p:cNvPr id="5" name="Text Placeholder 4">
            <a:extLst>
              <a:ext uri="{FF2B5EF4-FFF2-40B4-BE49-F238E27FC236}">
                <a16:creationId xmlns:a16="http://schemas.microsoft.com/office/drawing/2014/main" id="{9904F38D-203B-BC38-BEC2-4156559B8049}"/>
              </a:ext>
            </a:extLst>
          </p:cNvPr>
          <p:cNvSpPr>
            <a:spLocks noGrp="1"/>
          </p:cNvSpPr>
          <p:nvPr>
            <p:ph type="body" idx="15"/>
          </p:nvPr>
        </p:nvSpPr>
        <p:spPr>
          <a:solidFill>
            <a:schemeClr val="accent1">
              <a:lumMod val="75000"/>
            </a:schemeClr>
          </a:solidFill>
        </p:spPr>
        <p:txBody>
          <a:bodyPr/>
          <a:lstStyle/>
          <a:p>
            <a:pPr algn="ctr"/>
            <a:r>
              <a:rPr lang="en-US"/>
              <a:t>2023</a:t>
            </a:r>
          </a:p>
        </p:txBody>
      </p:sp>
      <p:sp>
        <p:nvSpPr>
          <p:cNvPr id="7" name="Content Placeholder 6">
            <a:extLst>
              <a:ext uri="{FF2B5EF4-FFF2-40B4-BE49-F238E27FC236}">
                <a16:creationId xmlns:a16="http://schemas.microsoft.com/office/drawing/2014/main" id="{BBAE4F17-6680-A3E2-6333-F10FF7DD4AC9}"/>
              </a:ext>
            </a:extLst>
          </p:cNvPr>
          <p:cNvSpPr>
            <a:spLocks noGrp="1"/>
          </p:cNvSpPr>
          <p:nvPr>
            <p:ph idx="16"/>
          </p:nvPr>
        </p:nvSpPr>
        <p:spPr/>
        <p:txBody>
          <a:bodyPr/>
          <a:lstStyle/>
          <a:p>
            <a:pPr marL="0" marR="0">
              <a:spcBef>
                <a:spcPts val="0"/>
              </a:spcBef>
              <a:spcAft>
                <a:spcPts val="0"/>
              </a:spcAft>
            </a:pPr>
            <a:r>
              <a:rPr lang="en-US" sz="2400">
                <a:effectLst/>
                <a:latin typeface="Calibri" panose="020F0502020204030204" pitchFamily="34" charset="0"/>
                <a:ea typeface="Calibri" panose="020F0502020204030204" pitchFamily="34" charset="0"/>
              </a:rPr>
              <a:t>Friday, January 20, 2023 – Noon to 1pm</a:t>
            </a:r>
          </a:p>
          <a:p>
            <a:pPr marL="0" marR="0">
              <a:spcBef>
                <a:spcPts val="0"/>
              </a:spcBef>
              <a:spcAft>
                <a:spcPts val="0"/>
              </a:spcAft>
            </a:pPr>
            <a:r>
              <a:rPr lang="en-US" sz="2400">
                <a:effectLst/>
                <a:latin typeface="Calibri" panose="020F0502020204030204" pitchFamily="34" charset="0"/>
                <a:ea typeface="Calibri" panose="020F0502020204030204" pitchFamily="34" charset="0"/>
              </a:rPr>
              <a:t>Friday, February 10, 2023 – Noon to 1pm</a:t>
            </a:r>
          </a:p>
          <a:p>
            <a:pPr marL="0" marR="0">
              <a:spcBef>
                <a:spcPts val="0"/>
              </a:spcBef>
              <a:spcAft>
                <a:spcPts val="0"/>
              </a:spcAft>
            </a:pPr>
            <a:r>
              <a:rPr lang="en-US" sz="2400">
                <a:effectLst/>
                <a:latin typeface="Calibri" panose="020F0502020204030204" pitchFamily="34" charset="0"/>
                <a:ea typeface="Calibri" panose="020F0502020204030204" pitchFamily="34" charset="0"/>
              </a:rPr>
              <a:t>Friday, March 24, 2023 – 11am to noon</a:t>
            </a:r>
          </a:p>
          <a:p>
            <a:pPr marL="0" marR="0">
              <a:spcBef>
                <a:spcPts val="0"/>
              </a:spcBef>
              <a:spcAft>
                <a:spcPts val="0"/>
              </a:spcAft>
            </a:pPr>
            <a:r>
              <a:rPr lang="en-US" sz="2400">
                <a:effectLst/>
                <a:latin typeface="Calibri" panose="020F0502020204030204" pitchFamily="34" charset="0"/>
                <a:ea typeface="Calibri" panose="020F0502020204030204" pitchFamily="34" charset="0"/>
              </a:rPr>
              <a:t>Friday, April 28, 2023 – 11am to noon</a:t>
            </a:r>
          </a:p>
          <a:p>
            <a:pPr marL="0" marR="0">
              <a:spcBef>
                <a:spcPts val="0"/>
              </a:spcBef>
              <a:spcAft>
                <a:spcPts val="0"/>
              </a:spcAft>
            </a:pPr>
            <a:r>
              <a:rPr lang="en-US" sz="2400">
                <a:effectLst/>
                <a:latin typeface="Calibri" panose="020F0502020204030204" pitchFamily="34" charset="0"/>
                <a:ea typeface="Calibri" panose="020F0502020204030204" pitchFamily="34" charset="0"/>
              </a:rPr>
              <a:t>Friday, May 26, 2023 – 11am to noon</a:t>
            </a:r>
          </a:p>
          <a:p>
            <a:pPr marL="0" marR="0">
              <a:spcBef>
                <a:spcPts val="0"/>
              </a:spcBef>
              <a:spcAft>
                <a:spcPts val="0"/>
              </a:spcAft>
            </a:pPr>
            <a:r>
              <a:rPr lang="en-US" sz="2400">
                <a:effectLst/>
                <a:latin typeface="Calibri" panose="020F0502020204030204" pitchFamily="34" charset="0"/>
                <a:ea typeface="Calibri" panose="020F0502020204030204" pitchFamily="34" charset="0"/>
              </a:rPr>
              <a:t>Friday, June 23, 2023 – 11am to noon</a:t>
            </a:r>
          </a:p>
          <a:p>
            <a:endParaRPr lang="en-US"/>
          </a:p>
        </p:txBody>
      </p:sp>
      <p:sp>
        <p:nvSpPr>
          <p:cNvPr id="2" name="Slide Number Placeholder 1">
            <a:extLst>
              <a:ext uri="{FF2B5EF4-FFF2-40B4-BE49-F238E27FC236}">
                <a16:creationId xmlns:a16="http://schemas.microsoft.com/office/drawing/2014/main" id="{58459410-C80B-73FA-F275-C9E511A41853}"/>
              </a:ext>
            </a:extLst>
          </p:cNvPr>
          <p:cNvSpPr>
            <a:spLocks noGrp="1"/>
          </p:cNvSpPr>
          <p:nvPr>
            <p:ph type="sldNum" sz="quarter" idx="12"/>
          </p:nvPr>
        </p:nvSpPr>
        <p:spPr/>
        <p:txBody>
          <a:bodyPr/>
          <a:lstStyle/>
          <a:p>
            <a:fld id="{FF27229C-EC7B-4063-A33B-28A5E87E32ED}" type="slidenum">
              <a:rPr lang="zh-CN" altLang="en-US" smtClean="0"/>
              <a:pPr/>
              <a:t>50</a:t>
            </a:fld>
            <a:endParaRPr lang="zh-CN" altLang="en-US"/>
          </a:p>
        </p:txBody>
      </p:sp>
    </p:spTree>
    <p:extLst>
      <p:ext uri="{BB962C8B-B14F-4D97-AF65-F5344CB8AC3E}">
        <p14:creationId xmlns:p14="http://schemas.microsoft.com/office/powerpoint/2010/main" val="23071866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0" normalizeH="0" baseline="0" noProof="0">
                <a:ln>
                  <a:noFill/>
                </a:ln>
                <a:solidFill>
                  <a:prstClr val="white"/>
                </a:solidFill>
                <a:effectLst/>
                <a:uLnTx/>
                <a:uFillTx/>
                <a:latin typeface="Segoe SemiBold" panose="020B0703040204020203" pitchFamily="34" charset="0"/>
                <a:ea typeface="+mn-ea"/>
                <a:cs typeface="Segoe SemiBold" panose="020B0703040204020203" pitchFamily="34" charset="0"/>
              </a:rPr>
              <a:t>05</a:t>
            </a:r>
            <a:endParaRPr kumimoji="0" lang="zh-CN" altLang="en-US" sz="6000" b="0" i="0" u="none" strike="noStrike" kern="1200" cap="none" spc="0" normalizeH="0" baseline="0" noProof="0">
              <a:ln>
                <a:noFill/>
              </a:ln>
              <a:solidFill>
                <a:prstClr val="white"/>
              </a:solidFill>
              <a:effectLst/>
              <a:uLnTx/>
              <a:uFillTx/>
              <a:latin typeface="Segoe SemiBold" panose="020B0703040204020203" pitchFamily="34" charset="0"/>
              <a:ea typeface="+mn-ea"/>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24671" y="1921263"/>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a:defRPr/>
            </a:pPr>
            <a:r>
              <a:rPr kumimoji="0" lang="en-US" altLang="zh-CN" sz="4000" b="0" i="0" u="none" strike="noStrike" kern="1200" cap="none" spc="0" normalizeH="0" baseline="0" noProof="0" dirty="0">
                <a:ln>
                  <a:noFill/>
                </a:ln>
                <a:solidFill>
                  <a:srgbClr val="203B6A">
                    <a:lumMod val="50000"/>
                  </a:srgbClr>
                </a:solidFill>
                <a:effectLst/>
                <a:uLnTx/>
                <a:uFillTx/>
                <a:latin typeface="Segoe UI Semibold"/>
                <a:ea typeface="Segoe UI Black" panose="020B0A02040204020203" pitchFamily="34" charset="0"/>
                <a:cs typeface="Arial" panose="020B0604020202020204" pitchFamily="34" charset="0"/>
              </a:rPr>
              <a:t>Questions and Answers</a:t>
            </a:r>
          </a:p>
        </p:txBody>
      </p:sp>
    </p:spTree>
    <p:extLst>
      <p:ext uri="{BB962C8B-B14F-4D97-AF65-F5344CB8AC3E}">
        <p14:creationId xmlns:p14="http://schemas.microsoft.com/office/powerpoint/2010/main" val="2401756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544319" y="118674"/>
            <a:ext cx="10570272" cy="759169"/>
          </a:xfrm>
          <a:prstGeom prst="rect">
            <a:avLst/>
          </a:prstGeom>
        </p:spPr>
        <p:txBody>
          <a:bodyPr/>
          <a:lstStyle/>
          <a:p>
            <a:r>
              <a:rPr lang="en-US">
                <a:solidFill>
                  <a:schemeClr val="bg1"/>
                </a:solidFill>
                <a:latin typeface="Arial" panose="020B0604020202020204" pitchFamily="34" charset="0"/>
                <a:cs typeface="Arial" panose="020B0604020202020204" pitchFamily="34" charset="0"/>
              </a:rPr>
              <a:t>A FREE RESOURCE FOR LEAs</a:t>
            </a:r>
          </a:p>
        </p:txBody>
      </p:sp>
      <p:sp>
        <p:nvSpPr>
          <p:cNvPr id="4" name="Rectangle 3">
            <a:extLst>
              <a:ext uri="{FF2B5EF4-FFF2-40B4-BE49-F238E27FC236}">
                <a16:creationId xmlns:a16="http://schemas.microsoft.com/office/drawing/2014/main" id="{FF785CD9-9780-42D4-9F3F-B626C5B45BFD}"/>
              </a:ext>
            </a:extLst>
          </p:cNvPr>
          <p:cNvSpPr/>
          <p:nvPr/>
        </p:nvSpPr>
        <p:spPr>
          <a:xfrm>
            <a:off x="995171" y="1290320"/>
            <a:ext cx="10184272" cy="4935518"/>
          </a:xfrm>
          <a:prstGeom prst="rect">
            <a:avLst/>
          </a:prstGeom>
        </p:spPr>
        <p:txBody>
          <a:bodyPr wrap="square">
            <a:spAutoFit/>
          </a:bodyPr>
          <a:lstStyle/>
          <a:p>
            <a:pPr marL="457189" indent="-457189" algn="just">
              <a:buFont typeface="Courier New" panose="02070309020205020404" pitchFamily="49" charset="0"/>
              <a:buChar char="o"/>
            </a:pPr>
            <a:r>
              <a:rPr lang="en-US" sz="2667" dirty="0">
                <a:solidFill>
                  <a:schemeClr val="bg1"/>
                </a:solidFill>
                <a:ea typeface="Times New Roman" panose="02020603050405020304" pitchFamily="18" charset="0"/>
              </a:rPr>
              <a:t>The Massachusetts Accessible Instructional Materials (AIM) Library is a </a:t>
            </a:r>
            <a:r>
              <a:rPr lang="en-US" sz="2667" b="1" dirty="0">
                <a:solidFill>
                  <a:schemeClr val="bg1"/>
                </a:solidFill>
                <a:ea typeface="Times New Roman" panose="02020603050405020304" pitchFamily="18" charset="0"/>
              </a:rPr>
              <a:t>FREE resource for districts</a:t>
            </a:r>
            <a:r>
              <a:rPr lang="en-US" sz="2667" dirty="0">
                <a:solidFill>
                  <a:schemeClr val="bg1"/>
                </a:solidFill>
                <a:ea typeface="Times New Roman" panose="02020603050405020304" pitchFamily="18" charset="0"/>
              </a:rPr>
              <a:t> to help provide blind AND visually impaired students with an appropriate education.</a:t>
            </a:r>
          </a:p>
          <a:p>
            <a:pPr marL="457189" indent="-457189" algn="just">
              <a:buFont typeface="Courier New" panose="02070309020205020404" pitchFamily="49" charset="0"/>
              <a:buChar char="o"/>
            </a:pPr>
            <a:endParaRPr lang="en-US" sz="1067" dirty="0">
              <a:solidFill>
                <a:schemeClr val="bg1"/>
              </a:solidFill>
              <a:ea typeface="Times New Roman" panose="02020603050405020304" pitchFamily="18" charset="0"/>
            </a:endParaRPr>
          </a:p>
          <a:p>
            <a:pPr marL="457189" indent="-457189" algn="just">
              <a:buFont typeface="Courier New" panose="02070309020205020404" pitchFamily="49" charset="0"/>
              <a:buChar char="o"/>
            </a:pPr>
            <a:r>
              <a:rPr lang="en-US" sz="2667" dirty="0">
                <a:solidFill>
                  <a:schemeClr val="bg1"/>
                </a:solidFill>
                <a:ea typeface="Times New Roman" panose="02020603050405020304" pitchFamily="18" charset="0"/>
              </a:rPr>
              <a:t>We can coordinate braille and large print textbooks, assistive technology devices, and many other accessible instructional materials to support and improve quality education and the expanded core curriculum.</a:t>
            </a:r>
          </a:p>
          <a:p>
            <a:pPr marL="457189" indent="-457189" algn="just">
              <a:buFont typeface="Courier New" panose="02070309020205020404" pitchFamily="49" charset="0"/>
              <a:buChar char="o"/>
            </a:pPr>
            <a:endParaRPr lang="en-US" sz="1067" dirty="0">
              <a:solidFill>
                <a:schemeClr val="bg1"/>
              </a:solidFill>
              <a:ea typeface="Times New Roman" panose="02020603050405020304" pitchFamily="18" charset="0"/>
            </a:endParaRPr>
          </a:p>
          <a:p>
            <a:pPr marL="457189" indent="-457189" algn="just">
              <a:buFont typeface="Courier New" panose="02070309020205020404" pitchFamily="49" charset="0"/>
              <a:buChar char="o"/>
            </a:pPr>
            <a:r>
              <a:rPr lang="en-US" sz="2667" dirty="0">
                <a:solidFill>
                  <a:schemeClr val="bg1"/>
                </a:solidFill>
                <a:ea typeface="Times New Roman" panose="02020603050405020304" pitchFamily="18" charset="0"/>
              </a:rPr>
              <a:t>The library operates under the Massachusetts Commission for the Blind (MCB) through an interagency service agreement with the Massachusetts Department of Elementary and Secondary Education (DESE). </a:t>
            </a:r>
          </a:p>
        </p:txBody>
      </p:sp>
    </p:spTree>
    <p:extLst>
      <p:ext uri="{BB962C8B-B14F-4D97-AF65-F5344CB8AC3E}">
        <p14:creationId xmlns:p14="http://schemas.microsoft.com/office/powerpoint/2010/main" val="2721899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544320" y="109777"/>
            <a:ext cx="11034728" cy="759169"/>
          </a:xfrm>
          <a:prstGeom prst="rect">
            <a:avLst/>
          </a:prstGeom>
        </p:spPr>
        <p:txBody>
          <a:bodyPr/>
          <a:lstStyle/>
          <a:p>
            <a:r>
              <a:rPr lang="en-US">
                <a:solidFill>
                  <a:schemeClr val="bg1"/>
                </a:solidFill>
                <a:latin typeface="Arial" panose="020B0604020202020204" pitchFamily="34" charset="0"/>
                <a:cs typeface="Arial" panose="020B0604020202020204" pitchFamily="34" charset="0"/>
              </a:rPr>
              <a:t>WHO IS ELIGIBLE FOR FREE MATERIALS?</a:t>
            </a:r>
          </a:p>
        </p:txBody>
      </p:sp>
      <p:sp>
        <p:nvSpPr>
          <p:cNvPr id="4" name="Rectangle 3">
            <a:extLst>
              <a:ext uri="{FF2B5EF4-FFF2-40B4-BE49-F238E27FC236}">
                <a16:creationId xmlns:a16="http://schemas.microsoft.com/office/drawing/2014/main" id="{FF785CD9-9780-42D4-9F3F-B626C5B45BFD}"/>
              </a:ext>
            </a:extLst>
          </p:cNvPr>
          <p:cNvSpPr/>
          <p:nvPr/>
        </p:nvSpPr>
        <p:spPr>
          <a:xfrm>
            <a:off x="853473" y="1357237"/>
            <a:ext cx="10470623" cy="4688912"/>
          </a:xfrm>
          <a:prstGeom prst="rect">
            <a:avLst/>
          </a:prstGeom>
        </p:spPr>
        <p:txBody>
          <a:bodyPr wrap="square">
            <a:spAutoFit/>
          </a:bodyPr>
          <a:lstStyle/>
          <a:p>
            <a:r>
              <a:rPr lang="en-US" sz="4267">
                <a:solidFill>
                  <a:schemeClr val="bg1"/>
                </a:solidFill>
                <a:ea typeface="Times New Roman" panose="02020603050405020304" pitchFamily="18" charset="0"/>
              </a:rPr>
              <a:t>Any student resident with special educational needs regarding vision, legally blind as well as visually impaired, as determined by TEAM decision, to age 22 (or to the age a high school diploma is attained, i.e., college students are not eligible) can be eligible for services.</a:t>
            </a:r>
          </a:p>
        </p:txBody>
      </p:sp>
    </p:spTree>
    <p:extLst>
      <p:ext uri="{BB962C8B-B14F-4D97-AF65-F5344CB8AC3E}">
        <p14:creationId xmlns:p14="http://schemas.microsoft.com/office/powerpoint/2010/main" val="2122092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331444" y="1"/>
            <a:ext cx="10647681" cy="759169"/>
          </a:xfrm>
          <a:prstGeom prst="rect">
            <a:avLst/>
          </a:prstGeom>
        </p:spPr>
        <p:txBody>
          <a:bodyPr/>
          <a:lstStyle/>
          <a:p>
            <a:pPr algn="ctr"/>
            <a:r>
              <a:rPr lang="en-US" sz="2667">
                <a:solidFill>
                  <a:schemeClr val="bg1"/>
                </a:solidFill>
                <a:latin typeface="Arial" panose="020B0604020202020204" pitchFamily="34" charset="0"/>
                <a:cs typeface="Arial" panose="020B0604020202020204" pitchFamily="34" charset="0"/>
              </a:rPr>
              <a:t>$1.5 MILLION EACH YEAR </a:t>
            </a:r>
            <a:br>
              <a:rPr lang="en-US" sz="2667">
                <a:solidFill>
                  <a:schemeClr val="bg1"/>
                </a:solidFill>
                <a:latin typeface="Arial" panose="020B0604020202020204" pitchFamily="34" charset="0"/>
                <a:cs typeface="Arial" panose="020B0604020202020204" pitchFamily="34" charset="0"/>
              </a:rPr>
            </a:br>
            <a:r>
              <a:rPr lang="en-US" sz="2667">
                <a:solidFill>
                  <a:schemeClr val="bg1"/>
                </a:solidFill>
                <a:latin typeface="Arial" panose="020B0604020202020204" pitchFamily="34" charset="0"/>
                <a:cs typeface="Arial" panose="020B0604020202020204" pitchFamily="34" charset="0"/>
              </a:rPr>
              <a:t>FOR FREE ACCESSIBLE MATERIALS TO DISTRICTS</a:t>
            </a:r>
          </a:p>
        </p:txBody>
      </p:sp>
      <p:sp>
        <p:nvSpPr>
          <p:cNvPr id="4" name="Rectangle 3">
            <a:extLst>
              <a:ext uri="{FF2B5EF4-FFF2-40B4-BE49-F238E27FC236}">
                <a16:creationId xmlns:a16="http://schemas.microsoft.com/office/drawing/2014/main" id="{FF785CD9-9780-42D4-9F3F-B626C5B45BFD}"/>
              </a:ext>
            </a:extLst>
          </p:cNvPr>
          <p:cNvSpPr/>
          <p:nvPr/>
        </p:nvSpPr>
        <p:spPr>
          <a:xfrm>
            <a:off x="509560" y="1713939"/>
            <a:ext cx="11173581" cy="4689297"/>
          </a:xfrm>
          <a:prstGeom prst="rect">
            <a:avLst/>
          </a:prstGeom>
        </p:spPr>
        <p:txBody>
          <a:bodyPr wrap="square">
            <a:spAutoFit/>
          </a:bodyPr>
          <a:lstStyle/>
          <a:p>
            <a:pPr marL="457189" indent="-457189" algn="just">
              <a:buFont typeface="Courier New" panose="02070309020205020404" pitchFamily="49" charset="0"/>
              <a:buChar char="o"/>
            </a:pPr>
            <a:r>
              <a:rPr lang="en-US" sz="2667">
                <a:solidFill>
                  <a:schemeClr val="bg1"/>
                </a:solidFill>
                <a:ea typeface="Times New Roman" panose="02020603050405020304" pitchFamily="18" charset="0"/>
              </a:rPr>
              <a:t>The AIM Library provides on a first come first serve basis.  Braille and large print </a:t>
            </a:r>
            <a:r>
              <a:rPr lang="en-US" sz="2667" b="1">
                <a:solidFill>
                  <a:schemeClr val="bg1"/>
                </a:solidFill>
                <a:ea typeface="Times New Roman" panose="02020603050405020304" pitchFamily="18" charset="0"/>
              </a:rPr>
              <a:t>should be requested in the spring</a:t>
            </a:r>
            <a:r>
              <a:rPr lang="en-US" sz="2667">
                <a:solidFill>
                  <a:schemeClr val="bg1"/>
                </a:solidFill>
                <a:ea typeface="Times New Roman" panose="02020603050405020304" pitchFamily="18" charset="0"/>
              </a:rPr>
              <a:t> to ensure timely delivery.</a:t>
            </a:r>
          </a:p>
          <a:p>
            <a:pPr marL="457189" indent="-457189" algn="just">
              <a:buFont typeface="Courier New" panose="02070309020205020404" pitchFamily="49" charset="0"/>
              <a:buChar char="o"/>
            </a:pPr>
            <a:endParaRPr lang="en-US" sz="1067">
              <a:solidFill>
                <a:schemeClr val="bg1"/>
              </a:solidFill>
              <a:ea typeface="Times New Roman" panose="02020603050405020304" pitchFamily="18" charset="0"/>
            </a:endParaRPr>
          </a:p>
          <a:p>
            <a:pPr marL="457189" indent="-457189" algn="just">
              <a:buFont typeface="Courier New" panose="02070309020205020404" pitchFamily="49" charset="0"/>
              <a:buChar char="o"/>
            </a:pPr>
            <a:r>
              <a:rPr lang="en-US" sz="2667">
                <a:solidFill>
                  <a:schemeClr val="bg1"/>
                </a:solidFill>
                <a:ea typeface="Times New Roman" panose="02020603050405020304" pitchFamily="18" charset="0"/>
              </a:rPr>
              <a:t>AIM Library materials may only be requested through certified </a:t>
            </a:r>
            <a:r>
              <a:rPr lang="en-US" sz="2667" b="1">
                <a:solidFill>
                  <a:schemeClr val="bg1"/>
                </a:solidFill>
                <a:ea typeface="Times New Roman" panose="02020603050405020304" pitchFamily="18" charset="0"/>
              </a:rPr>
              <a:t>teachers of the visually impaired </a:t>
            </a:r>
            <a:r>
              <a:rPr lang="en-US" sz="2667">
                <a:solidFill>
                  <a:schemeClr val="bg1"/>
                </a:solidFill>
                <a:ea typeface="Times New Roman" panose="02020603050405020304" pitchFamily="18" charset="0"/>
              </a:rPr>
              <a:t>(TVIs).</a:t>
            </a:r>
          </a:p>
          <a:p>
            <a:pPr marL="457189" indent="-457189" algn="just">
              <a:buFont typeface="Courier New" panose="02070309020205020404" pitchFamily="49" charset="0"/>
              <a:buChar char="o"/>
            </a:pPr>
            <a:endParaRPr lang="en-US" sz="1067">
              <a:solidFill>
                <a:schemeClr val="bg1"/>
              </a:solidFill>
              <a:ea typeface="Times New Roman" panose="02020603050405020304" pitchFamily="18" charset="0"/>
            </a:endParaRPr>
          </a:p>
          <a:p>
            <a:pPr marL="457189" indent="-457189" algn="just">
              <a:buFont typeface="Courier New" panose="02070309020205020404" pitchFamily="49" charset="0"/>
              <a:buChar char="o"/>
            </a:pPr>
            <a:r>
              <a:rPr lang="en-US" sz="2667">
                <a:solidFill>
                  <a:schemeClr val="bg1"/>
                </a:solidFill>
                <a:ea typeface="Times New Roman" panose="02020603050405020304" pitchFamily="18" charset="0"/>
              </a:rPr>
              <a:t>On any given year the Library supports more than 2,000 students. As student needs and curriculums fluctuate year to year, so does our provisional scope and the number of materials we are able to provide.</a:t>
            </a:r>
          </a:p>
          <a:p>
            <a:pPr marL="457189" indent="-457189" algn="just">
              <a:buFont typeface="Courier New" panose="02070309020205020404" pitchFamily="49" charset="0"/>
              <a:buChar char="o"/>
            </a:pPr>
            <a:endParaRPr lang="en-US" sz="1067">
              <a:solidFill>
                <a:schemeClr val="bg1"/>
              </a:solidFill>
              <a:ea typeface="Times New Roman" panose="02020603050405020304" pitchFamily="18" charset="0"/>
            </a:endParaRPr>
          </a:p>
          <a:p>
            <a:pPr marL="457189" indent="-457189" algn="just">
              <a:buFont typeface="Courier New" panose="02070309020205020404" pitchFamily="49" charset="0"/>
              <a:buChar char="o"/>
            </a:pPr>
            <a:r>
              <a:rPr lang="en-US" sz="2667">
                <a:solidFill>
                  <a:schemeClr val="bg1"/>
                </a:solidFill>
                <a:ea typeface="Times New Roman" panose="02020603050405020304" pitchFamily="18" charset="0"/>
              </a:rPr>
              <a:t>School districts are responsible for securing items the Library is unable provide.</a:t>
            </a:r>
          </a:p>
        </p:txBody>
      </p:sp>
    </p:spTree>
    <p:extLst>
      <p:ext uri="{BB962C8B-B14F-4D97-AF65-F5344CB8AC3E}">
        <p14:creationId xmlns:p14="http://schemas.microsoft.com/office/powerpoint/2010/main" val="2815849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534643" y="140560"/>
            <a:ext cx="10289663" cy="759169"/>
          </a:xfrm>
          <a:prstGeom prst="rect">
            <a:avLst/>
          </a:prstGeom>
        </p:spPr>
        <p:txBody>
          <a:bodyPr/>
          <a:lstStyle/>
          <a:p>
            <a:r>
              <a:rPr lang="en-US">
                <a:solidFill>
                  <a:schemeClr val="bg1"/>
                </a:solidFill>
                <a:latin typeface="Arial" panose="020B0604020202020204" pitchFamily="34" charset="0"/>
                <a:cs typeface="Arial" panose="020B0604020202020204" pitchFamily="34" charset="0"/>
              </a:rPr>
              <a:t>STUDENT REGISTRATION – 2 FORMS</a:t>
            </a:r>
          </a:p>
        </p:txBody>
      </p:sp>
      <p:sp>
        <p:nvSpPr>
          <p:cNvPr id="4" name="Rectangle 3">
            <a:extLst>
              <a:ext uri="{FF2B5EF4-FFF2-40B4-BE49-F238E27FC236}">
                <a16:creationId xmlns:a16="http://schemas.microsoft.com/office/drawing/2014/main" id="{FF785CD9-9780-42D4-9F3F-B626C5B45BFD}"/>
              </a:ext>
            </a:extLst>
          </p:cNvPr>
          <p:cNvSpPr/>
          <p:nvPr/>
        </p:nvSpPr>
        <p:spPr>
          <a:xfrm>
            <a:off x="778192" y="1290321"/>
            <a:ext cx="10638888" cy="5591018"/>
          </a:xfrm>
          <a:prstGeom prst="rect">
            <a:avLst/>
          </a:prstGeom>
        </p:spPr>
        <p:txBody>
          <a:bodyPr wrap="square">
            <a:spAutoFit/>
          </a:bodyPr>
          <a:lstStyle/>
          <a:p>
            <a:pPr algn="just"/>
            <a:r>
              <a:rPr lang="en-US" sz="2667">
                <a:solidFill>
                  <a:schemeClr val="bg1"/>
                </a:solidFill>
                <a:ea typeface="Times New Roman" panose="02020603050405020304" pitchFamily="18" charset="0"/>
              </a:rPr>
              <a:t>For the purposes of state and federal funding, two documents must be filed with the AIM Library as evidence of the student’s educational program and eligibility.</a:t>
            </a:r>
          </a:p>
          <a:p>
            <a:pPr algn="just"/>
            <a:endParaRPr lang="en-US" sz="1067">
              <a:solidFill>
                <a:schemeClr val="bg1"/>
              </a:solidFill>
              <a:ea typeface="Times New Roman" panose="02020603050405020304" pitchFamily="18" charset="0"/>
            </a:endParaRPr>
          </a:p>
          <a:p>
            <a:pPr algn="just"/>
            <a:r>
              <a:rPr lang="en-US" sz="3200" b="1">
                <a:solidFill>
                  <a:schemeClr val="bg1"/>
                </a:solidFill>
                <a:ea typeface="Times New Roman" panose="02020603050405020304" pitchFamily="18" charset="0"/>
              </a:rPr>
              <a:t>1. Assurances Form (AF)</a:t>
            </a:r>
          </a:p>
          <a:p>
            <a:pPr algn="just"/>
            <a:r>
              <a:rPr lang="en-US" sz="2133" u="sng">
                <a:solidFill>
                  <a:schemeClr val="bg1"/>
                </a:solidFill>
                <a:ea typeface="Times New Roman" panose="02020603050405020304" pitchFamily="18" charset="0"/>
              </a:rPr>
              <a:t>To be signed by the Special Education Director or equivalent and are required every school year prior to materials requests.</a:t>
            </a:r>
            <a:r>
              <a:rPr lang="en-US" sz="2133">
                <a:solidFill>
                  <a:schemeClr val="bg1"/>
                </a:solidFill>
                <a:ea typeface="Times New Roman" panose="02020603050405020304" pitchFamily="18" charset="0"/>
              </a:rPr>
              <a:t> This form reflects the appropriate assessments, current medical records, and a written education plan are on file where the student attends school. The actual assessments, reports and plans are </a:t>
            </a:r>
            <a:r>
              <a:rPr lang="en-US" sz="2133" u="sng">
                <a:solidFill>
                  <a:schemeClr val="bg1"/>
                </a:solidFill>
                <a:ea typeface="Times New Roman" panose="02020603050405020304" pitchFamily="18" charset="0"/>
              </a:rPr>
              <a:t>not</a:t>
            </a:r>
            <a:r>
              <a:rPr lang="en-US" sz="2133">
                <a:solidFill>
                  <a:schemeClr val="bg1"/>
                </a:solidFill>
                <a:ea typeface="Times New Roman" panose="02020603050405020304" pitchFamily="18" charset="0"/>
              </a:rPr>
              <a:t> to be submitted to the AIM Library.</a:t>
            </a:r>
          </a:p>
          <a:p>
            <a:pPr algn="just"/>
            <a:endParaRPr lang="en-US" sz="1067">
              <a:solidFill>
                <a:schemeClr val="bg1"/>
              </a:solidFill>
              <a:ea typeface="Times New Roman" panose="02020603050405020304" pitchFamily="18" charset="0"/>
            </a:endParaRPr>
          </a:p>
          <a:p>
            <a:pPr algn="just"/>
            <a:r>
              <a:rPr lang="en-US" sz="3200" b="1">
                <a:solidFill>
                  <a:schemeClr val="bg1"/>
                </a:solidFill>
                <a:ea typeface="Times New Roman" panose="02020603050405020304" pitchFamily="18" charset="0"/>
              </a:rPr>
              <a:t>2. Parent Consent Form (PC)</a:t>
            </a:r>
          </a:p>
          <a:p>
            <a:pPr algn="just"/>
            <a:r>
              <a:rPr lang="en-US" sz="2133">
                <a:solidFill>
                  <a:schemeClr val="bg1"/>
                </a:solidFill>
                <a:ea typeface="Times New Roman" panose="02020603050405020304" pitchFamily="18" charset="0"/>
              </a:rPr>
              <a:t>To be signed by parent or guardian to allow the AIM Library to exchange student information as required for funding purposes. This form in needed only once unless the student changes districts or until the student turns 18, then they must sign an Over 18 Consent Form (O18C).</a:t>
            </a:r>
          </a:p>
        </p:txBody>
      </p:sp>
    </p:spTree>
    <p:extLst>
      <p:ext uri="{BB962C8B-B14F-4D97-AF65-F5344CB8AC3E}">
        <p14:creationId xmlns:p14="http://schemas.microsoft.com/office/powerpoint/2010/main" val="98185658"/>
      </p:ext>
    </p:extLst>
  </p:cSld>
  <p:clrMapOvr>
    <a:masterClrMapping/>
  </p:clrMapOvr>
</p:sld>
</file>

<file path=ppt/theme/theme1.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tdpowerpointtemplate">
  <a:themeElements>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ppT TEST">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T TE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 TE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 TE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 TE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 TE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 TE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 TE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 TE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 TE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 TE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 TE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Retrospect">
  <a:themeElements>
    <a:clrScheme name="Retrospect">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7223b7f-d29a-40a7-89e9-7fcbaea795a5">
      <UserInfo>
        <DisplayName>Camacho, Jamie L. (DESE)</DisplayName>
        <AccountId>24</AccountId>
        <AccountType/>
      </UserInfo>
      <UserInfo>
        <DisplayName>zzViviani, Lauren (DESE)</DisplayName>
        <AccountId>21</AccountId>
        <AccountType/>
      </UserInfo>
      <UserInfo>
        <DisplayName>Barnett, Barry J (DESE)</DisplayName>
        <AccountId>44</AccountId>
        <AccountType/>
      </UserInfo>
      <UserInfo>
        <DisplayName>Marchese, Nina (DESE)</DisplayName>
        <AccountId>20</AccountId>
        <AccountType/>
      </UserInfo>
      <UserInfo>
        <DisplayName>Rist, April K.</DisplayName>
        <AccountId>26</AccountId>
        <AccountType/>
      </UserInfo>
      <UserInfo>
        <DisplayName>Rastogi-Kelly, Vandana (DESE)</DisplayName>
        <AccountId>22</AccountId>
        <AccountType/>
      </UserInfo>
      <UserInfo>
        <DisplayName>Johnston, Russell (DESE)</DisplayName>
        <AccountId>19</AccountId>
        <AccountType/>
      </UserInfo>
      <UserInfo>
        <DisplayName>Riley, Jeffrey (DESE)</DisplayName>
        <AccountId>145</AccountId>
        <AccountType/>
      </UserInfo>
      <UserInfo>
        <DisplayName>Correa, Leldamy (DESE)</DisplayName>
        <AccountId>36</AccountId>
        <AccountType/>
      </UserInfo>
      <UserInfo>
        <DisplayName>Robinson, Regina M. (DESE)</DisplayName>
        <AccountId>146</AccountId>
        <AccountType/>
      </UserInfo>
      <UserInfo>
        <DisplayName>Albino, Julie Swerdlow (DESE)</DisplayName>
        <AccountId>147</AccountId>
        <AccountType/>
      </UserInfo>
      <UserInfo>
        <DisplayName>Steenland, Deborah (DESE)</DisplayName>
        <AccountId>35</AccountId>
        <AccountType/>
      </UserInfo>
      <UserInfo>
        <DisplayName>Bhasin, Komal (DESE)</DisplayName>
        <AccountId>148</AccountId>
        <AccountType/>
      </UserInfo>
      <UserInfo>
        <DisplayName>Bell, William (DESE)</DisplayName>
        <AccountId>149</AccountId>
        <AccountType/>
      </UserInfo>
      <UserInfo>
        <DisplayName>Schneider, Rhoda E (DESE)</DisplayName>
        <AccountId>81</AccountId>
        <AccountType/>
      </UserInfo>
      <UserInfo>
        <DisplayName>Stronach, Anne Marie  (DESE)</DisplayName>
        <AccountId>150</AccountId>
        <AccountType/>
      </UserInfo>
      <UserInfo>
        <DisplayName>Liti, Zhaneta (DESE)</DisplayName>
        <AccountId>130</AccountId>
        <AccountType/>
      </UserInfo>
      <UserInfo>
        <DisplayName>Castner, Kristin (DESE)</DisplayName>
        <AccountId>71</AccountId>
        <AccountType/>
      </UserInfo>
      <UserInfo>
        <DisplayName>Coonley, Brian (DESE)</DisplayName>
        <AccountId>73</AccountId>
        <AccountType/>
      </UserInfo>
      <UserInfo>
        <DisplayName>Alvarez, Iraida (DESE)</DisplayName>
        <AccountId>25</AccountId>
        <AccountType/>
      </UserInfo>
      <UserInfo>
        <DisplayName>Thomas, Arabela (DESE)</DisplayName>
        <AccountId>69</AccountId>
        <AccountType/>
      </UserInfo>
      <UserInfo>
        <DisplayName>Neal, Holly-Anne (DESE)</DisplayName>
        <AccountId>77</AccountId>
        <AccountType/>
      </UserInfo>
    </SharedWithUsers>
    <TaxCatchAll xmlns="c7223b7f-d29a-40a7-89e9-7fcbaea795a5" xsi:nil="true"/>
    <lcf76f155ced4ddcb4097134ff3c332f xmlns="6cc6ac48-9972-4fdd-8495-0ab5ba7fdac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868B9A924C50B4E83B552A1AE49283C" ma:contentTypeVersion="13" ma:contentTypeDescription="Create a new document." ma:contentTypeScope="" ma:versionID="3facba1da2e84fb452894f73973319f8">
  <xsd:schema xmlns:xsd="http://www.w3.org/2001/XMLSchema" xmlns:xs="http://www.w3.org/2001/XMLSchema" xmlns:p="http://schemas.microsoft.com/office/2006/metadata/properties" xmlns:ns2="6cc6ac48-9972-4fdd-8495-0ab5ba7fdac9" xmlns:ns3="c7223b7f-d29a-40a7-89e9-7fcbaea795a5" targetNamespace="http://schemas.microsoft.com/office/2006/metadata/properties" ma:root="true" ma:fieldsID="a9d0e6513c40f5d2ea3a19b89a14b598" ns2:_="" ns3:_="">
    <xsd:import namespace="6cc6ac48-9972-4fdd-8495-0ab5ba7fdac9"/>
    <xsd:import namespace="c7223b7f-d29a-40a7-89e9-7fcbaea795a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c6ac48-9972-4fdd-8495-0ab5ba7fda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7223b7f-d29a-40a7-89e9-7fcbaea795a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5de48d7c-e0ec-4b87-aad7-01d3c90c6494}" ma:internalName="TaxCatchAll" ma:showField="CatchAllData" ma:web="c7223b7f-d29a-40a7-89e9-7fcbaea795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891175-DF0F-4B79-9E60-48F7D104ED9E}">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c7223b7f-d29a-40a7-89e9-7fcbaea795a5"/>
    <ds:schemaRef ds:uri="http://schemas.openxmlformats.org/package/2006/metadata/core-properties"/>
    <ds:schemaRef ds:uri="6cc6ac48-9972-4fdd-8495-0ab5ba7fdac9"/>
    <ds:schemaRef ds:uri="http://www.w3.org/XML/1998/namespace"/>
  </ds:schemaRefs>
</ds:datastoreItem>
</file>

<file path=customXml/itemProps2.xml><?xml version="1.0" encoding="utf-8"?>
<ds:datastoreItem xmlns:ds="http://schemas.openxmlformats.org/officeDocument/2006/customXml" ds:itemID="{8EE72D50-E638-4C63-96A7-BCF0DF77EB76}">
  <ds:schemaRefs>
    <ds:schemaRef ds:uri="http://schemas.microsoft.com/sharepoint/v3/contenttype/forms"/>
  </ds:schemaRefs>
</ds:datastoreItem>
</file>

<file path=customXml/itemProps3.xml><?xml version="1.0" encoding="utf-8"?>
<ds:datastoreItem xmlns:ds="http://schemas.openxmlformats.org/officeDocument/2006/customXml" ds:itemID="{5CA13E24-B21B-459E-A62C-2836E9CF6B58}">
  <ds:schemaRefs>
    <ds:schemaRef ds:uri="6cc6ac48-9972-4fdd-8495-0ab5ba7fdac9"/>
    <ds:schemaRef ds:uri="c7223b7f-d29a-40a7-89e9-7fcbaea795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TotalTime>
  <Words>3605</Words>
  <Application>Microsoft Office PowerPoint</Application>
  <PresentationFormat>Widescreen</PresentationFormat>
  <Paragraphs>485</Paragraphs>
  <Slides>51</Slides>
  <Notes>10</Notes>
  <HiddenSlides>0</HiddenSlides>
  <MMClips>0</MMClips>
  <ScaleCrop>false</ScaleCrop>
  <HeadingPairs>
    <vt:vector size="6" baseType="variant">
      <vt:variant>
        <vt:lpstr>Fonts Used</vt:lpstr>
      </vt:variant>
      <vt:variant>
        <vt:i4>18</vt:i4>
      </vt:variant>
      <vt:variant>
        <vt:lpstr>Theme</vt:lpstr>
      </vt:variant>
      <vt:variant>
        <vt:i4>4</vt:i4>
      </vt:variant>
      <vt:variant>
        <vt:lpstr>Slide Titles</vt:lpstr>
      </vt:variant>
      <vt:variant>
        <vt:i4>51</vt:i4>
      </vt:variant>
    </vt:vector>
  </HeadingPairs>
  <TitlesOfParts>
    <vt:vector size="73" baseType="lpstr">
      <vt:lpstr>等线</vt:lpstr>
      <vt:lpstr>-apple-system</vt:lpstr>
      <vt:lpstr>Arial</vt:lpstr>
      <vt:lpstr>Arial Bold</vt:lpstr>
      <vt:lpstr>Calibri</vt:lpstr>
      <vt:lpstr>Calibri Light</vt:lpstr>
      <vt:lpstr>Courier New</vt:lpstr>
      <vt:lpstr>Helvetica</vt:lpstr>
      <vt:lpstr>Lato</vt:lpstr>
      <vt:lpstr>Libre Franklin</vt:lpstr>
      <vt:lpstr>Segoe</vt:lpstr>
      <vt:lpstr>Segoe SemiBold</vt:lpstr>
      <vt:lpstr>Segoe UI</vt:lpstr>
      <vt:lpstr>Segoe UI Semibold</vt:lpstr>
      <vt:lpstr>Symbol</vt:lpstr>
      <vt:lpstr>Times New Roman</vt:lpstr>
      <vt:lpstr>Verdana</vt:lpstr>
      <vt:lpstr>Wingdings</vt:lpstr>
      <vt:lpstr>ESE​​</vt:lpstr>
      <vt:lpstr>itdpowerpointtemplate</vt:lpstr>
      <vt:lpstr>Office Theme</vt:lpstr>
      <vt:lpstr>Retrospect</vt:lpstr>
      <vt:lpstr>Special Education Leaders' Meeting</vt:lpstr>
      <vt:lpstr>CONTENTS</vt:lpstr>
      <vt:lpstr>MA Commission for the Blind</vt:lpstr>
      <vt:lpstr>Massachusetts Commission for the Blind</vt:lpstr>
      <vt:lpstr>AIM LIBRARY KEY POINTS</vt:lpstr>
      <vt:lpstr>A FREE RESOURCE FOR LEAs</vt:lpstr>
      <vt:lpstr>WHO IS ELIGIBLE FOR FREE MATERIALS?</vt:lpstr>
      <vt:lpstr>$1.5 MILLION EACH YEAR  FOR FREE ACCESSIBLE MATERIALS TO DISTRICTS</vt:lpstr>
      <vt:lpstr>STUDENT REGISTRATION – 2 FORMS</vt:lpstr>
      <vt:lpstr>ASSURNACES FORM SIGNED BY SPED DIRECTOR</vt:lpstr>
      <vt:lpstr>FREE MATERIALS FROM AMERICAN PRINTING HOUSE FOR THE BLIND THROUGH AIM LIBRARY</vt:lpstr>
      <vt:lpstr>APH FEDERAL QUOTA CENSUS  IS DONE YEARLY</vt:lpstr>
      <vt:lpstr>FREE BRAILLE LITERACY MATERIALS</vt:lpstr>
      <vt:lpstr>FREE BRAILLE LITERACY MATERIALS</vt:lpstr>
      <vt:lpstr>FREE APH AT DEVICES</vt:lpstr>
      <vt:lpstr>NIMAC NATIONAL INSTRUCTIONAL MATERIALS ACCESS CENTER</vt:lpstr>
      <vt:lpstr>NIMAS SAMPLE PURCHASE ORDER LANGUAGE FOR LEAs TO REQUEST NIMAS FILES </vt:lpstr>
      <vt:lpstr>MASSACHUSETTS BRAILLE LITERACY ACT OF 1996 </vt:lpstr>
      <vt:lpstr>WHAT IS CHAPTER 688/TURNING 22?</vt:lpstr>
      <vt:lpstr>The Quest for Independence Graphic Novel</vt:lpstr>
      <vt:lpstr>PROJECT GOALS/DESIRED OUTCOMES</vt:lpstr>
      <vt:lpstr>CONTACT AIM LIBRARY</vt:lpstr>
      <vt:lpstr>Early Literacy Regulation Amendment</vt:lpstr>
      <vt:lpstr>New Early Literacy Regulation</vt:lpstr>
      <vt:lpstr>Implementation Supports</vt:lpstr>
      <vt:lpstr>Special Education Updates</vt:lpstr>
      <vt:lpstr>SY 2022-2023 Determinations of Need for Special Ed</vt:lpstr>
      <vt:lpstr>SY 2022-2023 Determinations of Need for Special Ed TA or Intervention</vt:lpstr>
      <vt:lpstr>SY 2022-2023 Technical Assistance and Intervention</vt:lpstr>
      <vt:lpstr>What is a Chapter 688 Referral?</vt:lpstr>
      <vt:lpstr>Who should have a Chapter 688 Referral?</vt:lpstr>
      <vt:lpstr>Why is Chapter 688 Referral Important?</vt:lpstr>
      <vt:lpstr>Tips for 688 Referrals</vt:lpstr>
      <vt:lpstr>Chapter 688 Referral Resources</vt:lpstr>
      <vt:lpstr>Coordinated Pandemic- Related Transition Services</vt:lpstr>
      <vt:lpstr>What are Coordinated Pandemic-Related Transition Services?</vt:lpstr>
      <vt:lpstr>Agencies Providing Services </vt:lpstr>
      <vt:lpstr>Connecting Students and Families to Services</vt:lpstr>
      <vt:lpstr>The Federation for Children with Special Needs</vt:lpstr>
      <vt:lpstr>Did you turn 22 during COVID?</vt:lpstr>
      <vt:lpstr>Department of Developmental Services</vt:lpstr>
      <vt:lpstr>Massachusetts Commission for the Blind</vt:lpstr>
      <vt:lpstr>Massachusetts Rehabilitation Commission</vt:lpstr>
      <vt:lpstr>Massachusetts Inclusive Concurrent Enrollment Initiative</vt:lpstr>
      <vt:lpstr>Updated Sections of the Draft IEP Form</vt:lpstr>
      <vt:lpstr>The IEP Improvement Project</vt:lpstr>
      <vt:lpstr>IEP Improvement Project Resources</vt:lpstr>
      <vt:lpstr>IEP Improvement Process Timeline</vt:lpstr>
      <vt:lpstr>MCAS Alt. Training for Administrators </vt:lpstr>
      <vt:lpstr>Special Education Leaders Meetings for SY2022-2023</vt:lpstr>
      <vt:lpstr>Questions and Answers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Education Leaders' Meeting 10.21.2022</dc:title>
  <dc:creator>DESE</dc:creator>
  <cp:lastModifiedBy>Zou, Dong (EOE)</cp:lastModifiedBy>
  <cp:revision>4</cp:revision>
  <dcterms:created xsi:type="dcterms:W3CDTF">2022-03-10T21:46:51Z</dcterms:created>
  <dcterms:modified xsi:type="dcterms:W3CDTF">2022-10-31T15:27:34Z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Oct 31 2022 12:00AM</vt:lpwstr>
  </property>
</Properties>
</file>