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1" r:id="rId5"/>
    <p:sldMasterId id="2147483701" r:id="rId6"/>
  </p:sldMasterIdLst>
  <p:notesMasterIdLst>
    <p:notesMasterId r:id="rId29"/>
  </p:notesMasterIdLst>
  <p:handoutMasterIdLst>
    <p:handoutMasterId r:id="rId30"/>
  </p:handoutMasterIdLst>
  <p:sldIdLst>
    <p:sldId id="261" r:id="rId7"/>
    <p:sldId id="2441" r:id="rId8"/>
    <p:sldId id="256" r:id="rId9"/>
    <p:sldId id="2439" r:id="rId10"/>
    <p:sldId id="259" r:id="rId11"/>
    <p:sldId id="351" r:id="rId12"/>
    <p:sldId id="373" r:id="rId13"/>
    <p:sldId id="375" r:id="rId14"/>
    <p:sldId id="366" r:id="rId15"/>
    <p:sldId id="374" r:id="rId16"/>
    <p:sldId id="361" r:id="rId17"/>
    <p:sldId id="363" r:id="rId18"/>
    <p:sldId id="281" r:id="rId19"/>
    <p:sldId id="262" r:id="rId20"/>
    <p:sldId id="2434" r:id="rId21"/>
    <p:sldId id="263" r:id="rId22"/>
    <p:sldId id="2433" r:id="rId23"/>
    <p:sldId id="2440" r:id="rId24"/>
    <p:sldId id="2436" r:id="rId25"/>
    <p:sldId id="2437" r:id="rId26"/>
    <p:sldId id="2438" r:id="rId27"/>
    <p:sldId id="260"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0D7CC-9AF5-749F-A8F7-5090EB762638}" v="318" dt="2023-01-19T16:41:56.204"/>
    <p1510:client id="{23EAA5CF-CDFA-4421-A5DB-D3A6A5E7793F}" v="6" dt="2023-01-20T01:55:59.554"/>
    <p1510:client id="{45AB3195-5BE8-4E79-B19F-2E82EE650B83}" v="128" dt="2023-01-20T14:40:42.144"/>
    <p1510:client id="{8C8322BE-CEF8-4F6B-8852-207ED3B0DFB8}" v="1397" dt="2023-01-19T23:25:32.975"/>
    <p1510:client id="{92D1C858-78C9-43E8-B59F-DFDB206DD813}" v="63" dt="2023-01-19T18:18:00.674"/>
    <p1510:client id="{E2CCEBAE-BF44-4783-81C1-9C6A7751431F}" v="108" dt="2023-01-20T00:10:10.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733C5-BE50-4976-ADBF-57719BE1729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56440D8-D243-49BC-874A-DCF9A1BAD48C}">
      <dgm:prSet phldrT="[Text]"/>
      <dgm:spPr/>
      <dgm:t>
        <a:bodyPr/>
        <a:lstStyle/>
        <a:p>
          <a:r>
            <a:rPr lang="en-US" b="1">
              <a:solidFill>
                <a:schemeClr val="accent6">
                  <a:lumMod val="40000"/>
                  <a:lumOff val="60000"/>
                </a:schemeClr>
              </a:solidFill>
            </a:rPr>
            <a:t>0-2</a:t>
          </a:r>
          <a:r>
            <a:rPr lang="en-US" b="1">
              <a:solidFill>
                <a:srgbClr val="FFFF00"/>
              </a:solidFill>
            </a:rPr>
            <a:t> </a:t>
          </a:r>
        </a:p>
      </dgm:t>
    </dgm:pt>
    <dgm:pt modelId="{7794E3D7-9D0C-4981-A07A-FF19CE1C3994}" type="parTrans" cxnId="{3226E98A-397A-4A13-BBAE-F324264D49AC}">
      <dgm:prSet/>
      <dgm:spPr/>
      <dgm:t>
        <a:bodyPr/>
        <a:lstStyle/>
        <a:p>
          <a:endParaRPr lang="en-US"/>
        </a:p>
      </dgm:t>
    </dgm:pt>
    <dgm:pt modelId="{0199DE02-953F-4F3C-972A-1E3EAF1E3F2A}" type="sibTrans" cxnId="{3226E98A-397A-4A13-BBAE-F324264D49AC}">
      <dgm:prSet/>
      <dgm:spPr/>
      <dgm:t>
        <a:bodyPr/>
        <a:lstStyle/>
        <a:p>
          <a:endParaRPr lang="en-US"/>
        </a:p>
      </dgm:t>
    </dgm:pt>
    <dgm:pt modelId="{11435E41-11D0-4192-A5D5-6429C2CC362A}">
      <dgm:prSet phldrT="[Text]" custT="1"/>
      <dgm:spPr/>
      <dgm:t>
        <a:bodyPr/>
        <a:lstStyle/>
        <a:p>
          <a:r>
            <a:rPr lang="en-US" sz="1600" b="0">
              <a:latin typeface="Arial" panose="020B0604020202020204" pitchFamily="34" charset="0"/>
              <a:cs typeface="Arial" panose="020B0604020202020204" pitchFamily="34" charset="0"/>
            </a:rPr>
            <a:t>Primary service source: </a:t>
          </a:r>
          <a:r>
            <a:rPr lang="en-US" sz="1600" b="1">
              <a:latin typeface="Arial" panose="020B0604020202020204" pitchFamily="34" charset="0"/>
              <a:cs typeface="Arial" panose="020B0604020202020204" pitchFamily="34" charset="0"/>
            </a:rPr>
            <a:t>Early Intervention</a:t>
          </a:r>
        </a:p>
      </dgm:t>
    </dgm:pt>
    <dgm:pt modelId="{AF8707F7-42CD-430F-B4BB-C23DD8FEEEAC}" type="parTrans" cxnId="{46AC8CB8-6F86-49AB-9E17-E869CCF003B3}">
      <dgm:prSet/>
      <dgm:spPr/>
      <dgm:t>
        <a:bodyPr/>
        <a:lstStyle/>
        <a:p>
          <a:endParaRPr lang="en-US"/>
        </a:p>
      </dgm:t>
    </dgm:pt>
    <dgm:pt modelId="{0A2C521E-E51F-4583-B396-A8168D502EF0}" type="sibTrans" cxnId="{46AC8CB8-6F86-49AB-9E17-E869CCF003B3}">
      <dgm:prSet/>
      <dgm:spPr/>
      <dgm:t>
        <a:bodyPr/>
        <a:lstStyle/>
        <a:p>
          <a:endParaRPr lang="en-US"/>
        </a:p>
      </dgm:t>
    </dgm:pt>
    <dgm:pt modelId="{339232C1-9A72-46FE-A688-64E3DCD63BEF}">
      <dgm:prSet phldrT="[Text]"/>
      <dgm:spPr/>
      <dgm:t>
        <a:bodyPr/>
        <a:lstStyle/>
        <a:p>
          <a:r>
            <a:rPr lang="en-US" b="1">
              <a:solidFill>
                <a:schemeClr val="accent6">
                  <a:lumMod val="40000"/>
                  <a:lumOff val="60000"/>
                </a:schemeClr>
              </a:solidFill>
            </a:rPr>
            <a:t>3-17</a:t>
          </a:r>
        </a:p>
      </dgm:t>
    </dgm:pt>
    <dgm:pt modelId="{8AC55898-FAA4-4502-807A-65B3C0C2998D}" type="parTrans" cxnId="{9DD8A2D0-F52A-48F4-8510-A29A95A328D1}">
      <dgm:prSet/>
      <dgm:spPr/>
      <dgm:t>
        <a:bodyPr/>
        <a:lstStyle/>
        <a:p>
          <a:endParaRPr lang="en-US"/>
        </a:p>
      </dgm:t>
    </dgm:pt>
    <dgm:pt modelId="{C31BE7F9-0894-49EF-A071-CB784B600C80}" type="sibTrans" cxnId="{9DD8A2D0-F52A-48F4-8510-A29A95A328D1}">
      <dgm:prSet/>
      <dgm:spPr/>
      <dgm:t>
        <a:bodyPr/>
        <a:lstStyle/>
        <a:p>
          <a:endParaRPr lang="en-US"/>
        </a:p>
      </dgm:t>
    </dgm:pt>
    <dgm:pt modelId="{824311D7-C2F9-42C8-843D-BD1FD6ED3DAD}">
      <dgm:prSet phldrT="[Text]"/>
      <dgm:spPr/>
      <dgm:t>
        <a:bodyPr/>
        <a:lstStyle/>
        <a:p>
          <a:r>
            <a:rPr lang="en-US" b="1">
              <a:solidFill>
                <a:schemeClr val="accent6">
                  <a:lumMod val="40000"/>
                  <a:lumOff val="60000"/>
                </a:schemeClr>
              </a:solidFill>
            </a:rPr>
            <a:t>22+</a:t>
          </a:r>
        </a:p>
      </dgm:t>
    </dgm:pt>
    <dgm:pt modelId="{6022AB7F-DF45-440C-9C2F-C6DF8873E28C}" type="parTrans" cxnId="{B3922FC1-51C9-4A8F-8654-6B5799F76380}">
      <dgm:prSet/>
      <dgm:spPr/>
      <dgm:t>
        <a:bodyPr/>
        <a:lstStyle/>
        <a:p>
          <a:endParaRPr lang="en-US"/>
        </a:p>
      </dgm:t>
    </dgm:pt>
    <dgm:pt modelId="{D2F5151C-149E-4354-A461-B22F6C739485}" type="sibTrans" cxnId="{B3922FC1-51C9-4A8F-8654-6B5799F76380}">
      <dgm:prSet/>
      <dgm:spPr/>
      <dgm:t>
        <a:bodyPr/>
        <a:lstStyle/>
        <a:p>
          <a:endParaRPr lang="en-US"/>
        </a:p>
      </dgm:t>
    </dgm:pt>
    <dgm:pt modelId="{EE0CD37A-316E-45D9-BE58-DBF28EDCB439}">
      <dgm:prSet phldrT="[Text]" custT="1"/>
      <dgm:spPr/>
      <dgm:t>
        <a:bodyPr/>
        <a:lstStyle/>
        <a:p>
          <a:r>
            <a:rPr lang="en-US" sz="1600">
              <a:latin typeface="Arial" panose="020B0604020202020204" pitchFamily="34" charset="0"/>
              <a:cs typeface="Arial" panose="020B0604020202020204" pitchFamily="34" charset="0"/>
            </a:rPr>
            <a:t>Primary service source: </a:t>
          </a:r>
          <a:r>
            <a:rPr lang="en-US" sz="1600" b="1">
              <a:latin typeface="Arial" panose="020B0604020202020204" pitchFamily="34" charset="0"/>
              <a:cs typeface="Arial" panose="020B0604020202020204" pitchFamily="34" charset="0"/>
            </a:rPr>
            <a:t>School</a:t>
          </a:r>
        </a:p>
      </dgm:t>
    </dgm:pt>
    <dgm:pt modelId="{09353EF0-348F-425C-806A-693760A3F0D3}" type="parTrans" cxnId="{C68325A4-F603-4CA5-B8B1-BDEEA419F0EB}">
      <dgm:prSet/>
      <dgm:spPr/>
      <dgm:t>
        <a:bodyPr/>
        <a:lstStyle/>
        <a:p>
          <a:endParaRPr lang="en-US"/>
        </a:p>
      </dgm:t>
    </dgm:pt>
    <dgm:pt modelId="{40145A7B-9EB9-4B4F-B76D-F7CA181C93FA}" type="sibTrans" cxnId="{C68325A4-F603-4CA5-B8B1-BDEEA419F0EB}">
      <dgm:prSet/>
      <dgm:spPr/>
      <dgm:t>
        <a:bodyPr/>
        <a:lstStyle/>
        <a:p>
          <a:endParaRPr lang="en-US"/>
        </a:p>
      </dgm:t>
    </dgm:pt>
    <dgm:pt modelId="{73D45F0F-17E0-452A-9A97-D3470B4E2F14}">
      <dgm:prSet phldrT="[Text]"/>
      <dgm:spPr/>
      <dgm:t>
        <a:bodyPr/>
        <a:lstStyle/>
        <a:p>
          <a:r>
            <a:rPr lang="en-US" b="1">
              <a:solidFill>
                <a:schemeClr val="accent6">
                  <a:lumMod val="40000"/>
                  <a:lumOff val="60000"/>
                </a:schemeClr>
              </a:solidFill>
            </a:rPr>
            <a:t>18-21</a:t>
          </a:r>
        </a:p>
      </dgm:t>
    </dgm:pt>
    <dgm:pt modelId="{A12A3DE1-4AC0-47AA-8CFA-EA112C9546ED}" type="parTrans" cxnId="{43E7D9C7-0096-42EB-8200-7EEF623D46A3}">
      <dgm:prSet/>
      <dgm:spPr/>
      <dgm:t>
        <a:bodyPr/>
        <a:lstStyle/>
        <a:p>
          <a:endParaRPr lang="en-US"/>
        </a:p>
      </dgm:t>
    </dgm:pt>
    <dgm:pt modelId="{E18E272C-2282-42E8-BF9F-520D60937C36}" type="sibTrans" cxnId="{43E7D9C7-0096-42EB-8200-7EEF623D46A3}">
      <dgm:prSet/>
      <dgm:spPr/>
      <dgm:t>
        <a:bodyPr/>
        <a:lstStyle/>
        <a:p>
          <a:endParaRPr lang="en-US"/>
        </a:p>
      </dgm:t>
    </dgm:pt>
    <dgm:pt modelId="{52DC15C6-6BAF-4C41-A9E3-A519E5081DF6}">
      <dgm:prSet phldrT="[Text]" custT="1"/>
      <dgm:spPr/>
      <dgm:t>
        <a:bodyPr/>
        <a:lstStyle/>
        <a:p>
          <a:r>
            <a:rPr lang="en-US" sz="1600">
              <a:latin typeface="Arial" panose="020B0604020202020204" pitchFamily="34" charset="0"/>
              <a:cs typeface="Arial" panose="020B0604020202020204" pitchFamily="34" charset="0"/>
            </a:rPr>
            <a:t>Primary service sources: </a:t>
          </a:r>
          <a:r>
            <a:rPr lang="en-US" sz="1600" b="1">
              <a:latin typeface="Arial" panose="020B0604020202020204" pitchFamily="34" charset="0"/>
              <a:cs typeface="Arial" panose="020B0604020202020204" pitchFamily="34" charset="0"/>
            </a:rPr>
            <a:t>School &amp; Family Support Center</a:t>
          </a:r>
        </a:p>
      </dgm:t>
    </dgm:pt>
    <dgm:pt modelId="{41C147B2-77CE-48E9-BC6A-40ED75129A8A}" type="parTrans" cxnId="{8DE5F184-5C87-43C3-BD1B-06132EE334FC}">
      <dgm:prSet/>
      <dgm:spPr/>
      <dgm:t>
        <a:bodyPr/>
        <a:lstStyle/>
        <a:p>
          <a:endParaRPr lang="en-US"/>
        </a:p>
      </dgm:t>
    </dgm:pt>
    <dgm:pt modelId="{E3864583-895D-4DCB-A459-6D6329EAEA8D}" type="sibTrans" cxnId="{8DE5F184-5C87-43C3-BD1B-06132EE334FC}">
      <dgm:prSet/>
      <dgm:spPr/>
      <dgm:t>
        <a:bodyPr/>
        <a:lstStyle/>
        <a:p>
          <a:endParaRPr lang="en-US"/>
        </a:p>
      </dgm:t>
    </dgm:pt>
    <dgm:pt modelId="{7D062A75-144F-441C-A870-8BE021013FE4}">
      <dgm:prSet phldrT="[Text]" custT="1"/>
      <dgm:spPr/>
      <dgm:t>
        <a:bodyPr/>
        <a:lstStyle/>
        <a:p>
          <a:r>
            <a:rPr lang="en-US" sz="1600">
              <a:latin typeface="Arial" panose="020B0604020202020204" pitchFamily="34" charset="0"/>
              <a:cs typeface="Arial" panose="020B0604020202020204" pitchFamily="34" charset="0"/>
            </a:rPr>
            <a:t>DDS Transition Coordinator will begin planning with TEAM for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life after school</a:t>
          </a:r>
        </a:p>
      </dgm:t>
    </dgm:pt>
    <dgm:pt modelId="{2999A7B1-C5B2-4447-A73B-76FF7675448C}" type="parTrans" cxnId="{12D0B5F6-ACD4-410B-8B89-A44B3122237A}">
      <dgm:prSet/>
      <dgm:spPr/>
      <dgm:t>
        <a:bodyPr/>
        <a:lstStyle/>
        <a:p>
          <a:endParaRPr lang="en-US"/>
        </a:p>
      </dgm:t>
    </dgm:pt>
    <dgm:pt modelId="{C2919BD0-2CE9-4650-AD3E-5DA974862433}" type="sibTrans" cxnId="{12D0B5F6-ACD4-410B-8B89-A44B3122237A}">
      <dgm:prSet/>
      <dgm:spPr/>
      <dgm:t>
        <a:bodyPr/>
        <a:lstStyle/>
        <a:p>
          <a:endParaRPr lang="en-US"/>
        </a:p>
      </dgm:t>
    </dgm:pt>
    <dgm:pt modelId="{7A372DE0-42D8-4157-A49B-2E7ACC2C8746}">
      <dgm:prSet phldrT="[Text]" custT="1"/>
      <dgm:spPr/>
      <dgm:t>
        <a:bodyPr/>
        <a:lstStyle/>
        <a:p>
          <a:r>
            <a:rPr lang="en-US" sz="1600">
              <a:latin typeface="Arial" panose="020B0604020202020204" pitchFamily="34" charset="0"/>
              <a:cs typeface="Arial" panose="020B0604020202020204" pitchFamily="34" charset="0"/>
            </a:rPr>
            <a:t>If student will graduate before age 22, contact DDS Service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Coordinator </a:t>
          </a:r>
        </a:p>
      </dgm:t>
    </dgm:pt>
    <dgm:pt modelId="{5CA2ED6F-A331-4950-8340-848CC4AEC4DA}" type="parTrans" cxnId="{2B76CFE8-B086-46B7-98C6-13E29C3F6F29}">
      <dgm:prSet/>
      <dgm:spPr/>
      <dgm:t>
        <a:bodyPr/>
        <a:lstStyle/>
        <a:p>
          <a:endParaRPr lang="en-US"/>
        </a:p>
      </dgm:t>
    </dgm:pt>
    <dgm:pt modelId="{8460F4BE-3188-41E1-92E5-89F6CE035926}" type="sibTrans" cxnId="{2B76CFE8-B086-46B7-98C6-13E29C3F6F29}">
      <dgm:prSet/>
      <dgm:spPr/>
      <dgm:t>
        <a:bodyPr/>
        <a:lstStyle/>
        <a:p>
          <a:endParaRPr lang="en-US"/>
        </a:p>
      </dgm:t>
    </dgm:pt>
    <dgm:pt modelId="{214155AB-6E3D-4131-9FC8-8164C0097FEE}">
      <dgm:prSet phldrT="[Text]" custT="1"/>
      <dgm:spPr/>
      <dgm:t>
        <a:bodyPr/>
        <a:lstStyle/>
        <a:p>
          <a:r>
            <a:rPr lang="en-US" sz="1600" b="0">
              <a:latin typeface="Arial" panose="020B0604020202020204" pitchFamily="34" charset="0"/>
              <a:cs typeface="Arial" panose="020B0604020202020204" pitchFamily="34" charset="0"/>
            </a:rPr>
            <a:t>DDS funds Family Support programs to supplement</a:t>
          </a:r>
        </a:p>
      </dgm:t>
    </dgm:pt>
    <dgm:pt modelId="{355494C2-1A14-407F-BCE2-EF747C107E0B}" type="parTrans" cxnId="{31A624B9-4556-45DF-90C2-8461154648DC}">
      <dgm:prSet/>
      <dgm:spPr/>
      <dgm:t>
        <a:bodyPr/>
        <a:lstStyle/>
        <a:p>
          <a:endParaRPr lang="en-US"/>
        </a:p>
      </dgm:t>
    </dgm:pt>
    <dgm:pt modelId="{16337E48-4B01-4ADE-85DC-6BCDBBEE1F5B}" type="sibTrans" cxnId="{31A624B9-4556-45DF-90C2-8461154648DC}">
      <dgm:prSet/>
      <dgm:spPr/>
      <dgm:t>
        <a:bodyPr/>
        <a:lstStyle/>
        <a:p>
          <a:endParaRPr lang="en-US"/>
        </a:p>
      </dgm:t>
    </dgm:pt>
    <dgm:pt modelId="{F46792EF-AA23-4AC0-A692-222611F4282F}">
      <dgm:prSet phldrT="[Text]" custT="1"/>
      <dgm:spPr/>
      <dgm:t>
        <a:bodyPr/>
        <a:lstStyle/>
        <a:p>
          <a:r>
            <a:rPr lang="en-US" sz="1600">
              <a:latin typeface="Arial" panose="020B0604020202020204" pitchFamily="34" charset="0"/>
              <a:cs typeface="Arial" panose="020B0604020202020204" pitchFamily="34" charset="0"/>
            </a:rPr>
            <a:t>Primary service source: </a:t>
          </a:r>
          <a:r>
            <a:rPr lang="en-US" sz="1600" b="1">
              <a:latin typeface="Arial" panose="020B0604020202020204" pitchFamily="34" charset="0"/>
              <a:cs typeface="Arial" panose="020B0604020202020204" pitchFamily="34" charset="0"/>
            </a:rPr>
            <a:t>DDS</a:t>
          </a:r>
        </a:p>
      </dgm:t>
    </dgm:pt>
    <dgm:pt modelId="{B0C107A6-BD62-4CCA-A07D-8E6F81B39E3C}" type="parTrans" cxnId="{B9363BF5-C22D-4FBF-82B1-C78745E6D487}">
      <dgm:prSet/>
      <dgm:spPr/>
      <dgm:t>
        <a:bodyPr/>
        <a:lstStyle/>
        <a:p>
          <a:endParaRPr lang="en-US"/>
        </a:p>
      </dgm:t>
    </dgm:pt>
    <dgm:pt modelId="{8521F140-B8C7-4D99-AEB9-125524108E8C}" type="sibTrans" cxnId="{B9363BF5-C22D-4FBF-82B1-C78745E6D487}">
      <dgm:prSet/>
      <dgm:spPr/>
      <dgm:t>
        <a:bodyPr/>
        <a:lstStyle/>
        <a:p>
          <a:endParaRPr lang="en-US"/>
        </a:p>
      </dgm:t>
    </dgm:pt>
    <dgm:pt modelId="{F9D26E2B-F22D-4A5F-864E-E96C27A95B3F}">
      <dgm:prSet phldrT="[Text]" custT="1"/>
      <dgm:spPr/>
      <dgm:t>
        <a:bodyPr/>
        <a:lstStyle/>
        <a:p>
          <a:r>
            <a:rPr lang="en-US" sz="1600">
              <a:latin typeface="Arial" panose="020B0604020202020204" pitchFamily="34" charset="0"/>
              <a:cs typeface="Arial" panose="020B0604020202020204" pitchFamily="34" charset="0"/>
            </a:rPr>
            <a:t>DDS offers Children’s Autism Waiver, DESE Program, IFFS</a:t>
          </a:r>
        </a:p>
      </dgm:t>
    </dgm:pt>
    <dgm:pt modelId="{E8F8E0C5-BC20-4F1F-9A73-7D1A538ADFE7}" type="parTrans" cxnId="{ED340ECE-9E03-4675-BDCB-E77D07EFDB91}">
      <dgm:prSet/>
      <dgm:spPr/>
      <dgm:t>
        <a:bodyPr/>
        <a:lstStyle/>
        <a:p>
          <a:endParaRPr lang="en-US"/>
        </a:p>
      </dgm:t>
    </dgm:pt>
    <dgm:pt modelId="{FA74B0A7-9F0A-408E-B201-E5FE73AC393F}" type="sibTrans" cxnId="{ED340ECE-9E03-4675-BDCB-E77D07EFDB91}">
      <dgm:prSet/>
      <dgm:spPr/>
      <dgm:t>
        <a:bodyPr/>
        <a:lstStyle/>
        <a:p>
          <a:endParaRPr lang="en-US"/>
        </a:p>
      </dgm:t>
    </dgm:pt>
    <dgm:pt modelId="{3028693B-30BE-40D5-B0B3-A29CE7459BAF}">
      <dgm:prSet phldrT="[Text]" custT="1"/>
      <dgm:spPr/>
      <dgm:t>
        <a:bodyPr/>
        <a:lstStyle/>
        <a:p>
          <a:r>
            <a:rPr lang="en-US" sz="1600">
              <a:latin typeface="Arial" panose="020B0604020202020204" pitchFamily="34" charset="0"/>
              <a:cs typeface="Arial" panose="020B0604020202020204" pitchFamily="34" charset="0"/>
            </a:rPr>
            <a:t>Array of day, employment, home services</a:t>
          </a:r>
        </a:p>
      </dgm:t>
    </dgm:pt>
    <dgm:pt modelId="{72E0F7BC-1D16-41EE-878D-D639099D54F1}" type="parTrans" cxnId="{0819BE6C-7FCE-4B5E-A83A-39C91984B2A3}">
      <dgm:prSet/>
      <dgm:spPr/>
      <dgm:t>
        <a:bodyPr/>
        <a:lstStyle/>
        <a:p>
          <a:endParaRPr lang="en-US"/>
        </a:p>
      </dgm:t>
    </dgm:pt>
    <dgm:pt modelId="{A3DC7378-80DC-4605-8216-3A009C3334C9}" type="sibTrans" cxnId="{0819BE6C-7FCE-4B5E-A83A-39C91984B2A3}">
      <dgm:prSet/>
      <dgm:spPr/>
      <dgm:t>
        <a:bodyPr/>
        <a:lstStyle/>
        <a:p>
          <a:endParaRPr lang="en-US"/>
        </a:p>
      </dgm:t>
    </dgm:pt>
    <dgm:pt modelId="{F869AA4B-8C0E-4CE5-84AB-29B6B0C13355}">
      <dgm:prSet phldrT="[Text]" custT="1"/>
      <dgm:spPr/>
      <dgm:t>
        <a:bodyPr/>
        <a:lstStyle/>
        <a:p>
          <a:r>
            <a:rPr lang="en-US" sz="1600" b="0">
              <a:latin typeface="Arial" panose="020B0604020202020204" pitchFamily="34" charset="0"/>
              <a:cs typeface="Arial" panose="020B0604020202020204" pitchFamily="34" charset="0"/>
            </a:rPr>
            <a:t>Services, supports, school transition assistance</a:t>
          </a:r>
        </a:p>
      </dgm:t>
    </dgm:pt>
    <dgm:pt modelId="{D39018F2-3B18-4E03-A211-CEA1A305898A}" type="parTrans" cxnId="{2F8ED17F-A1CC-4E31-A6F5-DA25767ABCA7}">
      <dgm:prSet/>
      <dgm:spPr/>
      <dgm:t>
        <a:bodyPr/>
        <a:lstStyle/>
        <a:p>
          <a:endParaRPr lang="en-US"/>
        </a:p>
      </dgm:t>
    </dgm:pt>
    <dgm:pt modelId="{D8970C7B-2799-4616-BEE3-0FDE5679DAFF}" type="sibTrans" cxnId="{2F8ED17F-A1CC-4E31-A6F5-DA25767ABCA7}">
      <dgm:prSet/>
      <dgm:spPr/>
      <dgm:t>
        <a:bodyPr/>
        <a:lstStyle/>
        <a:p>
          <a:endParaRPr lang="en-US"/>
        </a:p>
      </dgm:t>
    </dgm:pt>
    <dgm:pt modelId="{D3978E0B-8A98-49D6-9DB3-D7D8A63BE871}" type="pres">
      <dgm:prSet presAssocID="{825733C5-BE50-4976-ADBF-57719BE17297}" presName="linearFlow" presStyleCnt="0">
        <dgm:presLayoutVars>
          <dgm:dir/>
          <dgm:animLvl val="lvl"/>
          <dgm:resizeHandles val="exact"/>
        </dgm:presLayoutVars>
      </dgm:prSet>
      <dgm:spPr/>
    </dgm:pt>
    <dgm:pt modelId="{F2F3269A-4E45-458E-8E7D-6E56D692FB31}" type="pres">
      <dgm:prSet presAssocID="{C56440D8-D243-49BC-874A-DCF9A1BAD48C}" presName="composite" presStyleCnt="0"/>
      <dgm:spPr/>
    </dgm:pt>
    <dgm:pt modelId="{178CEA3E-CDCB-4F03-A115-89F61D2AFB06}" type="pres">
      <dgm:prSet presAssocID="{C56440D8-D243-49BC-874A-DCF9A1BAD48C}" presName="parentText" presStyleLbl="alignNode1" presStyleIdx="0" presStyleCnt="4">
        <dgm:presLayoutVars>
          <dgm:chMax val="1"/>
          <dgm:bulletEnabled val="1"/>
        </dgm:presLayoutVars>
      </dgm:prSet>
      <dgm:spPr/>
    </dgm:pt>
    <dgm:pt modelId="{37BE5C76-317A-49AF-BFA9-571266ABFF83}" type="pres">
      <dgm:prSet presAssocID="{C56440D8-D243-49BC-874A-DCF9A1BAD48C}" presName="descendantText" presStyleLbl="alignAcc1" presStyleIdx="0" presStyleCnt="4" custScaleY="106581">
        <dgm:presLayoutVars>
          <dgm:bulletEnabled val="1"/>
        </dgm:presLayoutVars>
      </dgm:prSet>
      <dgm:spPr/>
    </dgm:pt>
    <dgm:pt modelId="{96AAD31A-67D7-4869-AFD7-353682468D28}" type="pres">
      <dgm:prSet presAssocID="{0199DE02-953F-4F3C-972A-1E3EAF1E3F2A}" presName="sp" presStyleCnt="0"/>
      <dgm:spPr/>
    </dgm:pt>
    <dgm:pt modelId="{5B409E90-9FB0-4D1D-BD6E-FA1617E29C60}" type="pres">
      <dgm:prSet presAssocID="{339232C1-9A72-46FE-A688-64E3DCD63BEF}" presName="composite" presStyleCnt="0"/>
      <dgm:spPr/>
    </dgm:pt>
    <dgm:pt modelId="{90020814-E729-4CE9-8A63-59B4867F21B6}" type="pres">
      <dgm:prSet presAssocID="{339232C1-9A72-46FE-A688-64E3DCD63BEF}" presName="parentText" presStyleLbl="alignNode1" presStyleIdx="1" presStyleCnt="4" custLinFactNeighborY="-19864">
        <dgm:presLayoutVars>
          <dgm:chMax val="1"/>
          <dgm:bulletEnabled val="1"/>
        </dgm:presLayoutVars>
      </dgm:prSet>
      <dgm:spPr/>
    </dgm:pt>
    <dgm:pt modelId="{4EAAEAEC-31F2-4EDC-80D5-46F350B9B8E7}" type="pres">
      <dgm:prSet presAssocID="{339232C1-9A72-46FE-A688-64E3DCD63BEF}" presName="descendantText" presStyleLbl="alignAcc1" presStyleIdx="1" presStyleCnt="4" custScaleY="103894" custLinFactNeighborY="-25789">
        <dgm:presLayoutVars>
          <dgm:bulletEnabled val="1"/>
        </dgm:presLayoutVars>
      </dgm:prSet>
      <dgm:spPr/>
    </dgm:pt>
    <dgm:pt modelId="{7F1E338A-0702-42FE-9FB1-6A29EBACFD13}" type="pres">
      <dgm:prSet presAssocID="{C31BE7F9-0894-49EF-A071-CB784B600C80}" presName="sp" presStyleCnt="0"/>
      <dgm:spPr/>
    </dgm:pt>
    <dgm:pt modelId="{74AFF768-5423-4594-9C1A-E276F8478B5C}" type="pres">
      <dgm:prSet presAssocID="{73D45F0F-17E0-452A-9A97-D3470B4E2F14}" presName="composite" presStyleCnt="0"/>
      <dgm:spPr/>
    </dgm:pt>
    <dgm:pt modelId="{3D40DBB1-4CA7-44B6-9D33-08D2EF6FD7FC}" type="pres">
      <dgm:prSet presAssocID="{73D45F0F-17E0-452A-9A97-D3470B4E2F14}" presName="parentText" presStyleLbl="alignNode1" presStyleIdx="2" presStyleCnt="4" custLinFactNeighborX="0" custLinFactNeighborY="-30930">
        <dgm:presLayoutVars>
          <dgm:chMax val="1"/>
          <dgm:bulletEnabled val="1"/>
        </dgm:presLayoutVars>
      </dgm:prSet>
      <dgm:spPr/>
    </dgm:pt>
    <dgm:pt modelId="{DEE570E0-AAFB-415B-8AA7-B81558B0548F}" type="pres">
      <dgm:prSet presAssocID="{73D45F0F-17E0-452A-9A97-D3470B4E2F14}" presName="descendantText" presStyleLbl="alignAcc1" presStyleIdx="2" presStyleCnt="4" custScaleY="163290" custLinFactNeighborX="237" custLinFactNeighborY="-26762">
        <dgm:presLayoutVars>
          <dgm:bulletEnabled val="1"/>
        </dgm:presLayoutVars>
      </dgm:prSet>
      <dgm:spPr/>
    </dgm:pt>
    <dgm:pt modelId="{FDAECD60-A20D-4D55-8FD3-39F0A8DA12C8}" type="pres">
      <dgm:prSet presAssocID="{E18E272C-2282-42E8-BF9F-520D60937C36}" presName="sp" presStyleCnt="0"/>
      <dgm:spPr/>
    </dgm:pt>
    <dgm:pt modelId="{C477C0ED-8BAF-4020-9FE2-FD631367B242}" type="pres">
      <dgm:prSet presAssocID="{824311D7-C2F9-42C8-843D-BD1FD6ED3DAD}" presName="composite" presStyleCnt="0"/>
      <dgm:spPr/>
    </dgm:pt>
    <dgm:pt modelId="{2442E361-C941-4ADC-85F8-721C5EBBD9DD}" type="pres">
      <dgm:prSet presAssocID="{824311D7-C2F9-42C8-843D-BD1FD6ED3DAD}" presName="parentText" presStyleLbl="alignNode1" presStyleIdx="3" presStyleCnt="4">
        <dgm:presLayoutVars>
          <dgm:chMax val="1"/>
          <dgm:bulletEnabled val="1"/>
        </dgm:presLayoutVars>
      </dgm:prSet>
      <dgm:spPr/>
    </dgm:pt>
    <dgm:pt modelId="{FB77B686-4E0D-450E-847C-ABBE38A834A5}" type="pres">
      <dgm:prSet presAssocID="{824311D7-C2F9-42C8-843D-BD1FD6ED3DAD}" presName="descendantText" presStyleLbl="alignAcc1" presStyleIdx="3" presStyleCnt="4" custScaleY="125543" custLinFactNeighborX="17" custLinFactNeighborY="699">
        <dgm:presLayoutVars>
          <dgm:bulletEnabled val="1"/>
        </dgm:presLayoutVars>
      </dgm:prSet>
      <dgm:spPr/>
    </dgm:pt>
  </dgm:ptLst>
  <dgm:cxnLst>
    <dgm:cxn modelId="{A565D20D-8461-470E-A737-C1C4A0C576B7}" type="presOf" srcId="{824311D7-C2F9-42C8-843D-BD1FD6ED3DAD}" destId="{2442E361-C941-4ADC-85F8-721C5EBBD9DD}" srcOrd="0" destOrd="0" presId="urn:microsoft.com/office/officeart/2005/8/layout/chevron2"/>
    <dgm:cxn modelId="{95500E10-F9A9-4003-B26E-1011C973EF1D}" type="presOf" srcId="{7A372DE0-42D8-4157-A49B-2E7ACC2C8746}" destId="{DEE570E0-AAFB-415B-8AA7-B81558B0548F}" srcOrd="0" destOrd="2" presId="urn:microsoft.com/office/officeart/2005/8/layout/chevron2"/>
    <dgm:cxn modelId="{C9FD6133-9A11-470A-9681-0D112EFCA43E}" type="presOf" srcId="{52DC15C6-6BAF-4C41-A9E3-A519E5081DF6}" destId="{4EAAEAEC-31F2-4EDC-80D5-46F350B9B8E7}" srcOrd="0" destOrd="0" presId="urn:microsoft.com/office/officeart/2005/8/layout/chevron2"/>
    <dgm:cxn modelId="{D5ED3C6A-DCB0-4449-BDA0-8049243B4AD4}" type="presOf" srcId="{825733C5-BE50-4976-ADBF-57719BE17297}" destId="{D3978E0B-8A98-49D6-9DB3-D7D8A63BE871}" srcOrd="0" destOrd="0" presId="urn:microsoft.com/office/officeart/2005/8/layout/chevron2"/>
    <dgm:cxn modelId="{90347A6B-4D90-46D2-8029-BFA8166D6D46}" type="presOf" srcId="{339232C1-9A72-46FE-A688-64E3DCD63BEF}" destId="{90020814-E729-4CE9-8A63-59B4867F21B6}" srcOrd="0" destOrd="0" presId="urn:microsoft.com/office/officeart/2005/8/layout/chevron2"/>
    <dgm:cxn modelId="{0819BE6C-7FCE-4B5E-A83A-39C91984B2A3}" srcId="{F46792EF-AA23-4AC0-A692-222611F4282F}" destId="{3028693B-30BE-40D5-B0B3-A29CE7459BAF}" srcOrd="0" destOrd="0" parTransId="{72E0F7BC-1D16-41EE-878D-D639099D54F1}" sibTransId="{A3DC7378-80DC-4605-8216-3A009C3334C9}"/>
    <dgm:cxn modelId="{497D4D6F-60AA-4040-86B0-980B9B1AD5E1}" type="presOf" srcId="{F869AA4B-8C0E-4CE5-84AB-29B6B0C13355}" destId="{37BE5C76-317A-49AF-BFA9-571266ABFF83}" srcOrd="0" destOrd="1" presId="urn:microsoft.com/office/officeart/2005/8/layout/chevron2"/>
    <dgm:cxn modelId="{4F917E5A-0A04-4E87-A18A-DED6C07F8588}" type="presOf" srcId="{F46792EF-AA23-4AC0-A692-222611F4282F}" destId="{FB77B686-4E0D-450E-847C-ABBE38A834A5}" srcOrd="0" destOrd="0" presId="urn:microsoft.com/office/officeart/2005/8/layout/chevron2"/>
    <dgm:cxn modelId="{2F8ED17F-A1CC-4E31-A6F5-DA25767ABCA7}" srcId="{11435E41-11D0-4192-A5D5-6429C2CC362A}" destId="{F869AA4B-8C0E-4CE5-84AB-29B6B0C13355}" srcOrd="0" destOrd="0" parTransId="{D39018F2-3B18-4E03-A211-CEA1A305898A}" sibTransId="{D8970C7B-2799-4616-BEE3-0FDE5679DAFF}"/>
    <dgm:cxn modelId="{BEDD9284-FA53-488A-B583-5DD804C2F7FE}" type="presOf" srcId="{EE0CD37A-316E-45D9-BE58-DBF28EDCB439}" destId="{DEE570E0-AAFB-415B-8AA7-B81558B0548F}" srcOrd="0" destOrd="0" presId="urn:microsoft.com/office/officeart/2005/8/layout/chevron2"/>
    <dgm:cxn modelId="{8DE5F184-5C87-43C3-BD1B-06132EE334FC}" srcId="{339232C1-9A72-46FE-A688-64E3DCD63BEF}" destId="{52DC15C6-6BAF-4C41-A9E3-A519E5081DF6}" srcOrd="0" destOrd="0" parTransId="{41C147B2-77CE-48E9-BC6A-40ED75129A8A}" sibTransId="{E3864583-895D-4DCB-A459-6D6329EAEA8D}"/>
    <dgm:cxn modelId="{3226E98A-397A-4A13-BBAE-F324264D49AC}" srcId="{825733C5-BE50-4976-ADBF-57719BE17297}" destId="{C56440D8-D243-49BC-874A-DCF9A1BAD48C}" srcOrd="0" destOrd="0" parTransId="{7794E3D7-9D0C-4981-A07A-FF19CE1C3994}" sibTransId="{0199DE02-953F-4F3C-972A-1E3EAF1E3F2A}"/>
    <dgm:cxn modelId="{C68325A4-F603-4CA5-B8B1-BDEEA419F0EB}" srcId="{73D45F0F-17E0-452A-9A97-D3470B4E2F14}" destId="{EE0CD37A-316E-45D9-BE58-DBF28EDCB439}" srcOrd="0" destOrd="0" parTransId="{09353EF0-348F-425C-806A-693760A3F0D3}" sibTransId="{40145A7B-9EB9-4B4F-B76D-F7CA181C93FA}"/>
    <dgm:cxn modelId="{46AC8CB8-6F86-49AB-9E17-E869CCF003B3}" srcId="{C56440D8-D243-49BC-874A-DCF9A1BAD48C}" destId="{11435E41-11D0-4192-A5D5-6429C2CC362A}" srcOrd="0" destOrd="0" parTransId="{AF8707F7-42CD-430F-B4BB-C23DD8FEEEAC}" sibTransId="{0A2C521E-E51F-4583-B396-A8168D502EF0}"/>
    <dgm:cxn modelId="{31A624B9-4556-45DF-90C2-8461154648DC}" srcId="{C56440D8-D243-49BC-874A-DCF9A1BAD48C}" destId="{214155AB-6E3D-4131-9FC8-8164C0097FEE}" srcOrd="1" destOrd="0" parTransId="{355494C2-1A14-407F-BCE2-EF747C107E0B}" sibTransId="{16337E48-4B01-4ADE-85DC-6BCDBBEE1F5B}"/>
    <dgm:cxn modelId="{B3922FC1-51C9-4A8F-8654-6B5799F76380}" srcId="{825733C5-BE50-4976-ADBF-57719BE17297}" destId="{824311D7-C2F9-42C8-843D-BD1FD6ED3DAD}" srcOrd="3" destOrd="0" parTransId="{6022AB7F-DF45-440C-9C2F-C6DF8873E28C}" sibTransId="{D2F5151C-149E-4354-A461-B22F6C739485}"/>
    <dgm:cxn modelId="{43E7D9C7-0096-42EB-8200-7EEF623D46A3}" srcId="{825733C5-BE50-4976-ADBF-57719BE17297}" destId="{73D45F0F-17E0-452A-9A97-D3470B4E2F14}" srcOrd="2" destOrd="0" parTransId="{A12A3DE1-4AC0-47AA-8CFA-EA112C9546ED}" sibTransId="{E18E272C-2282-42E8-BF9F-520D60937C36}"/>
    <dgm:cxn modelId="{6DF2DAC9-2BAC-467E-A0FA-88F50465D772}" type="presOf" srcId="{C56440D8-D243-49BC-874A-DCF9A1BAD48C}" destId="{178CEA3E-CDCB-4F03-A115-89F61D2AFB06}" srcOrd="0" destOrd="0" presId="urn:microsoft.com/office/officeart/2005/8/layout/chevron2"/>
    <dgm:cxn modelId="{ED340ECE-9E03-4675-BDCB-E77D07EFDB91}" srcId="{339232C1-9A72-46FE-A688-64E3DCD63BEF}" destId="{F9D26E2B-F22D-4A5F-864E-E96C27A95B3F}" srcOrd="1" destOrd="0" parTransId="{E8F8E0C5-BC20-4F1F-9A73-7D1A538ADFE7}" sibTransId="{FA74B0A7-9F0A-408E-B201-E5FE73AC393F}"/>
    <dgm:cxn modelId="{A520C1CE-2880-4684-96C1-53F7CFEF2DD4}" type="presOf" srcId="{3028693B-30BE-40D5-B0B3-A29CE7459BAF}" destId="{FB77B686-4E0D-450E-847C-ABBE38A834A5}" srcOrd="0" destOrd="1" presId="urn:microsoft.com/office/officeart/2005/8/layout/chevron2"/>
    <dgm:cxn modelId="{9DD8A2D0-F52A-48F4-8510-A29A95A328D1}" srcId="{825733C5-BE50-4976-ADBF-57719BE17297}" destId="{339232C1-9A72-46FE-A688-64E3DCD63BEF}" srcOrd="1" destOrd="0" parTransId="{8AC55898-FAA4-4502-807A-65B3C0C2998D}" sibTransId="{C31BE7F9-0894-49EF-A071-CB784B600C80}"/>
    <dgm:cxn modelId="{CD8654DB-F032-4371-A1F9-CEE6A6744747}" type="presOf" srcId="{F9D26E2B-F22D-4A5F-864E-E96C27A95B3F}" destId="{4EAAEAEC-31F2-4EDC-80D5-46F350B9B8E7}" srcOrd="0" destOrd="1" presId="urn:microsoft.com/office/officeart/2005/8/layout/chevron2"/>
    <dgm:cxn modelId="{7C1CE4DE-253F-4B99-A2C0-B7A06AA32CFC}" type="presOf" srcId="{214155AB-6E3D-4131-9FC8-8164C0097FEE}" destId="{37BE5C76-317A-49AF-BFA9-571266ABFF83}" srcOrd="0" destOrd="2" presId="urn:microsoft.com/office/officeart/2005/8/layout/chevron2"/>
    <dgm:cxn modelId="{C2EBF7E0-14D4-43D5-8329-25F652A2B7CD}" type="presOf" srcId="{11435E41-11D0-4192-A5D5-6429C2CC362A}" destId="{37BE5C76-317A-49AF-BFA9-571266ABFF83}" srcOrd="0" destOrd="0" presId="urn:microsoft.com/office/officeart/2005/8/layout/chevron2"/>
    <dgm:cxn modelId="{2B76CFE8-B086-46B7-98C6-13E29C3F6F29}" srcId="{73D45F0F-17E0-452A-9A97-D3470B4E2F14}" destId="{7A372DE0-42D8-4157-A49B-2E7ACC2C8746}" srcOrd="2" destOrd="0" parTransId="{5CA2ED6F-A331-4950-8340-848CC4AEC4DA}" sibTransId="{8460F4BE-3188-41E1-92E5-89F6CE035926}"/>
    <dgm:cxn modelId="{577A70EC-1AB6-4877-8733-A9E5D1DECDE1}" type="presOf" srcId="{73D45F0F-17E0-452A-9A97-D3470B4E2F14}" destId="{3D40DBB1-4CA7-44B6-9D33-08D2EF6FD7FC}" srcOrd="0" destOrd="0" presId="urn:microsoft.com/office/officeart/2005/8/layout/chevron2"/>
    <dgm:cxn modelId="{7392C0ED-CC35-4D78-BC2B-4B11BD2FAC69}" type="presOf" srcId="{7D062A75-144F-441C-A870-8BE021013FE4}" destId="{DEE570E0-AAFB-415B-8AA7-B81558B0548F}" srcOrd="0" destOrd="1" presId="urn:microsoft.com/office/officeart/2005/8/layout/chevron2"/>
    <dgm:cxn modelId="{B9363BF5-C22D-4FBF-82B1-C78745E6D487}" srcId="{824311D7-C2F9-42C8-843D-BD1FD6ED3DAD}" destId="{F46792EF-AA23-4AC0-A692-222611F4282F}" srcOrd="0" destOrd="0" parTransId="{B0C107A6-BD62-4CCA-A07D-8E6F81B39E3C}" sibTransId="{8521F140-B8C7-4D99-AEB9-125524108E8C}"/>
    <dgm:cxn modelId="{12D0B5F6-ACD4-410B-8B89-A44B3122237A}" srcId="{73D45F0F-17E0-452A-9A97-D3470B4E2F14}" destId="{7D062A75-144F-441C-A870-8BE021013FE4}" srcOrd="1" destOrd="0" parTransId="{2999A7B1-C5B2-4447-A73B-76FF7675448C}" sibTransId="{C2919BD0-2CE9-4650-AD3E-5DA974862433}"/>
    <dgm:cxn modelId="{E5D6D6BD-3982-4FAD-853E-41A252F5E18C}" type="presParOf" srcId="{D3978E0B-8A98-49D6-9DB3-D7D8A63BE871}" destId="{F2F3269A-4E45-458E-8E7D-6E56D692FB31}" srcOrd="0" destOrd="0" presId="urn:microsoft.com/office/officeart/2005/8/layout/chevron2"/>
    <dgm:cxn modelId="{298DA828-80CA-4ADD-9D79-7804E06F3AA6}" type="presParOf" srcId="{F2F3269A-4E45-458E-8E7D-6E56D692FB31}" destId="{178CEA3E-CDCB-4F03-A115-89F61D2AFB06}" srcOrd="0" destOrd="0" presId="urn:microsoft.com/office/officeart/2005/8/layout/chevron2"/>
    <dgm:cxn modelId="{F65BB912-62DF-40DF-91EF-C487CC1806FF}" type="presParOf" srcId="{F2F3269A-4E45-458E-8E7D-6E56D692FB31}" destId="{37BE5C76-317A-49AF-BFA9-571266ABFF83}" srcOrd="1" destOrd="0" presId="urn:microsoft.com/office/officeart/2005/8/layout/chevron2"/>
    <dgm:cxn modelId="{694307D0-45F5-41F0-9412-E42A8439F0EB}" type="presParOf" srcId="{D3978E0B-8A98-49D6-9DB3-D7D8A63BE871}" destId="{96AAD31A-67D7-4869-AFD7-353682468D28}" srcOrd="1" destOrd="0" presId="urn:microsoft.com/office/officeart/2005/8/layout/chevron2"/>
    <dgm:cxn modelId="{339670BB-7E00-4A92-A727-6105CB323875}" type="presParOf" srcId="{D3978E0B-8A98-49D6-9DB3-D7D8A63BE871}" destId="{5B409E90-9FB0-4D1D-BD6E-FA1617E29C60}" srcOrd="2" destOrd="0" presId="urn:microsoft.com/office/officeart/2005/8/layout/chevron2"/>
    <dgm:cxn modelId="{0CF1A7FB-19A2-4DD5-BCF9-A08D87C2B241}" type="presParOf" srcId="{5B409E90-9FB0-4D1D-BD6E-FA1617E29C60}" destId="{90020814-E729-4CE9-8A63-59B4867F21B6}" srcOrd="0" destOrd="0" presId="urn:microsoft.com/office/officeart/2005/8/layout/chevron2"/>
    <dgm:cxn modelId="{5CF2A341-37E5-46B7-88F9-0D6B502772A7}" type="presParOf" srcId="{5B409E90-9FB0-4D1D-BD6E-FA1617E29C60}" destId="{4EAAEAEC-31F2-4EDC-80D5-46F350B9B8E7}" srcOrd="1" destOrd="0" presId="urn:microsoft.com/office/officeart/2005/8/layout/chevron2"/>
    <dgm:cxn modelId="{9DEC550A-510C-4A38-AEA6-27BB9DCDD332}" type="presParOf" srcId="{D3978E0B-8A98-49D6-9DB3-D7D8A63BE871}" destId="{7F1E338A-0702-42FE-9FB1-6A29EBACFD13}" srcOrd="3" destOrd="0" presId="urn:microsoft.com/office/officeart/2005/8/layout/chevron2"/>
    <dgm:cxn modelId="{4C13B5BD-75DA-47B7-9A54-B53227EFB223}" type="presParOf" srcId="{D3978E0B-8A98-49D6-9DB3-D7D8A63BE871}" destId="{74AFF768-5423-4594-9C1A-E276F8478B5C}" srcOrd="4" destOrd="0" presId="urn:microsoft.com/office/officeart/2005/8/layout/chevron2"/>
    <dgm:cxn modelId="{1BFA3971-26A2-4738-AA9A-1C9B8083E025}" type="presParOf" srcId="{74AFF768-5423-4594-9C1A-E276F8478B5C}" destId="{3D40DBB1-4CA7-44B6-9D33-08D2EF6FD7FC}" srcOrd="0" destOrd="0" presId="urn:microsoft.com/office/officeart/2005/8/layout/chevron2"/>
    <dgm:cxn modelId="{E133DC76-5CCC-42E9-AFC7-EF10EF614915}" type="presParOf" srcId="{74AFF768-5423-4594-9C1A-E276F8478B5C}" destId="{DEE570E0-AAFB-415B-8AA7-B81558B0548F}" srcOrd="1" destOrd="0" presId="urn:microsoft.com/office/officeart/2005/8/layout/chevron2"/>
    <dgm:cxn modelId="{2D0EF6FC-E5EF-4C74-8CA4-1A0072CAE31E}" type="presParOf" srcId="{D3978E0B-8A98-49D6-9DB3-D7D8A63BE871}" destId="{FDAECD60-A20D-4D55-8FD3-39F0A8DA12C8}" srcOrd="5" destOrd="0" presId="urn:microsoft.com/office/officeart/2005/8/layout/chevron2"/>
    <dgm:cxn modelId="{DB4ACC89-A907-47BA-BDF3-B192C2B819B6}" type="presParOf" srcId="{D3978E0B-8A98-49D6-9DB3-D7D8A63BE871}" destId="{C477C0ED-8BAF-4020-9FE2-FD631367B242}" srcOrd="6" destOrd="0" presId="urn:microsoft.com/office/officeart/2005/8/layout/chevron2"/>
    <dgm:cxn modelId="{7F9003FE-4602-4C2A-9BE9-F63AE3EEDBD4}" type="presParOf" srcId="{C477C0ED-8BAF-4020-9FE2-FD631367B242}" destId="{2442E361-C941-4ADC-85F8-721C5EBBD9DD}" srcOrd="0" destOrd="0" presId="urn:microsoft.com/office/officeart/2005/8/layout/chevron2"/>
    <dgm:cxn modelId="{49594B25-B8C9-44ED-9051-8131407BB09A}" type="presParOf" srcId="{C477C0ED-8BAF-4020-9FE2-FD631367B242}" destId="{FB77B686-4E0D-450E-847C-ABBE38A834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D15DD-DDBD-4D84-85A4-56FE715D84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2DFD65B-2E17-49DD-810D-1DF37C25B49F}">
      <dgm:prSet/>
      <dgm:spPr/>
      <dgm:t>
        <a:bodyPr/>
        <a:lstStyle/>
        <a:p>
          <a:r>
            <a:rPr lang="en-US">
              <a:solidFill>
                <a:schemeClr val="tx1"/>
              </a:solidFill>
            </a:rPr>
            <a:t>Family Support Center Referrals</a:t>
          </a:r>
        </a:p>
      </dgm:t>
    </dgm:pt>
    <dgm:pt modelId="{5F0F6704-B8D6-40BE-A17D-1577A1DCFB8E}" type="parTrans" cxnId="{C7F42970-4F9C-468E-B83B-22A2C9E7F549}">
      <dgm:prSet/>
      <dgm:spPr/>
      <dgm:t>
        <a:bodyPr/>
        <a:lstStyle/>
        <a:p>
          <a:endParaRPr lang="en-US">
            <a:solidFill>
              <a:schemeClr val="tx1"/>
            </a:solidFill>
          </a:endParaRPr>
        </a:p>
      </dgm:t>
    </dgm:pt>
    <dgm:pt modelId="{DBCE2F37-A29F-4C38-A3EC-0EDCF3A1B6A4}" type="sibTrans" cxnId="{C7F42970-4F9C-468E-B83B-22A2C9E7F549}">
      <dgm:prSet/>
      <dgm:spPr/>
      <dgm:t>
        <a:bodyPr/>
        <a:lstStyle/>
        <a:p>
          <a:endParaRPr lang="en-US">
            <a:solidFill>
              <a:schemeClr val="tx1"/>
            </a:solidFill>
          </a:endParaRPr>
        </a:p>
      </dgm:t>
    </dgm:pt>
    <dgm:pt modelId="{163C26CE-4000-463F-84D6-35FCEF56E320}">
      <dgm:prSet/>
      <dgm:spPr/>
      <dgm:t>
        <a:bodyPr/>
        <a:lstStyle/>
        <a:p>
          <a:r>
            <a:rPr lang="en-US">
              <a:solidFill>
                <a:schemeClr val="tx1"/>
              </a:solidFill>
            </a:rPr>
            <a:t>Intensive Flexible Family Supports</a:t>
          </a:r>
        </a:p>
      </dgm:t>
    </dgm:pt>
    <dgm:pt modelId="{E8F4AD4A-6089-4CDA-BEDF-31D39E61E4C5}" type="parTrans" cxnId="{63DE2E79-F226-44EB-9F9F-D16F6FEA84EF}">
      <dgm:prSet/>
      <dgm:spPr/>
      <dgm:t>
        <a:bodyPr/>
        <a:lstStyle/>
        <a:p>
          <a:endParaRPr lang="en-US">
            <a:solidFill>
              <a:schemeClr val="tx1"/>
            </a:solidFill>
          </a:endParaRPr>
        </a:p>
      </dgm:t>
    </dgm:pt>
    <dgm:pt modelId="{8D6CFC85-3259-48F2-90C3-68EE49631BA7}" type="sibTrans" cxnId="{63DE2E79-F226-44EB-9F9F-D16F6FEA84EF}">
      <dgm:prSet/>
      <dgm:spPr/>
      <dgm:t>
        <a:bodyPr/>
        <a:lstStyle/>
        <a:p>
          <a:endParaRPr lang="en-US">
            <a:solidFill>
              <a:schemeClr val="tx1"/>
            </a:solidFill>
          </a:endParaRPr>
        </a:p>
      </dgm:t>
    </dgm:pt>
    <dgm:pt modelId="{12BE1A73-BDA5-462F-BC00-E5435B12A27A}">
      <dgm:prSet/>
      <dgm:spPr/>
      <dgm:t>
        <a:bodyPr/>
        <a:lstStyle/>
        <a:p>
          <a:r>
            <a:rPr lang="en-US">
              <a:solidFill>
                <a:schemeClr val="tx1"/>
              </a:solidFill>
            </a:rPr>
            <a:t>DESE/DDS Program</a:t>
          </a:r>
        </a:p>
      </dgm:t>
    </dgm:pt>
    <dgm:pt modelId="{825C0848-C8C0-46DB-8588-BC42D88124D7}" type="parTrans" cxnId="{885B468E-5742-44C3-BADD-9933AAD8AE11}">
      <dgm:prSet/>
      <dgm:spPr/>
      <dgm:t>
        <a:bodyPr/>
        <a:lstStyle/>
        <a:p>
          <a:endParaRPr lang="en-US">
            <a:solidFill>
              <a:schemeClr val="tx1"/>
            </a:solidFill>
          </a:endParaRPr>
        </a:p>
      </dgm:t>
    </dgm:pt>
    <dgm:pt modelId="{039CADA3-4DDC-4277-8803-79E0AF89F246}" type="sibTrans" cxnId="{885B468E-5742-44C3-BADD-9933AAD8AE11}">
      <dgm:prSet/>
      <dgm:spPr/>
      <dgm:t>
        <a:bodyPr/>
        <a:lstStyle/>
        <a:p>
          <a:endParaRPr lang="en-US">
            <a:solidFill>
              <a:schemeClr val="tx1"/>
            </a:solidFill>
          </a:endParaRPr>
        </a:p>
      </dgm:t>
    </dgm:pt>
    <dgm:pt modelId="{CFCBD05C-C1DE-4C1B-8272-4A4EDDEF1050}">
      <dgm:prSet/>
      <dgm:spPr/>
      <dgm:t>
        <a:bodyPr/>
        <a:lstStyle/>
        <a:p>
          <a:r>
            <a:rPr lang="en-US">
              <a:solidFill>
                <a:schemeClr val="tx1"/>
              </a:solidFill>
            </a:rPr>
            <a:t>Medically Complex Program</a:t>
          </a:r>
        </a:p>
      </dgm:t>
    </dgm:pt>
    <dgm:pt modelId="{1D9597CD-36F0-47AD-A457-F6C76FC1574D}" type="parTrans" cxnId="{E8E12EE5-5597-4529-9BDE-FA7C2C0B1F5A}">
      <dgm:prSet/>
      <dgm:spPr/>
      <dgm:t>
        <a:bodyPr/>
        <a:lstStyle/>
        <a:p>
          <a:endParaRPr lang="en-US">
            <a:solidFill>
              <a:schemeClr val="tx1"/>
            </a:solidFill>
          </a:endParaRPr>
        </a:p>
      </dgm:t>
    </dgm:pt>
    <dgm:pt modelId="{1DD6FA57-46B0-4364-A1B4-C1C18A85523B}" type="sibTrans" cxnId="{E8E12EE5-5597-4529-9BDE-FA7C2C0B1F5A}">
      <dgm:prSet/>
      <dgm:spPr/>
      <dgm:t>
        <a:bodyPr/>
        <a:lstStyle/>
        <a:p>
          <a:endParaRPr lang="en-US">
            <a:solidFill>
              <a:schemeClr val="tx1"/>
            </a:solidFill>
          </a:endParaRPr>
        </a:p>
      </dgm:t>
    </dgm:pt>
    <dgm:pt modelId="{E1AB49B7-E8E8-4FD0-9D7E-D6EC0DEBBC2F}">
      <dgm:prSet/>
      <dgm:spPr/>
      <dgm:t>
        <a:bodyPr/>
        <a:lstStyle/>
        <a:p>
          <a:r>
            <a:rPr lang="en-US">
              <a:solidFill>
                <a:schemeClr val="tx1"/>
              </a:solidFill>
            </a:rPr>
            <a:t>Service Coordinator</a:t>
          </a:r>
        </a:p>
      </dgm:t>
    </dgm:pt>
    <dgm:pt modelId="{352D40F0-CFA3-424F-866F-B6C977E23443}" type="parTrans" cxnId="{315AFFF3-0032-4337-963D-118EDF0C858B}">
      <dgm:prSet/>
      <dgm:spPr/>
      <dgm:t>
        <a:bodyPr/>
        <a:lstStyle/>
        <a:p>
          <a:endParaRPr lang="en-US">
            <a:solidFill>
              <a:schemeClr val="tx1"/>
            </a:solidFill>
          </a:endParaRPr>
        </a:p>
      </dgm:t>
    </dgm:pt>
    <dgm:pt modelId="{BF812D87-FFFB-4D62-8E18-DF040CB210C8}" type="sibTrans" cxnId="{315AFFF3-0032-4337-963D-118EDF0C858B}">
      <dgm:prSet/>
      <dgm:spPr/>
      <dgm:t>
        <a:bodyPr/>
        <a:lstStyle/>
        <a:p>
          <a:endParaRPr lang="en-US">
            <a:solidFill>
              <a:schemeClr val="tx1"/>
            </a:solidFill>
          </a:endParaRPr>
        </a:p>
      </dgm:t>
    </dgm:pt>
    <dgm:pt modelId="{E8287DD3-254D-4AEB-853B-3D62A8AC5808}">
      <dgm:prSet/>
      <dgm:spPr/>
      <dgm:t>
        <a:bodyPr/>
        <a:lstStyle/>
        <a:p>
          <a:r>
            <a:rPr lang="en-US">
              <a:solidFill>
                <a:schemeClr val="tx1"/>
              </a:solidFill>
            </a:rPr>
            <a:t>Family Leadership Series</a:t>
          </a:r>
        </a:p>
      </dgm:t>
    </dgm:pt>
    <dgm:pt modelId="{948D5F0D-989D-44B7-A8C5-ED609CA82D18}" type="parTrans" cxnId="{0DBA1167-34BA-48DF-947A-03B57E3D29DD}">
      <dgm:prSet/>
      <dgm:spPr/>
      <dgm:t>
        <a:bodyPr/>
        <a:lstStyle/>
        <a:p>
          <a:endParaRPr lang="en-US">
            <a:solidFill>
              <a:schemeClr val="tx1"/>
            </a:solidFill>
          </a:endParaRPr>
        </a:p>
      </dgm:t>
    </dgm:pt>
    <dgm:pt modelId="{650FEF2D-BC0E-4FAE-BAEE-F1CA754ED746}" type="sibTrans" cxnId="{0DBA1167-34BA-48DF-947A-03B57E3D29DD}">
      <dgm:prSet/>
      <dgm:spPr/>
      <dgm:t>
        <a:bodyPr/>
        <a:lstStyle/>
        <a:p>
          <a:endParaRPr lang="en-US">
            <a:solidFill>
              <a:schemeClr val="tx1"/>
            </a:solidFill>
          </a:endParaRPr>
        </a:p>
      </dgm:t>
    </dgm:pt>
    <dgm:pt modelId="{62AEC127-402E-4996-9133-875B4FC3F6AA}">
      <dgm:prSet/>
      <dgm:spPr/>
      <dgm:t>
        <a:bodyPr/>
        <a:lstStyle/>
        <a:p>
          <a:r>
            <a:rPr lang="en-US">
              <a:solidFill>
                <a:schemeClr val="tx1"/>
              </a:solidFill>
            </a:rPr>
            <a:t>Autism Waiver Program </a:t>
          </a:r>
        </a:p>
      </dgm:t>
    </dgm:pt>
    <dgm:pt modelId="{B0798550-CEA5-4B44-B760-6C1897C51D89}" type="parTrans" cxnId="{F3638C12-C2AE-42D9-AFDC-F621463D3035}">
      <dgm:prSet/>
      <dgm:spPr/>
      <dgm:t>
        <a:bodyPr/>
        <a:lstStyle/>
        <a:p>
          <a:endParaRPr lang="en-US">
            <a:solidFill>
              <a:schemeClr val="tx1"/>
            </a:solidFill>
          </a:endParaRPr>
        </a:p>
      </dgm:t>
    </dgm:pt>
    <dgm:pt modelId="{6C878B20-BEBB-459E-956F-95E030C5518C}" type="sibTrans" cxnId="{F3638C12-C2AE-42D9-AFDC-F621463D3035}">
      <dgm:prSet/>
      <dgm:spPr/>
      <dgm:t>
        <a:bodyPr/>
        <a:lstStyle/>
        <a:p>
          <a:endParaRPr lang="en-US">
            <a:solidFill>
              <a:schemeClr val="tx1"/>
            </a:solidFill>
          </a:endParaRPr>
        </a:p>
      </dgm:t>
    </dgm:pt>
    <dgm:pt modelId="{D589147D-0ECA-431C-ACEF-26A6693C8B4F}" type="pres">
      <dgm:prSet presAssocID="{950D15DD-DDBD-4D84-85A4-56FE715D84C5}" presName="linear" presStyleCnt="0">
        <dgm:presLayoutVars>
          <dgm:animLvl val="lvl"/>
          <dgm:resizeHandles val="exact"/>
        </dgm:presLayoutVars>
      </dgm:prSet>
      <dgm:spPr/>
    </dgm:pt>
    <dgm:pt modelId="{9746B684-BA53-42F7-AEDC-B1761C8E17B5}" type="pres">
      <dgm:prSet presAssocID="{62DFD65B-2E17-49DD-810D-1DF37C25B49F}" presName="parentText" presStyleLbl="node1" presStyleIdx="0" presStyleCnt="7">
        <dgm:presLayoutVars>
          <dgm:chMax val="0"/>
          <dgm:bulletEnabled val="1"/>
        </dgm:presLayoutVars>
      </dgm:prSet>
      <dgm:spPr/>
    </dgm:pt>
    <dgm:pt modelId="{83955F59-EA91-4632-A7BB-3FD41FC2A332}" type="pres">
      <dgm:prSet presAssocID="{DBCE2F37-A29F-4C38-A3EC-0EDCF3A1B6A4}" presName="spacer" presStyleCnt="0"/>
      <dgm:spPr/>
    </dgm:pt>
    <dgm:pt modelId="{09AF0F9C-008E-4C02-B727-B86FF480D61C}" type="pres">
      <dgm:prSet presAssocID="{E8287DD3-254D-4AEB-853B-3D62A8AC5808}" presName="parentText" presStyleLbl="node1" presStyleIdx="1" presStyleCnt="7">
        <dgm:presLayoutVars>
          <dgm:chMax val="0"/>
          <dgm:bulletEnabled val="1"/>
        </dgm:presLayoutVars>
      </dgm:prSet>
      <dgm:spPr/>
    </dgm:pt>
    <dgm:pt modelId="{08EDD2F2-E310-45B6-A9B8-155BD982940C}" type="pres">
      <dgm:prSet presAssocID="{650FEF2D-BC0E-4FAE-BAEE-F1CA754ED746}" presName="spacer" presStyleCnt="0"/>
      <dgm:spPr/>
    </dgm:pt>
    <dgm:pt modelId="{094FE27E-50AC-4615-97BD-70A81F6AF6ED}" type="pres">
      <dgm:prSet presAssocID="{163C26CE-4000-463F-84D6-35FCEF56E320}" presName="parentText" presStyleLbl="node1" presStyleIdx="2" presStyleCnt="7">
        <dgm:presLayoutVars>
          <dgm:chMax val="0"/>
          <dgm:bulletEnabled val="1"/>
        </dgm:presLayoutVars>
      </dgm:prSet>
      <dgm:spPr/>
    </dgm:pt>
    <dgm:pt modelId="{7A8285C3-7523-4BED-B502-105FC253A381}" type="pres">
      <dgm:prSet presAssocID="{8D6CFC85-3259-48F2-90C3-68EE49631BA7}" presName="spacer" presStyleCnt="0"/>
      <dgm:spPr/>
    </dgm:pt>
    <dgm:pt modelId="{5E89C064-3678-4339-BD71-9468C23BE233}" type="pres">
      <dgm:prSet presAssocID="{62AEC127-402E-4996-9133-875B4FC3F6AA}" presName="parentText" presStyleLbl="node1" presStyleIdx="3" presStyleCnt="7">
        <dgm:presLayoutVars>
          <dgm:chMax val="0"/>
          <dgm:bulletEnabled val="1"/>
        </dgm:presLayoutVars>
      </dgm:prSet>
      <dgm:spPr/>
    </dgm:pt>
    <dgm:pt modelId="{E0D6D737-A7B2-4D03-9CBD-E219FA006D9E}" type="pres">
      <dgm:prSet presAssocID="{6C878B20-BEBB-459E-956F-95E030C5518C}" presName="spacer" presStyleCnt="0"/>
      <dgm:spPr/>
    </dgm:pt>
    <dgm:pt modelId="{A83A8804-20B7-4C2E-8D96-B8B53B507237}" type="pres">
      <dgm:prSet presAssocID="{12BE1A73-BDA5-462F-BC00-E5435B12A27A}" presName="parentText" presStyleLbl="node1" presStyleIdx="4" presStyleCnt="7">
        <dgm:presLayoutVars>
          <dgm:chMax val="0"/>
          <dgm:bulletEnabled val="1"/>
        </dgm:presLayoutVars>
      </dgm:prSet>
      <dgm:spPr/>
    </dgm:pt>
    <dgm:pt modelId="{49F72C9C-A3BA-4CE7-918F-BABBDA6A61E0}" type="pres">
      <dgm:prSet presAssocID="{039CADA3-4DDC-4277-8803-79E0AF89F246}" presName="spacer" presStyleCnt="0"/>
      <dgm:spPr/>
    </dgm:pt>
    <dgm:pt modelId="{004FEFA4-DFB9-4017-9E84-FB3F41BC0B6F}" type="pres">
      <dgm:prSet presAssocID="{CFCBD05C-C1DE-4C1B-8272-4A4EDDEF1050}" presName="parentText" presStyleLbl="node1" presStyleIdx="5" presStyleCnt="7">
        <dgm:presLayoutVars>
          <dgm:chMax val="0"/>
          <dgm:bulletEnabled val="1"/>
        </dgm:presLayoutVars>
      </dgm:prSet>
      <dgm:spPr/>
    </dgm:pt>
    <dgm:pt modelId="{DAD38828-C1FD-4A74-B540-69A71CF18832}" type="pres">
      <dgm:prSet presAssocID="{1DD6FA57-46B0-4364-A1B4-C1C18A85523B}" presName="spacer" presStyleCnt="0"/>
      <dgm:spPr/>
    </dgm:pt>
    <dgm:pt modelId="{40D37584-F37A-49B6-822C-170262EA0FEF}" type="pres">
      <dgm:prSet presAssocID="{E1AB49B7-E8E8-4FD0-9D7E-D6EC0DEBBC2F}" presName="parentText" presStyleLbl="node1" presStyleIdx="6" presStyleCnt="7">
        <dgm:presLayoutVars>
          <dgm:chMax val="0"/>
          <dgm:bulletEnabled val="1"/>
        </dgm:presLayoutVars>
      </dgm:prSet>
      <dgm:spPr/>
    </dgm:pt>
  </dgm:ptLst>
  <dgm:cxnLst>
    <dgm:cxn modelId="{F3638C12-C2AE-42D9-AFDC-F621463D3035}" srcId="{950D15DD-DDBD-4D84-85A4-56FE715D84C5}" destId="{62AEC127-402E-4996-9133-875B4FC3F6AA}" srcOrd="3" destOrd="0" parTransId="{B0798550-CEA5-4B44-B760-6C1897C51D89}" sibTransId="{6C878B20-BEBB-459E-956F-95E030C5518C}"/>
    <dgm:cxn modelId="{3200E417-3036-4C5B-B938-88399F894E1F}" type="presOf" srcId="{950D15DD-DDBD-4D84-85A4-56FE715D84C5}" destId="{D589147D-0ECA-431C-ACEF-26A6693C8B4F}" srcOrd="0" destOrd="0" presId="urn:microsoft.com/office/officeart/2005/8/layout/vList2"/>
    <dgm:cxn modelId="{4E28FF18-4323-4C29-86DD-CF2E9D9DDD41}" type="presOf" srcId="{62AEC127-402E-4996-9133-875B4FC3F6AA}" destId="{5E89C064-3678-4339-BD71-9468C23BE233}" srcOrd="0" destOrd="0" presId="urn:microsoft.com/office/officeart/2005/8/layout/vList2"/>
    <dgm:cxn modelId="{A466B82B-9EB0-4813-9F6E-979A56B8D450}" type="presOf" srcId="{163C26CE-4000-463F-84D6-35FCEF56E320}" destId="{094FE27E-50AC-4615-97BD-70A81F6AF6ED}" srcOrd="0" destOrd="0" presId="urn:microsoft.com/office/officeart/2005/8/layout/vList2"/>
    <dgm:cxn modelId="{919AC032-41E6-4B54-A26C-EEE36CC8C72C}" type="presOf" srcId="{12BE1A73-BDA5-462F-BC00-E5435B12A27A}" destId="{A83A8804-20B7-4C2E-8D96-B8B53B507237}" srcOrd="0" destOrd="0" presId="urn:microsoft.com/office/officeart/2005/8/layout/vList2"/>
    <dgm:cxn modelId="{E123D35C-1C78-4501-A580-51563E201704}" type="presOf" srcId="{E8287DD3-254D-4AEB-853B-3D62A8AC5808}" destId="{09AF0F9C-008E-4C02-B727-B86FF480D61C}" srcOrd="0" destOrd="0" presId="urn:microsoft.com/office/officeart/2005/8/layout/vList2"/>
    <dgm:cxn modelId="{0DBA1167-34BA-48DF-947A-03B57E3D29DD}" srcId="{950D15DD-DDBD-4D84-85A4-56FE715D84C5}" destId="{E8287DD3-254D-4AEB-853B-3D62A8AC5808}" srcOrd="1" destOrd="0" parTransId="{948D5F0D-989D-44B7-A8C5-ED609CA82D18}" sibTransId="{650FEF2D-BC0E-4FAE-BAEE-F1CA754ED746}"/>
    <dgm:cxn modelId="{C7F42970-4F9C-468E-B83B-22A2C9E7F549}" srcId="{950D15DD-DDBD-4D84-85A4-56FE715D84C5}" destId="{62DFD65B-2E17-49DD-810D-1DF37C25B49F}" srcOrd="0" destOrd="0" parTransId="{5F0F6704-B8D6-40BE-A17D-1577A1DCFB8E}" sibTransId="{DBCE2F37-A29F-4C38-A3EC-0EDCF3A1B6A4}"/>
    <dgm:cxn modelId="{63DE2E79-F226-44EB-9F9F-D16F6FEA84EF}" srcId="{950D15DD-DDBD-4D84-85A4-56FE715D84C5}" destId="{163C26CE-4000-463F-84D6-35FCEF56E320}" srcOrd="2" destOrd="0" parTransId="{E8F4AD4A-6089-4CDA-BEDF-31D39E61E4C5}" sibTransId="{8D6CFC85-3259-48F2-90C3-68EE49631BA7}"/>
    <dgm:cxn modelId="{DC17BF81-CBA3-495B-B41F-83BCF8CA3194}" type="presOf" srcId="{E1AB49B7-E8E8-4FD0-9D7E-D6EC0DEBBC2F}" destId="{40D37584-F37A-49B6-822C-170262EA0FEF}" srcOrd="0" destOrd="0" presId="urn:microsoft.com/office/officeart/2005/8/layout/vList2"/>
    <dgm:cxn modelId="{885B468E-5742-44C3-BADD-9933AAD8AE11}" srcId="{950D15DD-DDBD-4D84-85A4-56FE715D84C5}" destId="{12BE1A73-BDA5-462F-BC00-E5435B12A27A}" srcOrd="4" destOrd="0" parTransId="{825C0848-C8C0-46DB-8588-BC42D88124D7}" sibTransId="{039CADA3-4DDC-4277-8803-79E0AF89F246}"/>
    <dgm:cxn modelId="{2CABBEA6-D7E4-42BB-9E58-0C7BA53C21F7}" type="presOf" srcId="{62DFD65B-2E17-49DD-810D-1DF37C25B49F}" destId="{9746B684-BA53-42F7-AEDC-B1761C8E17B5}" srcOrd="0" destOrd="0" presId="urn:microsoft.com/office/officeart/2005/8/layout/vList2"/>
    <dgm:cxn modelId="{E8E12EE5-5597-4529-9BDE-FA7C2C0B1F5A}" srcId="{950D15DD-DDBD-4D84-85A4-56FE715D84C5}" destId="{CFCBD05C-C1DE-4C1B-8272-4A4EDDEF1050}" srcOrd="5" destOrd="0" parTransId="{1D9597CD-36F0-47AD-A457-F6C76FC1574D}" sibTransId="{1DD6FA57-46B0-4364-A1B4-C1C18A85523B}"/>
    <dgm:cxn modelId="{315AFFF3-0032-4337-963D-118EDF0C858B}" srcId="{950D15DD-DDBD-4D84-85A4-56FE715D84C5}" destId="{E1AB49B7-E8E8-4FD0-9D7E-D6EC0DEBBC2F}" srcOrd="6" destOrd="0" parTransId="{352D40F0-CFA3-424F-866F-B6C977E23443}" sibTransId="{BF812D87-FFFB-4D62-8E18-DF040CB210C8}"/>
    <dgm:cxn modelId="{36A76FF5-F473-4A5F-BFE6-AC87104A68FD}" type="presOf" srcId="{CFCBD05C-C1DE-4C1B-8272-4A4EDDEF1050}" destId="{004FEFA4-DFB9-4017-9E84-FB3F41BC0B6F}" srcOrd="0" destOrd="0" presId="urn:microsoft.com/office/officeart/2005/8/layout/vList2"/>
    <dgm:cxn modelId="{58CFF46A-DBA1-424C-9363-0B67243065C0}" type="presParOf" srcId="{D589147D-0ECA-431C-ACEF-26A6693C8B4F}" destId="{9746B684-BA53-42F7-AEDC-B1761C8E17B5}" srcOrd="0" destOrd="0" presId="urn:microsoft.com/office/officeart/2005/8/layout/vList2"/>
    <dgm:cxn modelId="{4E9BC83E-6F80-4175-9C84-437068989861}" type="presParOf" srcId="{D589147D-0ECA-431C-ACEF-26A6693C8B4F}" destId="{83955F59-EA91-4632-A7BB-3FD41FC2A332}" srcOrd="1" destOrd="0" presId="urn:microsoft.com/office/officeart/2005/8/layout/vList2"/>
    <dgm:cxn modelId="{5A54F543-C384-485E-BE95-3D0F8AEFDF36}" type="presParOf" srcId="{D589147D-0ECA-431C-ACEF-26A6693C8B4F}" destId="{09AF0F9C-008E-4C02-B727-B86FF480D61C}" srcOrd="2" destOrd="0" presId="urn:microsoft.com/office/officeart/2005/8/layout/vList2"/>
    <dgm:cxn modelId="{60B47ADE-5628-45E3-8353-6C39B531184E}" type="presParOf" srcId="{D589147D-0ECA-431C-ACEF-26A6693C8B4F}" destId="{08EDD2F2-E310-45B6-A9B8-155BD982940C}" srcOrd="3" destOrd="0" presId="urn:microsoft.com/office/officeart/2005/8/layout/vList2"/>
    <dgm:cxn modelId="{22AB5CD3-0005-4F34-B799-29FC6E9A12C6}" type="presParOf" srcId="{D589147D-0ECA-431C-ACEF-26A6693C8B4F}" destId="{094FE27E-50AC-4615-97BD-70A81F6AF6ED}" srcOrd="4" destOrd="0" presId="urn:microsoft.com/office/officeart/2005/8/layout/vList2"/>
    <dgm:cxn modelId="{BDA38AA4-C5C4-4117-B5F8-1E8D66A1449D}" type="presParOf" srcId="{D589147D-0ECA-431C-ACEF-26A6693C8B4F}" destId="{7A8285C3-7523-4BED-B502-105FC253A381}" srcOrd="5" destOrd="0" presId="urn:microsoft.com/office/officeart/2005/8/layout/vList2"/>
    <dgm:cxn modelId="{A3BBE592-F5AE-4137-AEFD-2D5E27AF61A4}" type="presParOf" srcId="{D589147D-0ECA-431C-ACEF-26A6693C8B4F}" destId="{5E89C064-3678-4339-BD71-9468C23BE233}" srcOrd="6" destOrd="0" presId="urn:microsoft.com/office/officeart/2005/8/layout/vList2"/>
    <dgm:cxn modelId="{FDF767CE-F2A6-469D-A7A4-7D5D1A5DDA6C}" type="presParOf" srcId="{D589147D-0ECA-431C-ACEF-26A6693C8B4F}" destId="{E0D6D737-A7B2-4D03-9CBD-E219FA006D9E}" srcOrd="7" destOrd="0" presId="urn:microsoft.com/office/officeart/2005/8/layout/vList2"/>
    <dgm:cxn modelId="{EDAF79A6-34B9-46CD-BA39-0630EDB588A9}" type="presParOf" srcId="{D589147D-0ECA-431C-ACEF-26A6693C8B4F}" destId="{A83A8804-20B7-4C2E-8D96-B8B53B507237}" srcOrd="8" destOrd="0" presId="urn:microsoft.com/office/officeart/2005/8/layout/vList2"/>
    <dgm:cxn modelId="{0DD18487-79A6-4892-9B5D-11D33D1B4126}" type="presParOf" srcId="{D589147D-0ECA-431C-ACEF-26A6693C8B4F}" destId="{49F72C9C-A3BA-4CE7-918F-BABBDA6A61E0}" srcOrd="9" destOrd="0" presId="urn:microsoft.com/office/officeart/2005/8/layout/vList2"/>
    <dgm:cxn modelId="{5B2B0A53-8E84-4B66-BFCA-F5063A89051F}" type="presParOf" srcId="{D589147D-0ECA-431C-ACEF-26A6693C8B4F}" destId="{004FEFA4-DFB9-4017-9E84-FB3F41BC0B6F}" srcOrd="10" destOrd="0" presId="urn:microsoft.com/office/officeart/2005/8/layout/vList2"/>
    <dgm:cxn modelId="{C218FC3B-55B3-4BAF-84D2-3326D55A98ED}" type="presParOf" srcId="{D589147D-0ECA-431C-ACEF-26A6693C8B4F}" destId="{DAD38828-C1FD-4A74-B540-69A71CF18832}" srcOrd="11" destOrd="0" presId="urn:microsoft.com/office/officeart/2005/8/layout/vList2"/>
    <dgm:cxn modelId="{0D222586-B929-4092-9391-728C0EE3F33B}" type="presParOf" srcId="{D589147D-0ECA-431C-ACEF-26A6693C8B4F}" destId="{40D37584-F37A-49B6-822C-170262EA0FE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662E0-75C6-46F5-B851-0AF03F044D8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D135A95-AE2E-44F3-A1D3-08ACCE5C46B4}">
      <dgm:prSet/>
      <dgm:spPr/>
      <dgm:t>
        <a:bodyPr/>
        <a:lstStyle/>
        <a:p>
          <a:r>
            <a:rPr lang="en-US">
              <a:solidFill>
                <a:schemeClr val="tx1"/>
              </a:solidFill>
            </a:rPr>
            <a:t>New criteria in 2014 Autism Omnibus Bill</a:t>
          </a:r>
        </a:p>
      </dgm:t>
    </dgm:pt>
    <dgm:pt modelId="{55B40E3B-15F1-4B43-804B-BC3D39399618}" type="parTrans" cxnId="{8AD425DF-59D6-4C91-82D4-C6DC79406785}">
      <dgm:prSet/>
      <dgm:spPr/>
      <dgm:t>
        <a:bodyPr/>
        <a:lstStyle/>
        <a:p>
          <a:endParaRPr lang="en-US">
            <a:solidFill>
              <a:schemeClr val="tx1"/>
            </a:solidFill>
          </a:endParaRPr>
        </a:p>
      </dgm:t>
    </dgm:pt>
    <dgm:pt modelId="{3CBE1494-48A7-4A82-9CDF-DB265AC8618A}" type="sibTrans" cxnId="{8AD425DF-59D6-4C91-82D4-C6DC79406785}">
      <dgm:prSet/>
      <dgm:spPr/>
      <dgm:t>
        <a:bodyPr/>
        <a:lstStyle/>
        <a:p>
          <a:endParaRPr lang="en-US">
            <a:solidFill>
              <a:schemeClr val="tx1"/>
            </a:solidFill>
          </a:endParaRPr>
        </a:p>
      </dgm:t>
    </dgm:pt>
    <dgm:pt modelId="{D6DDDB12-E679-4412-8D09-0679BC04151D}">
      <dgm:prSet/>
      <dgm:spPr/>
      <dgm:t>
        <a:bodyPr/>
        <a:lstStyle/>
        <a:p>
          <a:r>
            <a:rPr lang="en-US">
              <a:solidFill>
                <a:schemeClr val="tx1"/>
              </a:solidFill>
            </a:rPr>
            <a:t>Diagnosis of Intellectual Disability not required</a:t>
          </a:r>
        </a:p>
      </dgm:t>
    </dgm:pt>
    <dgm:pt modelId="{C78A12C1-5ACD-406F-A10E-D123BD8019DD}" type="parTrans" cxnId="{27CBFB27-84A0-4021-AD5F-408EBCEAD99C}">
      <dgm:prSet/>
      <dgm:spPr/>
      <dgm:t>
        <a:bodyPr/>
        <a:lstStyle/>
        <a:p>
          <a:endParaRPr lang="en-US">
            <a:solidFill>
              <a:schemeClr val="tx1"/>
            </a:solidFill>
          </a:endParaRPr>
        </a:p>
      </dgm:t>
    </dgm:pt>
    <dgm:pt modelId="{F6DCC56F-E3DD-415A-8C40-BD7B9EF3FBFA}" type="sibTrans" cxnId="{27CBFB27-84A0-4021-AD5F-408EBCEAD99C}">
      <dgm:prSet/>
      <dgm:spPr/>
      <dgm:t>
        <a:bodyPr/>
        <a:lstStyle/>
        <a:p>
          <a:endParaRPr lang="en-US">
            <a:solidFill>
              <a:schemeClr val="tx1"/>
            </a:solidFill>
          </a:endParaRPr>
        </a:p>
      </dgm:t>
    </dgm:pt>
    <dgm:pt modelId="{C17D9F7E-58FC-46C9-88A3-FAE447D477EB}">
      <dgm:prSet/>
      <dgm:spPr/>
      <dgm:t>
        <a:bodyPr/>
        <a:lstStyle/>
        <a:p>
          <a:r>
            <a:rPr lang="en-US">
              <a:solidFill>
                <a:schemeClr val="tx1"/>
              </a:solidFill>
            </a:rPr>
            <a:t>Primary diagnosis Autism Spectrum Disorder, Prader Willi or Smith </a:t>
          </a:r>
          <a:r>
            <a:rPr lang="en-US" err="1">
              <a:solidFill>
                <a:schemeClr val="tx1"/>
              </a:solidFill>
            </a:rPr>
            <a:t>Magenis</a:t>
          </a:r>
          <a:r>
            <a:rPr lang="en-US">
              <a:solidFill>
                <a:schemeClr val="tx1"/>
              </a:solidFill>
            </a:rPr>
            <a:t> Syndrome</a:t>
          </a:r>
        </a:p>
      </dgm:t>
    </dgm:pt>
    <dgm:pt modelId="{7AC082D8-7B60-4611-AB6F-15F27D19FC98}" type="parTrans" cxnId="{4D671062-DC04-4443-A365-E0A5B961C9DD}">
      <dgm:prSet/>
      <dgm:spPr/>
      <dgm:t>
        <a:bodyPr/>
        <a:lstStyle/>
        <a:p>
          <a:endParaRPr lang="en-US">
            <a:solidFill>
              <a:schemeClr val="tx1"/>
            </a:solidFill>
          </a:endParaRPr>
        </a:p>
      </dgm:t>
    </dgm:pt>
    <dgm:pt modelId="{BCC25EF3-85BE-409C-995A-84095B4BE189}" type="sibTrans" cxnId="{4D671062-DC04-4443-A365-E0A5B961C9DD}">
      <dgm:prSet/>
      <dgm:spPr/>
      <dgm:t>
        <a:bodyPr/>
        <a:lstStyle/>
        <a:p>
          <a:endParaRPr lang="en-US">
            <a:solidFill>
              <a:schemeClr val="tx1"/>
            </a:solidFill>
          </a:endParaRPr>
        </a:p>
      </dgm:t>
    </dgm:pt>
    <dgm:pt modelId="{EF8628C7-2CF0-434F-A866-3FDF8F985034}">
      <dgm:prSet/>
      <dgm:spPr/>
      <dgm:t>
        <a:bodyPr/>
        <a:lstStyle/>
        <a:p>
          <a:r>
            <a:rPr lang="en-US">
              <a:solidFill>
                <a:schemeClr val="tx1"/>
              </a:solidFill>
            </a:rPr>
            <a:t>Autism Spectrum Disorder manifests before age 22</a:t>
          </a:r>
        </a:p>
      </dgm:t>
    </dgm:pt>
    <dgm:pt modelId="{73E5B61E-3086-4AD0-BA08-DDED496A7DFB}" type="parTrans" cxnId="{811BFCCC-3588-406F-9984-28B77C807E33}">
      <dgm:prSet/>
      <dgm:spPr/>
      <dgm:t>
        <a:bodyPr/>
        <a:lstStyle/>
        <a:p>
          <a:endParaRPr lang="en-US">
            <a:solidFill>
              <a:schemeClr val="tx1"/>
            </a:solidFill>
          </a:endParaRPr>
        </a:p>
      </dgm:t>
    </dgm:pt>
    <dgm:pt modelId="{653C4139-B5A4-43C7-AF41-7D4DAA6B83AE}" type="sibTrans" cxnId="{811BFCCC-3588-406F-9984-28B77C807E33}">
      <dgm:prSet/>
      <dgm:spPr/>
      <dgm:t>
        <a:bodyPr/>
        <a:lstStyle/>
        <a:p>
          <a:endParaRPr lang="en-US">
            <a:solidFill>
              <a:schemeClr val="tx1"/>
            </a:solidFill>
          </a:endParaRPr>
        </a:p>
      </dgm:t>
    </dgm:pt>
    <dgm:pt modelId="{14293CCC-6122-442A-9EB8-3E76834C142D}">
      <dgm:prSet/>
      <dgm:spPr/>
      <dgm:t>
        <a:bodyPr/>
        <a:lstStyle/>
        <a:p>
          <a:r>
            <a:rPr lang="en-US">
              <a:solidFill>
                <a:schemeClr val="tx1"/>
              </a:solidFill>
            </a:rPr>
            <a:t>Substantial functional impairments in 3 or more of 7 major life areas</a:t>
          </a:r>
        </a:p>
      </dgm:t>
    </dgm:pt>
    <dgm:pt modelId="{A18B80AC-F5EF-4D0A-B6B1-A448DAB9429A}" type="parTrans" cxnId="{F23E1146-1875-490D-A9FE-C5FADF7DA5F7}">
      <dgm:prSet/>
      <dgm:spPr/>
      <dgm:t>
        <a:bodyPr/>
        <a:lstStyle/>
        <a:p>
          <a:endParaRPr lang="en-US">
            <a:solidFill>
              <a:schemeClr val="tx1"/>
            </a:solidFill>
          </a:endParaRPr>
        </a:p>
      </dgm:t>
    </dgm:pt>
    <dgm:pt modelId="{9EE5EC5A-4BC6-47EC-9168-8DCF504A603E}" type="sibTrans" cxnId="{F23E1146-1875-490D-A9FE-C5FADF7DA5F7}">
      <dgm:prSet/>
      <dgm:spPr/>
      <dgm:t>
        <a:bodyPr/>
        <a:lstStyle/>
        <a:p>
          <a:endParaRPr lang="en-US">
            <a:solidFill>
              <a:schemeClr val="tx1"/>
            </a:solidFill>
          </a:endParaRPr>
        </a:p>
      </dgm:t>
    </dgm:pt>
    <dgm:pt modelId="{E43FFE1F-25CC-4BB9-8991-42F5ACE66BC1}">
      <dgm:prSet/>
      <dgm:spPr/>
      <dgm:t>
        <a:bodyPr/>
        <a:lstStyle/>
        <a:p>
          <a:r>
            <a:rPr lang="en-US">
              <a:solidFill>
                <a:schemeClr val="tx1"/>
              </a:solidFill>
            </a:rPr>
            <a:t>Transition Funding Available for students with 504</a:t>
          </a:r>
        </a:p>
      </dgm:t>
    </dgm:pt>
    <dgm:pt modelId="{46630897-1CA4-410D-8BF1-54D1CE399D9A}" type="parTrans" cxnId="{79288623-911E-4B6D-85F5-D157AF71A468}">
      <dgm:prSet/>
      <dgm:spPr/>
      <dgm:t>
        <a:bodyPr/>
        <a:lstStyle/>
        <a:p>
          <a:endParaRPr lang="en-US">
            <a:solidFill>
              <a:schemeClr val="tx1"/>
            </a:solidFill>
          </a:endParaRPr>
        </a:p>
      </dgm:t>
    </dgm:pt>
    <dgm:pt modelId="{13D64984-3DA0-412A-B7C0-9E54C011DEF4}" type="sibTrans" cxnId="{79288623-911E-4B6D-85F5-D157AF71A468}">
      <dgm:prSet/>
      <dgm:spPr/>
      <dgm:t>
        <a:bodyPr/>
        <a:lstStyle/>
        <a:p>
          <a:endParaRPr lang="en-US">
            <a:solidFill>
              <a:schemeClr val="tx1"/>
            </a:solidFill>
          </a:endParaRPr>
        </a:p>
      </dgm:t>
    </dgm:pt>
    <dgm:pt modelId="{F92DDA0D-E8D4-41A8-A051-2A1828D8106D}" type="pres">
      <dgm:prSet presAssocID="{3A0662E0-75C6-46F5-B851-0AF03F044D8C}" presName="linear" presStyleCnt="0">
        <dgm:presLayoutVars>
          <dgm:animLvl val="lvl"/>
          <dgm:resizeHandles val="exact"/>
        </dgm:presLayoutVars>
      </dgm:prSet>
      <dgm:spPr/>
    </dgm:pt>
    <dgm:pt modelId="{D21B1FDA-1BC0-4283-990A-2827388D0AD1}" type="pres">
      <dgm:prSet presAssocID="{0D135A95-AE2E-44F3-A1D3-08ACCE5C46B4}" presName="parentText" presStyleLbl="node1" presStyleIdx="0" presStyleCnt="6">
        <dgm:presLayoutVars>
          <dgm:chMax val="0"/>
          <dgm:bulletEnabled val="1"/>
        </dgm:presLayoutVars>
      </dgm:prSet>
      <dgm:spPr/>
    </dgm:pt>
    <dgm:pt modelId="{590D6705-9F80-489C-A62D-78AC0A679E75}" type="pres">
      <dgm:prSet presAssocID="{3CBE1494-48A7-4A82-9CDF-DB265AC8618A}" presName="spacer" presStyleCnt="0"/>
      <dgm:spPr/>
    </dgm:pt>
    <dgm:pt modelId="{DEF7349F-594D-4C97-9F32-110B09C1ADAA}" type="pres">
      <dgm:prSet presAssocID="{D6DDDB12-E679-4412-8D09-0679BC04151D}" presName="parentText" presStyleLbl="node1" presStyleIdx="1" presStyleCnt="6">
        <dgm:presLayoutVars>
          <dgm:chMax val="0"/>
          <dgm:bulletEnabled val="1"/>
        </dgm:presLayoutVars>
      </dgm:prSet>
      <dgm:spPr/>
    </dgm:pt>
    <dgm:pt modelId="{89595A3D-ABF4-48E6-B58B-81095484490A}" type="pres">
      <dgm:prSet presAssocID="{F6DCC56F-E3DD-415A-8C40-BD7B9EF3FBFA}" presName="spacer" presStyleCnt="0"/>
      <dgm:spPr/>
    </dgm:pt>
    <dgm:pt modelId="{6F947BE4-4016-41A2-8ECD-CCE503769785}" type="pres">
      <dgm:prSet presAssocID="{C17D9F7E-58FC-46C9-88A3-FAE447D477EB}" presName="parentText" presStyleLbl="node1" presStyleIdx="2" presStyleCnt="6">
        <dgm:presLayoutVars>
          <dgm:chMax val="0"/>
          <dgm:bulletEnabled val="1"/>
        </dgm:presLayoutVars>
      </dgm:prSet>
      <dgm:spPr/>
    </dgm:pt>
    <dgm:pt modelId="{C6B15D26-9D09-4CFE-9064-62FC95977CFA}" type="pres">
      <dgm:prSet presAssocID="{BCC25EF3-85BE-409C-995A-84095B4BE189}" presName="spacer" presStyleCnt="0"/>
      <dgm:spPr/>
    </dgm:pt>
    <dgm:pt modelId="{17B619B2-5DA7-4D85-9A71-849609093550}" type="pres">
      <dgm:prSet presAssocID="{EF8628C7-2CF0-434F-A866-3FDF8F985034}" presName="parentText" presStyleLbl="node1" presStyleIdx="3" presStyleCnt="6">
        <dgm:presLayoutVars>
          <dgm:chMax val="0"/>
          <dgm:bulletEnabled val="1"/>
        </dgm:presLayoutVars>
      </dgm:prSet>
      <dgm:spPr/>
    </dgm:pt>
    <dgm:pt modelId="{8A616F0F-8940-4E80-9266-2B33966513FB}" type="pres">
      <dgm:prSet presAssocID="{653C4139-B5A4-43C7-AF41-7D4DAA6B83AE}" presName="spacer" presStyleCnt="0"/>
      <dgm:spPr/>
    </dgm:pt>
    <dgm:pt modelId="{CED1A353-7F69-47E2-AB00-ED60BC245161}" type="pres">
      <dgm:prSet presAssocID="{14293CCC-6122-442A-9EB8-3E76834C142D}" presName="parentText" presStyleLbl="node1" presStyleIdx="4" presStyleCnt="6">
        <dgm:presLayoutVars>
          <dgm:chMax val="0"/>
          <dgm:bulletEnabled val="1"/>
        </dgm:presLayoutVars>
      </dgm:prSet>
      <dgm:spPr/>
    </dgm:pt>
    <dgm:pt modelId="{BF7F2B1F-63FB-4849-ABB4-67CE29CFF61B}" type="pres">
      <dgm:prSet presAssocID="{9EE5EC5A-4BC6-47EC-9168-8DCF504A603E}" presName="spacer" presStyleCnt="0"/>
      <dgm:spPr/>
    </dgm:pt>
    <dgm:pt modelId="{A31F7CF0-31B1-4E9F-BB70-2678E78D8F6A}" type="pres">
      <dgm:prSet presAssocID="{E43FFE1F-25CC-4BB9-8991-42F5ACE66BC1}" presName="parentText" presStyleLbl="node1" presStyleIdx="5" presStyleCnt="6">
        <dgm:presLayoutVars>
          <dgm:chMax val="0"/>
          <dgm:bulletEnabled val="1"/>
        </dgm:presLayoutVars>
      </dgm:prSet>
      <dgm:spPr/>
    </dgm:pt>
  </dgm:ptLst>
  <dgm:cxnLst>
    <dgm:cxn modelId="{B09E7610-7FBB-4AA8-A00B-1BF16E24044E}" type="presOf" srcId="{3A0662E0-75C6-46F5-B851-0AF03F044D8C}" destId="{F92DDA0D-E8D4-41A8-A051-2A1828D8106D}" srcOrd="0" destOrd="0" presId="urn:microsoft.com/office/officeart/2005/8/layout/vList2"/>
    <dgm:cxn modelId="{69EBFD21-5CE0-4B72-A0B5-6AF068BD1D60}" type="presOf" srcId="{14293CCC-6122-442A-9EB8-3E76834C142D}" destId="{CED1A353-7F69-47E2-AB00-ED60BC245161}" srcOrd="0" destOrd="0" presId="urn:microsoft.com/office/officeart/2005/8/layout/vList2"/>
    <dgm:cxn modelId="{79288623-911E-4B6D-85F5-D157AF71A468}" srcId="{3A0662E0-75C6-46F5-B851-0AF03F044D8C}" destId="{E43FFE1F-25CC-4BB9-8991-42F5ACE66BC1}" srcOrd="5" destOrd="0" parTransId="{46630897-1CA4-410D-8BF1-54D1CE399D9A}" sibTransId="{13D64984-3DA0-412A-B7C0-9E54C011DEF4}"/>
    <dgm:cxn modelId="{27CBFB27-84A0-4021-AD5F-408EBCEAD99C}" srcId="{3A0662E0-75C6-46F5-B851-0AF03F044D8C}" destId="{D6DDDB12-E679-4412-8D09-0679BC04151D}" srcOrd="1" destOrd="0" parTransId="{C78A12C1-5ACD-406F-A10E-D123BD8019DD}" sibTransId="{F6DCC56F-E3DD-415A-8C40-BD7B9EF3FBFA}"/>
    <dgm:cxn modelId="{4D671062-DC04-4443-A365-E0A5B961C9DD}" srcId="{3A0662E0-75C6-46F5-B851-0AF03F044D8C}" destId="{C17D9F7E-58FC-46C9-88A3-FAE447D477EB}" srcOrd="2" destOrd="0" parTransId="{7AC082D8-7B60-4611-AB6F-15F27D19FC98}" sibTransId="{BCC25EF3-85BE-409C-995A-84095B4BE189}"/>
    <dgm:cxn modelId="{F23E1146-1875-490D-A9FE-C5FADF7DA5F7}" srcId="{3A0662E0-75C6-46F5-B851-0AF03F044D8C}" destId="{14293CCC-6122-442A-9EB8-3E76834C142D}" srcOrd="4" destOrd="0" parTransId="{A18B80AC-F5EF-4D0A-B6B1-A448DAB9429A}" sibTransId="{9EE5EC5A-4BC6-47EC-9168-8DCF504A603E}"/>
    <dgm:cxn modelId="{8B44994A-49F8-4381-AF89-99B0C0DF8C93}" type="presOf" srcId="{C17D9F7E-58FC-46C9-88A3-FAE447D477EB}" destId="{6F947BE4-4016-41A2-8ECD-CCE503769785}" srcOrd="0" destOrd="0" presId="urn:microsoft.com/office/officeart/2005/8/layout/vList2"/>
    <dgm:cxn modelId="{1C9AFF8D-7B85-40B8-B769-4AD75151AE89}" type="presOf" srcId="{0D135A95-AE2E-44F3-A1D3-08ACCE5C46B4}" destId="{D21B1FDA-1BC0-4283-990A-2827388D0AD1}" srcOrd="0" destOrd="0" presId="urn:microsoft.com/office/officeart/2005/8/layout/vList2"/>
    <dgm:cxn modelId="{DA3EB2A5-08DD-40AE-B182-4593DBE420F9}" type="presOf" srcId="{EF8628C7-2CF0-434F-A866-3FDF8F985034}" destId="{17B619B2-5DA7-4D85-9A71-849609093550}" srcOrd="0" destOrd="0" presId="urn:microsoft.com/office/officeart/2005/8/layout/vList2"/>
    <dgm:cxn modelId="{9AEC68AD-B1B7-4B64-BB91-EF4E53507C25}" type="presOf" srcId="{D6DDDB12-E679-4412-8D09-0679BC04151D}" destId="{DEF7349F-594D-4C97-9F32-110B09C1ADAA}" srcOrd="0" destOrd="0" presId="urn:microsoft.com/office/officeart/2005/8/layout/vList2"/>
    <dgm:cxn modelId="{811BFCCC-3588-406F-9984-28B77C807E33}" srcId="{3A0662E0-75C6-46F5-B851-0AF03F044D8C}" destId="{EF8628C7-2CF0-434F-A866-3FDF8F985034}" srcOrd="3" destOrd="0" parTransId="{73E5B61E-3086-4AD0-BA08-DDED496A7DFB}" sibTransId="{653C4139-B5A4-43C7-AF41-7D4DAA6B83AE}"/>
    <dgm:cxn modelId="{1A21CBDC-6CFE-4929-8E68-E2854691AF00}" type="presOf" srcId="{E43FFE1F-25CC-4BB9-8991-42F5ACE66BC1}" destId="{A31F7CF0-31B1-4E9F-BB70-2678E78D8F6A}" srcOrd="0" destOrd="0" presId="urn:microsoft.com/office/officeart/2005/8/layout/vList2"/>
    <dgm:cxn modelId="{8AD425DF-59D6-4C91-82D4-C6DC79406785}" srcId="{3A0662E0-75C6-46F5-B851-0AF03F044D8C}" destId="{0D135A95-AE2E-44F3-A1D3-08ACCE5C46B4}" srcOrd="0" destOrd="0" parTransId="{55B40E3B-15F1-4B43-804B-BC3D39399618}" sibTransId="{3CBE1494-48A7-4A82-9CDF-DB265AC8618A}"/>
    <dgm:cxn modelId="{F7A3C11F-B7B2-4CA2-A1BA-3B4D131B8C57}" type="presParOf" srcId="{F92DDA0D-E8D4-41A8-A051-2A1828D8106D}" destId="{D21B1FDA-1BC0-4283-990A-2827388D0AD1}" srcOrd="0" destOrd="0" presId="urn:microsoft.com/office/officeart/2005/8/layout/vList2"/>
    <dgm:cxn modelId="{5877C36E-038E-4CCC-842F-31095F79DD1C}" type="presParOf" srcId="{F92DDA0D-E8D4-41A8-A051-2A1828D8106D}" destId="{590D6705-9F80-489C-A62D-78AC0A679E75}" srcOrd="1" destOrd="0" presId="urn:microsoft.com/office/officeart/2005/8/layout/vList2"/>
    <dgm:cxn modelId="{CC026546-B2A6-4885-978C-02C30A4832D3}" type="presParOf" srcId="{F92DDA0D-E8D4-41A8-A051-2A1828D8106D}" destId="{DEF7349F-594D-4C97-9F32-110B09C1ADAA}" srcOrd="2" destOrd="0" presId="urn:microsoft.com/office/officeart/2005/8/layout/vList2"/>
    <dgm:cxn modelId="{73F192F1-16B6-4EEC-B745-ADD205D803D4}" type="presParOf" srcId="{F92DDA0D-E8D4-41A8-A051-2A1828D8106D}" destId="{89595A3D-ABF4-48E6-B58B-81095484490A}" srcOrd="3" destOrd="0" presId="urn:microsoft.com/office/officeart/2005/8/layout/vList2"/>
    <dgm:cxn modelId="{70EDF480-E2AB-478B-BDAC-AEF8667F0597}" type="presParOf" srcId="{F92DDA0D-E8D4-41A8-A051-2A1828D8106D}" destId="{6F947BE4-4016-41A2-8ECD-CCE503769785}" srcOrd="4" destOrd="0" presId="urn:microsoft.com/office/officeart/2005/8/layout/vList2"/>
    <dgm:cxn modelId="{45675710-4388-4BD3-8518-78BAE92C91BD}" type="presParOf" srcId="{F92DDA0D-E8D4-41A8-A051-2A1828D8106D}" destId="{C6B15D26-9D09-4CFE-9064-62FC95977CFA}" srcOrd="5" destOrd="0" presId="urn:microsoft.com/office/officeart/2005/8/layout/vList2"/>
    <dgm:cxn modelId="{4C699A7F-2028-4D99-BFCE-CF30D8748034}" type="presParOf" srcId="{F92DDA0D-E8D4-41A8-A051-2A1828D8106D}" destId="{17B619B2-5DA7-4D85-9A71-849609093550}" srcOrd="6" destOrd="0" presId="urn:microsoft.com/office/officeart/2005/8/layout/vList2"/>
    <dgm:cxn modelId="{E84F0607-4A56-4BEA-91FE-BCCCAFD02E27}" type="presParOf" srcId="{F92DDA0D-E8D4-41A8-A051-2A1828D8106D}" destId="{8A616F0F-8940-4E80-9266-2B33966513FB}" srcOrd="7" destOrd="0" presId="urn:microsoft.com/office/officeart/2005/8/layout/vList2"/>
    <dgm:cxn modelId="{5E180339-10FA-4067-A0DC-8BAACD54390D}" type="presParOf" srcId="{F92DDA0D-E8D4-41A8-A051-2A1828D8106D}" destId="{CED1A353-7F69-47E2-AB00-ED60BC245161}" srcOrd="8" destOrd="0" presId="urn:microsoft.com/office/officeart/2005/8/layout/vList2"/>
    <dgm:cxn modelId="{0CC416C6-D500-4491-9075-C000EE3B4A4A}" type="presParOf" srcId="{F92DDA0D-E8D4-41A8-A051-2A1828D8106D}" destId="{BF7F2B1F-63FB-4849-ABB4-67CE29CFF61B}" srcOrd="9" destOrd="0" presId="urn:microsoft.com/office/officeart/2005/8/layout/vList2"/>
    <dgm:cxn modelId="{9DD8F04D-98AF-4027-941F-DB7425FF39E1}" type="presParOf" srcId="{F92DDA0D-E8D4-41A8-A051-2A1828D8106D}" destId="{A31F7CF0-31B1-4E9F-BB70-2678E78D8F6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4BD563-1C46-4AA4-97CF-B3A62D98A8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8A4BA0-8092-4A2D-81D5-4080F97F925E}">
      <dgm:prSet/>
      <dgm:spPr/>
      <dgm:t>
        <a:bodyPr/>
        <a:lstStyle/>
        <a:p>
          <a:r>
            <a:rPr lang="en-US">
              <a:solidFill>
                <a:schemeClr val="tx1"/>
              </a:solidFill>
            </a:rPr>
            <a:t>Number of individuals Turning 22 is growing </a:t>
          </a:r>
        </a:p>
      </dgm:t>
    </dgm:pt>
    <dgm:pt modelId="{1BDFA8EF-B1A5-44B1-9E91-D7B3342BD4F1}" type="parTrans" cxnId="{D1C1ED84-FDE1-4EBC-B575-1CC9E3481C66}">
      <dgm:prSet/>
      <dgm:spPr/>
      <dgm:t>
        <a:bodyPr/>
        <a:lstStyle/>
        <a:p>
          <a:endParaRPr lang="en-US">
            <a:solidFill>
              <a:schemeClr val="tx1"/>
            </a:solidFill>
          </a:endParaRPr>
        </a:p>
      </dgm:t>
    </dgm:pt>
    <dgm:pt modelId="{774E8565-F885-421A-B4E9-33F313C8899F}" type="sibTrans" cxnId="{D1C1ED84-FDE1-4EBC-B575-1CC9E3481C66}">
      <dgm:prSet/>
      <dgm:spPr/>
      <dgm:t>
        <a:bodyPr/>
        <a:lstStyle/>
        <a:p>
          <a:endParaRPr lang="en-US">
            <a:solidFill>
              <a:schemeClr val="tx1"/>
            </a:solidFill>
          </a:endParaRPr>
        </a:p>
      </dgm:t>
    </dgm:pt>
    <dgm:pt modelId="{7D121A8E-5CC1-4333-9ED3-4CFCC1F5A301}">
      <dgm:prSet/>
      <dgm:spPr/>
      <dgm:t>
        <a:bodyPr/>
        <a:lstStyle/>
        <a:p>
          <a:r>
            <a:rPr lang="en-US">
              <a:solidFill>
                <a:schemeClr val="tx1"/>
              </a:solidFill>
            </a:rPr>
            <a:t>Transition service coordinators in area offices act as liaisons for the student, family, school team and DDS services.</a:t>
          </a:r>
        </a:p>
      </dgm:t>
    </dgm:pt>
    <dgm:pt modelId="{1E3AE64A-4F6B-41A0-9B33-3D56A9606832}" type="parTrans" cxnId="{1FC517BE-651A-4BAE-A09D-4FB844DD6BF2}">
      <dgm:prSet/>
      <dgm:spPr/>
      <dgm:t>
        <a:bodyPr/>
        <a:lstStyle/>
        <a:p>
          <a:endParaRPr lang="en-US">
            <a:solidFill>
              <a:schemeClr val="tx1"/>
            </a:solidFill>
          </a:endParaRPr>
        </a:p>
      </dgm:t>
    </dgm:pt>
    <dgm:pt modelId="{367D8AEB-9406-4AA4-A436-29F278A6041A}" type="sibTrans" cxnId="{1FC517BE-651A-4BAE-A09D-4FB844DD6BF2}">
      <dgm:prSet/>
      <dgm:spPr/>
      <dgm:t>
        <a:bodyPr/>
        <a:lstStyle/>
        <a:p>
          <a:endParaRPr lang="en-US">
            <a:solidFill>
              <a:schemeClr val="tx1"/>
            </a:solidFill>
          </a:endParaRPr>
        </a:p>
      </dgm:t>
    </dgm:pt>
    <dgm:pt modelId="{E72844BF-3497-4B1E-898E-D7469429C9BB}">
      <dgm:prSet/>
      <dgm:spPr/>
      <dgm:t>
        <a:bodyPr/>
        <a:lstStyle/>
        <a:p>
          <a:r>
            <a:rPr lang="en-US">
              <a:solidFill>
                <a:schemeClr val="tx1"/>
              </a:solidFill>
            </a:rPr>
            <a:t>Chapter 688 Process</a:t>
          </a:r>
        </a:p>
      </dgm:t>
    </dgm:pt>
    <dgm:pt modelId="{ACF59CD3-35B1-4886-9F9B-5E63BF3C70BF}" type="parTrans" cxnId="{054723EC-790C-47C4-BFFB-FA1814C3DC94}">
      <dgm:prSet/>
      <dgm:spPr/>
      <dgm:t>
        <a:bodyPr/>
        <a:lstStyle/>
        <a:p>
          <a:endParaRPr lang="en-US">
            <a:solidFill>
              <a:schemeClr val="tx1"/>
            </a:solidFill>
          </a:endParaRPr>
        </a:p>
      </dgm:t>
    </dgm:pt>
    <dgm:pt modelId="{6DEAC33D-9397-4E20-8931-374E2DDB68B4}" type="sibTrans" cxnId="{054723EC-790C-47C4-BFFB-FA1814C3DC94}">
      <dgm:prSet/>
      <dgm:spPr/>
      <dgm:t>
        <a:bodyPr/>
        <a:lstStyle/>
        <a:p>
          <a:endParaRPr lang="en-US">
            <a:solidFill>
              <a:schemeClr val="tx1"/>
            </a:solidFill>
          </a:endParaRPr>
        </a:p>
      </dgm:t>
    </dgm:pt>
    <dgm:pt modelId="{60F5FD87-8347-4224-BB7F-6CBF3BDE288E}">
      <dgm:prSet/>
      <dgm:spPr/>
      <dgm:t>
        <a:bodyPr/>
        <a:lstStyle/>
        <a:p>
          <a:r>
            <a:rPr lang="en-US">
              <a:solidFill>
                <a:schemeClr val="tx1"/>
              </a:solidFill>
            </a:rPr>
            <a:t>Employment Supports</a:t>
          </a:r>
        </a:p>
      </dgm:t>
    </dgm:pt>
    <dgm:pt modelId="{37363F8E-09CA-4CAC-90C6-B575A2B96D67}" type="parTrans" cxnId="{20419BF3-5652-4F1F-A5C6-B7745A926D17}">
      <dgm:prSet/>
      <dgm:spPr/>
      <dgm:t>
        <a:bodyPr/>
        <a:lstStyle/>
        <a:p>
          <a:endParaRPr lang="en-US">
            <a:solidFill>
              <a:schemeClr val="tx1"/>
            </a:solidFill>
          </a:endParaRPr>
        </a:p>
      </dgm:t>
    </dgm:pt>
    <dgm:pt modelId="{244B1E56-EC27-4D1B-927F-258DEDCB1383}" type="sibTrans" cxnId="{20419BF3-5652-4F1F-A5C6-B7745A926D17}">
      <dgm:prSet/>
      <dgm:spPr/>
      <dgm:t>
        <a:bodyPr/>
        <a:lstStyle/>
        <a:p>
          <a:endParaRPr lang="en-US">
            <a:solidFill>
              <a:schemeClr val="tx1"/>
            </a:solidFill>
          </a:endParaRPr>
        </a:p>
      </dgm:t>
    </dgm:pt>
    <dgm:pt modelId="{2A632531-A31A-4E59-A9EE-A736574545F3}">
      <dgm:prSet/>
      <dgm:spPr/>
      <dgm:t>
        <a:bodyPr/>
        <a:lstStyle/>
        <a:p>
          <a:r>
            <a:rPr lang="en-US">
              <a:solidFill>
                <a:schemeClr val="tx1"/>
              </a:solidFill>
            </a:rPr>
            <a:t>Community Based Day Programs</a:t>
          </a:r>
        </a:p>
      </dgm:t>
    </dgm:pt>
    <dgm:pt modelId="{471674A5-807D-4E88-B3FB-632FA45300C1}" type="parTrans" cxnId="{31FD12FC-177E-4508-AAE9-E2A7F63817C6}">
      <dgm:prSet/>
      <dgm:spPr/>
      <dgm:t>
        <a:bodyPr/>
        <a:lstStyle/>
        <a:p>
          <a:endParaRPr lang="en-US">
            <a:solidFill>
              <a:schemeClr val="tx1"/>
            </a:solidFill>
          </a:endParaRPr>
        </a:p>
      </dgm:t>
    </dgm:pt>
    <dgm:pt modelId="{A2D2CF50-58FF-4777-88B0-8B732F90B391}" type="sibTrans" cxnId="{31FD12FC-177E-4508-AAE9-E2A7F63817C6}">
      <dgm:prSet/>
      <dgm:spPr/>
      <dgm:t>
        <a:bodyPr/>
        <a:lstStyle/>
        <a:p>
          <a:endParaRPr lang="en-US">
            <a:solidFill>
              <a:schemeClr val="tx1"/>
            </a:solidFill>
          </a:endParaRPr>
        </a:p>
      </dgm:t>
    </dgm:pt>
    <dgm:pt modelId="{B21AF9FB-55C7-4EC7-AE2F-3208480FEAE2}">
      <dgm:prSet/>
      <dgm:spPr/>
      <dgm:t>
        <a:bodyPr/>
        <a:lstStyle/>
        <a:p>
          <a:r>
            <a:rPr lang="en-US">
              <a:solidFill>
                <a:schemeClr val="tx1"/>
              </a:solidFill>
            </a:rPr>
            <a:t>Residential Support Options</a:t>
          </a:r>
        </a:p>
      </dgm:t>
    </dgm:pt>
    <dgm:pt modelId="{CD8C6F19-E2BF-452E-888D-629989FF42B4}" type="parTrans" cxnId="{DEA86C4C-BC32-48F2-84BD-74519517B11D}">
      <dgm:prSet/>
      <dgm:spPr/>
      <dgm:t>
        <a:bodyPr/>
        <a:lstStyle/>
        <a:p>
          <a:endParaRPr lang="en-US">
            <a:solidFill>
              <a:schemeClr val="tx1"/>
            </a:solidFill>
          </a:endParaRPr>
        </a:p>
      </dgm:t>
    </dgm:pt>
    <dgm:pt modelId="{424AB55F-FDA2-419E-8446-A6C0BB413EAA}" type="sibTrans" cxnId="{DEA86C4C-BC32-48F2-84BD-74519517B11D}">
      <dgm:prSet/>
      <dgm:spPr/>
      <dgm:t>
        <a:bodyPr/>
        <a:lstStyle/>
        <a:p>
          <a:endParaRPr lang="en-US">
            <a:solidFill>
              <a:schemeClr val="tx1"/>
            </a:solidFill>
          </a:endParaRPr>
        </a:p>
      </dgm:t>
    </dgm:pt>
    <dgm:pt modelId="{C266F775-E907-48DA-9831-3EF7DC22B376}" type="pres">
      <dgm:prSet presAssocID="{A94BD563-1C46-4AA4-97CF-B3A62D98A80C}" presName="linear" presStyleCnt="0">
        <dgm:presLayoutVars>
          <dgm:animLvl val="lvl"/>
          <dgm:resizeHandles val="exact"/>
        </dgm:presLayoutVars>
      </dgm:prSet>
      <dgm:spPr/>
    </dgm:pt>
    <dgm:pt modelId="{106BF288-6C89-4A90-AFEB-93770A0720D0}" type="pres">
      <dgm:prSet presAssocID="{E08A4BA0-8092-4A2D-81D5-4080F97F925E}" presName="parentText" presStyleLbl="node1" presStyleIdx="0" presStyleCnt="6">
        <dgm:presLayoutVars>
          <dgm:chMax val="0"/>
          <dgm:bulletEnabled val="1"/>
        </dgm:presLayoutVars>
      </dgm:prSet>
      <dgm:spPr/>
    </dgm:pt>
    <dgm:pt modelId="{0377440D-344C-4AAC-9C1E-37354B9D5C37}" type="pres">
      <dgm:prSet presAssocID="{774E8565-F885-421A-B4E9-33F313C8899F}" presName="spacer" presStyleCnt="0"/>
      <dgm:spPr/>
    </dgm:pt>
    <dgm:pt modelId="{F5ABF637-5E6F-4A6B-99DF-5DA74854F180}" type="pres">
      <dgm:prSet presAssocID="{7D121A8E-5CC1-4333-9ED3-4CFCC1F5A301}" presName="parentText" presStyleLbl="node1" presStyleIdx="1" presStyleCnt="6">
        <dgm:presLayoutVars>
          <dgm:chMax val="0"/>
          <dgm:bulletEnabled val="1"/>
        </dgm:presLayoutVars>
      </dgm:prSet>
      <dgm:spPr/>
    </dgm:pt>
    <dgm:pt modelId="{C9B08B18-5C86-46C2-9B4C-0988EEB511A9}" type="pres">
      <dgm:prSet presAssocID="{367D8AEB-9406-4AA4-A436-29F278A6041A}" presName="spacer" presStyleCnt="0"/>
      <dgm:spPr/>
    </dgm:pt>
    <dgm:pt modelId="{DFCFDD8E-0B7C-4402-9C50-8862AD8C17CF}" type="pres">
      <dgm:prSet presAssocID="{E72844BF-3497-4B1E-898E-D7469429C9BB}" presName="parentText" presStyleLbl="node1" presStyleIdx="2" presStyleCnt="6">
        <dgm:presLayoutVars>
          <dgm:chMax val="0"/>
          <dgm:bulletEnabled val="1"/>
        </dgm:presLayoutVars>
      </dgm:prSet>
      <dgm:spPr/>
    </dgm:pt>
    <dgm:pt modelId="{806E4D21-829B-4784-B60F-50CC6D23E15B}" type="pres">
      <dgm:prSet presAssocID="{6DEAC33D-9397-4E20-8931-374E2DDB68B4}" presName="spacer" presStyleCnt="0"/>
      <dgm:spPr/>
    </dgm:pt>
    <dgm:pt modelId="{A5D10DF5-671A-46CA-81BC-2802A945E79B}" type="pres">
      <dgm:prSet presAssocID="{60F5FD87-8347-4224-BB7F-6CBF3BDE288E}" presName="parentText" presStyleLbl="node1" presStyleIdx="3" presStyleCnt="6">
        <dgm:presLayoutVars>
          <dgm:chMax val="0"/>
          <dgm:bulletEnabled val="1"/>
        </dgm:presLayoutVars>
      </dgm:prSet>
      <dgm:spPr/>
    </dgm:pt>
    <dgm:pt modelId="{3113205A-0A99-481E-9124-2317C3CAACF1}" type="pres">
      <dgm:prSet presAssocID="{244B1E56-EC27-4D1B-927F-258DEDCB1383}" presName="spacer" presStyleCnt="0"/>
      <dgm:spPr/>
    </dgm:pt>
    <dgm:pt modelId="{CC3BF25B-B3CA-4451-9CF9-80DB592E0980}" type="pres">
      <dgm:prSet presAssocID="{2A632531-A31A-4E59-A9EE-A736574545F3}" presName="parentText" presStyleLbl="node1" presStyleIdx="4" presStyleCnt="6">
        <dgm:presLayoutVars>
          <dgm:chMax val="0"/>
          <dgm:bulletEnabled val="1"/>
        </dgm:presLayoutVars>
      </dgm:prSet>
      <dgm:spPr/>
    </dgm:pt>
    <dgm:pt modelId="{DA8759CC-238A-48CA-BCEE-8447300E5FAA}" type="pres">
      <dgm:prSet presAssocID="{A2D2CF50-58FF-4777-88B0-8B732F90B391}" presName="spacer" presStyleCnt="0"/>
      <dgm:spPr/>
    </dgm:pt>
    <dgm:pt modelId="{ABDA10AC-68E9-4B79-81D4-F1F2482459D9}" type="pres">
      <dgm:prSet presAssocID="{B21AF9FB-55C7-4EC7-AE2F-3208480FEAE2}" presName="parentText" presStyleLbl="node1" presStyleIdx="5" presStyleCnt="6">
        <dgm:presLayoutVars>
          <dgm:chMax val="0"/>
          <dgm:bulletEnabled val="1"/>
        </dgm:presLayoutVars>
      </dgm:prSet>
      <dgm:spPr/>
    </dgm:pt>
  </dgm:ptLst>
  <dgm:cxnLst>
    <dgm:cxn modelId="{15A41C08-D140-4CCB-BE00-85525FE93BAB}" type="presOf" srcId="{E08A4BA0-8092-4A2D-81D5-4080F97F925E}" destId="{106BF288-6C89-4A90-AFEB-93770A0720D0}" srcOrd="0" destOrd="0" presId="urn:microsoft.com/office/officeart/2005/8/layout/vList2"/>
    <dgm:cxn modelId="{719C5622-C0A2-4E64-8EAF-513911AAB604}" type="presOf" srcId="{E72844BF-3497-4B1E-898E-D7469429C9BB}" destId="{DFCFDD8E-0B7C-4402-9C50-8862AD8C17CF}" srcOrd="0" destOrd="0" presId="urn:microsoft.com/office/officeart/2005/8/layout/vList2"/>
    <dgm:cxn modelId="{BC70FF27-58C4-4EE7-9D7B-77F144249309}" type="presOf" srcId="{7D121A8E-5CC1-4333-9ED3-4CFCC1F5A301}" destId="{F5ABF637-5E6F-4A6B-99DF-5DA74854F180}" srcOrd="0" destOrd="0" presId="urn:microsoft.com/office/officeart/2005/8/layout/vList2"/>
    <dgm:cxn modelId="{DEA86C4C-BC32-48F2-84BD-74519517B11D}" srcId="{A94BD563-1C46-4AA4-97CF-B3A62D98A80C}" destId="{B21AF9FB-55C7-4EC7-AE2F-3208480FEAE2}" srcOrd="5" destOrd="0" parTransId="{CD8C6F19-E2BF-452E-888D-629989FF42B4}" sibTransId="{424AB55F-FDA2-419E-8446-A6C0BB413EAA}"/>
    <dgm:cxn modelId="{D1C1ED84-FDE1-4EBC-B575-1CC9E3481C66}" srcId="{A94BD563-1C46-4AA4-97CF-B3A62D98A80C}" destId="{E08A4BA0-8092-4A2D-81D5-4080F97F925E}" srcOrd="0" destOrd="0" parTransId="{1BDFA8EF-B1A5-44B1-9E91-D7B3342BD4F1}" sibTransId="{774E8565-F885-421A-B4E9-33F313C8899F}"/>
    <dgm:cxn modelId="{EA7F699B-C33F-4929-B2CF-27DD729D7867}" type="presOf" srcId="{60F5FD87-8347-4224-BB7F-6CBF3BDE288E}" destId="{A5D10DF5-671A-46CA-81BC-2802A945E79B}" srcOrd="0" destOrd="0" presId="urn:microsoft.com/office/officeart/2005/8/layout/vList2"/>
    <dgm:cxn modelId="{58EC159C-8E2F-4AC1-A212-F0D5F68AF300}" type="presOf" srcId="{2A632531-A31A-4E59-A9EE-A736574545F3}" destId="{CC3BF25B-B3CA-4451-9CF9-80DB592E0980}" srcOrd="0" destOrd="0" presId="urn:microsoft.com/office/officeart/2005/8/layout/vList2"/>
    <dgm:cxn modelId="{8EEB57BA-A686-43FC-92E4-2C14B785819F}" type="presOf" srcId="{B21AF9FB-55C7-4EC7-AE2F-3208480FEAE2}" destId="{ABDA10AC-68E9-4B79-81D4-F1F2482459D9}" srcOrd="0" destOrd="0" presId="urn:microsoft.com/office/officeart/2005/8/layout/vList2"/>
    <dgm:cxn modelId="{1FC517BE-651A-4BAE-A09D-4FB844DD6BF2}" srcId="{A94BD563-1C46-4AA4-97CF-B3A62D98A80C}" destId="{7D121A8E-5CC1-4333-9ED3-4CFCC1F5A301}" srcOrd="1" destOrd="0" parTransId="{1E3AE64A-4F6B-41A0-9B33-3D56A9606832}" sibTransId="{367D8AEB-9406-4AA4-A436-29F278A6041A}"/>
    <dgm:cxn modelId="{C1096CC0-566D-4F63-A200-39A5F4FA1656}" type="presOf" srcId="{A94BD563-1C46-4AA4-97CF-B3A62D98A80C}" destId="{C266F775-E907-48DA-9831-3EF7DC22B376}" srcOrd="0" destOrd="0" presId="urn:microsoft.com/office/officeart/2005/8/layout/vList2"/>
    <dgm:cxn modelId="{054723EC-790C-47C4-BFFB-FA1814C3DC94}" srcId="{A94BD563-1C46-4AA4-97CF-B3A62D98A80C}" destId="{E72844BF-3497-4B1E-898E-D7469429C9BB}" srcOrd="2" destOrd="0" parTransId="{ACF59CD3-35B1-4886-9F9B-5E63BF3C70BF}" sibTransId="{6DEAC33D-9397-4E20-8931-374E2DDB68B4}"/>
    <dgm:cxn modelId="{20419BF3-5652-4F1F-A5C6-B7745A926D17}" srcId="{A94BD563-1C46-4AA4-97CF-B3A62D98A80C}" destId="{60F5FD87-8347-4224-BB7F-6CBF3BDE288E}" srcOrd="3" destOrd="0" parTransId="{37363F8E-09CA-4CAC-90C6-B575A2B96D67}" sibTransId="{244B1E56-EC27-4D1B-927F-258DEDCB1383}"/>
    <dgm:cxn modelId="{31FD12FC-177E-4508-AAE9-E2A7F63817C6}" srcId="{A94BD563-1C46-4AA4-97CF-B3A62D98A80C}" destId="{2A632531-A31A-4E59-A9EE-A736574545F3}" srcOrd="4" destOrd="0" parTransId="{471674A5-807D-4E88-B3FB-632FA45300C1}" sibTransId="{A2D2CF50-58FF-4777-88B0-8B732F90B391}"/>
    <dgm:cxn modelId="{06085200-DD52-4E78-9CAE-2B43AB0D84E4}" type="presParOf" srcId="{C266F775-E907-48DA-9831-3EF7DC22B376}" destId="{106BF288-6C89-4A90-AFEB-93770A0720D0}" srcOrd="0" destOrd="0" presId="urn:microsoft.com/office/officeart/2005/8/layout/vList2"/>
    <dgm:cxn modelId="{BA2B1B6E-3B09-4B85-BDE7-A3800175DA62}" type="presParOf" srcId="{C266F775-E907-48DA-9831-3EF7DC22B376}" destId="{0377440D-344C-4AAC-9C1E-37354B9D5C37}" srcOrd="1" destOrd="0" presId="urn:microsoft.com/office/officeart/2005/8/layout/vList2"/>
    <dgm:cxn modelId="{BD228E25-A12A-4A67-B9D3-078A9A148B66}" type="presParOf" srcId="{C266F775-E907-48DA-9831-3EF7DC22B376}" destId="{F5ABF637-5E6F-4A6B-99DF-5DA74854F180}" srcOrd="2" destOrd="0" presId="urn:microsoft.com/office/officeart/2005/8/layout/vList2"/>
    <dgm:cxn modelId="{A99E48AB-F074-4680-B278-6C647504786F}" type="presParOf" srcId="{C266F775-E907-48DA-9831-3EF7DC22B376}" destId="{C9B08B18-5C86-46C2-9B4C-0988EEB511A9}" srcOrd="3" destOrd="0" presId="urn:microsoft.com/office/officeart/2005/8/layout/vList2"/>
    <dgm:cxn modelId="{090C7544-2E1D-4521-96CC-C03D72FFB1CB}" type="presParOf" srcId="{C266F775-E907-48DA-9831-3EF7DC22B376}" destId="{DFCFDD8E-0B7C-4402-9C50-8862AD8C17CF}" srcOrd="4" destOrd="0" presId="urn:microsoft.com/office/officeart/2005/8/layout/vList2"/>
    <dgm:cxn modelId="{C8723E27-268D-4A2D-8C3A-AC6F964C3C09}" type="presParOf" srcId="{C266F775-E907-48DA-9831-3EF7DC22B376}" destId="{806E4D21-829B-4784-B60F-50CC6D23E15B}" srcOrd="5" destOrd="0" presId="urn:microsoft.com/office/officeart/2005/8/layout/vList2"/>
    <dgm:cxn modelId="{A6C72523-A666-46AF-959D-0BCB0AD9AE91}" type="presParOf" srcId="{C266F775-E907-48DA-9831-3EF7DC22B376}" destId="{A5D10DF5-671A-46CA-81BC-2802A945E79B}" srcOrd="6" destOrd="0" presId="urn:microsoft.com/office/officeart/2005/8/layout/vList2"/>
    <dgm:cxn modelId="{AD49AD3F-EB13-4CA7-B16C-F19A8F93F266}" type="presParOf" srcId="{C266F775-E907-48DA-9831-3EF7DC22B376}" destId="{3113205A-0A99-481E-9124-2317C3CAACF1}" srcOrd="7" destOrd="0" presId="urn:microsoft.com/office/officeart/2005/8/layout/vList2"/>
    <dgm:cxn modelId="{8F30E0E9-DCF6-4FB8-B453-CD090E272782}" type="presParOf" srcId="{C266F775-E907-48DA-9831-3EF7DC22B376}" destId="{CC3BF25B-B3CA-4451-9CF9-80DB592E0980}" srcOrd="8" destOrd="0" presId="urn:microsoft.com/office/officeart/2005/8/layout/vList2"/>
    <dgm:cxn modelId="{FDD27A49-EEF0-4D2B-A863-6D555693F9F2}" type="presParOf" srcId="{C266F775-E907-48DA-9831-3EF7DC22B376}" destId="{DA8759CC-238A-48CA-BCEE-8447300E5FAA}" srcOrd="9" destOrd="0" presId="urn:microsoft.com/office/officeart/2005/8/layout/vList2"/>
    <dgm:cxn modelId="{527DEA93-4DCC-430B-AE41-A9DF43A1E3F9}" type="presParOf" srcId="{C266F775-E907-48DA-9831-3EF7DC22B376}" destId="{ABDA10AC-68E9-4B79-81D4-F1F2482459D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250DD-4ADC-4E7F-A3F8-D173526806F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A67D6D4-0DCE-4F9B-974A-C2203539E3E7}" type="pres">
      <dgm:prSet presAssocID="{D72250DD-4ADC-4E7F-A3F8-D173526806F3}" presName="linear" presStyleCnt="0">
        <dgm:presLayoutVars>
          <dgm:animLvl val="lvl"/>
          <dgm:resizeHandles val="exact"/>
        </dgm:presLayoutVars>
      </dgm:prSet>
      <dgm:spPr/>
    </dgm:pt>
  </dgm:ptLst>
  <dgm:cxnLst>
    <dgm:cxn modelId="{4BA2F9DB-0023-42EC-A92C-CC6E3BFEEBF8}" type="presOf" srcId="{D72250DD-4ADC-4E7F-A3F8-D173526806F3}" destId="{DA67D6D4-0DCE-4F9B-974A-C2203539E3E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4BD563-1C46-4AA4-97CF-B3A62D98A8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8A4BA0-8092-4A2D-81D5-4080F97F925E}">
      <dgm:prSet/>
      <dgm:spPr/>
      <dgm:t>
        <a:bodyPr/>
        <a:lstStyle/>
        <a:p>
          <a:r>
            <a:rPr lang="en-US">
              <a:solidFill>
                <a:schemeClr val="tx1"/>
              </a:solidFill>
            </a:rPr>
            <a:t>Connects the student with the appropriate adult human service agency before leaving school</a:t>
          </a:r>
        </a:p>
      </dgm:t>
      <dgm:extLst>
        <a:ext uri="{E40237B7-FDA0-4F09-8148-C483321AD2D9}">
          <dgm14:cNvPr xmlns:dgm14="http://schemas.microsoft.com/office/drawing/2010/diagram" id="0" name=""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
        </a:ext>
      </dgm:extLst>
    </dgm:pt>
    <dgm:pt modelId="{1BDFA8EF-B1A5-44B1-9E91-D7B3342BD4F1}" type="parTrans" cxnId="{D1C1ED84-FDE1-4EBC-B575-1CC9E3481C66}">
      <dgm:prSet/>
      <dgm:spPr/>
      <dgm:t>
        <a:bodyPr/>
        <a:lstStyle/>
        <a:p>
          <a:endParaRPr lang="en-US">
            <a:solidFill>
              <a:schemeClr val="tx1"/>
            </a:solidFill>
          </a:endParaRPr>
        </a:p>
      </dgm:t>
    </dgm:pt>
    <dgm:pt modelId="{774E8565-F885-421A-B4E9-33F313C8899F}" type="sibTrans" cxnId="{D1C1ED84-FDE1-4EBC-B575-1CC9E3481C66}">
      <dgm:prSet/>
      <dgm:spPr/>
      <dgm:t>
        <a:bodyPr/>
        <a:lstStyle/>
        <a:p>
          <a:endParaRPr lang="en-US">
            <a:solidFill>
              <a:schemeClr val="tx1"/>
            </a:solidFill>
          </a:endParaRPr>
        </a:p>
      </dgm:t>
    </dgm:pt>
    <dgm:pt modelId="{7D121A8E-5CC1-4333-9ED3-4CFCC1F5A301}">
      <dgm:prSet/>
      <dgm:spPr/>
      <dgm:t>
        <a:bodyPr/>
        <a:lstStyle/>
        <a:p>
          <a:r>
            <a:rPr lang="en-US">
              <a:solidFill>
                <a:schemeClr val="tx1"/>
              </a:solidFill>
            </a:rPr>
            <a:t>Formalized, shared planning process</a:t>
          </a:r>
        </a:p>
      </dgm:t>
      <dgm:extLst>
        <a:ext uri="{E40237B7-FDA0-4F09-8148-C483321AD2D9}">
          <dgm14:cNvPr xmlns:dgm14="http://schemas.microsoft.com/office/drawing/2010/diagram" id="0" name=""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
        </a:ext>
      </dgm:extLst>
    </dgm:pt>
    <dgm:pt modelId="{1E3AE64A-4F6B-41A0-9B33-3D56A9606832}" type="parTrans" cxnId="{1FC517BE-651A-4BAE-A09D-4FB844DD6BF2}">
      <dgm:prSet/>
      <dgm:spPr/>
      <dgm:t>
        <a:bodyPr/>
        <a:lstStyle/>
        <a:p>
          <a:endParaRPr lang="en-US">
            <a:solidFill>
              <a:schemeClr val="tx1"/>
            </a:solidFill>
          </a:endParaRPr>
        </a:p>
      </dgm:t>
    </dgm:pt>
    <dgm:pt modelId="{367D8AEB-9406-4AA4-A436-29F278A6041A}" type="sibTrans" cxnId="{1FC517BE-651A-4BAE-A09D-4FB844DD6BF2}">
      <dgm:prSet/>
      <dgm:spPr/>
      <dgm:t>
        <a:bodyPr/>
        <a:lstStyle/>
        <a:p>
          <a:endParaRPr lang="en-US">
            <a:solidFill>
              <a:schemeClr val="tx1"/>
            </a:solidFill>
          </a:endParaRPr>
        </a:p>
      </dgm:t>
    </dgm:pt>
    <dgm:pt modelId="{E72844BF-3497-4B1E-898E-D7469429C9BB}">
      <dgm:prSet/>
      <dgm:spPr/>
      <dgm:t>
        <a:bodyPr/>
        <a:lstStyle/>
        <a:p>
          <a:r>
            <a:rPr lang="en-US">
              <a:solidFill>
                <a:schemeClr val="tx1"/>
              </a:solidFill>
            </a:rPr>
            <a:t>Specifies support the student/family is requesting upon leaving special education</a:t>
          </a:r>
        </a:p>
      </dgm:t>
      <dgm:extLst>
        <a:ext uri="{E40237B7-FDA0-4F09-8148-C483321AD2D9}">
          <dgm14:cNvPr xmlns:dgm14="http://schemas.microsoft.com/office/drawing/2010/diagram" id="0" name=""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
        </a:ext>
      </dgm:extLst>
    </dgm:pt>
    <dgm:pt modelId="{ACF59CD3-35B1-4886-9F9B-5E63BF3C70BF}" type="parTrans" cxnId="{054723EC-790C-47C4-BFFB-FA1814C3DC94}">
      <dgm:prSet/>
      <dgm:spPr/>
      <dgm:t>
        <a:bodyPr/>
        <a:lstStyle/>
        <a:p>
          <a:endParaRPr lang="en-US">
            <a:solidFill>
              <a:schemeClr val="tx1"/>
            </a:solidFill>
          </a:endParaRPr>
        </a:p>
      </dgm:t>
    </dgm:pt>
    <dgm:pt modelId="{6DEAC33D-9397-4E20-8931-374E2DDB68B4}" type="sibTrans" cxnId="{054723EC-790C-47C4-BFFB-FA1814C3DC94}">
      <dgm:prSet/>
      <dgm:spPr/>
      <dgm:t>
        <a:bodyPr/>
        <a:lstStyle/>
        <a:p>
          <a:endParaRPr lang="en-US">
            <a:solidFill>
              <a:schemeClr val="tx1"/>
            </a:solidFill>
          </a:endParaRPr>
        </a:p>
      </dgm:t>
    </dgm:pt>
    <dgm:pt modelId="{60F5FD87-8347-4224-BB7F-6CBF3BDE288E}">
      <dgm:prSet/>
      <dgm:spPr/>
      <dgm:t>
        <a:bodyPr/>
        <a:lstStyle/>
        <a:p>
          <a:r>
            <a:rPr lang="en-US">
              <a:solidFill>
                <a:schemeClr val="tx1"/>
              </a:solidFill>
            </a:rPr>
            <a:t>Allows for better understanding of the student’s needs</a:t>
          </a:r>
        </a:p>
      </dgm:t>
      <dgm:extLst>
        <a:ext uri="{E40237B7-FDA0-4F09-8148-C483321AD2D9}">
          <dgm14:cNvPr xmlns:dgm14="http://schemas.microsoft.com/office/drawing/2010/diagram" id="0" name=""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
        </a:ext>
      </dgm:extLst>
    </dgm:pt>
    <dgm:pt modelId="{37363F8E-09CA-4CAC-90C6-B575A2B96D67}" type="parTrans" cxnId="{20419BF3-5652-4F1F-A5C6-B7745A926D17}">
      <dgm:prSet/>
      <dgm:spPr/>
      <dgm:t>
        <a:bodyPr/>
        <a:lstStyle/>
        <a:p>
          <a:endParaRPr lang="en-US">
            <a:solidFill>
              <a:schemeClr val="tx1"/>
            </a:solidFill>
          </a:endParaRPr>
        </a:p>
      </dgm:t>
    </dgm:pt>
    <dgm:pt modelId="{244B1E56-EC27-4D1B-927F-258DEDCB1383}" type="sibTrans" cxnId="{20419BF3-5652-4F1F-A5C6-B7745A926D17}">
      <dgm:prSet/>
      <dgm:spPr/>
      <dgm:t>
        <a:bodyPr/>
        <a:lstStyle/>
        <a:p>
          <a:endParaRPr lang="en-US">
            <a:solidFill>
              <a:schemeClr val="tx1"/>
            </a:solidFill>
          </a:endParaRPr>
        </a:p>
      </dgm:t>
    </dgm:pt>
    <dgm:pt modelId="{2A632531-A31A-4E59-A9EE-A736574545F3}">
      <dgm:prSet/>
      <dgm:spPr/>
      <dgm:t>
        <a:bodyPr/>
        <a:lstStyle/>
        <a:p>
          <a:r>
            <a:rPr lang="en-US">
              <a:solidFill>
                <a:schemeClr val="tx1"/>
              </a:solidFill>
            </a:rPr>
            <a:t>Specialized funding for students turning 22 within that fiscal year</a:t>
          </a:r>
        </a:p>
      </dgm:t>
      <dgm:extLst>
        <a:ext uri="{E40237B7-FDA0-4F09-8148-C483321AD2D9}">
          <dgm14:cNvPr xmlns:dgm14="http://schemas.microsoft.com/office/drawing/2010/diagram" id="0" name=""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
        </a:ext>
      </dgm:extLst>
    </dgm:pt>
    <dgm:pt modelId="{471674A5-807D-4E88-B3FB-632FA45300C1}" type="parTrans" cxnId="{31FD12FC-177E-4508-AAE9-E2A7F63817C6}">
      <dgm:prSet/>
      <dgm:spPr/>
      <dgm:t>
        <a:bodyPr/>
        <a:lstStyle/>
        <a:p>
          <a:endParaRPr lang="en-US">
            <a:solidFill>
              <a:schemeClr val="tx1"/>
            </a:solidFill>
          </a:endParaRPr>
        </a:p>
      </dgm:t>
    </dgm:pt>
    <dgm:pt modelId="{A2D2CF50-58FF-4777-88B0-8B732F90B391}" type="sibTrans" cxnId="{31FD12FC-177E-4508-AAE9-E2A7F63817C6}">
      <dgm:prSet/>
      <dgm:spPr/>
      <dgm:t>
        <a:bodyPr/>
        <a:lstStyle/>
        <a:p>
          <a:endParaRPr lang="en-US">
            <a:solidFill>
              <a:schemeClr val="tx1"/>
            </a:solidFill>
          </a:endParaRPr>
        </a:p>
      </dgm:t>
    </dgm:pt>
    <dgm:pt modelId="{C266F775-E907-48DA-9831-3EF7DC22B376}" type="pres">
      <dgm:prSet presAssocID="{A94BD563-1C46-4AA4-97CF-B3A62D98A80C}" presName="linear" presStyleCnt="0">
        <dgm:presLayoutVars>
          <dgm:animLvl val="lvl"/>
          <dgm:resizeHandles val="exact"/>
        </dgm:presLayoutVars>
      </dgm:prSet>
      <dgm:spPr/>
    </dgm:pt>
    <dgm:pt modelId="{106BF288-6C89-4A90-AFEB-93770A0720D0}" type="pres">
      <dgm:prSet presAssocID="{E08A4BA0-8092-4A2D-81D5-4080F97F925E}" presName="parentText" presStyleLbl="node1" presStyleIdx="0" presStyleCnt="5">
        <dgm:presLayoutVars>
          <dgm:chMax val="0"/>
          <dgm:bulletEnabled val="1"/>
        </dgm:presLayoutVars>
      </dgm:prSet>
      <dgm:spPr/>
    </dgm:pt>
    <dgm:pt modelId="{0377440D-344C-4AAC-9C1E-37354B9D5C37}" type="pres">
      <dgm:prSet presAssocID="{774E8565-F885-421A-B4E9-33F313C8899F}" presName="spacer" presStyleCnt="0"/>
      <dgm:spPr/>
    </dgm:pt>
    <dgm:pt modelId="{F5ABF637-5E6F-4A6B-99DF-5DA74854F180}" type="pres">
      <dgm:prSet presAssocID="{7D121A8E-5CC1-4333-9ED3-4CFCC1F5A301}" presName="parentText" presStyleLbl="node1" presStyleIdx="1" presStyleCnt="5">
        <dgm:presLayoutVars>
          <dgm:chMax val="0"/>
          <dgm:bulletEnabled val="1"/>
        </dgm:presLayoutVars>
      </dgm:prSet>
      <dgm:spPr/>
    </dgm:pt>
    <dgm:pt modelId="{C9B08B18-5C86-46C2-9B4C-0988EEB511A9}" type="pres">
      <dgm:prSet presAssocID="{367D8AEB-9406-4AA4-A436-29F278A6041A}" presName="spacer" presStyleCnt="0"/>
      <dgm:spPr/>
    </dgm:pt>
    <dgm:pt modelId="{DFCFDD8E-0B7C-4402-9C50-8862AD8C17CF}" type="pres">
      <dgm:prSet presAssocID="{E72844BF-3497-4B1E-898E-D7469429C9BB}" presName="parentText" presStyleLbl="node1" presStyleIdx="2" presStyleCnt="5">
        <dgm:presLayoutVars>
          <dgm:chMax val="0"/>
          <dgm:bulletEnabled val="1"/>
        </dgm:presLayoutVars>
      </dgm:prSet>
      <dgm:spPr/>
    </dgm:pt>
    <dgm:pt modelId="{806E4D21-829B-4784-B60F-50CC6D23E15B}" type="pres">
      <dgm:prSet presAssocID="{6DEAC33D-9397-4E20-8931-374E2DDB68B4}" presName="spacer" presStyleCnt="0"/>
      <dgm:spPr/>
    </dgm:pt>
    <dgm:pt modelId="{A5D10DF5-671A-46CA-81BC-2802A945E79B}" type="pres">
      <dgm:prSet presAssocID="{60F5FD87-8347-4224-BB7F-6CBF3BDE288E}" presName="parentText" presStyleLbl="node1" presStyleIdx="3" presStyleCnt="5">
        <dgm:presLayoutVars>
          <dgm:chMax val="0"/>
          <dgm:bulletEnabled val="1"/>
        </dgm:presLayoutVars>
      </dgm:prSet>
      <dgm:spPr/>
    </dgm:pt>
    <dgm:pt modelId="{3113205A-0A99-481E-9124-2317C3CAACF1}" type="pres">
      <dgm:prSet presAssocID="{244B1E56-EC27-4D1B-927F-258DEDCB1383}" presName="spacer" presStyleCnt="0"/>
      <dgm:spPr/>
    </dgm:pt>
    <dgm:pt modelId="{CC3BF25B-B3CA-4451-9CF9-80DB592E0980}" type="pres">
      <dgm:prSet presAssocID="{2A632531-A31A-4E59-A9EE-A736574545F3}" presName="parentText" presStyleLbl="node1" presStyleIdx="4" presStyleCnt="5">
        <dgm:presLayoutVars>
          <dgm:chMax val="0"/>
          <dgm:bulletEnabled val="1"/>
        </dgm:presLayoutVars>
      </dgm:prSet>
      <dgm:spPr/>
    </dgm:pt>
  </dgm:ptLst>
  <dgm:cxnLst>
    <dgm:cxn modelId="{15A41C08-D140-4CCB-BE00-85525FE93BAB}" type="presOf" srcId="{E08A4BA0-8092-4A2D-81D5-4080F97F925E}" destId="{106BF288-6C89-4A90-AFEB-93770A0720D0}" srcOrd="0" destOrd="0" presId="urn:microsoft.com/office/officeart/2005/8/layout/vList2"/>
    <dgm:cxn modelId="{719C5622-C0A2-4E64-8EAF-513911AAB604}" type="presOf" srcId="{E72844BF-3497-4B1E-898E-D7469429C9BB}" destId="{DFCFDD8E-0B7C-4402-9C50-8862AD8C17CF}" srcOrd="0" destOrd="0" presId="urn:microsoft.com/office/officeart/2005/8/layout/vList2"/>
    <dgm:cxn modelId="{BC70FF27-58C4-4EE7-9D7B-77F144249309}" type="presOf" srcId="{7D121A8E-5CC1-4333-9ED3-4CFCC1F5A301}" destId="{F5ABF637-5E6F-4A6B-99DF-5DA74854F180}" srcOrd="0" destOrd="0" presId="urn:microsoft.com/office/officeart/2005/8/layout/vList2"/>
    <dgm:cxn modelId="{D1C1ED84-FDE1-4EBC-B575-1CC9E3481C66}" srcId="{A94BD563-1C46-4AA4-97CF-B3A62D98A80C}" destId="{E08A4BA0-8092-4A2D-81D5-4080F97F925E}" srcOrd="0" destOrd="0" parTransId="{1BDFA8EF-B1A5-44B1-9E91-D7B3342BD4F1}" sibTransId="{774E8565-F885-421A-B4E9-33F313C8899F}"/>
    <dgm:cxn modelId="{EA7F699B-C33F-4929-B2CF-27DD729D7867}" type="presOf" srcId="{60F5FD87-8347-4224-BB7F-6CBF3BDE288E}" destId="{A5D10DF5-671A-46CA-81BC-2802A945E79B}" srcOrd="0" destOrd="0" presId="urn:microsoft.com/office/officeart/2005/8/layout/vList2"/>
    <dgm:cxn modelId="{58EC159C-8E2F-4AC1-A212-F0D5F68AF300}" type="presOf" srcId="{2A632531-A31A-4E59-A9EE-A736574545F3}" destId="{CC3BF25B-B3CA-4451-9CF9-80DB592E0980}" srcOrd="0" destOrd="0" presId="urn:microsoft.com/office/officeart/2005/8/layout/vList2"/>
    <dgm:cxn modelId="{1FC517BE-651A-4BAE-A09D-4FB844DD6BF2}" srcId="{A94BD563-1C46-4AA4-97CF-B3A62D98A80C}" destId="{7D121A8E-5CC1-4333-9ED3-4CFCC1F5A301}" srcOrd="1" destOrd="0" parTransId="{1E3AE64A-4F6B-41A0-9B33-3D56A9606832}" sibTransId="{367D8AEB-9406-4AA4-A436-29F278A6041A}"/>
    <dgm:cxn modelId="{C1096CC0-566D-4F63-A200-39A5F4FA1656}" type="presOf" srcId="{A94BD563-1C46-4AA4-97CF-B3A62D98A80C}" destId="{C266F775-E907-48DA-9831-3EF7DC22B376}" srcOrd="0" destOrd="0" presId="urn:microsoft.com/office/officeart/2005/8/layout/vList2"/>
    <dgm:cxn modelId="{054723EC-790C-47C4-BFFB-FA1814C3DC94}" srcId="{A94BD563-1C46-4AA4-97CF-B3A62D98A80C}" destId="{E72844BF-3497-4B1E-898E-D7469429C9BB}" srcOrd="2" destOrd="0" parTransId="{ACF59CD3-35B1-4886-9F9B-5E63BF3C70BF}" sibTransId="{6DEAC33D-9397-4E20-8931-374E2DDB68B4}"/>
    <dgm:cxn modelId="{20419BF3-5652-4F1F-A5C6-B7745A926D17}" srcId="{A94BD563-1C46-4AA4-97CF-B3A62D98A80C}" destId="{60F5FD87-8347-4224-BB7F-6CBF3BDE288E}" srcOrd="3" destOrd="0" parTransId="{37363F8E-09CA-4CAC-90C6-B575A2B96D67}" sibTransId="{244B1E56-EC27-4D1B-927F-258DEDCB1383}"/>
    <dgm:cxn modelId="{31FD12FC-177E-4508-AAE9-E2A7F63817C6}" srcId="{A94BD563-1C46-4AA4-97CF-B3A62D98A80C}" destId="{2A632531-A31A-4E59-A9EE-A736574545F3}" srcOrd="4" destOrd="0" parTransId="{471674A5-807D-4E88-B3FB-632FA45300C1}" sibTransId="{A2D2CF50-58FF-4777-88B0-8B732F90B391}"/>
    <dgm:cxn modelId="{06085200-DD52-4E78-9CAE-2B43AB0D84E4}" type="presParOf" srcId="{C266F775-E907-48DA-9831-3EF7DC22B376}" destId="{106BF288-6C89-4A90-AFEB-93770A0720D0}" srcOrd="0" destOrd="0" presId="urn:microsoft.com/office/officeart/2005/8/layout/vList2"/>
    <dgm:cxn modelId="{BA2B1B6E-3B09-4B85-BDE7-A3800175DA62}" type="presParOf" srcId="{C266F775-E907-48DA-9831-3EF7DC22B376}" destId="{0377440D-344C-4AAC-9C1E-37354B9D5C37}" srcOrd="1" destOrd="0" presId="urn:microsoft.com/office/officeart/2005/8/layout/vList2"/>
    <dgm:cxn modelId="{BD228E25-A12A-4A67-B9D3-078A9A148B66}" type="presParOf" srcId="{C266F775-E907-48DA-9831-3EF7DC22B376}" destId="{F5ABF637-5E6F-4A6B-99DF-5DA74854F180}" srcOrd="2" destOrd="0" presId="urn:microsoft.com/office/officeart/2005/8/layout/vList2"/>
    <dgm:cxn modelId="{A99E48AB-F074-4680-B278-6C647504786F}" type="presParOf" srcId="{C266F775-E907-48DA-9831-3EF7DC22B376}" destId="{C9B08B18-5C86-46C2-9B4C-0988EEB511A9}" srcOrd="3" destOrd="0" presId="urn:microsoft.com/office/officeart/2005/8/layout/vList2"/>
    <dgm:cxn modelId="{090C7544-2E1D-4521-96CC-C03D72FFB1CB}" type="presParOf" srcId="{C266F775-E907-48DA-9831-3EF7DC22B376}" destId="{DFCFDD8E-0B7C-4402-9C50-8862AD8C17CF}" srcOrd="4" destOrd="0" presId="urn:microsoft.com/office/officeart/2005/8/layout/vList2"/>
    <dgm:cxn modelId="{C8723E27-268D-4A2D-8C3A-AC6F964C3C09}" type="presParOf" srcId="{C266F775-E907-48DA-9831-3EF7DC22B376}" destId="{806E4D21-829B-4784-B60F-50CC6D23E15B}" srcOrd="5" destOrd="0" presId="urn:microsoft.com/office/officeart/2005/8/layout/vList2"/>
    <dgm:cxn modelId="{A6C72523-A666-46AF-959D-0BCB0AD9AE91}" type="presParOf" srcId="{C266F775-E907-48DA-9831-3EF7DC22B376}" destId="{A5D10DF5-671A-46CA-81BC-2802A945E79B}" srcOrd="6" destOrd="0" presId="urn:microsoft.com/office/officeart/2005/8/layout/vList2"/>
    <dgm:cxn modelId="{AD49AD3F-EB13-4CA7-B16C-F19A8F93F266}" type="presParOf" srcId="{C266F775-E907-48DA-9831-3EF7DC22B376}" destId="{3113205A-0A99-481E-9124-2317C3CAACF1}" srcOrd="7" destOrd="0" presId="urn:microsoft.com/office/officeart/2005/8/layout/vList2"/>
    <dgm:cxn modelId="{8F30E0E9-DCF6-4FB8-B453-CD090E272782}" type="presParOf" srcId="{C266F775-E907-48DA-9831-3EF7DC22B376}" destId="{CC3BF25B-B3CA-4451-9CF9-80DB592E0980}"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DA7A5F-AAA5-4F63-A4D2-D623EB35F7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EA7224-0F6F-46B6-941F-FDA510B53A1C}">
      <dgm:prSet/>
      <dgm:spPr/>
      <dgm:t>
        <a:bodyPr/>
        <a:lstStyle/>
        <a:p>
          <a:r>
            <a:rPr lang="en-US">
              <a:solidFill>
                <a:schemeClr val="tx1"/>
              </a:solidFill>
            </a:rPr>
            <a:t>688 referral is not the same as the DDS adult eligibility</a:t>
          </a:r>
        </a:p>
      </dgm:t>
    </dgm:pt>
    <dgm:pt modelId="{BC69A5DF-58A2-4CD9-9B69-238B48784130}" type="parTrans" cxnId="{4D6B51D3-FCA2-43F7-B17C-F8D49AFC7A14}">
      <dgm:prSet/>
      <dgm:spPr/>
      <dgm:t>
        <a:bodyPr/>
        <a:lstStyle/>
        <a:p>
          <a:endParaRPr lang="en-US">
            <a:solidFill>
              <a:schemeClr val="tx1"/>
            </a:solidFill>
          </a:endParaRPr>
        </a:p>
      </dgm:t>
    </dgm:pt>
    <dgm:pt modelId="{3C875531-A8A6-4580-972C-56E6856A96A7}" type="sibTrans" cxnId="{4D6B51D3-FCA2-43F7-B17C-F8D49AFC7A14}">
      <dgm:prSet/>
      <dgm:spPr/>
      <dgm:t>
        <a:bodyPr/>
        <a:lstStyle/>
        <a:p>
          <a:endParaRPr lang="en-US">
            <a:solidFill>
              <a:schemeClr val="tx1"/>
            </a:solidFill>
          </a:endParaRPr>
        </a:p>
      </dgm:t>
    </dgm:pt>
    <dgm:pt modelId="{155BB288-093B-4ADF-A68C-6FABBC1EAB62}">
      <dgm:prSet/>
      <dgm:spPr/>
      <dgm:t>
        <a:bodyPr/>
        <a:lstStyle/>
        <a:p>
          <a:r>
            <a:rPr lang="en-US">
              <a:solidFill>
                <a:schemeClr val="tx1"/>
              </a:solidFill>
            </a:rPr>
            <a:t>A 688 referral is still needed if known to DDS as a child or already determined adult eligible</a:t>
          </a:r>
        </a:p>
      </dgm:t>
    </dgm:pt>
    <dgm:pt modelId="{BC27456E-BFB1-425A-B338-5F70B7D7C40F}" type="parTrans" cxnId="{125F15AE-BE8D-4B1B-B3F5-C1BB1E21A449}">
      <dgm:prSet/>
      <dgm:spPr/>
      <dgm:t>
        <a:bodyPr/>
        <a:lstStyle/>
        <a:p>
          <a:endParaRPr lang="en-US">
            <a:solidFill>
              <a:schemeClr val="tx1"/>
            </a:solidFill>
          </a:endParaRPr>
        </a:p>
      </dgm:t>
    </dgm:pt>
    <dgm:pt modelId="{208BAABC-F3F9-4CDE-A75B-C8C0CD8EF8EA}" type="sibTrans" cxnId="{125F15AE-BE8D-4B1B-B3F5-C1BB1E21A449}">
      <dgm:prSet/>
      <dgm:spPr/>
      <dgm:t>
        <a:bodyPr/>
        <a:lstStyle/>
        <a:p>
          <a:endParaRPr lang="en-US">
            <a:solidFill>
              <a:schemeClr val="tx1"/>
            </a:solidFill>
          </a:endParaRPr>
        </a:p>
      </dgm:t>
    </dgm:pt>
    <dgm:pt modelId="{DCD7AF19-255B-40DB-95FB-6D3B3A731305}">
      <dgm:prSet/>
      <dgm:spPr/>
      <dgm:t>
        <a:bodyPr/>
        <a:lstStyle/>
        <a:p>
          <a:r>
            <a:rPr lang="en-US">
              <a:solidFill>
                <a:schemeClr val="tx1"/>
              </a:solidFill>
            </a:rPr>
            <a:t>DDS Transition Coordinator plays key role in planning</a:t>
          </a:r>
        </a:p>
      </dgm:t>
    </dgm:pt>
    <dgm:pt modelId="{E1078AAA-3930-447A-8B78-AF430D203C61}" type="parTrans" cxnId="{1A3A3900-DC04-4F7C-A8E2-64ACEC3B7A91}">
      <dgm:prSet/>
      <dgm:spPr/>
      <dgm:t>
        <a:bodyPr/>
        <a:lstStyle/>
        <a:p>
          <a:endParaRPr lang="en-US">
            <a:solidFill>
              <a:schemeClr val="tx1"/>
            </a:solidFill>
          </a:endParaRPr>
        </a:p>
      </dgm:t>
    </dgm:pt>
    <dgm:pt modelId="{F4EA941B-DEC8-426B-90C7-7D2DF42653FB}" type="sibTrans" cxnId="{1A3A3900-DC04-4F7C-A8E2-64ACEC3B7A91}">
      <dgm:prSet/>
      <dgm:spPr/>
      <dgm:t>
        <a:bodyPr/>
        <a:lstStyle/>
        <a:p>
          <a:endParaRPr lang="en-US">
            <a:solidFill>
              <a:schemeClr val="tx1"/>
            </a:solidFill>
          </a:endParaRPr>
        </a:p>
      </dgm:t>
    </dgm:pt>
    <dgm:pt modelId="{BFAE26B7-6FE0-4F50-A70F-7CB51A11D003}">
      <dgm:prSet/>
      <dgm:spPr/>
      <dgm:t>
        <a:bodyPr/>
        <a:lstStyle/>
        <a:p>
          <a:r>
            <a:rPr lang="en-US">
              <a:solidFill>
                <a:schemeClr val="tx1"/>
              </a:solidFill>
            </a:rPr>
            <a:t>Not a continuation of special education services</a:t>
          </a:r>
        </a:p>
      </dgm:t>
    </dgm:pt>
    <dgm:pt modelId="{9D14E3B8-0FAB-40F1-9283-59F2100E63A1}" type="parTrans" cxnId="{F76F6C69-2243-4A1B-93A4-74D4A919D431}">
      <dgm:prSet/>
      <dgm:spPr/>
      <dgm:t>
        <a:bodyPr/>
        <a:lstStyle/>
        <a:p>
          <a:endParaRPr lang="en-US">
            <a:solidFill>
              <a:schemeClr val="tx1"/>
            </a:solidFill>
          </a:endParaRPr>
        </a:p>
      </dgm:t>
    </dgm:pt>
    <dgm:pt modelId="{55EA31A9-885B-419A-87A7-BB6402730D76}" type="sibTrans" cxnId="{F76F6C69-2243-4A1B-93A4-74D4A919D431}">
      <dgm:prSet/>
      <dgm:spPr/>
      <dgm:t>
        <a:bodyPr/>
        <a:lstStyle/>
        <a:p>
          <a:endParaRPr lang="en-US">
            <a:solidFill>
              <a:schemeClr val="tx1"/>
            </a:solidFill>
          </a:endParaRPr>
        </a:p>
      </dgm:t>
    </dgm:pt>
    <dgm:pt modelId="{21A50138-C47F-4F50-9E93-2D37959796F5}">
      <dgm:prSet/>
      <dgm:spPr/>
      <dgm:t>
        <a:bodyPr/>
        <a:lstStyle/>
        <a:p>
          <a:r>
            <a:rPr lang="en-US">
              <a:solidFill>
                <a:schemeClr val="tx1"/>
              </a:solidFill>
            </a:rPr>
            <a:t>Submit the Ch 688 referral form two years before student leaves school</a:t>
          </a:r>
        </a:p>
      </dgm:t>
    </dgm:pt>
    <dgm:pt modelId="{42F8768E-AF5B-47AC-A29C-41713A548758}" type="parTrans" cxnId="{237431B5-7687-4F11-B064-0B3151B70B7E}">
      <dgm:prSet/>
      <dgm:spPr/>
      <dgm:t>
        <a:bodyPr/>
        <a:lstStyle/>
        <a:p>
          <a:endParaRPr lang="en-US">
            <a:solidFill>
              <a:schemeClr val="tx1"/>
            </a:solidFill>
          </a:endParaRPr>
        </a:p>
      </dgm:t>
    </dgm:pt>
    <dgm:pt modelId="{72FF94C0-5D75-4721-A4CF-4BF053462765}" type="sibTrans" cxnId="{237431B5-7687-4F11-B064-0B3151B70B7E}">
      <dgm:prSet/>
      <dgm:spPr/>
      <dgm:t>
        <a:bodyPr/>
        <a:lstStyle/>
        <a:p>
          <a:endParaRPr lang="en-US">
            <a:solidFill>
              <a:schemeClr val="tx1"/>
            </a:solidFill>
          </a:endParaRPr>
        </a:p>
      </dgm:t>
    </dgm:pt>
    <dgm:pt modelId="{C317CFC2-BBDA-465F-988A-4CAE08B62F4E}" type="pres">
      <dgm:prSet presAssocID="{E4DA7A5F-AAA5-4F63-A4D2-D623EB35F746}" presName="linear" presStyleCnt="0">
        <dgm:presLayoutVars>
          <dgm:animLvl val="lvl"/>
          <dgm:resizeHandles val="exact"/>
        </dgm:presLayoutVars>
      </dgm:prSet>
      <dgm:spPr/>
    </dgm:pt>
    <dgm:pt modelId="{4D4B1F1A-2349-4AE9-8D38-1453F5C8B892}" type="pres">
      <dgm:prSet presAssocID="{FBEA7224-0F6F-46B6-941F-FDA510B53A1C}" presName="parentText" presStyleLbl="node1" presStyleIdx="0" presStyleCnt="5">
        <dgm:presLayoutVars>
          <dgm:chMax val="0"/>
          <dgm:bulletEnabled val="1"/>
        </dgm:presLayoutVars>
      </dgm:prSet>
      <dgm:spPr/>
    </dgm:pt>
    <dgm:pt modelId="{CDCAC292-3739-4626-B3A8-0F9140877937}" type="pres">
      <dgm:prSet presAssocID="{3C875531-A8A6-4580-972C-56E6856A96A7}" presName="spacer" presStyleCnt="0"/>
      <dgm:spPr/>
    </dgm:pt>
    <dgm:pt modelId="{CFBC58A5-5B86-430A-B2A0-E0C8966C376B}" type="pres">
      <dgm:prSet presAssocID="{21A50138-C47F-4F50-9E93-2D37959796F5}" presName="parentText" presStyleLbl="node1" presStyleIdx="1" presStyleCnt="5">
        <dgm:presLayoutVars>
          <dgm:chMax val="0"/>
          <dgm:bulletEnabled val="1"/>
        </dgm:presLayoutVars>
      </dgm:prSet>
      <dgm:spPr/>
    </dgm:pt>
    <dgm:pt modelId="{6336E76F-F525-4E46-B6CA-F5AAC4854774}" type="pres">
      <dgm:prSet presAssocID="{72FF94C0-5D75-4721-A4CF-4BF053462765}" presName="spacer" presStyleCnt="0"/>
      <dgm:spPr/>
    </dgm:pt>
    <dgm:pt modelId="{1CB60D22-9F71-4B13-BB4D-A1DC943C5706}" type="pres">
      <dgm:prSet presAssocID="{BFAE26B7-6FE0-4F50-A70F-7CB51A11D003}" presName="parentText" presStyleLbl="node1" presStyleIdx="2" presStyleCnt="5">
        <dgm:presLayoutVars>
          <dgm:chMax val="0"/>
          <dgm:bulletEnabled val="1"/>
        </dgm:presLayoutVars>
      </dgm:prSet>
      <dgm:spPr/>
    </dgm:pt>
    <dgm:pt modelId="{081C7448-C63F-45BD-B4AD-159665F3BE7B}" type="pres">
      <dgm:prSet presAssocID="{55EA31A9-885B-419A-87A7-BB6402730D76}" presName="spacer" presStyleCnt="0"/>
      <dgm:spPr/>
    </dgm:pt>
    <dgm:pt modelId="{F7B7C854-C6E0-4DD4-911D-F8263E90F19D}" type="pres">
      <dgm:prSet presAssocID="{155BB288-093B-4ADF-A68C-6FABBC1EAB62}" presName="parentText" presStyleLbl="node1" presStyleIdx="3" presStyleCnt="5">
        <dgm:presLayoutVars>
          <dgm:chMax val="0"/>
          <dgm:bulletEnabled val="1"/>
        </dgm:presLayoutVars>
      </dgm:prSet>
      <dgm:spPr/>
    </dgm:pt>
    <dgm:pt modelId="{E225310F-8B10-4FCD-843A-11DA14D56123}" type="pres">
      <dgm:prSet presAssocID="{208BAABC-F3F9-4CDE-A75B-C8C0CD8EF8EA}" presName="spacer" presStyleCnt="0"/>
      <dgm:spPr/>
    </dgm:pt>
    <dgm:pt modelId="{E54BE363-1475-40EC-AEC6-18113051B399}" type="pres">
      <dgm:prSet presAssocID="{DCD7AF19-255B-40DB-95FB-6D3B3A731305}" presName="parentText" presStyleLbl="node1" presStyleIdx="4" presStyleCnt="5">
        <dgm:presLayoutVars>
          <dgm:chMax val="0"/>
          <dgm:bulletEnabled val="1"/>
        </dgm:presLayoutVars>
      </dgm:prSet>
      <dgm:spPr/>
    </dgm:pt>
  </dgm:ptLst>
  <dgm:cxnLst>
    <dgm:cxn modelId="{1A3A3900-DC04-4F7C-A8E2-64ACEC3B7A91}" srcId="{E4DA7A5F-AAA5-4F63-A4D2-D623EB35F746}" destId="{DCD7AF19-255B-40DB-95FB-6D3B3A731305}" srcOrd="4" destOrd="0" parTransId="{E1078AAA-3930-447A-8B78-AF430D203C61}" sibTransId="{F4EA941B-DEC8-426B-90C7-7D2DF42653FB}"/>
    <dgm:cxn modelId="{ABD19109-D2D3-4312-89BF-A611580CDC37}" type="presOf" srcId="{21A50138-C47F-4F50-9E93-2D37959796F5}" destId="{CFBC58A5-5B86-430A-B2A0-E0C8966C376B}" srcOrd="0" destOrd="0" presId="urn:microsoft.com/office/officeart/2005/8/layout/vList2"/>
    <dgm:cxn modelId="{F76F6C69-2243-4A1B-93A4-74D4A919D431}" srcId="{E4DA7A5F-AAA5-4F63-A4D2-D623EB35F746}" destId="{BFAE26B7-6FE0-4F50-A70F-7CB51A11D003}" srcOrd="2" destOrd="0" parTransId="{9D14E3B8-0FAB-40F1-9283-59F2100E63A1}" sibTransId="{55EA31A9-885B-419A-87A7-BB6402730D76}"/>
    <dgm:cxn modelId="{EC5E96A5-EC43-47F1-9E8E-641110F573A2}" type="presOf" srcId="{BFAE26B7-6FE0-4F50-A70F-7CB51A11D003}" destId="{1CB60D22-9F71-4B13-BB4D-A1DC943C5706}" srcOrd="0" destOrd="0" presId="urn:microsoft.com/office/officeart/2005/8/layout/vList2"/>
    <dgm:cxn modelId="{125F15AE-BE8D-4B1B-B3F5-C1BB1E21A449}" srcId="{E4DA7A5F-AAA5-4F63-A4D2-D623EB35F746}" destId="{155BB288-093B-4ADF-A68C-6FABBC1EAB62}" srcOrd="3" destOrd="0" parTransId="{BC27456E-BFB1-425A-B338-5F70B7D7C40F}" sibTransId="{208BAABC-F3F9-4CDE-A75B-C8C0CD8EF8EA}"/>
    <dgm:cxn modelId="{237431B5-7687-4F11-B064-0B3151B70B7E}" srcId="{E4DA7A5F-AAA5-4F63-A4D2-D623EB35F746}" destId="{21A50138-C47F-4F50-9E93-2D37959796F5}" srcOrd="1" destOrd="0" parTransId="{42F8768E-AF5B-47AC-A29C-41713A548758}" sibTransId="{72FF94C0-5D75-4721-A4CF-4BF053462765}"/>
    <dgm:cxn modelId="{A1D6A1BF-80D2-4A7C-A95B-D0C5B4B34D7A}" type="presOf" srcId="{155BB288-093B-4ADF-A68C-6FABBC1EAB62}" destId="{F7B7C854-C6E0-4DD4-911D-F8263E90F19D}" srcOrd="0" destOrd="0" presId="urn:microsoft.com/office/officeart/2005/8/layout/vList2"/>
    <dgm:cxn modelId="{4D6B51D3-FCA2-43F7-B17C-F8D49AFC7A14}" srcId="{E4DA7A5F-AAA5-4F63-A4D2-D623EB35F746}" destId="{FBEA7224-0F6F-46B6-941F-FDA510B53A1C}" srcOrd="0" destOrd="0" parTransId="{BC69A5DF-58A2-4CD9-9B69-238B48784130}" sibTransId="{3C875531-A8A6-4580-972C-56E6856A96A7}"/>
    <dgm:cxn modelId="{C838ABE3-32FB-400D-983F-F95BD3ADAC4A}" type="presOf" srcId="{FBEA7224-0F6F-46B6-941F-FDA510B53A1C}" destId="{4D4B1F1A-2349-4AE9-8D38-1453F5C8B892}" srcOrd="0" destOrd="0" presId="urn:microsoft.com/office/officeart/2005/8/layout/vList2"/>
    <dgm:cxn modelId="{87A680F7-FC21-49D9-BA46-FC1CA2553FDE}" type="presOf" srcId="{DCD7AF19-255B-40DB-95FB-6D3B3A731305}" destId="{E54BE363-1475-40EC-AEC6-18113051B399}" srcOrd="0" destOrd="0" presId="urn:microsoft.com/office/officeart/2005/8/layout/vList2"/>
    <dgm:cxn modelId="{10DD84FB-9507-4463-A4A8-BD54F5EA85C2}" type="presOf" srcId="{E4DA7A5F-AAA5-4F63-A4D2-D623EB35F746}" destId="{C317CFC2-BBDA-465F-988A-4CAE08B62F4E}" srcOrd="0" destOrd="0" presId="urn:microsoft.com/office/officeart/2005/8/layout/vList2"/>
    <dgm:cxn modelId="{D323F818-D4F4-417F-8168-C0D2AEBB795C}" type="presParOf" srcId="{C317CFC2-BBDA-465F-988A-4CAE08B62F4E}" destId="{4D4B1F1A-2349-4AE9-8D38-1453F5C8B892}" srcOrd="0" destOrd="0" presId="urn:microsoft.com/office/officeart/2005/8/layout/vList2"/>
    <dgm:cxn modelId="{7DA1029D-1577-42CA-8116-838253C10B48}" type="presParOf" srcId="{C317CFC2-BBDA-465F-988A-4CAE08B62F4E}" destId="{CDCAC292-3739-4626-B3A8-0F9140877937}" srcOrd="1" destOrd="0" presId="urn:microsoft.com/office/officeart/2005/8/layout/vList2"/>
    <dgm:cxn modelId="{F746D0AD-947C-44C9-91E2-CFCD7C2A07F9}" type="presParOf" srcId="{C317CFC2-BBDA-465F-988A-4CAE08B62F4E}" destId="{CFBC58A5-5B86-430A-B2A0-E0C8966C376B}" srcOrd="2" destOrd="0" presId="urn:microsoft.com/office/officeart/2005/8/layout/vList2"/>
    <dgm:cxn modelId="{875A7530-A288-4F75-B370-97436E38DC65}" type="presParOf" srcId="{C317CFC2-BBDA-465F-988A-4CAE08B62F4E}" destId="{6336E76F-F525-4E46-B6CA-F5AAC4854774}" srcOrd="3" destOrd="0" presId="urn:microsoft.com/office/officeart/2005/8/layout/vList2"/>
    <dgm:cxn modelId="{C8FE1301-CC3C-40F3-81DA-1E2BA01987BB}" type="presParOf" srcId="{C317CFC2-BBDA-465F-988A-4CAE08B62F4E}" destId="{1CB60D22-9F71-4B13-BB4D-A1DC943C5706}" srcOrd="4" destOrd="0" presId="urn:microsoft.com/office/officeart/2005/8/layout/vList2"/>
    <dgm:cxn modelId="{E7C6AC79-86B1-448A-AA64-FF2C4566A632}" type="presParOf" srcId="{C317CFC2-BBDA-465F-988A-4CAE08B62F4E}" destId="{081C7448-C63F-45BD-B4AD-159665F3BE7B}" srcOrd="5" destOrd="0" presId="urn:microsoft.com/office/officeart/2005/8/layout/vList2"/>
    <dgm:cxn modelId="{312AB1D1-186D-4547-BDC4-4B84C5A74AA1}" type="presParOf" srcId="{C317CFC2-BBDA-465F-988A-4CAE08B62F4E}" destId="{F7B7C854-C6E0-4DD4-911D-F8263E90F19D}" srcOrd="6" destOrd="0" presId="urn:microsoft.com/office/officeart/2005/8/layout/vList2"/>
    <dgm:cxn modelId="{134AAE90-3E53-4C58-8E4B-95EB509441AB}" type="presParOf" srcId="{C317CFC2-BBDA-465F-988A-4CAE08B62F4E}" destId="{E225310F-8B10-4FCD-843A-11DA14D56123}" srcOrd="7" destOrd="0" presId="urn:microsoft.com/office/officeart/2005/8/layout/vList2"/>
    <dgm:cxn modelId="{548E91B3-D323-4A35-B329-2BCC345D7681}" type="presParOf" srcId="{C317CFC2-BBDA-465F-988A-4CAE08B62F4E}" destId="{E54BE363-1475-40EC-AEC6-18113051B3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86B150-6419-4BAC-80C3-C4AD87A3BC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E3FC7B-11A0-4376-95EC-D39D58B1CA5F}">
      <dgm:prSet/>
      <dgm:spPr/>
      <dgm:t>
        <a:bodyPr/>
        <a:lstStyle/>
        <a:p>
          <a:r>
            <a:rPr lang="en-US" dirty="0">
              <a:solidFill>
                <a:schemeClr val="tx1"/>
              </a:solidFill>
            </a:rPr>
            <a:t>Open Interest now through March 31, 2023</a:t>
          </a:r>
        </a:p>
      </dgm:t>
      <dgm:extLst>
        <a:ext uri="{E40237B7-FDA0-4F09-8148-C483321AD2D9}">
          <dgm14:cNvPr xmlns:dgm14="http://schemas.microsoft.com/office/drawing/2010/diagram" id="0" name="" descr="Open Interest now through March 31, 2023&#10;Wraparound in-home programming focused on skill development and community integration&#10;Dedicated Family Navigator works with family&#10;The 55/45 Rule&#10;Online interest submission"/>
        </a:ext>
      </dgm:extLst>
    </dgm:pt>
    <dgm:pt modelId="{496BCD62-868E-4D5B-A8B4-10B556E668F8}" type="parTrans" cxnId="{58EF0BAE-CDDF-4F03-BD58-8BB2DCD4E167}">
      <dgm:prSet/>
      <dgm:spPr/>
      <dgm:t>
        <a:bodyPr/>
        <a:lstStyle/>
        <a:p>
          <a:endParaRPr lang="en-US"/>
        </a:p>
      </dgm:t>
    </dgm:pt>
    <dgm:pt modelId="{4CFC7D16-2D45-47FF-A061-27AB13C201E5}" type="sibTrans" cxnId="{58EF0BAE-CDDF-4F03-BD58-8BB2DCD4E167}">
      <dgm:prSet/>
      <dgm:spPr/>
      <dgm:t>
        <a:bodyPr/>
        <a:lstStyle/>
        <a:p>
          <a:endParaRPr lang="en-US"/>
        </a:p>
      </dgm:t>
    </dgm:pt>
    <dgm:pt modelId="{28ADEBFF-27EE-4852-8526-89C3231AE631}">
      <dgm:prSet/>
      <dgm:spPr/>
      <dgm:t>
        <a:bodyPr/>
        <a:lstStyle/>
        <a:p>
          <a:r>
            <a:rPr lang="en-US" dirty="0">
              <a:solidFill>
                <a:schemeClr val="tx1"/>
              </a:solidFill>
            </a:rPr>
            <a:t>Wraparound in-home programming focused on skill development and community integration</a:t>
          </a:r>
        </a:p>
      </dgm:t>
      <dgm:extLst>
        <a:ext uri="{E40237B7-FDA0-4F09-8148-C483321AD2D9}">
          <dgm14:cNvPr xmlns:dgm14="http://schemas.microsoft.com/office/drawing/2010/diagram" id="0" name="" descr="Open Interest now through March 31, 2023&#10;Wraparound in-home programming focused on skill development and community integration&#10;Dedicated Family Navigator works with family&#10;The 55/45 Rule&#10;Online interest submission"/>
        </a:ext>
      </dgm:extLst>
    </dgm:pt>
    <dgm:pt modelId="{FC7FEDC7-A1D9-416E-8EB0-F36049BF8946}" type="parTrans" cxnId="{EFB66402-716E-4DDD-89CF-3C5744BBBB24}">
      <dgm:prSet/>
      <dgm:spPr/>
      <dgm:t>
        <a:bodyPr/>
        <a:lstStyle/>
        <a:p>
          <a:endParaRPr lang="en-US"/>
        </a:p>
      </dgm:t>
    </dgm:pt>
    <dgm:pt modelId="{5BF2C4D5-FA76-43BB-96AB-D8EE9A108BB9}" type="sibTrans" cxnId="{EFB66402-716E-4DDD-89CF-3C5744BBBB24}">
      <dgm:prSet/>
      <dgm:spPr/>
      <dgm:t>
        <a:bodyPr/>
        <a:lstStyle/>
        <a:p>
          <a:endParaRPr lang="en-US"/>
        </a:p>
      </dgm:t>
    </dgm:pt>
    <dgm:pt modelId="{91DB9EEB-BD0A-4899-B0D6-114EB35AC04D}">
      <dgm:prSet/>
      <dgm:spPr/>
      <dgm:t>
        <a:bodyPr/>
        <a:lstStyle/>
        <a:p>
          <a:r>
            <a:rPr lang="en-US" dirty="0">
              <a:solidFill>
                <a:schemeClr val="tx1"/>
              </a:solidFill>
            </a:rPr>
            <a:t>Dedicated Family Navigator works with family</a:t>
          </a:r>
        </a:p>
      </dgm:t>
      <dgm:extLst>
        <a:ext uri="{E40237B7-FDA0-4F09-8148-C483321AD2D9}">
          <dgm14:cNvPr xmlns:dgm14="http://schemas.microsoft.com/office/drawing/2010/diagram" id="0" name="" descr="Open Interest now through March 31, 2023&#10;Wraparound in-home programming focused on skill development and community integration&#10;Dedicated Family Navigator works with family&#10;The 55/45 Rule&#10;Online interest submission"/>
        </a:ext>
      </dgm:extLst>
    </dgm:pt>
    <dgm:pt modelId="{2CBF2926-116D-413E-BF3B-F938DF79418B}" type="parTrans" cxnId="{90E9D016-49AD-460E-94E3-8C028494FEFE}">
      <dgm:prSet/>
      <dgm:spPr/>
      <dgm:t>
        <a:bodyPr/>
        <a:lstStyle/>
        <a:p>
          <a:endParaRPr lang="en-US"/>
        </a:p>
      </dgm:t>
    </dgm:pt>
    <dgm:pt modelId="{28D5FC7B-7844-4500-BF44-BDCEB500288E}" type="sibTrans" cxnId="{90E9D016-49AD-460E-94E3-8C028494FEFE}">
      <dgm:prSet/>
      <dgm:spPr/>
      <dgm:t>
        <a:bodyPr/>
        <a:lstStyle/>
        <a:p>
          <a:endParaRPr lang="en-US"/>
        </a:p>
      </dgm:t>
    </dgm:pt>
    <dgm:pt modelId="{157E8612-1264-42F7-B82B-D8E6897F1D68}">
      <dgm:prSet/>
      <dgm:spPr/>
      <dgm:t>
        <a:bodyPr/>
        <a:lstStyle/>
        <a:p>
          <a:r>
            <a:rPr lang="en-US" dirty="0">
              <a:solidFill>
                <a:schemeClr val="tx1"/>
              </a:solidFill>
            </a:rPr>
            <a:t>The 55/45 Rule</a:t>
          </a:r>
        </a:p>
      </dgm:t>
      <dgm:extLst>
        <a:ext uri="{E40237B7-FDA0-4F09-8148-C483321AD2D9}">
          <dgm14:cNvPr xmlns:dgm14="http://schemas.microsoft.com/office/drawing/2010/diagram" id="0" name="" descr="Open Interest now through March 31, 2023&#10;Wraparound in-home programming focused on skill development and community integration&#10;Dedicated Family Navigator works with family&#10;The 55/45 Rule&#10;Online interest submission"/>
        </a:ext>
      </dgm:extLst>
    </dgm:pt>
    <dgm:pt modelId="{6DBF2CC5-385D-4C5F-AE3F-99D41DF82AF7}" type="parTrans" cxnId="{453A466A-1678-4652-9761-53690AEFD774}">
      <dgm:prSet/>
      <dgm:spPr/>
      <dgm:t>
        <a:bodyPr/>
        <a:lstStyle/>
        <a:p>
          <a:endParaRPr lang="en-US"/>
        </a:p>
      </dgm:t>
    </dgm:pt>
    <dgm:pt modelId="{D519DCAA-A9DA-479D-B7D7-B857ADB2CA0E}" type="sibTrans" cxnId="{453A466A-1678-4652-9761-53690AEFD774}">
      <dgm:prSet/>
      <dgm:spPr/>
      <dgm:t>
        <a:bodyPr/>
        <a:lstStyle/>
        <a:p>
          <a:endParaRPr lang="en-US"/>
        </a:p>
      </dgm:t>
    </dgm:pt>
    <dgm:pt modelId="{9D57542E-25EE-4F01-8C84-D46F206F0EB4}">
      <dgm:prSet/>
      <dgm:spPr/>
      <dgm:t>
        <a:bodyPr/>
        <a:lstStyle/>
        <a:p>
          <a:r>
            <a:rPr lang="en-US" dirty="0">
              <a:solidFill>
                <a:schemeClr val="tx1"/>
              </a:solidFill>
            </a:rPr>
            <a:t>Online interest submission</a:t>
          </a:r>
        </a:p>
      </dgm:t>
      <dgm:extLst>
        <a:ext uri="{E40237B7-FDA0-4F09-8148-C483321AD2D9}">
          <dgm14:cNvPr xmlns:dgm14="http://schemas.microsoft.com/office/drawing/2010/diagram" id="0" name="" descr="Open Interest now through March 31, 2023&#10;Wraparound in-home programming focused on skill development and community integration&#10;Dedicated Family Navigator works with family&#10;The 55/45 Rule&#10;Online interest submission"/>
        </a:ext>
      </dgm:extLst>
    </dgm:pt>
    <dgm:pt modelId="{9A967780-2A81-4460-9422-A28266103A2D}" type="parTrans" cxnId="{9FCCB8CB-746A-4241-86FD-A44CDC12E270}">
      <dgm:prSet/>
      <dgm:spPr/>
      <dgm:t>
        <a:bodyPr/>
        <a:lstStyle/>
        <a:p>
          <a:endParaRPr lang="en-US"/>
        </a:p>
      </dgm:t>
    </dgm:pt>
    <dgm:pt modelId="{A861B2F0-1A8D-4012-A858-D309BBA1BDF9}" type="sibTrans" cxnId="{9FCCB8CB-746A-4241-86FD-A44CDC12E270}">
      <dgm:prSet/>
      <dgm:spPr/>
      <dgm:t>
        <a:bodyPr/>
        <a:lstStyle/>
        <a:p>
          <a:endParaRPr lang="en-US"/>
        </a:p>
      </dgm:t>
    </dgm:pt>
    <dgm:pt modelId="{AE297DDA-8D08-44C8-A200-2F2557CE2ADC}" type="pres">
      <dgm:prSet presAssocID="{4286B150-6419-4BAC-80C3-C4AD87A3BC5D}" presName="linear" presStyleCnt="0">
        <dgm:presLayoutVars>
          <dgm:animLvl val="lvl"/>
          <dgm:resizeHandles val="exact"/>
        </dgm:presLayoutVars>
      </dgm:prSet>
      <dgm:spPr/>
    </dgm:pt>
    <dgm:pt modelId="{41D14F79-E75E-4076-94F9-B07D5315D167}" type="pres">
      <dgm:prSet presAssocID="{14E3FC7B-11A0-4376-95EC-D39D58B1CA5F}" presName="parentText" presStyleLbl="node1" presStyleIdx="0" presStyleCnt="5">
        <dgm:presLayoutVars>
          <dgm:chMax val="0"/>
          <dgm:bulletEnabled val="1"/>
        </dgm:presLayoutVars>
      </dgm:prSet>
      <dgm:spPr/>
    </dgm:pt>
    <dgm:pt modelId="{5E0B79B5-8E35-4FA7-8717-D00D6B62F544}" type="pres">
      <dgm:prSet presAssocID="{4CFC7D16-2D45-47FF-A061-27AB13C201E5}" presName="spacer" presStyleCnt="0"/>
      <dgm:spPr/>
    </dgm:pt>
    <dgm:pt modelId="{7C7E2A41-40DD-4224-96D5-729B86DC022B}" type="pres">
      <dgm:prSet presAssocID="{28ADEBFF-27EE-4852-8526-89C3231AE631}" presName="parentText" presStyleLbl="node1" presStyleIdx="1" presStyleCnt="5">
        <dgm:presLayoutVars>
          <dgm:chMax val="0"/>
          <dgm:bulletEnabled val="1"/>
        </dgm:presLayoutVars>
      </dgm:prSet>
      <dgm:spPr/>
    </dgm:pt>
    <dgm:pt modelId="{6865582B-74FB-426A-89D7-F9F54733C413}" type="pres">
      <dgm:prSet presAssocID="{5BF2C4D5-FA76-43BB-96AB-D8EE9A108BB9}" presName="spacer" presStyleCnt="0"/>
      <dgm:spPr/>
    </dgm:pt>
    <dgm:pt modelId="{8ECB79EC-CE0D-490D-8E82-9DA84080C1CF}" type="pres">
      <dgm:prSet presAssocID="{91DB9EEB-BD0A-4899-B0D6-114EB35AC04D}" presName="parentText" presStyleLbl="node1" presStyleIdx="2" presStyleCnt="5">
        <dgm:presLayoutVars>
          <dgm:chMax val="0"/>
          <dgm:bulletEnabled val="1"/>
        </dgm:presLayoutVars>
      </dgm:prSet>
      <dgm:spPr/>
    </dgm:pt>
    <dgm:pt modelId="{838967D0-9F9E-41AD-B945-0703FC2C253D}" type="pres">
      <dgm:prSet presAssocID="{28D5FC7B-7844-4500-BF44-BDCEB500288E}" presName="spacer" presStyleCnt="0"/>
      <dgm:spPr/>
    </dgm:pt>
    <dgm:pt modelId="{63722CA2-9CB2-4E7E-B88A-6B44BA01FBE4}" type="pres">
      <dgm:prSet presAssocID="{157E8612-1264-42F7-B82B-D8E6897F1D68}" presName="parentText" presStyleLbl="node1" presStyleIdx="3" presStyleCnt="5">
        <dgm:presLayoutVars>
          <dgm:chMax val="0"/>
          <dgm:bulletEnabled val="1"/>
        </dgm:presLayoutVars>
      </dgm:prSet>
      <dgm:spPr/>
    </dgm:pt>
    <dgm:pt modelId="{6D65DFF6-6EE5-4F18-9DDD-0C650157B887}" type="pres">
      <dgm:prSet presAssocID="{D519DCAA-A9DA-479D-B7D7-B857ADB2CA0E}" presName="spacer" presStyleCnt="0"/>
      <dgm:spPr/>
    </dgm:pt>
    <dgm:pt modelId="{A6D16A2F-96AC-4F1A-9906-090CD18BA535}" type="pres">
      <dgm:prSet presAssocID="{9D57542E-25EE-4F01-8C84-D46F206F0EB4}" presName="parentText" presStyleLbl="node1" presStyleIdx="4" presStyleCnt="5">
        <dgm:presLayoutVars>
          <dgm:chMax val="0"/>
          <dgm:bulletEnabled val="1"/>
        </dgm:presLayoutVars>
      </dgm:prSet>
      <dgm:spPr/>
    </dgm:pt>
  </dgm:ptLst>
  <dgm:cxnLst>
    <dgm:cxn modelId="{EFB66402-716E-4DDD-89CF-3C5744BBBB24}" srcId="{4286B150-6419-4BAC-80C3-C4AD87A3BC5D}" destId="{28ADEBFF-27EE-4852-8526-89C3231AE631}" srcOrd="1" destOrd="0" parTransId="{FC7FEDC7-A1D9-416E-8EB0-F36049BF8946}" sibTransId="{5BF2C4D5-FA76-43BB-96AB-D8EE9A108BB9}"/>
    <dgm:cxn modelId="{A8C5FE12-7FEC-47E4-A3EA-C36C0922FB81}" type="presOf" srcId="{4286B150-6419-4BAC-80C3-C4AD87A3BC5D}" destId="{AE297DDA-8D08-44C8-A200-2F2557CE2ADC}" srcOrd="0" destOrd="0" presId="urn:microsoft.com/office/officeart/2005/8/layout/vList2"/>
    <dgm:cxn modelId="{90E9D016-49AD-460E-94E3-8C028494FEFE}" srcId="{4286B150-6419-4BAC-80C3-C4AD87A3BC5D}" destId="{91DB9EEB-BD0A-4899-B0D6-114EB35AC04D}" srcOrd="2" destOrd="0" parTransId="{2CBF2926-116D-413E-BF3B-F938DF79418B}" sibTransId="{28D5FC7B-7844-4500-BF44-BDCEB500288E}"/>
    <dgm:cxn modelId="{03E7931D-85FA-4943-8517-946C75AFE7E6}" type="presOf" srcId="{14E3FC7B-11A0-4376-95EC-D39D58B1CA5F}" destId="{41D14F79-E75E-4076-94F9-B07D5315D167}" srcOrd="0" destOrd="0" presId="urn:microsoft.com/office/officeart/2005/8/layout/vList2"/>
    <dgm:cxn modelId="{8E25C527-F203-44A4-98CC-7897E24DCCBD}" type="presOf" srcId="{9D57542E-25EE-4F01-8C84-D46F206F0EB4}" destId="{A6D16A2F-96AC-4F1A-9906-090CD18BA535}" srcOrd="0" destOrd="0" presId="urn:microsoft.com/office/officeart/2005/8/layout/vList2"/>
    <dgm:cxn modelId="{453A466A-1678-4652-9761-53690AEFD774}" srcId="{4286B150-6419-4BAC-80C3-C4AD87A3BC5D}" destId="{157E8612-1264-42F7-B82B-D8E6897F1D68}" srcOrd="3" destOrd="0" parTransId="{6DBF2CC5-385D-4C5F-AE3F-99D41DF82AF7}" sibTransId="{D519DCAA-A9DA-479D-B7D7-B857ADB2CA0E}"/>
    <dgm:cxn modelId="{1AE2948E-9C67-4D00-9112-DFD9F302FFE9}" type="presOf" srcId="{91DB9EEB-BD0A-4899-B0D6-114EB35AC04D}" destId="{8ECB79EC-CE0D-490D-8E82-9DA84080C1CF}" srcOrd="0" destOrd="0" presId="urn:microsoft.com/office/officeart/2005/8/layout/vList2"/>
    <dgm:cxn modelId="{58EF0BAE-CDDF-4F03-BD58-8BB2DCD4E167}" srcId="{4286B150-6419-4BAC-80C3-C4AD87A3BC5D}" destId="{14E3FC7B-11A0-4376-95EC-D39D58B1CA5F}" srcOrd="0" destOrd="0" parTransId="{496BCD62-868E-4D5B-A8B4-10B556E668F8}" sibTransId="{4CFC7D16-2D45-47FF-A061-27AB13C201E5}"/>
    <dgm:cxn modelId="{4F11BFC9-930E-46F5-B558-C6D47CFC5B9C}" type="presOf" srcId="{28ADEBFF-27EE-4852-8526-89C3231AE631}" destId="{7C7E2A41-40DD-4224-96D5-729B86DC022B}" srcOrd="0" destOrd="0" presId="urn:microsoft.com/office/officeart/2005/8/layout/vList2"/>
    <dgm:cxn modelId="{9FCCB8CB-746A-4241-86FD-A44CDC12E270}" srcId="{4286B150-6419-4BAC-80C3-C4AD87A3BC5D}" destId="{9D57542E-25EE-4F01-8C84-D46F206F0EB4}" srcOrd="4" destOrd="0" parTransId="{9A967780-2A81-4460-9422-A28266103A2D}" sibTransId="{A861B2F0-1A8D-4012-A858-D309BBA1BDF9}"/>
    <dgm:cxn modelId="{3D49B7F1-40C8-4F87-863D-2895357B0234}" type="presOf" srcId="{157E8612-1264-42F7-B82B-D8E6897F1D68}" destId="{63722CA2-9CB2-4E7E-B88A-6B44BA01FBE4}" srcOrd="0" destOrd="0" presId="urn:microsoft.com/office/officeart/2005/8/layout/vList2"/>
    <dgm:cxn modelId="{1B3E5224-6322-4373-AE94-2D1618D60285}" type="presParOf" srcId="{AE297DDA-8D08-44C8-A200-2F2557CE2ADC}" destId="{41D14F79-E75E-4076-94F9-B07D5315D167}" srcOrd="0" destOrd="0" presId="urn:microsoft.com/office/officeart/2005/8/layout/vList2"/>
    <dgm:cxn modelId="{974AA7F3-CD86-4E19-B2C3-71BC1FCCD5E8}" type="presParOf" srcId="{AE297DDA-8D08-44C8-A200-2F2557CE2ADC}" destId="{5E0B79B5-8E35-4FA7-8717-D00D6B62F544}" srcOrd="1" destOrd="0" presId="urn:microsoft.com/office/officeart/2005/8/layout/vList2"/>
    <dgm:cxn modelId="{6F7F3791-69AF-4210-8C1D-FB33E7CE9AA4}" type="presParOf" srcId="{AE297DDA-8D08-44C8-A200-2F2557CE2ADC}" destId="{7C7E2A41-40DD-4224-96D5-729B86DC022B}" srcOrd="2" destOrd="0" presId="urn:microsoft.com/office/officeart/2005/8/layout/vList2"/>
    <dgm:cxn modelId="{8709D362-9D63-4955-9656-6BDD1A75EBE8}" type="presParOf" srcId="{AE297DDA-8D08-44C8-A200-2F2557CE2ADC}" destId="{6865582B-74FB-426A-89D7-F9F54733C413}" srcOrd="3" destOrd="0" presId="urn:microsoft.com/office/officeart/2005/8/layout/vList2"/>
    <dgm:cxn modelId="{CCE6C72D-D4CB-4F7E-8621-E03CAEF7F438}" type="presParOf" srcId="{AE297DDA-8D08-44C8-A200-2F2557CE2ADC}" destId="{8ECB79EC-CE0D-490D-8E82-9DA84080C1CF}" srcOrd="4" destOrd="0" presId="urn:microsoft.com/office/officeart/2005/8/layout/vList2"/>
    <dgm:cxn modelId="{3BDF4938-B608-4A85-8C9C-F0A984E98CF9}" type="presParOf" srcId="{AE297DDA-8D08-44C8-A200-2F2557CE2ADC}" destId="{838967D0-9F9E-41AD-B945-0703FC2C253D}" srcOrd="5" destOrd="0" presId="urn:microsoft.com/office/officeart/2005/8/layout/vList2"/>
    <dgm:cxn modelId="{ECA3C7B7-870D-431D-810F-D79F89AA50BE}" type="presParOf" srcId="{AE297DDA-8D08-44C8-A200-2F2557CE2ADC}" destId="{63722CA2-9CB2-4E7E-B88A-6B44BA01FBE4}" srcOrd="6" destOrd="0" presId="urn:microsoft.com/office/officeart/2005/8/layout/vList2"/>
    <dgm:cxn modelId="{E06CC09A-EBD8-468F-A5A5-B4B1F4668B45}" type="presParOf" srcId="{AE297DDA-8D08-44C8-A200-2F2557CE2ADC}" destId="{6D65DFF6-6EE5-4F18-9DDD-0C650157B887}" srcOrd="7" destOrd="0" presId="urn:microsoft.com/office/officeart/2005/8/layout/vList2"/>
    <dgm:cxn modelId="{1CD65496-509E-4973-831F-BFFBC6F4F4F1}" type="presParOf" srcId="{AE297DDA-8D08-44C8-A200-2F2557CE2ADC}" destId="{A6D16A2F-96AC-4F1A-9906-090CD18BA53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CEA3E-CDCB-4F03-A115-89F61D2AFB06}">
      <dsp:nvSpPr>
        <dsp:cNvPr id="0" name=""/>
        <dsp:cNvSpPr/>
      </dsp:nvSpPr>
      <dsp:spPr>
        <a:xfrm rot="5400000">
          <a:off x="-197683" y="242957"/>
          <a:ext cx="1317887" cy="9225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accent6">
                  <a:lumMod val="40000"/>
                  <a:lumOff val="60000"/>
                </a:schemeClr>
              </a:solidFill>
            </a:rPr>
            <a:t>0-2</a:t>
          </a:r>
          <a:r>
            <a:rPr lang="en-US" sz="2500" b="1" kern="1200">
              <a:solidFill>
                <a:srgbClr val="FFFF00"/>
              </a:solidFill>
            </a:rPr>
            <a:t> </a:t>
          </a:r>
        </a:p>
      </dsp:txBody>
      <dsp:txXfrm rot="-5400000">
        <a:off x="1" y="506535"/>
        <a:ext cx="922521" cy="395366"/>
      </dsp:txXfrm>
    </dsp:sp>
    <dsp:sp modelId="{37BE5C76-317A-49AF-BFA9-571266ABFF83}">
      <dsp:nvSpPr>
        <dsp:cNvPr id="0" name=""/>
        <dsp:cNvSpPr/>
      </dsp:nvSpPr>
      <dsp:spPr>
        <a:xfrm rot="5400000">
          <a:off x="4119319" y="-3179726"/>
          <a:ext cx="913481" cy="73070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a:latin typeface="Arial" panose="020B0604020202020204" pitchFamily="34" charset="0"/>
              <a:cs typeface="Arial" panose="020B0604020202020204" pitchFamily="34" charset="0"/>
            </a:rPr>
            <a:t>Primary service source: </a:t>
          </a:r>
          <a:r>
            <a:rPr lang="en-US" sz="1600" b="1" kern="1200">
              <a:latin typeface="Arial" panose="020B0604020202020204" pitchFamily="34" charset="0"/>
              <a:cs typeface="Arial" panose="020B0604020202020204" pitchFamily="34" charset="0"/>
            </a:rPr>
            <a:t>Early Intervention</a:t>
          </a:r>
        </a:p>
        <a:p>
          <a:pPr marL="342900" lvl="2" indent="-171450" algn="l" defTabSz="711200">
            <a:lnSpc>
              <a:spcPct val="90000"/>
            </a:lnSpc>
            <a:spcBef>
              <a:spcPct val="0"/>
            </a:spcBef>
            <a:spcAft>
              <a:spcPct val="15000"/>
            </a:spcAft>
            <a:buChar char="•"/>
          </a:pPr>
          <a:r>
            <a:rPr lang="en-US" sz="1600" b="0" kern="1200">
              <a:latin typeface="Arial" panose="020B0604020202020204" pitchFamily="34" charset="0"/>
              <a:cs typeface="Arial" panose="020B0604020202020204" pitchFamily="34" charset="0"/>
            </a:rPr>
            <a:t>Services, supports, school transition assistance</a:t>
          </a:r>
        </a:p>
        <a:p>
          <a:pPr marL="171450" lvl="1" indent="-171450" algn="l" defTabSz="711200">
            <a:lnSpc>
              <a:spcPct val="90000"/>
            </a:lnSpc>
            <a:spcBef>
              <a:spcPct val="0"/>
            </a:spcBef>
            <a:spcAft>
              <a:spcPct val="15000"/>
            </a:spcAft>
            <a:buChar char="•"/>
          </a:pPr>
          <a:r>
            <a:rPr lang="en-US" sz="1600" b="0" kern="1200">
              <a:latin typeface="Arial" panose="020B0604020202020204" pitchFamily="34" charset="0"/>
              <a:cs typeface="Arial" panose="020B0604020202020204" pitchFamily="34" charset="0"/>
            </a:rPr>
            <a:t>DDS funds Family Support programs to supplement</a:t>
          </a:r>
        </a:p>
      </dsp:txBody>
      <dsp:txXfrm rot="-5400000">
        <a:off x="922521" y="61664"/>
        <a:ext cx="7262486" cy="824297"/>
      </dsp:txXfrm>
    </dsp:sp>
    <dsp:sp modelId="{90020814-E729-4CE9-8A63-59B4867F21B6}">
      <dsp:nvSpPr>
        <dsp:cNvPr id="0" name=""/>
        <dsp:cNvSpPr/>
      </dsp:nvSpPr>
      <dsp:spPr>
        <a:xfrm rot="5400000">
          <a:off x="-197683" y="1183385"/>
          <a:ext cx="1317887" cy="9225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accent6">
                  <a:lumMod val="40000"/>
                  <a:lumOff val="60000"/>
                </a:schemeClr>
              </a:solidFill>
            </a:rPr>
            <a:t>3-17</a:t>
          </a:r>
        </a:p>
      </dsp:txBody>
      <dsp:txXfrm rot="-5400000">
        <a:off x="1" y="1446963"/>
        <a:ext cx="922521" cy="395366"/>
      </dsp:txXfrm>
    </dsp:sp>
    <dsp:sp modelId="{4EAAEAEC-31F2-4EDC-80D5-46F350B9B8E7}">
      <dsp:nvSpPr>
        <dsp:cNvPr id="0" name=""/>
        <dsp:cNvSpPr/>
      </dsp:nvSpPr>
      <dsp:spPr>
        <a:xfrm rot="5400000">
          <a:off x="4131068" y="-2198653"/>
          <a:ext cx="889983" cy="73070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Primary service sources: </a:t>
          </a:r>
          <a:r>
            <a:rPr lang="en-US" sz="1600" b="1" kern="1200">
              <a:latin typeface="Arial" panose="020B0604020202020204" pitchFamily="34" charset="0"/>
              <a:cs typeface="Arial" panose="020B0604020202020204" pitchFamily="34" charset="0"/>
            </a:rPr>
            <a:t>School &amp; Family Support Center</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DDS offers Children’s Autism Waiver, DESE Program, IFFS</a:t>
          </a:r>
        </a:p>
      </dsp:txBody>
      <dsp:txXfrm rot="-5400000">
        <a:off x="922521" y="1053339"/>
        <a:ext cx="7263633" cy="803093"/>
      </dsp:txXfrm>
    </dsp:sp>
    <dsp:sp modelId="{3D40DBB1-4CA7-44B6-9D33-08D2EF6FD7FC}">
      <dsp:nvSpPr>
        <dsp:cNvPr id="0" name=""/>
        <dsp:cNvSpPr/>
      </dsp:nvSpPr>
      <dsp:spPr>
        <a:xfrm rot="5400000">
          <a:off x="-197683" y="2494163"/>
          <a:ext cx="1317887" cy="9225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accent6">
                  <a:lumMod val="40000"/>
                  <a:lumOff val="60000"/>
                </a:schemeClr>
              </a:solidFill>
            </a:rPr>
            <a:t>18-21</a:t>
          </a:r>
        </a:p>
      </dsp:txBody>
      <dsp:txXfrm rot="-5400000">
        <a:off x="1" y="2757741"/>
        <a:ext cx="922521" cy="395366"/>
      </dsp:txXfrm>
    </dsp:sp>
    <dsp:sp modelId="{DEE570E0-AAFB-415B-8AA7-B81558B0548F}">
      <dsp:nvSpPr>
        <dsp:cNvPr id="0" name=""/>
        <dsp:cNvSpPr/>
      </dsp:nvSpPr>
      <dsp:spPr>
        <a:xfrm rot="5400000">
          <a:off x="3876667" y="-750373"/>
          <a:ext cx="1398785" cy="73070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Primary service source: </a:t>
          </a:r>
          <a:r>
            <a:rPr lang="en-US" sz="1600" b="1" kern="1200">
              <a:latin typeface="Arial" panose="020B0604020202020204" pitchFamily="34" charset="0"/>
              <a:cs typeface="Arial" panose="020B0604020202020204" pitchFamily="34" charset="0"/>
            </a:rPr>
            <a:t>School</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DDS Transition Coordinator will begin planning with TEAM for </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life after school</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If student will graduate before age 22, contact DDS Service </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Coordinator </a:t>
          </a:r>
        </a:p>
      </dsp:txBody>
      <dsp:txXfrm rot="-5400000">
        <a:off x="922521" y="2272056"/>
        <a:ext cx="7238795" cy="1262219"/>
      </dsp:txXfrm>
    </dsp:sp>
    <dsp:sp modelId="{2442E361-C941-4ADC-85F8-721C5EBBD9DD}">
      <dsp:nvSpPr>
        <dsp:cNvPr id="0" name=""/>
        <dsp:cNvSpPr/>
      </dsp:nvSpPr>
      <dsp:spPr>
        <a:xfrm rot="5400000">
          <a:off x="-197683" y="4196724"/>
          <a:ext cx="1317887" cy="9225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accent6">
                  <a:lumMod val="40000"/>
                  <a:lumOff val="60000"/>
                </a:schemeClr>
              </a:solidFill>
            </a:rPr>
            <a:t>22+</a:t>
          </a:r>
        </a:p>
      </dsp:txBody>
      <dsp:txXfrm rot="-5400000">
        <a:off x="1" y="4460302"/>
        <a:ext cx="922521" cy="395366"/>
      </dsp:txXfrm>
    </dsp:sp>
    <dsp:sp modelId="{FB77B686-4E0D-450E-847C-ABBE38A834A5}">
      <dsp:nvSpPr>
        <dsp:cNvPr id="0" name=""/>
        <dsp:cNvSpPr/>
      </dsp:nvSpPr>
      <dsp:spPr>
        <a:xfrm rot="5400000">
          <a:off x="4038343" y="779803"/>
          <a:ext cx="1075434" cy="73070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Primary service source: </a:t>
          </a:r>
          <a:r>
            <a:rPr lang="en-US" sz="1600" b="1" kern="1200">
              <a:latin typeface="Arial" panose="020B0604020202020204" pitchFamily="34" charset="0"/>
              <a:cs typeface="Arial" panose="020B0604020202020204" pitchFamily="34" charset="0"/>
            </a:rPr>
            <a:t>DDS</a:t>
          </a:r>
        </a:p>
        <a:p>
          <a:pPr marL="342900" lvl="2"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Array of day, employment, home services</a:t>
          </a:r>
        </a:p>
      </dsp:txBody>
      <dsp:txXfrm rot="-5400000">
        <a:off x="922521" y="3948123"/>
        <a:ext cx="7254580" cy="970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6B684-BA53-42F7-AEDC-B1761C8E17B5}">
      <dsp:nvSpPr>
        <dsp:cNvPr id="0" name=""/>
        <dsp:cNvSpPr/>
      </dsp:nvSpPr>
      <dsp:spPr>
        <a:xfrm>
          <a:off x="0" y="67306"/>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Family Support Center Referrals</a:t>
          </a:r>
        </a:p>
      </dsp:txBody>
      <dsp:txXfrm>
        <a:off x="33955" y="101261"/>
        <a:ext cx="6195730" cy="627655"/>
      </dsp:txXfrm>
    </dsp:sp>
    <dsp:sp modelId="{09AF0F9C-008E-4C02-B727-B86FF480D61C}">
      <dsp:nvSpPr>
        <dsp:cNvPr id="0" name=""/>
        <dsp:cNvSpPr/>
      </dsp:nvSpPr>
      <dsp:spPr>
        <a:xfrm>
          <a:off x="0" y="846391"/>
          <a:ext cx="6263640" cy="69556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Family Leadership Series</a:t>
          </a:r>
        </a:p>
      </dsp:txBody>
      <dsp:txXfrm>
        <a:off x="33955" y="880346"/>
        <a:ext cx="6195730" cy="627655"/>
      </dsp:txXfrm>
    </dsp:sp>
    <dsp:sp modelId="{094FE27E-50AC-4615-97BD-70A81F6AF6ED}">
      <dsp:nvSpPr>
        <dsp:cNvPr id="0" name=""/>
        <dsp:cNvSpPr/>
      </dsp:nvSpPr>
      <dsp:spPr>
        <a:xfrm>
          <a:off x="0" y="1625476"/>
          <a:ext cx="6263640" cy="6955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Intensive Flexible Family Supports</a:t>
          </a:r>
        </a:p>
      </dsp:txBody>
      <dsp:txXfrm>
        <a:off x="33955" y="1659431"/>
        <a:ext cx="6195730" cy="627655"/>
      </dsp:txXfrm>
    </dsp:sp>
    <dsp:sp modelId="{5E89C064-3678-4339-BD71-9468C23BE233}">
      <dsp:nvSpPr>
        <dsp:cNvPr id="0" name=""/>
        <dsp:cNvSpPr/>
      </dsp:nvSpPr>
      <dsp:spPr>
        <a:xfrm>
          <a:off x="0" y="2404561"/>
          <a:ext cx="6263640"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Autism Waiver Program </a:t>
          </a:r>
        </a:p>
      </dsp:txBody>
      <dsp:txXfrm>
        <a:off x="33955" y="2438516"/>
        <a:ext cx="6195730" cy="627655"/>
      </dsp:txXfrm>
    </dsp:sp>
    <dsp:sp modelId="{A83A8804-20B7-4C2E-8D96-B8B53B507237}">
      <dsp:nvSpPr>
        <dsp:cNvPr id="0" name=""/>
        <dsp:cNvSpPr/>
      </dsp:nvSpPr>
      <dsp:spPr>
        <a:xfrm>
          <a:off x="0" y="3183646"/>
          <a:ext cx="6263640" cy="6955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DESE/DDS Program</a:t>
          </a:r>
        </a:p>
      </dsp:txBody>
      <dsp:txXfrm>
        <a:off x="33955" y="3217601"/>
        <a:ext cx="6195730" cy="627655"/>
      </dsp:txXfrm>
    </dsp:sp>
    <dsp:sp modelId="{004FEFA4-DFB9-4017-9E84-FB3F41BC0B6F}">
      <dsp:nvSpPr>
        <dsp:cNvPr id="0" name=""/>
        <dsp:cNvSpPr/>
      </dsp:nvSpPr>
      <dsp:spPr>
        <a:xfrm>
          <a:off x="0" y="3962731"/>
          <a:ext cx="6263640" cy="69556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Medically Complex Program</a:t>
          </a:r>
        </a:p>
      </dsp:txBody>
      <dsp:txXfrm>
        <a:off x="33955" y="3996686"/>
        <a:ext cx="6195730" cy="627655"/>
      </dsp:txXfrm>
    </dsp:sp>
    <dsp:sp modelId="{40D37584-F37A-49B6-822C-170262EA0FEF}">
      <dsp:nvSpPr>
        <dsp:cNvPr id="0" name=""/>
        <dsp:cNvSpPr/>
      </dsp:nvSpPr>
      <dsp:spPr>
        <a:xfrm>
          <a:off x="0" y="4741816"/>
          <a:ext cx="6263640"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tx1"/>
              </a:solidFill>
            </a:rPr>
            <a:t>Service Coordinator</a:t>
          </a:r>
        </a:p>
      </dsp:txBody>
      <dsp:txXfrm>
        <a:off x="33955" y="4775771"/>
        <a:ext cx="6195730" cy="627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1FDA-1BC0-4283-990A-2827388D0AD1}">
      <dsp:nvSpPr>
        <dsp:cNvPr id="0" name=""/>
        <dsp:cNvSpPr/>
      </dsp:nvSpPr>
      <dsp:spPr>
        <a:xfrm>
          <a:off x="0" y="98459"/>
          <a:ext cx="626364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New criteria in 2014 Autism Omnibus Bill</a:t>
          </a:r>
        </a:p>
      </dsp:txBody>
      <dsp:txXfrm>
        <a:off x="40724" y="139183"/>
        <a:ext cx="6182192" cy="752780"/>
      </dsp:txXfrm>
    </dsp:sp>
    <dsp:sp modelId="{DEF7349F-594D-4C97-9F32-110B09C1ADAA}">
      <dsp:nvSpPr>
        <dsp:cNvPr id="0" name=""/>
        <dsp:cNvSpPr/>
      </dsp:nvSpPr>
      <dsp:spPr>
        <a:xfrm>
          <a:off x="0" y="993167"/>
          <a:ext cx="6263640" cy="8342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Diagnosis of Intellectual Disability not required</a:t>
          </a:r>
        </a:p>
      </dsp:txBody>
      <dsp:txXfrm>
        <a:off x="40724" y="1033891"/>
        <a:ext cx="6182192" cy="752780"/>
      </dsp:txXfrm>
    </dsp:sp>
    <dsp:sp modelId="{6F947BE4-4016-41A2-8ECD-CCE503769785}">
      <dsp:nvSpPr>
        <dsp:cNvPr id="0" name=""/>
        <dsp:cNvSpPr/>
      </dsp:nvSpPr>
      <dsp:spPr>
        <a:xfrm>
          <a:off x="0" y="1887875"/>
          <a:ext cx="6263640" cy="8342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Primary diagnosis Autism Spectrum Disorder, Prader Willi or Smith </a:t>
          </a:r>
          <a:r>
            <a:rPr lang="en-US" sz="2100" kern="1200" err="1">
              <a:solidFill>
                <a:schemeClr val="tx1"/>
              </a:solidFill>
            </a:rPr>
            <a:t>Magenis</a:t>
          </a:r>
          <a:r>
            <a:rPr lang="en-US" sz="2100" kern="1200">
              <a:solidFill>
                <a:schemeClr val="tx1"/>
              </a:solidFill>
            </a:rPr>
            <a:t> Syndrome</a:t>
          </a:r>
        </a:p>
      </dsp:txBody>
      <dsp:txXfrm>
        <a:off x="40724" y="1928599"/>
        <a:ext cx="6182192" cy="752780"/>
      </dsp:txXfrm>
    </dsp:sp>
    <dsp:sp modelId="{17B619B2-5DA7-4D85-9A71-849609093550}">
      <dsp:nvSpPr>
        <dsp:cNvPr id="0" name=""/>
        <dsp:cNvSpPr/>
      </dsp:nvSpPr>
      <dsp:spPr>
        <a:xfrm>
          <a:off x="0" y="2782584"/>
          <a:ext cx="6263640" cy="8342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Autism Spectrum Disorder manifests before age 22</a:t>
          </a:r>
        </a:p>
      </dsp:txBody>
      <dsp:txXfrm>
        <a:off x="40724" y="2823308"/>
        <a:ext cx="6182192" cy="752780"/>
      </dsp:txXfrm>
    </dsp:sp>
    <dsp:sp modelId="{CED1A353-7F69-47E2-AB00-ED60BC245161}">
      <dsp:nvSpPr>
        <dsp:cNvPr id="0" name=""/>
        <dsp:cNvSpPr/>
      </dsp:nvSpPr>
      <dsp:spPr>
        <a:xfrm>
          <a:off x="0" y="3677292"/>
          <a:ext cx="6263640" cy="8342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Substantial functional impairments in 3 or more of 7 major life areas</a:t>
          </a:r>
        </a:p>
      </dsp:txBody>
      <dsp:txXfrm>
        <a:off x="40724" y="3718016"/>
        <a:ext cx="6182192" cy="752780"/>
      </dsp:txXfrm>
    </dsp:sp>
    <dsp:sp modelId="{A31F7CF0-31B1-4E9F-BB70-2678E78D8F6A}">
      <dsp:nvSpPr>
        <dsp:cNvPr id="0" name=""/>
        <dsp:cNvSpPr/>
      </dsp:nvSpPr>
      <dsp:spPr>
        <a:xfrm>
          <a:off x="0" y="4572000"/>
          <a:ext cx="6263640" cy="834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Transition Funding Available for students with 504</a:t>
          </a:r>
        </a:p>
      </dsp:txBody>
      <dsp:txXfrm>
        <a:off x="40724" y="4612724"/>
        <a:ext cx="6182192"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BF288-6C89-4A90-AFEB-93770A0720D0}">
      <dsp:nvSpPr>
        <dsp:cNvPr id="0" name=""/>
        <dsp:cNvSpPr/>
      </dsp:nvSpPr>
      <dsp:spPr>
        <a:xfrm>
          <a:off x="0" y="351210"/>
          <a:ext cx="626364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Number of individuals Turning 22 is growing </a:t>
          </a:r>
        </a:p>
      </dsp:txBody>
      <dsp:txXfrm>
        <a:off x="36845" y="388055"/>
        <a:ext cx="6189950" cy="681087"/>
      </dsp:txXfrm>
    </dsp:sp>
    <dsp:sp modelId="{F5ABF637-5E6F-4A6B-99DF-5DA74854F180}">
      <dsp:nvSpPr>
        <dsp:cNvPr id="0" name=""/>
        <dsp:cNvSpPr/>
      </dsp:nvSpPr>
      <dsp:spPr>
        <a:xfrm>
          <a:off x="0" y="1160708"/>
          <a:ext cx="6263640"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Transition service coordinators in area offices act as liaisons for the student, family, school team and DDS services.</a:t>
          </a:r>
        </a:p>
      </dsp:txBody>
      <dsp:txXfrm>
        <a:off x="36845" y="1197553"/>
        <a:ext cx="6189950" cy="681087"/>
      </dsp:txXfrm>
    </dsp:sp>
    <dsp:sp modelId="{DFCFDD8E-0B7C-4402-9C50-8862AD8C17CF}">
      <dsp:nvSpPr>
        <dsp:cNvPr id="0" name=""/>
        <dsp:cNvSpPr/>
      </dsp:nvSpPr>
      <dsp:spPr>
        <a:xfrm>
          <a:off x="0" y="1970206"/>
          <a:ext cx="6263640"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Chapter 688 Process</a:t>
          </a:r>
        </a:p>
      </dsp:txBody>
      <dsp:txXfrm>
        <a:off x="36845" y="2007051"/>
        <a:ext cx="6189950" cy="681087"/>
      </dsp:txXfrm>
    </dsp:sp>
    <dsp:sp modelId="{A5D10DF5-671A-46CA-81BC-2802A945E79B}">
      <dsp:nvSpPr>
        <dsp:cNvPr id="0" name=""/>
        <dsp:cNvSpPr/>
      </dsp:nvSpPr>
      <dsp:spPr>
        <a:xfrm>
          <a:off x="0" y="2779703"/>
          <a:ext cx="6263640"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Employment Supports</a:t>
          </a:r>
        </a:p>
      </dsp:txBody>
      <dsp:txXfrm>
        <a:off x="36845" y="2816548"/>
        <a:ext cx="6189950" cy="681087"/>
      </dsp:txXfrm>
    </dsp:sp>
    <dsp:sp modelId="{CC3BF25B-B3CA-4451-9CF9-80DB592E0980}">
      <dsp:nvSpPr>
        <dsp:cNvPr id="0" name=""/>
        <dsp:cNvSpPr/>
      </dsp:nvSpPr>
      <dsp:spPr>
        <a:xfrm>
          <a:off x="0" y="3589201"/>
          <a:ext cx="6263640"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Community Based Day Programs</a:t>
          </a:r>
        </a:p>
      </dsp:txBody>
      <dsp:txXfrm>
        <a:off x="36845" y="3626046"/>
        <a:ext cx="6189950" cy="681087"/>
      </dsp:txXfrm>
    </dsp:sp>
    <dsp:sp modelId="{ABDA10AC-68E9-4B79-81D4-F1F2482459D9}">
      <dsp:nvSpPr>
        <dsp:cNvPr id="0" name=""/>
        <dsp:cNvSpPr/>
      </dsp:nvSpPr>
      <dsp:spPr>
        <a:xfrm>
          <a:off x="0" y="4398699"/>
          <a:ext cx="6263640"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Residential Support Options</a:t>
          </a:r>
        </a:p>
      </dsp:txBody>
      <dsp:txXfrm>
        <a:off x="36845" y="4435544"/>
        <a:ext cx="6189950" cy="681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BF288-6C89-4A90-AFEB-93770A0720D0}">
      <dsp:nvSpPr>
        <dsp:cNvPr id="0" name=""/>
        <dsp:cNvSpPr/>
      </dsp:nvSpPr>
      <dsp:spPr>
        <a:xfrm>
          <a:off x="0" y="332513"/>
          <a:ext cx="626364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Connects the student with the appropriate adult human service agency before leaving school</a:t>
          </a:r>
        </a:p>
      </dsp:txBody>
      <dsp:txXfrm>
        <a:off x="44664" y="377177"/>
        <a:ext cx="6174312" cy="825612"/>
      </dsp:txXfrm>
    </dsp:sp>
    <dsp:sp modelId="{F5ABF637-5E6F-4A6B-99DF-5DA74854F180}">
      <dsp:nvSpPr>
        <dsp:cNvPr id="0" name=""/>
        <dsp:cNvSpPr/>
      </dsp:nvSpPr>
      <dsp:spPr>
        <a:xfrm>
          <a:off x="0" y="1313693"/>
          <a:ext cx="6263640" cy="9149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Formalized, shared planning process</a:t>
          </a:r>
        </a:p>
      </dsp:txBody>
      <dsp:txXfrm>
        <a:off x="44664" y="1358357"/>
        <a:ext cx="6174312" cy="825612"/>
      </dsp:txXfrm>
    </dsp:sp>
    <dsp:sp modelId="{DFCFDD8E-0B7C-4402-9C50-8862AD8C17CF}">
      <dsp:nvSpPr>
        <dsp:cNvPr id="0" name=""/>
        <dsp:cNvSpPr/>
      </dsp:nvSpPr>
      <dsp:spPr>
        <a:xfrm>
          <a:off x="0" y="2294873"/>
          <a:ext cx="6263640" cy="9149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Specifies support the student/family is requesting upon leaving special education</a:t>
          </a:r>
        </a:p>
      </dsp:txBody>
      <dsp:txXfrm>
        <a:off x="44664" y="2339537"/>
        <a:ext cx="6174312" cy="825612"/>
      </dsp:txXfrm>
    </dsp:sp>
    <dsp:sp modelId="{A5D10DF5-671A-46CA-81BC-2802A945E79B}">
      <dsp:nvSpPr>
        <dsp:cNvPr id="0" name=""/>
        <dsp:cNvSpPr/>
      </dsp:nvSpPr>
      <dsp:spPr>
        <a:xfrm>
          <a:off x="0" y="3276053"/>
          <a:ext cx="6263640" cy="9149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Allows for better understanding of the student’s needs</a:t>
          </a:r>
        </a:p>
      </dsp:txBody>
      <dsp:txXfrm>
        <a:off x="44664" y="3320717"/>
        <a:ext cx="6174312" cy="825612"/>
      </dsp:txXfrm>
    </dsp:sp>
    <dsp:sp modelId="{CC3BF25B-B3CA-4451-9CF9-80DB592E0980}">
      <dsp:nvSpPr>
        <dsp:cNvPr id="0" name=""/>
        <dsp:cNvSpPr/>
      </dsp:nvSpPr>
      <dsp:spPr>
        <a:xfrm>
          <a:off x="0" y="4257234"/>
          <a:ext cx="6263640"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rPr>
            <a:t>Specialized funding for students turning 22 within that fiscal year</a:t>
          </a:r>
        </a:p>
      </dsp:txBody>
      <dsp:txXfrm>
        <a:off x="44664" y="4301898"/>
        <a:ext cx="6174312" cy="8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B1F1A-2349-4AE9-8D38-1453F5C8B892}">
      <dsp:nvSpPr>
        <dsp:cNvPr id="0" name=""/>
        <dsp:cNvSpPr/>
      </dsp:nvSpPr>
      <dsp:spPr>
        <a:xfrm>
          <a:off x="0" y="122093"/>
          <a:ext cx="626364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688 referral is not the same as the DDS adult eligibility</a:t>
          </a:r>
        </a:p>
      </dsp:txBody>
      <dsp:txXfrm>
        <a:off x="48547" y="170640"/>
        <a:ext cx="6166546" cy="897406"/>
      </dsp:txXfrm>
    </dsp:sp>
    <dsp:sp modelId="{CFBC58A5-5B86-430A-B2A0-E0C8966C376B}">
      <dsp:nvSpPr>
        <dsp:cNvPr id="0" name=""/>
        <dsp:cNvSpPr/>
      </dsp:nvSpPr>
      <dsp:spPr>
        <a:xfrm>
          <a:off x="0" y="1188593"/>
          <a:ext cx="6263640" cy="9945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Submit the Ch 688 referral form two years before student leaves school</a:t>
          </a:r>
        </a:p>
      </dsp:txBody>
      <dsp:txXfrm>
        <a:off x="48547" y="1237140"/>
        <a:ext cx="6166546" cy="897406"/>
      </dsp:txXfrm>
    </dsp:sp>
    <dsp:sp modelId="{1CB60D22-9F71-4B13-BB4D-A1DC943C5706}">
      <dsp:nvSpPr>
        <dsp:cNvPr id="0" name=""/>
        <dsp:cNvSpPr/>
      </dsp:nvSpPr>
      <dsp:spPr>
        <a:xfrm>
          <a:off x="0" y="2255093"/>
          <a:ext cx="6263640" cy="994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Not a continuation of special education services</a:t>
          </a:r>
        </a:p>
      </dsp:txBody>
      <dsp:txXfrm>
        <a:off x="48547" y="2303640"/>
        <a:ext cx="6166546" cy="897406"/>
      </dsp:txXfrm>
    </dsp:sp>
    <dsp:sp modelId="{F7B7C854-C6E0-4DD4-911D-F8263E90F19D}">
      <dsp:nvSpPr>
        <dsp:cNvPr id="0" name=""/>
        <dsp:cNvSpPr/>
      </dsp:nvSpPr>
      <dsp:spPr>
        <a:xfrm>
          <a:off x="0" y="3321593"/>
          <a:ext cx="6263640" cy="9945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A 688 referral is still needed if known to DDS as a child or already determined adult eligible</a:t>
          </a:r>
        </a:p>
      </dsp:txBody>
      <dsp:txXfrm>
        <a:off x="48547" y="3370140"/>
        <a:ext cx="6166546" cy="897406"/>
      </dsp:txXfrm>
    </dsp:sp>
    <dsp:sp modelId="{E54BE363-1475-40EC-AEC6-18113051B399}">
      <dsp:nvSpPr>
        <dsp:cNvPr id="0" name=""/>
        <dsp:cNvSpPr/>
      </dsp:nvSpPr>
      <dsp:spPr>
        <a:xfrm>
          <a:off x="0" y="4388094"/>
          <a:ext cx="6263640"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1"/>
              </a:solidFill>
            </a:rPr>
            <a:t>DDS Transition Coordinator plays key role in planning</a:t>
          </a:r>
        </a:p>
      </dsp:txBody>
      <dsp:txXfrm>
        <a:off x="48547" y="4436641"/>
        <a:ext cx="6166546" cy="897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14F79-E75E-4076-94F9-B07D5315D167}">
      <dsp:nvSpPr>
        <dsp:cNvPr id="0" name=""/>
        <dsp:cNvSpPr/>
      </dsp:nvSpPr>
      <dsp:spPr>
        <a:xfrm>
          <a:off x="0" y="230594"/>
          <a:ext cx="6263640"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Open Interest now through March 31, 2023</a:t>
          </a:r>
        </a:p>
      </dsp:txBody>
      <dsp:txXfrm>
        <a:off x="46541" y="277135"/>
        <a:ext cx="6170558" cy="860321"/>
      </dsp:txXfrm>
    </dsp:sp>
    <dsp:sp modelId="{7C7E2A41-40DD-4224-96D5-729B86DC022B}">
      <dsp:nvSpPr>
        <dsp:cNvPr id="0" name=""/>
        <dsp:cNvSpPr/>
      </dsp:nvSpPr>
      <dsp:spPr>
        <a:xfrm>
          <a:off x="0" y="1253118"/>
          <a:ext cx="6263640" cy="9534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Wraparound in-home programming focused on skill development and community integration</a:t>
          </a:r>
        </a:p>
      </dsp:txBody>
      <dsp:txXfrm>
        <a:off x="46541" y="1299659"/>
        <a:ext cx="6170558" cy="860321"/>
      </dsp:txXfrm>
    </dsp:sp>
    <dsp:sp modelId="{8ECB79EC-CE0D-490D-8E82-9DA84080C1CF}">
      <dsp:nvSpPr>
        <dsp:cNvPr id="0" name=""/>
        <dsp:cNvSpPr/>
      </dsp:nvSpPr>
      <dsp:spPr>
        <a:xfrm>
          <a:off x="0" y="2275642"/>
          <a:ext cx="6263640" cy="9534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Dedicated Family Navigator works with family</a:t>
          </a:r>
        </a:p>
      </dsp:txBody>
      <dsp:txXfrm>
        <a:off x="46541" y="2322183"/>
        <a:ext cx="6170558" cy="860321"/>
      </dsp:txXfrm>
    </dsp:sp>
    <dsp:sp modelId="{63722CA2-9CB2-4E7E-B88A-6B44BA01FBE4}">
      <dsp:nvSpPr>
        <dsp:cNvPr id="0" name=""/>
        <dsp:cNvSpPr/>
      </dsp:nvSpPr>
      <dsp:spPr>
        <a:xfrm>
          <a:off x="0" y="3298165"/>
          <a:ext cx="6263640" cy="9534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55/45 Rule</a:t>
          </a:r>
        </a:p>
      </dsp:txBody>
      <dsp:txXfrm>
        <a:off x="46541" y="3344706"/>
        <a:ext cx="6170558" cy="860321"/>
      </dsp:txXfrm>
    </dsp:sp>
    <dsp:sp modelId="{A6D16A2F-96AC-4F1A-9906-090CD18BA535}">
      <dsp:nvSpPr>
        <dsp:cNvPr id="0" name=""/>
        <dsp:cNvSpPr/>
      </dsp:nvSpPr>
      <dsp:spPr>
        <a:xfrm>
          <a:off x="0" y="4320689"/>
          <a:ext cx="6263640"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Online interest submission</a:t>
          </a:r>
        </a:p>
      </dsp:txBody>
      <dsp:txXfrm>
        <a:off x="46541" y="4367230"/>
        <a:ext cx="6170558" cy="860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2/6/2023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84758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2075C-D4EB-4912-9449-F0406DC07E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87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43 Qualified family navigators</a:t>
            </a:r>
          </a:p>
          <a:p>
            <a:r>
              <a:rPr lang="en-US"/>
              <a:t>37 Active agencies</a:t>
            </a:r>
          </a:p>
          <a:p>
            <a:r>
              <a:rPr lang="en-US"/>
              <a:t>Families can choose any navigator that works within their region</a:t>
            </a:r>
          </a:p>
          <a:p>
            <a:r>
              <a:rPr lang="en-US"/>
              <a:t>     links all components of the program (your own personal program concierge) </a:t>
            </a:r>
          </a:p>
          <a:p>
            <a:r>
              <a:rPr lang="en-US"/>
              <a:t>Participants work on 2-5 goals, on average</a:t>
            </a:r>
          </a:p>
          <a:p>
            <a:r>
              <a:rPr lang="en-US"/>
              <a:t>Evenings and weekends</a:t>
            </a:r>
          </a:p>
          <a:p>
            <a:r>
              <a:rPr lang="en-US"/>
              <a:t>Services and Supports: skills training, senior level therapists (BCBA, PsyD), therapies (music, aroma, arts, biofeedback), peer mentors, respite</a:t>
            </a:r>
          </a:p>
          <a:p>
            <a:r>
              <a:rPr lang="en-US"/>
              <a:t>Goods/Reimbursements: Community Activities, outing costs, family training, specialized nutrition, safety equipment, uncovered medical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45139-D839-46DE-9727-1F2714194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67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48534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104214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235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a:t>As you can see, the FORM will be finalized AFTER the work is completed with the EA’s on the pilot</a:t>
            </a:r>
          </a:p>
          <a:p>
            <a:pPr marL="914400" lvl="1" indent="-298450" algn="l" rtl="0">
              <a:spcBef>
                <a:spcPts val="0"/>
              </a:spcBef>
              <a:spcAft>
                <a:spcPts val="0"/>
              </a:spcAft>
              <a:buSzPts val="1100"/>
              <a:buChar char="-"/>
            </a:pPr>
            <a:r>
              <a:rPr lang="en-US"/>
              <a:t>Their feedback, along with the feedback gathered from thousands of stakeholders will help to update the forms</a:t>
            </a:r>
          </a:p>
          <a:p>
            <a:pPr marL="914400" lvl="1" indent="-298450" algn="l" rtl="0">
              <a:spcBef>
                <a:spcPts val="0"/>
              </a:spcBef>
              <a:spcAft>
                <a:spcPts val="0"/>
              </a:spcAft>
              <a:buSzPts val="1100"/>
              <a:buChar char="-"/>
            </a:pPr>
            <a:r>
              <a:rPr lang="en-US"/>
              <a:t>We anticipate the final form to be completed in the Winter of this year</a:t>
            </a:r>
          </a:p>
          <a:p>
            <a:pPr marL="457200" lvl="0" indent="-298450" algn="l" rtl="0">
              <a:spcBef>
                <a:spcPts val="0"/>
              </a:spcBef>
              <a:spcAft>
                <a:spcPts val="0"/>
              </a:spcAft>
              <a:buSzPts val="1100"/>
              <a:buChar char="-"/>
            </a:pPr>
            <a:r>
              <a:rPr lang="en-US"/>
              <a:t>We are currently working on the possibility of getting a vendor to develop professional development resources, modules, and training to begin in late winter 2023 and go through implementation </a:t>
            </a:r>
          </a:p>
          <a:p>
            <a:pPr marL="457200" lvl="0" indent="-298450" algn="l" rtl="0">
              <a:spcBef>
                <a:spcPts val="0"/>
              </a:spcBef>
              <a:spcAft>
                <a:spcPts val="0"/>
              </a:spcAft>
              <a:buSzPts val="1100"/>
              <a:buChar char="-"/>
            </a:pPr>
            <a:r>
              <a:rPr lang="en-US"/>
              <a:t>As it stands now, full implementation across the state is expected to happen during the 2023-2024 school year</a:t>
            </a:r>
          </a:p>
          <a:p>
            <a:pPr marL="457200" lvl="0" indent="-298450" algn="l" rtl="0">
              <a:spcBef>
                <a:spcPts val="0"/>
              </a:spcBef>
              <a:spcAft>
                <a:spcPts val="0"/>
              </a:spcAft>
              <a:buSzPts val="1100"/>
              <a:buChar char="-"/>
            </a:pPr>
            <a:r>
              <a:rPr lang="en-US"/>
              <a:t>Districts will have flexibility to begin implementing, so it is safe to say that you will have some districts using the OLD forms and some using the NEW forms as they begin to transition</a:t>
            </a:r>
          </a:p>
          <a:p>
            <a:pPr marL="457200" lvl="0" indent="-298450" algn="l" rtl="0">
              <a:spcBef>
                <a:spcPts val="0"/>
              </a:spcBef>
              <a:spcAft>
                <a:spcPts val="0"/>
              </a:spcAft>
              <a:buSzPts val="1100"/>
              <a:buChar char="-"/>
            </a:pPr>
            <a:r>
              <a:rPr lang="en-US"/>
              <a:t>The best thing you can do is be prepared, which is why we have been working on mini-training sessions such as this</a:t>
            </a:r>
          </a:p>
          <a:p>
            <a:endParaRPr lang="en-US"/>
          </a:p>
        </p:txBody>
      </p:sp>
      <p:sp>
        <p:nvSpPr>
          <p:cNvPr id="4" name="Slide Number Placeholder 3"/>
          <p:cNvSpPr>
            <a:spLocks noGrp="1"/>
          </p:cNvSpPr>
          <p:nvPr>
            <p:ph type="sldNum" sz="quarter" idx="5"/>
          </p:nvPr>
        </p:nvSpPr>
        <p:spPr/>
        <p:txBody>
          <a:bodyPr/>
          <a:lstStyle/>
          <a:p>
            <a:fld id="{172BA557-1578-49F5-9A2C-8A0B0E0D9858}" type="slidenum">
              <a:rPr lang="en-US" smtClean="0"/>
              <a:t>18</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315362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7591-3398-4B32-BB41-199E752C38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C8600-D7EB-4F07-8710-B892B0F55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A97E5-118C-4826-AAB3-67114E32775C}"/>
              </a:ext>
            </a:extLst>
          </p:cNvPr>
          <p:cNvSpPr>
            <a:spLocks noGrp="1"/>
          </p:cNvSpPr>
          <p:nvPr>
            <p:ph type="dt" sz="half" idx="10"/>
          </p:nvPr>
        </p:nvSpPr>
        <p:spPr/>
        <p:txBody>
          <a:bodyPr/>
          <a:lstStyle/>
          <a:p>
            <a:fld id="{55D28FCA-C6DF-4FD9-96BC-C2257CDA24AC}" type="datetimeFigureOut">
              <a:rPr lang="en-US" smtClean="0"/>
              <a:t>2/6/2023</a:t>
            </a:fld>
            <a:endParaRPr lang="en-US"/>
          </a:p>
        </p:txBody>
      </p:sp>
      <p:sp>
        <p:nvSpPr>
          <p:cNvPr id="5" name="Footer Placeholder 4">
            <a:extLst>
              <a:ext uri="{FF2B5EF4-FFF2-40B4-BE49-F238E27FC236}">
                <a16:creationId xmlns:a16="http://schemas.microsoft.com/office/drawing/2014/main" id="{6CB9C70B-95A2-4952-8E45-413774C9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A889F-3604-4910-8A41-3AC6100A82B6}"/>
              </a:ext>
            </a:extLst>
          </p:cNvPr>
          <p:cNvSpPr>
            <a:spLocks noGrp="1"/>
          </p:cNvSpPr>
          <p:nvPr>
            <p:ph type="sldNum" sz="quarter" idx="12"/>
          </p:nvPr>
        </p:nvSpPr>
        <p:spPr/>
        <p:txBody>
          <a:bodyPr/>
          <a:lstStyle/>
          <a:p>
            <a:fld id="{2942F14B-A632-47FC-B336-8368A96463D2}" type="slidenum">
              <a:rPr lang="en-US" smtClean="0"/>
              <a:t>‹#›</a:t>
            </a:fld>
            <a:endParaRPr lang="en-US"/>
          </a:p>
        </p:txBody>
      </p:sp>
    </p:spTree>
    <p:extLst>
      <p:ext uri="{BB962C8B-B14F-4D97-AF65-F5344CB8AC3E}">
        <p14:creationId xmlns:p14="http://schemas.microsoft.com/office/powerpoint/2010/main" val="388163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EF72-36D5-49C4-ADA5-D78336B80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C6AE6-60C5-441D-93CF-CF68DE7DE9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ABE2E-0AFC-42EF-B81D-E81B2FBC2909}"/>
              </a:ext>
            </a:extLst>
          </p:cNvPr>
          <p:cNvSpPr>
            <a:spLocks noGrp="1"/>
          </p:cNvSpPr>
          <p:nvPr>
            <p:ph type="dt" sz="half" idx="10"/>
          </p:nvPr>
        </p:nvSpPr>
        <p:spPr/>
        <p:txBody>
          <a:bodyPr/>
          <a:lstStyle/>
          <a:p>
            <a:fld id="{55D28FCA-C6DF-4FD9-96BC-C2257CDA24AC}" type="datetimeFigureOut">
              <a:rPr lang="en-US" smtClean="0"/>
              <a:t>2/6/2023</a:t>
            </a:fld>
            <a:endParaRPr lang="en-US"/>
          </a:p>
        </p:txBody>
      </p:sp>
      <p:sp>
        <p:nvSpPr>
          <p:cNvPr id="5" name="Footer Placeholder 4">
            <a:extLst>
              <a:ext uri="{FF2B5EF4-FFF2-40B4-BE49-F238E27FC236}">
                <a16:creationId xmlns:a16="http://schemas.microsoft.com/office/drawing/2014/main" id="{5D5D4429-E6E9-41F1-B463-881329EA1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9A2C0-85E2-43B2-8192-9B0EF6B51A54}"/>
              </a:ext>
            </a:extLst>
          </p:cNvPr>
          <p:cNvSpPr>
            <a:spLocks noGrp="1"/>
          </p:cNvSpPr>
          <p:nvPr>
            <p:ph type="sldNum" sz="quarter" idx="12"/>
          </p:nvPr>
        </p:nvSpPr>
        <p:spPr/>
        <p:txBody>
          <a:bodyPr/>
          <a:lstStyle/>
          <a:p>
            <a:fld id="{2942F14B-A632-47FC-B336-8368A96463D2}" type="slidenum">
              <a:rPr lang="en-US" smtClean="0"/>
              <a:t>‹#›</a:t>
            </a:fld>
            <a:endParaRPr lang="en-US"/>
          </a:p>
        </p:txBody>
      </p:sp>
    </p:spTree>
    <p:extLst>
      <p:ext uri="{BB962C8B-B14F-4D97-AF65-F5344CB8AC3E}">
        <p14:creationId xmlns:p14="http://schemas.microsoft.com/office/powerpoint/2010/main" val="293805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8EAE-C9CB-8988-5D4B-B7F2003ED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4EEF10-3127-AA21-56DC-BC67719AC906}"/>
              </a:ext>
            </a:extLst>
          </p:cNvPr>
          <p:cNvSpPr>
            <a:spLocks noGrp="1"/>
          </p:cNvSpPr>
          <p:nvPr>
            <p:ph type="dt" sz="half" idx="10"/>
          </p:nvPr>
        </p:nvSpPr>
        <p:spPr/>
        <p:txBody>
          <a:bodyPr/>
          <a:lstStyle/>
          <a:p>
            <a:fld id="{55D28FCA-C6DF-4FD9-96BC-C2257CDA24AC}" type="datetimeFigureOut">
              <a:rPr lang="en-US" smtClean="0"/>
              <a:t>2/6/2023</a:t>
            </a:fld>
            <a:endParaRPr lang="en-US"/>
          </a:p>
        </p:txBody>
      </p:sp>
      <p:sp>
        <p:nvSpPr>
          <p:cNvPr id="4" name="Footer Placeholder 3">
            <a:extLst>
              <a:ext uri="{FF2B5EF4-FFF2-40B4-BE49-F238E27FC236}">
                <a16:creationId xmlns:a16="http://schemas.microsoft.com/office/drawing/2014/main" id="{4A57D97C-9CEF-FD3B-2104-F09BDC3E0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03CA7-7F70-C0E2-1CCD-93B1DED550EB}"/>
              </a:ext>
            </a:extLst>
          </p:cNvPr>
          <p:cNvSpPr>
            <a:spLocks noGrp="1"/>
          </p:cNvSpPr>
          <p:nvPr>
            <p:ph type="sldNum" sz="quarter" idx="12"/>
          </p:nvPr>
        </p:nvSpPr>
        <p:spPr/>
        <p:txBody>
          <a:bodyPr/>
          <a:lstStyle/>
          <a:p>
            <a:fld id="{2942F14B-A632-47FC-B336-8368A96463D2}" type="slidenum">
              <a:rPr lang="en-US" smtClean="0"/>
              <a:t>‹#›</a:t>
            </a:fld>
            <a:endParaRPr lang="en-US"/>
          </a:p>
        </p:txBody>
      </p:sp>
    </p:spTree>
    <p:extLst>
      <p:ext uri="{BB962C8B-B14F-4D97-AF65-F5344CB8AC3E}">
        <p14:creationId xmlns:p14="http://schemas.microsoft.com/office/powerpoint/2010/main" val="330373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61766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8554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7303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06.02.2023</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3904728279"/>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2"/>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69465-8051-44EB-9D9E-CF5213BC4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127A5-B400-4C3E-97A8-173379B0D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286FE-58BC-4DA8-A7A0-74215ABEC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8FCA-C6DF-4FD9-96BC-C2257CDA24AC}" type="datetimeFigureOut">
              <a:rPr lang="en-US" smtClean="0"/>
              <a:t>2/6/2023</a:t>
            </a:fld>
            <a:endParaRPr lang="en-US"/>
          </a:p>
        </p:txBody>
      </p:sp>
      <p:sp>
        <p:nvSpPr>
          <p:cNvPr id="5" name="Footer Placeholder 4">
            <a:extLst>
              <a:ext uri="{FF2B5EF4-FFF2-40B4-BE49-F238E27FC236}">
                <a16:creationId xmlns:a16="http://schemas.microsoft.com/office/drawing/2014/main" id="{9D6272B5-DA94-44B9-98EC-9F3303942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62D77E-6D9A-47B3-B49F-25324F6C7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2F14B-A632-47FC-B336-8368A96463D2}" type="slidenum">
              <a:rPr lang="en-US" smtClean="0"/>
              <a:t>‹#›</a:t>
            </a:fld>
            <a:endParaRPr lang="en-US"/>
          </a:p>
        </p:txBody>
      </p:sp>
    </p:spTree>
    <p:extLst>
      <p:ext uri="{BB962C8B-B14F-4D97-AF65-F5344CB8AC3E}">
        <p14:creationId xmlns:p14="http://schemas.microsoft.com/office/powerpoint/2010/main" val="3797456194"/>
      </p:ext>
    </p:extLst>
  </p:cSld>
  <p:clrMap bg1="lt1" tx1="dk1" bg2="lt2" tx2="dk2" accent1="accent1" accent2="accent2" accent3="accent3" accent4="accent4" accent5="accent5" accent6="accent6" hlink="hlink" folHlink="folHlink"/>
  <p:sldLayoutIdLst>
    <p:sldLayoutId id="2147483712" r:id="rId1"/>
    <p:sldLayoutId id="2147483660" r:id="rId2"/>
    <p:sldLayoutId id="21474837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658" r:id="rId10"/>
    <p:sldLayoutId id="2147483659" r:id="rId11"/>
    <p:sldLayoutId id="2147483661"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xml"/><Relationship Id="rId7" Type="http://schemas.openxmlformats.org/officeDocument/2006/relationships/diagramColors" Target="../diagrams/colors8.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e.mass.edu/prs/specialis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sped/proshare/"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mmbuys.com/bso/external/bidDetail.sdo?docId=BD-23-1026-DOE02-DOE01-77784&amp;external=true&amp;parentUrl=close" TargetMode="External"/><Relationship Id="rId2" Type="http://schemas.openxmlformats.org/officeDocument/2006/relationships/hyperlink" Target="https://www.doe.mass.edu/sped/advisories/2021-0910timeout-rooms.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d.gov/news/press-releases/us-department-educations-office-civil-rights-reaches-agreement-californias-davis-joint-unified-school-district-investigation-regarding-use-restraint-and-seclus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ele/guidance/newcomer-faq.docx" TargetMode="External"/><Relationship Id="rId2" Type="http://schemas.openxmlformats.org/officeDocument/2006/relationships/hyperlink" Target="https://www.doe.mass.edu/news/news.aspx?id=2671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60042" y="2945176"/>
            <a:ext cx="3232336" cy="2757975"/>
          </a:xfrm>
        </p:spPr>
        <p:txBody>
          <a:bodyPr vert="horz" lIns="91440" tIns="45720" rIns="91440" bIns="45720" rtlCol="0" anchor="t">
            <a:normAutofit/>
          </a:bodyPr>
          <a:lstStyle/>
          <a:p>
            <a:r>
              <a:rPr lang="en-US" sz="4000">
                <a:solidFill>
                  <a:srgbClr val="FFFFFF"/>
                </a:solidFill>
                <a:latin typeface="+mj-lt"/>
                <a:cs typeface="+mj-cs"/>
              </a:rPr>
              <a:t>Paul A. </a:t>
            </a:r>
            <a:r>
              <a:rPr lang="en-US" sz="4000" err="1">
                <a:solidFill>
                  <a:srgbClr val="FFFFFF"/>
                </a:solidFill>
                <a:latin typeface="+mj-lt"/>
                <a:cs typeface="+mj-cs"/>
              </a:rPr>
              <a:t>Dever</a:t>
            </a:r>
            <a:r>
              <a:rPr lang="en-US" sz="4000">
                <a:solidFill>
                  <a:srgbClr val="FFFFFF"/>
                </a:solidFill>
                <a:latin typeface="+mj-lt"/>
                <a:cs typeface="+mj-cs"/>
              </a:rPr>
              <a:t> School, Boston</a:t>
            </a:r>
          </a:p>
        </p:txBody>
      </p:sp>
      <p:pic>
        <p:nvPicPr>
          <p:cNvPr id="5" name="Content Placeholder 4" descr="Young students working in a classroom in Paul A. Dever School, Boston">
            <a:extLst>
              <a:ext uri="{FF2B5EF4-FFF2-40B4-BE49-F238E27FC236}">
                <a16:creationId xmlns:a16="http://schemas.microsoft.com/office/drawing/2014/main" id="{4016EF52-4B40-6E6A-8449-5EE30D6B7003}"/>
              </a:ext>
            </a:extLst>
          </p:cNvPr>
          <p:cNvPicPr>
            <a:picLocks noGrp="1" noChangeAspect="1"/>
          </p:cNvPicPr>
          <p:nvPr>
            <p:ph idx="1"/>
          </p:nvPr>
        </p:nvPicPr>
        <p:blipFill rotWithShape="1">
          <a:blip r:embed="rId2"/>
          <a:srcRect r="15625"/>
          <a:stretch/>
        </p:blipFill>
        <p:spPr>
          <a:xfrm rot="5400000">
            <a:off x="4578504" y="1855164"/>
            <a:ext cx="3540839" cy="3147413"/>
          </a:xfrm>
          <a:prstGeom prst="rect">
            <a:avLst/>
          </a:prstGeom>
        </p:spPr>
      </p:pic>
      <p:pic>
        <p:nvPicPr>
          <p:cNvPr id="7" name="Picture 6" descr="Young students in a classroom in Paul A. Dever School, Boston">
            <a:extLst>
              <a:ext uri="{FF2B5EF4-FFF2-40B4-BE49-F238E27FC236}">
                <a16:creationId xmlns:a16="http://schemas.microsoft.com/office/drawing/2014/main" id="{22D80720-6779-626D-9627-CD9A055912C1}"/>
              </a:ext>
            </a:extLst>
          </p:cNvPr>
          <p:cNvPicPr>
            <a:picLocks noChangeAspect="1"/>
          </p:cNvPicPr>
          <p:nvPr/>
        </p:nvPicPr>
        <p:blipFill rotWithShape="1">
          <a:blip r:embed="rId3"/>
          <a:srcRect r="15625"/>
          <a:stretch/>
        </p:blipFill>
        <p:spPr>
          <a:xfrm rot="5400000">
            <a:off x="8070040" y="1858014"/>
            <a:ext cx="3534719" cy="3141973"/>
          </a:xfrm>
          <a:prstGeom prst="rect">
            <a:avLst/>
          </a:prstGeom>
        </p:spPr>
      </p:pic>
    </p:spTree>
    <p:extLst>
      <p:ext uri="{BB962C8B-B14F-4D97-AF65-F5344CB8AC3E}">
        <p14:creationId xmlns:p14="http://schemas.microsoft.com/office/powerpoint/2010/main" val="176689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84BA071-8E14-1CED-DE33-DBE822D4E6F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Transition and DDS Adult Supports</a:t>
            </a:r>
          </a:p>
        </p:txBody>
      </p:sp>
      <p:graphicFrame>
        <p:nvGraphicFramePr>
          <p:cNvPr id="7" name="Content Placeholder 2" descr="Number of individuals Turning 22 is growing &#10;Transition service coordinators in area offices act as liaisons for the student, family, school team and DDS services.&#10;Chapter 688 Process&#10;Employment Supports&#10;Community Based Day Programs&#10;Residential Support Options&#10;">
            <a:extLst>
              <a:ext uri="{FF2B5EF4-FFF2-40B4-BE49-F238E27FC236}">
                <a16:creationId xmlns:a16="http://schemas.microsoft.com/office/drawing/2014/main" id="{49CE78CF-82DC-1E2E-365A-0A06BDFC0BDE}"/>
              </a:ext>
            </a:extLst>
          </p:cNvPr>
          <p:cNvGraphicFramePr>
            <a:graphicFrameLocks noGrp="1"/>
          </p:cNvGraphicFramePr>
          <p:nvPr>
            <p:ph idx="1"/>
            <p:extLst>
              <p:ext uri="{D42A27DB-BD31-4B8C-83A1-F6EECF244321}">
                <p14:modId xmlns:p14="http://schemas.microsoft.com/office/powerpoint/2010/main" val="306114685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7259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40" y="620392"/>
            <a:ext cx="4205659" cy="5504688"/>
          </a:xfrm>
        </p:spPr>
        <p:txBody>
          <a:bodyPr>
            <a:normAutofit/>
          </a:bodyPr>
          <a:lstStyle/>
          <a:p>
            <a:r>
              <a:rPr lang="en-US" sz="6000">
                <a:solidFill>
                  <a:schemeClr val="bg1"/>
                </a:solidFill>
              </a:rPr>
              <a:t>Benefits of the Chapter 688 Process</a:t>
            </a:r>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5433D6BD-EAAB-72CB-5DF8-879AED70E17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133701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descr="Connects the student with the appropriate adult human service agency before leaving school&#10;Formalized, shared planning process&#10;Specifies support the student/family is requesting upon leaving special education&#10;Allows for better understanding of the student’s needs&#10;Specialized funding for students turning 22 within that fiscal year">
            <a:extLst>
              <a:ext uri="{FF2B5EF4-FFF2-40B4-BE49-F238E27FC236}">
                <a16:creationId xmlns:a16="http://schemas.microsoft.com/office/drawing/2014/main" id="{41DBF578-1B67-C25E-BE78-1849F6205902}"/>
              </a:ext>
            </a:extLst>
          </p:cNvPr>
          <p:cNvGraphicFramePr>
            <a:graphicFrameLocks/>
          </p:cNvGraphicFramePr>
          <p:nvPr>
            <p:extLst>
              <p:ext uri="{D42A27DB-BD31-4B8C-83A1-F6EECF244321}">
                <p14:modId xmlns:p14="http://schemas.microsoft.com/office/powerpoint/2010/main" val="2731552112"/>
              </p:ext>
            </p:extLst>
          </p:nvPr>
        </p:nvGraphicFramePr>
        <p:xfrm>
          <a:off x="5478780" y="676656"/>
          <a:ext cx="6263640" cy="55046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362605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741" y="620392"/>
            <a:ext cx="3808268" cy="5504688"/>
          </a:xfrm>
        </p:spPr>
        <p:txBody>
          <a:bodyPr>
            <a:normAutofit/>
          </a:bodyPr>
          <a:lstStyle/>
          <a:p>
            <a:r>
              <a:rPr lang="en-US" sz="6000">
                <a:solidFill>
                  <a:schemeClr val="bg1"/>
                </a:solidFill>
              </a:rPr>
              <a:t>Key Points Regarding the 688 Process</a:t>
            </a: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1" descr="688 referral is not the same as the DDS adult eligibility&#10;Submit the Ch 688 referral form two years before student leaves school&#10;Not a continuation of special education services&#10;A 688 referral is still needed if known to DDS as a child or already determined adult eligible&#10;DDS Transition Coordinator plays key role in planning">
            <a:extLst>
              <a:ext uri="{FF2B5EF4-FFF2-40B4-BE49-F238E27FC236}">
                <a16:creationId xmlns:a16="http://schemas.microsoft.com/office/drawing/2014/main" id="{D6CD61E4-C700-7A9D-7D27-49B08E7392E5}"/>
              </a:ext>
            </a:extLst>
          </p:cNvPr>
          <p:cNvGraphicFramePr>
            <a:graphicFrameLocks noGrp="1"/>
          </p:cNvGraphicFramePr>
          <p:nvPr>
            <p:ph idx="1"/>
            <p:extLst>
              <p:ext uri="{D42A27DB-BD31-4B8C-83A1-F6EECF244321}">
                <p14:modId xmlns:p14="http://schemas.microsoft.com/office/powerpoint/2010/main" val="18548202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6361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3E3F1B-667D-480C-A099-342B39957FDA}"/>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DESE/DDS Residential Prevention Program</a:t>
            </a:r>
          </a:p>
        </p:txBody>
      </p:sp>
      <p:graphicFrame>
        <p:nvGraphicFramePr>
          <p:cNvPr id="5" name="Content Placeholder 2" descr="Open Interest now through March 31, 2023&#10;Wraparound in-home programming focused on skill development and community integration&#10;Dedicated Family Navigator works with family&#10;The 55/45 Rule&#10;Online interest submission&#10;">
            <a:extLst>
              <a:ext uri="{FF2B5EF4-FFF2-40B4-BE49-F238E27FC236}">
                <a16:creationId xmlns:a16="http://schemas.microsoft.com/office/drawing/2014/main" id="{84BEC61B-B454-1ADE-7D3D-B32B7B2FCE3B}"/>
              </a:ext>
            </a:extLst>
          </p:cNvPr>
          <p:cNvGraphicFramePr>
            <a:graphicFrameLocks noGrp="1"/>
          </p:cNvGraphicFramePr>
          <p:nvPr>
            <p:ph idx="1"/>
            <p:extLst>
              <p:ext uri="{D42A27DB-BD31-4B8C-83A1-F6EECF244321}">
                <p14:modId xmlns:p14="http://schemas.microsoft.com/office/powerpoint/2010/main" val="313404771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425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74AB-ED84-9844-ACA7-5538F0119C4E}"/>
              </a:ext>
            </a:extLst>
          </p:cNvPr>
          <p:cNvSpPr>
            <a:spLocks noGrp="1"/>
          </p:cNvSpPr>
          <p:nvPr>
            <p:ph type="title"/>
          </p:nvPr>
        </p:nvSpPr>
        <p:spPr/>
        <p:txBody>
          <a:bodyPr/>
          <a:lstStyle/>
          <a:p>
            <a:pPr algn="ctr"/>
            <a:r>
              <a:rPr lang="en-US" b="1">
                <a:latin typeface="Arial"/>
                <a:cs typeface="Arial"/>
              </a:rPr>
              <a:t>Problem Resolution System (PRS) Update</a:t>
            </a:r>
          </a:p>
        </p:txBody>
      </p:sp>
    </p:spTree>
    <p:extLst>
      <p:ext uri="{BB962C8B-B14F-4D97-AF65-F5344CB8AC3E}">
        <p14:creationId xmlns:p14="http://schemas.microsoft.com/office/powerpoint/2010/main" val="252992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D83DF-E82D-4B06-B885-D9BB3580887C}"/>
              </a:ext>
            </a:extLst>
          </p:cNvPr>
          <p:cNvSpPr>
            <a:spLocks noGrp="1"/>
          </p:cNvSpPr>
          <p:nvPr>
            <p:ph type="title"/>
          </p:nvPr>
        </p:nvSpPr>
        <p:spPr/>
        <p:txBody>
          <a:bodyPr/>
          <a:lstStyle/>
          <a:p>
            <a:r>
              <a:rPr lang="en-US" b="1">
                <a:latin typeface="Arial"/>
                <a:cs typeface="Arial"/>
              </a:rPr>
              <a:t>PRS Update</a:t>
            </a:r>
          </a:p>
        </p:txBody>
      </p:sp>
      <p:sp>
        <p:nvSpPr>
          <p:cNvPr id="5" name="Content Placeholder 4">
            <a:extLst>
              <a:ext uri="{FF2B5EF4-FFF2-40B4-BE49-F238E27FC236}">
                <a16:creationId xmlns:a16="http://schemas.microsoft.com/office/drawing/2014/main" id="{5A7C1825-EC42-4E43-864E-439FE54D4E52}"/>
              </a:ext>
            </a:extLst>
          </p:cNvPr>
          <p:cNvSpPr>
            <a:spLocks noGrp="1"/>
          </p:cNvSpPr>
          <p:nvPr>
            <p:ph idx="1"/>
          </p:nvPr>
        </p:nvSpPr>
        <p:spPr>
          <a:xfrm>
            <a:off x="838200" y="1901953"/>
            <a:ext cx="10515600" cy="4590922"/>
          </a:xfrm>
        </p:spPr>
        <p:txBody>
          <a:bodyPr>
            <a:normAutofit/>
          </a:bodyPr>
          <a:lstStyle/>
          <a:p>
            <a:pPr marL="342900" marR="0" lvl="0" indent="-342900">
              <a:lnSpc>
                <a:spcPct val="107000"/>
              </a:lnSpc>
              <a:spcBef>
                <a:spcPts val="0"/>
              </a:spcBef>
              <a:spcAft>
                <a:spcPts val="0"/>
              </a:spcAft>
              <a:buFont typeface="+mj-lt"/>
              <a:buAutoNum type="arabicPeriod"/>
            </a:pPr>
            <a:r>
              <a:rPr lang="en-US" sz="3000">
                <a:solidFill>
                  <a:srgbClr val="000000"/>
                </a:solidFill>
                <a:effectLst/>
                <a:latin typeface="Calibri" panose="020F0502020204030204" pitchFamily="34" charset="0"/>
                <a:ea typeface="MS Mincho" panose="02020609040205080304" pitchFamily="49" charset="-128"/>
                <a:cs typeface="Arial" panose="020B0604020202020204" pitchFamily="34" charset="0"/>
              </a:rPr>
              <a:t>New staff update</a:t>
            </a:r>
            <a:endParaRPr lang="en-US" sz="3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3000">
                <a:solidFill>
                  <a:srgbClr val="000000"/>
                </a:solidFill>
                <a:effectLst/>
                <a:latin typeface="Calibri" panose="020F0502020204030204" pitchFamily="34" charset="0"/>
                <a:ea typeface="MS Mincho" panose="02020609040205080304" pitchFamily="49" charset="-128"/>
                <a:cs typeface="Arial" panose="020B0604020202020204" pitchFamily="34" charset="0"/>
              </a:rPr>
              <a:t>Update on liaison-district structure</a:t>
            </a:r>
            <a:endParaRPr lang="en-US" sz="30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3000">
                <a:solidFill>
                  <a:srgbClr val="000000"/>
                </a:solidFill>
                <a:effectLst/>
                <a:latin typeface="Calibri" panose="020F0502020204030204" pitchFamily="34" charset="0"/>
                <a:ea typeface="MS Mincho" panose="02020609040205080304" pitchFamily="49" charset="-128"/>
                <a:cs typeface="Arial" panose="020B0604020202020204" pitchFamily="34" charset="0"/>
              </a:rPr>
              <a:t>Complaint management questions? Concerns? Contact the Supervisor </a:t>
            </a:r>
          </a:p>
          <a:p>
            <a:pPr marL="342900" marR="0" lvl="0" indent="-342900">
              <a:lnSpc>
                <a:spcPct val="107000"/>
              </a:lnSpc>
              <a:spcBef>
                <a:spcPts val="0"/>
              </a:spcBef>
              <a:spcAft>
                <a:spcPts val="0"/>
              </a:spcAft>
              <a:buFont typeface="+mj-lt"/>
              <a:buAutoNum type="arabicPeriod"/>
            </a:pPr>
            <a:r>
              <a:rPr lang="en-US" sz="3000">
                <a:solidFill>
                  <a:srgbClr val="000000"/>
                </a:solidFill>
                <a:latin typeface="Calibri" panose="020F0502020204030204" pitchFamily="34" charset="0"/>
                <a:ea typeface="MS Mincho" panose="02020609040205080304" pitchFamily="49" charset="-128"/>
                <a:cs typeface="Arial" panose="020B0604020202020204" pitchFamily="34" charset="0"/>
              </a:rPr>
              <a:t>Procedure for districts that acknowledge non-compliance</a:t>
            </a:r>
            <a:endParaRPr lang="en-US" sz="3000">
              <a:solidFill>
                <a:srgbClr val="000000"/>
              </a:solidFill>
              <a:latin typeface="Calibri" panose="020F0502020204030204" pitchFamily="34" charset="0"/>
              <a:ea typeface="MS Mincho" panose="02020609040205080304" pitchFamily="49" charset="-128"/>
            </a:endParaRPr>
          </a:p>
          <a:p>
            <a:pPr lvl="1">
              <a:lnSpc>
                <a:spcPct val="107000"/>
              </a:lnSpc>
              <a:spcBef>
                <a:spcPts val="0"/>
              </a:spcBef>
            </a:pPr>
            <a:r>
              <a:rPr lang="en-US" sz="2000" i="1">
                <a:effectLst/>
                <a:latin typeface="Times New Roman" panose="02020603050405020304" pitchFamily="18" charset="0"/>
                <a:ea typeface="Times New Roman" panose="02020603050405020304" pitchFamily="18" charset="0"/>
                <a:cs typeface="Arial" panose="020B0604020202020204" pitchFamily="34" charset="0"/>
              </a:rPr>
              <a:t>The District can acknowledge non-compliance and submit a Corrective Action Plan for approval.</a:t>
            </a:r>
          </a:p>
          <a:p>
            <a:r>
              <a:rPr lang="en-US" sz="2400" b="1"/>
              <a:t>Who is my PRS Specialist? </a:t>
            </a:r>
          </a:p>
          <a:p>
            <a:r>
              <a:rPr lang="en-US" sz="2400">
                <a:hlinkClick r:id="rId3"/>
              </a:rPr>
              <a:t>PRS Specialist Assignments - Problem Resolution System (mass.edu)</a:t>
            </a:r>
            <a:endParaRPr lang="en-US" sz="2400" b="1"/>
          </a:p>
        </p:txBody>
      </p:sp>
    </p:spTree>
    <p:extLst>
      <p:ext uri="{BB962C8B-B14F-4D97-AF65-F5344CB8AC3E}">
        <p14:creationId xmlns:p14="http://schemas.microsoft.com/office/powerpoint/2010/main" val="83566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6600" b="1" kern="1200">
                <a:solidFill>
                  <a:srgbClr val="FFFFFF"/>
                </a:solidFill>
                <a:latin typeface="+mj-lt"/>
                <a:ea typeface="+mj-ea"/>
                <a:cs typeface="+mj-cs"/>
              </a:rPr>
              <a:t>Special Education Updates</a:t>
            </a:r>
          </a:p>
        </p:txBody>
      </p:sp>
    </p:spTree>
    <p:extLst>
      <p:ext uri="{BB962C8B-B14F-4D97-AF65-F5344CB8AC3E}">
        <p14:creationId xmlns:p14="http://schemas.microsoft.com/office/powerpoint/2010/main" val="196191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432E-77EE-44F0-833E-40E6F1DE09B2}"/>
              </a:ext>
              <a:ext uri="{C183D7F6-B498-43B3-948B-1728B52AA6E4}">
                <adec:decorative xmlns:adec="http://schemas.microsoft.com/office/drawing/2017/decorative" val="1"/>
              </a:ext>
            </a:extLst>
          </p:cNvPr>
          <p:cNvSpPr>
            <a:spLocks noGrp="1"/>
          </p:cNvSpPr>
          <p:nvPr>
            <p:ph type="title"/>
          </p:nvPr>
        </p:nvSpPr>
        <p:spPr>
          <a:xfrm>
            <a:off x="630865" y="153459"/>
            <a:ext cx="11328254" cy="822586"/>
          </a:xfrm>
        </p:spPr>
        <p:txBody>
          <a:bodyPr/>
          <a:lstStyle/>
          <a:p>
            <a:r>
              <a:rPr lang="en-US" sz="2800" b="1">
                <a:latin typeface="Segoe UI Semibold"/>
                <a:cs typeface="Segoe UI Semibold"/>
              </a:rPr>
              <a:t>Important Dates and Action Steps for Year 3 of Resolution Funds</a:t>
            </a:r>
          </a:p>
        </p:txBody>
      </p:sp>
      <p:graphicFrame>
        <p:nvGraphicFramePr>
          <p:cNvPr id="7" name="Table 7">
            <a:extLst>
              <a:ext uri="{FF2B5EF4-FFF2-40B4-BE49-F238E27FC236}">
                <a16:creationId xmlns:a16="http://schemas.microsoft.com/office/drawing/2014/main" id="{A6394B66-4693-409D-9101-3BAFA8F5E4D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45989122"/>
              </p:ext>
            </p:extLst>
          </p:nvPr>
        </p:nvGraphicFramePr>
        <p:xfrm>
          <a:off x="630865" y="842483"/>
          <a:ext cx="11204964" cy="5717412"/>
        </p:xfrm>
        <a:graphic>
          <a:graphicData uri="http://schemas.openxmlformats.org/drawingml/2006/table">
            <a:tbl>
              <a:tblPr firstRow="1" bandRow="1">
                <a:tableStyleId>{5C22544A-7EE6-4342-B048-85BDC9FD1C3A}</a:tableStyleId>
              </a:tblPr>
              <a:tblGrid>
                <a:gridCol w="2972443">
                  <a:extLst>
                    <a:ext uri="{9D8B030D-6E8A-4147-A177-3AD203B41FA5}">
                      <a16:colId xmlns:a16="http://schemas.microsoft.com/office/drawing/2014/main" val="2578297254"/>
                    </a:ext>
                  </a:extLst>
                </a:gridCol>
                <a:gridCol w="8232521">
                  <a:extLst>
                    <a:ext uri="{9D8B030D-6E8A-4147-A177-3AD203B41FA5}">
                      <a16:colId xmlns:a16="http://schemas.microsoft.com/office/drawing/2014/main" val="2151956619"/>
                    </a:ext>
                  </a:extLst>
                </a:gridCol>
              </a:tblGrid>
              <a:tr h="489442">
                <a:tc>
                  <a:txBody>
                    <a:bodyPr/>
                    <a:lstStyle/>
                    <a:p>
                      <a:pPr algn="l"/>
                      <a:r>
                        <a:rPr lang="en-US" sz="2000">
                          <a:latin typeface="+mn-lt"/>
                        </a:rPr>
                        <a:t>Date</a:t>
                      </a:r>
                    </a:p>
                  </a:txBody>
                  <a:tcPr/>
                </a:tc>
                <a:tc>
                  <a:txBody>
                    <a:bodyPr/>
                    <a:lstStyle/>
                    <a:p>
                      <a:pPr algn="l"/>
                      <a:r>
                        <a:rPr lang="en-US" sz="2000">
                          <a:latin typeface="+mn-lt"/>
                        </a:rPr>
                        <a:t>Actions and documentation due to the Department</a:t>
                      </a:r>
                    </a:p>
                  </a:txBody>
                  <a:tcPr/>
                </a:tc>
                <a:extLst>
                  <a:ext uri="{0D108BD9-81ED-4DB2-BD59-A6C34878D82A}">
                    <a16:rowId xmlns:a16="http://schemas.microsoft.com/office/drawing/2014/main" val="275808799"/>
                  </a:ext>
                </a:extLst>
              </a:tr>
              <a:tr h="1653933">
                <a:tc>
                  <a:txBody>
                    <a:bodyPr/>
                    <a:lstStyle/>
                    <a:p>
                      <a:pPr marL="0" lvl="0" indent="0" algn="l">
                        <a:lnSpc>
                          <a:spcPct val="100000"/>
                        </a:lnSpc>
                        <a:spcBef>
                          <a:spcPts val="0"/>
                        </a:spcBef>
                        <a:spcAft>
                          <a:spcPts val="0"/>
                        </a:spcAft>
                        <a:buNone/>
                      </a:pPr>
                      <a:r>
                        <a:rPr lang="en-US" sz="2000" b="1">
                          <a:solidFill>
                            <a:srgbClr val="001746"/>
                          </a:solidFill>
                          <a:effectLst/>
                          <a:latin typeface="+mn-lt"/>
                        </a:rPr>
                        <a:t>January 6, 2023</a:t>
                      </a:r>
                    </a:p>
                  </a:txBody>
                  <a:tcPr>
                    <a:solidFill>
                      <a:schemeClr val="bg1">
                        <a:lumMod val="85000"/>
                      </a:schemeClr>
                    </a:solidFill>
                  </a:tcPr>
                </a:tc>
                <a:tc>
                  <a:txBody>
                    <a:bodyPr/>
                    <a:lstStyle/>
                    <a:p>
                      <a:pPr marL="342900" indent="-342900">
                        <a:spcBef>
                          <a:spcPts val="0"/>
                        </a:spcBef>
                        <a:buClr>
                          <a:schemeClr val="accent2"/>
                        </a:buClr>
                        <a:buFont typeface="Wingdings" panose="05000000000000000000" pitchFamily="2" charset="2"/>
                        <a:buChar char="§"/>
                      </a:pPr>
                      <a:r>
                        <a:rPr lang="en-US" sz="2000" b="0" i="0">
                          <a:solidFill>
                            <a:srgbClr val="201F1E"/>
                          </a:solidFill>
                          <a:effectLst/>
                          <a:latin typeface="+mn-lt"/>
                        </a:rPr>
                        <a:t>Complete the </a:t>
                      </a:r>
                      <a:r>
                        <a:rPr lang="en-US" sz="2000" b="1" i="0">
                          <a:solidFill>
                            <a:srgbClr val="201F1E"/>
                          </a:solidFill>
                          <a:effectLst/>
                          <a:latin typeface="+mn-lt"/>
                        </a:rPr>
                        <a:t>self-assessment </a:t>
                      </a:r>
                      <a:r>
                        <a:rPr lang="en-US" sz="2000" b="0" i="0">
                          <a:solidFill>
                            <a:srgbClr val="201F1E"/>
                          </a:solidFill>
                          <a:effectLst/>
                          <a:latin typeface="+mn-lt"/>
                        </a:rPr>
                        <a:t>to include:</a:t>
                      </a:r>
                    </a:p>
                    <a:p>
                      <a:pPr marL="800100" lvl="1" indent="-342900">
                        <a:spcBef>
                          <a:spcPts val="0"/>
                        </a:spcBef>
                        <a:buClr>
                          <a:schemeClr val="accent2"/>
                        </a:buClr>
                        <a:buFont typeface="Wingdings" panose="05000000000000000000" pitchFamily="2" charset="2"/>
                        <a:buChar char="Ø"/>
                      </a:pPr>
                      <a:r>
                        <a:rPr lang="en-US" sz="2000" b="0" i="0">
                          <a:solidFill>
                            <a:srgbClr val="201F1E"/>
                          </a:solidFill>
                          <a:effectLst/>
                          <a:latin typeface="+mn-lt"/>
                        </a:rPr>
                        <a:t>A summary of the budget you proposed through the application, </a:t>
                      </a:r>
                    </a:p>
                    <a:p>
                      <a:pPr marL="800100" lvl="1" indent="-342900">
                        <a:spcBef>
                          <a:spcPts val="0"/>
                        </a:spcBef>
                        <a:buClr>
                          <a:schemeClr val="accent2"/>
                        </a:buClr>
                        <a:buFont typeface="Wingdings" panose="05000000000000000000" pitchFamily="2" charset="2"/>
                        <a:buChar char="Ø"/>
                      </a:pPr>
                      <a:r>
                        <a:rPr lang="en-US" sz="2000" b="0" i="0">
                          <a:solidFill>
                            <a:srgbClr val="201F1E"/>
                          </a:solidFill>
                          <a:effectLst/>
                          <a:latin typeface="+mn-lt"/>
                        </a:rPr>
                        <a:t>The total expenditures to date, </a:t>
                      </a:r>
                    </a:p>
                    <a:p>
                      <a:pPr marL="800100" lvl="1" indent="-342900">
                        <a:spcBef>
                          <a:spcPts val="0"/>
                        </a:spcBef>
                        <a:buClr>
                          <a:schemeClr val="accent2"/>
                        </a:buClr>
                        <a:buFont typeface="Wingdings" panose="05000000000000000000" pitchFamily="2" charset="2"/>
                        <a:buChar char="Ø"/>
                      </a:pPr>
                      <a:r>
                        <a:rPr lang="en-US" sz="2000" b="0" i="0">
                          <a:solidFill>
                            <a:srgbClr val="201F1E"/>
                          </a:solidFill>
                          <a:effectLst/>
                          <a:latin typeface="+mn-lt"/>
                        </a:rPr>
                        <a:t>A summary of the type of expenditures, and</a:t>
                      </a:r>
                    </a:p>
                    <a:p>
                      <a:pPr marL="800100" lvl="1" indent="-342900">
                        <a:spcBef>
                          <a:spcPts val="0"/>
                        </a:spcBef>
                        <a:buClr>
                          <a:schemeClr val="accent2"/>
                        </a:buClr>
                        <a:buFont typeface="Wingdings" panose="05000000000000000000" pitchFamily="2" charset="2"/>
                        <a:buChar char="Ø"/>
                      </a:pPr>
                      <a:r>
                        <a:rPr lang="en-US" sz="2000" b="0" i="0">
                          <a:solidFill>
                            <a:srgbClr val="201F1E"/>
                          </a:solidFill>
                          <a:effectLst/>
                          <a:latin typeface="+mn-lt"/>
                        </a:rPr>
                        <a:t>Date of the spring consultation meeting.</a:t>
                      </a:r>
                    </a:p>
                  </a:txBody>
                  <a:tcPr>
                    <a:solidFill>
                      <a:schemeClr val="bg1">
                        <a:lumMod val="85000"/>
                      </a:schemeClr>
                    </a:solidFill>
                  </a:tcPr>
                </a:tc>
                <a:extLst>
                  <a:ext uri="{0D108BD9-81ED-4DB2-BD59-A6C34878D82A}">
                    <a16:rowId xmlns:a16="http://schemas.microsoft.com/office/drawing/2014/main" val="3871953170"/>
                  </a:ext>
                </a:extLst>
              </a:tr>
              <a:tr h="609464">
                <a:tc>
                  <a:txBody>
                    <a:bodyPr/>
                    <a:lstStyle/>
                    <a:p>
                      <a:pPr lvl="0">
                        <a:buNone/>
                      </a:pPr>
                      <a:r>
                        <a:rPr lang="en-US" sz="2000" b="1">
                          <a:solidFill>
                            <a:srgbClr val="001746"/>
                          </a:solidFill>
                          <a:latin typeface="+mn-lt"/>
                        </a:rPr>
                        <a:t>April 2023</a:t>
                      </a:r>
                    </a:p>
                  </a:txBody>
                  <a:tcPr>
                    <a:solidFill>
                      <a:schemeClr val="bg1">
                        <a:lumMod val="85000"/>
                      </a:schemeClr>
                    </a:solidFill>
                  </a:tcPr>
                </a:tc>
                <a:tc>
                  <a:txBody>
                    <a:bodyPr/>
                    <a:lstStyle/>
                    <a:p>
                      <a:pPr marL="285750" lvl="1" indent="-285750" algn="l">
                        <a:lnSpc>
                          <a:spcPct val="100000"/>
                        </a:lnSpc>
                        <a:spcBef>
                          <a:spcPts val="0"/>
                        </a:spcBef>
                        <a:spcAft>
                          <a:spcPts val="0"/>
                        </a:spcAft>
                        <a:buFont typeface="Wingdings"/>
                        <a:buChar char="§"/>
                      </a:pPr>
                      <a:r>
                        <a:rPr lang="en-US" sz="2000">
                          <a:solidFill>
                            <a:srgbClr val="002060"/>
                          </a:solidFill>
                          <a:latin typeface="+mn-lt"/>
                          <a:cs typeface="Segoe UI"/>
                        </a:rPr>
                        <a:t>Department will notify affected LEAs of FY2024 allocations (Year 3).</a:t>
                      </a:r>
                    </a:p>
                  </a:txBody>
                  <a:tcPr>
                    <a:solidFill>
                      <a:schemeClr val="bg1">
                        <a:lumMod val="85000"/>
                      </a:schemeClr>
                    </a:solidFill>
                  </a:tcPr>
                </a:tc>
                <a:extLst>
                  <a:ext uri="{0D108BD9-81ED-4DB2-BD59-A6C34878D82A}">
                    <a16:rowId xmlns:a16="http://schemas.microsoft.com/office/drawing/2014/main" val="3065423463"/>
                  </a:ext>
                </a:extLst>
              </a:tr>
              <a:tr h="1254288">
                <a:tc>
                  <a:txBody>
                    <a:bodyPr/>
                    <a:lstStyle/>
                    <a:p>
                      <a:pPr lvl="0">
                        <a:buNone/>
                      </a:pPr>
                      <a:endParaRPr lang="en-US" sz="2000" b="1">
                        <a:solidFill>
                          <a:srgbClr val="001746"/>
                        </a:solidFill>
                        <a:latin typeface="+mn-lt"/>
                      </a:endParaRPr>
                    </a:p>
                    <a:p>
                      <a:pPr lvl="0">
                        <a:buNone/>
                      </a:pPr>
                      <a:r>
                        <a:rPr lang="en-US" sz="2000" b="1">
                          <a:solidFill>
                            <a:srgbClr val="001746"/>
                          </a:solidFill>
                          <a:latin typeface="+mn-lt"/>
                        </a:rPr>
                        <a:t>May 2023</a:t>
                      </a:r>
                    </a:p>
                  </a:txBody>
                  <a:tcPr>
                    <a:solidFill>
                      <a:schemeClr val="bg1">
                        <a:lumMod val="85000"/>
                      </a:schemeClr>
                    </a:solidFill>
                  </a:tcPr>
                </a:tc>
                <a:tc>
                  <a:txBody>
                    <a:bodyPr/>
                    <a:lstStyle/>
                    <a:p>
                      <a:pPr marL="285750" marR="0" lvl="1" indent="-285750" algn="l" rtl="0" eaLnBrk="1" fontAlgn="base" latinLnBrk="0" hangingPunct="1">
                        <a:lnSpc>
                          <a:spcPct val="100000"/>
                        </a:lnSpc>
                        <a:spcBef>
                          <a:spcPts val="0"/>
                        </a:spcBef>
                        <a:spcAft>
                          <a:spcPts val="0"/>
                        </a:spcAft>
                        <a:buClr>
                          <a:srgbClr val="E38526"/>
                        </a:buClr>
                        <a:buSzTx/>
                        <a:buFont typeface="Wingdings"/>
                        <a:buChar char="§"/>
                      </a:pPr>
                      <a:r>
                        <a:rPr lang="en-US" sz="2000" b="0" i="0">
                          <a:solidFill>
                            <a:srgbClr val="201F1E"/>
                          </a:solidFill>
                          <a:effectLst/>
                          <a:latin typeface="+mn-lt"/>
                        </a:rPr>
                        <a:t>The Department recommends making sure that the FY2024 Resolution Funds have been discussed in consultation meetings by May to appropriately plan for services for the fall.</a:t>
                      </a:r>
                    </a:p>
                    <a:p>
                      <a:pPr marL="285750" marR="0" lvl="1" indent="-285750" algn="l" rtl="0" eaLnBrk="1" fontAlgn="base" latinLnBrk="0" hangingPunct="1">
                        <a:lnSpc>
                          <a:spcPct val="100000"/>
                        </a:lnSpc>
                        <a:spcBef>
                          <a:spcPts val="0"/>
                        </a:spcBef>
                        <a:spcAft>
                          <a:spcPts val="0"/>
                        </a:spcAft>
                        <a:buClr>
                          <a:srgbClr val="E38526"/>
                        </a:buClr>
                        <a:buSzTx/>
                        <a:buFont typeface="Wingdings"/>
                        <a:buChar char="§"/>
                      </a:pPr>
                      <a:endParaRPr lang="en-US" sz="2000">
                        <a:solidFill>
                          <a:srgbClr val="002060"/>
                        </a:solidFill>
                        <a:latin typeface="+mn-lt"/>
                        <a:cs typeface="Segoe UI"/>
                      </a:endParaRPr>
                    </a:p>
                  </a:txBody>
                  <a:tcPr>
                    <a:solidFill>
                      <a:schemeClr val="bg1">
                        <a:lumMod val="85000"/>
                      </a:schemeClr>
                    </a:solidFill>
                  </a:tcPr>
                </a:tc>
                <a:extLst>
                  <a:ext uri="{0D108BD9-81ED-4DB2-BD59-A6C34878D82A}">
                    <a16:rowId xmlns:a16="http://schemas.microsoft.com/office/drawing/2014/main" val="3024603272"/>
                  </a:ext>
                </a:extLst>
              </a:tr>
              <a:tr h="1653933">
                <a:tc>
                  <a:txBody>
                    <a:bodyPr/>
                    <a:lstStyle/>
                    <a:p>
                      <a:pPr marL="0" lvl="1" indent="0" fontAlgn="base">
                        <a:buClr>
                          <a:srgbClr val="E38526"/>
                        </a:buClr>
                        <a:buNone/>
                      </a:pPr>
                      <a:r>
                        <a:rPr lang="en-US" sz="2000" b="1">
                          <a:solidFill>
                            <a:srgbClr val="001746"/>
                          </a:solidFill>
                          <a:latin typeface="+mn-lt"/>
                          <a:cs typeface="Segoe UI"/>
                        </a:rPr>
                        <a:t>June 1, 2023</a:t>
                      </a:r>
                    </a:p>
                  </a:txBody>
                  <a:tcPr>
                    <a:solidFill>
                      <a:schemeClr val="bg1">
                        <a:lumMod val="85000"/>
                      </a:schemeClr>
                    </a:solidFill>
                  </a:tcPr>
                </a:tc>
                <a:tc>
                  <a:txBody>
                    <a:bodyPr/>
                    <a:lstStyle/>
                    <a:p>
                      <a:pPr marL="285750" lvl="1" indent="-285750" fontAlgn="base">
                        <a:buClr>
                          <a:srgbClr val="E38526"/>
                        </a:buClr>
                        <a:buFont typeface="Wingdings"/>
                        <a:buChar char="§"/>
                      </a:pPr>
                      <a:r>
                        <a:rPr lang="en-US" sz="2000">
                          <a:solidFill>
                            <a:schemeClr val="bg2">
                              <a:lumMod val="10000"/>
                            </a:schemeClr>
                          </a:solidFill>
                          <a:effectLst/>
                          <a:latin typeface="+mn-lt"/>
                          <a:ea typeface="Times New Roman" panose="02020603050405020304" pitchFamily="18" charset="0"/>
                          <a:cs typeface="Calibri"/>
                        </a:rPr>
                        <a:t>LEAs must submit </a:t>
                      </a:r>
                      <a:r>
                        <a:rPr lang="en-US" sz="2000" b="1">
                          <a:solidFill>
                            <a:schemeClr val="bg2">
                              <a:lumMod val="10000"/>
                            </a:schemeClr>
                          </a:solidFill>
                          <a:effectLst/>
                          <a:latin typeface="+mn-lt"/>
                          <a:ea typeface="Times New Roman" panose="02020603050405020304" pitchFamily="18" charset="0"/>
                          <a:cs typeface="Calibri"/>
                        </a:rPr>
                        <a:t>signed written affirmation </a:t>
                      </a:r>
                      <a:r>
                        <a:rPr lang="en-US" sz="2000" b="0">
                          <a:solidFill>
                            <a:schemeClr val="bg2">
                              <a:lumMod val="10000"/>
                            </a:schemeClr>
                          </a:solidFill>
                          <a:effectLst/>
                          <a:latin typeface="+mn-lt"/>
                          <a:ea typeface="Times New Roman" panose="02020603050405020304" pitchFamily="18" charset="0"/>
                          <a:cs typeface="Calibri"/>
                        </a:rPr>
                        <a:t>to the Department as evidence of the spring consultation regarding FY2024 Resolution Funds.</a:t>
                      </a:r>
                    </a:p>
                    <a:p>
                      <a:pPr marL="285750" marR="0" lvl="1" indent="-285750" algn="l" defTabSz="914400" rtl="0" eaLnBrk="1" fontAlgn="base" latinLnBrk="0" hangingPunct="1">
                        <a:lnSpc>
                          <a:spcPct val="100000"/>
                        </a:lnSpc>
                        <a:spcBef>
                          <a:spcPts val="0"/>
                        </a:spcBef>
                        <a:spcAft>
                          <a:spcPts val="0"/>
                        </a:spcAft>
                        <a:buClr>
                          <a:srgbClr val="E38526"/>
                        </a:buClr>
                        <a:buSzTx/>
                        <a:buFont typeface="Wingdings"/>
                        <a:buChar char="§"/>
                        <a:tabLst/>
                        <a:defRPr/>
                      </a:pPr>
                      <a:r>
                        <a:rPr lang="en-US" sz="2000">
                          <a:solidFill>
                            <a:srgbClr val="000000"/>
                          </a:solidFill>
                          <a:effectLst/>
                          <a:latin typeface="+mn-lt"/>
                          <a:ea typeface="Calibri" panose="020F0502020204030204" pitchFamily="34" charset="0"/>
                        </a:rPr>
                        <a:t>A sample affirmation that includes Resolution Funds can be found at </a:t>
                      </a:r>
                      <a:r>
                        <a:rPr lang="en-US" sz="2000" u="sng">
                          <a:solidFill>
                            <a:srgbClr val="FF0000"/>
                          </a:solidFill>
                          <a:effectLst/>
                          <a:latin typeface="+mn-lt"/>
                          <a:ea typeface="Calibri" panose="020F0502020204030204" pitchFamily="34" charset="0"/>
                          <a:hlinkClick r:id="rId3"/>
                        </a:rPr>
                        <a:t>https://www.doe.mass.edu/sped/proshare/</a:t>
                      </a:r>
                      <a:r>
                        <a:rPr lang="en-US" sz="2000">
                          <a:solidFill>
                            <a:srgbClr val="FF0000"/>
                          </a:solidFill>
                          <a:effectLst/>
                          <a:latin typeface="+mn-lt"/>
                          <a:ea typeface="Calibri" panose="020F0502020204030204" pitchFamily="34" charset="0"/>
                        </a:rPr>
                        <a:t> </a:t>
                      </a:r>
                      <a:r>
                        <a:rPr lang="en-US" sz="2000">
                          <a:solidFill>
                            <a:srgbClr val="000000"/>
                          </a:solidFill>
                          <a:effectLst/>
                          <a:latin typeface="+mn-lt"/>
                          <a:ea typeface="Calibri" panose="020F0502020204030204" pitchFamily="34" charset="0"/>
                        </a:rPr>
                        <a:t>in the Sample Documents section.</a:t>
                      </a:r>
                      <a:r>
                        <a:rPr lang="en-US" sz="2000" b="1" i="1" baseline="30000">
                          <a:solidFill>
                            <a:srgbClr val="000000"/>
                          </a:solidFill>
                          <a:effectLst/>
                          <a:latin typeface="+mn-lt"/>
                          <a:ea typeface="Calibri" panose="020F0502020204030204" pitchFamily="34" charset="0"/>
                        </a:rPr>
                        <a:t> </a:t>
                      </a:r>
                      <a:endParaRPr lang="en-US" sz="2000">
                        <a:solidFill>
                          <a:srgbClr val="000000"/>
                        </a:solidFill>
                        <a:effectLst/>
                        <a:latin typeface="+mn-lt"/>
                        <a:ea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2565022251"/>
                  </a:ext>
                </a:extLst>
              </a:tr>
            </a:tbl>
          </a:graphicData>
        </a:graphic>
      </p:graphicFrame>
      <p:sp>
        <p:nvSpPr>
          <p:cNvPr id="4" name="Slide Number Placeholder 3">
            <a:extLst>
              <a:ext uri="{FF2B5EF4-FFF2-40B4-BE49-F238E27FC236}">
                <a16:creationId xmlns:a16="http://schemas.microsoft.com/office/drawing/2014/main" id="{FE995AD5-AE1A-4490-8178-C1FAAC18A9A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244910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ssachusetts IEP Improvement Project Logo">
            <a:extLst>
              <a:ext uri="{FF2B5EF4-FFF2-40B4-BE49-F238E27FC236}">
                <a16:creationId xmlns:a16="http://schemas.microsoft.com/office/drawing/2014/main" id="{ABB40AE7-EB71-CE73-82F6-FCCE91854B5B}"/>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 y="16380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6D4E23-F409-4691-84CD-C0C52AD3F0C7}"/>
              </a:ext>
              <a:ext uri="{C183D7F6-B498-43B3-948B-1728B52AA6E4}">
                <adec:decorative xmlns:adec="http://schemas.microsoft.com/office/drawing/2017/decorative" val="0"/>
              </a:ext>
            </a:extLst>
          </p:cNvPr>
          <p:cNvSpPr>
            <a:spLocks noGrp="1"/>
          </p:cNvSpPr>
          <p:nvPr>
            <p:ph type="ctrTitle"/>
          </p:nvPr>
        </p:nvSpPr>
        <p:spPr>
          <a:xfrm>
            <a:off x="2219427" y="595088"/>
            <a:ext cx="9129339" cy="793932"/>
          </a:xfrm>
        </p:spPr>
        <p:txBody>
          <a:bodyPr>
            <a:normAutofit fontScale="90000"/>
          </a:bodyPr>
          <a:lstStyle/>
          <a:p>
            <a:r>
              <a:rPr lang="en-US">
                <a:solidFill>
                  <a:schemeClr val="bg1"/>
                </a:solidFill>
                <a:latin typeface="Arial"/>
                <a:cs typeface="Arial"/>
              </a:rPr>
              <a:t>IEP Improvement Process Timeline</a:t>
            </a:r>
            <a:endParaRPr lang="ru-RU">
              <a:solidFill>
                <a:schemeClr val="bg1"/>
              </a:solidFill>
              <a:latin typeface="Arial"/>
              <a:cs typeface="Arial"/>
            </a:endParaRPr>
          </a:p>
        </p:txBody>
      </p:sp>
      <p:sp>
        <p:nvSpPr>
          <p:cNvPr id="4" name="Text Placeholder 3">
            <a:extLst>
              <a:ext uri="{FF2B5EF4-FFF2-40B4-BE49-F238E27FC236}">
                <a16:creationId xmlns:a16="http://schemas.microsoft.com/office/drawing/2014/main" id="{CFA04035-833F-47A3-9B42-8D3A786CD66E}"/>
              </a:ext>
              <a:ext uri="{C183D7F6-B498-43B3-948B-1728B52AA6E4}">
                <adec:decorative xmlns:adec="http://schemas.microsoft.com/office/drawing/2017/decorative" val="0"/>
              </a:ext>
            </a:extLst>
          </p:cNvPr>
          <p:cNvSpPr>
            <a:spLocks noGrp="1"/>
          </p:cNvSpPr>
          <p:nvPr>
            <p:ph type="body" sz="quarter" idx="14"/>
          </p:nvPr>
        </p:nvSpPr>
        <p:spPr>
          <a:xfrm>
            <a:off x="1034553" y="2489256"/>
            <a:ext cx="1697037"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 uri="{C183D7F6-B498-43B3-948B-1728B52AA6E4}">
                <adec:decorative xmlns:adec="http://schemas.microsoft.com/office/drawing/2017/decorative" val="0"/>
              </a:ext>
            </a:extLst>
          </p:cNvPr>
          <p:cNvSpPr>
            <a:spLocks noGrp="1"/>
          </p:cNvSpPr>
          <p:nvPr>
            <p:ph type="body" sz="quarter" idx="19"/>
          </p:nvPr>
        </p:nvSpPr>
        <p:spPr/>
        <p:txBody>
          <a:bodyPr/>
          <a:lstStyle/>
          <a:p>
            <a:r>
              <a:rPr lang="en-US" sz="2800">
                <a:solidFill>
                  <a:schemeClr val="accent1">
                    <a:lumMod val="75000"/>
                  </a:schemeClr>
                </a:solidFill>
              </a:rPr>
              <a:t>Finalize Forms</a:t>
            </a:r>
            <a:endParaRPr lang="ru-RU" sz="2800">
              <a:solidFill>
                <a:schemeClr val="accent1">
                  <a:lumMod val="75000"/>
                </a:schemeClr>
              </a:solidFill>
            </a:endParaRPr>
          </a:p>
        </p:txBody>
      </p:sp>
      <p:sp>
        <p:nvSpPr>
          <p:cNvPr id="5" name="Text Placeholder 4">
            <a:extLst>
              <a:ext uri="{FF2B5EF4-FFF2-40B4-BE49-F238E27FC236}">
                <a16:creationId xmlns:a16="http://schemas.microsoft.com/office/drawing/2014/main" id="{2B969FF3-8FFE-4E02-8E2A-BEDDF86909EC}"/>
              </a:ext>
              <a:ext uri="{C183D7F6-B498-43B3-948B-1728B52AA6E4}">
                <adec:decorative xmlns:adec="http://schemas.microsoft.com/office/drawing/2017/decorative" val="0"/>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 uri="{C183D7F6-B498-43B3-948B-1728B52AA6E4}">
                <adec:decorative xmlns:adec="http://schemas.microsoft.com/office/drawing/2017/decorative" val="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 uri="{C183D7F6-B498-43B3-948B-1728B52AA6E4}">
                <adec:decorative xmlns:adec="http://schemas.microsoft.com/office/drawing/2017/decorative" val="0"/>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 uri="{C183D7F6-B498-43B3-948B-1728B52AA6E4}">
                <adec:decorative xmlns:adec="http://schemas.microsoft.com/office/drawing/2017/decorative" val="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 uri="{C183D7F6-B498-43B3-948B-1728B52AA6E4}">
                <adec:decorative xmlns:adec="http://schemas.microsoft.com/office/drawing/2017/decorative" val="0"/>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 uri="{C183D7F6-B498-43B3-948B-1728B52AA6E4}">
                <adec:decorative xmlns:adec="http://schemas.microsoft.com/office/drawing/2017/decorative" val="0"/>
              </a:ext>
            </a:extLst>
          </p:cNvPr>
          <p:cNvSpPr>
            <a:spLocks noGrp="1"/>
          </p:cNvSpPr>
          <p:nvPr>
            <p:ph type="body" sz="quarter" idx="22"/>
          </p:nvPr>
        </p:nvSpPr>
        <p:spPr/>
        <p:txBody>
          <a:bodyPr/>
          <a:lstStyle/>
          <a:p>
            <a:r>
              <a:rPr lang="en-US" sz="2800">
                <a:solidFill>
                  <a:schemeClr val="accent1">
                    <a:lumMod val="75000"/>
                  </a:schemeClr>
                </a:solidFill>
              </a:rPr>
              <a:t>Schools and Districts May Begin Adopting the New Process and Form</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 uri="{C183D7F6-B498-43B3-948B-1728B52AA6E4}">
                <adec:decorative xmlns:adec="http://schemas.microsoft.com/office/drawing/2017/decorative" val="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 uri="{C183D7F6-B498-43B3-948B-1728B52AA6E4}">
                <adec:decorative xmlns:adec="http://schemas.microsoft.com/office/drawing/2017/decorative" val="0"/>
              </a:ext>
            </a:extLst>
          </p:cNvPr>
          <p:cNvSpPr>
            <a:spLocks noGrp="1"/>
          </p:cNvSpPr>
          <p:nvPr>
            <p:ph type="body" sz="quarter" idx="23"/>
          </p:nvPr>
        </p:nvSpPr>
        <p:spPr/>
        <p:txBody>
          <a:bodyPr/>
          <a:lstStyle/>
          <a:p>
            <a:r>
              <a:rPr lang="en-US" sz="2800">
                <a:solidFill>
                  <a:schemeClr val="accent1">
                    <a:lumMod val="75000"/>
                  </a:schemeClr>
                </a:solidFill>
              </a:rPr>
              <a:t>Full Adoption Statewide</a:t>
            </a:r>
            <a:endParaRPr lang="ru-RU" sz="2800">
              <a:solidFill>
                <a:schemeClr val="accent1">
                  <a:lumMod val="75000"/>
                </a:schemeClr>
              </a:solidFill>
            </a:endParaRPr>
          </a:p>
        </p:txBody>
      </p:sp>
      <p:sp>
        <p:nvSpPr>
          <p:cNvPr id="20" name="Slide Number Placeholder 19">
            <a:extLst>
              <a:ext uri="{FF2B5EF4-FFF2-40B4-BE49-F238E27FC236}">
                <a16:creationId xmlns:a16="http://schemas.microsoft.com/office/drawing/2014/main" id="{6888DC6A-B73D-407F-A6AD-C17137CBADFB}"/>
              </a:ext>
              <a:ext uri="{C183D7F6-B498-43B3-948B-1728B52AA6E4}">
                <adec:decorative xmlns:adec="http://schemas.microsoft.com/office/drawing/2017/decorative" val="0"/>
              </a:ext>
            </a:extLst>
          </p:cNvPr>
          <p:cNvSpPr>
            <a:spLocks noGrp="1"/>
          </p:cNvSpPr>
          <p:nvPr>
            <p:ph type="sldNum" sz="quarter" idx="12"/>
          </p:nvPr>
        </p:nvSpPr>
        <p:spPr/>
        <p:txBody>
          <a:bodyPr/>
          <a:lstStyle/>
          <a:p>
            <a:r>
              <a:rPr lang="en-US"/>
              <a:t>0</a:t>
            </a:r>
            <a:fld id="{4F4E0FEE-E42D-435A-A441-DBC63D7AFC28}" type="slidenum">
              <a:rPr lang="ru-RU" smtClean="0"/>
              <a:t>18</a:t>
            </a:fld>
            <a:endParaRPr lang="ru-RU"/>
          </a:p>
        </p:txBody>
      </p:sp>
    </p:spTree>
    <p:extLst>
      <p:ext uri="{BB962C8B-B14F-4D97-AF65-F5344CB8AC3E}">
        <p14:creationId xmlns:p14="http://schemas.microsoft.com/office/powerpoint/2010/main" val="114727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315A6-1939-75C0-5D89-6D6283982A9D}"/>
              </a:ext>
            </a:extLst>
          </p:cNvPr>
          <p:cNvSpPr>
            <a:spLocks noGrp="1"/>
          </p:cNvSpPr>
          <p:nvPr>
            <p:ph type="title"/>
          </p:nvPr>
        </p:nvSpPr>
        <p:spPr>
          <a:xfrm>
            <a:off x="170521" y="365126"/>
            <a:ext cx="11953405" cy="991063"/>
          </a:xfrm>
        </p:spPr>
        <p:txBody>
          <a:bodyPr>
            <a:normAutofit fontScale="90000"/>
          </a:bodyPr>
          <a:lstStyle/>
          <a:p>
            <a:r>
              <a:rPr lang="en-US" b="1">
                <a:latin typeface="Arial"/>
                <a:cs typeface="Arial"/>
              </a:rPr>
              <a:t>Reducing or Eliminating Use of Time-Out Rooms</a:t>
            </a:r>
          </a:p>
        </p:txBody>
      </p:sp>
      <p:sp>
        <p:nvSpPr>
          <p:cNvPr id="2" name="Content Placeholder 1">
            <a:extLst>
              <a:ext uri="{FF2B5EF4-FFF2-40B4-BE49-F238E27FC236}">
                <a16:creationId xmlns:a16="http://schemas.microsoft.com/office/drawing/2014/main" id="{6F0B9784-2B54-57FB-B2E8-1EDFFC707C97}"/>
              </a:ext>
            </a:extLst>
          </p:cNvPr>
          <p:cNvSpPr>
            <a:spLocks noGrp="1"/>
          </p:cNvSpPr>
          <p:nvPr>
            <p:ph idx="1"/>
          </p:nvPr>
        </p:nvSpPr>
        <p:spPr>
          <a:xfrm>
            <a:off x="838200" y="2086984"/>
            <a:ext cx="11059274" cy="4272719"/>
          </a:xfrm>
        </p:spPr>
        <p:txBody>
          <a:bodyPr>
            <a:normAutofit fontScale="92500" lnSpcReduction="10000"/>
          </a:bodyPr>
          <a:lstStyle/>
          <a:p>
            <a:r>
              <a:rPr lang="en-US">
                <a:latin typeface="Segoe UI"/>
                <a:cs typeface="Segoe UI"/>
              </a:rPr>
              <a:t>Continue to use guidance on </a:t>
            </a:r>
            <a:r>
              <a:rPr lang="en-US">
                <a:latin typeface="Segoe UI"/>
                <a:cs typeface="Segoe UI"/>
                <a:hlinkClick r:id="rId2"/>
              </a:rPr>
              <a:t>Reducing or Eliminating the Use of Time-Out Rooms</a:t>
            </a:r>
            <a:r>
              <a:rPr lang="en-US">
                <a:latin typeface="Segoe UI"/>
                <a:cs typeface="Segoe UI"/>
              </a:rPr>
              <a:t>.</a:t>
            </a:r>
          </a:p>
          <a:p>
            <a:pPr marL="0" indent="0">
              <a:buNone/>
            </a:pPr>
            <a:endParaRPr lang="en-US">
              <a:latin typeface="Segoe UI"/>
              <a:cs typeface="Segoe UI"/>
            </a:endParaRPr>
          </a:p>
          <a:p>
            <a:pPr lvl="1"/>
            <a:r>
              <a:rPr lang="en-US" sz="2800">
                <a:latin typeface="Segoe UI"/>
                <a:cs typeface="Segoe UI"/>
              </a:rPr>
              <a:t>Goal: maximize amount of time students spend learning with peers by using alternative strategies, interventions, and supports.</a:t>
            </a:r>
          </a:p>
          <a:p>
            <a:pPr marL="457200" lvl="1" indent="0">
              <a:buNone/>
            </a:pPr>
            <a:endParaRPr lang="en-US" sz="2800">
              <a:latin typeface="Segoe UI"/>
              <a:cs typeface="Segoe UI"/>
            </a:endParaRPr>
          </a:p>
          <a:p>
            <a:pPr lvl="1"/>
            <a:r>
              <a:rPr lang="en-US" sz="2800">
                <a:latin typeface="Segoe UI"/>
                <a:cs typeface="Segoe UI"/>
              </a:rPr>
              <a:t>Must be clean, safe, sanitary, and appropriate for the purpose of calming if used. </a:t>
            </a:r>
          </a:p>
          <a:p>
            <a:endParaRPr lang="en-US">
              <a:latin typeface="Segoe UI"/>
              <a:cs typeface="Segoe UI"/>
            </a:endParaRPr>
          </a:p>
          <a:p>
            <a:r>
              <a:rPr lang="en-US">
                <a:latin typeface="Segoe UI"/>
                <a:cs typeface="Segoe UI"/>
              </a:rPr>
              <a:t>Ongoing procurement for “Effective Behavioral Intervention Programs” available at </a:t>
            </a:r>
            <a:r>
              <a:rPr lang="en-US">
                <a:latin typeface="Segoe UI"/>
                <a:cs typeface="Segoe UI"/>
                <a:hlinkClick r:id="rId3"/>
              </a:rPr>
              <a:t>23MASESMN1</a:t>
            </a:r>
            <a:r>
              <a:rPr lang="en-US">
                <a:latin typeface="Segoe UI"/>
                <a:cs typeface="Segoe UI"/>
              </a:rPr>
              <a:t> on COMMBUYS. </a:t>
            </a:r>
            <a:endParaRPr lang="en-US"/>
          </a:p>
        </p:txBody>
      </p:sp>
    </p:spTree>
    <p:extLst>
      <p:ext uri="{BB962C8B-B14F-4D97-AF65-F5344CB8AC3E}">
        <p14:creationId xmlns:p14="http://schemas.microsoft.com/office/powerpoint/2010/main" val="145140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60042" y="2945176"/>
            <a:ext cx="3232336" cy="2757975"/>
          </a:xfrm>
        </p:spPr>
        <p:txBody>
          <a:bodyPr vert="horz" lIns="91440" tIns="45720" rIns="91440" bIns="45720" rtlCol="0" anchor="t">
            <a:normAutofit fontScale="90000"/>
          </a:bodyPr>
          <a:lstStyle/>
          <a:p>
            <a:r>
              <a:rPr lang="en-US" sz="4000">
                <a:solidFill>
                  <a:srgbClr val="FFFFFF"/>
                </a:solidFill>
                <a:latin typeface="+mj-lt"/>
                <a:cs typeface="+mj-cs"/>
              </a:rPr>
              <a:t>Coordinated Pandemic-Related Transition Services</a:t>
            </a:r>
          </a:p>
        </p:txBody>
      </p:sp>
      <p:pic>
        <p:nvPicPr>
          <p:cNvPr id="1026" name="Picture 2" descr="Students working in a kitchen cooking.">
            <a:extLst>
              <a:ext uri="{FF2B5EF4-FFF2-40B4-BE49-F238E27FC236}">
                <a16:creationId xmlns:a16="http://schemas.microsoft.com/office/drawing/2014/main" id="{BA43DD0A-5A92-4E18-A163-3F1B9DF9D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002" y="0"/>
            <a:ext cx="4924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6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06BD6-61B2-38F0-B13A-831D244D9736}"/>
              </a:ext>
            </a:extLst>
          </p:cNvPr>
          <p:cNvSpPr>
            <a:spLocks noGrp="1"/>
          </p:cNvSpPr>
          <p:nvPr>
            <p:ph type="title"/>
          </p:nvPr>
        </p:nvSpPr>
        <p:spPr/>
        <p:txBody>
          <a:bodyPr/>
          <a:lstStyle/>
          <a:p>
            <a:r>
              <a:rPr lang="en-US" b="1">
                <a:latin typeface="Arial"/>
                <a:cs typeface="Arial"/>
              </a:rPr>
              <a:t>Agreement of Interest</a:t>
            </a:r>
          </a:p>
        </p:txBody>
      </p:sp>
      <p:sp>
        <p:nvSpPr>
          <p:cNvPr id="2" name="Content Placeholder 1">
            <a:extLst>
              <a:ext uri="{FF2B5EF4-FFF2-40B4-BE49-F238E27FC236}">
                <a16:creationId xmlns:a16="http://schemas.microsoft.com/office/drawing/2014/main" id="{B9F3B175-782F-7B67-DB02-3161760788FA}"/>
              </a:ext>
            </a:extLst>
          </p:cNvPr>
          <p:cNvSpPr>
            <a:spLocks noGrp="1"/>
          </p:cNvSpPr>
          <p:nvPr>
            <p:ph idx="1"/>
          </p:nvPr>
        </p:nvSpPr>
        <p:spPr/>
        <p:txBody>
          <a:bodyPr/>
          <a:lstStyle/>
          <a:p>
            <a:r>
              <a:rPr lang="en-US"/>
              <a:t>U.S. Department of Civil Rights Reached a </a:t>
            </a:r>
            <a:r>
              <a:rPr lang="en-US">
                <a:hlinkClick r:id="rId2"/>
              </a:rPr>
              <a:t>Resolution Agreement</a:t>
            </a:r>
            <a:r>
              <a:rPr lang="en-US"/>
              <a:t> with California’s Davis Joint Unified School District in Investigation Regarding the Use of Restraint and Seclusion (Dec. 7, 2022).</a:t>
            </a:r>
          </a:p>
        </p:txBody>
      </p:sp>
    </p:spTree>
    <p:extLst>
      <p:ext uri="{BB962C8B-B14F-4D97-AF65-F5344CB8AC3E}">
        <p14:creationId xmlns:p14="http://schemas.microsoft.com/office/powerpoint/2010/main" val="282188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B4F52-A416-59EB-5A01-BCDB6E0D1E03}"/>
              </a:ext>
            </a:extLst>
          </p:cNvPr>
          <p:cNvSpPr>
            <a:spLocks noGrp="1"/>
          </p:cNvSpPr>
          <p:nvPr>
            <p:ph type="title"/>
          </p:nvPr>
        </p:nvSpPr>
        <p:spPr>
          <a:xfrm>
            <a:off x="838200" y="365126"/>
            <a:ext cx="11152681" cy="1042852"/>
          </a:xfrm>
        </p:spPr>
        <p:txBody>
          <a:bodyPr>
            <a:normAutofit fontScale="90000"/>
          </a:bodyPr>
          <a:lstStyle/>
          <a:p>
            <a:r>
              <a:rPr lang="en-US" b="1">
                <a:latin typeface="Arial"/>
                <a:cs typeface="Arial"/>
              </a:rPr>
              <a:t>Welcoming Newcomer and Refugee Students</a:t>
            </a:r>
          </a:p>
        </p:txBody>
      </p:sp>
      <p:sp>
        <p:nvSpPr>
          <p:cNvPr id="2" name="Content Placeholder 1">
            <a:extLst>
              <a:ext uri="{FF2B5EF4-FFF2-40B4-BE49-F238E27FC236}">
                <a16:creationId xmlns:a16="http://schemas.microsoft.com/office/drawing/2014/main" id="{64195719-83EA-AD31-C348-6EB261BA2737}"/>
              </a:ext>
            </a:extLst>
          </p:cNvPr>
          <p:cNvSpPr>
            <a:spLocks noGrp="1"/>
          </p:cNvSpPr>
          <p:nvPr>
            <p:ph idx="1"/>
          </p:nvPr>
        </p:nvSpPr>
        <p:spPr>
          <a:xfrm>
            <a:off x="838199" y="2086984"/>
            <a:ext cx="10874339" cy="4139155"/>
          </a:xfrm>
        </p:spPr>
        <p:txBody>
          <a:bodyPr/>
          <a:lstStyle/>
          <a:p>
            <a:r>
              <a:rPr lang="en-US">
                <a:hlinkClick r:id="rId2"/>
              </a:rPr>
              <a:t>Memorandum from the Commissioner</a:t>
            </a:r>
            <a:r>
              <a:rPr lang="en-US"/>
              <a:t> (March 8, 2022)</a:t>
            </a:r>
          </a:p>
          <a:p>
            <a:pPr marL="0" indent="0">
              <a:buNone/>
            </a:pPr>
            <a:endParaRPr lang="en-US"/>
          </a:p>
          <a:p>
            <a:pPr lvl="1"/>
            <a:r>
              <a:rPr lang="en-US"/>
              <a:t>Contains a list of resources for supporting students and families who have experienced trauma</a:t>
            </a:r>
          </a:p>
          <a:p>
            <a:pPr lvl="1"/>
            <a:endParaRPr lang="en-US"/>
          </a:p>
          <a:p>
            <a:r>
              <a:rPr lang="en-US">
                <a:hlinkClick r:id="rId3"/>
              </a:rPr>
              <a:t>Enrolling and Supporting Newcomer Students in Massachusetts Schools &amp; Districts, Frequently Asked Questions </a:t>
            </a:r>
            <a:r>
              <a:rPr lang="en-US"/>
              <a:t>(Oct. 14, 2022)</a:t>
            </a:r>
          </a:p>
        </p:txBody>
      </p:sp>
    </p:spTree>
    <p:extLst>
      <p:ext uri="{BB962C8B-B14F-4D97-AF65-F5344CB8AC3E}">
        <p14:creationId xmlns:p14="http://schemas.microsoft.com/office/powerpoint/2010/main" val="312294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a:latin typeface="Arial"/>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a:latin typeface="Arial"/>
                <a:cs typeface="Arial"/>
              </a:rPr>
              <a:t>Friday, January 20, 2023</a:t>
            </a:r>
          </a:p>
        </p:txBody>
      </p:sp>
    </p:spTree>
    <p:extLst>
      <p:ext uri="{BB962C8B-B14F-4D97-AF65-F5344CB8AC3E}">
        <p14:creationId xmlns:p14="http://schemas.microsoft.com/office/powerpoint/2010/main" val="347205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E90AB-6E4B-2BE9-F85A-60276EF4744D}"/>
              </a:ext>
              <a:ext uri="{C183D7F6-B498-43B3-948B-1728B52AA6E4}">
                <adec:decorative xmlns:adec="http://schemas.microsoft.com/office/drawing/2017/decorative" val="1"/>
              </a:ext>
            </a:extLst>
          </p:cNvPr>
          <p:cNvSpPr>
            <a:spLocks noGrp="1"/>
          </p:cNvSpPr>
          <p:nvPr>
            <p:ph type="title"/>
          </p:nvPr>
        </p:nvSpPr>
        <p:spPr/>
        <p:txBody>
          <a:bodyPr/>
          <a:lstStyle/>
          <a:p>
            <a:r>
              <a:rPr lang="en-US" b="1">
                <a:latin typeface="Arial"/>
                <a:cs typeface="Arial"/>
              </a:rPr>
              <a:t>Agenda</a:t>
            </a:r>
            <a:endParaRPr lang="en-US" b="1"/>
          </a:p>
        </p:txBody>
      </p:sp>
      <p:sp>
        <p:nvSpPr>
          <p:cNvPr id="2" name="Content Placeholder 1">
            <a:extLst>
              <a:ext uri="{FF2B5EF4-FFF2-40B4-BE49-F238E27FC236}">
                <a16:creationId xmlns:a16="http://schemas.microsoft.com/office/drawing/2014/main" id="{00BC87A8-6AB0-2138-7DF3-85A90C556567}"/>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r>
              <a:rPr lang="en-US">
                <a:latin typeface="Arial"/>
                <a:cs typeface="Arial"/>
              </a:rPr>
              <a:t>Department of Developmental Services Information </a:t>
            </a:r>
          </a:p>
          <a:p>
            <a:r>
              <a:rPr lang="en-US">
                <a:latin typeface="Arial"/>
                <a:cs typeface="Arial"/>
              </a:rPr>
              <a:t>Problem Resolution System Update</a:t>
            </a:r>
          </a:p>
          <a:p>
            <a:r>
              <a:rPr lang="en-US">
                <a:latin typeface="Arial"/>
                <a:cs typeface="Arial"/>
              </a:rPr>
              <a:t>Special Education Updates</a:t>
            </a:r>
            <a:endParaRPr lang="en-US"/>
          </a:p>
        </p:txBody>
      </p:sp>
    </p:spTree>
    <p:extLst>
      <p:ext uri="{BB962C8B-B14F-4D97-AF65-F5344CB8AC3E}">
        <p14:creationId xmlns:p14="http://schemas.microsoft.com/office/powerpoint/2010/main" val="413695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455520" y="735106"/>
            <a:ext cx="11280960" cy="2928470"/>
          </a:xfrm>
        </p:spPr>
        <p:txBody>
          <a:bodyPr vert="horz" lIns="91440" tIns="45720" rIns="91440" bIns="45720" rtlCol="0" anchor="b">
            <a:normAutofit/>
          </a:bodyPr>
          <a:lstStyle/>
          <a:p>
            <a:pPr algn="ctr"/>
            <a:r>
              <a:rPr lang="en-US" sz="5400" b="1" kern="1200">
                <a:solidFill>
                  <a:srgbClr val="FFFFFF"/>
                </a:solidFill>
                <a:latin typeface="+mj-lt"/>
                <a:ea typeface="+mj-ea"/>
                <a:cs typeface="+mj-cs"/>
              </a:rPr>
              <a:t>Department of Developmental Services (DDS)</a:t>
            </a:r>
          </a:p>
        </p:txBody>
      </p:sp>
    </p:spTree>
    <p:extLst>
      <p:ext uri="{BB962C8B-B14F-4D97-AF65-F5344CB8AC3E}">
        <p14:creationId xmlns:p14="http://schemas.microsoft.com/office/powerpoint/2010/main" val="334463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741" y="830592"/>
            <a:ext cx="3808268" cy="5504688"/>
          </a:xfrm>
        </p:spPr>
        <p:txBody>
          <a:bodyPr>
            <a:normAutofit/>
          </a:bodyPr>
          <a:lstStyle/>
          <a:p>
            <a:r>
              <a:rPr lang="en-US" sz="6000">
                <a:solidFill>
                  <a:schemeClr val="bg1"/>
                </a:solidFill>
              </a:rPr>
              <a:t>DDS Supports: Across The Lifespan</a:t>
            </a:r>
            <a:br>
              <a:rPr lang="en-US" sz="6000">
                <a:solidFill>
                  <a:schemeClr val="bg1"/>
                </a:solidFill>
              </a:rPr>
            </a:br>
            <a:br>
              <a:rPr lang="en-US" sz="6000">
                <a:solidFill>
                  <a:schemeClr val="bg1"/>
                </a:solidFill>
              </a:rPr>
            </a:br>
            <a:r>
              <a:rPr lang="en-US" sz="2000">
                <a:solidFill>
                  <a:schemeClr val="bg1"/>
                </a:solidFill>
              </a:rPr>
              <a:t>January 20, 2023</a:t>
            </a: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Department of Developmental Services Logo">
            <a:extLst>
              <a:ext uri="{FF2B5EF4-FFF2-40B4-BE49-F238E27FC236}">
                <a16:creationId xmlns:a16="http://schemas.microsoft.com/office/drawing/2014/main" id="{0F0DDEF1-BF21-49D9-D4C8-840E3A803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3909" y="1058370"/>
            <a:ext cx="5831601" cy="4351338"/>
          </a:xfrm>
        </p:spPr>
      </p:pic>
    </p:spTree>
    <p:extLst>
      <p:ext uri="{BB962C8B-B14F-4D97-AF65-F5344CB8AC3E}">
        <p14:creationId xmlns:p14="http://schemas.microsoft.com/office/powerpoint/2010/main" val="117456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272" y="228600"/>
            <a:ext cx="8966579" cy="533400"/>
          </a:xfrm>
        </p:spPr>
        <p:txBody>
          <a:bodyPr>
            <a:normAutofit fontScale="90000"/>
          </a:bodyPr>
          <a:lstStyle/>
          <a:p>
            <a:pPr algn="ctr"/>
            <a:r>
              <a:rPr lang="en-US">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DDS Supports Across the Lifespan</a:t>
            </a:r>
          </a:p>
        </p:txBody>
      </p:sp>
      <p:graphicFrame>
        <p:nvGraphicFramePr>
          <p:cNvPr id="4" name="Content Placeholder 3" descr="0-2 &#10; Primary service source: Early Intervention&#10;  Services, supports, school transition assistance&#10; DDS funds Family Support programs to supplement&#10;3-17&#10; Primary service sources: School &amp; Family Support Center&#10; DDS offers Children’s Autism Waiver, DESE Program, IFFS&#10;18-21&#10; Primary service source: School&#10; DDS Transition Coordinator will begin planning with TEAM for &#10; life after school&#10; If student will graduate before age 22, contact DDS Service &#10; Coordinator &#10;22+&#10; Primary service source: DDS&#10;  Array of day, employment, home services&#10;"/>
          <p:cNvGraphicFramePr>
            <a:graphicFrameLocks noGrp="1"/>
          </p:cNvGraphicFramePr>
          <p:nvPr>
            <p:ph idx="1"/>
            <p:extLst>
              <p:ext uri="{D42A27DB-BD31-4B8C-83A1-F6EECF244321}">
                <p14:modId xmlns:p14="http://schemas.microsoft.com/office/powerpoint/2010/main" val="1152840478"/>
              </p:ext>
            </p:extLst>
          </p:nvPr>
        </p:nvGraphicFramePr>
        <p:xfrm>
          <a:off x="1981200" y="990601"/>
          <a:ext cx="8229600"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9188289" y="990601"/>
            <a:ext cx="1344562" cy="193389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DDS Children’s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Coordinator</a:t>
            </a:r>
          </a:p>
        </p:txBody>
      </p:sp>
      <p:sp>
        <p:nvSpPr>
          <p:cNvPr id="5" name="Rounded Rectangle 4"/>
          <p:cNvSpPr/>
          <p:nvPr/>
        </p:nvSpPr>
        <p:spPr>
          <a:xfrm>
            <a:off x="9140992" y="3153100"/>
            <a:ext cx="1363335" cy="14740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DDS Transition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Coordinator</a:t>
            </a:r>
          </a:p>
        </p:txBody>
      </p:sp>
      <p:sp>
        <p:nvSpPr>
          <p:cNvPr id="6" name="Rounded Rectangle 5"/>
          <p:cNvSpPr/>
          <p:nvPr/>
        </p:nvSpPr>
        <p:spPr>
          <a:xfrm>
            <a:off x="9169517" y="4855779"/>
            <a:ext cx="1363335" cy="113774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DDS  Service Coordinator</a:t>
            </a:r>
          </a:p>
        </p:txBody>
      </p:sp>
      <p:pic>
        <p:nvPicPr>
          <p:cNvPr id="10" name="Picture 9" descr="Department of Developmental Services Logo">
            <a:extLst>
              <a:ext uri="{FF2B5EF4-FFF2-40B4-BE49-F238E27FC236}">
                <a16:creationId xmlns:a16="http://schemas.microsoft.com/office/drawing/2014/main" id="{A6F34253-9999-2419-AF7F-79FC48621C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1970" y="5827666"/>
            <a:ext cx="1363336" cy="993871"/>
          </a:xfrm>
          <a:prstGeom prst="rect">
            <a:avLst/>
          </a:prstGeom>
        </p:spPr>
      </p:pic>
    </p:spTree>
    <p:extLst>
      <p:ext uri="{BB962C8B-B14F-4D97-AF65-F5344CB8AC3E}">
        <p14:creationId xmlns:p14="http://schemas.microsoft.com/office/powerpoint/2010/main" val="214751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741" y="620392"/>
            <a:ext cx="3808268" cy="5504688"/>
          </a:xfrm>
        </p:spPr>
        <p:txBody>
          <a:bodyPr>
            <a:normAutofit/>
          </a:bodyPr>
          <a:lstStyle/>
          <a:p>
            <a:r>
              <a:rPr lang="en-US" sz="6000">
                <a:solidFill>
                  <a:schemeClr val="bg1"/>
                </a:solidFill>
              </a:rPr>
              <a:t> Services for Children &amp; Families</a:t>
            </a: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ontent Placeholder 1" descr="Family Support Center Referrals&#10;Family Leadership Series&#10;Intensive Flexible Family Supports&#10;Autism Waiver Program &#10;DESE/DDS Program&#10;Medically Complex Program&#10;Service Coordinator&#10;">
            <a:extLst>
              <a:ext uri="{FF2B5EF4-FFF2-40B4-BE49-F238E27FC236}">
                <a16:creationId xmlns:a16="http://schemas.microsoft.com/office/drawing/2014/main" id="{2D8FA0A4-FB85-9ABC-67D8-82855E6839E1}"/>
              </a:ext>
            </a:extLst>
          </p:cNvPr>
          <p:cNvGraphicFramePr>
            <a:graphicFrameLocks noGrp="1"/>
          </p:cNvGraphicFramePr>
          <p:nvPr>
            <p:ph idx="1"/>
            <p:extLst>
              <p:ext uri="{D42A27DB-BD31-4B8C-83A1-F6EECF244321}">
                <p14:modId xmlns:p14="http://schemas.microsoft.com/office/powerpoint/2010/main" val="17463823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65563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524741" y="620392"/>
            <a:ext cx="3808268" cy="5504688"/>
          </a:xfrm>
        </p:spPr>
        <p:txBody>
          <a:bodyPr>
            <a:normAutofit/>
          </a:bodyPr>
          <a:lstStyle/>
          <a:p>
            <a:r>
              <a:rPr lang="en-US" sz="6000">
                <a:solidFill>
                  <a:schemeClr val="bg1"/>
                </a:solidFill>
              </a:rPr>
              <a:t>Autism Spectrum Disorder (ASD) Eligibility</a:t>
            </a: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1" descr="New criteria in 2014 Autism Omnibus Bill&#10;Diagnosis of Intellectual Disability not required&#10;Primary diagnosis Autism Spectrum Disorder, Prader Willi or Smith Magenis Syndrome&#10;Autism Spectrum Disorder manifests before age 22&#10;Substantial functional impairments in 3 or more of 7 major life areas&#10;Transition Funding Available for students with 504">
            <a:extLst>
              <a:ext uri="{FF2B5EF4-FFF2-40B4-BE49-F238E27FC236}">
                <a16:creationId xmlns:a16="http://schemas.microsoft.com/office/drawing/2014/main" id="{B1F3B481-31F0-FD78-A1AB-ACA16EB8B2E2}"/>
              </a:ext>
            </a:extLst>
          </p:cNvPr>
          <p:cNvGraphicFramePr>
            <a:graphicFrameLocks noGrp="1"/>
          </p:cNvGraphicFramePr>
          <p:nvPr>
            <p:ph idx="1"/>
            <p:extLst>
              <p:ext uri="{D42A27DB-BD31-4B8C-83A1-F6EECF244321}">
                <p14:modId xmlns:p14="http://schemas.microsoft.com/office/powerpoint/2010/main" val="127740592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68244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2B9506EC-0250-4C8B-8ACB-FA6492F05653}" vid="{37193850-5496-4ED9-B4AE-A1D430D764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6BB436-2D44-4738-AC71-38A5C7FBFEE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c7223b7f-d29a-40a7-89e9-7fcbaea795a5"/>
    <ds:schemaRef ds:uri="http://schemas.openxmlformats.org/package/2006/metadata/core-properties"/>
    <ds:schemaRef ds:uri="6cc6ac48-9972-4fdd-8495-0ab5ba7fda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TotalTime>
  <Words>1144</Words>
  <Application>Microsoft Office PowerPoint</Application>
  <PresentationFormat>Widescreen</PresentationFormat>
  <Paragraphs>155</Paragraphs>
  <Slides>22</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等线</vt:lpstr>
      <vt:lpstr>Arial</vt:lpstr>
      <vt:lpstr>Calibri</vt:lpstr>
      <vt:lpstr>Calibri Light</vt:lpstr>
      <vt:lpstr>Courier New</vt:lpstr>
      <vt:lpstr>Segoe</vt:lpstr>
      <vt:lpstr>Segoe UI</vt:lpstr>
      <vt:lpstr>Segoe UI Semibold</vt:lpstr>
      <vt:lpstr>Times New Roman</vt:lpstr>
      <vt:lpstr>Wingdings</vt:lpstr>
      <vt:lpstr>Office Theme</vt:lpstr>
      <vt:lpstr>1_Office Theme</vt:lpstr>
      <vt:lpstr>Office Theme</vt:lpstr>
      <vt:lpstr>Paul A. Dever School, Boston</vt:lpstr>
      <vt:lpstr>Coordinated Pandemic-Related Transition Services</vt:lpstr>
      <vt:lpstr>Special Education Leaders Meeting</vt:lpstr>
      <vt:lpstr>Agenda</vt:lpstr>
      <vt:lpstr>Department of Developmental Services (DDS)</vt:lpstr>
      <vt:lpstr>DDS Supports: Across The Lifespan  January 20, 2023</vt:lpstr>
      <vt:lpstr>  DDS Supports Across the Lifespan</vt:lpstr>
      <vt:lpstr> Services for Children &amp; Families</vt:lpstr>
      <vt:lpstr>Autism Spectrum Disorder (ASD) Eligibility</vt:lpstr>
      <vt:lpstr>Transition and DDS Adult Supports</vt:lpstr>
      <vt:lpstr>Benefits of the Chapter 688 Process</vt:lpstr>
      <vt:lpstr>Key Points Regarding the 688 Process</vt:lpstr>
      <vt:lpstr>DESE/DDS Residential Prevention Program</vt:lpstr>
      <vt:lpstr>Problem Resolution System (PRS) Update</vt:lpstr>
      <vt:lpstr>PRS Update</vt:lpstr>
      <vt:lpstr>Special Education Updates</vt:lpstr>
      <vt:lpstr>Important Dates and Action Steps for Year 3 of Resolution Funds</vt:lpstr>
      <vt:lpstr>IEP Improvement Process Timeline</vt:lpstr>
      <vt:lpstr>Reducing or Eliminating Use of Time-Out Rooms</vt:lpstr>
      <vt:lpstr>Agreement of Interest</vt:lpstr>
      <vt:lpstr>Welcoming Newcomer and Refugee Students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January 20, 2023</dc:title>
  <dc:creator>DESE</dc:creator>
  <cp:lastModifiedBy>Zou, Dong (EOE)</cp:lastModifiedBy>
  <cp:revision>4</cp:revision>
  <dcterms:created xsi:type="dcterms:W3CDTF">2022-10-11T20:32:22Z</dcterms:created>
  <dcterms:modified xsi:type="dcterms:W3CDTF">2023-02-06T15:55:28Z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6 2023</vt:lpwstr>
  </property>
</Properties>
</file>