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4.xml" ContentType="application/vnd.openxmlformats-officedocument.presentationml.tags+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01" r:id="rId5"/>
    <p:sldMasterId id="2147483718" r:id="rId6"/>
    <p:sldMasterId id="2147483735" r:id="rId7"/>
    <p:sldMasterId id="2147483748" r:id="rId8"/>
    <p:sldMasterId id="2147483760" r:id="rId9"/>
  </p:sldMasterIdLst>
  <p:notesMasterIdLst>
    <p:notesMasterId r:id="rId59"/>
  </p:notesMasterIdLst>
  <p:handoutMasterIdLst>
    <p:handoutMasterId r:id="rId60"/>
  </p:handoutMasterIdLst>
  <p:sldIdLst>
    <p:sldId id="256" r:id="rId10"/>
    <p:sldId id="2439" r:id="rId11"/>
    <p:sldId id="263" r:id="rId12"/>
    <p:sldId id="2444" r:id="rId13"/>
    <p:sldId id="2443" r:id="rId14"/>
    <p:sldId id="2440" r:id="rId15"/>
    <p:sldId id="2469" r:id="rId16"/>
    <p:sldId id="2470" r:id="rId17"/>
    <p:sldId id="2471" r:id="rId18"/>
    <p:sldId id="2447" r:id="rId19"/>
    <p:sldId id="2433" r:id="rId20"/>
    <p:sldId id="2446" r:id="rId21"/>
    <p:sldId id="2449" r:id="rId22"/>
    <p:sldId id="2448" r:id="rId23"/>
    <p:sldId id="2445" r:id="rId24"/>
    <p:sldId id="297" r:id="rId25"/>
    <p:sldId id="298" r:id="rId26"/>
    <p:sldId id="299" r:id="rId27"/>
    <p:sldId id="300" r:id="rId28"/>
    <p:sldId id="289" r:id="rId29"/>
    <p:sldId id="266" r:id="rId30"/>
    <p:sldId id="287" r:id="rId31"/>
    <p:sldId id="278" r:id="rId32"/>
    <p:sldId id="280" r:id="rId33"/>
    <p:sldId id="286" r:id="rId34"/>
    <p:sldId id="285" r:id="rId35"/>
    <p:sldId id="274" r:id="rId36"/>
    <p:sldId id="2451" r:id="rId37"/>
    <p:sldId id="257" r:id="rId38"/>
    <p:sldId id="258" r:id="rId39"/>
    <p:sldId id="259" r:id="rId40"/>
    <p:sldId id="2452" r:id="rId41"/>
    <p:sldId id="261" r:id="rId42"/>
    <p:sldId id="262" r:id="rId43"/>
    <p:sldId id="2453" r:id="rId44"/>
    <p:sldId id="264" r:id="rId45"/>
    <p:sldId id="2455" r:id="rId46"/>
    <p:sldId id="2456" r:id="rId47"/>
    <p:sldId id="2457" r:id="rId48"/>
    <p:sldId id="2458" r:id="rId49"/>
    <p:sldId id="2459" r:id="rId50"/>
    <p:sldId id="2460" r:id="rId51"/>
    <p:sldId id="2461" r:id="rId52"/>
    <p:sldId id="2463" r:id="rId53"/>
    <p:sldId id="2464" r:id="rId54"/>
    <p:sldId id="2465" r:id="rId55"/>
    <p:sldId id="2466" r:id="rId56"/>
    <p:sldId id="2473" r:id="rId57"/>
    <p:sldId id="2468" r:id="rId58"/>
  </p:sldIdLst>
  <p:sldSz cx="12192000" cy="6858000"/>
  <p:notesSz cx="6858000" cy="9144000"/>
  <p:custDataLst>
    <p:tags r:id="rId6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7EAE0F-8528-53DC-F8D2-F7DBFEB12EC6}" name="Coonley, Brian (DESE)" initials="C(" userId="S::brian.coonley@mass.gov::9dc2155b-58ac-4cdb-8629-a595a378b023" providerId="AD"/>
  <p188:author id="{F7C2575C-9356-1678-9FC7-A8242AE29B77}" name="Johnston, Russell (DESE)" initials="J(" userId="S::russell.johnston@mass.gov::7c120461-dde6-4347-b09f-f9c0472c7017" providerId="AD"/>
  <p188:author id="{4ACE8C92-3892-9D00-C143-9FE7F6538A3F}" name="Rist, April K." initials="RK" userId="S::april.k.rist@mass.gov::4389eada-97b1-467b-82fe-16345834928a" providerId="AD"/>
  <p188:author id="{D638D6DF-AF41-6081-4A5E-249713589F40}" name="Thomas, Arabela (DESE)" initials="TA(" userId="S::arabela.thomas@mass.gov::c61caa2c-bd09-41fa-982d-4db69e7cef1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397E7"/>
    <a:srgbClr val="AFCBFD"/>
    <a:srgbClr val="93A9FF"/>
    <a:srgbClr val="86A9E2"/>
    <a:srgbClr val="3647B6"/>
    <a:srgbClr val="4948B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91" autoAdjust="0"/>
    <p:restoredTop sz="86385" autoAdjust="0"/>
  </p:normalViewPr>
  <p:slideViewPr>
    <p:cSldViewPr snapToGrid="0">
      <p:cViewPr varScale="1">
        <p:scale>
          <a:sx n="45" d="100"/>
          <a:sy n="45" d="100"/>
        </p:scale>
        <p:origin x="60" y="978"/>
      </p:cViewPr>
      <p:guideLst/>
    </p:cSldViewPr>
  </p:slideViewPr>
  <p:outlineViewPr>
    <p:cViewPr>
      <p:scale>
        <a:sx n="33" d="100"/>
        <a:sy n="33" d="100"/>
      </p:scale>
      <p:origin x="0" y="-2458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tags" Target="tags/tag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CC6C68-C98D-4270-ADDA-F7B4BD59AA2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6B0D456-F6C0-45A3-994D-48C56E011023}">
      <dgm:prSet phldrT="[Text]"/>
      <dgm:spPr/>
      <dgm:t>
        <a:bodyPr/>
        <a:lstStyle/>
        <a:p>
          <a:r>
            <a:rPr lang="en-US"/>
            <a:t>Family and student voice</a:t>
          </a:r>
        </a:p>
      </dgm:t>
    </dgm:pt>
    <dgm:pt modelId="{27D196DB-08B8-4D20-8DD0-3543255FEDC1}" type="parTrans" cxnId="{D5BA8838-6073-45DB-845C-3C481A6AC3AB}">
      <dgm:prSet/>
      <dgm:spPr/>
      <dgm:t>
        <a:bodyPr/>
        <a:lstStyle/>
        <a:p>
          <a:endParaRPr lang="en-US"/>
        </a:p>
      </dgm:t>
    </dgm:pt>
    <dgm:pt modelId="{439E14E9-EF1B-48A4-8123-0ED2D19F685B}" type="sibTrans" cxnId="{D5BA8838-6073-45DB-845C-3C481A6AC3AB}">
      <dgm:prSet/>
      <dgm:spPr/>
      <dgm:t>
        <a:bodyPr/>
        <a:lstStyle/>
        <a:p>
          <a:endParaRPr lang="en-US"/>
        </a:p>
      </dgm:t>
    </dgm:pt>
    <dgm:pt modelId="{078E82FE-23AF-4B49-BBED-3ED4AFBAE42E}">
      <dgm:prSet phldrT="[Text]"/>
      <dgm:spPr/>
      <dgm:t>
        <a:bodyPr/>
        <a:lstStyle/>
        <a:p>
          <a:r>
            <a:rPr lang="en-US"/>
            <a:t>Form documents process</a:t>
          </a:r>
        </a:p>
      </dgm:t>
    </dgm:pt>
    <dgm:pt modelId="{AACE4232-6F9F-4191-A4F0-A5037548CECB}" type="parTrans" cxnId="{8517989A-AEDB-45DF-9C73-AF69D7628F7B}">
      <dgm:prSet/>
      <dgm:spPr/>
      <dgm:t>
        <a:bodyPr/>
        <a:lstStyle/>
        <a:p>
          <a:endParaRPr lang="en-US"/>
        </a:p>
      </dgm:t>
    </dgm:pt>
    <dgm:pt modelId="{2C70F52A-D2C2-4F92-B2E2-FF77A6CCEED2}" type="sibTrans" cxnId="{8517989A-AEDB-45DF-9C73-AF69D7628F7B}">
      <dgm:prSet/>
      <dgm:spPr/>
      <dgm:t>
        <a:bodyPr/>
        <a:lstStyle/>
        <a:p>
          <a:endParaRPr lang="en-US"/>
        </a:p>
      </dgm:t>
    </dgm:pt>
    <dgm:pt modelId="{07EC7F71-5C16-48A7-BCE9-285599895B5C}">
      <dgm:prSet phldrT="[Text]"/>
      <dgm:spPr/>
      <dgm:t>
        <a:bodyPr/>
        <a:lstStyle/>
        <a:p>
          <a:r>
            <a:rPr lang="en-US"/>
            <a:t>Least Restrictive Environment</a:t>
          </a:r>
        </a:p>
      </dgm:t>
    </dgm:pt>
    <dgm:pt modelId="{2A60B788-5189-417B-89E1-B9BC9CE2D4E5}" type="parTrans" cxnId="{CC7BF8EC-6CA1-4AC6-832A-4D493CA7F919}">
      <dgm:prSet/>
      <dgm:spPr/>
      <dgm:t>
        <a:bodyPr/>
        <a:lstStyle/>
        <a:p>
          <a:endParaRPr lang="en-US"/>
        </a:p>
      </dgm:t>
    </dgm:pt>
    <dgm:pt modelId="{B175B5A8-3D42-4AA6-84ED-360666B532EF}" type="sibTrans" cxnId="{CC7BF8EC-6CA1-4AC6-832A-4D493CA7F919}">
      <dgm:prSet/>
      <dgm:spPr/>
      <dgm:t>
        <a:bodyPr/>
        <a:lstStyle/>
        <a:p>
          <a:endParaRPr lang="en-US"/>
        </a:p>
      </dgm:t>
    </dgm:pt>
    <dgm:pt modelId="{5E2EDA27-D5F8-4435-BB56-BA137057EEF7}">
      <dgm:prSet phldrT="[Text]"/>
      <dgm:spPr/>
      <dgm:t>
        <a:bodyPr/>
        <a:lstStyle/>
        <a:p>
          <a:r>
            <a:rPr lang="en-US"/>
            <a:t>Integrated transition planning</a:t>
          </a:r>
        </a:p>
      </dgm:t>
    </dgm:pt>
    <dgm:pt modelId="{DE3E58F8-F253-4AB0-90EC-BACDC95798B0}" type="parTrans" cxnId="{B8139E3E-DB9A-4755-9060-C3F8804B8F50}">
      <dgm:prSet/>
      <dgm:spPr/>
      <dgm:t>
        <a:bodyPr/>
        <a:lstStyle/>
        <a:p>
          <a:endParaRPr lang="en-US"/>
        </a:p>
      </dgm:t>
    </dgm:pt>
    <dgm:pt modelId="{26B5CA07-30C8-433E-8671-34A62E3F2E8C}" type="sibTrans" cxnId="{B8139E3E-DB9A-4755-9060-C3F8804B8F50}">
      <dgm:prSet/>
      <dgm:spPr/>
      <dgm:t>
        <a:bodyPr/>
        <a:lstStyle/>
        <a:p>
          <a:endParaRPr lang="en-US"/>
        </a:p>
      </dgm:t>
    </dgm:pt>
    <dgm:pt modelId="{14A9EFFC-3D16-42EC-9068-0041ED676018}">
      <dgm:prSet phldrT="[Text]"/>
      <dgm:spPr/>
      <dgm:t>
        <a:bodyPr/>
        <a:lstStyle/>
        <a:p>
          <a:r>
            <a:rPr lang="en-US"/>
            <a:t>Accessibility of language</a:t>
          </a:r>
        </a:p>
      </dgm:t>
    </dgm:pt>
    <dgm:pt modelId="{9348A235-9A84-4B7D-9A96-4585F748ECF8}" type="parTrans" cxnId="{1F3EF838-65B9-4FB6-8F40-1A607EE77F64}">
      <dgm:prSet/>
      <dgm:spPr/>
      <dgm:t>
        <a:bodyPr/>
        <a:lstStyle/>
        <a:p>
          <a:endParaRPr lang="en-US"/>
        </a:p>
      </dgm:t>
    </dgm:pt>
    <dgm:pt modelId="{27E634B5-B85F-442A-A179-836F79A8AC9D}" type="sibTrans" cxnId="{1F3EF838-65B9-4FB6-8F40-1A607EE77F64}">
      <dgm:prSet/>
      <dgm:spPr/>
      <dgm:t>
        <a:bodyPr/>
        <a:lstStyle/>
        <a:p>
          <a:endParaRPr lang="en-US"/>
        </a:p>
      </dgm:t>
    </dgm:pt>
    <dgm:pt modelId="{5EAB5A5A-CAA6-4CE3-98F3-44CFC0C44FF3}" type="pres">
      <dgm:prSet presAssocID="{9ACC6C68-C98D-4270-ADDA-F7B4BD59AA26}" presName="diagram" presStyleCnt="0">
        <dgm:presLayoutVars>
          <dgm:dir/>
          <dgm:resizeHandles val="exact"/>
        </dgm:presLayoutVars>
      </dgm:prSet>
      <dgm:spPr/>
    </dgm:pt>
    <dgm:pt modelId="{6A1E3853-FAE3-4E4E-9ED7-BBE4E4D1ABCB}" type="pres">
      <dgm:prSet presAssocID="{36B0D456-F6C0-45A3-994D-48C56E011023}" presName="node" presStyleLbl="node1" presStyleIdx="0" presStyleCnt="5">
        <dgm:presLayoutVars>
          <dgm:bulletEnabled val="1"/>
        </dgm:presLayoutVars>
      </dgm:prSet>
      <dgm:spPr/>
    </dgm:pt>
    <dgm:pt modelId="{BE85FEE7-C9AE-4B43-A765-8231BE18079D}" type="pres">
      <dgm:prSet presAssocID="{439E14E9-EF1B-48A4-8123-0ED2D19F685B}" presName="sibTrans" presStyleCnt="0"/>
      <dgm:spPr/>
    </dgm:pt>
    <dgm:pt modelId="{E9455556-0727-423D-B6E0-27D817825D25}" type="pres">
      <dgm:prSet presAssocID="{078E82FE-23AF-4B49-BBED-3ED4AFBAE42E}" presName="node" presStyleLbl="node1" presStyleIdx="1" presStyleCnt="5">
        <dgm:presLayoutVars>
          <dgm:bulletEnabled val="1"/>
        </dgm:presLayoutVars>
      </dgm:prSet>
      <dgm:spPr/>
    </dgm:pt>
    <dgm:pt modelId="{9C317851-CBA6-43B4-A087-9C5598625487}" type="pres">
      <dgm:prSet presAssocID="{2C70F52A-D2C2-4F92-B2E2-FF77A6CCEED2}" presName="sibTrans" presStyleCnt="0"/>
      <dgm:spPr/>
    </dgm:pt>
    <dgm:pt modelId="{88F0C7EB-6461-4A0A-B211-31B8A95E9699}" type="pres">
      <dgm:prSet presAssocID="{07EC7F71-5C16-48A7-BCE9-285599895B5C}" presName="node" presStyleLbl="node1" presStyleIdx="2" presStyleCnt="5">
        <dgm:presLayoutVars>
          <dgm:bulletEnabled val="1"/>
        </dgm:presLayoutVars>
      </dgm:prSet>
      <dgm:spPr/>
    </dgm:pt>
    <dgm:pt modelId="{C599C24D-77DB-4037-AEDE-87ADC2D3D664}" type="pres">
      <dgm:prSet presAssocID="{B175B5A8-3D42-4AA6-84ED-360666B532EF}" presName="sibTrans" presStyleCnt="0"/>
      <dgm:spPr/>
    </dgm:pt>
    <dgm:pt modelId="{973E66FB-B678-4437-9CDE-AA195A5BA89E}" type="pres">
      <dgm:prSet presAssocID="{5E2EDA27-D5F8-4435-BB56-BA137057EEF7}" presName="node" presStyleLbl="node1" presStyleIdx="3" presStyleCnt="5">
        <dgm:presLayoutVars>
          <dgm:bulletEnabled val="1"/>
        </dgm:presLayoutVars>
      </dgm:prSet>
      <dgm:spPr/>
    </dgm:pt>
    <dgm:pt modelId="{874E4203-46AB-4D40-BCDC-D61CA113DBF6}" type="pres">
      <dgm:prSet presAssocID="{26B5CA07-30C8-433E-8671-34A62E3F2E8C}" presName="sibTrans" presStyleCnt="0"/>
      <dgm:spPr/>
    </dgm:pt>
    <dgm:pt modelId="{185F6EEC-2725-4193-B932-FF327972ED4B}" type="pres">
      <dgm:prSet presAssocID="{14A9EFFC-3D16-42EC-9068-0041ED676018}" presName="node" presStyleLbl="node1" presStyleIdx="4" presStyleCnt="5">
        <dgm:presLayoutVars>
          <dgm:bulletEnabled val="1"/>
        </dgm:presLayoutVars>
      </dgm:prSet>
      <dgm:spPr/>
    </dgm:pt>
  </dgm:ptLst>
  <dgm:cxnLst>
    <dgm:cxn modelId="{F8F1F32E-DB80-48CA-B926-05A23EA9D99D}" type="presOf" srcId="{5E2EDA27-D5F8-4435-BB56-BA137057EEF7}" destId="{973E66FB-B678-4437-9CDE-AA195A5BA89E}" srcOrd="0" destOrd="0" presId="urn:microsoft.com/office/officeart/2005/8/layout/default"/>
    <dgm:cxn modelId="{D5BA8838-6073-45DB-845C-3C481A6AC3AB}" srcId="{9ACC6C68-C98D-4270-ADDA-F7B4BD59AA26}" destId="{36B0D456-F6C0-45A3-994D-48C56E011023}" srcOrd="0" destOrd="0" parTransId="{27D196DB-08B8-4D20-8DD0-3543255FEDC1}" sibTransId="{439E14E9-EF1B-48A4-8123-0ED2D19F685B}"/>
    <dgm:cxn modelId="{1F3EF838-65B9-4FB6-8F40-1A607EE77F64}" srcId="{9ACC6C68-C98D-4270-ADDA-F7B4BD59AA26}" destId="{14A9EFFC-3D16-42EC-9068-0041ED676018}" srcOrd="4" destOrd="0" parTransId="{9348A235-9A84-4B7D-9A96-4585F748ECF8}" sibTransId="{27E634B5-B85F-442A-A179-836F79A8AC9D}"/>
    <dgm:cxn modelId="{B8139E3E-DB9A-4755-9060-C3F8804B8F50}" srcId="{9ACC6C68-C98D-4270-ADDA-F7B4BD59AA26}" destId="{5E2EDA27-D5F8-4435-BB56-BA137057EEF7}" srcOrd="3" destOrd="0" parTransId="{DE3E58F8-F253-4AB0-90EC-BACDC95798B0}" sibTransId="{26B5CA07-30C8-433E-8671-34A62E3F2E8C}"/>
    <dgm:cxn modelId="{6B64B75E-29F5-4B2C-B3DB-504351882F84}" type="presOf" srcId="{36B0D456-F6C0-45A3-994D-48C56E011023}" destId="{6A1E3853-FAE3-4E4E-9ED7-BBE4E4D1ABCB}" srcOrd="0" destOrd="0" presId="urn:microsoft.com/office/officeart/2005/8/layout/default"/>
    <dgm:cxn modelId="{34F3275A-78B6-4B8A-A3E3-8158B4DE1AD8}" type="presOf" srcId="{9ACC6C68-C98D-4270-ADDA-F7B4BD59AA26}" destId="{5EAB5A5A-CAA6-4CE3-98F3-44CFC0C44FF3}" srcOrd="0" destOrd="0" presId="urn:microsoft.com/office/officeart/2005/8/layout/default"/>
    <dgm:cxn modelId="{8517989A-AEDB-45DF-9C73-AF69D7628F7B}" srcId="{9ACC6C68-C98D-4270-ADDA-F7B4BD59AA26}" destId="{078E82FE-23AF-4B49-BBED-3ED4AFBAE42E}" srcOrd="1" destOrd="0" parTransId="{AACE4232-6F9F-4191-A4F0-A5037548CECB}" sibTransId="{2C70F52A-D2C2-4F92-B2E2-FF77A6CCEED2}"/>
    <dgm:cxn modelId="{12B53BB8-9619-4B35-935C-026AE996B044}" type="presOf" srcId="{14A9EFFC-3D16-42EC-9068-0041ED676018}" destId="{185F6EEC-2725-4193-B932-FF327972ED4B}" srcOrd="0" destOrd="0" presId="urn:microsoft.com/office/officeart/2005/8/layout/default"/>
    <dgm:cxn modelId="{F64614D9-AC49-4D2E-B69D-C8A86FC7B921}" type="presOf" srcId="{07EC7F71-5C16-48A7-BCE9-285599895B5C}" destId="{88F0C7EB-6461-4A0A-B211-31B8A95E9699}" srcOrd="0" destOrd="0" presId="urn:microsoft.com/office/officeart/2005/8/layout/default"/>
    <dgm:cxn modelId="{CC7BF8EC-6CA1-4AC6-832A-4D493CA7F919}" srcId="{9ACC6C68-C98D-4270-ADDA-F7B4BD59AA26}" destId="{07EC7F71-5C16-48A7-BCE9-285599895B5C}" srcOrd="2" destOrd="0" parTransId="{2A60B788-5189-417B-89E1-B9BC9CE2D4E5}" sibTransId="{B175B5A8-3D42-4AA6-84ED-360666B532EF}"/>
    <dgm:cxn modelId="{43EA7EF6-C7A8-4052-AA0C-97DD53A405F9}" type="presOf" srcId="{078E82FE-23AF-4B49-BBED-3ED4AFBAE42E}" destId="{E9455556-0727-423D-B6E0-27D817825D25}" srcOrd="0" destOrd="0" presId="urn:microsoft.com/office/officeart/2005/8/layout/default"/>
    <dgm:cxn modelId="{8CC52552-389D-4675-9941-79BBF290D790}" type="presParOf" srcId="{5EAB5A5A-CAA6-4CE3-98F3-44CFC0C44FF3}" destId="{6A1E3853-FAE3-4E4E-9ED7-BBE4E4D1ABCB}" srcOrd="0" destOrd="0" presId="urn:microsoft.com/office/officeart/2005/8/layout/default"/>
    <dgm:cxn modelId="{D8F916E1-BAA4-4E55-81CC-6BE130AE8EBE}" type="presParOf" srcId="{5EAB5A5A-CAA6-4CE3-98F3-44CFC0C44FF3}" destId="{BE85FEE7-C9AE-4B43-A765-8231BE18079D}" srcOrd="1" destOrd="0" presId="urn:microsoft.com/office/officeart/2005/8/layout/default"/>
    <dgm:cxn modelId="{801CC9D8-CE75-46FA-8018-C7BEE1C2725D}" type="presParOf" srcId="{5EAB5A5A-CAA6-4CE3-98F3-44CFC0C44FF3}" destId="{E9455556-0727-423D-B6E0-27D817825D25}" srcOrd="2" destOrd="0" presId="urn:microsoft.com/office/officeart/2005/8/layout/default"/>
    <dgm:cxn modelId="{C83C9A05-8A43-4EA4-8A21-5C3F963A4B7B}" type="presParOf" srcId="{5EAB5A5A-CAA6-4CE3-98F3-44CFC0C44FF3}" destId="{9C317851-CBA6-43B4-A087-9C5598625487}" srcOrd="3" destOrd="0" presId="urn:microsoft.com/office/officeart/2005/8/layout/default"/>
    <dgm:cxn modelId="{4C1B68A9-1147-4F4F-9BD1-155CFE620619}" type="presParOf" srcId="{5EAB5A5A-CAA6-4CE3-98F3-44CFC0C44FF3}" destId="{88F0C7EB-6461-4A0A-B211-31B8A95E9699}" srcOrd="4" destOrd="0" presId="urn:microsoft.com/office/officeart/2005/8/layout/default"/>
    <dgm:cxn modelId="{ED49072A-A8AC-415C-A996-8215D8FDE541}" type="presParOf" srcId="{5EAB5A5A-CAA6-4CE3-98F3-44CFC0C44FF3}" destId="{C599C24D-77DB-4037-AEDE-87ADC2D3D664}" srcOrd="5" destOrd="0" presId="urn:microsoft.com/office/officeart/2005/8/layout/default"/>
    <dgm:cxn modelId="{9190E224-8F35-40D0-9581-D84F815A4EFB}" type="presParOf" srcId="{5EAB5A5A-CAA6-4CE3-98F3-44CFC0C44FF3}" destId="{973E66FB-B678-4437-9CDE-AA195A5BA89E}" srcOrd="6" destOrd="0" presId="urn:microsoft.com/office/officeart/2005/8/layout/default"/>
    <dgm:cxn modelId="{2B310055-D514-4818-A39C-92144A1CF5C5}" type="presParOf" srcId="{5EAB5A5A-CAA6-4CE3-98F3-44CFC0C44FF3}" destId="{874E4203-46AB-4D40-BCDC-D61CA113DBF6}" srcOrd="7" destOrd="0" presId="urn:microsoft.com/office/officeart/2005/8/layout/default"/>
    <dgm:cxn modelId="{037DB497-B630-455C-84B4-7FF8D676EFA6}" type="presParOf" srcId="{5EAB5A5A-CAA6-4CE3-98F3-44CFC0C44FF3}" destId="{185F6EEC-2725-4193-B932-FF327972ED4B}"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E26682-9D66-4108-AA97-9A1BA54A05D1}"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A0567933-F9AC-45EA-B988-0D272B7E57C2}">
      <dgm:prSet custT="1"/>
      <dgm:spPr/>
      <dgm:t>
        <a:bodyPr/>
        <a:lstStyle/>
        <a:p>
          <a:pPr algn="l"/>
          <a:r>
            <a:rPr lang="en-GB" sz="2000"/>
            <a:t>We are biologically hardwired to respond to stress and threat in our environment.</a:t>
          </a:r>
          <a:endParaRPr lang="en-US" sz="2000"/>
        </a:p>
      </dgm:t>
    </dgm:pt>
    <dgm:pt modelId="{0E995A83-EB29-4EA1-84DA-C7AED7FEBEE3}" type="parTrans" cxnId="{DBBE144D-202A-4E16-9860-0C855583A748}">
      <dgm:prSet/>
      <dgm:spPr/>
      <dgm:t>
        <a:bodyPr/>
        <a:lstStyle/>
        <a:p>
          <a:endParaRPr lang="en-US"/>
        </a:p>
      </dgm:t>
    </dgm:pt>
    <dgm:pt modelId="{01E985E0-B9B1-478F-9B80-9773ABEF0ED8}" type="sibTrans" cxnId="{DBBE144D-202A-4E16-9860-0C855583A748}">
      <dgm:prSet/>
      <dgm:spPr/>
      <dgm:t>
        <a:bodyPr/>
        <a:lstStyle/>
        <a:p>
          <a:endParaRPr lang="en-US"/>
        </a:p>
      </dgm:t>
    </dgm:pt>
    <dgm:pt modelId="{041F8719-B77A-433C-A8D4-B760FFCA4259}">
      <dgm:prSet custT="1"/>
      <dgm:spPr/>
      <dgm:t>
        <a:bodyPr/>
        <a:lstStyle/>
        <a:p>
          <a:pPr algn="l"/>
          <a:r>
            <a:rPr lang="en-US" sz="2000"/>
            <a:t>We need to understand how stress/change impacts our students so we can explain it to them in a language they can understand, normalize their responses and help them feel safe.</a:t>
          </a:r>
        </a:p>
      </dgm:t>
    </dgm:pt>
    <dgm:pt modelId="{29C54627-0BB0-48C1-8879-B7A41787CF6A}" type="parTrans" cxnId="{6A878249-3460-4AAF-AA1F-39FA4EF39F10}">
      <dgm:prSet/>
      <dgm:spPr/>
      <dgm:t>
        <a:bodyPr/>
        <a:lstStyle/>
        <a:p>
          <a:endParaRPr lang="en-US"/>
        </a:p>
      </dgm:t>
    </dgm:pt>
    <dgm:pt modelId="{433CF7CB-B48B-43F4-8A72-23358A4AB34A}" type="sibTrans" cxnId="{6A878249-3460-4AAF-AA1F-39FA4EF39F10}">
      <dgm:prSet/>
      <dgm:spPr/>
      <dgm:t>
        <a:bodyPr/>
        <a:lstStyle/>
        <a:p>
          <a:endParaRPr lang="en-US"/>
        </a:p>
      </dgm:t>
    </dgm:pt>
    <dgm:pt modelId="{3CA29D76-40B8-4CCB-8660-50731743822C}">
      <dgm:prSet/>
      <dgm:spPr/>
      <dgm:t>
        <a:bodyPr/>
        <a:lstStyle/>
        <a:p>
          <a:pPr algn="l"/>
          <a:r>
            <a:rPr lang="en-US"/>
            <a:t>We need to understand what is happening in our own bodies so we can recognize signs of burnout and identify self care strategies to match our need.</a:t>
          </a:r>
        </a:p>
      </dgm:t>
    </dgm:pt>
    <dgm:pt modelId="{9A1F287E-7890-4ED2-AAFC-34A2ABA152E7}" type="parTrans" cxnId="{A553428A-DD8F-43C5-AF5D-60926A9704B3}">
      <dgm:prSet/>
      <dgm:spPr/>
      <dgm:t>
        <a:bodyPr/>
        <a:lstStyle/>
        <a:p>
          <a:endParaRPr lang="en-US"/>
        </a:p>
      </dgm:t>
    </dgm:pt>
    <dgm:pt modelId="{A720F0E2-9AA1-4ED3-AB3A-2CE868DDFF89}" type="sibTrans" cxnId="{A553428A-DD8F-43C5-AF5D-60926A9704B3}">
      <dgm:prSet/>
      <dgm:spPr/>
      <dgm:t>
        <a:bodyPr/>
        <a:lstStyle/>
        <a:p>
          <a:endParaRPr lang="en-US"/>
        </a:p>
      </dgm:t>
    </dgm:pt>
    <dgm:pt modelId="{1D7E4F4B-FB59-478E-88DD-695FFADAA807}" type="pres">
      <dgm:prSet presAssocID="{10E26682-9D66-4108-AA97-9A1BA54A05D1}" presName="root" presStyleCnt="0">
        <dgm:presLayoutVars>
          <dgm:dir/>
          <dgm:resizeHandles val="exact"/>
        </dgm:presLayoutVars>
      </dgm:prSet>
      <dgm:spPr/>
    </dgm:pt>
    <dgm:pt modelId="{A51C1139-B25E-46BB-8D2B-0F725CF37E22}" type="pres">
      <dgm:prSet presAssocID="{A0567933-F9AC-45EA-B988-0D272B7E57C2}" presName="compNode" presStyleCnt="0"/>
      <dgm:spPr/>
    </dgm:pt>
    <dgm:pt modelId="{7553EEED-09AC-4251-AB52-29D1402E9A24}" type="pres">
      <dgm:prSet presAssocID="{A0567933-F9AC-45EA-B988-0D272B7E57C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NA"/>
        </a:ext>
      </dgm:extLst>
    </dgm:pt>
    <dgm:pt modelId="{DD4BA910-4835-4028-BCD6-BAA5A02C83B5}" type="pres">
      <dgm:prSet presAssocID="{A0567933-F9AC-45EA-B988-0D272B7E57C2}" presName="spaceRect" presStyleCnt="0"/>
      <dgm:spPr/>
    </dgm:pt>
    <dgm:pt modelId="{A6DE3DE7-25C9-40E2-A5AA-7ADDC0A7C6AC}" type="pres">
      <dgm:prSet presAssocID="{A0567933-F9AC-45EA-B988-0D272B7E57C2}" presName="textRect" presStyleLbl="revTx" presStyleIdx="0" presStyleCnt="3">
        <dgm:presLayoutVars>
          <dgm:chMax val="1"/>
          <dgm:chPref val="1"/>
        </dgm:presLayoutVars>
      </dgm:prSet>
      <dgm:spPr/>
    </dgm:pt>
    <dgm:pt modelId="{618F3C14-56EA-4ACC-9F59-4F14B4FAA823}" type="pres">
      <dgm:prSet presAssocID="{01E985E0-B9B1-478F-9B80-9773ABEF0ED8}" presName="sibTrans" presStyleCnt="0"/>
      <dgm:spPr/>
    </dgm:pt>
    <dgm:pt modelId="{5F85E9D5-B6BC-4BE0-8C0E-1E2106EE3268}" type="pres">
      <dgm:prSet presAssocID="{041F8719-B77A-433C-A8D4-B760FFCA4259}" presName="compNode" presStyleCnt="0"/>
      <dgm:spPr/>
    </dgm:pt>
    <dgm:pt modelId="{AC1E59E9-D93A-4DC6-B3F3-96DC1A074FF9}" type="pres">
      <dgm:prSet presAssocID="{041F8719-B77A-433C-A8D4-B760FFCA425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729D53AF-859E-4E90-992E-BD3D6493A78C}" type="pres">
      <dgm:prSet presAssocID="{041F8719-B77A-433C-A8D4-B760FFCA4259}" presName="spaceRect" presStyleCnt="0"/>
      <dgm:spPr/>
    </dgm:pt>
    <dgm:pt modelId="{0B5666AF-0B61-419D-A46B-71D65E683C21}" type="pres">
      <dgm:prSet presAssocID="{041F8719-B77A-433C-A8D4-B760FFCA4259}" presName="textRect" presStyleLbl="revTx" presStyleIdx="1" presStyleCnt="3">
        <dgm:presLayoutVars>
          <dgm:chMax val="1"/>
          <dgm:chPref val="1"/>
        </dgm:presLayoutVars>
      </dgm:prSet>
      <dgm:spPr/>
    </dgm:pt>
    <dgm:pt modelId="{BF93DEA0-1581-46D8-A0DE-CF4E5DC66051}" type="pres">
      <dgm:prSet presAssocID="{433CF7CB-B48B-43F4-8A72-23358A4AB34A}" presName="sibTrans" presStyleCnt="0"/>
      <dgm:spPr/>
    </dgm:pt>
    <dgm:pt modelId="{C526D883-16A3-4B66-9747-9805AE913AE2}" type="pres">
      <dgm:prSet presAssocID="{3CA29D76-40B8-4CCB-8660-50731743822C}" presName="compNode" presStyleCnt="0"/>
      <dgm:spPr/>
    </dgm:pt>
    <dgm:pt modelId="{A64C5C50-C07E-4786-8FBF-83E6B7C0AA11}" type="pres">
      <dgm:prSet presAssocID="{3CA29D76-40B8-4CCB-8660-50731743822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3CC4DA7F-308C-419D-834B-D1B36B97628E}" type="pres">
      <dgm:prSet presAssocID="{3CA29D76-40B8-4CCB-8660-50731743822C}" presName="spaceRect" presStyleCnt="0"/>
      <dgm:spPr/>
    </dgm:pt>
    <dgm:pt modelId="{236F639A-A2A4-4F2C-8951-7F078ED024FF}" type="pres">
      <dgm:prSet presAssocID="{3CA29D76-40B8-4CCB-8660-50731743822C}" presName="textRect" presStyleLbl="revTx" presStyleIdx="2" presStyleCnt="3">
        <dgm:presLayoutVars>
          <dgm:chMax val="1"/>
          <dgm:chPref val="1"/>
        </dgm:presLayoutVars>
      </dgm:prSet>
      <dgm:spPr/>
    </dgm:pt>
  </dgm:ptLst>
  <dgm:cxnLst>
    <dgm:cxn modelId="{D11A6705-EE2B-4F73-94AD-9C08DA3F81C8}" type="presOf" srcId="{041F8719-B77A-433C-A8D4-B760FFCA4259}" destId="{0B5666AF-0B61-419D-A46B-71D65E683C21}" srcOrd="0" destOrd="0" presId="urn:microsoft.com/office/officeart/2018/2/layout/IconLabelList"/>
    <dgm:cxn modelId="{BC15C831-9A5A-4215-8531-1B9122A34C99}" type="presOf" srcId="{3CA29D76-40B8-4CCB-8660-50731743822C}" destId="{236F639A-A2A4-4F2C-8951-7F078ED024FF}" srcOrd="0" destOrd="0" presId="urn:microsoft.com/office/officeart/2018/2/layout/IconLabelList"/>
    <dgm:cxn modelId="{6A878249-3460-4AAF-AA1F-39FA4EF39F10}" srcId="{10E26682-9D66-4108-AA97-9A1BA54A05D1}" destId="{041F8719-B77A-433C-A8D4-B760FFCA4259}" srcOrd="1" destOrd="0" parTransId="{29C54627-0BB0-48C1-8879-B7A41787CF6A}" sibTransId="{433CF7CB-B48B-43F4-8A72-23358A4AB34A}"/>
    <dgm:cxn modelId="{DBBE144D-202A-4E16-9860-0C855583A748}" srcId="{10E26682-9D66-4108-AA97-9A1BA54A05D1}" destId="{A0567933-F9AC-45EA-B988-0D272B7E57C2}" srcOrd="0" destOrd="0" parTransId="{0E995A83-EB29-4EA1-84DA-C7AED7FEBEE3}" sibTransId="{01E985E0-B9B1-478F-9B80-9773ABEF0ED8}"/>
    <dgm:cxn modelId="{A553428A-DD8F-43C5-AF5D-60926A9704B3}" srcId="{10E26682-9D66-4108-AA97-9A1BA54A05D1}" destId="{3CA29D76-40B8-4CCB-8660-50731743822C}" srcOrd="2" destOrd="0" parTransId="{9A1F287E-7890-4ED2-AAFC-34A2ABA152E7}" sibTransId="{A720F0E2-9AA1-4ED3-AB3A-2CE868DDFF89}"/>
    <dgm:cxn modelId="{CFA90890-F8F7-4AA0-8B51-A05611122294}" type="presOf" srcId="{A0567933-F9AC-45EA-B988-0D272B7E57C2}" destId="{A6DE3DE7-25C9-40E2-A5AA-7ADDC0A7C6AC}" srcOrd="0" destOrd="0" presId="urn:microsoft.com/office/officeart/2018/2/layout/IconLabelList"/>
    <dgm:cxn modelId="{7B2F23D3-7286-4866-9040-F06B161D3A28}" type="presOf" srcId="{10E26682-9D66-4108-AA97-9A1BA54A05D1}" destId="{1D7E4F4B-FB59-478E-88DD-695FFADAA807}" srcOrd="0" destOrd="0" presId="urn:microsoft.com/office/officeart/2018/2/layout/IconLabelList"/>
    <dgm:cxn modelId="{30744E55-6A61-4C6F-A72E-85BD0C890BAF}" type="presParOf" srcId="{1D7E4F4B-FB59-478E-88DD-695FFADAA807}" destId="{A51C1139-B25E-46BB-8D2B-0F725CF37E22}" srcOrd="0" destOrd="0" presId="urn:microsoft.com/office/officeart/2018/2/layout/IconLabelList"/>
    <dgm:cxn modelId="{F4725ED5-9E29-4E54-AAEE-16BD7C859542}" type="presParOf" srcId="{A51C1139-B25E-46BB-8D2B-0F725CF37E22}" destId="{7553EEED-09AC-4251-AB52-29D1402E9A24}" srcOrd="0" destOrd="0" presId="urn:microsoft.com/office/officeart/2018/2/layout/IconLabelList"/>
    <dgm:cxn modelId="{24C4E69F-E408-4EB6-9324-CC901E2E5591}" type="presParOf" srcId="{A51C1139-B25E-46BB-8D2B-0F725CF37E22}" destId="{DD4BA910-4835-4028-BCD6-BAA5A02C83B5}" srcOrd="1" destOrd="0" presId="urn:microsoft.com/office/officeart/2018/2/layout/IconLabelList"/>
    <dgm:cxn modelId="{39972DF5-BA57-4763-8C72-BCF923A8007B}" type="presParOf" srcId="{A51C1139-B25E-46BB-8D2B-0F725CF37E22}" destId="{A6DE3DE7-25C9-40E2-A5AA-7ADDC0A7C6AC}" srcOrd="2" destOrd="0" presId="urn:microsoft.com/office/officeart/2018/2/layout/IconLabelList"/>
    <dgm:cxn modelId="{C8D2BAE7-4F33-4937-86C1-FBBB5FEF73AF}" type="presParOf" srcId="{1D7E4F4B-FB59-478E-88DD-695FFADAA807}" destId="{618F3C14-56EA-4ACC-9F59-4F14B4FAA823}" srcOrd="1" destOrd="0" presId="urn:microsoft.com/office/officeart/2018/2/layout/IconLabelList"/>
    <dgm:cxn modelId="{F1638EF0-EAA1-4F44-AE97-29DA5667F711}" type="presParOf" srcId="{1D7E4F4B-FB59-478E-88DD-695FFADAA807}" destId="{5F85E9D5-B6BC-4BE0-8C0E-1E2106EE3268}" srcOrd="2" destOrd="0" presId="urn:microsoft.com/office/officeart/2018/2/layout/IconLabelList"/>
    <dgm:cxn modelId="{CFDF4E94-4D4F-4AC6-BB70-C0698FCFB734}" type="presParOf" srcId="{5F85E9D5-B6BC-4BE0-8C0E-1E2106EE3268}" destId="{AC1E59E9-D93A-4DC6-B3F3-96DC1A074FF9}" srcOrd="0" destOrd="0" presId="urn:microsoft.com/office/officeart/2018/2/layout/IconLabelList"/>
    <dgm:cxn modelId="{377E6C93-0EEC-4A46-A284-D76B75FAFB99}" type="presParOf" srcId="{5F85E9D5-B6BC-4BE0-8C0E-1E2106EE3268}" destId="{729D53AF-859E-4E90-992E-BD3D6493A78C}" srcOrd="1" destOrd="0" presId="urn:microsoft.com/office/officeart/2018/2/layout/IconLabelList"/>
    <dgm:cxn modelId="{3FF1DF11-49C6-471B-AC4D-5B22486A8681}" type="presParOf" srcId="{5F85E9D5-B6BC-4BE0-8C0E-1E2106EE3268}" destId="{0B5666AF-0B61-419D-A46B-71D65E683C21}" srcOrd="2" destOrd="0" presId="urn:microsoft.com/office/officeart/2018/2/layout/IconLabelList"/>
    <dgm:cxn modelId="{30D58EF5-8BAC-4B74-A0B0-BDB7905F3C9E}" type="presParOf" srcId="{1D7E4F4B-FB59-478E-88DD-695FFADAA807}" destId="{BF93DEA0-1581-46D8-A0DE-CF4E5DC66051}" srcOrd="3" destOrd="0" presId="urn:microsoft.com/office/officeart/2018/2/layout/IconLabelList"/>
    <dgm:cxn modelId="{E5D5DEB0-2F1C-46F6-BE37-541641D51D87}" type="presParOf" srcId="{1D7E4F4B-FB59-478E-88DD-695FFADAA807}" destId="{C526D883-16A3-4B66-9747-9805AE913AE2}" srcOrd="4" destOrd="0" presId="urn:microsoft.com/office/officeart/2018/2/layout/IconLabelList"/>
    <dgm:cxn modelId="{EFF39A19-9863-40CA-BE2B-578672804B51}" type="presParOf" srcId="{C526D883-16A3-4B66-9747-9805AE913AE2}" destId="{A64C5C50-C07E-4786-8FBF-83E6B7C0AA11}" srcOrd="0" destOrd="0" presId="urn:microsoft.com/office/officeart/2018/2/layout/IconLabelList"/>
    <dgm:cxn modelId="{DA42C597-E75D-48E4-AFC5-CF7DBDCDB47E}" type="presParOf" srcId="{C526D883-16A3-4B66-9747-9805AE913AE2}" destId="{3CC4DA7F-308C-419D-834B-D1B36B97628E}" srcOrd="1" destOrd="0" presId="urn:microsoft.com/office/officeart/2018/2/layout/IconLabelList"/>
    <dgm:cxn modelId="{5821A4D2-69FB-4079-84F3-51732F309769}" type="presParOf" srcId="{C526D883-16A3-4B66-9747-9805AE913AE2}" destId="{236F639A-A2A4-4F2C-8951-7F078ED024FF}"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E522CB-F0DC-40C6-B3A9-8128E7FFE91D}"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n-US"/>
        </a:p>
      </dgm:t>
    </dgm:pt>
    <dgm:pt modelId="{3D7B777E-B25F-4101-9D17-5DF129CC3412}">
      <dgm:prSet/>
      <dgm:spPr/>
      <dgm:t>
        <a:bodyPr/>
        <a:lstStyle/>
        <a:p>
          <a:r>
            <a:rPr lang="en-GB"/>
            <a:t>Lack of predictability</a:t>
          </a:r>
          <a:endParaRPr lang="en-US"/>
        </a:p>
      </dgm:t>
    </dgm:pt>
    <dgm:pt modelId="{540F3563-6D8F-4512-8CB5-C03234CBE91F}" type="parTrans" cxnId="{17525F74-F5FB-4696-A632-94A39623C979}">
      <dgm:prSet/>
      <dgm:spPr/>
      <dgm:t>
        <a:bodyPr/>
        <a:lstStyle/>
        <a:p>
          <a:endParaRPr lang="en-US"/>
        </a:p>
      </dgm:t>
    </dgm:pt>
    <dgm:pt modelId="{934FFBC6-1A74-4E03-B5A0-7B1A12423DAA}" type="sibTrans" cxnId="{17525F74-F5FB-4696-A632-94A39623C979}">
      <dgm:prSet/>
      <dgm:spPr/>
      <dgm:t>
        <a:bodyPr/>
        <a:lstStyle/>
        <a:p>
          <a:endParaRPr lang="en-US"/>
        </a:p>
      </dgm:t>
    </dgm:pt>
    <dgm:pt modelId="{0F4B6990-BDF8-4152-B3D9-A88983F16AB1}">
      <dgm:prSet/>
      <dgm:spPr/>
      <dgm:t>
        <a:bodyPr/>
        <a:lstStyle/>
        <a:p>
          <a:r>
            <a:rPr lang="en-US"/>
            <a:t>Change</a:t>
          </a:r>
        </a:p>
      </dgm:t>
    </dgm:pt>
    <dgm:pt modelId="{5C4B8212-5521-4372-9B25-0AB5C27300DD}" type="parTrans" cxnId="{F6691F8C-6217-483B-BBA3-6790CDB6ED3D}">
      <dgm:prSet/>
      <dgm:spPr/>
      <dgm:t>
        <a:bodyPr/>
        <a:lstStyle/>
        <a:p>
          <a:endParaRPr lang="en-US"/>
        </a:p>
      </dgm:t>
    </dgm:pt>
    <dgm:pt modelId="{5002327C-5E7D-4B93-AEF7-D44A38611A22}" type="sibTrans" cxnId="{F6691F8C-6217-483B-BBA3-6790CDB6ED3D}">
      <dgm:prSet/>
      <dgm:spPr/>
      <dgm:t>
        <a:bodyPr/>
        <a:lstStyle/>
        <a:p>
          <a:endParaRPr lang="en-US"/>
        </a:p>
      </dgm:t>
    </dgm:pt>
    <dgm:pt modelId="{536616B1-8C22-4E01-99D5-374822462889}">
      <dgm:prSet/>
      <dgm:spPr/>
      <dgm:t>
        <a:bodyPr/>
        <a:lstStyle/>
        <a:p>
          <a:r>
            <a:rPr lang="en-GB"/>
            <a:t>Loss of connection</a:t>
          </a:r>
          <a:endParaRPr lang="en-US"/>
        </a:p>
      </dgm:t>
    </dgm:pt>
    <dgm:pt modelId="{409D0895-FA4C-40D2-916A-221F636EDB9D}" type="parTrans" cxnId="{730F1C74-D9A6-4619-8795-B50523EDA3CA}">
      <dgm:prSet/>
      <dgm:spPr/>
      <dgm:t>
        <a:bodyPr/>
        <a:lstStyle/>
        <a:p>
          <a:endParaRPr lang="en-US"/>
        </a:p>
      </dgm:t>
    </dgm:pt>
    <dgm:pt modelId="{1FEFF943-78E0-4043-8C3F-228D6697307D}" type="sibTrans" cxnId="{730F1C74-D9A6-4619-8795-B50523EDA3CA}">
      <dgm:prSet/>
      <dgm:spPr/>
      <dgm:t>
        <a:bodyPr/>
        <a:lstStyle/>
        <a:p>
          <a:endParaRPr lang="en-US"/>
        </a:p>
      </dgm:t>
    </dgm:pt>
    <dgm:pt modelId="{DA858139-010D-4A5F-B40D-C66F6561B555}">
      <dgm:prSet/>
      <dgm:spPr/>
      <dgm:t>
        <a:bodyPr/>
        <a:lstStyle/>
        <a:p>
          <a:r>
            <a:rPr lang="en-GB"/>
            <a:t>Sense that it will never end</a:t>
          </a:r>
          <a:endParaRPr lang="en-US"/>
        </a:p>
      </dgm:t>
    </dgm:pt>
    <dgm:pt modelId="{900FBA57-A2C7-4B55-BA4D-1067D7295848}" type="parTrans" cxnId="{00F0EEAB-FD59-4867-ABE1-A93F19C33CCF}">
      <dgm:prSet/>
      <dgm:spPr/>
      <dgm:t>
        <a:bodyPr/>
        <a:lstStyle/>
        <a:p>
          <a:endParaRPr lang="en-US"/>
        </a:p>
      </dgm:t>
    </dgm:pt>
    <dgm:pt modelId="{15E5EFD0-7A78-4059-9087-B749808F9456}" type="sibTrans" cxnId="{00F0EEAB-FD59-4867-ABE1-A93F19C33CCF}">
      <dgm:prSet/>
      <dgm:spPr/>
      <dgm:t>
        <a:bodyPr/>
        <a:lstStyle/>
        <a:p>
          <a:endParaRPr lang="en-US"/>
        </a:p>
      </dgm:t>
    </dgm:pt>
    <dgm:pt modelId="{C2515C91-90B7-4DE4-87EC-2FBD6B183FFC}">
      <dgm:prSet/>
      <dgm:spPr/>
      <dgm:t>
        <a:bodyPr/>
        <a:lstStyle/>
        <a:p>
          <a:r>
            <a:rPr lang="en-GB"/>
            <a:t>Loss of safety</a:t>
          </a:r>
          <a:endParaRPr lang="en-US"/>
        </a:p>
      </dgm:t>
    </dgm:pt>
    <dgm:pt modelId="{2E59ACDA-1453-476F-8C14-E8538DB3B31B}" type="parTrans" cxnId="{374948CB-F707-49B8-BAB9-FB1629A0A52A}">
      <dgm:prSet/>
      <dgm:spPr/>
      <dgm:t>
        <a:bodyPr/>
        <a:lstStyle/>
        <a:p>
          <a:endParaRPr lang="en-US"/>
        </a:p>
      </dgm:t>
    </dgm:pt>
    <dgm:pt modelId="{857E0865-346B-4AF6-8A85-D15CF6D94165}" type="sibTrans" cxnId="{374948CB-F707-49B8-BAB9-FB1629A0A52A}">
      <dgm:prSet/>
      <dgm:spPr/>
      <dgm:t>
        <a:bodyPr/>
        <a:lstStyle/>
        <a:p>
          <a:endParaRPr lang="en-US"/>
        </a:p>
      </dgm:t>
    </dgm:pt>
    <dgm:pt modelId="{952EED29-7361-4D9F-8FAB-34E6CAC64B4F}">
      <dgm:prSet/>
      <dgm:spPr/>
      <dgm:t>
        <a:bodyPr/>
        <a:lstStyle/>
        <a:p>
          <a:r>
            <a:rPr lang="en-GB"/>
            <a:t>Loss of social learning</a:t>
          </a:r>
          <a:endParaRPr lang="en-US"/>
        </a:p>
      </dgm:t>
    </dgm:pt>
    <dgm:pt modelId="{00628384-81BB-41A1-AD09-7D64F017C9E7}" type="parTrans" cxnId="{E4B978E8-D692-4135-8FBC-CCDF42CBACA2}">
      <dgm:prSet/>
      <dgm:spPr/>
      <dgm:t>
        <a:bodyPr/>
        <a:lstStyle/>
        <a:p>
          <a:endParaRPr lang="en-US"/>
        </a:p>
      </dgm:t>
    </dgm:pt>
    <dgm:pt modelId="{776FC72C-C6AC-4C47-9C16-4CB9A8F29FE0}" type="sibTrans" cxnId="{E4B978E8-D692-4135-8FBC-CCDF42CBACA2}">
      <dgm:prSet/>
      <dgm:spPr/>
      <dgm:t>
        <a:bodyPr/>
        <a:lstStyle/>
        <a:p>
          <a:endParaRPr lang="en-US"/>
        </a:p>
      </dgm:t>
    </dgm:pt>
    <dgm:pt modelId="{19100958-72EE-42AF-BD68-C586DD514940}" type="pres">
      <dgm:prSet presAssocID="{79E522CB-F0DC-40C6-B3A9-8128E7FFE91D}" presName="diagram" presStyleCnt="0">
        <dgm:presLayoutVars>
          <dgm:dir/>
          <dgm:resizeHandles val="exact"/>
        </dgm:presLayoutVars>
      </dgm:prSet>
      <dgm:spPr/>
    </dgm:pt>
    <dgm:pt modelId="{B5205D49-73A5-4CDA-880B-D3A8EC7E38B3}" type="pres">
      <dgm:prSet presAssocID="{3D7B777E-B25F-4101-9D17-5DF129CC3412}" presName="node" presStyleLbl="node1" presStyleIdx="0" presStyleCnt="6">
        <dgm:presLayoutVars>
          <dgm:bulletEnabled val="1"/>
        </dgm:presLayoutVars>
      </dgm:prSet>
      <dgm:spPr/>
    </dgm:pt>
    <dgm:pt modelId="{29A9D952-B9E4-4FB1-B495-4E0A63BAD938}" type="pres">
      <dgm:prSet presAssocID="{934FFBC6-1A74-4E03-B5A0-7B1A12423DAA}" presName="sibTrans" presStyleCnt="0"/>
      <dgm:spPr/>
    </dgm:pt>
    <dgm:pt modelId="{A6C21D9D-C1E2-4133-95B9-6EF7AC130A7F}" type="pres">
      <dgm:prSet presAssocID="{0F4B6990-BDF8-4152-B3D9-A88983F16AB1}" presName="node" presStyleLbl="node1" presStyleIdx="1" presStyleCnt="6">
        <dgm:presLayoutVars>
          <dgm:bulletEnabled val="1"/>
        </dgm:presLayoutVars>
      </dgm:prSet>
      <dgm:spPr/>
    </dgm:pt>
    <dgm:pt modelId="{AC48D61A-B9EF-4BEA-BBFB-866226765065}" type="pres">
      <dgm:prSet presAssocID="{5002327C-5E7D-4B93-AEF7-D44A38611A22}" presName="sibTrans" presStyleCnt="0"/>
      <dgm:spPr/>
    </dgm:pt>
    <dgm:pt modelId="{C1AE003D-C0BF-406A-9A2C-CBCE79691620}" type="pres">
      <dgm:prSet presAssocID="{536616B1-8C22-4E01-99D5-374822462889}" presName="node" presStyleLbl="node1" presStyleIdx="2" presStyleCnt="6">
        <dgm:presLayoutVars>
          <dgm:bulletEnabled val="1"/>
        </dgm:presLayoutVars>
      </dgm:prSet>
      <dgm:spPr/>
    </dgm:pt>
    <dgm:pt modelId="{E213CA19-8A53-4FCA-92C6-FBE81EED7EDF}" type="pres">
      <dgm:prSet presAssocID="{1FEFF943-78E0-4043-8C3F-228D6697307D}" presName="sibTrans" presStyleCnt="0"/>
      <dgm:spPr/>
    </dgm:pt>
    <dgm:pt modelId="{60992EAC-1380-4B5F-BCB7-0E311E990272}" type="pres">
      <dgm:prSet presAssocID="{DA858139-010D-4A5F-B40D-C66F6561B555}" presName="node" presStyleLbl="node1" presStyleIdx="3" presStyleCnt="6">
        <dgm:presLayoutVars>
          <dgm:bulletEnabled val="1"/>
        </dgm:presLayoutVars>
      </dgm:prSet>
      <dgm:spPr/>
    </dgm:pt>
    <dgm:pt modelId="{154C214D-06E1-453E-A287-647FB21FFA0B}" type="pres">
      <dgm:prSet presAssocID="{15E5EFD0-7A78-4059-9087-B749808F9456}" presName="sibTrans" presStyleCnt="0"/>
      <dgm:spPr/>
    </dgm:pt>
    <dgm:pt modelId="{54E6BBB8-98A5-4D50-A1E8-88F6C64624CA}" type="pres">
      <dgm:prSet presAssocID="{C2515C91-90B7-4DE4-87EC-2FBD6B183FFC}" presName="node" presStyleLbl="node1" presStyleIdx="4" presStyleCnt="6">
        <dgm:presLayoutVars>
          <dgm:bulletEnabled val="1"/>
        </dgm:presLayoutVars>
      </dgm:prSet>
      <dgm:spPr/>
    </dgm:pt>
    <dgm:pt modelId="{97658DE1-3C0C-4D3A-8610-06ABC87272BB}" type="pres">
      <dgm:prSet presAssocID="{857E0865-346B-4AF6-8A85-D15CF6D94165}" presName="sibTrans" presStyleCnt="0"/>
      <dgm:spPr/>
    </dgm:pt>
    <dgm:pt modelId="{5CA1026A-BA58-4FA6-92ED-D1BFA95F85EF}" type="pres">
      <dgm:prSet presAssocID="{952EED29-7361-4D9F-8FAB-34E6CAC64B4F}" presName="node" presStyleLbl="node1" presStyleIdx="5" presStyleCnt="6">
        <dgm:presLayoutVars>
          <dgm:bulletEnabled val="1"/>
        </dgm:presLayoutVars>
      </dgm:prSet>
      <dgm:spPr/>
    </dgm:pt>
  </dgm:ptLst>
  <dgm:cxnLst>
    <dgm:cxn modelId="{F7BDF445-7683-473F-B1C3-33260BEDBC5B}" type="presOf" srcId="{536616B1-8C22-4E01-99D5-374822462889}" destId="{C1AE003D-C0BF-406A-9A2C-CBCE79691620}" srcOrd="0" destOrd="0" presId="urn:microsoft.com/office/officeart/2005/8/layout/default"/>
    <dgm:cxn modelId="{730F1C74-D9A6-4619-8795-B50523EDA3CA}" srcId="{79E522CB-F0DC-40C6-B3A9-8128E7FFE91D}" destId="{536616B1-8C22-4E01-99D5-374822462889}" srcOrd="2" destOrd="0" parTransId="{409D0895-FA4C-40D2-916A-221F636EDB9D}" sibTransId="{1FEFF943-78E0-4043-8C3F-228D6697307D}"/>
    <dgm:cxn modelId="{17525F74-F5FB-4696-A632-94A39623C979}" srcId="{79E522CB-F0DC-40C6-B3A9-8128E7FFE91D}" destId="{3D7B777E-B25F-4101-9D17-5DF129CC3412}" srcOrd="0" destOrd="0" parTransId="{540F3563-6D8F-4512-8CB5-C03234CBE91F}" sibTransId="{934FFBC6-1A74-4E03-B5A0-7B1A12423DAA}"/>
    <dgm:cxn modelId="{CA66337E-A52D-4085-BEDD-779EF42DB047}" type="presOf" srcId="{3D7B777E-B25F-4101-9D17-5DF129CC3412}" destId="{B5205D49-73A5-4CDA-880B-D3A8EC7E38B3}" srcOrd="0" destOrd="0" presId="urn:microsoft.com/office/officeart/2005/8/layout/default"/>
    <dgm:cxn modelId="{F6691F8C-6217-483B-BBA3-6790CDB6ED3D}" srcId="{79E522CB-F0DC-40C6-B3A9-8128E7FFE91D}" destId="{0F4B6990-BDF8-4152-B3D9-A88983F16AB1}" srcOrd="1" destOrd="0" parTransId="{5C4B8212-5521-4372-9B25-0AB5C27300DD}" sibTransId="{5002327C-5E7D-4B93-AEF7-D44A38611A22}"/>
    <dgm:cxn modelId="{CE426D99-5451-4BBA-A010-7FA40AD74E5A}" type="presOf" srcId="{79E522CB-F0DC-40C6-B3A9-8128E7FFE91D}" destId="{19100958-72EE-42AF-BD68-C586DD514940}" srcOrd="0" destOrd="0" presId="urn:microsoft.com/office/officeart/2005/8/layout/default"/>
    <dgm:cxn modelId="{00F0EEAB-FD59-4867-ABE1-A93F19C33CCF}" srcId="{79E522CB-F0DC-40C6-B3A9-8128E7FFE91D}" destId="{DA858139-010D-4A5F-B40D-C66F6561B555}" srcOrd="3" destOrd="0" parTransId="{900FBA57-A2C7-4B55-BA4D-1067D7295848}" sibTransId="{15E5EFD0-7A78-4059-9087-B749808F9456}"/>
    <dgm:cxn modelId="{8B3C72B2-0EBC-44EE-914D-B8EA1A741565}" type="presOf" srcId="{DA858139-010D-4A5F-B40D-C66F6561B555}" destId="{60992EAC-1380-4B5F-BCB7-0E311E990272}" srcOrd="0" destOrd="0" presId="urn:microsoft.com/office/officeart/2005/8/layout/default"/>
    <dgm:cxn modelId="{374948CB-F707-49B8-BAB9-FB1629A0A52A}" srcId="{79E522CB-F0DC-40C6-B3A9-8128E7FFE91D}" destId="{C2515C91-90B7-4DE4-87EC-2FBD6B183FFC}" srcOrd="4" destOrd="0" parTransId="{2E59ACDA-1453-476F-8C14-E8538DB3B31B}" sibTransId="{857E0865-346B-4AF6-8A85-D15CF6D94165}"/>
    <dgm:cxn modelId="{10BD30E4-74D3-495B-8A6A-77E6B1A0FDFC}" type="presOf" srcId="{C2515C91-90B7-4DE4-87EC-2FBD6B183FFC}" destId="{54E6BBB8-98A5-4D50-A1E8-88F6C64624CA}" srcOrd="0" destOrd="0" presId="urn:microsoft.com/office/officeart/2005/8/layout/default"/>
    <dgm:cxn modelId="{E4B978E8-D692-4135-8FBC-CCDF42CBACA2}" srcId="{79E522CB-F0DC-40C6-B3A9-8128E7FFE91D}" destId="{952EED29-7361-4D9F-8FAB-34E6CAC64B4F}" srcOrd="5" destOrd="0" parTransId="{00628384-81BB-41A1-AD09-7D64F017C9E7}" sibTransId="{776FC72C-C6AC-4C47-9C16-4CB9A8F29FE0}"/>
    <dgm:cxn modelId="{CFC2A0EC-FD54-4309-8677-EE391873F956}" type="presOf" srcId="{0F4B6990-BDF8-4152-B3D9-A88983F16AB1}" destId="{A6C21D9D-C1E2-4133-95B9-6EF7AC130A7F}" srcOrd="0" destOrd="0" presId="urn:microsoft.com/office/officeart/2005/8/layout/default"/>
    <dgm:cxn modelId="{E8144AFD-107F-4089-AADA-F076A95445EC}" type="presOf" srcId="{952EED29-7361-4D9F-8FAB-34E6CAC64B4F}" destId="{5CA1026A-BA58-4FA6-92ED-D1BFA95F85EF}" srcOrd="0" destOrd="0" presId="urn:microsoft.com/office/officeart/2005/8/layout/default"/>
    <dgm:cxn modelId="{9F11E68F-8AAF-43F5-843B-1DDE248A8E65}" type="presParOf" srcId="{19100958-72EE-42AF-BD68-C586DD514940}" destId="{B5205D49-73A5-4CDA-880B-D3A8EC7E38B3}" srcOrd="0" destOrd="0" presId="urn:microsoft.com/office/officeart/2005/8/layout/default"/>
    <dgm:cxn modelId="{835BC140-0CA3-4E29-8F57-0BEB69641948}" type="presParOf" srcId="{19100958-72EE-42AF-BD68-C586DD514940}" destId="{29A9D952-B9E4-4FB1-B495-4E0A63BAD938}" srcOrd="1" destOrd="0" presId="urn:microsoft.com/office/officeart/2005/8/layout/default"/>
    <dgm:cxn modelId="{896CEDF6-A1F0-4363-9D85-5F21B908C951}" type="presParOf" srcId="{19100958-72EE-42AF-BD68-C586DD514940}" destId="{A6C21D9D-C1E2-4133-95B9-6EF7AC130A7F}" srcOrd="2" destOrd="0" presId="urn:microsoft.com/office/officeart/2005/8/layout/default"/>
    <dgm:cxn modelId="{A328435A-C901-4AD7-B3CA-8269417EFD7C}" type="presParOf" srcId="{19100958-72EE-42AF-BD68-C586DD514940}" destId="{AC48D61A-B9EF-4BEA-BBFB-866226765065}" srcOrd="3" destOrd="0" presId="urn:microsoft.com/office/officeart/2005/8/layout/default"/>
    <dgm:cxn modelId="{3CA39D9D-2213-4D09-A1C4-AA06F182224D}" type="presParOf" srcId="{19100958-72EE-42AF-BD68-C586DD514940}" destId="{C1AE003D-C0BF-406A-9A2C-CBCE79691620}" srcOrd="4" destOrd="0" presId="urn:microsoft.com/office/officeart/2005/8/layout/default"/>
    <dgm:cxn modelId="{7A4AD624-D9C5-428E-AA60-4243CC193ED5}" type="presParOf" srcId="{19100958-72EE-42AF-BD68-C586DD514940}" destId="{E213CA19-8A53-4FCA-92C6-FBE81EED7EDF}" srcOrd="5" destOrd="0" presId="urn:microsoft.com/office/officeart/2005/8/layout/default"/>
    <dgm:cxn modelId="{BEB1CDC3-9D74-432A-8015-8E77F77F1294}" type="presParOf" srcId="{19100958-72EE-42AF-BD68-C586DD514940}" destId="{60992EAC-1380-4B5F-BCB7-0E311E990272}" srcOrd="6" destOrd="0" presId="urn:microsoft.com/office/officeart/2005/8/layout/default"/>
    <dgm:cxn modelId="{3E6E39A4-0A88-4680-B622-2FADF1915C92}" type="presParOf" srcId="{19100958-72EE-42AF-BD68-C586DD514940}" destId="{154C214D-06E1-453E-A287-647FB21FFA0B}" srcOrd="7" destOrd="0" presId="urn:microsoft.com/office/officeart/2005/8/layout/default"/>
    <dgm:cxn modelId="{FA9945D3-39B1-4473-BACE-9B267F198303}" type="presParOf" srcId="{19100958-72EE-42AF-BD68-C586DD514940}" destId="{54E6BBB8-98A5-4D50-A1E8-88F6C64624CA}" srcOrd="8" destOrd="0" presId="urn:microsoft.com/office/officeart/2005/8/layout/default"/>
    <dgm:cxn modelId="{DEA05F2B-D68B-44D4-AA28-88B515CFCEB9}" type="presParOf" srcId="{19100958-72EE-42AF-BD68-C586DD514940}" destId="{97658DE1-3C0C-4D3A-8610-06ABC87272BB}" srcOrd="9" destOrd="0" presId="urn:microsoft.com/office/officeart/2005/8/layout/default"/>
    <dgm:cxn modelId="{A4DAAAD2-C628-4E50-9D6D-F8241F013737}" type="presParOf" srcId="{19100958-72EE-42AF-BD68-C586DD514940}" destId="{5CA1026A-BA58-4FA6-92ED-D1BFA95F85EF}"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1E3853-FAE3-4E4E-9ED7-BBE4E4D1ABCB}">
      <dsp:nvSpPr>
        <dsp:cNvPr id="0" name=""/>
        <dsp:cNvSpPr/>
      </dsp:nvSpPr>
      <dsp:spPr>
        <a:xfrm>
          <a:off x="809569" y="2688"/>
          <a:ext cx="3202424" cy="19214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t>Family and student voice</a:t>
          </a:r>
        </a:p>
      </dsp:txBody>
      <dsp:txXfrm>
        <a:off x="809569" y="2688"/>
        <a:ext cx="3202424" cy="1921454"/>
      </dsp:txXfrm>
    </dsp:sp>
    <dsp:sp modelId="{E9455556-0727-423D-B6E0-27D817825D25}">
      <dsp:nvSpPr>
        <dsp:cNvPr id="0" name=""/>
        <dsp:cNvSpPr/>
      </dsp:nvSpPr>
      <dsp:spPr>
        <a:xfrm>
          <a:off x="4332237" y="2688"/>
          <a:ext cx="3202424" cy="19214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t>Form documents process</a:t>
          </a:r>
        </a:p>
      </dsp:txBody>
      <dsp:txXfrm>
        <a:off x="4332237" y="2688"/>
        <a:ext cx="3202424" cy="1921454"/>
      </dsp:txXfrm>
    </dsp:sp>
    <dsp:sp modelId="{88F0C7EB-6461-4A0A-B211-31B8A95E9699}">
      <dsp:nvSpPr>
        <dsp:cNvPr id="0" name=""/>
        <dsp:cNvSpPr/>
      </dsp:nvSpPr>
      <dsp:spPr>
        <a:xfrm>
          <a:off x="809569" y="2244386"/>
          <a:ext cx="3202424" cy="19214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t>Least Restrictive Environment</a:t>
          </a:r>
        </a:p>
      </dsp:txBody>
      <dsp:txXfrm>
        <a:off x="809569" y="2244386"/>
        <a:ext cx="3202424" cy="1921454"/>
      </dsp:txXfrm>
    </dsp:sp>
    <dsp:sp modelId="{973E66FB-B678-4437-9CDE-AA195A5BA89E}">
      <dsp:nvSpPr>
        <dsp:cNvPr id="0" name=""/>
        <dsp:cNvSpPr/>
      </dsp:nvSpPr>
      <dsp:spPr>
        <a:xfrm>
          <a:off x="4332237" y="2244386"/>
          <a:ext cx="3202424" cy="19214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t>Integrated transition planning</a:t>
          </a:r>
        </a:p>
      </dsp:txBody>
      <dsp:txXfrm>
        <a:off x="4332237" y="2244386"/>
        <a:ext cx="3202424" cy="1921454"/>
      </dsp:txXfrm>
    </dsp:sp>
    <dsp:sp modelId="{185F6EEC-2725-4193-B932-FF327972ED4B}">
      <dsp:nvSpPr>
        <dsp:cNvPr id="0" name=""/>
        <dsp:cNvSpPr/>
      </dsp:nvSpPr>
      <dsp:spPr>
        <a:xfrm>
          <a:off x="2570903" y="4486083"/>
          <a:ext cx="3202424" cy="19214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t>Accessibility of language</a:t>
          </a:r>
        </a:p>
      </dsp:txBody>
      <dsp:txXfrm>
        <a:off x="2570903" y="4486083"/>
        <a:ext cx="3202424" cy="19214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3EEED-09AC-4251-AB52-29D1402E9A24}">
      <dsp:nvSpPr>
        <dsp:cNvPr id="0" name=""/>
        <dsp:cNvSpPr/>
      </dsp:nvSpPr>
      <dsp:spPr>
        <a:xfrm>
          <a:off x="600492" y="75670"/>
          <a:ext cx="878439" cy="8784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DE3DE7-25C9-40E2-A5AA-7ADDC0A7C6AC}">
      <dsp:nvSpPr>
        <dsp:cNvPr id="0" name=""/>
        <dsp:cNvSpPr/>
      </dsp:nvSpPr>
      <dsp:spPr>
        <a:xfrm>
          <a:off x="63668" y="1749508"/>
          <a:ext cx="1952088" cy="3628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en-GB" sz="2000" kern="1200"/>
            <a:t>We are biologically hardwired to respond to stress and threat in our environment.</a:t>
          </a:r>
          <a:endParaRPr lang="en-US" sz="2000" kern="1200"/>
        </a:p>
      </dsp:txBody>
      <dsp:txXfrm>
        <a:off x="63668" y="1749508"/>
        <a:ext cx="1952088" cy="3628740"/>
      </dsp:txXfrm>
    </dsp:sp>
    <dsp:sp modelId="{AC1E59E9-D93A-4DC6-B3F3-96DC1A074FF9}">
      <dsp:nvSpPr>
        <dsp:cNvPr id="0" name=""/>
        <dsp:cNvSpPr/>
      </dsp:nvSpPr>
      <dsp:spPr>
        <a:xfrm>
          <a:off x="2894196" y="75670"/>
          <a:ext cx="878439" cy="8784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5666AF-0B61-419D-A46B-71D65E683C21}">
      <dsp:nvSpPr>
        <dsp:cNvPr id="0" name=""/>
        <dsp:cNvSpPr/>
      </dsp:nvSpPr>
      <dsp:spPr>
        <a:xfrm>
          <a:off x="2357372" y="1749508"/>
          <a:ext cx="1952088" cy="3628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en-US" sz="2000" kern="1200"/>
            <a:t>We need to understand how stress/change impacts our students so we can explain it to them in a language they can understand, normalize their responses and help them feel safe.</a:t>
          </a:r>
        </a:p>
      </dsp:txBody>
      <dsp:txXfrm>
        <a:off x="2357372" y="1749508"/>
        <a:ext cx="1952088" cy="3628740"/>
      </dsp:txXfrm>
    </dsp:sp>
    <dsp:sp modelId="{A64C5C50-C07E-4786-8FBF-83E6B7C0AA11}">
      <dsp:nvSpPr>
        <dsp:cNvPr id="0" name=""/>
        <dsp:cNvSpPr/>
      </dsp:nvSpPr>
      <dsp:spPr>
        <a:xfrm>
          <a:off x="5187900" y="75670"/>
          <a:ext cx="878439" cy="8784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6F639A-A2A4-4F2C-8951-7F078ED024FF}">
      <dsp:nvSpPr>
        <dsp:cNvPr id="0" name=""/>
        <dsp:cNvSpPr/>
      </dsp:nvSpPr>
      <dsp:spPr>
        <a:xfrm>
          <a:off x="4651076" y="1749508"/>
          <a:ext cx="1952088" cy="3628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en-US" sz="2000" kern="1200"/>
            <a:t>We need to understand what is happening in our own bodies so we can recognize signs of burnout and identify self care strategies to match our need.</a:t>
          </a:r>
        </a:p>
      </dsp:txBody>
      <dsp:txXfrm>
        <a:off x="4651076" y="1749508"/>
        <a:ext cx="1952088" cy="36287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205D49-73A5-4CDA-880B-D3A8EC7E38B3}">
      <dsp:nvSpPr>
        <dsp:cNvPr id="0" name=""/>
        <dsp:cNvSpPr/>
      </dsp:nvSpPr>
      <dsp:spPr>
        <a:xfrm>
          <a:off x="930572" y="3032"/>
          <a:ext cx="2833338" cy="1700003"/>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GB" sz="3500" kern="1200"/>
            <a:t>Lack of predictability</a:t>
          </a:r>
          <a:endParaRPr lang="en-US" sz="3500" kern="1200"/>
        </a:p>
      </dsp:txBody>
      <dsp:txXfrm>
        <a:off x="930572" y="3032"/>
        <a:ext cx="2833338" cy="1700003"/>
      </dsp:txXfrm>
    </dsp:sp>
    <dsp:sp modelId="{A6C21D9D-C1E2-4133-95B9-6EF7AC130A7F}">
      <dsp:nvSpPr>
        <dsp:cNvPr id="0" name=""/>
        <dsp:cNvSpPr/>
      </dsp:nvSpPr>
      <dsp:spPr>
        <a:xfrm>
          <a:off x="4047245" y="3032"/>
          <a:ext cx="2833338" cy="1700003"/>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Change</a:t>
          </a:r>
        </a:p>
      </dsp:txBody>
      <dsp:txXfrm>
        <a:off x="4047245" y="3032"/>
        <a:ext cx="2833338" cy="1700003"/>
      </dsp:txXfrm>
    </dsp:sp>
    <dsp:sp modelId="{C1AE003D-C0BF-406A-9A2C-CBCE79691620}">
      <dsp:nvSpPr>
        <dsp:cNvPr id="0" name=""/>
        <dsp:cNvSpPr/>
      </dsp:nvSpPr>
      <dsp:spPr>
        <a:xfrm>
          <a:off x="7163917" y="3032"/>
          <a:ext cx="2833338" cy="1700003"/>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GB" sz="3500" kern="1200"/>
            <a:t>Loss of connection</a:t>
          </a:r>
          <a:endParaRPr lang="en-US" sz="3500" kern="1200"/>
        </a:p>
      </dsp:txBody>
      <dsp:txXfrm>
        <a:off x="7163917" y="3032"/>
        <a:ext cx="2833338" cy="1700003"/>
      </dsp:txXfrm>
    </dsp:sp>
    <dsp:sp modelId="{60992EAC-1380-4B5F-BCB7-0E311E990272}">
      <dsp:nvSpPr>
        <dsp:cNvPr id="0" name=""/>
        <dsp:cNvSpPr/>
      </dsp:nvSpPr>
      <dsp:spPr>
        <a:xfrm>
          <a:off x="930572" y="1986369"/>
          <a:ext cx="2833338" cy="1700003"/>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GB" sz="3500" kern="1200"/>
            <a:t>Sense that it will never end</a:t>
          </a:r>
          <a:endParaRPr lang="en-US" sz="3500" kern="1200"/>
        </a:p>
      </dsp:txBody>
      <dsp:txXfrm>
        <a:off x="930572" y="1986369"/>
        <a:ext cx="2833338" cy="1700003"/>
      </dsp:txXfrm>
    </dsp:sp>
    <dsp:sp modelId="{54E6BBB8-98A5-4D50-A1E8-88F6C64624CA}">
      <dsp:nvSpPr>
        <dsp:cNvPr id="0" name=""/>
        <dsp:cNvSpPr/>
      </dsp:nvSpPr>
      <dsp:spPr>
        <a:xfrm>
          <a:off x="4047245" y="1986369"/>
          <a:ext cx="2833338" cy="1700003"/>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GB" sz="3500" kern="1200"/>
            <a:t>Loss of safety</a:t>
          </a:r>
          <a:endParaRPr lang="en-US" sz="3500" kern="1200"/>
        </a:p>
      </dsp:txBody>
      <dsp:txXfrm>
        <a:off x="4047245" y="1986369"/>
        <a:ext cx="2833338" cy="1700003"/>
      </dsp:txXfrm>
    </dsp:sp>
    <dsp:sp modelId="{5CA1026A-BA58-4FA6-92ED-D1BFA95F85EF}">
      <dsp:nvSpPr>
        <dsp:cNvPr id="0" name=""/>
        <dsp:cNvSpPr/>
      </dsp:nvSpPr>
      <dsp:spPr>
        <a:xfrm>
          <a:off x="7163917" y="1986369"/>
          <a:ext cx="2833338" cy="1700003"/>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GB" sz="3500" kern="1200"/>
            <a:t>Loss of social learning</a:t>
          </a:r>
          <a:endParaRPr lang="en-US" sz="3500" kern="1200"/>
        </a:p>
      </dsp:txBody>
      <dsp:txXfrm>
        <a:off x="7163917" y="1986369"/>
        <a:ext cx="2833338" cy="170000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3AE36A-9849-8734-68B0-2D959C7265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0F2755D-0799-B19A-BCBD-8C9E999E64F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11163C-EE2E-7546-90F8-CF22AAE91DD9}" type="datetimeFigureOut">
              <a:rPr lang="en-US" smtClean="0"/>
              <a:t>3/8/2023</a:t>
            </a:fld>
            <a:endParaRPr lang="en-US"/>
          </a:p>
        </p:txBody>
      </p:sp>
      <p:sp>
        <p:nvSpPr>
          <p:cNvPr id="4" name="Footer Placeholder 3">
            <a:extLst>
              <a:ext uri="{FF2B5EF4-FFF2-40B4-BE49-F238E27FC236}">
                <a16:creationId xmlns:a16="http://schemas.microsoft.com/office/drawing/2014/main" id="{F9C1E47C-F85D-AA6B-B568-76BD637D3E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A28AEA-2389-7F26-5A5D-D8C5E312DFE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190C47-E711-1845-B18B-7A2271B9705D}" type="slidenum">
              <a:rPr lang="en-US" smtClean="0"/>
              <a:t>‹#›</a:t>
            </a:fld>
            <a:endParaRPr lang="en-US"/>
          </a:p>
        </p:txBody>
      </p:sp>
    </p:spTree>
    <p:extLst>
      <p:ext uri="{BB962C8B-B14F-4D97-AF65-F5344CB8AC3E}">
        <p14:creationId xmlns:p14="http://schemas.microsoft.com/office/powerpoint/2010/main" val="6974912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251491-C050-C142-BE35-A9B9D73644B3}" type="datetimeFigureOut">
              <a:rPr lang="en-US" smtClean="0"/>
              <a:t>3/8/2023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5FC15E-7FD1-034A-9729-2C6FA6821FBB}" type="slidenum">
              <a:rPr lang="en-US" smtClean="0"/>
              <a:t>‹#›</a:t>
            </a:fld>
            <a:endParaRPr lang="en-US"/>
          </a:p>
        </p:txBody>
      </p:sp>
    </p:spTree>
    <p:extLst>
      <p:ext uri="{BB962C8B-B14F-4D97-AF65-F5344CB8AC3E}">
        <p14:creationId xmlns:p14="http://schemas.microsoft.com/office/powerpoint/2010/main" val="40637814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doe.mass.edu/sped/improveiep/"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massgov.sharepoint.com/:w:/s/doe-special-ed/EZaYI02DT-xLmMzNDg5RarcBKI0gD6RyNJAXATm2Jt3sVw?e=qT0vHH"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3</a:t>
            </a:fld>
            <a:endParaRPr lang="en-US"/>
          </a:p>
        </p:txBody>
      </p:sp>
    </p:spTree>
    <p:extLst>
      <p:ext uri="{BB962C8B-B14F-4D97-AF65-F5344CB8AC3E}">
        <p14:creationId xmlns:p14="http://schemas.microsoft.com/office/powerpoint/2010/main" val="1042141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87B49-9FB1-4D25-9AD4-2AEDD26B84E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384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Slide should take no more than 1 minute to present</a:t>
            </a:r>
            <a:endParaRPr/>
          </a:p>
        </p:txBody>
      </p:sp>
      <p:sp>
        <p:nvSpPr>
          <p:cNvPr id="89" name="Google Shape;8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112d36abf5_0_5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112d36abf5_0_5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112d36abf5_0_8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112d36abf5_0_8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~3 minutes</a:t>
            </a:r>
            <a:endParaRPr/>
          </a:p>
        </p:txBody>
      </p:sp>
      <p:sp>
        <p:nvSpPr>
          <p:cNvPr id="113" name="Google Shape;11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112d36abf5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112d36abf5_0_3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900"/>
              <a:t>CASEL Aligned</a:t>
            </a:r>
            <a:endParaRPr sz="900"/>
          </a:p>
          <a:p>
            <a:pPr marL="457200" lvl="0" indent="-285750" algn="l" rtl="0">
              <a:spcBef>
                <a:spcPts val="640"/>
              </a:spcBef>
              <a:spcAft>
                <a:spcPts val="0"/>
              </a:spcAft>
              <a:buClr>
                <a:srgbClr val="0B5394"/>
              </a:buClr>
              <a:buSzPts val="900"/>
              <a:buChar char="•"/>
            </a:pPr>
            <a:r>
              <a:rPr lang="en-US" sz="900" b="1">
                <a:solidFill>
                  <a:srgbClr val="0B5394"/>
                </a:solidFill>
                <a:latin typeface="Questrial"/>
                <a:ea typeface="Questrial"/>
                <a:cs typeface="Questrial"/>
                <a:sym typeface="Questrial"/>
              </a:rPr>
              <a:t>SEL Curriculums</a:t>
            </a:r>
            <a:endParaRPr sz="900" b="1" i="1">
              <a:solidFill>
                <a:srgbClr val="3D85C6"/>
              </a:solidFill>
              <a:latin typeface="Questrial"/>
              <a:ea typeface="Questrial"/>
              <a:cs typeface="Questrial"/>
              <a:sym typeface="Questrial"/>
            </a:endParaRPr>
          </a:p>
          <a:p>
            <a:pPr marL="457200" lvl="0" indent="-285750" algn="l" rtl="0">
              <a:spcBef>
                <a:spcPts val="640"/>
              </a:spcBef>
              <a:spcAft>
                <a:spcPts val="0"/>
              </a:spcAft>
              <a:buClr>
                <a:srgbClr val="0B5394"/>
              </a:buClr>
              <a:buSzPts val="900"/>
              <a:buChar char="•"/>
            </a:pPr>
            <a:r>
              <a:rPr lang="en-US" sz="900" b="1">
                <a:solidFill>
                  <a:srgbClr val="0B5394"/>
                </a:solidFill>
                <a:latin typeface="Questrial"/>
                <a:ea typeface="Questrial"/>
                <a:cs typeface="Questrial"/>
                <a:sym typeface="Questrial"/>
              </a:rPr>
              <a:t>Instructional Priorities</a:t>
            </a:r>
            <a:endParaRPr sz="900" b="1">
              <a:solidFill>
                <a:srgbClr val="0B5394"/>
              </a:solidFill>
              <a:latin typeface="Questrial"/>
              <a:ea typeface="Questrial"/>
              <a:cs typeface="Questrial"/>
              <a:sym typeface="Questrial"/>
            </a:endParaRPr>
          </a:p>
          <a:p>
            <a:pPr marL="457200" lvl="0" indent="-285750" algn="l" rtl="0">
              <a:spcBef>
                <a:spcPts val="640"/>
              </a:spcBef>
              <a:spcAft>
                <a:spcPts val="0"/>
              </a:spcAft>
              <a:buClr>
                <a:srgbClr val="0B5394"/>
              </a:buClr>
              <a:buSzPts val="900"/>
              <a:buChar char="•"/>
            </a:pPr>
            <a:r>
              <a:rPr lang="en-US" sz="900" b="1">
                <a:solidFill>
                  <a:srgbClr val="0B5394"/>
                </a:solidFill>
                <a:latin typeface="Questrial"/>
                <a:ea typeface="Questrial"/>
                <a:cs typeface="Questrial"/>
                <a:sym typeface="Questrial"/>
              </a:rPr>
              <a:t>Culturally Responsive Teaching</a:t>
            </a:r>
            <a:endParaRPr sz="900" b="1">
              <a:solidFill>
                <a:srgbClr val="0B5394"/>
              </a:solidFill>
              <a:latin typeface="Questrial"/>
              <a:ea typeface="Questrial"/>
              <a:cs typeface="Questrial"/>
              <a:sym typeface="Questrial"/>
            </a:endParaRPr>
          </a:p>
          <a:p>
            <a:pPr marL="457200" lvl="0" indent="-285750" algn="l" rtl="0">
              <a:spcBef>
                <a:spcPts val="640"/>
              </a:spcBef>
              <a:spcAft>
                <a:spcPts val="0"/>
              </a:spcAft>
              <a:buClr>
                <a:srgbClr val="0B5394"/>
              </a:buClr>
              <a:buSzPts val="900"/>
              <a:buChar char="•"/>
            </a:pPr>
            <a:r>
              <a:rPr lang="en-US" sz="900" b="1">
                <a:solidFill>
                  <a:srgbClr val="0B5394"/>
                </a:solidFill>
                <a:latin typeface="Questrial"/>
                <a:ea typeface="Questrial"/>
                <a:cs typeface="Questrial"/>
                <a:sym typeface="Questrial"/>
              </a:rPr>
              <a:t>Tiered supports</a:t>
            </a:r>
            <a:endParaRPr sz="900" b="1">
              <a:solidFill>
                <a:srgbClr val="0B5394"/>
              </a:solidFill>
              <a:latin typeface="Questrial"/>
              <a:ea typeface="Questrial"/>
              <a:cs typeface="Questrial"/>
              <a:sym typeface="Questrial"/>
            </a:endParaRPr>
          </a:p>
          <a:p>
            <a:pPr marL="457200" lvl="0" indent="-285750" algn="l" rtl="0">
              <a:spcBef>
                <a:spcPts val="640"/>
              </a:spcBef>
              <a:spcAft>
                <a:spcPts val="0"/>
              </a:spcAft>
              <a:buClr>
                <a:srgbClr val="0B5394"/>
              </a:buClr>
              <a:buSzPts val="900"/>
              <a:buChar char="•"/>
            </a:pPr>
            <a:r>
              <a:rPr lang="en-US" sz="900" b="1">
                <a:solidFill>
                  <a:srgbClr val="0B5394"/>
                </a:solidFill>
                <a:latin typeface="Questrial"/>
                <a:ea typeface="Questrial"/>
                <a:cs typeface="Questrial"/>
                <a:sym typeface="Questrial"/>
              </a:rPr>
              <a:t>Family Engagement</a:t>
            </a:r>
            <a:endParaRPr sz="900" b="1">
              <a:solidFill>
                <a:srgbClr val="0B5394"/>
              </a:solidFill>
              <a:latin typeface="Questrial"/>
              <a:ea typeface="Questrial"/>
              <a:cs typeface="Questrial"/>
              <a:sym typeface="Questrial"/>
            </a:endParaRPr>
          </a:p>
          <a:p>
            <a:pPr marL="457200" lvl="0" indent="-285750" algn="l" rtl="0">
              <a:spcBef>
                <a:spcPts val="640"/>
              </a:spcBef>
              <a:spcAft>
                <a:spcPts val="0"/>
              </a:spcAft>
              <a:buClr>
                <a:srgbClr val="0B5394"/>
              </a:buClr>
              <a:buSzPts val="900"/>
              <a:buChar char="•"/>
            </a:pPr>
            <a:r>
              <a:rPr lang="en-US" sz="900" b="1">
                <a:solidFill>
                  <a:srgbClr val="0B5394"/>
                </a:solidFill>
                <a:latin typeface="Questrial"/>
                <a:ea typeface="Questrial"/>
                <a:cs typeface="Questrial"/>
                <a:sym typeface="Questrial"/>
              </a:rPr>
              <a:t>Asset-based growth mindset</a:t>
            </a:r>
            <a:endParaRPr sz="900" b="1">
              <a:solidFill>
                <a:srgbClr val="0B5394"/>
              </a:solidFill>
              <a:latin typeface="Questrial"/>
              <a:ea typeface="Questrial"/>
              <a:cs typeface="Questrial"/>
              <a:sym typeface="Questrial"/>
            </a:endParaRPr>
          </a:p>
          <a:p>
            <a:pPr marL="457200" lvl="0" indent="-285750" algn="l" rtl="0">
              <a:spcBef>
                <a:spcPts val="640"/>
              </a:spcBef>
              <a:spcAft>
                <a:spcPts val="0"/>
              </a:spcAft>
              <a:buClr>
                <a:srgbClr val="0B5394"/>
              </a:buClr>
              <a:buSzPts val="900"/>
              <a:buChar char="•"/>
            </a:pPr>
            <a:r>
              <a:rPr lang="en-US" sz="900" b="1">
                <a:solidFill>
                  <a:srgbClr val="0B5394"/>
                </a:solidFill>
                <a:latin typeface="Questrial"/>
                <a:ea typeface="Questrial"/>
                <a:cs typeface="Questrial"/>
                <a:sym typeface="Questrial"/>
              </a:rPr>
              <a:t>3 Signature Practices</a:t>
            </a:r>
            <a:endParaRPr sz="900" b="1">
              <a:solidFill>
                <a:srgbClr val="0B5394"/>
              </a:solidFill>
              <a:latin typeface="Questrial"/>
              <a:ea typeface="Questrial"/>
              <a:cs typeface="Questrial"/>
              <a:sym typeface="Questrial"/>
            </a:endParaRPr>
          </a:p>
          <a:p>
            <a:pPr marL="457200" lvl="0" indent="-285750" algn="l" rtl="0">
              <a:spcBef>
                <a:spcPts val="640"/>
              </a:spcBef>
              <a:spcAft>
                <a:spcPts val="0"/>
              </a:spcAft>
              <a:buClr>
                <a:srgbClr val="0B5394"/>
              </a:buClr>
              <a:buSzPts val="900"/>
              <a:buChar char="•"/>
            </a:pPr>
            <a:r>
              <a:rPr lang="en-US" sz="900" b="1">
                <a:solidFill>
                  <a:srgbClr val="0B5394"/>
                </a:solidFill>
                <a:latin typeface="Questrial"/>
                <a:ea typeface="Questrial"/>
                <a:cs typeface="Questrial"/>
                <a:sym typeface="Questrial"/>
              </a:rPr>
              <a:t>Restorative Discipline </a:t>
            </a:r>
            <a:endParaRPr sz="900" b="1">
              <a:solidFill>
                <a:srgbClr val="0B5394"/>
              </a:solidFill>
              <a:latin typeface="Questrial"/>
              <a:ea typeface="Questrial"/>
              <a:cs typeface="Questrial"/>
              <a:sym typeface="Questrial"/>
            </a:endParaRPr>
          </a:p>
          <a:p>
            <a:pPr marL="457200" lvl="0" indent="-285750" algn="l" rtl="0">
              <a:spcBef>
                <a:spcPts val="640"/>
              </a:spcBef>
              <a:spcAft>
                <a:spcPts val="0"/>
              </a:spcAft>
              <a:buClr>
                <a:srgbClr val="0B5394"/>
              </a:buClr>
              <a:buSzPts val="900"/>
              <a:buChar char="•"/>
            </a:pPr>
            <a:r>
              <a:rPr lang="en-US" sz="900" b="1">
                <a:solidFill>
                  <a:srgbClr val="0B5394"/>
                </a:solidFill>
                <a:latin typeface="Questrial"/>
                <a:ea typeface="Questrial"/>
                <a:cs typeface="Questrial"/>
                <a:sym typeface="Questrial"/>
              </a:rPr>
              <a:t>Trauma-informed care</a:t>
            </a:r>
            <a:endParaRPr sz="9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112d36abf5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112d36abf5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112d36abf5_0_2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112d36abf5_0_2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g2112d36abf5_0_2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112d36abf5_0_1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112d36abf5_0_16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Fist to 5 in the chat– to what extent does the research surprise you?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112d36abf5_0_10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2112d36abf5_0_108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1a6d7536b8_0_3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11a6d7536b8_0_3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98450" algn="l" rtl="0">
              <a:lnSpc>
                <a:spcPct val="100000"/>
              </a:lnSpc>
              <a:spcBef>
                <a:spcPts val="0"/>
              </a:spcBef>
              <a:spcAft>
                <a:spcPts val="0"/>
              </a:spcAft>
              <a:buSzPts val="1100"/>
              <a:buChar char="-"/>
            </a:pPr>
            <a:r>
              <a:rPr lang="en"/>
              <a:t>On the left are the stated Project Goal and Theory of Action (see </a:t>
            </a:r>
            <a:r>
              <a:rPr lang="en" u="sng">
                <a:solidFill>
                  <a:schemeClr val="hlink"/>
                </a:solidFill>
                <a:hlinkClick r:id="rId3"/>
              </a:rPr>
              <a:t>https://www.doe.mass.edu/sped/improveiep/</a:t>
            </a:r>
            <a:r>
              <a:rPr lang="en"/>
              <a:t> )</a:t>
            </a:r>
            <a:endParaRPr/>
          </a:p>
          <a:p>
            <a:pPr marL="457200" lvl="0" indent="-298450" algn="l" rtl="0">
              <a:lnSpc>
                <a:spcPct val="100000"/>
              </a:lnSpc>
              <a:spcBef>
                <a:spcPts val="0"/>
              </a:spcBef>
              <a:spcAft>
                <a:spcPts val="0"/>
              </a:spcAft>
              <a:buSzPts val="1100"/>
              <a:buChar char="-"/>
            </a:pPr>
            <a:r>
              <a:rPr lang="en"/>
              <a:t>These can are summarized in the graphic on the right</a:t>
            </a:r>
            <a:endParaRPr/>
          </a:p>
          <a:p>
            <a:pPr marL="457200" lvl="0" indent="-298450" algn="l" rtl="0">
              <a:lnSpc>
                <a:spcPct val="100000"/>
              </a:lnSpc>
              <a:spcBef>
                <a:spcPts val="0"/>
              </a:spcBef>
              <a:spcAft>
                <a:spcPts val="0"/>
              </a:spcAft>
              <a:buSzPts val="1100"/>
              <a:buChar char="-"/>
            </a:pPr>
            <a:r>
              <a:rPr lang="en"/>
              <a:t>Points to make:</a:t>
            </a:r>
            <a:endParaRPr/>
          </a:p>
          <a:p>
            <a:pPr marL="914400" lvl="1" indent="-298450" algn="l" rtl="0">
              <a:lnSpc>
                <a:spcPct val="100000"/>
              </a:lnSpc>
              <a:spcBef>
                <a:spcPts val="0"/>
              </a:spcBef>
              <a:spcAft>
                <a:spcPts val="0"/>
              </a:spcAft>
              <a:buSzPts val="1100"/>
              <a:buChar char="-"/>
            </a:pPr>
            <a:r>
              <a:rPr lang="en"/>
              <a:t>The purpose of this project is not simply to create newer, prettier documents.</a:t>
            </a:r>
            <a:endParaRPr/>
          </a:p>
          <a:p>
            <a:pPr marL="914400" lvl="1" indent="-298450" algn="l" rtl="0">
              <a:lnSpc>
                <a:spcPct val="100000"/>
              </a:lnSpc>
              <a:spcBef>
                <a:spcPts val="0"/>
              </a:spcBef>
              <a:spcAft>
                <a:spcPts val="0"/>
              </a:spcAft>
              <a:buSzPts val="1100"/>
              <a:buChar char="-"/>
            </a:pPr>
            <a:r>
              <a:rPr lang="en"/>
              <a:t>The purpose is to implement an newly reimagined process that truly focuses on OUTCOMES, ACCESS, and CLOSING GAPS.</a:t>
            </a:r>
            <a:endParaRPr/>
          </a:p>
          <a:p>
            <a:pPr marL="914400" lvl="1" indent="-298450" algn="l" rtl="0">
              <a:lnSpc>
                <a:spcPct val="100000"/>
              </a:lnSpc>
              <a:spcBef>
                <a:spcPts val="0"/>
              </a:spcBef>
              <a:spcAft>
                <a:spcPts val="0"/>
              </a:spcAft>
              <a:buSzPts val="1100"/>
              <a:buChar char="-"/>
            </a:pPr>
            <a:r>
              <a:rPr lang="en"/>
              <a:t>The goal is that the IEP process is viewed as a transition document from eligibility to “graduation” (from the IEP, from HS, or at age 22).</a:t>
            </a:r>
            <a:endParaRPr/>
          </a:p>
          <a:p>
            <a:pPr marL="1371600" lvl="2" indent="-298450" algn="l" rtl="0">
              <a:lnSpc>
                <a:spcPct val="100000"/>
              </a:lnSpc>
              <a:spcBef>
                <a:spcPts val="0"/>
              </a:spcBef>
              <a:spcAft>
                <a:spcPts val="0"/>
              </a:spcAft>
              <a:buSzPts val="1100"/>
              <a:buChar char="-"/>
            </a:pPr>
            <a:r>
              <a:rPr lang="en"/>
              <a:t>Another way to think of this is that transition planning should start the minute the student is found eligible. (INDEPENDENCE is the ultimate goal for every student.)</a:t>
            </a:r>
            <a:endParaRPr/>
          </a:p>
        </p:txBody>
      </p:sp>
      <p:sp>
        <p:nvSpPr>
          <p:cNvPr id="210" name="Google Shape;210;g11a6d7536b8_0_3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4</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Slide should take no more than 1 minue to present</a:t>
            </a:r>
            <a:endParaRPr/>
          </a:p>
        </p:txBody>
      </p:sp>
      <p:sp>
        <p:nvSpPr>
          <p:cNvPr id="58" name="Google Shape;5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~3 minutes</a:t>
            </a:r>
            <a:endParaRPr/>
          </a:p>
        </p:txBody>
      </p:sp>
      <p:sp>
        <p:nvSpPr>
          <p:cNvPr id="65" name="Google Shape;6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~3 minutes</a:t>
            </a:r>
            <a:endParaRPr/>
          </a:p>
          <a:p>
            <a:pPr marL="0" lvl="0" indent="0" algn="l" rtl="0">
              <a:spcBef>
                <a:spcPts val="0"/>
              </a:spcBef>
              <a:spcAft>
                <a:spcPts val="0"/>
              </a:spcAft>
              <a:buNone/>
            </a:pPr>
            <a:r>
              <a:rPr lang="en-US"/>
              <a:t>Weeding books allowed for a variety of seating option for collaboration ad for comfort. </a:t>
            </a:r>
            <a:endParaRPr/>
          </a:p>
        </p:txBody>
      </p:sp>
      <p:sp>
        <p:nvSpPr>
          <p:cNvPr id="72" name="Google Shape;7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0794541bac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0794541bac_0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Lunch is OK too </a:t>
            </a:r>
            <a:endParaRPr/>
          </a:p>
        </p:txBody>
      </p:sp>
      <p:sp>
        <p:nvSpPr>
          <p:cNvPr id="83" name="Google Shape;83;g20794541bac_0_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0794541bac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0794541bac_0_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g20794541bac_0_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0794541bac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g20794541bac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~3 minutes</a:t>
            </a:r>
            <a:endParaRPr/>
          </a:p>
        </p:txBody>
      </p:sp>
      <p:sp>
        <p:nvSpPr>
          <p:cNvPr id="105" name="Google Shape;105;g20794541bac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0794541bac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g20794541bac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~3 minutes</a:t>
            </a:r>
            <a:endParaRPr/>
          </a:p>
        </p:txBody>
      </p:sp>
      <p:sp>
        <p:nvSpPr>
          <p:cNvPr id="115" name="Google Shape;115;g20794541bac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Slide should take no more than 1 </a:t>
            </a:r>
            <a:r>
              <a:rPr lang="en-US" err="1">
                <a:cs typeface="Calibri"/>
              </a:rPr>
              <a:t>minue</a:t>
            </a:r>
            <a:r>
              <a:rPr lang="en-US">
                <a:cs typeface="Calibri"/>
              </a:rPr>
              <a:t> to present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FC15E-7FD1-034A-9729-2C6FA6821F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4138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~3 minutes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FC15E-7FD1-034A-9729-2C6FA6821F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4957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46</a:t>
            </a:fld>
            <a:endParaRPr lang="en-US"/>
          </a:p>
        </p:txBody>
      </p:sp>
    </p:spTree>
    <p:extLst>
      <p:ext uri="{BB962C8B-B14F-4D97-AF65-F5344CB8AC3E}">
        <p14:creationId xmlns:p14="http://schemas.microsoft.com/office/powerpoint/2010/main" val="3041149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a:t>The forms reflect the “new” process that we will expect schools and districts to implement</a:t>
            </a:r>
            <a:endParaRPr/>
          </a:p>
          <a:p>
            <a:pPr marL="457200" lvl="0" indent="-317500" algn="l" rtl="0">
              <a:lnSpc>
                <a:spcPct val="100000"/>
              </a:lnSpc>
              <a:spcBef>
                <a:spcPts val="0"/>
              </a:spcBef>
              <a:spcAft>
                <a:spcPts val="0"/>
              </a:spcAft>
              <a:buSzPts val="1400"/>
              <a:buChar char="-"/>
            </a:pPr>
            <a:r>
              <a:rPr lang="en-US"/>
              <a:t>Student and family voice front and center in the IEP process</a:t>
            </a:r>
            <a:endParaRPr/>
          </a:p>
          <a:p>
            <a:pPr marL="457200" indent="-317500">
              <a:buSzPts val="1400"/>
              <a:buChar char="-"/>
            </a:pPr>
            <a:r>
              <a:rPr lang="en-US"/>
              <a:t>Transition planning will be a driver of the IEP process </a:t>
            </a:r>
            <a:endParaRPr/>
          </a:p>
          <a:p>
            <a:pPr marL="457200" lvl="0" indent="-317500" algn="l" rtl="0">
              <a:lnSpc>
                <a:spcPct val="100000"/>
              </a:lnSpc>
              <a:spcBef>
                <a:spcPts val="0"/>
              </a:spcBef>
              <a:spcAft>
                <a:spcPts val="0"/>
              </a:spcAft>
              <a:buSzPts val="1400"/>
              <a:buChar char="-"/>
            </a:pPr>
            <a:r>
              <a:rPr lang="en-US"/>
              <a:t>Lastly, we intend to simplify the forms so that they are user-friendly for all Team participants</a:t>
            </a:r>
            <a:endParaRPr/>
          </a:p>
        </p:txBody>
      </p:sp>
      <p:sp>
        <p:nvSpPr>
          <p:cNvPr id="225" name="Google Shape;22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908202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~3 minutes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FC15E-7FD1-034A-9729-2C6FA6821F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9637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FC15E-7FD1-034A-9729-2C6FA6821F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3629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Updates to highlight:</a:t>
            </a:r>
          </a:p>
          <a:p>
            <a:endParaRPr lang="en-US">
              <a:cs typeface="Calibri"/>
            </a:endParaRPr>
          </a:p>
          <a:p>
            <a:r>
              <a:rPr lang="en-US">
                <a:cs typeface="Calibri"/>
              </a:rPr>
              <a:t>(1) Vendor on board and currently working on finalizing the current draft, preparing for the creation of process guide materials as well as technical assistance professional development and resources. (You may want to remind them that we anticipate having a "train the trainer" model in place.)</a:t>
            </a:r>
          </a:p>
          <a:p>
            <a:r>
              <a:rPr lang="en-US">
                <a:cs typeface="Calibri"/>
              </a:rPr>
              <a:t>(2) Working with EOE IT now to create business rules for the tech specifications that IEP vendors will need. These will be released publicly at the end of March.</a:t>
            </a:r>
          </a:p>
          <a:p>
            <a:r>
              <a:rPr lang="en-US">
                <a:cs typeface="Calibri"/>
              </a:rPr>
              <a:t>(3) Anticipated public release date of updated forms is March 23. We will be meeting with early adopters on this date. </a:t>
            </a:r>
          </a:p>
          <a:p>
            <a:r>
              <a:rPr lang="en-US">
                <a:cs typeface="Calibri"/>
              </a:rPr>
              <a:t>(4) Special Ed Directors meeting on March 24th will be a review of the updated form</a:t>
            </a:r>
          </a:p>
          <a:p>
            <a:r>
              <a:rPr lang="en-US">
                <a:cs typeface="Calibri"/>
              </a:rPr>
              <a:t>(5) Recognition that IEPs will need to be transitioned to the new form as IEP Teams meet throughout the year, so the process will take a year. (Ensure they understand that the "content" of the current IEP will not be easily transferred to the updated form.</a:t>
            </a:r>
          </a:p>
          <a:p>
            <a:endParaRPr lang="en-US">
              <a:cs typeface="Calibri"/>
            </a:endParaRPr>
          </a:p>
        </p:txBody>
      </p:sp>
      <p:sp>
        <p:nvSpPr>
          <p:cNvPr id="4" name="Slide Number Placeholder 3"/>
          <p:cNvSpPr>
            <a:spLocks noGrp="1"/>
          </p:cNvSpPr>
          <p:nvPr>
            <p:ph type="sldNum" sz="quarter" idx="5"/>
          </p:nvPr>
        </p:nvSpPr>
        <p:spPr/>
        <p:txBody>
          <a:bodyPr/>
          <a:lstStyle/>
          <a:p>
            <a:fld id="{172BA557-1578-49F5-9A2C-8A0B0E0D9858}" type="slidenum">
              <a:rPr lang="en-US" smtClean="0"/>
              <a:t>6</a:t>
            </a:fld>
            <a:endParaRPr lang="en-US"/>
          </a:p>
        </p:txBody>
      </p:sp>
    </p:spTree>
    <p:extLst>
      <p:ext uri="{BB962C8B-B14F-4D97-AF65-F5344CB8AC3E}">
        <p14:creationId xmlns:p14="http://schemas.microsoft.com/office/powerpoint/2010/main" val="1488102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FC15E-7FD1-034A-9729-2C6FA6821F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998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CCD5AF-71CD-4C88-AC55-E7BE057B2D3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92358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12</a:t>
            </a:fld>
            <a:endParaRPr lang="en-US"/>
          </a:p>
        </p:txBody>
      </p:sp>
    </p:spTree>
    <p:extLst>
      <p:ext uri="{BB962C8B-B14F-4D97-AF65-F5344CB8AC3E}">
        <p14:creationId xmlns:p14="http://schemas.microsoft.com/office/powerpoint/2010/main" val="3842248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FC15E-7FD1-034A-9729-2C6FA6821F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318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SEE SCRIPT: </a:t>
            </a:r>
            <a:r>
              <a:rPr lang="en-US">
                <a:hlinkClick r:id="rId3"/>
              </a:rPr>
              <a:t>Panel Plan &amp; Outline.docx</a:t>
            </a:r>
            <a:r>
              <a:rPr lang="en-US"/>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FC15E-7FD1-034A-9729-2C6FA6821F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6668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7EE377-B8E1-46C6-764E-35B9C88999DC}"/>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AFA9C25D-EF20-84AD-D14D-2061BB41F0C7}"/>
              </a:ext>
            </a:extLst>
          </p:cNvPr>
          <p:cNvSpPr>
            <a:spLocks noGrp="1"/>
          </p:cNvSpPr>
          <p:nvPr>
            <p:ph type="ctrTitle"/>
          </p:nvPr>
        </p:nvSpPr>
        <p:spPr>
          <a:xfrm>
            <a:off x="505838" y="690351"/>
            <a:ext cx="8631677" cy="1928238"/>
          </a:xfrm>
          <a:prstGeom prst="rect">
            <a:avLst/>
          </a:prstGeom>
        </p:spPr>
        <p:txBody>
          <a:bodyPr anchor="b">
            <a:normAutofit/>
          </a:bodyPr>
          <a:lstStyle>
            <a:lvl1pPr algn="l">
              <a:defRPr sz="6600">
                <a:solidFill>
                  <a:schemeClr val="bg1"/>
                </a:solidFill>
                <a:latin typeface="Arial" panose="020B0604020202020204" pitchFamily="34" charset="0"/>
                <a:ea typeface="Apple Symbols" panose="02000000000000000000" pitchFamily="2" charset="-79"/>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6917F9B5-9E18-407C-4D11-7AC3882D7047}"/>
              </a:ext>
            </a:extLst>
          </p:cNvPr>
          <p:cNvSpPr>
            <a:spLocks noGrp="1"/>
          </p:cNvSpPr>
          <p:nvPr>
            <p:ph type="subTitle" idx="1"/>
          </p:nvPr>
        </p:nvSpPr>
        <p:spPr>
          <a:xfrm>
            <a:off x="505838" y="5466944"/>
            <a:ext cx="6770451" cy="1391055"/>
          </a:xfrm>
        </p:spPr>
        <p:txBody>
          <a:bodyPr>
            <a:normAutofit/>
          </a:bodyPr>
          <a:lstStyle>
            <a:lvl1pPr marL="0" indent="0" algn="l">
              <a:buNone/>
              <a:defRPr sz="2800">
                <a:solidFill>
                  <a:srgbClr val="3647B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23403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xt-one column bullet points" type="obj">
  <p:cSld name="Text-one column bullet points">
    <p:spTree>
      <p:nvGrpSpPr>
        <p:cNvPr id="1" name="Shape 24"/>
        <p:cNvGrpSpPr/>
        <p:nvPr/>
      </p:nvGrpSpPr>
      <p:grpSpPr>
        <a:xfrm>
          <a:off x="0" y="0"/>
          <a:ext cx="0" cy="0"/>
          <a:chOff x="0" y="0"/>
          <a:chExt cx="0" cy="0"/>
        </a:xfrm>
      </p:grpSpPr>
      <p:pic>
        <p:nvPicPr>
          <p:cNvPr id="25" name="Google Shape;25;p23" descr="The star in the ESE logo."/>
          <p:cNvPicPr preferRelativeResize="0"/>
          <p:nvPr/>
        </p:nvPicPr>
        <p:blipFill rotWithShape="1">
          <a:blip r:embed="rId2">
            <a:alphaModFix/>
          </a:blip>
          <a:srcRect/>
          <a:stretch/>
        </p:blipFill>
        <p:spPr>
          <a:xfrm rot="-361683">
            <a:off x="10844110" y="6132352"/>
            <a:ext cx="756578" cy="778194"/>
          </a:xfrm>
          <a:prstGeom prst="rect">
            <a:avLst/>
          </a:prstGeom>
          <a:noFill/>
          <a:ln>
            <a:noFill/>
          </a:ln>
        </p:spPr>
      </p:pic>
      <p:sp>
        <p:nvSpPr>
          <p:cNvPr id="26" name="Google Shape;26;p23" descr="Colored background box."/>
          <p:cNvSpPr/>
          <p:nvPr/>
        </p:nvSpPr>
        <p:spPr>
          <a:xfrm>
            <a:off x="0" y="212726"/>
            <a:ext cx="250371" cy="832304"/>
          </a:xfrm>
          <a:prstGeom prst="rect">
            <a:avLst/>
          </a:prstGeom>
          <a:solidFill>
            <a:srgbClr val="E385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27" name="Google Shape;27;p23" descr="Colored backgrouond box."/>
          <p:cNvSpPr/>
          <p:nvPr/>
        </p:nvSpPr>
        <p:spPr>
          <a:xfrm>
            <a:off x="435429" y="212727"/>
            <a:ext cx="11756571" cy="832304"/>
          </a:xfrm>
          <a:prstGeom prst="rect">
            <a:avLst/>
          </a:prstGeom>
          <a:solidFill>
            <a:srgbClr val="101D3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28" name="Google Shape;28;p23"/>
          <p:cNvSpPr txBox="1">
            <a:spLocks noGrp="1"/>
          </p:cNvSpPr>
          <p:nvPr>
            <p:ph type="title"/>
          </p:nvPr>
        </p:nvSpPr>
        <p:spPr>
          <a:xfrm>
            <a:off x="567743" y="288925"/>
            <a:ext cx="11370972" cy="67990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3000"/>
              <a:buFont typeface="Quattrocento Sans"/>
              <a:buNone/>
              <a:defRPr sz="3000">
                <a:solidFill>
                  <a:schemeClr val="lt1"/>
                </a:solidFill>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3"/>
          <p:cNvSpPr txBox="1">
            <a:spLocks noGrp="1"/>
          </p:cNvSpPr>
          <p:nvPr>
            <p:ph type="body" idx="1"/>
          </p:nvPr>
        </p:nvSpPr>
        <p:spPr>
          <a:xfrm>
            <a:off x="567743" y="1230403"/>
            <a:ext cx="11370972" cy="5049746"/>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1000"/>
              </a:spcBef>
              <a:spcAft>
                <a:spcPts val="0"/>
              </a:spcAft>
              <a:buClr>
                <a:srgbClr val="E38526"/>
              </a:buClr>
              <a:buSzPts val="3200"/>
              <a:buFont typeface="Arial"/>
              <a:buChar char="•"/>
              <a:defRPr sz="3200">
                <a:solidFill>
                  <a:srgbClr val="101D34"/>
                </a:solidFill>
                <a:latin typeface="Quattrocento Sans"/>
                <a:ea typeface="Quattrocento Sans"/>
                <a:cs typeface="Quattrocento Sans"/>
                <a:sym typeface="Quattrocento Sans"/>
              </a:defRPr>
            </a:lvl1pPr>
            <a:lvl2pPr marL="914400" lvl="1" indent="-406400" algn="l">
              <a:lnSpc>
                <a:spcPct val="100000"/>
              </a:lnSpc>
              <a:spcBef>
                <a:spcPts val="500"/>
              </a:spcBef>
              <a:spcAft>
                <a:spcPts val="0"/>
              </a:spcAft>
              <a:buClr>
                <a:srgbClr val="E38526"/>
              </a:buClr>
              <a:buSzPts val="2800"/>
              <a:buFont typeface="Courier New"/>
              <a:buChar char="o"/>
              <a:defRPr sz="2800">
                <a:solidFill>
                  <a:srgbClr val="101D34"/>
                </a:solidFill>
                <a:latin typeface="Quattrocento Sans"/>
                <a:ea typeface="Quattrocento Sans"/>
                <a:cs typeface="Quattrocento Sans"/>
                <a:sym typeface="Quattrocento Sans"/>
              </a:defRPr>
            </a:lvl2pPr>
            <a:lvl3pPr marL="1371600" lvl="2" indent="-381000" algn="l">
              <a:lnSpc>
                <a:spcPct val="100000"/>
              </a:lnSpc>
              <a:spcBef>
                <a:spcPts val="500"/>
              </a:spcBef>
              <a:spcAft>
                <a:spcPts val="0"/>
              </a:spcAft>
              <a:buClr>
                <a:srgbClr val="E38526"/>
              </a:buClr>
              <a:buSzPts val="2400"/>
              <a:buFont typeface="Noto Sans Symbols"/>
              <a:buChar char="▪"/>
              <a:defRPr sz="2400">
                <a:solidFill>
                  <a:srgbClr val="101D34"/>
                </a:solidFill>
                <a:latin typeface="Quattrocento Sans"/>
                <a:ea typeface="Quattrocento Sans"/>
                <a:cs typeface="Quattrocento Sans"/>
                <a:sym typeface="Quattrocento Sans"/>
              </a:defRPr>
            </a:lvl3pPr>
            <a:lvl4pPr marL="1828800" lvl="3" indent="-355600" algn="l">
              <a:lnSpc>
                <a:spcPct val="100000"/>
              </a:lnSpc>
              <a:spcBef>
                <a:spcPts val="500"/>
              </a:spcBef>
              <a:spcAft>
                <a:spcPts val="0"/>
              </a:spcAft>
              <a:buClr>
                <a:srgbClr val="E38526"/>
              </a:buClr>
              <a:buSzPts val="2000"/>
              <a:buFont typeface="Noto Sans Symbols"/>
              <a:buChar char="⮚"/>
              <a:defRPr sz="2000">
                <a:solidFill>
                  <a:srgbClr val="101D34"/>
                </a:solidFill>
                <a:latin typeface="Quattrocento Sans"/>
                <a:ea typeface="Quattrocento Sans"/>
                <a:cs typeface="Quattrocento Sans"/>
                <a:sym typeface="Quattrocento Sans"/>
              </a:defRPr>
            </a:lvl4pPr>
            <a:lvl5pPr marL="2286000" lvl="4" indent="-355600" algn="l">
              <a:lnSpc>
                <a:spcPct val="100000"/>
              </a:lnSpc>
              <a:spcBef>
                <a:spcPts val="500"/>
              </a:spcBef>
              <a:spcAft>
                <a:spcPts val="0"/>
              </a:spcAft>
              <a:buClr>
                <a:srgbClr val="E38526"/>
              </a:buClr>
              <a:buSzPts val="2000"/>
              <a:buFont typeface="Noto Sans Symbols"/>
              <a:buChar char="❖"/>
              <a:defRPr sz="2000">
                <a:solidFill>
                  <a:srgbClr val="101D34"/>
                </a:solidFill>
                <a:latin typeface="Quattrocento Sans"/>
                <a:ea typeface="Quattrocento Sans"/>
                <a:cs typeface="Quattrocento Sans"/>
                <a:sym typeface="Quattrocento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1"/>
                </a:solidFill>
                <a:latin typeface="Quattrocento Sans"/>
                <a:ea typeface="Quattrocento Sans"/>
                <a:cs typeface="Quattrocento Sans"/>
                <a:sym typeface="Quattrocento Sans"/>
              </a:defRPr>
            </a:lvl1pPr>
            <a:lvl2pPr marL="0" lvl="1" indent="0" algn="r">
              <a:spcBef>
                <a:spcPts val="0"/>
              </a:spcBef>
              <a:buNone/>
              <a:defRPr sz="1200" b="0" i="0" u="none" strike="noStrike" cap="none">
                <a:solidFill>
                  <a:schemeClr val="dk1"/>
                </a:solidFill>
                <a:latin typeface="Quattrocento Sans"/>
                <a:ea typeface="Quattrocento Sans"/>
                <a:cs typeface="Quattrocento Sans"/>
                <a:sym typeface="Quattrocento Sans"/>
              </a:defRPr>
            </a:lvl2pPr>
            <a:lvl3pPr marL="0" lvl="2" indent="0" algn="r">
              <a:spcBef>
                <a:spcPts val="0"/>
              </a:spcBef>
              <a:buNone/>
              <a:defRPr sz="1200" b="0" i="0" u="none" strike="noStrike" cap="none">
                <a:solidFill>
                  <a:schemeClr val="dk1"/>
                </a:solidFill>
                <a:latin typeface="Quattrocento Sans"/>
                <a:ea typeface="Quattrocento Sans"/>
                <a:cs typeface="Quattrocento Sans"/>
                <a:sym typeface="Quattrocento Sans"/>
              </a:defRPr>
            </a:lvl3pPr>
            <a:lvl4pPr marL="0" lvl="3" indent="0" algn="r">
              <a:spcBef>
                <a:spcPts val="0"/>
              </a:spcBef>
              <a:buNone/>
              <a:defRPr sz="1200" b="0" i="0" u="none" strike="noStrike" cap="none">
                <a:solidFill>
                  <a:schemeClr val="dk1"/>
                </a:solidFill>
                <a:latin typeface="Quattrocento Sans"/>
                <a:ea typeface="Quattrocento Sans"/>
                <a:cs typeface="Quattrocento Sans"/>
                <a:sym typeface="Quattrocento Sans"/>
              </a:defRPr>
            </a:lvl4pPr>
            <a:lvl5pPr marL="0" lvl="4" indent="0" algn="r">
              <a:spcBef>
                <a:spcPts val="0"/>
              </a:spcBef>
              <a:buNone/>
              <a:defRPr sz="1200" b="0" i="0" u="none" strike="noStrike" cap="none">
                <a:solidFill>
                  <a:schemeClr val="dk1"/>
                </a:solidFill>
                <a:latin typeface="Quattrocento Sans"/>
                <a:ea typeface="Quattrocento Sans"/>
                <a:cs typeface="Quattrocento Sans"/>
                <a:sym typeface="Quattrocento Sans"/>
              </a:defRPr>
            </a:lvl5pPr>
            <a:lvl6pPr marL="0" lvl="5" indent="0" algn="r">
              <a:spcBef>
                <a:spcPts val="0"/>
              </a:spcBef>
              <a:buNone/>
              <a:defRPr sz="1200" b="0" i="0" u="none" strike="noStrike" cap="none">
                <a:solidFill>
                  <a:schemeClr val="dk1"/>
                </a:solidFill>
                <a:latin typeface="Quattrocento Sans"/>
                <a:ea typeface="Quattrocento Sans"/>
                <a:cs typeface="Quattrocento Sans"/>
                <a:sym typeface="Quattrocento Sans"/>
              </a:defRPr>
            </a:lvl6pPr>
            <a:lvl7pPr marL="0" lvl="6" indent="0" algn="r">
              <a:spcBef>
                <a:spcPts val="0"/>
              </a:spcBef>
              <a:buNone/>
              <a:defRPr sz="1200" b="0" i="0" u="none" strike="noStrike" cap="none">
                <a:solidFill>
                  <a:schemeClr val="dk1"/>
                </a:solidFill>
                <a:latin typeface="Quattrocento Sans"/>
                <a:ea typeface="Quattrocento Sans"/>
                <a:cs typeface="Quattrocento Sans"/>
                <a:sym typeface="Quattrocento Sans"/>
              </a:defRPr>
            </a:lvl7pPr>
            <a:lvl8pPr marL="0" lvl="7" indent="0" algn="r">
              <a:spcBef>
                <a:spcPts val="0"/>
              </a:spcBef>
              <a:buNone/>
              <a:defRPr sz="1200" b="0" i="0" u="none" strike="noStrike" cap="none">
                <a:solidFill>
                  <a:schemeClr val="dk1"/>
                </a:solidFill>
                <a:latin typeface="Quattrocento Sans"/>
                <a:ea typeface="Quattrocento Sans"/>
                <a:cs typeface="Quattrocento Sans"/>
                <a:sym typeface="Quattrocento Sans"/>
              </a:defRPr>
            </a:lvl8pPr>
            <a:lvl9pPr marL="0" lvl="8" indent="0" algn="r">
              <a:spcBef>
                <a:spcPts val="0"/>
              </a:spcBef>
              <a:buNone/>
              <a:defRPr sz="1200" b="0" i="0" u="none" strike="noStrike" cap="none">
                <a:solidFill>
                  <a:schemeClr val="dk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
        <p:nvSpPr>
          <p:cNvPr id="31" name="Google Shape;31;p23"/>
          <p:cNvSpPr txBox="1"/>
          <p:nvPr/>
        </p:nvSpPr>
        <p:spPr>
          <a:xfrm>
            <a:off x="250371" y="6356350"/>
            <a:ext cx="77133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a:solidFill>
                  <a:srgbClr val="8A8FA0"/>
                </a:solidFill>
                <a:latin typeface="Quattrocento Sans"/>
                <a:ea typeface="Quattrocento Sans"/>
                <a:cs typeface="Quattrocento Sans"/>
                <a:sym typeface="Quattrocento Sans"/>
              </a:rPr>
              <a:t>Massachusetts Department of</a:t>
            </a:r>
            <a:r>
              <a:rPr lang="en-US" sz="1800" b="0" i="0" u="none" strike="noStrike" cap="none">
                <a:solidFill>
                  <a:schemeClr val="dk1"/>
                </a:solidFill>
                <a:latin typeface="Quattrocento Sans"/>
                <a:ea typeface="Quattrocento Sans"/>
                <a:cs typeface="Quattrocento Sans"/>
                <a:sym typeface="Quattrocento Sans"/>
              </a:rPr>
              <a:t> </a:t>
            </a:r>
            <a:r>
              <a:rPr lang="en-US" sz="1200" b="0" i="0" u="none" strike="noStrike" cap="none">
                <a:solidFill>
                  <a:srgbClr val="8A8FA0"/>
                </a:solidFill>
                <a:latin typeface="Quattrocento Sans"/>
                <a:ea typeface="Quattrocento Sans"/>
                <a:cs typeface="Quattrocento Sans"/>
                <a:sym typeface="Quattrocento Sans"/>
              </a:rPr>
              <a:t>Elementary</a:t>
            </a:r>
            <a:r>
              <a:rPr lang="en-US" sz="1800" b="0" i="0" u="none" strike="noStrike" cap="none">
                <a:solidFill>
                  <a:schemeClr val="dk1"/>
                </a:solidFill>
                <a:latin typeface="Quattrocento Sans"/>
                <a:ea typeface="Quattrocento Sans"/>
                <a:cs typeface="Quattrocento Sans"/>
                <a:sym typeface="Quattrocento Sans"/>
              </a:rPr>
              <a:t> </a:t>
            </a:r>
            <a:r>
              <a:rPr lang="en-US" sz="1200" b="0" i="0" u="none" strike="noStrike" cap="none">
                <a:solidFill>
                  <a:srgbClr val="8A8FA0"/>
                </a:solidFill>
                <a:latin typeface="Quattrocento Sans"/>
                <a:ea typeface="Quattrocento Sans"/>
                <a:cs typeface="Quattrocento Sans"/>
                <a:sym typeface="Quattrocento Sans"/>
              </a:rPr>
              <a:t>and</a:t>
            </a:r>
            <a:r>
              <a:rPr lang="en-US" sz="1800" b="0" i="0" u="none" strike="noStrike" cap="none">
                <a:solidFill>
                  <a:schemeClr val="dk1"/>
                </a:solidFill>
                <a:latin typeface="Quattrocento Sans"/>
                <a:ea typeface="Quattrocento Sans"/>
                <a:cs typeface="Quattrocento Sans"/>
                <a:sym typeface="Quattrocento Sans"/>
              </a:rPr>
              <a:t> </a:t>
            </a:r>
            <a:r>
              <a:rPr lang="en-US" sz="1200" b="0" i="0" u="none" strike="noStrike" cap="none">
                <a:solidFill>
                  <a:srgbClr val="8A8FA0"/>
                </a:solidFill>
                <a:latin typeface="Quattrocento Sans"/>
                <a:ea typeface="Quattrocento Sans"/>
                <a:cs typeface="Quattrocento Sans"/>
                <a:sym typeface="Quattrocento Sans"/>
              </a:rPr>
              <a:t>Secondary</a:t>
            </a:r>
            <a:r>
              <a:rPr lang="en-US" sz="1800" b="0" i="0" u="none" strike="noStrike" cap="none">
                <a:solidFill>
                  <a:schemeClr val="dk1"/>
                </a:solidFill>
                <a:latin typeface="Quattrocento Sans"/>
                <a:ea typeface="Quattrocento Sans"/>
                <a:cs typeface="Quattrocento Sans"/>
                <a:sym typeface="Quattrocento Sans"/>
              </a:rPr>
              <a:t> </a:t>
            </a:r>
            <a:r>
              <a:rPr lang="en-US" sz="1200" b="0" i="0" u="none" strike="noStrike" cap="none">
                <a:solidFill>
                  <a:srgbClr val="8A8FA0"/>
                </a:solidFill>
                <a:latin typeface="Quattrocento Sans"/>
                <a:ea typeface="Quattrocento Sans"/>
                <a:cs typeface="Quattrocento Sans"/>
                <a:sym typeface="Quattrocento Sans"/>
              </a:rPr>
              <a:t>Education</a:t>
            </a:r>
            <a:endParaRPr/>
          </a:p>
        </p:txBody>
      </p:sp>
    </p:spTree>
    <p:extLst>
      <p:ext uri="{BB962C8B-B14F-4D97-AF65-F5344CB8AC3E}">
        <p14:creationId xmlns:p14="http://schemas.microsoft.com/office/powerpoint/2010/main" val="3552637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576157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483022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1097280" y="286603"/>
            <a:ext cx="10058400" cy="1450800"/>
          </a:xfrm>
          <a:prstGeom prst="rect">
            <a:avLst/>
          </a:prstGeom>
          <a:noFill/>
          <a:ln>
            <a:noFill/>
          </a:ln>
        </p:spPr>
        <p:txBody>
          <a:bodyPr spcFirstLastPara="1" wrap="square" lIns="68575" tIns="34275" rIns="68575" bIns="34275" anchor="b" anchorCtr="0">
            <a:normAutofit/>
          </a:bodyPr>
          <a:lstStyle>
            <a:lvl1pPr lvl="0" algn="l" rtl="0">
              <a:lnSpc>
                <a:spcPct val="85000"/>
              </a:lnSpc>
              <a:spcBef>
                <a:spcPts val="0"/>
              </a:spcBef>
              <a:spcAft>
                <a:spcPts val="0"/>
              </a:spcAft>
              <a:buClr>
                <a:srgbClr val="3F3F3F"/>
              </a:buClr>
              <a:buSzPts val="3600"/>
              <a:buFont typeface="Calibri"/>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0" name="Google Shape;70;p15"/>
          <p:cNvSpPr txBox="1">
            <a:spLocks noGrp="1"/>
          </p:cNvSpPr>
          <p:nvPr>
            <p:ph type="body" idx="1"/>
          </p:nvPr>
        </p:nvSpPr>
        <p:spPr>
          <a:xfrm>
            <a:off x="1097280" y="1845733"/>
            <a:ext cx="10058400" cy="4023200"/>
          </a:xfrm>
          <a:prstGeom prst="rect">
            <a:avLst/>
          </a:prstGeom>
          <a:noFill/>
          <a:ln>
            <a:noFill/>
          </a:ln>
        </p:spPr>
        <p:txBody>
          <a:bodyPr spcFirstLastPara="1" wrap="square" lIns="0" tIns="34275" rIns="0" bIns="34275" anchor="t" anchorCtr="0">
            <a:normAutofit/>
          </a:bodyPr>
          <a:lstStyle>
            <a:lvl1pPr marL="609585" lvl="0" indent="-423323" algn="l" rtl="0">
              <a:lnSpc>
                <a:spcPct val="90000"/>
              </a:lnSpc>
              <a:spcBef>
                <a:spcPts val="1200"/>
              </a:spcBef>
              <a:spcAft>
                <a:spcPts val="0"/>
              </a:spcAft>
              <a:buSzPts val="1400"/>
              <a:buChar char=" "/>
              <a:defRPr/>
            </a:lvl1pPr>
            <a:lvl2pPr marL="1219170" lvl="1" indent="-423323" algn="l" rtl="0">
              <a:lnSpc>
                <a:spcPct val="90000"/>
              </a:lnSpc>
              <a:spcBef>
                <a:spcPts val="267"/>
              </a:spcBef>
              <a:spcAft>
                <a:spcPts val="0"/>
              </a:spcAft>
              <a:buSzPts val="1400"/>
              <a:buChar char="◦"/>
              <a:defRPr/>
            </a:lvl2pPr>
            <a:lvl3pPr marL="1828754" lvl="2" indent="-423323" algn="l" rtl="0">
              <a:lnSpc>
                <a:spcPct val="90000"/>
              </a:lnSpc>
              <a:spcBef>
                <a:spcPts val="400"/>
              </a:spcBef>
              <a:spcAft>
                <a:spcPts val="0"/>
              </a:spcAft>
              <a:buSzPts val="1400"/>
              <a:buChar char="◦"/>
              <a:defRPr/>
            </a:lvl3pPr>
            <a:lvl4pPr marL="2438339" lvl="3" indent="-423323" algn="l" rtl="0">
              <a:lnSpc>
                <a:spcPct val="90000"/>
              </a:lnSpc>
              <a:spcBef>
                <a:spcPts val="400"/>
              </a:spcBef>
              <a:spcAft>
                <a:spcPts val="0"/>
              </a:spcAft>
              <a:buSzPts val="1400"/>
              <a:buChar char="◦"/>
              <a:defRPr/>
            </a:lvl4pPr>
            <a:lvl5pPr marL="3047924" lvl="4" indent="-423323" algn="l" rtl="0">
              <a:lnSpc>
                <a:spcPct val="90000"/>
              </a:lnSpc>
              <a:spcBef>
                <a:spcPts val="400"/>
              </a:spcBef>
              <a:spcAft>
                <a:spcPts val="0"/>
              </a:spcAft>
              <a:buSzPts val="1400"/>
              <a:buChar char="◦"/>
              <a:defRPr/>
            </a:lvl5pPr>
            <a:lvl6pPr marL="3657509" lvl="5" indent="-423323" algn="l" rtl="0">
              <a:lnSpc>
                <a:spcPct val="90000"/>
              </a:lnSpc>
              <a:spcBef>
                <a:spcPts val="400"/>
              </a:spcBef>
              <a:spcAft>
                <a:spcPts val="0"/>
              </a:spcAft>
              <a:buSzPts val="1400"/>
              <a:buChar char="◦"/>
              <a:defRPr/>
            </a:lvl6pPr>
            <a:lvl7pPr marL="4267093" lvl="6" indent="-423323" algn="l" rtl="0">
              <a:lnSpc>
                <a:spcPct val="90000"/>
              </a:lnSpc>
              <a:spcBef>
                <a:spcPts val="400"/>
              </a:spcBef>
              <a:spcAft>
                <a:spcPts val="0"/>
              </a:spcAft>
              <a:buSzPts val="1400"/>
              <a:buChar char="◦"/>
              <a:defRPr/>
            </a:lvl7pPr>
            <a:lvl8pPr marL="4876678" lvl="7" indent="-423323" algn="l" rtl="0">
              <a:lnSpc>
                <a:spcPct val="90000"/>
              </a:lnSpc>
              <a:spcBef>
                <a:spcPts val="400"/>
              </a:spcBef>
              <a:spcAft>
                <a:spcPts val="0"/>
              </a:spcAft>
              <a:buSzPts val="1400"/>
              <a:buChar char="◦"/>
              <a:defRPr/>
            </a:lvl8pPr>
            <a:lvl9pPr marL="5486263" lvl="8" indent="-423323" algn="l" rtl="0">
              <a:lnSpc>
                <a:spcPct val="90000"/>
              </a:lnSpc>
              <a:spcBef>
                <a:spcPts val="400"/>
              </a:spcBef>
              <a:spcAft>
                <a:spcPts val="400"/>
              </a:spcAft>
              <a:buSzPts val="1400"/>
              <a:buChar char="◦"/>
              <a:defRPr/>
            </a:lvl9pPr>
          </a:lstStyle>
          <a:p>
            <a:endParaRPr/>
          </a:p>
        </p:txBody>
      </p:sp>
      <p:sp>
        <p:nvSpPr>
          <p:cNvPr id="71" name="Google Shape;71;p15"/>
          <p:cNvSpPr txBox="1">
            <a:spLocks noGrp="1"/>
          </p:cNvSpPr>
          <p:nvPr>
            <p:ph type="dt" idx="10"/>
          </p:nvPr>
        </p:nvSpPr>
        <p:spPr>
          <a:xfrm>
            <a:off x="1097280" y="6459785"/>
            <a:ext cx="24724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2" name="Google Shape;72;p15"/>
          <p:cNvSpPr txBox="1">
            <a:spLocks noGrp="1"/>
          </p:cNvSpPr>
          <p:nvPr>
            <p:ph type="ftr" idx="11"/>
          </p:nvPr>
        </p:nvSpPr>
        <p:spPr>
          <a:xfrm>
            <a:off x="3686185" y="6459785"/>
            <a:ext cx="4822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3" name="Google Shape;73;p15"/>
          <p:cNvSpPr txBox="1">
            <a:spLocks noGrp="1"/>
          </p:cNvSpPr>
          <p:nvPr>
            <p:ph type="sldNum" idx="12"/>
          </p:nvPr>
        </p:nvSpPr>
        <p:spPr>
          <a:xfrm>
            <a:off x="9900459" y="6459785"/>
            <a:ext cx="13120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00678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1_Two Content">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1097280" y="286603"/>
            <a:ext cx="10058400" cy="1450800"/>
          </a:xfrm>
          <a:prstGeom prst="rect">
            <a:avLst/>
          </a:prstGeom>
          <a:noFill/>
          <a:ln>
            <a:noFill/>
          </a:ln>
        </p:spPr>
        <p:txBody>
          <a:bodyPr spcFirstLastPara="1" wrap="square" lIns="68575" tIns="34275" rIns="68575" bIns="34275" anchor="b" anchorCtr="0">
            <a:normAutofit/>
          </a:bodyPr>
          <a:lstStyle>
            <a:lvl1pPr lvl="0" algn="l" rtl="0">
              <a:lnSpc>
                <a:spcPct val="85000"/>
              </a:lnSpc>
              <a:spcBef>
                <a:spcPts val="0"/>
              </a:spcBef>
              <a:spcAft>
                <a:spcPts val="0"/>
              </a:spcAft>
              <a:buClr>
                <a:srgbClr val="3F3F3F"/>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6" name="Google Shape;76;p16"/>
          <p:cNvSpPr txBox="1">
            <a:spLocks noGrp="1"/>
          </p:cNvSpPr>
          <p:nvPr>
            <p:ph type="body" idx="1"/>
          </p:nvPr>
        </p:nvSpPr>
        <p:spPr>
          <a:xfrm>
            <a:off x="1097279" y="1845733"/>
            <a:ext cx="4937600" cy="4023200"/>
          </a:xfrm>
          <a:prstGeom prst="rect">
            <a:avLst/>
          </a:prstGeom>
          <a:noFill/>
          <a:ln>
            <a:noFill/>
          </a:ln>
        </p:spPr>
        <p:txBody>
          <a:bodyPr spcFirstLastPara="1" wrap="square" lIns="0" tIns="34275" rIns="0" bIns="34275" anchor="t" anchorCtr="0">
            <a:normAutofit/>
          </a:bodyPr>
          <a:lstStyle>
            <a:lvl1pPr marL="609585" lvl="0" indent="-423323" algn="l" rtl="0">
              <a:lnSpc>
                <a:spcPct val="90000"/>
              </a:lnSpc>
              <a:spcBef>
                <a:spcPts val="1200"/>
              </a:spcBef>
              <a:spcAft>
                <a:spcPts val="0"/>
              </a:spcAft>
              <a:buSzPts val="1400"/>
              <a:buChar char=" "/>
              <a:defRPr/>
            </a:lvl1pPr>
            <a:lvl2pPr marL="1219170" lvl="1" indent="-423323" algn="l" rtl="0">
              <a:lnSpc>
                <a:spcPct val="90000"/>
              </a:lnSpc>
              <a:spcBef>
                <a:spcPts val="267"/>
              </a:spcBef>
              <a:spcAft>
                <a:spcPts val="0"/>
              </a:spcAft>
              <a:buSzPts val="1400"/>
              <a:buChar char="◦"/>
              <a:defRPr/>
            </a:lvl2pPr>
            <a:lvl3pPr marL="1828754" lvl="2" indent="-423323" algn="l" rtl="0">
              <a:lnSpc>
                <a:spcPct val="90000"/>
              </a:lnSpc>
              <a:spcBef>
                <a:spcPts val="400"/>
              </a:spcBef>
              <a:spcAft>
                <a:spcPts val="0"/>
              </a:spcAft>
              <a:buSzPts val="1400"/>
              <a:buChar char="◦"/>
              <a:defRPr/>
            </a:lvl3pPr>
            <a:lvl4pPr marL="2438339" lvl="3" indent="-423323" algn="l" rtl="0">
              <a:lnSpc>
                <a:spcPct val="90000"/>
              </a:lnSpc>
              <a:spcBef>
                <a:spcPts val="400"/>
              </a:spcBef>
              <a:spcAft>
                <a:spcPts val="0"/>
              </a:spcAft>
              <a:buSzPts val="1400"/>
              <a:buChar char="◦"/>
              <a:defRPr/>
            </a:lvl4pPr>
            <a:lvl5pPr marL="3047924" lvl="4" indent="-423323" algn="l" rtl="0">
              <a:lnSpc>
                <a:spcPct val="90000"/>
              </a:lnSpc>
              <a:spcBef>
                <a:spcPts val="400"/>
              </a:spcBef>
              <a:spcAft>
                <a:spcPts val="0"/>
              </a:spcAft>
              <a:buSzPts val="1400"/>
              <a:buChar char="◦"/>
              <a:defRPr/>
            </a:lvl5pPr>
            <a:lvl6pPr marL="3657509" lvl="5" indent="-423323" algn="l" rtl="0">
              <a:lnSpc>
                <a:spcPct val="90000"/>
              </a:lnSpc>
              <a:spcBef>
                <a:spcPts val="400"/>
              </a:spcBef>
              <a:spcAft>
                <a:spcPts val="0"/>
              </a:spcAft>
              <a:buSzPts val="1400"/>
              <a:buChar char="◦"/>
              <a:defRPr/>
            </a:lvl6pPr>
            <a:lvl7pPr marL="4267093" lvl="6" indent="-423323" algn="l" rtl="0">
              <a:lnSpc>
                <a:spcPct val="90000"/>
              </a:lnSpc>
              <a:spcBef>
                <a:spcPts val="400"/>
              </a:spcBef>
              <a:spcAft>
                <a:spcPts val="0"/>
              </a:spcAft>
              <a:buSzPts val="1400"/>
              <a:buChar char="◦"/>
              <a:defRPr/>
            </a:lvl7pPr>
            <a:lvl8pPr marL="4876678" lvl="7" indent="-423323" algn="l" rtl="0">
              <a:lnSpc>
                <a:spcPct val="90000"/>
              </a:lnSpc>
              <a:spcBef>
                <a:spcPts val="400"/>
              </a:spcBef>
              <a:spcAft>
                <a:spcPts val="0"/>
              </a:spcAft>
              <a:buSzPts val="1400"/>
              <a:buChar char="◦"/>
              <a:defRPr/>
            </a:lvl8pPr>
            <a:lvl9pPr marL="5486263" lvl="8" indent="-423323" algn="l" rtl="0">
              <a:lnSpc>
                <a:spcPct val="90000"/>
              </a:lnSpc>
              <a:spcBef>
                <a:spcPts val="400"/>
              </a:spcBef>
              <a:spcAft>
                <a:spcPts val="400"/>
              </a:spcAft>
              <a:buSzPts val="1400"/>
              <a:buChar char="◦"/>
              <a:defRPr/>
            </a:lvl9pPr>
          </a:lstStyle>
          <a:p>
            <a:endParaRPr/>
          </a:p>
        </p:txBody>
      </p:sp>
      <p:sp>
        <p:nvSpPr>
          <p:cNvPr id="77" name="Google Shape;77;p16"/>
          <p:cNvSpPr txBox="1">
            <a:spLocks noGrp="1"/>
          </p:cNvSpPr>
          <p:nvPr>
            <p:ph type="body" idx="2"/>
          </p:nvPr>
        </p:nvSpPr>
        <p:spPr>
          <a:xfrm>
            <a:off x="6217920" y="1845735"/>
            <a:ext cx="4937600" cy="4023200"/>
          </a:xfrm>
          <a:prstGeom prst="rect">
            <a:avLst/>
          </a:prstGeom>
          <a:noFill/>
          <a:ln>
            <a:noFill/>
          </a:ln>
        </p:spPr>
        <p:txBody>
          <a:bodyPr spcFirstLastPara="1" wrap="square" lIns="0" tIns="34275" rIns="0" bIns="34275" anchor="t" anchorCtr="0">
            <a:normAutofit/>
          </a:bodyPr>
          <a:lstStyle>
            <a:lvl1pPr marL="609585" lvl="0" indent="-423323" algn="l" rtl="0">
              <a:lnSpc>
                <a:spcPct val="90000"/>
              </a:lnSpc>
              <a:spcBef>
                <a:spcPts val="1200"/>
              </a:spcBef>
              <a:spcAft>
                <a:spcPts val="0"/>
              </a:spcAft>
              <a:buSzPts val="1400"/>
              <a:buChar char=" "/>
              <a:defRPr/>
            </a:lvl1pPr>
            <a:lvl2pPr marL="1219170" lvl="1" indent="-423323" algn="l" rtl="0">
              <a:lnSpc>
                <a:spcPct val="90000"/>
              </a:lnSpc>
              <a:spcBef>
                <a:spcPts val="267"/>
              </a:spcBef>
              <a:spcAft>
                <a:spcPts val="0"/>
              </a:spcAft>
              <a:buSzPts val="1400"/>
              <a:buChar char="◦"/>
              <a:defRPr/>
            </a:lvl2pPr>
            <a:lvl3pPr marL="1828754" lvl="2" indent="-423323" algn="l" rtl="0">
              <a:lnSpc>
                <a:spcPct val="90000"/>
              </a:lnSpc>
              <a:spcBef>
                <a:spcPts val="400"/>
              </a:spcBef>
              <a:spcAft>
                <a:spcPts val="0"/>
              </a:spcAft>
              <a:buSzPts val="1400"/>
              <a:buChar char="◦"/>
              <a:defRPr/>
            </a:lvl3pPr>
            <a:lvl4pPr marL="2438339" lvl="3" indent="-423323" algn="l" rtl="0">
              <a:lnSpc>
                <a:spcPct val="90000"/>
              </a:lnSpc>
              <a:spcBef>
                <a:spcPts val="400"/>
              </a:spcBef>
              <a:spcAft>
                <a:spcPts val="0"/>
              </a:spcAft>
              <a:buSzPts val="1400"/>
              <a:buChar char="◦"/>
              <a:defRPr/>
            </a:lvl4pPr>
            <a:lvl5pPr marL="3047924" lvl="4" indent="-423323" algn="l" rtl="0">
              <a:lnSpc>
                <a:spcPct val="90000"/>
              </a:lnSpc>
              <a:spcBef>
                <a:spcPts val="400"/>
              </a:spcBef>
              <a:spcAft>
                <a:spcPts val="0"/>
              </a:spcAft>
              <a:buSzPts val="1400"/>
              <a:buChar char="◦"/>
              <a:defRPr/>
            </a:lvl5pPr>
            <a:lvl6pPr marL="3657509" lvl="5" indent="-423323" algn="l" rtl="0">
              <a:lnSpc>
                <a:spcPct val="90000"/>
              </a:lnSpc>
              <a:spcBef>
                <a:spcPts val="400"/>
              </a:spcBef>
              <a:spcAft>
                <a:spcPts val="0"/>
              </a:spcAft>
              <a:buSzPts val="1400"/>
              <a:buChar char="◦"/>
              <a:defRPr/>
            </a:lvl6pPr>
            <a:lvl7pPr marL="4267093" lvl="6" indent="-423323" algn="l" rtl="0">
              <a:lnSpc>
                <a:spcPct val="90000"/>
              </a:lnSpc>
              <a:spcBef>
                <a:spcPts val="400"/>
              </a:spcBef>
              <a:spcAft>
                <a:spcPts val="0"/>
              </a:spcAft>
              <a:buSzPts val="1400"/>
              <a:buChar char="◦"/>
              <a:defRPr/>
            </a:lvl7pPr>
            <a:lvl8pPr marL="4876678" lvl="7" indent="-423323" algn="l" rtl="0">
              <a:lnSpc>
                <a:spcPct val="90000"/>
              </a:lnSpc>
              <a:spcBef>
                <a:spcPts val="400"/>
              </a:spcBef>
              <a:spcAft>
                <a:spcPts val="0"/>
              </a:spcAft>
              <a:buSzPts val="1400"/>
              <a:buChar char="◦"/>
              <a:defRPr/>
            </a:lvl8pPr>
            <a:lvl9pPr marL="5486263" lvl="8" indent="-423323" algn="l" rtl="0">
              <a:lnSpc>
                <a:spcPct val="90000"/>
              </a:lnSpc>
              <a:spcBef>
                <a:spcPts val="400"/>
              </a:spcBef>
              <a:spcAft>
                <a:spcPts val="400"/>
              </a:spcAft>
              <a:buSzPts val="1400"/>
              <a:buChar char="◦"/>
              <a:defRPr/>
            </a:lvl9pPr>
          </a:lstStyle>
          <a:p>
            <a:endParaRPr/>
          </a:p>
        </p:txBody>
      </p:sp>
      <p:sp>
        <p:nvSpPr>
          <p:cNvPr id="78" name="Google Shape;78;p16"/>
          <p:cNvSpPr txBox="1">
            <a:spLocks noGrp="1"/>
          </p:cNvSpPr>
          <p:nvPr>
            <p:ph type="dt" idx="10"/>
          </p:nvPr>
        </p:nvSpPr>
        <p:spPr>
          <a:xfrm>
            <a:off x="1097280" y="6459785"/>
            <a:ext cx="24724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9" name="Google Shape;79;p16"/>
          <p:cNvSpPr txBox="1">
            <a:spLocks noGrp="1"/>
          </p:cNvSpPr>
          <p:nvPr>
            <p:ph type="ftr" idx="11"/>
          </p:nvPr>
        </p:nvSpPr>
        <p:spPr>
          <a:xfrm>
            <a:off x="3686185" y="6459785"/>
            <a:ext cx="4822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0" name="Google Shape;80;p16"/>
          <p:cNvSpPr txBox="1">
            <a:spLocks noGrp="1"/>
          </p:cNvSpPr>
          <p:nvPr>
            <p:ph type="sldNum" idx="12"/>
          </p:nvPr>
        </p:nvSpPr>
        <p:spPr>
          <a:xfrm>
            <a:off x="9900459" y="6459785"/>
            <a:ext cx="13120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45392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ext-one column bullet points">
    <p:spTree>
      <p:nvGrpSpPr>
        <p:cNvPr id="1" name=""/>
        <p:cNvGrpSpPr/>
        <p:nvPr/>
      </p:nvGrpSpPr>
      <p:grpSpPr>
        <a:xfrm>
          <a:off x="0" y="0"/>
          <a:ext cx="0" cy="0"/>
          <a:chOff x="0" y="0"/>
          <a:chExt cx="0" cy="0"/>
        </a:xfrm>
      </p:grpSpPr>
      <p:pic>
        <p:nvPicPr>
          <p:cNvPr id="8"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o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370972"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3" name="内容占位符 2">
            <a:extLst>
              <a:ext uri="{FF2B5EF4-FFF2-40B4-BE49-F238E27FC236}">
                <a16:creationId xmlns:a16="http://schemas.microsoft.com/office/drawing/2014/main" id="{35FFD893-9645-4ABA-BC18-4957569298FB}"/>
              </a:ext>
            </a:extLst>
          </p:cNvPr>
          <p:cNvSpPr>
            <a:spLocks noGrp="1"/>
          </p:cNvSpPr>
          <p:nvPr>
            <p:ph idx="1" hasCustomPrompt="1"/>
          </p:nvPr>
        </p:nvSpPr>
        <p:spPr>
          <a:xfrm>
            <a:off x="567743" y="1230403"/>
            <a:ext cx="11370972" cy="5049746"/>
          </a:xfrm>
        </p:spPr>
        <p:txBody>
          <a:bodyPr>
            <a:noAutofit/>
          </a:bodyPr>
          <a:lstStyle>
            <a:lvl1pPr marL="228600" indent="-228600">
              <a:lnSpc>
                <a:spcPct val="100000"/>
              </a:lnSpc>
              <a:spcAft>
                <a:spcPts val="0"/>
              </a:spcAft>
              <a:buClr>
                <a:srgbClr val="E38526"/>
              </a:buClr>
              <a:buFont typeface="Arial" panose="020B0604020202020204" pitchFamily="34" charset="0"/>
              <a:buChar char="•"/>
              <a:defRPr sz="3200" baseline="0">
                <a:solidFill>
                  <a:schemeClr val="accent1">
                    <a:lumMod val="50000"/>
                  </a:schemeClr>
                </a:solidFill>
                <a:latin typeface="Segoe UI" panose="020B0502040204020203" pitchFamily="34" charset="0"/>
                <a:cs typeface="Segoe UI" panose="020B0502040204020203" pitchFamily="34" charset="0"/>
              </a:defRPr>
            </a:lvl1pPr>
            <a:lvl2pPr marL="736600" indent="-279400">
              <a:lnSpc>
                <a:spcPct val="100000"/>
              </a:lnSpc>
              <a:spcAft>
                <a:spcPts val="0"/>
              </a:spcAft>
              <a:buClr>
                <a:srgbClr val="E38526"/>
              </a:buClr>
              <a:buFont typeface="Courier New" panose="02070309020205020404" pitchFamily="49" charset="0"/>
              <a:buChar char="o"/>
              <a:defRPr sz="2800">
                <a:solidFill>
                  <a:schemeClr val="accent1">
                    <a:lumMod val="50000"/>
                  </a:schemeClr>
                </a:solidFill>
                <a:latin typeface="Segoe UI" panose="020B0502040204020203" pitchFamily="34" charset="0"/>
                <a:cs typeface="Segoe UI" panose="020B0502040204020203" pitchFamily="34" charset="0"/>
              </a:defRPr>
            </a:lvl2pPr>
            <a:lvl3pPr marL="1143000" indent="-228600">
              <a:lnSpc>
                <a:spcPct val="100000"/>
              </a:lnSpc>
              <a:spcAft>
                <a:spcPts val="0"/>
              </a:spcAft>
              <a:buClr>
                <a:srgbClr val="E38526"/>
              </a:buClr>
              <a:buFont typeface="Wingdings" panose="05000000000000000000" pitchFamily="2" charset="2"/>
              <a:buChar char="§"/>
              <a:defRPr sz="2400">
                <a:solidFill>
                  <a:schemeClr val="accent1">
                    <a:lumMod val="50000"/>
                  </a:schemeClr>
                </a:solidFill>
                <a:latin typeface="Segoe UI" panose="020B0502040204020203" pitchFamily="34" charset="0"/>
                <a:cs typeface="Segoe UI" panose="020B0502040204020203" pitchFamily="34" charset="0"/>
              </a:defRPr>
            </a:lvl3pPr>
            <a:lvl4pPr marL="1651000" indent="-279400">
              <a:lnSpc>
                <a:spcPct val="100000"/>
              </a:lnSpc>
              <a:spcAft>
                <a:spcPts val="0"/>
              </a:spcAft>
              <a:buClr>
                <a:srgbClr val="E38526"/>
              </a:buClr>
              <a:buFont typeface="Wingdings" panose="05000000000000000000" pitchFamily="2" charset="2"/>
              <a:buChar char="Ø"/>
              <a:defRPr sz="2000">
                <a:solidFill>
                  <a:schemeClr val="accent1">
                    <a:lumMod val="50000"/>
                  </a:schemeClr>
                </a:solidFill>
                <a:latin typeface="Segoe UI" panose="020B0502040204020203" pitchFamily="34" charset="0"/>
                <a:cs typeface="Segoe UI" panose="020B0502040204020203" pitchFamily="34" charset="0"/>
              </a:defRPr>
            </a:lvl4pPr>
            <a:lvl5pPr marL="2116138" indent="-287338">
              <a:lnSpc>
                <a:spcPct val="100000"/>
              </a:lnSpc>
              <a:spcAft>
                <a:spcPts val="0"/>
              </a:spcAft>
              <a:buClr>
                <a:srgbClr val="E38526"/>
              </a:buClr>
              <a:buFont typeface="Wingdings" panose="05000000000000000000" pitchFamily="2" charset="2"/>
              <a:buChar char="v"/>
              <a:defRPr sz="20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edit bullet points</a:t>
            </a:r>
            <a:endParaRPr lang="zh-CN" altLang="en-US"/>
          </a:p>
          <a:p>
            <a:pPr lvl="1"/>
            <a:r>
              <a:rPr lang="en-US" altLang="zh-CN"/>
              <a:t>Second level</a:t>
            </a:r>
            <a:endParaRPr lang="zh-CN" altLang="en-US"/>
          </a:p>
          <a:p>
            <a:pPr lvl="2"/>
            <a:r>
              <a:rPr lang="en-US" altLang="zh-CN"/>
              <a:t>Third level</a:t>
            </a:r>
            <a:endParaRPr lang="zh-CN" altLang="en-US"/>
          </a:p>
          <a:p>
            <a:pPr lvl="3"/>
            <a:r>
              <a:rPr lang="en-US" altLang="zh-CN"/>
              <a:t>Fourth level</a:t>
            </a:r>
            <a:endParaRPr lang="zh-CN" altLang="en-US"/>
          </a:p>
          <a:p>
            <a:pPr lvl="4"/>
            <a:r>
              <a:rPr lang="en-US" altLang="zh-CN"/>
              <a:t>Fifth level</a:t>
            </a:r>
            <a:endParaRPr lang="zh-CN" altLang="en-US"/>
          </a:p>
        </p:txBody>
      </p:sp>
      <p:sp>
        <p:nvSpPr>
          <p:cNvPr id="12" name="Slide Number Placeholder 11"/>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4" name="TextBox 3"/>
          <p:cNvSpPr txBox="1"/>
          <p:nvPr userDrawn="1"/>
        </p:nvSpPr>
        <p:spPr>
          <a:xfrm>
            <a:off x="250371" y="6356350"/>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1346038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7EE377-B8E1-46C6-764E-35B9C88999DC}"/>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AFA9C25D-EF20-84AD-D14D-2061BB41F0C7}"/>
              </a:ext>
            </a:extLst>
          </p:cNvPr>
          <p:cNvSpPr>
            <a:spLocks noGrp="1"/>
          </p:cNvSpPr>
          <p:nvPr>
            <p:ph type="ctrTitle"/>
          </p:nvPr>
        </p:nvSpPr>
        <p:spPr>
          <a:xfrm>
            <a:off x="505838" y="690351"/>
            <a:ext cx="8631677" cy="1928238"/>
          </a:xfrm>
          <a:prstGeom prst="rect">
            <a:avLst/>
          </a:prstGeom>
        </p:spPr>
        <p:txBody>
          <a:bodyPr anchor="b">
            <a:normAutofit/>
          </a:bodyPr>
          <a:lstStyle>
            <a:lvl1pPr algn="l">
              <a:defRPr sz="6600">
                <a:solidFill>
                  <a:schemeClr val="bg1"/>
                </a:solidFill>
                <a:latin typeface="Arial" panose="020B0604020202020204" pitchFamily="34" charset="0"/>
                <a:ea typeface="Apple Symbols" panose="02000000000000000000" pitchFamily="2" charset="-79"/>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6917F9B5-9E18-407C-4D11-7AC3882D7047}"/>
              </a:ext>
            </a:extLst>
          </p:cNvPr>
          <p:cNvSpPr>
            <a:spLocks noGrp="1"/>
          </p:cNvSpPr>
          <p:nvPr>
            <p:ph type="subTitle" idx="1"/>
          </p:nvPr>
        </p:nvSpPr>
        <p:spPr>
          <a:xfrm>
            <a:off x="505838" y="5466944"/>
            <a:ext cx="6770451" cy="1391055"/>
          </a:xfrm>
        </p:spPr>
        <p:txBody>
          <a:bodyPr>
            <a:normAutofit/>
          </a:bodyPr>
          <a:lstStyle>
            <a:lvl1pPr marL="0" indent="0" algn="l">
              <a:buNone/>
              <a:defRPr sz="2800">
                <a:solidFill>
                  <a:srgbClr val="3647B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234037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ED5A72-E2F7-0E3B-0DDA-8AEE476CFD6C}"/>
              </a:ext>
            </a:extLst>
          </p:cNvPr>
          <p:cNvSpPr>
            <a:spLocks noGrp="1"/>
          </p:cNvSpPr>
          <p:nvPr>
            <p:ph idx="1"/>
          </p:nvPr>
        </p:nvSpPr>
        <p:spPr>
          <a:xfrm>
            <a:off x="838200" y="2086984"/>
            <a:ext cx="10515600" cy="4052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8">
            <a:extLst>
              <a:ext uri="{FF2B5EF4-FFF2-40B4-BE49-F238E27FC236}">
                <a16:creationId xmlns:a16="http://schemas.microsoft.com/office/drawing/2014/main" id="{D8D37926-3C4B-41C8-EFDB-911300C2434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979841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924193-02B9-9810-A50A-C323F20B00A2}"/>
              </a:ext>
            </a:extLst>
          </p:cNvPr>
          <p:cNvPicPr>
            <a:picLocks noChangeAspect="1"/>
          </p:cNvPicPr>
          <p:nvPr userDrawn="1"/>
        </p:nvPicPr>
        <p:blipFill>
          <a:blip r:embed="rId2"/>
          <a:stretch>
            <a:fillRect/>
          </a:stretch>
        </p:blipFill>
        <p:spPr>
          <a:xfrm>
            <a:off x="0" y="-16112"/>
            <a:ext cx="12192000" cy="6858000"/>
          </a:xfrm>
          <a:prstGeom prst="rect">
            <a:avLst/>
          </a:prstGeom>
        </p:spPr>
      </p:pic>
      <p:sp>
        <p:nvSpPr>
          <p:cNvPr id="2" name="Title 1">
            <a:extLst>
              <a:ext uri="{FF2B5EF4-FFF2-40B4-BE49-F238E27FC236}">
                <a16:creationId xmlns:a16="http://schemas.microsoft.com/office/drawing/2014/main" id="{FE7A35BE-2442-7C64-032F-EEC3B84E842D}"/>
              </a:ext>
            </a:extLst>
          </p:cNvPr>
          <p:cNvSpPr>
            <a:spLocks noGrp="1"/>
          </p:cNvSpPr>
          <p:nvPr>
            <p:ph type="title"/>
          </p:nvPr>
        </p:nvSpPr>
        <p:spPr>
          <a:xfrm>
            <a:off x="838200" y="730525"/>
            <a:ext cx="10515600" cy="2852737"/>
          </a:xfrm>
          <a:prstGeom prst="rect">
            <a:avLst/>
          </a:prstGeom>
        </p:spPr>
        <p:txBody>
          <a:bodyPr anchor="b"/>
          <a:lstStyle>
            <a:lvl1pPr>
              <a:defRPr sz="6000">
                <a:solidFill>
                  <a:srgbClr val="3647B6"/>
                </a:solidFill>
              </a:defRPr>
            </a:lvl1pPr>
          </a:lstStyle>
          <a:p>
            <a:r>
              <a:rPr lang="en-US"/>
              <a:t>Click to edit Master title style</a:t>
            </a:r>
          </a:p>
        </p:txBody>
      </p:sp>
      <p:sp>
        <p:nvSpPr>
          <p:cNvPr id="3" name="Text Placeholder 2">
            <a:extLst>
              <a:ext uri="{FF2B5EF4-FFF2-40B4-BE49-F238E27FC236}">
                <a16:creationId xmlns:a16="http://schemas.microsoft.com/office/drawing/2014/main" id="{9FD8DA3C-9A4F-10ED-C6D4-40AC09EDE511}"/>
              </a:ext>
            </a:extLst>
          </p:cNvPr>
          <p:cNvSpPr>
            <a:spLocks noGrp="1"/>
          </p:cNvSpPr>
          <p:nvPr>
            <p:ph type="body" idx="1"/>
          </p:nvPr>
        </p:nvSpPr>
        <p:spPr>
          <a:xfrm>
            <a:off x="838200" y="3712387"/>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extBox 4">
            <a:extLst>
              <a:ext uri="{FF2B5EF4-FFF2-40B4-BE49-F238E27FC236}">
                <a16:creationId xmlns:a16="http://schemas.microsoft.com/office/drawing/2014/main" id="{F8A65D87-AFBC-843E-1CA6-0F0D9EB66B62}"/>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14110697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55C14D-8924-F22D-FF6C-1CEECDCEA30C}"/>
              </a:ext>
            </a:extLst>
          </p:cNvPr>
          <p:cNvSpPr>
            <a:spLocks noGrp="1"/>
          </p:cNvSpPr>
          <p:nvPr>
            <p:ph sz="half" idx="1"/>
          </p:nvPr>
        </p:nvSpPr>
        <p:spPr>
          <a:xfrm>
            <a:off x="838200" y="2119256"/>
            <a:ext cx="5181600" cy="405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748EB7-DF60-9429-B7C4-F17C2FD19504}"/>
              </a:ext>
            </a:extLst>
          </p:cNvPr>
          <p:cNvSpPr>
            <a:spLocks noGrp="1"/>
          </p:cNvSpPr>
          <p:nvPr>
            <p:ph sz="half" idx="2"/>
          </p:nvPr>
        </p:nvSpPr>
        <p:spPr>
          <a:xfrm>
            <a:off x="6172200" y="2119256"/>
            <a:ext cx="5181600" cy="405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8">
            <a:extLst>
              <a:ext uri="{FF2B5EF4-FFF2-40B4-BE49-F238E27FC236}">
                <a16:creationId xmlns:a16="http://schemas.microsoft.com/office/drawing/2014/main" id="{09305E6D-E633-8F98-0EDC-7F3C0166DB61}"/>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900580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ED5A72-E2F7-0E3B-0DDA-8AEE476CFD6C}"/>
              </a:ext>
            </a:extLst>
          </p:cNvPr>
          <p:cNvSpPr>
            <a:spLocks noGrp="1"/>
          </p:cNvSpPr>
          <p:nvPr>
            <p:ph idx="1"/>
          </p:nvPr>
        </p:nvSpPr>
        <p:spPr>
          <a:xfrm>
            <a:off x="838200" y="2086984"/>
            <a:ext cx="10515600" cy="4052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8">
            <a:extLst>
              <a:ext uri="{FF2B5EF4-FFF2-40B4-BE49-F238E27FC236}">
                <a16:creationId xmlns:a16="http://schemas.microsoft.com/office/drawing/2014/main" id="{D8D37926-3C4B-41C8-EFDB-911300C2434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979841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7D04F-CFDA-AB0A-0CB3-633767A38D3D}"/>
              </a:ext>
            </a:extLst>
          </p:cNvPr>
          <p:cNvSpPr>
            <a:spLocks noGrp="1"/>
          </p:cNvSpPr>
          <p:nvPr>
            <p:ph type="body" idx="1"/>
          </p:nvPr>
        </p:nvSpPr>
        <p:spPr>
          <a:xfrm>
            <a:off x="836612" y="2109863"/>
            <a:ext cx="5157787" cy="6759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E417A7-92FA-2590-1532-B39F1253F89A}"/>
              </a:ext>
            </a:extLst>
          </p:cNvPr>
          <p:cNvSpPr>
            <a:spLocks noGrp="1"/>
          </p:cNvSpPr>
          <p:nvPr>
            <p:ph sz="half" idx="2"/>
          </p:nvPr>
        </p:nvSpPr>
        <p:spPr>
          <a:xfrm>
            <a:off x="839788" y="2861535"/>
            <a:ext cx="5157787" cy="332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83ECC-3794-AE5F-27B5-A74B4DEC7341}"/>
              </a:ext>
            </a:extLst>
          </p:cNvPr>
          <p:cNvSpPr>
            <a:spLocks noGrp="1"/>
          </p:cNvSpPr>
          <p:nvPr>
            <p:ph type="body" sz="quarter" idx="3"/>
          </p:nvPr>
        </p:nvSpPr>
        <p:spPr>
          <a:xfrm>
            <a:off x="6172200" y="2109863"/>
            <a:ext cx="5183188" cy="6759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4E5DA7-1D14-860C-86DA-E26B78A695EF}"/>
              </a:ext>
            </a:extLst>
          </p:cNvPr>
          <p:cNvSpPr>
            <a:spLocks noGrp="1"/>
          </p:cNvSpPr>
          <p:nvPr>
            <p:ph sz="quarter" idx="4"/>
          </p:nvPr>
        </p:nvSpPr>
        <p:spPr>
          <a:xfrm>
            <a:off x="6172200" y="2861535"/>
            <a:ext cx="5183188" cy="332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8">
            <a:extLst>
              <a:ext uri="{FF2B5EF4-FFF2-40B4-BE49-F238E27FC236}">
                <a16:creationId xmlns:a16="http://schemas.microsoft.com/office/drawing/2014/main" id="{AA033EDD-4130-6D25-944B-3C4E62F04A5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534136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FE5DF1-48AB-E0EB-F43E-6ACA748DB73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A5A7959-19EC-57EE-7E3C-D0AA505DBDFA}"/>
              </a:ext>
            </a:extLst>
          </p:cNvPr>
          <p:cNvSpPr>
            <a:spLocks noGrp="1"/>
          </p:cNvSpPr>
          <p:nvPr>
            <p:ph type="title"/>
          </p:nvPr>
        </p:nvSpPr>
        <p:spPr>
          <a:xfrm>
            <a:off x="838200" y="2882157"/>
            <a:ext cx="10515600" cy="1093686"/>
          </a:xfrm>
          <a:prstGeom prst="rect">
            <a:avLst/>
          </a:prstGeom>
        </p:spPr>
        <p:txBody>
          <a:bodyPr>
            <a:normAutofit/>
          </a:bodyPr>
          <a:lstStyle>
            <a:lvl1pPr>
              <a:defRPr sz="6000">
                <a:solidFill>
                  <a:srgbClr val="3647B6"/>
                </a:solidFill>
              </a:defRPr>
            </a:lvl1pPr>
          </a:lstStyle>
          <a:p>
            <a:r>
              <a:rPr lang="en-US"/>
              <a:t>Click to edit Master title style</a:t>
            </a:r>
          </a:p>
        </p:txBody>
      </p:sp>
      <p:sp>
        <p:nvSpPr>
          <p:cNvPr id="3" name="TextBox 2">
            <a:extLst>
              <a:ext uri="{FF2B5EF4-FFF2-40B4-BE49-F238E27FC236}">
                <a16:creationId xmlns:a16="http://schemas.microsoft.com/office/drawing/2014/main" id="{220BCF7B-22B6-6253-4D64-9AD634D23090}"/>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4505197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BAB681-AC2C-C77A-18CF-DCFBC5F41761}"/>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extBox 1">
            <a:extLst>
              <a:ext uri="{FF2B5EF4-FFF2-40B4-BE49-F238E27FC236}">
                <a16:creationId xmlns:a16="http://schemas.microsoft.com/office/drawing/2014/main" id="{BF0BC1E5-8CCE-BA2E-FCAF-D803E35C5BB4}"/>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18372256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FF6852-088F-2460-26AE-643C01A590A3}"/>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EC0DFDD0-A0F2-83DC-8B7C-F0E0195703D2}"/>
              </a:ext>
            </a:extLst>
          </p:cNvPr>
          <p:cNvSpPr>
            <a:spLocks noGrp="1"/>
          </p:cNvSpPr>
          <p:nvPr>
            <p:ph type="title"/>
          </p:nvPr>
        </p:nvSpPr>
        <p:spPr>
          <a:xfrm>
            <a:off x="821168" y="996950"/>
            <a:ext cx="3932237" cy="1600200"/>
          </a:xfrm>
          <a:prstGeom prst="rect">
            <a:avLst/>
          </a:prstGeom>
        </p:spPr>
        <p:txBody>
          <a:bodyPr anchor="t"/>
          <a:lstStyle>
            <a:lvl1pPr>
              <a:defRPr sz="32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817D2E1-E1A8-E3A2-FBE0-B7BCE986DF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7E9988-0A31-7185-4BB3-3C4229E09964}"/>
              </a:ext>
            </a:extLst>
          </p:cNvPr>
          <p:cNvSpPr>
            <a:spLocks noGrp="1"/>
          </p:cNvSpPr>
          <p:nvPr>
            <p:ph type="body" sz="half" idx="2"/>
          </p:nvPr>
        </p:nvSpPr>
        <p:spPr>
          <a:xfrm>
            <a:off x="821169" y="2774373"/>
            <a:ext cx="3932237" cy="308667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a:extLst>
              <a:ext uri="{FF2B5EF4-FFF2-40B4-BE49-F238E27FC236}">
                <a16:creationId xmlns:a16="http://schemas.microsoft.com/office/drawing/2014/main" id="{41D28B3D-8AA7-7411-73DB-702ACCECC369}"/>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27183813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691A5A-4639-4A17-81AE-6B9D409E829A}"/>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3" name="Picture Placeholder 2">
            <a:extLst>
              <a:ext uri="{FF2B5EF4-FFF2-40B4-BE49-F238E27FC236}">
                <a16:creationId xmlns:a16="http://schemas.microsoft.com/office/drawing/2014/main" id="{B047FD8C-2415-7AF2-D9F7-2FD9A5E45B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Title 1">
            <a:extLst>
              <a:ext uri="{FF2B5EF4-FFF2-40B4-BE49-F238E27FC236}">
                <a16:creationId xmlns:a16="http://schemas.microsoft.com/office/drawing/2014/main" id="{375B6969-06CB-5136-72BE-7F36D6601CE5}"/>
              </a:ext>
            </a:extLst>
          </p:cNvPr>
          <p:cNvSpPr>
            <a:spLocks noGrp="1"/>
          </p:cNvSpPr>
          <p:nvPr>
            <p:ph type="title"/>
          </p:nvPr>
        </p:nvSpPr>
        <p:spPr>
          <a:xfrm>
            <a:off x="821168" y="996950"/>
            <a:ext cx="3932237" cy="1600200"/>
          </a:xfrm>
          <a:prstGeom prst="rect">
            <a:avLst/>
          </a:prstGeom>
        </p:spPr>
        <p:txBody>
          <a:bodyPr anchor="t"/>
          <a:lstStyle>
            <a:lvl1pPr>
              <a:defRPr sz="3200">
                <a:solidFill>
                  <a:schemeClr val="tx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15190A3B-C978-9A37-3EC2-7DD786CF8935}"/>
              </a:ext>
            </a:extLst>
          </p:cNvPr>
          <p:cNvSpPr>
            <a:spLocks noGrp="1"/>
          </p:cNvSpPr>
          <p:nvPr>
            <p:ph type="body" sz="half" idx="2"/>
          </p:nvPr>
        </p:nvSpPr>
        <p:spPr>
          <a:xfrm>
            <a:off x="821169" y="2774373"/>
            <a:ext cx="3932237" cy="308667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extBox 1">
            <a:extLst>
              <a:ext uri="{FF2B5EF4-FFF2-40B4-BE49-F238E27FC236}">
                <a16:creationId xmlns:a16="http://schemas.microsoft.com/office/drawing/2014/main" id="{3D551DB3-822F-D681-37C0-3180279A1079}"/>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1859919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161766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5855443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1_Two Content">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1097280" y="286603"/>
            <a:ext cx="10058400" cy="1450800"/>
          </a:xfrm>
          <a:prstGeom prst="rect">
            <a:avLst/>
          </a:prstGeom>
          <a:noFill/>
          <a:ln>
            <a:noFill/>
          </a:ln>
        </p:spPr>
        <p:txBody>
          <a:bodyPr spcFirstLastPara="1" wrap="square" lIns="68575" tIns="34275" rIns="68575" bIns="34275" anchor="b" anchorCtr="0">
            <a:normAutofit/>
          </a:bodyPr>
          <a:lstStyle>
            <a:lvl1pPr lvl="0" algn="l" rtl="0">
              <a:lnSpc>
                <a:spcPct val="85000"/>
              </a:lnSpc>
              <a:spcBef>
                <a:spcPts val="0"/>
              </a:spcBef>
              <a:spcAft>
                <a:spcPts val="0"/>
              </a:spcAft>
              <a:buClr>
                <a:srgbClr val="3F3F3F"/>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6" name="Google Shape;76;p16"/>
          <p:cNvSpPr txBox="1">
            <a:spLocks noGrp="1"/>
          </p:cNvSpPr>
          <p:nvPr>
            <p:ph type="body" idx="1"/>
          </p:nvPr>
        </p:nvSpPr>
        <p:spPr>
          <a:xfrm>
            <a:off x="1097279" y="1845733"/>
            <a:ext cx="4937600" cy="4023200"/>
          </a:xfrm>
          <a:prstGeom prst="rect">
            <a:avLst/>
          </a:prstGeom>
          <a:noFill/>
          <a:ln>
            <a:noFill/>
          </a:ln>
        </p:spPr>
        <p:txBody>
          <a:bodyPr spcFirstLastPara="1" wrap="square" lIns="0" tIns="34275" rIns="0" bIns="34275" anchor="t" anchorCtr="0">
            <a:normAutofit/>
          </a:bodyPr>
          <a:lstStyle>
            <a:lvl1pPr marL="609585" lvl="0" indent="-423323" algn="l" rtl="0">
              <a:lnSpc>
                <a:spcPct val="90000"/>
              </a:lnSpc>
              <a:spcBef>
                <a:spcPts val="1200"/>
              </a:spcBef>
              <a:spcAft>
                <a:spcPts val="0"/>
              </a:spcAft>
              <a:buSzPts val="1400"/>
              <a:buChar char=" "/>
              <a:defRPr/>
            </a:lvl1pPr>
            <a:lvl2pPr marL="1219170" lvl="1" indent="-423323" algn="l" rtl="0">
              <a:lnSpc>
                <a:spcPct val="90000"/>
              </a:lnSpc>
              <a:spcBef>
                <a:spcPts val="267"/>
              </a:spcBef>
              <a:spcAft>
                <a:spcPts val="0"/>
              </a:spcAft>
              <a:buSzPts val="1400"/>
              <a:buChar char="◦"/>
              <a:defRPr/>
            </a:lvl2pPr>
            <a:lvl3pPr marL="1828754" lvl="2" indent="-423323" algn="l" rtl="0">
              <a:lnSpc>
                <a:spcPct val="90000"/>
              </a:lnSpc>
              <a:spcBef>
                <a:spcPts val="400"/>
              </a:spcBef>
              <a:spcAft>
                <a:spcPts val="0"/>
              </a:spcAft>
              <a:buSzPts val="1400"/>
              <a:buChar char="◦"/>
              <a:defRPr/>
            </a:lvl3pPr>
            <a:lvl4pPr marL="2438339" lvl="3" indent="-423323" algn="l" rtl="0">
              <a:lnSpc>
                <a:spcPct val="90000"/>
              </a:lnSpc>
              <a:spcBef>
                <a:spcPts val="400"/>
              </a:spcBef>
              <a:spcAft>
                <a:spcPts val="0"/>
              </a:spcAft>
              <a:buSzPts val="1400"/>
              <a:buChar char="◦"/>
              <a:defRPr/>
            </a:lvl4pPr>
            <a:lvl5pPr marL="3047924" lvl="4" indent="-423323" algn="l" rtl="0">
              <a:lnSpc>
                <a:spcPct val="90000"/>
              </a:lnSpc>
              <a:spcBef>
                <a:spcPts val="400"/>
              </a:spcBef>
              <a:spcAft>
                <a:spcPts val="0"/>
              </a:spcAft>
              <a:buSzPts val="1400"/>
              <a:buChar char="◦"/>
              <a:defRPr/>
            </a:lvl5pPr>
            <a:lvl6pPr marL="3657509" lvl="5" indent="-423323" algn="l" rtl="0">
              <a:lnSpc>
                <a:spcPct val="90000"/>
              </a:lnSpc>
              <a:spcBef>
                <a:spcPts val="400"/>
              </a:spcBef>
              <a:spcAft>
                <a:spcPts val="0"/>
              </a:spcAft>
              <a:buSzPts val="1400"/>
              <a:buChar char="◦"/>
              <a:defRPr/>
            </a:lvl6pPr>
            <a:lvl7pPr marL="4267093" lvl="6" indent="-423323" algn="l" rtl="0">
              <a:lnSpc>
                <a:spcPct val="90000"/>
              </a:lnSpc>
              <a:spcBef>
                <a:spcPts val="400"/>
              </a:spcBef>
              <a:spcAft>
                <a:spcPts val="0"/>
              </a:spcAft>
              <a:buSzPts val="1400"/>
              <a:buChar char="◦"/>
              <a:defRPr/>
            </a:lvl7pPr>
            <a:lvl8pPr marL="4876678" lvl="7" indent="-423323" algn="l" rtl="0">
              <a:lnSpc>
                <a:spcPct val="90000"/>
              </a:lnSpc>
              <a:spcBef>
                <a:spcPts val="400"/>
              </a:spcBef>
              <a:spcAft>
                <a:spcPts val="0"/>
              </a:spcAft>
              <a:buSzPts val="1400"/>
              <a:buChar char="◦"/>
              <a:defRPr/>
            </a:lvl8pPr>
            <a:lvl9pPr marL="5486263" lvl="8" indent="-423323" algn="l" rtl="0">
              <a:lnSpc>
                <a:spcPct val="90000"/>
              </a:lnSpc>
              <a:spcBef>
                <a:spcPts val="400"/>
              </a:spcBef>
              <a:spcAft>
                <a:spcPts val="400"/>
              </a:spcAft>
              <a:buSzPts val="1400"/>
              <a:buChar char="◦"/>
              <a:defRPr/>
            </a:lvl9pPr>
          </a:lstStyle>
          <a:p>
            <a:endParaRPr/>
          </a:p>
        </p:txBody>
      </p:sp>
      <p:sp>
        <p:nvSpPr>
          <p:cNvPr id="77" name="Google Shape;77;p16"/>
          <p:cNvSpPr txBox="1">
            <a:spLocks noGrp="1"/>
          </p:cNvSpPr>
          <p:nvPr>
            <p:ph type="body" idx="2"/>
          </p:nvPr>
        </p:nvSpPr>
        <p:spPr>
          <a:xfrm>
            <a:off x="6217920" y="1845735"/>
            <a:ext cx="4937600" cy="4023200"/>
          </a:xfrm>
          <a:prstGeom prst="rect">
            <a:avLst/>
          </a:prstGeom>
          <a:noFill/>
          <a:ln>
            <a:noFill/>
          </a:ln>
        </p:spPr>
        <p:txBody>
          <a:bodyPr spcFirstLastPara="1" wrap="square" lIns="0" tIns="34275" rIns="0" bIns="34275" anchor="t" anchorCtr="0">
            <a:normAutofit/>
          </a:bodyPr>
          <a:lstStyle>
            <a:lvl1pPr marL="609585" lvl="0" indent="-423323" algn="l" rtl="0">
              <a:lnSpc>
                <a:spcPct val="90000"/>
              </a:lnSpc>
              <a:spcBef>
                <a:spcPts val="1200"/>
              </a:spcBef>
              <a:spcAft>
                <a:spcPts val="0"/>
              </a:spcAft>
              <a:buSzPts val="1400"/>
              <a:buChar char=" "/>
              <a:defRPr/>
            </a:lvl1pPr>
            <a:lvl2pPr marL="1219170" lvl="1" indent="-423323" algn="l" rtl="0">
              <a:lnSpc>
                <a:spcPct val="90000"/>
              </a:lnSpc>
              <a:spcBef>
                <a:spcPts val="267"/>
              </a:spcBef>
              <a:spcAft>
                <a:spcPts val="0"/>
              </a:spcAft>
              <a:buSzPts val="1400"/>
              <a:buChar char="◦"/>
              <a:defRPr/>
            </a:lvl2pPr>
            <a:lvl3pPr marL="1828754" lvl="2" indent="-423323" algn="l" rtl="0">
              <a:lnSpc>
                <a:spcPct val="90000"/>
              </a:lnSpc>
              <a:spcBef>
                <a:spcPts val="400"/>
              </a:spcBef>
              <a:spcAft>
                <a:spcPts val="0"/>
              </a:spcAft>
              <a:buSzPts val="1400"/>
              <a:buChar char="◦"/>
              <a:defRPr/>
            </a:lvl3pPr>
            <a:lvl4pPr marL="2438339" lvl="3" indent="-423323" algn="l" rtl="0">
              <a:lnSpc>
                <a:spcPct val="90000"/>
              </a:lnSpc>
              <a:spcBef>
                <a:spcPts val="400"/>
              </a:spcBef>
              <a:spcAft>
                <a:spcPts val="0"/>
              </a:spcAft>
              <a:buSzPts val="1400"/>
              <a:buChar char="◦"/>
              <a:defRPr/>
            </a:lvl4pPr>
            <a:lvl5pPr marL="3047924" lvl="4" indent="-423323" algn="l" rtl="0">
              <a:lnSpc>
                <a:spcPct val="90000"/>
              </a:lnSpc>
              <a:spcBef>
                <a:spcPts val="400"/>
              </a:spcBef>
              <a:spcAft>
                <a:spcPts val="0"/>
              </a:spcAft>
              <a:buSzPts val="1400"/>
              <a:buChar char="◦"/>
              <a:defRPr/>
            </a:lvl5pPr>
            <a:lvl6pPr marL="3657509" lvl="5" indent="-423323" algn="l" rtl="0">
              <a:lnSpc>
                <a:spcPct val="90000"/>
              </a:lnSpc>
              <a:spcBef>
                <a:spcPts val="400"/>
              </a:spcBef>
              <a:spcAft>
                <a:spcPts val="0"/>
              </a:spcAft>
              <a:buSzPts val="1400"/>
              <a:buChar char="◦"/>
              <a:defRPr/>
            </a:lvl6pPr>
            <a:lvl7pPr marL="4267093" lvl="6" indent="-423323" algn="l" rtl="0">
              <a:lnSpc>
                <a:spcPct val="90000"/>
              </a:lnSpc>
              <a:spcBef>
                <a:spcPts val="400"/>
              </a:spcBef>
              <a:spcAft>
                <a:spcPts val="0"/>
              </a:spcAft>
              <a:buSzPts val="1400"/>
              <a:buChar char="◦"/>
              <a:defRPr/>
            </a:lvl7pPr>
            <a:lvl8pPr marL="4876678" lvl="7" indent="-423323" algn="l" rtl="0">
              <a:lnSpc>
                <a:spcPct val="90000"/>
              </a:lnSpc>
              <a:spcBef>
                <a:spcPts val="400"/>
              </a:spcBef>
              <a:spcAft>
                <a:spcPts val="0"/>
              </a:spcAft>
              <a:buSzPts val="1400"/>
              <a:buChar char="◦"/>
              <a:defRPr/>
            </a:lvl8pPr>
            <a:lvl9pPr marL="5486263" lvl="8" indent="-423323" algn="l" rtl="0">
              <a:lnSpc>
                <a:spcPct val="90000"/>
              </a:lnSpc>
              <a:spcBef>
                <a:spcPts val="400"/>
              </a:spcBef>
              <a:spcAft>
                <a:spcPts val="400"/>
              </a:spcAft>
              <a:buSzPts val="1400"/>
              <a:buChar char="◦"/>
              <a:defRPr/>
            </a:lvl9pPr>
          </a:lstStyle>
          <a:p>
            <a:endParaRPr/>
          </a:p>
        </p:txBody>
      </p:sp>
      <p:sp>
        <p:nvSpPr>
          <p:cNvPr id="78" name="Google Shape;78;p16"/>
          <p:cNvSpPr txBox="1">
            <a:spLocks noGrp="1"/>
          </p:cNvSpPr>
          <p:nvPr>
            <p:ph type="dt" idx="10"/>
          </p:nvPr>
        </p:nvSpPr>
        <p:spPr>
          <a:xfrm>
            <a:off x="1097280" y="6459785"/>
            <a:ext cx="24724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9" name="Google Shape;79;p16"/>
          <p:cNvSpPr txBox="1">
            <a:spLocks noGrp="1"/>
          </p:cNvSpPr>
          <p:nvPr>
            <p:ph type="ftr" idx="11"/>
          </p:nvPr>
        </p:nvSpPr>
        <p:spPr>
          <a:xfrm>
            <a:off x="3686185" y="6459785"/>
            <a:ext cx="4822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0" name="Google Shape;80;p16"/>
          <p:cNvSpPr txBox="1">
            <a:spLocks noGrp="1"/>
          </p:cNvSpPr>
          <p:nvPr>
            <p:ph type="sldNum" idx="12"/>
          </p:nvPr>
        </p:nvSpPr>
        <p:spPr>
          <a:xfrm>
            <a:off x="9900459" y="6459785"/>
            <a:ext cx="13120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800"/>
              <a:buFont typeface="Arial"/>
              <a:buNone/>
              <a:defRPr sz="1067" b="0" i="0" u="none" strike="noStrike" cap="none">
                <a:solidFill>
                  <a:srgbClr val="FFFFFF"/>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173030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7" name="Picture Placeholder 85">
            <a:extLst>
              <a:ext uri="{FF2B5EF4-FFF2-40B4-BE49-F238E27FC236}">
                <a16:creationId xmlns:a16="http://schemas.microsoft.com/office/drawing/2014/main" id="{27C8F013-58D5-4ABD-B2CB-0431FD14933E}"/>
              </a:ext>
            </a:extLst>
          </p:cNvPr>
          <p:cNvSpPr>
            <a:spLocks noGrp="1"/>
          </p:cNvSpPr>
          <p:nvPr userDrawn="1">
            <p:ph type="pic" sz="quarter" idx="29"/>
          </p:nvPr>
        </p:nvSpPr>
        <p:spPr>
          <a:xfrm>
            <a:off x="884309" y="918636"/>
            <a:ext cx="950400" cy="687600"/>
          </a:xfrm>
        </p:spPr>
        <p:txBody>
          <a:bodyPr anchor="ctr" anchorCtr="0">
            <a:normAutofit/>
          </a:bodyPr>
          <a:lstStyle>
            <a:lvl1pPr marL="0" indent="0" algn="ctr">
              <a:buNone/>
              <a:defRPr sz="1200"/>
            </a:lvl1pPr>
          </a:lstStyle>
          <a:p>
            <a:r>
              <a:rPr lang="en-US"/>
              <a:t>Click icon to add picture</a:t>
            </a:r>
            <a:endParaRPr lang="ru-RU"/>
          </a:p>
        </p:txBody>
      </p:sp>
      <p:sp>
        <p:nvSpPr>
          <p:cNvPr id="2" name="Title 1">
            <a:extLst>
              <a:ext uri="{FF2B5EF4-FFF2-40B4-BE49-F238E27FC236}">
                <a16:creationId xmlns:a16="http://schemas.microsoft.com/office/drawing/2014/main" id="{B75257CB-11D8-4D35-A676-05EDEFAA2116}"/>
              </a:ext>
            </a:extLst>
          </p:cNvPr>
          <p:cNvSpPr>
            <a:spLocks noGrp="1"/>
          </p:cNvSpPr>
          <p:nvPr>
            <p:ph type="ctrTitle"/>
          </p:nvPr>
        </p:nvSpPr>
        <p:spPr>
          <a:xfrm>
            <a:off x="2731590" y="595088"/>
            <a:ext cx="8617176" cy="793932"/>
          </a:xfrm>
        </p:spPr>
        <p:txBody>
          <a:bodyPr anchor="b">
            <a:normAutofit/>
          </a:bodyPr>
          <a:lstStyle>
            <a:lvl1pPr algn="r">
              <a:defRPr sz="4400" b="1">
                <a:solidFill>
                  <a:schemeClr val="accent1"/>
                </a:solidFill>
              </a:defRPr>
            </a:lvl1pPr>
          </a:lstStyle>
          <a:p>
            <a:r>
              <a:rPr lang="en-US"/>
              <a:t>Click to edit Master title style</a:t>
            </a:r>
            <a:endParaRPr lang="ru-RU"/>
          </a:p>
        </p:txBody>
      </p:sp>
      <p:sp>
        <p:nvSpPr>
          <p:cNvPr id="3" name="Subtitle 2">
            <a:extLst>
              <a:ext uri="{FF2B5EF4-FFF2-40B4-BE49-F238E27FC236}">
                <a16:creationId xmlns:a16="http://schemas.microsoft.com/office/drawing/2014/main" id="{FDA622EE-EB76-4F63-BF73-21A4E7D3C73B}"/>
              </a:ext>
            </a:extLst>
          </p:cNvPr>
          <p:cNvSpPr>
            <a:spLocks noGrp="1"/>
          </p:cNvSpPr>
          <p:nvPr>
            <p:ph type="subTitle" idx="1"/>
          </p:nvPr>
        </p:nvSpPr>
        <p:spPr>
          <a:xfrm>
            <a:off x="2731590" y="1404941"/>
            <a:ext cx="8617176" cy="481916"/>
          </a:xfrm>
        </p:spPr>
        <p:txBody>
          <a:bodyPr>
            <a:noAutofit/>
          </a:bodyPr>
          <a:lstStyle>
            <a:lvl1pPr marL="0" indent="0" algn="r">
              <a:buNone/>
              <a:defRPr sz="2800" i="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19" name="Rectangle 18">
            <a:extLst>
              <a:ext uri="{FF2B5EF4-FFF2-40B4-BE49-F238E27FC236}">
                <a16:creationId xmlns:a16="http://schemas.microsoft.com/office/drawing/2014/main" id="{50D56C11-4279-4A7A-8ED5-B3CC4B49EBCE}"/>
              </a:ext>
            </a:extLst>
          </p:cNvPr>
          <p:cNvSpPr/>
          <p:nvPr userDrawn="1"/>
        </p:nvSpPr>
        <p:spPr>
          <a:xfrm>
            <a:off x="874714" y="2404913"/>
            <a:ext cx="11317286" cy="630936"/>
          </a:xfrm>
          <a:prstGeom prst="rect">
            <a:avLst/>
          </a:prstGeom>
          <a:solidFill>
            <a:srgbClr val="DEE6E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68" name="Text Placeholder 67">
            <a:extLst>
              <a:ext uri="{FF2B5EF4-FFF2-40B4-BE49-F238E27FC236}">
                <a16:creationId xmlns:a16="http://schemas.microsoft.com/office/drawing/2014/main" id="{1448BB1C-FCE0-4368-9454-1C343179F825}"/>
              </a:ext>
            </a:extLst>
          </p:cNvPr>
          <p:cNvSpPr>
            <a:spLocks noGrp="1"/>
          </p:cNvSpPr>
          <p:nvPr userDrawn="1">
            <p:ph type="body" sz="quarter" idx="14" hasCustomPrompt="1"/>
          </p:nvPr>
        </p:nvSpPr>
        <p:spPr>
          <a:xfrm>
            <a:off x="999868"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a:t>20XX</a:t>
            </a:r>
            <a:endParaRPr lang="ru-RU"/>
          </a:p>
        </p:txBody>
      </p:sp>
      <p:sp>
        <p:nvSpPr>
          <p:cNvPr id="75" name="Text Placeholder 67">
            <a:extLst>
              <a:ext uri="{FF2B5EF4-FFF2-40B4-BE49-F238E27FC236}">
                <a16:creationId xmlns:a16="http://schemas.microsoft.com/office/drawing/2014/main" id="{0F809E17-A64D-4926-86F9-F23BA9D43374}"/>
              </a:ext>
            </a:extLst>
          </p:cNvPr>
          <p:cNvSpPr>
            <a:spLocks noGrp="1"/>
          </p:cNvSpPr>
          <p:nvPr userDrawn="1">
            <p:ph type="body" sz="quarter" idx="19" hasCustomPrompt="1"/>
          </p:nvPr>
        </p:nvSpPr>
        <p:spPr>
          <a:xfrm>
            <a:off x="1002003" y="3176106"/>
            <a:ext cx="1697037" cy="368946"/>
          </a:xfrm>
        </p:spPr>
        <p:txBody>
          <a:bodyPr>
            <a:noAutofit/>
          </a:bodyPr>
          <a:lstStyle>
            <a:lvl1pPr marL="0" indent="0">
              <a:buNone/>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a:t>Step 1</a:t>
            </a:r>
            <a:endParaRPr lang="ru-RU"/>
          </a:p>
        </p:txBody>
      </p:sp>
      <p:sp>
        <p:nvSpPr>
          <p:cNvPr id="80" name="Text Placeholder 67">
            <a:extLst>
              <a:ext uri="{FF2B5EF4-FFF2-40B4-BE49-F238E27FC236}">
                <a16:creationId xmlns:a16="http://schemas.microsoft.com/office/drawing/2014/main" id="{CEAEBD1B-4DD3-4194-BDB3-E70AEE2E0CDB}"/>
              </a:ext>
            </a:extLst>
          </p:cNvPr>
          <p:cNvSpPr>
            <a:spLocks noGrp="1"/>
          </p:cNvSpPr>
          <p:nvPr userDrawn="1">
            <p:ph type="body" sz="quarter" idx="24"/>
          </p:nvPr>
        </p:nvSpPr>
        <p:spPr>
          <a:xfrm>
            <a:off x="999868" y="3580663"/>
            <a:ext cx="1697037" cy="1414919"/>
          </a:xfrm>
        </p:spPr>
        <p:txBody>
          <a:bodyPr>
            <a:noAutofit/>
          </a:bodyPr>
          <a:lstStyle>
            <a:lvl1pPr marL="0" indent="0">
              <a:buNone/>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a:t>Click to edit Master text styles</a:t>
            </a:r>
          </a:p>
        </p:txBody>
      </p:sp>
      <p:sp>
        <p:nvSpPr>
          <p:cNvPr id="69" name="Text Placeholder 67">
            <a:extLst>
              <a:ext uri="{FF2B5EF4-FFF2-40B4-BE49-F238E27FC236}">
                <a16:creationId xmlns:a16="http://schemas.microsoft.com/office/drawing/2014/main" id="{D78D23EB-5D9F-4540-94A3-08DBF7B8B91F}"/>
              </a:ext>
            </a:extLst>
          </p:cNvPr>
          <p:cNvSpPr>
            <a:spLocks noGrp="1"/>
          </p:cNvSpPr>
          <p:nvPr userDrawn="1">
            <p:ph type="body" sz="quarter" idx="15" hasCustomPrompt="1"/>
          </p:nvPr>
        </p:nvSpPr>
        <p:spPr>
          <a:xfrm>
            <a:off x="3076929"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a:t>20XX</a:t>
            </a:r>
            <a:endParaRPr lang="ru-RU"/>
          </a:p>
        </p:txBody>
      </p:sp>
      <p:sp>
        <p:nvSpPr>
          <p:cNvPr id="76" name="Text Placeholder 67">
            <a:extLst>
              <a:ext uri="{FF2B5EF4-FFF2-40B4-BE49-F238E27FC236}">
                <a16:creationId xmlns:a16="http://schemas.microsoft.com/office/drawing/2014/main" id="{52C8DAAC-AC34-4ADE-B88F-1C9288A5AEAB}"/>
              </a:ext>
            </a:extLst>
          </p:cNvPr>
          <p:cNvSpPr>
            <a:spLocks noGrp="1"/>
          </p:cNvSpPr>
          <p:nvPr userDrawn="1">
            <p:ph type="body" sz="quarter" idx="20" hasCustomPrompt="1"/>
          </p:nvPr>
        </p:nvSpPr>
        <p:spPr>
          <a:xfrm>
            <a:off x="3079064" y="3176106"/>
            <a:ext cx="1697037" cy="368946"/>
          </a:xfrm>
        </p:spPr>
        <p:txBody>
          <a:bodyPr>
            <a:noAutofit/>
          </a:bodyPr>
          <a:lstStyle>
            <a:lvl1pPr marL="0" indent="0">
              <a:buNone/>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a:t>Step 2</a:t>
            </a:r>
            <a:endParaRPr lang="ru-RU"/>
          </a:p>
        </p:txBody>
      </p:sp>
      <p:sp>
        <p:nvSpPr>
          <p:cNvPr id="81" name="Text Placeholder 67">
            <a:extLst>
              <a:ext uri="{FF2B5EF4-FFF2-40B4-BE49-F238E27FC236}">
                <a16:creationId xmlns:a16="http://schemas.microsoft.com/office/drawing/2014/main" id="{11C83BFB-0EB8-4D80-943B-BA7A252D4DFE}"/>
              </a:ext>
            </a:extLst>
          </p:cNvPr>
          <p:cNvSpPr>
            <a:spLocks noGrp="1"/>
          </p:cNvSpPr>
          <p:nvPr userDrawn="1">
            <p:ph type="body" sz="quarter" idx="25"/>
          </p:nvPr>
        </p:nvSpPr>
        <p:spPr>
          <a:xfrm>
            <a:off x="3076929" y="3580663"/>
            <a:ext cx="1697037" cy="1414919"/>
          </a:xfrm>
        </p:spPr>
        <p:txBody>
          <a:bodyPr>
            <a:noAutofit/>
          </a:bodyPr>
          <a:lstStyle>
            <a:lvl1pPr marL="0" indent="0">
              <a:buNone/>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a:t>Click to edit Master text styles</a:t>
            </a:r>
          </a:p>
        </p:txBody>
      </p:sp>
      <p:sp>
        <p:nvSpPr>
          <p:cNvPr id="70" name="Text Placeholder 67">
            <a:extLst>
              <a:ext uri="{FF2B5EF4-FFF2-40B4-BE49-F238E27FC236}">
                <a16:creationId xmlns:a16="http://schemas.microsoft.com/office/drawing/2014/main" id="{4ED1DE17-B2BC-417B-BFB0-D3CDF7209734}"/>
              </a:ext>
            </a:extLst>
          </p:cNvPr>
          <p:cNvSpPr>
            <a:spLocks noGrp="1"/>
          </p:cNvSpPr>
          <p:nvPr userDrawn="1">
            <p:ph type="body" sz="quarter" idx="16" hasCustomPrompt="1"/>
          </p:nvPr>
        </p:nvSpPr>
        <p:spPr>
          <a:xfrm>
            <a:off x="5153990"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a:t>20XX</a:t>
            </a:r>
            <a:endParaRPr lang="ru-RU"/>
          </a:p>
        </p:txBody>
      </p:sp>
      <p:sp>
        <p:nvSpPr>
          <p:cNvPr id="77" name="Text Placeholder 67">
            <a:extLst>
              <a:ext uri="{FF2B5EF4-FFF2-40B4-BE49-F238E27FC236}">
                <a16:creationId xmlns:a16="http://schemas.microsoft.com/office/drawing/2014/main" id="{2406C601-7B6F-4E9D-A973-B2CC92C0DDA5}"/>
              </a:ext>
            </a:extLst>
          </p:cNvPr>
          <p:cNvSpPr>
            <a:spLocks noGrp="1"/>
          </p:cNvSpPr>
          <p:nvPr userDrawn="1">
            <p:ph type="body" sz="quarter" idx="21" hasCustomPrompt="1"/>
          </p:nvPr>
        </p:nvSpPr>
        <p:spPr>
          <a:xfrm>
            <a:off x="5156125" y="3176106"/>
            <a:ext cx="1697037" cy="36894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Step 3</a:t>
            </a:r>
            <a:endParaRPr lang="ru-RU"/>
          </a:p>
        </p:txBody>
      </p:sp>
      <p:sp>
        <p:nvSpPr>
          <p:cNvPr id="82" name="Text Placeholder 67">
            <a:extLst>
              <a:ext uri="{FF2B5EF4-FFF2-40B4-BE49-F238E27FC236}">
                <a16:creationId xmlns:a16="http://schemas.microsoft.com/office/drawing/2014/main" id="{1863E5AC-A2CE-4EFB-9433-5F599B2B061F}"/>
              </a:ext>
            </a:extLst>
          </p:cNvPr>
          <p:cNvSpPr>
            <a:spLocks noGrp="1"/>
          </p:cNvSpPr>
          <p:nvPr userDrawn="1">
            <p:ph type="body" sz="quarter" idx="26"/>
          </p:nvPr>
        </p:nvSpPr>
        <p:spPr>
          <a:xfrm>
            <a:off x="5153990" y="3580663"/>
            <a:ext cx="1697037" cy="141491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71" name="Text Placeholder 67">
            <a:extLst>
              <a:ext uri="{FF2B5EF4-FFF2-40B4-BE49-F238E27FC236}">
                <a16:creationId xmlns:a16="http://schemas.microsoft.com/office/drawing/2014/main" id="{166A426C-5268-45E2-8D57-A0DC553E0187}"/>
              </a:ext>
            </a:extLst>
          </p:cNvPr>
          <p:cNvSpPr>
            <a:spLocks noGrp="1"/>
          </p:cNvSpPr>
          <p:nvPr userDrawn="1">
            <p:ph type="body" sz="quarter" idx="17" hasCustomPrompt="1"/>
          </p:nvPr>
        </p:nvSpPr>
        <p:spPr>
          <a:xfrm>
            <a:off x="7231051"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a:t>20XX</a:t>
            </a:r>
            <a:endParaRPr lang="ru-RU"/>
          </a:p>
        </p:txBody>
      </p:sp>
      <p:sp>
        <p:nvSpPr>
          <p:cNvPr id="78" name="Text Placeholder 67">
            <a:extLst>
              <a:ext uri="{FF2B5EF4-FFF2-40B4-BE49-F238E27FC236}">
                <a16:creationId xmlns:a16="http://schemas.microsoft.com/office/drawing/2014/main" id="{84AA07B3-267A-4EF3-884B-C7811E2A82E2}"/>
              </a:ext>
            </a:extLst>
          </p:cNvPr>
          <p:cNvSpPr>
            <a:spLocks noGrp="1"/>
          </p:cNvSpPr>
          <p:nvPr userDrawn="1">
            <p:ph type="body" sz="quarter" idx="22" hasCustomPrompt="1"/>
          </p:nvPr>
        </p:nvSpPr>
        <p:spPr>
          <a:xfrm>
            <a:off x="7233186" y="3176106"/>
            <a:ext cx="1697037" cy="36894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Step 4</a:t>
            </a:r>
            <a:endParaRPr lang="ru-RU"/>
          </a:p>
        </p:txBody>
      </p:sp>
      <p:sp>
        <p:nvSpPr>
          <p:cNvPr id="83" name="Text Placeholder 67">
            <a:extLst>
              <a:ext uri="{FF2B5EF4-FFF2-40B4-BE49-F238E27FC236}">
                <a16:creationId xmlns:a16="http://schemas.microsoft.com/office/drawing/2014/main" id="{8200DF41-88E6-45EF-AE9D-B56233AD17E6}"/>
              </a:ext>
            </a:extLst>
          </p:cNvPr>
          <p:cNvSpPr>
            <a:spLocks noGrp="1"/>
          </p:cNvSpPr>
          <p:nvPr userDrawn="1">
            <p:ph type="body" sz="quarter" idx="27"/>
          </p:nvPr>
        </p:nvSpPr>
        <p:spPr>
          <a:xfrm>
            <a:off x="7231051" y="3580663"/>
            <a:ext cx="1697037" cy="141491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72" name="Text Placeholder 67">
            <a:extLst>
              <a:ext uri="{FF2B5EF4-FFF2-40B4-BE49-F238E27FC236}">
                <a16:creationId xmlns:a16="http://schemas.microsoft.com/office/drawing/2014/main" id="{27F6FCF2-4954-4E07-BD4A-54040E169886}"/>
              </a:ext>
            </a:extLst>
          </p:cNvPr>
          <p:cNvSpPr>
            <a:spLocks noGrp="1"/>
          </p:cNvSpPr>
          <p:nvPr userDrawn="1">
            <p:ph type="body" sz="quarter" idx="18" hasCustomPrompt="1"/>
          </p:nvPr>
        </p:nvSpPr>
        <p:spPr>
          <a:xfrm>
            <a:off x="9308112" y="2489256"/>
            <a:ext cx="1697037" cy="450850"/>
          </a:xfrm>
        </p:spPr>
        <p:txBody>
          <a:bodyPr>
            <a:noAutofit/>
          </a:bodyPr>
          <a:lstStyle>
            <a:lvl1pPr marL="0" indent="0">
              <a:buNone/>
              <a:defRPr sz="2800" b="1">
                <a:solidFill>
                  <a:schemeClr val="accent1"/>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lvl="0"/>
            <a:r>
              <a:rPr lang="en-US"/>
              <a:t>20XX</a:t>
            </a:r>
            <a:endParaRPr lang="ru-RU"/>
          </a:p>
        </p:txBody>
      </p:sp>
      <p:sp>
        <p:nvSpPr>
          <p:cNvPr id="79" name="Text Placeholder 67">
            <a:extLst>
              <a:ext uri="{FF2B5EF4-FFF2-40B4-BE49-F238E27FC236}">
                <a16:creationId xmlns:a16="http://schemas.microsoft.com/office/drawing/2014/main" id="{9752F311-54E4-4A2F-A676-CE541AC3AF22}"/>
              </a:ext>
            </a:extLst>
          </p:cNvPr>
          <p:cNvSpPr>
            <a:spLocks noGrp="1"/>
          </p:cNvSpPr>
          <p:nvPr userDrawn="1">
            <p:ph type="body" sz="quarter" idx="23" hasCustomPrompt="1"/>
          </p:nvPr>
        </p:nvSpPr>
        <p:spPr>
          <a:xfrm>
            <a:off x="9310247" y="3176106"/>
            <a:ext cx="1697037" cy="36894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accent3"/>
                </a:solidFill>
                <a:latin typeface="+mj-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Step 5</a:t>
            </a:r>
            <a:endParaRPr lang="ru-RU"/>
          </a:p>
        </p:txBody>
      </p:sp>
      <p:sp>
        <p:nvSpPr>
          <p:cNvPr id="84" name="Text Placeholder 67">
            <a:extLst>
              <a:ext uri="{FF2B5EF4-FFF2-40B4-BE49-F238E27FC236}">
                <a16:creationId xmlns:a16="http://schemas.microsoft.com/office/drawing/2014/main" id="{293395E1-4412-462F-9A23-3BEF7CCC2498}"/>
              </a:ext>
            </a:extLst>
          </p:cNvPr>
          <p:cNvSpPr>
            <a:spLocks noGrp="1"/>
          </p:cNvSpPr>
          <p:nvPr userDrawn="1">
            <p:ph type="body" sz="quarter" idx="28"/>
          </p:nvPr>
        </p:nvSpPr>
        <p:spPr>
          <a:xfrm>
            <a:off x="9308112" y="3580663"/>
            <a:ext cx="1697037" cy="141491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500" b="0" i="1">
                <a:solidFill>
                  <a:schemeClr val="accent3"/>
                </a:solidFill>
                <a:latin typeface="+mn-lt"/>
              </a:defRPr>
            </a:lvl1pPr>
            <a:lvl2pPr>
              <a:defRPr sz="2800" b="1">
                <a:solidFill>
                  <a:srgbClr val="B4001B"/>
                </a:solidFill>
                <a:latin typeface="+mj-lt"/>
              </a:defRPr>
            </a:lvl2pPr>
            <a:lvl3pPr>
              <a:defRPr sz="2800" b="1">
                <a:solidFill>
                  <a:srgbClr val="B4001B"/>
                </a:solidFill>
                <a:latin typeface="+mj-lt"/>
              </a:defRPr>
            </a:lvl3pPr>
            <a:lvl4pPr>
              <a:defRPr sz="2800" b="1">
                <a:solidFill>
                  <a:srgbClr val="B4001B"/>
                </a:solidFill>
                <a:latin typeface="+mj-lt"/>
              </a:defRPr>
            </a:lvl4pPr>
            <a:lvl5pPr>
              <a:defRPr sz="2800" b="1">
                <a:solidFill>
                  <a:srgbClr val="B4001B"/>
                </a:solidFill>
                <a:latin typeface="+mj-lt"/>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cxnSp>
        <p:nvCxnSpPr>
          <p:cNvPr id="43" name="Straight Connector 42">
            <a:extLst>
              <a:ext uri="{FF2B5EF4-FFF2-40B4-BE49-F238E27FC236}">
                <a16:creationId xmlns:a16="http://schemas.microsoft.com/office/drawing/2014/main" id="{DA423E63-093D-4A99-8C31-28E180F8111E}"/>
              </a:ext>
            </a:extLst>
          </p:cNvPr>
          <p:cNvCxnSpPr>
            <a:cxnSpLocks/>
          </p:cNvCxnSpPr>
          <p:nvPr userDrawn="1"/>
        </p:nvCxnSpPr>
        <p:spPr>
          <a:xfrm>
            <a:off x="919331" y="2404913"/>
            <a:ext cx="11304000" cy="0"/>
          </a:xfrm>
          <a:prstGeom prst="line">
            <a:avLst/>
          </a:prstGeom>
          <a:ln w="19050">
            <a:solidFill>
              <a:srgbClr val="9399A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41F79A9D-F468-4B5C-9092-EE37C9E345F1}"/>
              </a:ext>
            </a:extLst>
          </p:cNvPr>
          <p:cNvSpPr>
            <a:spLocks noGrp="1"/>
          </p:cNvSpPr>
          <p:nvPr>
            <p:ph type="dt" sz="half" idx="10"/>
          </p:nvPr>
        </p:nvSpPr>
        <p:spPr/>
        <p:txBody>
          <a:bodyPr/>
          <a:lstStyle>
            <a:lvl1pPr>
              <a:defRPr>
                <a:solidFill>
                  <a:schemeClr val="accent3"/>
                </a:solidFill>
              </a:defRPr>
            </a:lvl1pPr>
          </a:lstStyle>
          <a:p>
            <a:fld id="{513CFEE6-155F-4C22-BFC9-BDED101F64A3}" type="datetimeFigureOut">
              <a:rPr lang="ru-RU" smtClean="0"/>
              <a:pPr/>
              <a:t>08.03.2023</a:t>
            </a:fld>
            <a:endParaRPr lang="ru-RU"/>
          </a:p>
        </p:txBody>
      </p:sp>
      <p:sp>
        <p:nvSpPr>
          <p:cNvPr id="5" name="Footer Placeholder 4">
            <a:extLst>
              <a:ext uri="{FF2B5EF4-FFF2-40B4-BE49-F238E27FC236}">
                <a16:creationId xmlns:a16="http://schemas.microsoft.com/office/drawing/2014/main" id="{48650B2E-E157-4C0C-94EB-9A67DEC033FC}"/>
              </a:ext>
            </a:extLst>
          </p:cNvPr>
          <p:cNvSpPr>
            <a:spLocks noGrp="1"/>
          </p:cNvSpPr>
          <p:nvPr>
            <p:ph type="ftr" sz="quarter" idx="11"/>
          </p:nvPr>
        </p:nvSpPr>
        <p:spPr/>
        <p:txBody>
          <a:bodyPr/>
          <a:lstStyle>
            <a:lvl1pPr>
              <a:defRPr>
                <a:solidFill>
                  <a:schemeClr val="accent1"/>
                </a:solidFill>
              </a:defRPr>
            </a:lvl1pPr>
          </a:lstStyle>
          <a:p>
            <a:endParaRPr lang="ru-RU"/>
          </a:p>
        </p:txBody>
      </p:sp>
      <p:sp>
        <p:nvSpPr>
          <p:cNvPr id="6" name="Slide Number Placeholder 5">
            <a:extLst>
              <a:ext uri="{FF2B5EF4-FFF2-40B4-BE49-F238E27FC236}">
                <a16:creationId xmlns:a16="http://schemas.microsoft.com/office/drawing/2014/main" id="{7D0D0389-9377-4F66-90DE-3BF0280F595D}"/>
              </a:ext>
            </a:extLst>
          </p:cNvPr>
          <p:cNvSpPr>
            <a:spLocks noGrp="1"/>
          </p:cNvSpPr>
          <p:nvPr>
            <p:ph type="sldNum" sz="quarter" idx="12"/>
          </p:nvPr>
        </p:nvSpPr>
        <p:spPr/>
        <p:txBody>
          <a:bodyPr/>
          <a:lstStyle/>
          <a:p>
            <a:fld id="{4F4E0FEE-E42D-435A-A441-DBC63D7AFC28}" type="slidenum">
              <a:rPr lang="ru-RU" smtClean="0"/>
              <a:t>‹#›</a:t>
            </a:fld>
            <a:endParaRPr lang="ru-RU"/>
          </a:p>
        </p:txBody>
      </p:sp>
      <p:grpSp>
        <p:nvGrpSpPr>
          <p:cNvPr id="38" name="Group 37">
            <a:extLst>
              <a:ext uri="{FF2B5EF4-FFF2-40B4-BE49-F238E27FC236}">
                <a16:creationId xmlns:a16="http://schemas.microsoft.com/office/drawing/2014/main" id="{045D4B62-FDA7-488E-8EA0-68805217F9F0}"/>
              </a:ext>
            </a:extLst>
          </p:cNvPr>
          <p:cNvGrpSpPr/>
          <p:nvPr userDrawn="1"/>
        </p:nvGrpSpPr>
        <p:grpSpPr>
          <a:xfrm>
            <a:off x="9128023" y="2331516"/>
            <a:ext cx="137160" cy="2999323"/>
            <a:chOff x="882917" y="2474883"/>
            <a:chExt cx="137160" cy="2999323"/>
          </a:xfrm>
        </p:grpSpPr>
        <p:cxnSp>
          <p:nvCxnSpPr>
            <p:cNvPr id="39" name="Straight Connector 38">
              <a:extLst>
                <a:ext uri="{FF2B5EF4-FFF2-40B4-BE49-F238E27FC236}">
                  <a16:creationId xmlns:a16="http://schemas.microsoft.com/office/drawing/2014/main" id="{EE9FF919-D5B6-40BE-8340-99395C67A80B}"/>
                </a:ext>
              </a:extLst>
            </p:cNvPr>
            <p:cNvCxnSpPr/>
            <p:nvPr userDrawn="1"/>
          </p:nvCxnSpPr>
          <p:spPr>
            <a:xfrm>
              <a:off x="951497" y="2543463"/>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4744F83E-0A7E-487F-94AD-18862D8C1DA5}"/>
                </a:ext>
              </a:extLst>
            </p:cNvPr>
            <p:cNvSpPr/>
            <p:nvPr userDrawn="1"/>
          </p:nvSpPr>
          <p:spPr>
            <a:xfrm>
              <a:off x="882917" y="2474883"/>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1" name="Oval 40">
              <a:extLst>
                <a:ext uri="{FF2B5EF4-FFF2-40B4-BE49-F238E27FC236}">
                  <a16:creationId xmlns:a16="http://schemas.microsoft.com/office/drawing/2014/main" id="{2604EFAD-8591-44A8-B023-93F6CBAA8FBB}"/>
                </a:ext>
              </a:extLst>
            </p:cNvPr>
            <p:cNvSpPr/>
            <p:nvPr userDrawn="1"/>
          </p:nvSpPr>
          <p:spPr>
            <a:xfrm>
              <a:off x="882917" y="533704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cxnSp>
        <p:nvCxnSpPr>
          <p:cNvPr id="44" name="Straight Connector 43">
            <a:extLst>
              <a:ext uri="{FF2B5EF4-FFF2-40B4-BE49-F238E27FC236}">
                <a16:creationId xmlns:a16="http://schemas.microsoft.com/office/drawing/2014/main" id="{FCC36F7E-FD23-48F3-A09A-9CC43031B561}"/>
              </a:ext>
            </a:extLst>
          </p:cNvPr>
          <p:cNvCxnSpPr>
            <a:cxnSpLocks/>
          </p:cNvCxnSpPr>
          <p:nvPr userDrawn="1"/>
        </p:nvCxnSpPr>
        <p:spPr>
          <a:xfrm>
            <a:off x="951496" y="3032671"/>
            <a:ext cx="11240503" cy="0"/>
          </a:xfrm>
          <a:prstGeom prst="line">
            <a:avLst/>
          </a:prstGeom>
          <a:ln w="7239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6A1B849D-4DD4-48E2-919C-6D027EBF0C55}"/>
              </a:ext>
            </a:extLst>
          </p:cNvPr>
          <p:cNvGrpSpPr/>
          <p:nvPr userDrawn="1"/>
        </p:nvGrpSpPr>
        <p:grpSpPr>
          <a:xfrm>
            <a:off x="813989" y="2331516"/>
            <a:ext cx="137162" cy="2999323"/>
            <a:chOff x="882915" y="2453736"/>
            <a:chExt cx="137162" cy="2999323"/>
          </a:xfrm>
        </p:grpSpPr>
        <p:cxnSp>
          <p:nvCxnSpPr>
            <p:cNvPr id="21" name="Straight Connector 20">
              <a:extLst>
                <a:ext uri="{FF2B5EF4-FFF2-40B4-BE49-F238E27FC236}">
                  <a16:creationId xmlns:a16="http://schemas.microsoft.com/office/drawing/2014/main" id="{2735FDD3-D29F-4144-B941-C78FD2EDEC8F}"/>
                </a:ext>
              </a:extLst>
            </p:cNvPr>
            <p:cNvCxnSpPr/>
            <p:nvPr userDrawn="1"/>
          </p:nvCxnSpPr>
          <p:spPr>
            <a:xfrm>
              <a:off x="951497" y="2522316"/>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BCCA69E7-7E62-48D3-BECA-3195D6013009}"/>
                </a:ext>
              </a:extLst>
            </p:cNvPr>
            <p:cNvSpPr/>
            <p:nvPr userDrawn="1"/>
          </p:nvSpPr>
          <p:spPr>
            <a:xfrm>
              <a:off x="882915" y="245373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4" name="Oval 23">
              <a:extLst>
                <a:ext uri="{FF2B5EF4-FFF2-40B4-BE49-F238E27FC236}">
                  <a16:creationId xmlns:a16="http://schemas.microsoft.com/office/drawing/2014/main" id="{7372AC68-B45F-427C-BCD5-D1C11A81DEFD}"/>
                </a:ext>
              </a:extLst>
            </p:cNvPr>
            <p:cNvSpPr/>
            <p:nvPr userDrawn="1"/>
          </p:nvSpPr>
          <p:spPr>
            <a:xfrm>
              <a:off x="882917" y="5315899"/>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49" name="Group 48">
            <a:extLst>
              <a:ext uri="{FF2B5EF4-FFF2-40B4-BE49-F238E27FC236}">
                <a16:creationId xmlns:a16="http://schemas.microsoft.com/office/drawing/2014/main" id="{063908B3-7B94-471C-A3B6-4DD1BAD057EC}"/>
              </a:ext>
            </a:extLst>
          </p:cNvPr>
          <p:cNvGrpSpPr/>
          <p:nvPr userDrawn="1"/>
        </p:nvGrpSpPr>
        <p:grpSpPr>
          <a:xfrm>
            <a:off x="750918" y="2898634"/>
            <a:ext cx="265176" cy="265176"/>
            <a:chOff x="818907" y="3062958"/>
            <a:chExt cx="265176" cy="265176"/>
          </a:xfrm>
        </p:grpSpPr>
        <p:sp>
          <p:nvSpPr>
            <p:cNvPr id="47" name="Oval 46">
              <a:extLst>
                <a:ext uri="{FF2B5EF4-FFF2-40B4-BE49-F238E27FC236}">
                  <a16:creationId xmlns:a16="http://schemas.microsoft.com/office/drawing/2014/main" id="{4EBB9D0A-1778-4373-AD41-62E890959DCF}"/>
                </a:ext>
              </a:extLst>
            </p:cNvPr>
            <p:cNvSpPr/>
            <p:nvPr userDrawn="1"/>
          </p:nvSpPr>
          <p:spPr>
            <a:xfrm>
              <a:off x="818907" y="3062958"/>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48" name="Oval 47">
              <a:extLst>
                <a:ext uri="{FF2B5EF4-FFF2-40B4-BE49-F238E27FC236}">
                  <a16:creationId xmlns:a16="http://schemas.microsoft.com/office/drawing/2014/main" id="{5C3271EA-E74D-4A74-B991-5C50166C37A5}"/>
                </a:ext>
              </a:extLst>
            </p:cNvPr>
            <p:cNvSpPr/>
            <p:nvPr userDrawn="1"/>
          </p:nvSpPr>
          <p:spPr>
            <a:xfrm>
              <a:off x="882915" y="3126966"/>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26" name="Group 25">
            <a:extLst>
              <a:ext uri="{FF2B5EF4-FFF2-40B4-BE49-F238E27FC236}">
                <a16:creationId xmlns:a16="http://schemas.microsoft.com/office/drawing/2014/main" id="{F9A6FF48-4AA4-4CD2-B31D-B7049F9C4092}"/>
              </a:ext>
            </a:extLst>
          </p:cNvPr>
          <p:cNvGrpSpPr/>
          <p:nvPr userDrawn="1"/>
        </p:nvGrpSpPr>
        <p:grpSpPr>
          <a:xfrm>
            <a:off x="2908500" y="2331516"/>
            <a:ext cx="137160" cy="2999323"/>
            <a:chOff x="882917" y="2474883"/>
            <a:chExt cx="137160" cy="2999323"/>
          </a:xfrm>
        </p:grpSpPr>
        <p:cxnSp>
          <p:nvCxnSpPr>
            <p:cNvPr id="27" name="Straight Connector 26">
              <a:extLst>
                <a:ext uri="{FF2B5EF4-FFF2-40B4-BE49-F238E27FC236}">
                  <a16:creationId xmlns:a16="http://schemas.microsoft.com/office/drawing/2014/main" id="{9E7874F7-CC98-4D64-8517-87F53501C42F}"/>
                </a:ext>
              </a:extLst>
            </p:cNvPr>
            <p:cNvCxnSpPr/>
            <p:nvPr userDrawn="1"/>
          </p:nvCxnSpPr>
          <p:spPr>
            <a:xfrm>
              <a:off x="951497" y="2543463"/>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86453AEA-ACAA-4861-B099-D90257B9BAF8}"/>
                </a:ext>
              </a:extLst>
            </p:cNvPr>
            <p:cNvSpPr/>
            <p:nvPr userDrawn="1"/>
          </p:nvSpPr>
          <p:spPr>
            <a:xfrm>
              <a:off x="882917" y="2474883"/>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9" name="Oval 28">
              <a:extLst>
                <a:ext uri="{FF2B5EF4-FFF2-40B4-BE49-F238E27FC236}">
                  <a16:creationId xmlns:a16="http://schemas.microsoft.com/office/drawing/2014/main" id="{CA8484F9-DBBB-48DB-8CBC-A0E91BBD8207}"/>
                </a:ext>
              </a:extLst>
            </p:cNvPr>
            <p:cNvSpPr/>
            <p:nvPr userDrawn="1"/>
          </p:nvSpPr>
          <p:spPr>
            <a:xfrm>
              <a:off x="882917" y="533704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50" name="Group 49">
            <a:extLst>
              <a:ext uri="{FF2B5EF4-FFF2-40B4-BE49-F238E27FC236}">
                <a16:creationId xmlns:a16="http://schemas.microsoft.com/office/drawing/2014/main" id="{787AB91B-1402-478A-9277-84A12987C1FE}"/>
              </a:ext>
            </a:extLst>
          </p:cNvPr>
          <p:cNvGrpSpPr/>
          <p:nvPr userDrawn="1"/>
        </p:nvGrpSpPr>
        <p:grpSpPr>
          <a:xfrm>
            <a:off x="2847246" y="2898634"/>
            <a:ext cx="265176" cy="265176"/>
            <a:chOff x="818907" y="3062958"/>
            <a:chExt cx="265176" cy="265176"/>
          </a:xfrm>
        </p:grpSpPr>
        <p:sp>
          <p:nvSpPr>
            <p:cNvPr id="51" name="Oval 50">
              <a:extLst>
                <a:ext uri="{FF2B5EF4-FFF2-40B4-BE49-F238E27FC236}">
                  <a16:creationId xmlns:a16="http://schemas.microsoft.com/office/drawing/2014/main" id="{BEFCF036-CEA4-48A8-A00F-9F64AE548ED0}"/>
                </a:ext>
              </a:extLst>
            </p:cNvPr>
            <p:cNvSpPr/>
            <p:nvPr userDrawn="1"/>
          </p:nvSpPr>
          <p:spPr>
            <a:xfrm>
              <a:off x="818907" y="3062958"/>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52" name="Oval 51">
              <a:extLst>
                <a:ext uri="{FF2B5EF4-FFF2-40B4-BE49-F238E27FC236}">
                  <a16:creationId xmlns:a16="http://schemas.microsoft.com/office/drawing/2014/main" id="{5EE24256-9159-4D60-B60A-3498FC98CD09}"/>
                </a:ext>
              </a:extLst>
            </p:cNvPr>
            <p:cNvSpPr/>
            <p:nvPr userDrawn="1"/>
          </p:nvSpPr>
          <p:spPr>
            <a:xfrm>
              <a:off x="882915" y="3126966"/>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53" name="Group 52">
            <a:extLst>
              <a:ext uri="{FF2B5EF4-FFF2-40B4-BE49-F238E27FC236}">
                <a16:creationId xmlns:a16="http://schemas.microsoft.com/office/drawing/2014/main" id="{FA8C6DB1-44F7-483A-950F-B873D1D5B8D3}"/>
              </a:ext>
            </a:extLst>
          </p:cNvPr>
          <p:cNvGrpSpPr/>
          <p:nvPr userDrawn="1"/>
        </p:nvGrpSpPr>
        <p:grpSpPr>
          <a:xfrm>
            <a:off x="9064951" y="2898634"/>
            <a:ext cx="265176" cy="265176"/>
            <a:chOff x="818907" y="3062958"/>
            <a:chExt cx="265176" cy="265176"/>
          </a:xfrm>
        </p:grpSpPr>
        <p:sp>
          <p:nvSpPr>
            <p:cNvPr id="54" name="Oval 53">
              <a:extLst>
                <a:ext uri="{FF2B5EF4-FFF2-40B4-BE49-F238E27FC236}">
                  <a16:creationId xmlns:a16="http://schemas.microsoft.com/office/drawing/2014/main" id="{E71AB570-1EDA-457E-B564-1F63367035D0}"/>
                </a:ext>
              </a:extLst>
            </p:cNvPr>
            <p:cNvSpPr/>
            <p:nvPr userDrawn="1"/>
          </p:nvSpPr>
          <p:spPr>
            <a:xfrm>
              <a:off x="818907" y="3062958"/>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55" name="Oval 54">
              <a:extLst>
                <a:ext uri="{FF2B5EF4-FFF2-40B4-BE49-F238E27FC236}">
                  <a16:creationId xmlns:a16="http://schemas.microsoft.com/office/drawing/2014/main" id="{01CF7F51-5306-450B-9581-297B7DA95359}"/>
                </a:ext>
              </a:extLst>
            </p:cNvPr>
            <p:cNvSpPr/>
            <p:nvPr userDrawn="1"/>
          </p:nvSpPr>
          <p:spPr>
            <a:xfrm>
              <a:off x="882915" y="3126966"/>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30" name="Group 29">
            <a:extLst>
              <a:ext uri="{FF2B5EF4-FFF2-40B4-BE49-F238E27FC236}">
                <a16:creationId xmlns:a16="http://schemas.microsoft.com/office/drawing/2014/main" id="{D88F938B-6889-476B-9F04-50877A3FFB94}"/>
              </a:ext>
            </a:extLst>
          </p:cNvPr>
          <p:cNvGrpSpPr/>
          <p:nvPr userDrawn="1"/>
        </p:nvGrpSpPr>
        <p:grpSpPr>
          <a:xfrm>
            <a:off x="5003010" y="2331516"/>
            <a:ext cx="137160" cy="2999323"/>
            <a:chOff x="882917" y="2474883"/>
            <a:chExt cx="137160" cy="2999323"/>
          </a:xfrm>
        </p:grpSpPr>
        <p:cxnSp>
          <p:nvCxnSpPr>
            <p:cNvPr id="31" name="Straight Connector 30">
              <a:extLst>
                <a:ext uri="{FF2B5EF4-FFF2-40B4-BE49-F238E27FC236}">
                  <a16:creationId xmlns:a16="http://schemas.microsoft.com/office/drawing/2014/main" id="{979342DA-D3C1-4717-B6CC-2654C333D29D}"/>
                </a:ext>
              </a:extLst>
            </p:cNvPr>
            <p:cNvCxnSpPr/>
            <p:nvPr userDrawn="1"/>
          </p:nvCxnSpPr>
          <p:spPr>
            <a:xfrm>
              <a:off x="951497" y="2543463"/>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8CB6D1AF-ADDB-42D5-BEB9-99A7EE070255}"/>
                </a:ext>
              </a:extLst>
            </p:cNvPr>
            <p:cNvSpPr/>
            <p:nvPr userDrawn="1"/>
          </p:nvSpPr>
          <p:spPr>
            <a:xfrm>
              <a:off x="882917" y="2474883"/>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33" name="Oval 32">
              <a:extLst>
                <a:ext uri="{FF2B5EF4-FFF2-40B4-BE49-F238E27FC236}">
                  <a16:creationId xmlns:a16="http://schemas.microsoft.com/office/drawing/2014/main" id="{C986ED45-F31E-4EB9-BB0F-3079602EB4A2}"/>
                </a:ext>
              </a:extLst>
            </p:cNvPr>
            <p:cNvSpPr/>
            <p:nvPr userDrawn="1"/>
          </p:nvSpPr>
          <p:spPr>
            <a:xfrm>
              <a:off x="882917" y="533704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sp>
        <p:nvSpPr>
          <p:cNvPr id="57" name="Oval 56">
            <a:extLst>
              <a:ext uri="{FF2B5EF4-FFF2-40B4-BE49-F238E27FC236}">
                <a16:creationId xmlns:a16="http://schemas.microsoft.com/office/drawing/2014/main" id="{923CFC93-94E9-4366-8810-F0ACAFD54CFD}"/>
              </a:ext>
            </a:extLst>
          </p:cNvPr>
          <p:cNvSpPr/>
          <p:nvPr userDrawn="1"/>
        </p:nvSpPr>
        <p:spPr>
          <a:xfrm>
            <a:off x="4938426" y="2898634"/>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58" name="Oval 57">
            <a:extLst>
              <a:ext uri="{FF2B5EF4-FFF2-40B4-BE49-F238E27FC236}">
                <a16:creationId xmlns:a16="http://schemas.microsoft.com/office/drawing/2014/main" id="{0D6790E5-47B0-4794-ADB1-4FC8402D665C}"/>
              </a:ext>
            </a:extLst>
          </p:cNvPr>
          <p:cNvSpPr/>
          <p:nvPr userDrawn="1"/>
        </p:nvSpPr>
        <p:spPr>
          <a:xfrm>
            <a:off x="5002434" y="2962642"/>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nvGrpSpPr>
          <p:cNvPr id="34" name="Group 33">
            <a:extLst>
              <a:ext uri="{FF2B5EF4-FFF2-40B4-BE49-F238E27FC236}">
                <a16:creationId xmlns:a16="http://schemas.microsoft.com/office/drawing/2014/main" id="{596C3237-54C9-480C-AABB-5A95AB84DF38}"/>
              </a:ext>
            </a:extLst>
          </p:cNvPr>
          <p:cNvGrpSpPr/>
          <p:nvPr userDrawn="1"/>
        </p:nvGrpSpPr>
        <p:grpSpPr>
          <a:xfrm>
            <a:off x="7097520" y="2331516"/>
            <a:ext cx="137160" cy="2999323"/>
            <a:chOff x="882917" y="2474883"/>
            <a:chExt cx="137160" cy="2999323"/>
          </a:xfrm>
        </p:grpSpPr>
        <p:cxnSp>
          <p:nvCxnSpPr>
            <p:cNvPr id="35" name="Straight Connector 34">
              <a:extLst>
                <a:ext uri="{FF2B5EF4-FFF2-40B4-BE49-F238E27FC236}">
                  <a16:creationId xmlns:a16="http://schemas.microsoft.com/office/drawing/2014/main" id="{2B1C5BC3-88E2-4319-B05B-55A77D959B8C}"/>
                </a:ext>
              </a:extLst>
            </p:cNvPr>
            <p:cNvCxnSpPr/>
            <p:nvPr userDrawn="1"/>
          </p:nvCxnSpPr>
          <p:spPr>
            <a:xfrm>
              <a:off x="951497" y="2543463"/>
              <a:ext cx="0" cy="28986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75AD3DDE-89C5-4CB3-A7C4-52A77D798D0A}"/>
                </a:ext>
              </a:extLst>
            </p:cNvPr>
            <p:cNvSpPr/>
            <p:nvPr userDrawn="1"/>
          </p:nvSpPr>
          <p:spPr>
            <a:xfrm>
              <a:off x="882917" y="2474883"/>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37" name="Oval 36">
              <a:extLst>
                <a:ext uri="{FF2B5EF4-FFF2-40B4-BE49-F238E27FC236}">
                  <a16:creationId xmlns:a16="http://schemas.microsoft.com/office/drawing/2014/main" id="{E492ADD7-891E-47B3-B12A-0B729BD59B7C}"/>
                </a:ext>
              </a:extLst>
            </p:cNvPr>
            <p:cNvSpPr/>
            <p:nvPr userDrawn="1"/>
          </p:nvSpPr>
          <p:spPr>
            <a:xfrm>
              <a:off x="882917" y="5337046"/>
              <a:ext cx="137160" cy="1371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grpSp>
        <p:nvGrpSpPr>
          <p:cNvPr id="59" name="Group 58">
            <a:extLst>
              <a:ext uri="{FF2B5EF4-FFF2-40B4-BE49-F238E27FC236}">
                <a16:creationId xmlns:a16="http://schemas.microsoft.com/office/drawing/2014/main" id="{46626098-B638-41DE-A19F-347385124AF0}"/>
              </a:ext>
            </a:extLst>
          </p:cNvPr>
          <p:cNvGrpSpPr/>
          <p:nvPr userDrawn="1"/>
        </p:nvGrpSpPr>
        <p:grpSpPr>
          <a:xfrm>
            <a:off x="7036590" y="2898634"/>
            <a:ext cx="265176" cy="265176"/>
            <a:chOff x="821985" y="3062284"/>
            <a:chExt cx="265176" cy="265176"/>
          </a:xfrm>
        </p:grpSpPr>
        <p:sp>
          <p:nvSpPr>
            <p:cNvPr id="60" name="Oval 59">
              <a:extLst>
                <a:ext uri="{FF2B5EF4-FFF2-40B4-BE49-F238E27FC236}">
                  <a16:creationId xmlns:a16="http://schemas.microsoft.com/office/drawing/2014/main" id="{BFDD77FF-4A87-4A8F-9110-8D6977A8ED44}"/>
                </a:ext>
              </a:extLst>
            </p:cNvPr>
            <p:cNvSpPr/>
            <p:nvPr userDrawn="1"/>
          </p:nvSpPr>
          <p:spPr>
            <a:xfrm>
              <a:off x="821985" y="3062284"/>
              <a:ext cx="265176" cy="2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61" name="Oval 60">
              <a:extLst>
                <a:ext uri="{FF2B5EF4-FFF2-40B4-BE49-F238E27FC236}">
                  <a16:creationId xmlns:a16="http://schemas.microsoft.com/office/drawing/2014/main" id="{D6ECC322-F330-4C26-AC6A-506672D90A6F}"/>
                </a:ext>
              </a:extLst>
            </p:cNvPr>
            <p:cNvSpPr/>
            <p:nvPr userDrawn="1"/>
          </p:nvSpPr>
          <p:spPr>
            <a:xfrm>
              <a:off x="885993" y="3126292"/>
              <a:ext cx="137160" cy="137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grpSp>
    </p:spTree>
    <p:extLst>
      <p:ext uri="{BB962C8B-B14F-4D97-AF65-F5344CB8AC3E}">
        <p14:creationId xmlns:p14="http://schemas.microsoft.com/office/powerpoint/2010/main" val="3904728279"/>
      </p:ext>
    </p:extLst>
  </p:cSld>
  <p:clrMapOvr>
    <a:masterClrMapping/>
  </p:clrMapOvr>
  <p:extLst>
    <p:ext uri="{DCECCB84-F9BA-43D5-87BE-67443E8EF086}">
      <p15:sldGuideLst xmlns:p15="http://schemas.microsoft.com/office/powerpoint/2012/main">
        <p15:guide id="1" orient="horz" pos="572">
          <p15:clr>
            <a:srgbClr val="FBAE40"/>
          </p15:clr>
        </p15:guide>
        <p15:guide id="2" pos="551">
          <p15:clr>
            <a:srgbClr val="FBAE40"/>
          </p15:clr>
        </p15:guide>
        <p15:guide id="3" pos="7080">
          <p15:clr>
            <a:srgbClr val="FBAE40"/>
          </p15:clr>
        </p15:guide>
        <p15:guide id="4" orient="horz" pos="374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84629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924193-02B9-9810-A50A-C323F20B00A2}"/>
              </a:ext>
            </a:extLst>
          </p:cNvPr>
          <p:cNvPicPr>
            <a:picLocks noChangeAspect="1"/>
          </p:cNvPicPr>
          <p:nvPr userDrawn="1"/>
        </p:nvPicPr>
        <p:blipFill>
          <a:blip r:embed="rId2"/>
          <a:stretch>
            <a:fillRect/>
          </a:stretch>
        </p:blipFill>
        <p:spPr>
          <a:xfrm>
            <a:off x="0" y="-16112"/>
            <a:ext cx="12192000" cy="6858000"/>
          </a:xfrm>
          <a:prstGeom prst="rect">
            <a:avLst/>
          </a:prstGeom>
        </p:spPr>
      </p:pic>
      <p:sp>
        <p:nvSpPr>
          <p:cNvPr id="2" name="Title 1">
            <a:extLst>
              <a:ext uri="{FF2B5EF4-FFF2-40B4-BE49-F238E27FC236}">
                <a16:creationId xmlns:a16="http://schemas.microsoft.com/office/drawing/2014/main" id="{FE7A35BE-2442-7C64-032F-EEC3B84E842D}"/>
              </a:ext>
            </a:extLst>
          </p:cNvPr>
          <p:cNvSpPr>
            <a:spLocks noGrp="1"/>
          </p:cNvSpPr>
          <p:nvPr>
            <p:ph type="title"/>
          </p:nvPr>
        </p:nvSpPr>
        <p:spPr>
          <a:xfrm>
            <a:off x="838200" y="730525"/>
            <a:ext cx="10515600" cy="2852737"/>
          </a:xfrm>
          <a:prstGeom prst="rect">
            <a:avLst/>
          </a:prstGeom>
        </p:spPr>
        <p:txBody>
          <a:bodyPr anchor="b"/>
          <a:lstStyle>
            <a:lvl1pPr>
              <a:defRPr sz="6000">
                <a:solidFill>
                  <a:srgbClr val="3647B6"/>
                </a:solidFill>
              </a:defRPr>
            </a:lvl1pPr>
          </a:lstStyle>
          <a:p>
            <a:r>
              <a:rPr lang="en-US"/>
              <a:t>Click to edit Master title style</a:t>
            </a:r>
          </a:p>
        </p:txBody>
      </p:sp>
      <p:sp>
        <p:nvSpPr>
          <p:cNvPr id="3" name="Text Placeholder 2">
            <a:extLst>
              <a:ext uri="{FF2B5EF4-FFF2-40B4-BE49-F238E27FC236}">
                <a16:creationId xmlns:a16="http://schemas.microsoft.com/office/drawing/2014/main" id="{9FD8DA3C-9A4F-10ED-C6D4-40AC09EDE511}"/>
              </a:ext>
            </a:extLst>
          </p:cNvPr>
          <p:cNvSpPr>
            <a:spLocks noGrp="1"/>
          </p:cNvSpPr>
          <p:nvPr>
            <p:ph type="body" idx="1"/>
          </p:nvPr>
        </p:nvSpPr>
        <p:spPr>
          <a:xfrm>
            <a:off x="838200" y="3712387"/>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extBox 4">
            <a:extLst>
              <a:ext uri="{FF2B5EF4-FFF2-40B4-BE49-F238E27FC236}">
                <a16:creationId xmlns:a16="http://schemas.microsoft.com/office/drawing/2014/main" id="{F8A65D87-AFBC-843E-1CA6-0F0D9EB66B62}"/>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14110697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1658026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8332202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3194496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3/8/2023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1639602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3/8/2023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015613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3/8/2023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445179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148237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
        <p:nvSpPr>
          <p:cNvPr id="5" name="Date Placeholder 4"/>
          <p:cNvSpPr>
            <a:spLocks noGrp="1"/>
          </p:cNvSpPr>
          <p:nvPr>
            <p:ph type="dt" sz="half" idx="10"/>
          </p:nvPr>
        </p:nvSpPr>
        <p:spPr/>
        <p:txBody>
          <a:bodyPr/>
          <a:lstStyle/>
          <a:p>
            <a:fld id="{48A87A34-81AB-432B-8DAE-1953F412C126}" type="datetimeFigureOut">
              <a:rPr lang="en-US" smtClean="0"/>
              <a:pPr/>
              <a:t>3/8/2023</a:t>
            </a:fld>
            <a:endParaRPr lang="en-US"/>
          </a:p>
        </p:txBody>
      </p:sp>
    </p:spTree>
    <p:extLst>
      <p:ext uri="{BB962C8B-B14F-4D97-AF65-F5344CB8AC3E}">
        <p14:creationId xmlns:p14="http://schemas.microsoft.com/office/powerpoint/2010/main" val="42450669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6199751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21299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55C14D-8924-F22D-FF6C-1CEECDCEA30C}"/>
              </a:ext>
            </a:extLst>
          </p:cNvPr>
          <p:cNvSpPr>
            <a:spLocks noGrp="1"/>
          </p:cNvSpPr>
          <p:nvPr>
            <p:ph sz="half" idx="1"/>
          </p:nvPr>
        </p:nvSpPr>
        <p:spPr>
          <a:xfrm>
            <a:off x="838200" y="2119256"/>
            <a:ext cx="5181600" cy="405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748EB7-DF60-9429-B7C4-F17C2FD19504}"/>
              </a:ext>
            </a:extLst>
          </p:cNvPr>
          <p:cNvSpPr>
            <a:spLocks noGrp="1"/>
          </p:cNvSpPr>
          <p:nvPr>
            <p:ph sz="half" idx="2"/>
          </p:nvPr>
        </p:nvSpPr>
        <p:spPr>
          <a:xfrm>
            <a:off x="6172200" y="2119256"/>
            <a:ext cx="5181600" cy="405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8">
            <a:extLst>
              <a:ext uri="{FF2B5EF4-FFF2-40B4-BE49-F238E27FC236}">
                <a16:creationId xmlns:a16="http://schemas.microsoft.com/office/drawing/2014/main" id="{09305E6D-E633-8F98-0EDC-7F3C0166DB61}"/>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9005803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0698710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882041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885506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2409620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3/8/2023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725655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Blaustein &amp; Kinniburgh, 2010; Kinniburgh &amp; Blaustein, 2005</a:t>
            </a:r>
          </a:p>
        </p:txBody>
      </p:sp>
      <p:sp>
        <p:nvSpPr>
          <p:cNvPr id="6" name="Slide Number Placeholder 5"/>
          <p:cNvSpPr>
            <a:spLocks noGrp="1"/>
          </p:cNvSpPr>
          <p:nvPr>
            <p:ph type="sldNum" sz="quarter" idx="12"/>
          </p:nvPr>
        </p:nvSpPr>
        <p:spPr/>
        <p:txBody>
          <a:bodyPr/>
          <a:lstStyle/>
          <a:p>
            <a:fld id="{076B26EF-4237-44C5-9E22-BC1C45B900E6}" type="slidenum">
              <a:rPr lang="en-US"/>
              <a:pPr/>
              <a:t>‹#›</a:t>
            </a:fld>
            <a:endParaRPr lang="en-US"/>
          </a:p>
        </p:txBody>
      </p:sp>
    </p:spTree>
    <p:extLst>
      <p:ext uri="{BB962C8B-B14F-4D97-AF65-F5344CB8AC3E}">
        <p14:creationId xmlns:p14="http://schemas.microsoft.com/office/powerpoint/2010/main" val="3313763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Blaustein &amp; Kinniburgh, 2010; Kinniburgh &amp; Blaustein, 2005</a:t>
            </a:r>
          </a:p>
        </p:txBody>
      </p:sp>
      <p:sp>
        <p:nvSpPr>
          <p:cNvPr id="6" name="Slide Number Placeholder 5"/>
          <p:cNvSpPr>
            <a:spLocks noGrp="1"/>
          </p:cNvSpPr>
          <p:nvPr>
            <p:ph type="sldNum" sz="quarter" idx="12"/>
          </p:nvPr>
        </p:nvSpPr>
        <p:spPr/>
        <p:txBody>
          <a:bodyPr/>
          <a:lstStyle/>
          <a:p>
            <a:fld id="{A656C74E-77D8-44EC-A3FA-D7E8DB81A5BE}" type="slidenum">
              <a:rPr lang="en-US"/>
              <a:pPr/>
              <a:t>‹#›</a:t>
            </a:fld>
            <a:endParaRPr lang="en-US"/>
          </a:p>
        </p:txBody>
      </p:sp>
    </p:spTree>
    <p:extLst>
      <p:ext uri="{BB962C8B-B14F-4D97-AF65-F5344CB8AC3E}">
        <p14:creationId xmlns:p14="http://schemas.microsoft.com/office/powerpoint/2010/main" val="32137426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Blaustein &amp; Kinniburgh, 2010; Kinniburgh &amp; Blaustein, 2005</a:t>
            </a:r>
          </a:p>
        </p:txBody>
      </p:sp>
      <p:sp>
        <p:nvSpPr>
          <p:cNvPr id="6" name="Slide Number Placeholder 5"/>
          <p:cNvSpPr>
            <a:spLocks noGrp="1"/>
          </p:cNvSpPr>
          <p:nvPr>
            <p:ph type="sldNum" sz="quarter" idx="12"/>
          </p:nvPr>
        </p:nvSpPr>
        <p:spPr/>
        <p:txBody>
          <a:bodyPr/>
          <a:lstStyle/>
          <a:p>
            <a:fld id="{CDD5142C-1050-467A-A723-D204330F8105}" type="slidenum">
              <a:rPr lang="en-US"/>
              <a:pPr/>
              <a:t>‹#›</a:t>
            </a:fld>
            <a:endParaRPr lang="en-US"/>
          </a:p>
        </p:txBody>
      </p:sp>
    </p:spTree>
    <p:extLst>
      <p:ext uri="{BB962C8B-B14F-4D97-AF65-F5344CB8AC3E}">
        <p14:creationId xmlns:p14="http://schemas.microsoft.com/office/powerpoint/2010/main" val="33435453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Blaustein &amp; Kinniburgh, 2010; Kinniburgh &amp; Blaustein, 2005</a:t>
            </a:r>
          </a:p>
        </p:txBody>
      </p:sp>
      <p:sp>
        <p:nvSpPr>
          <p:cNvPr id="7" name="Slide Number Placeholder 6"/>
          <p:cNvSpPr>
            <a:spLocks noGrp="1"/>
          </p:cNvSpPr>
          <p:nvPr>
            <p:ph type="sldNum" sz="quarter" idx="12"/>
          </p:nvPr>
        </p:nvSpPr>
        <p:spPr/>
        <p:txBody>
          <a:bodyPr/>
          <a:lstStyle/>
          <a:p>
            <a:fld id="{9ED483AB-3EFA-4DC7-B560-16F23D755136}" type="slidenum">
              <a:rPr lang="en-US"/>
              <a:pPr/>
              <a:t>‹#›</a:t>
            </a:fld>
            <a:endParaRPr lang="en-US"/>
          </a:p>
        </p:txBody>
      </p:sp>
    </p:spTree>
    <p:extLst>
      <p:ext uri="{BB962C8B-B14F-4D97-AF65-F5344CB8AC3E}">
        <p14:creationId xmlns:p14="http://schemas.microsoft.com/office/powerpoint/2010/main" val="11160439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Blaustein &amp; Kinniburgh, 2010; Kinniburgh &amp; Blaustein, 2005</a:t>
            </a:r>
          </a:p>
        </p:txBody>
      </p:sp>
      <p:sp>
        <p:nvSpPr>
          <p:cNvPr id="9" name="Slide Number Placeholder 8"/>
          <p:cNvSpPr>
            <a:spLocks noGrp="1"/>
          </p:cNvSpPr>
          <p:nvPr>
            <p:ph type="sldNum" sz="quarter" idx="12"/>
          </p:nvPr>
        </p:nvSpPr>
        <p:spPr/>
        <p:txBody>
          <a:bodyPr/>
          <a:lstStyle/>
          <a:p>
            <a:fld id="{3193D841-E398-4D87-B93E-C50C1002CF6A}" type="slidenum">
              <a:rPr lang="en-US"/>
              <a:pPr/>
              <a:t>‹#›</a:t>
            </a:fld>
            <a:endParaRPr lang="en-US"/>
          </a:p>
        </p:txBody>
      </p:sp>
    </p:spTree>
    <p:extLst>
      <p:ext uri="{BB962C8B-B14F-4D97-AF65-F5344CB8AC3E}">
        <p14:creationId xmlns:p14="http://schemas.microsoft.com/office/powerpoint/2010/main" val="1818187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7D04F-CFDA-AB0A-0CB3-633767A38D3D}"/>
              </a:ext>
            </a:extLst>
          </p:cNvPr>
          <p:cNvSpPr>
            <a:spLocks noGrp="1"/>
          </p:cNvSpPr>
          <p:nvPr>
            <p:ph type="body" idx="1"/>
          </p:nvPr>
        </p:nvSpPr>
        <p:spPr>
          <a:xfrm>
            <a:off x="836612" y="2109863"/>
            <a:ext cx="5157787" cy="6759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E417A7-92FA-2590-1532-B39F1253F89A}"/>
              </a:ext>
            </a:extLst>
          </p:cNvPr>
          <p:cNvSpPr>
            <a:spLocks noGrp="1"/>
          </p:cNvSpPr>
          <p:nvPr>
            <p:ph sz="half" idx="2"/>
          </p:nvPr>
        </p:nvSpPr>
        <p:spPr>
          <a:xfrm>
            <a:off x="839788" y="2861535"/>
            <a:ext cx="5157787" cy="332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83ECC-3794-AE5F-27B5-A74B4DEC7341}"/>
              </a:ext>
            </a:extLst>
          </p:cNvPr>
          <p:cNvSpPr>
            <a:spLocks noGrp="1"/>
          </p:cNvSpPr>
          <p:nvPr>
            <p:ph type="body" sz="quarter" idx="3"/>
          </p:nvPr>
        </p:nvSpPr>
        <p:spPr>
          <a:xfrm>
            <a:off x="6172200" y="2109863"/>
            <a:ext cx="5183188" cy="6759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4E5DA7-1D14-860C-86DA-E26B78A695EF}"/>
              </a:ext>
            </a:extLst>
          </p:cNvPr>
          <p:cNvSpPr>
            <a:spLocks noGrp="1"/>
          </p:cNvSpPr>
          <p:nvPr>
            <p:ph sz="quarter" idx="4"/>
          </p:nvPr>
        </p:nvSpPr>
        <p:spPr>
          <a:xfrm>
            <a:off x="6172200" y="2861535"/>
            <a:ext cx="5183188" cy="332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8">
            <a:extLst>
              <a:ext uri="{FF2B5EF4-FFF2-40B4-BE49-F238E27FC236}">
                <a16:creationId xmlns:a16="http://schemas.microsoft.com/office/drawing/2014/main" id="{AA033EDD-4130-6D25-944B-3C4E62F04A5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5341365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Blaustein &amp; Kinniburgh, 2010; Kinniburgh &amp; Blaustein, 2005</a:t>
            </a:r>
          </a:p>
        </p:txBody>
      </p:sp>
      <p:sp>
        <p:nvSpPr>
          <p:cNvPr id="5" name="Slide Number Placeholder 4"/>
          <p:cNvSpPr>
            <a:spLocks noGrp="1"/>
          </p:cNvSpPr>
          <p:nvPr>
            <p:ph type="sldNum" sz="quarter" idx="12"/>
          </p:nvPr>
        </p:nvSpPr>
        <p:spPr/>
        <p:txBody>
          <a:bodyPr/>
          <a:lstStyle/>
          <a:p>
            <a:fld id="{D861EAAC-8CCE-4F81-B19C-548338996FA1}" type="slidenum">
              <a:rPr lang="en-US"/>
              <a:pPr/>
              <a:t>‹#›</a:t>
            </a:fld>
            <a:endParaRPr lang="en-US"/>
          </a:p>
        </p:txBody>
      </p:sp>
    </p:spTree>
    <p:extLst>
      <p:ext uri="{BB962C8B-B14F-4D97-AF65-F5344CB8AC3E}">
        <p14:creationId xmlns:p14="http://schemas.microsoft.com/office/powerpoint/2010/main" val="25746512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Blaustein &amp; Kinniburgh, 2010; Kinniburgh &amp; Blaustein, 2005</a:t>
            </a:r>
          </a:p>
        </p:txBody>
      </p:sp>
      <p:sp>
        <p:nvSpPr>
          <p:cNvPr id="4" name="Slide Number Placeholder 3"/>
          <p:cNvSpPr>
            <a:spLocks noGrp="1"/>
          </p:cNvSpPr>
          <p:nvPr>
            <p:ph type="sldNum" sz="quarter" idx="12"/>
          </p:nvPr>
        </p:nvSpPr>
        <p:spPr/>
        <p:txBody>
          <a:bodyPr/>
          <a:lstStyle/>
          <a:p>
            <a:fld id="{EC32294D-2E85-4DCC-B1ED-F5459E63A3BE}" type="slidenum">
              <a:rPr lang="en-US"/>
              <a:pPr/>
              <a:t>‹#›</a:t>
            </a:fld>
            <a:endParaRPr lang="en-US"/>
          </a:p>
        </p:txBody>
      </p:sp>
    </p:spTree>
    <p:extLst>
      <p:ext uri="{BB962C8B-B14F-4D97-AF65-F5344CB8AC3E}">
        <p14:creationId xmlns:p14="http://schemas.microsoft.com/office/powerpoint/2010/main" val="1575379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Blaustein &amp; Kinniburgh, 2010; Kinniburgh &amp; Blaustein, 2005</a:t>
            </a:r>
          </a:p>
        </p:txBody>
      </p:sp>
      <p:sp>
        <p:nvSpPr>
          <p:cNvPr id="7" name="Slide Number Placeholder 6"/>
          <p:cNvSpPr>
            <a:spLocks noGrp="1"/>
          </p:cNvSpPr>
          <p:nvPr>
            <p:ph type="sldNum" sz="quarter" idx="12"/>
          </p:nvPr>
        </p:nvSpPr>
        <p:spPr/>
        <p:txBody>
          <a:bodyPr/>
          <a:lstStyle/>
          <a:p>
            <a:fld id="{1D0962AE-0C6C-434C-9DC8-8C2FE1859882}" type="slidenum">
              <a:rPr lang="en-US"/>
              <a:pPr/>
              <a:t>‹#›</a:t>
            </a:fld>
            <a:endParaRPr lang="en-US"/>
          </a:p>
        </p:txBody>
      </p:sp>
    </p:spTree>
    <p:extLst>
      <p:ext uri="{BB962C8B-B14F-4D97-AF65-F5344CB8AC3E}">
        <p14:creationId xmlns:p14="http://schemas.microsoft.com/office/powerpoint/2010/main" val="38849435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Blaustein &amp; Kinniburgh, 2010; Kinniburgh &amp; Blaustein, 2005</a:t>
            </a:r>
          </a:p>
        </p:txBody>
      </p:sp>
      <p:sp>
        <p:nvSpPr>
          <p:cNvPr id="7" name="Slide Number Placeholder 6"/>
          <p:cNvSpPr>
            <a:spLocks noGrp="1"/>
          </p:cNvSpPr>
          <p:nvPr>
            <p:ph type="sldNum" sz="quarter" idx="12"/>
          </p:nvPr>
        </p:nvSpPr>
        <p:spPr/>
        <p:txBody>
          <a:bodyPr/>
          <a:lstStyle/>
          <a:p>
            <a:fld id="{EF830076-DBCF-45C1-9F48-7F823C4C725A}" type="slidenum">
              <a:rPr lang="en-US"/>
              <a:pPr/>
              <a:t>‹#›</a:t>
            </a:fld>
            <a:endParaRPr lang="en-US"/>
          </a:p>
        </p:txBody>
      </p:sp>
    </p:spTree>
    <p:extLst>
      <p:ext uri="{BB962C8B-B14F-4D97-AF65-F5344CB8AC3E}">
        <p14:creationId xmlns:p14="http://schemas.microsoft.com/office/powerpoint/2010/main" val="7180145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Blaustein &amp; Kinniburgh, 2010; Kinniburgh &amp; Blaustein, 2005</a:t>
            </a:r>
          </a:p>
        </p:txBody>
      </p:sp>
      <p:sp>
        <p:nvSpPr>
          <p:cNvPr id="6" name="Slide Number Placeholder 5"/>
          <p:cNvSpPr>
            <a:spLocks noGrp="1"/>
          </p:cNvSpPr>
          <p:nvPr>
            <p:ph type="sldNum" sz="quarter" idx="12"/>
          </p:nvPr>
        </p:nvSpPr>
        <p:spPr/>
        <p:txBody>
          <a:bodyPr/>
          <a:lstStyle/>
          <a:p>
            <a:fld id="{5BACFFD9-B40F-4473-B69F-DAF1CB27DA44}" type="slidenum">
              <a:rPr lang="en-US"/>
              <a:pPr/>
              <a:t>‹#›</a:t>
            </a:fld>
            <a:endParaRPr lang="en-US"/>
          </a:p>
        </p:txBody>
      </p:sp>
    </p:spTree>
    <p:extLst>
      <p:ext uri="{BB962C8B-B14F-4D97-AF65-F5344CB8AC3E}">
        <p14:creationId xmlns:p14="http://schemas.microsoft.com/office/powerpoint/2010/main" val="41659469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Blaustein &amp; Kinniburgh, 2010; Kinniburgh &amp; Blaustein, 2005</a:t>
            </a:r>
          </a:p>
        </p:txBody>
      </p:sp>
      <p:sp>
        <p:nvSpPr>
          <p:cNvPr id="6" name="Slide Number Placeholder 5"/>
          <p:cNvSpPr>
            <a:spLocks noGrp="1"/>
          </p:cNvSpPr>
          <p:nvPr>
            <p:ph type="sldNum" sz="quarter" idx="12"/>
          </p:nvPr>
        </p:nvSpPr>
        <p:spPr/>
        <p:txBody>
          <a:bodyPr/>
          <a:lstStyle/>
          <a:p>
            <a:fld id="{25AEE726-C806-4184-8641-498765C3CC0C}" type="slidenum">
              <a:rPr lang="en-US"/>
              <a:pPr/>
              <a:t>‹#›</a:t>
            </a:fld>
            <a:endParaRPr lang="en-US"/>
          </a:p>
        </p:txBody>
      </p:sp>
    </p:spTree>
    <p:extLst>
      <p:ext uri="{BB962C8B-B14F-4D97-AF65-F5344CB8AC3E}">
        <p14:creationId xmlns:p14="http://schemas.microsoft.com/office/powerpoint/2010/main" val="30037459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38591"/>
            <a:ext cx="10972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05032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83AC3-DF3E-4544-BC4E-24D5C826431A}"/>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6B38958A-1CA5-4C44-A395-066D624E7CF8}"/>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5F4CE99-04B8-40E0-81B8-179180C7C2DC}"/>
              </a:ext>
            </a:extLst>
          </p:cNvPr>
          <p:cNvSpPr>
            <a:spLocks noGrp="1"/>
          </p:cNvSpPr>
          <p:nvPr>
            <p:ph type="dt" sz="half" idx="10"/>
          </p:nvPr>
        </p:nvSpPr>
        <p:spPr/>
        <p:txBody>
          <a:bodyPr/>
          <a:lstStyle/>
          <a:p>
            <a:fld id="{9A5D0D65-1E04-4B87-96BC-B53EF3C39C97}" type="datetimeFigureOut">
              <a:rPr lang="en-GB" smtClean="0"/>
              <a:t>08/03/2023</a:t>
            </a:fld>
            <a:endParaRPr lang="en-GB"/>
          </a:p>
        </p:txBody>
      </p:sp>
      <p:sp>
        <p:nvSpPr>
          <p:cNvPr id="5" name="Footer Placeholder 4">
            <a:extLst>
              <a:ext uri="{FF2B5EF4-FFF2-40B4-BE49-F238E27FC236}">
                <a16:creationId xmlns:a16="http://schemas.microsoft.com/office/drawing/2014/main" id="{DEC21C9E-5F6E-45FC-B9DC-062657F3C0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C06C2C-5333-4495-9FD1-C70D5C47B9C2}"/>
              </a:ext>
            </a:extLst>
          </p:cNvPr>
          <p:cNvSpPr>
            <a:spLocks noGrp="1"/>
          </p:cNvSpPr>
          <p:nvPr>
            <p:ph type="sldNum" sz="quarter" idx="12"/>
          </p:nvPr>
        </p:nvSpPr>
        <p:spPr/>
        <p:txBody>
          <a:bodyPr/>
          <a:lstStyle/>
          <a:p>
            <a:fld id="{3A0F5AB2-4A42-4A50-8F6C-6DC4350EBD5D}" type="slidenum">
              <a:rPr lang="en-GB" smtClean="0"/>
              <a:t>‹#›</a:t>
            </a:fld>
            <a:endParaRPr lang="en-GB"/>
          </a:p>
        </p:txBody>
      </p:sp>
    </p:spTree>
    <p:extLst>
      <p:ext uri="{BB962C8B-B14F-4D97-AF65-F5344CB8AC3E}">
        <p14:creationId xmlns:p14="http://schemas.microsoft.com/office/powerpoint/2010/main" val="8282913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24C1F-89AA-4D91-9C2B-B7299896DBA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936E200-6930-49E6-A361-5D06F5668A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E23C1D-7129-4E98-976B-98849ADB1E26}"/>
              </a:ext>
            </a:extLst>
          </p:cNvPr>
          <p:cNvSpPr>
            <a:spLocks noGrp="1"/>
          </p:cNvSpPr>
          <p:nvPr>
            <p:ph type="dt" sz="half" idx="10"/>
          </p:nvPr>
        </p:nvSpPr>
        <p:spPr/>
        <p:txBody>
          <a:bodyPr/>
          <a:lstStyle/>
          <a:p>
            <a:fld id="{9A5D0D65-1E04-4B87-96BC-B53EF3C39C97}" type="datetimeFigureOut">
              <a:rPr lang="en-GB" smtClean="0"/>
              <a:t>08/03/2023</a:t>
            </a:fld>
            <a:endParaRPr lang="en-GB"/>
          </a:p>
        </p:txBody>
      </p:sp>
      <p:sp>
        <p:nvSpPr>
          <p:cNvPr id="5" name="Footer Placeholder 4">
            <a:extLst>
              <a:ext uri="{FF2B5EF4-FFF2-40B4-BE49-F238E27FC236}">
                <a16:creationId xmlns:a16="http://schemas.microsoft.com/office/drawing/2014/main" id="{9A3C75D2-98BC-4F0A-9C5E-753BCE1D51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FCB10D-AA5C-42F2-989A-739A1CD4C2E3}"/>
              </a:ext>
            </a:extLst>
          </p:cNvPr>
          <p:cNvSpPr>
            <a:spLocks noGrp="1"/>
          </p:cNvSpPr>
          <p:nvPr>
            <p:ph type="sldNum" sz="quarter" idx="12"/>
          </p:nvPr>
        </p:nvSpPr>
        <p:spPr/>
        <p:txBody>
          <a:bodyPr/>
          <a:lstStyle/>
          <a:p>
            <a:fld id="{3A0F5AB2-4A42-4A50-8F6C-6DC4350EBD5D}" type="slidenum">
              <a:rPr lang="en-GB" smtClean="0"/>
              <a:t>‹#›</a:t>
            </a:fld>
            <a:endParaRPr lang="en-GB"/>
          </a:p>
        </p:txBody>
      </p:sp>
    </p:spTree>
    <p:extLst>
      <p:ext uri="{BB962C8B-B14F-4D97-AF65-F5344CB8AC3E}">
        <p14:creationId xmlns:p14="http://schemas.microsoft.com/office/powerpoint/2010/main" val="28107904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BE2FE-7AB8-465F-A7A7-33572A6325EE}"/>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5C2F534-DC44-4D49-AFE6-27E9490C4AF5}"/>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12512F-F19F-45D5-B6EF-6C3F9B1BD49E}"/>
              </a:ext>
            </a:extLst>
          </p:cNvPr>
          <p:cNvSpPr>
            <a:spLocks noGrp="1"/>
          </p:cNvSpPr>
          <p:nvPr>
            <p:ph type="dt" sz="half" idx="10"/>
          </p:nvPr>
        </p:nvSpPr>
        <p:spPr/>
        <p:txBody>
          <a:bodyPr/>
          <a:lstStyle/>
          <a:p>
            <a:fld id="{9A5D0D65-1E04-4B87-96BC-B53EF3C39C97}" type="datetimeFigureOut">
              <a:rPr lang="en-GB" smtClean="0"/>
              <a:t>08/03/2023</a:t>
            </a:fld>
            <a:endParaRPr lang="en-GB"/>
          </a:p>
        </p:txBody>
      </p:sp>
      <p:sp>
        <p:nvSpPr>
          <p:cNvPr id="5" name="Footer Placeholder 4">
            <a:extLst>
              <a:ext uri="{FF2B5EF4-FFF2-40B4-BE49-F238E27FC236}">
                <a16:creationId xmlns:a16="http://schemas.microsoft.com/office/drawing/2014/main" id="{244E03DA-8C46-4FE2-9FAF-E5AFCE0503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BE24F8-CBB7-44BB-A3EE-23362E696CDF}"/>
              </a:ext>
            </a:extLst>
          </p:cNvPr>
          <p:cNvSpPr>
            <a:spLocks noGrp="1"/>
          </p:cNvSpPr>
          <p:nvPr>
            <p:ph type="sldNum" sz="quarter" idx="12"/>
          </p:nvPr>
        </p:nvSpPr>
        <p:spPr/>
        <p:txBody>
          <a:bodyPr/>
          <a:lstStyle/>
          <a:p>
            <a:fld id="{3A0F5AB2-4A42-4A50-8F6C-6DC4350EBD5D}" type="slidenum">
              <a:rPr lang="en-GB" smtClean="0"/>
              <a:t>‹#›</a:t>
            </a:fld>
            <a:endParaRPr lang="en-GB"/>
          </a:p>
        </p:txBody>
      </p:sp>
    </p:spTree>
    <p:extLst>
      <p:ext uri="{BB962C8B-B14F-4D97-AF65-F5344CB8AC3E}">
        <p14:creationId xmlns:p14="http://schemas.microsoft.com/office/powerpoint/2010/main" val="4137393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FE5DF1-48AB-E0EB-F43E-6ACA748DB73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A5A7959-19EC-57EE-7E3C-D0AA505DBDFA}"/>
              </a:ext>
            </a:extLst>
          </p:cNvPr>
          <p:cNvSpPr>
            <a:spLocks noGrp="1"/>
          </p:cNvSpPr>
          <p:nvPr>
            <p:ph type="title"/>
          </p:nvPr>
        </p:nvSpPr>
        <p:spPr>
          <a:xfrm>
            <a:off x="838200" y="2882157"/>
            <a:ext cx="10515600" cy="1093686"/>
          </a:xfrm>
          <a:prstGeom prst="rect">
            <a:avLst/>
          </a:prstGeom>
        </p:spPr>
        <p:txBody>
          <a:bodyPr>
            <a:normAutofit/>
          </a:bodyPr>
          <a:lstStyle>
            <a:lvl1pPr>
              <a:defRPr sz="6000">
                <a:solidFill>
                  <a:srgbClr val="3647B6"/>
                </a:solidFill>
              </a:defRPr>
            </a:lvl1pPr>
          </a:lstStyle>
          <a:p>
            <a:r>
              <a:rPr lang="en-US"/>
              <a:t>Click to edit Master title style</a:t>
            </a:r>
          </a:p>
        </p:txBody>
      </p:sp>
      <p:sp>
        <p:nvSpPr>
          <p:cNvPr id="3" name="TextBox 2">
            <a:extLst>
              <a:ext uri="{FF2B5EF4-FFF2-40B4-BE49-F238E27FC236}">
                <a16:creationId xmlns:a16="http://schemas.microsoft.com/office/drawing/2014/main" id="{220BCF7B-22B6-6253-4D64-9AD634D23090}"/>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4505197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B092F-63AE-43AB-B6CD-4DB4CABA0D1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ECEFF2-6F96-413D-BD76-703333CA4C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3E3B65E-6775-4805-816E-8012F938C1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E5EF6A1-8D16-490D-939F-48974238BDAC}"/>
              </a:ext>
            </a:extLst>
          </p:cNvPr>
          <p:cNvSpPr>
            <a:spLocks noGrp="1"/>
          </p:cNvSpPr>
          <p:nvPr>
            <p:ph type="dt" sz="half" idx="10"/>
          </p:nvPr>
        </p:nvSpPr>
        <p:spPr/>
        <p:txBody>
          <a:bodyPr/>
          <a:lstStyle/>
          <a:p>
            <a:fld id="{9A5D0D65-1E04-4B87-96BC-B53EF3C39C97}" type="datetimeFigureOut">
              <a:rPr lang="en-GB" smtClean="0"/>
              <a:t>08/03/2023</a:t>
            </a:fld>
            <a:endParaRPr lang="en-GB"/>
          </a:p>
        </p:txBody>
      </p:sp>
      <p:sp>
        <p:nvSpPr>
          <p:cNvPr id="6" name="Footer Placeholder 5">
            <a:extLst>
              <a:ext uri="{FF2B5EF4-FFF2-40B4-BE49-F238E27FC236}">
                <a16:creationId xmlns:a16="http://schemas.microsoft.com/office/drawing/2014/main" id="{7FB7AAD2-AF99-48E0-B5AD-FC876D8A81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140386E-B742-472C-B03A-996C158C6054}"/>
              </a:ext>
            </a:extLst>
          </p:cNvPr>
          <p:cNvSpPr>
            <a:spLocks noGrp="1"/>
          </p:cNvSpPr>
          <p:nvPr>
            <p:ph type="sldNum" sz="quarter" idx="12"/>
          </p:nvPr>
        </p:nvSpPr>
        <p:spPr/>
        <p:txBody>
          <a:bodyPr/>
          <a:lstStyle/>
          <a:p>
            <a:fld id="{3A0F5AB2-4A42-4A50-8F6C-6DC4350EBD5D}" type="slidenum">
              <a:rPr lang="en-GB" smtClean="0"/>
              <a:t>‹#›</a:t>
            </a:fld>
            <a:endParaRPr lang="en-GB"/>
          </a:p>
        </p:txBody>
      </p:sp>
    </p:spTree>
    <p:extLst>
      <p:ext uri="{BB962C8B-B14F-4D97-AF65-F5344CB8AC3E}">
        <p14:creationId xmlns:p14="http://schemas.microsoft.com/office/powerpoint/2010/main" val="35600883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40D77-00B5-4159-AE1F-63341E83E1AB}"/>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FA73FFC-DBB8-4ADD-A824-D92A3E1F6ED4}"/>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A826A-A20A-4213-B0EB-69C9C4E97695}"/>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3211102-85FF-45EB-B597-CEFFD667A690}"/>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D1DB1E5-50F3-4CFB-BB51-C62513D347C0}"/>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3A436E3-8C88-4A9B-A3E6-0881200D03BB}"/>
              </a:ext>
            </a:extLst>
          </p:cNvPr>
          <p:cNvSpPr>
            <a:spLocks noGrp="1"/>
          </p:cNvSpPr>
          <p:nvPr>
            <p:ph type="dt" sz="half" idx="10"/>
          </p:nvPr>
        </p:nvSpPr>
        <p:spPr/>
        <p:txBody>
          <a:bodyPr/>
          <a:lstStyle/>
          <a:p>
            <a:fld id="{9A5D0D65-1E04-4B87-96BC-B53EF3C39C97}" type="datetimeFigureOut">
              <a:rPr lang="en-GB" smtClean="0"/>
              <a:t>08/03/2023</a:t>
            </a:fld>
            <a:endParaRPr lang="en-GB"/>
          </a:p>
        </p:txBody>
      </p:sp>
      <p:sp>
        <p:nvSpPr>
          <p:cNvPr id="8" name="Footer Placeholder 7">
            <a:extLst>
              <a:ext uri="{FF2B5EF4-FFF2-40B4-BE49-F238E27FC236}">
                <a16:creationId xmlns:a16="http://schemas.microsoft.com/office/drawing/2014/main" id="{E2C56379-A89C-45F9-873D-0B7A93D2901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63DCC1A-88C0-47CD-B02D-79BAC41ADA3B}"/>
              </a:ext>
            </a:extLst>
          </p:cNvPr>
          <p:cNvSpPr>
            <a:spLocks noGrp="1"/>
          </p:cNvSpPr>
          <p:nvPr>
            <p:ph type="sldNum" sz="quarter" idx="12"/>
          </p:nvPr>
        </p:nvSpPr>
        <p:spPr/>
        <p:txBody>
          <a:bodyPr/>
          <a:lstStyle/>
          <a:p>
            <a:fld id="{3A0F5AB2-4A42-4A50-8F6C-6DC4350EBD5D}" type="slidenum">
              <a:rPr lang="en-GB" smtClean="0"/>
              <a:t>‹#›</a:t>
            </a:fld>
            <a:endParaRPr lang="en-GB"/>
          </a:p>
        </p:txBody>
      </p:sp>
    </p:spTree>
    <p:extLst>
      <p:ext uri="{BB962C8B-B14F-4D97-AF65-F5344CB8AC3E}">
        <p14:creationId xmlns:p14="http://schemas.microsoft.com/office/powerpoint/2010/main" val="3613225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F6C3B-36E4-4612-BDE1-38BC134AF03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F951090-975C-4790-999D-21B74E6AA84D}"/>
              </a:ext>
            </a:extLst>
          </p:cNvPr>
          <p:cNvSpPr>
            <a:spLocks noGrp="1"/>
          </p:cNvSpPr>
          <p:nvPr>
            <p:ph type="dt" sz="half" idx="10"/>
          </p:nvPr>
        </p:nvSpPr>
        <p:spPr/>
        <p:txBody>
          <a:bodyPr/>
          <a:lstStyle/>
          <a:p>
            <a:fld id="{9A5D0D65-1E04-4B87-96BC-B53EF3C39C97}" type="datetimeFigureOut">
              <a:rPr lang="en-GB" smtClean="0"/>
              <a:t>08/03/2023</a:t>
            </a:fld>
            <a:endParaRPr lang="en-GB"/>
          </a:p>
        </p:txBody>
      </p:sp>
      <p:sp>
        <p:nvSpPr>
          <p:cNvPr id="4" name="Footer Placeholder 3">
            <a:extLst>
              <a:ext uri="{FF2B5EF4-FFF2-40B4-BE49-F238E27FC236}">
                <a16:creationId xmlns:a16="http://schemas.microsoft.com/office/drawing/2014/main" id="{8A1F99E2-D99B-4C6C-9366-97898A83983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2180ED5-F80E-49C2-9E22-1E7804D9D622}"/>
              </a:ext>
            </a:extLst>
          </p:cNvPr>
          <p:cNvSpPr>
            <a:spLocks noGrp="1"/>
          </p:cNvSpPr>
          <p:nvPr>
            <p:ph type="sldNum" sz="quarter" idx="12"/>
          </p:nvPr>
        </p:nvSpPr>
        <p:spPr/>
        <p:txBody>
          <a:bodyPr/>
          <a:lstStyle/>
          <a:p>
            <a:fld id="{3A0F5AB2-4A42-4A50-8F6C-6DC4350EBD5D}" type="slidenum">
              <a:rPr lang="en-GB" smtClean="0"/>
              <a:t>‹#›</a:t>
            </a:fld>
            <a:endParaRPr lang="en-GB"/>
          </a:p>
        </p:txBody>
      </p:sp>
    </p:spTree>
    <p:extLst>
      <p:ext uri="{BB962C8B-B14F-4D97-AF65-F5344CB8AC3E}">
        <p14:creationId xmlns:p14="http://schemas.microsoft.com/office/powerpoint/2010/main" val="7618945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06C3A1-C000-4FE1-B75D-CB034902DCA3}"/>
              </a:ext>
            </a:extLst>
          </p:cNvPr>
          <p:cNvSpPr>
            <a:spLocks noGrp="1"/>
          </p:cNvSpPr>
          <p:nvPr>
            <p:ph type="dt" sz="half" idx="10"/>
          </p:nvPr>
        </p:nvSpPr>
        <p:spPr/>
        <p:txBody>
          <a:bodyPr/>
          <a:lstStyle/>
          <a:p>
            <a:fld id="{9A5D0D65-1E04-4B87-96BC-B53EF3C39C97}" type="datetimeFigureOut">
              <a:rPr lang="en-GB" smtClean="0"/>
              <a:t>08/03/2023</a:t>
            </a:fld>
            <a:endParaRPr lang="en-GB"/>
          </a:p>
        </p:txBody>
      </p:sp>
      <p:sp>
        <p:nvSpPr>
          <p:cNvPr id="3" name="Footer Placeholder 2">
            <a:extLst>
              <a:ext uri="{FF2B5EF4-FFF2-40B4-BE49-F238E27FC236}">
                <a16:creationId xmlns:a16="http://schemas.microsoft.com/office/drawing/2014/main" id="{BA37E3F5-892A-463D-89BE-85FBE0D82B9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BABF11F-85B8-411F-93C4-AE7D98E62BD5}"/>
              </a:ext>
            </a:extLst>
          </p:cNvPr>
          <p:cNvSpPr>
            <a:spLocks noGrp="1"/>
          </p:cNvSpPr>
          <p:nvPr>
            <p:ph type="sldNum" sz="quarter" idx="12"/>
          </p:nvPr>
        </p:nvSpPr>
        <p:spPr/>
        <p:txBody>
          <a:bodyPr/>
          <a:lstStyle/>
          <a:p>
            <a:fld id="{3A0F5AB2-4A42-4A50-8F6C-6DC4350EBD5D}" type="slidenum">
              <a:rPr lang="en-GB" smtClean="0"/>
              <a:t>‹#›</a:t>
            </a:fld>
            <a:endParaRPr lang="en-GB"/>
          </a:p>
        </p:txBody>
      </p:sp>
    </p:spTree>
    <p:extLst>
      <p:ext uri="{BB962C8B-B14F-4D97-AF65-F5344CB8AC3E}">
        <p14:creationId xmlns:p14="http://schemas.microsoft.com/office/powerpoint/2010/main" val="1759118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3285F-5BB1-4795-BD9F-B6389C21C520}"/>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969251D-F1B0-4DA7-9548-FDB9E2D43986}"/>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5F6B328-6A5B-4559-A261-6640F7DE3F34}"/>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D7B28EE-AAEC-486D-96BA-38FD7FE10A14}"/>
              </a:ext>
            </a:extLst>
          </p:cNvPr>
          <p:cNvSpPr>
            <a:spLocks noGrp="1"/>
          </p:cNvSpPr>
          <p:nvPr>
            <p:ph type="dt" sz="half" idx="10"/>
          </p:nvPr>
        </p:nvSpPr>
        <p:spPr/>
        <p:txBody>
          <a:bodyPr/>
          <a:lstStyle/>
          <a:p>
            <a:fld id="{9A5D0D65-1E04-4B87-96BC-B53EF3C39C97}" type="datetimeFigureOut">
              <a:rPr lang="en-GB" smtClean="0"/>
              <a:t>08/03/2023</a:t>
            </a:fld>
            <a:endParaRPr lang="en-GB"/>
          </a:p>
        </p:txBody>
      </p:sp>
      <p:sp>
        <p:nvSpPr>
          <p:cNvPr id="6" name="Footer Placeholder 5">
            <a:extLst>
              <a:ext uri="{FF2B5EF4-FFF2-40B4-BE49-F238E27FC236}">
                <a16:creationId xmlns:a16="http://schemas.microsoft.com/office/drawing/2014/main" id="{4742AF69-5501-4322-997A-460201FCD2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912C8D-5FC3-44D5-B9EF-6A5AD5480EAB}"/>
              </a:ext>
            </a:extLst>
          </p:cNvPr>
          <p:cNvSpPr>
            <a:spLocks noGrp="1"/>
          </p:cNvSpPr>
          <p:nvPr>
            <p:ph type="sldNum" sz="quarter" idx="12"/>
          </p:nvPr>
        </p:nvSpPr>
        <p:spPr/>
        <p:txBody>
          <a:bodyPr/>
          <a:lstStyle/>
          <a:p>
            <a:fld id="{3A0F5AB2-4A42-4A50-8F6C-6DC4350EBD5D}" type="slidenum">
              <a:rPr lang="en-GB" smtClean="0"/>
              <a:t>‹#›</a:t>
            </a:fld>
            <a:endParaRPr lang="en-GB"/>
          </a:p>
        </p:txBody>
      </p:sp>
    </p:spTree>
    <p:extLst>
      <p:ext uri="{BB962C8B-B14F-4D97-AF65-F5344CB8AC3E}">
        <p14:creationId xmlns:p14="http://schemas.microsoft.com/office/powerpoint/2010/main" val="6622820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73503-14D1-49FE-B65C-ABA4CC0E4DD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5212387-138A-402B-9B15-6893BCEC48D8}"/>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8DC4E427-7622-47AD-8F75-43E7960BDD0E}"/>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34831CD-5E4B-43B1-8322-23E67A8C7BA9}"/>
              </a:ext>
            </a:extLst>
          </p:cNvPr>
          <p:cNvSpPr>
            <a:spLocks noGrp="1"/>
          </p:cNvSpPr>
          <p:nvPr>
            <p:ph type="dt" sz="half" idx="10"/>
          </p:nvPr>
        </p:nvSpPr>
        <p:spPr/>
        <p:txBody>
          <a:bodyPr/>
          <a:lstStyle/>
          <a:p>
            <a:fld id="{9A5D0D65-1E04-4B87-96BC-B53EF3C39C97}" type="datetimeFigureOut">
              <a:rPr lang="en-GB" smtClean="0"/>
              <a:t>08/03/2023</a:t>
            </a:fld>
            <a:endParaRPr lang="en-GB"/>
          </a:p>
        </p:txBody>
      </p:sp>
      <p:sp>
        <p:nvSpPr>
          <p:cNvPr id="6" name="Footer Placeholder 5">
            <a:extLst>
              <a:ext uri="{FF2B5EF4-FFF2-40B4-BE49-F238E27FC236}">
                <a16:creationId xmlns:a16="http://schemas.microsoft.com/office/drawing/2014/main" id="{85AAD5AB-F30C-4D69-B150-47C955CD3E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46376C-580B-42B3-AEF7-D8C04FC07897}"/>
              </a:ext>
            </a:extLst>
          </p:cNvPr>
          <p:cNvSpPr>
            <a:spLocks noGrp="1"/>
          </p:cNvSpPr>
          <p:nvPr>
            <p:ph type="sldNum" sz="quarter" idx="12"/>
          </p:nvPr>
        </p:nvSpPr>
        <p:spPr/>
        <p:txBody>
          <a:bodyPr/>
          <a:lstStyle/>
          <a:p>
            <a:fld id="{3A0F5AB2-4A42-4A50-8F6C-6DC4350EBD5D}" type="slidenum">
              <a:rPr lang="en-GB" smtClean="0"/>
              <a:t>‹#›</a:t>
            </a:fld>
            <a:endParaRPr lang="en-GB"/>
          </a:p>
        </p:txBody>
      </p:sp>
    </p:spTree>
    <p:extLst>
      <p:ext uri="{BB962C8B-B14F-4D97-AF65-F5344CB8AC3E}">
        <p14:creationId xmlns:p14="http://schemas.microsoft.com/office/powerpoint/2010/main" val="29123271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C03F9-4FFA-43EF-81EC-87374E0384B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4A024A-3D33-4758-A5D5-6DE4AAAD70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B47E4C-F2EE-4776-9771-AB4B559037CC}"/>
              </a:ext>
            </a:extLst>
          </p:cNvPr>
          <p:cNvSpPr>
            <a:spLocks noGrp="1"/>
          </p:cNvSpPr>
          <p:nvPr>
            <p:ph type="dt" sz="half" idx="10"/>
          </p:nvPr>
        </p:nvSpPr>
        <p:spPr/>
        <p:txBody>
          <a:bodyPr/>
          <a:lstStyle/>
          <a:p>
            <a:fld id="{9A5D0D65-1E04-4B87-96BC-B53EF3C39C97}" type="datetimeFigureOut">
              <a:rPr lang="en-GB" smtClean="0"/>
              <a:t>08/03/2023</a:t>
            </a:fld>
            <a:endParaRPr lang="en-GB"/>
          </a:p>
        </p:txBody>
      </p:sp>
      <p:sp>
        <p:nvSpPr>
          <p:cNvPr id="5" name="Footer Placeholder 4">
            <a:extLst>
              <a:ext uri="{FF2B5EF4-FFF2-40B4-BE49-F238E27FC236}">
                <a16:creationId xmlns:a16="http://schemas.microsoft.com/office/drawing/2014/main" id="{F21BE0E5-57CA-49E1-9D7C-CA5912F4BB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020D17-4EE5-4100-804B-212F7E4BA591}"/>
              </a:ext>
            </a:extLst>
          </p:cNvPr>
          <p:cNvSpPr>
            <a:spLocks noGrp="1"/>
          </p:cNvSpPr>
          <p:nvPr>
            <p:ph type="sldNum" sz="quarter" idx="12"/>
          </p:nvPr>
        </p:nvSpPr>
        <p:spPr/>
        <p:txBody>
          <a:bodyPr/>
          <a:lstStyle/>
          <a:p>
            <a:fld id="{3A0F5AB2-4A42-4A50-8F6C-6DC4350EBD5D}" type="slidenum">
              <a:rPr lang="en-GB" smtClean="0"/>
              <a:t>‹#›</a:t>
            </a:fld>
            <a:endParaRPr lang="en-GB"/>
          </a:p>
        </p:txBody>
      </p:sp>
    </p:spTree>
    <p:extLst>
      <p:ext uri="{BB962C8B-B14F-4D97-AF65-F5344CB8AC3E}">
        <p14:creationId xmlns:p14="http://schemas.microsoft.com/office/powerpoint/2010/main" val="5402229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A9CE9F-C49E-4D6E-B96F-BAE8083F4986}"/>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557C488-8403-4565-816F-E967D0E0753B}"/>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306D154-79CD-4DF5-BA63-0477D04BED5F}"/>
              </a:ext>
            </a:extLst>
          </p:cNvPr>
          <p:cNvSpPr>
            <a:spLocks noGrp="1"/>
          </p:cNvSpPr>
          <p:nvPr>
            <p:ph type="dt" sz="half" idx="10"/>
          </p:nvPr>
        </p:nvSpPr>
        <p:spPr/>
        <p:txBody>
          <a:bodyPr/>
          <a:lstStyle/>
          <a:p>
            <a:fld id="{9A5D0D65-1E04-4B87-96BC-B53EF3C39C97}" type="datetimeFigureOut">
              <a:rPr lang="en-GB" smtClean="0"/>
              <a:t>08/03/2023</a:t>
            </a:fld>
            <a:endParaRPr lang="en-GB"/>
          </a:p>
        </p:txBody>
      </p:sp>
      <p:sp>
        <p:nvSpPr>
          <p:cNvPr id="5" name="Footer Placeholder 4">
            <a:extLst>
              <a:ext uri="{FF2B5EF4-FFF2-40B4-BE49-F238E27FC236}">
                <a16:creationId xmlns:a16="http://schemas.microsoft.com/office/drawing/2014/main" id="{51BA5551-25BF-4997-AE27-9F68809E5A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999092-B61C-4BF8-84F8-EE8A72C1589C}"/>
              </a:ext>
            </a:extLst>
          </p:cNvPr>
          <p:cNvSpPr>
            <a:spLocks noGrp="1"/>
          </p:cNvSpPr>
          <p:nvPr>
            <p:ph type="sldNum" sz="quarter" idx="12"/>
          </p:nvPr>
        </p:nvSpPr>
        <p:spPr/>
        <p:txBody>
          <a:bodyPr/>
          <a:lstStyle/>
          <a:p>
            <a:fld id="{3A0F5AB2-4A42-4A50-8F6C-6DC4350EBD5D}" type="slidenum">
              <a:rPr lang="en-GB" smtClean="0"/>
              <a:t>‹#›</a:t>
            </a:fld>
            <a:endParaRPr lang="en-GB"/>
          </a:p>
        </p:txBody>
      </p:sp>
    </p:spTree>
    <p:extLst>
      <p:ext uri="{BB962C8B-B14F-4D97-AF65-F5344CB8AC3E}">
        <p14:creationId xmlns:p14="http://schemas.microsoft.com/office/powerpoint/2010/main" val="38954555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C857D-A251-4BC1-9692-71E31B9A5C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42C6505-F557-4A62-BF38-E5F5DDD353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BFD8B06-5C5A-44A9-839E-A807B97D93B4}"/>
              </a:ext>
            </a:extLst>
          </p:cNvPr>
          <p:cNvSpPr>
            <a:spLocks noGrp="1"/>
          </p:cNvSpPr>
          <p:nvPr>
            <p:ph type="dt" sz="half" idx="10"/>
          </p:nvPr>
        </p:nvSpPr>
        <p:spPr/>
        <p:txBody>
          <a:bodyPr/>
          <a:lstStyle/>
          <a:p>
            <a:fld id="{C88FBF9F-BBFE-4F97-B4C7-60F2A884E931}" type="datetimeFigureOut">
              <a:rPr lang="en-GB" smtClean="0"/>
              <a:t>08/03/2023</a:t>
            </a:fld>
            <a:endParaRPr lang="en-GB"/>
          </a:p>
        </p:txBody>
      </p:sp>
      <p:sp>
        <p:nvSpPr>
          <p:cNvPr id="5" name="Footer Placeholder 4">
            <a:extLst>
              <a:ext uri="{FF2B5EF4-FFF2-40B4-BE49-F238E27FC236}">
                <a16:creationId xmlns:a16="http://schemas.microsoft.com/office/drawing/2014/main" id="{3752AD50-9DAA-4EA1-A3B0-299D3C6752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443555-5EBA-4B1A-803F-8C7FFB60C7AF}"/>
              </a:ext>
            </a:extLst>
          </p:cNvPr>
          <p:cNvSpPr>
            <a:spLocks noGrp="1"/>
          </p:cNvSpPr>
          <p:nvPr>
            <p:ph type="sldNum" sz="quarter" idx="12"/>
          </p:nvPr>
        </p:nvSpPr>
        <p:spPr/>
        <p:txBody>
          <a:bodyPr/>
          <a:lstStyle/>
          <a:p>
            <a:fld id="{7E63CA6D-07F7-4C9D-AA66-B948769577DF}" type="slidenum">
              <a:rPr lang="en-GB" smtClean="0"/>
              <a:t>‹#›</a:t>
            </a:fld>
            <a:endParaRPr lang="en-GB"/>
          </a:p>
        </p:txBody>
      </p:sp>
    </p:spTree>
    <p:extLst>
      <p:ext uri="{BB962C8B-B14F-4D97-AF65-F5344CB8AC3E}">
        <p14:creationId xmlns:p14="http://schemas.microsoft.com/office/powerpoint/2010/main" val="24351570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734AE-2BC8-4653-9E55-235230306BA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950AD5-7BB9-4A7C-8C04-724916F42B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603C0E-369E-47A5-9D6D-2D91D1AD4C6C}"/>
              </a:ext>
            </a:extLst>
          </p:cNvPr>
          <p:cNvSpPr>
            <a:spLocks noGrp="1"/>
          </p:cNvSpPr>
          <p:nvPr>
            <p:ph type="dt" sz="half" idx="10"/>
          </p:nvPr>
        </p:nvSpPr>
        <p:spPr/>
        <p:txBody>
          <a:bodyPr/>
          <a:lstStyle/>
          <a:p>
            <a:fld id="{C88FBF9F-BBFE-4F97-B4C7-60F2A884E931}" type="datetimeFigureOut">
              <a:rPr lang="en-GB" smtClean="0"/>
              <a:t>08/03/2023</a:t>
            </a:fld>
            <a:endParaRPr lang="en-GB"/>
          </a:p>
        </p:txBody>
      </p:sp>
      <p:sp>
        <p:nvSpPr>
          <p:cNvPr id="5" name="Footer Placeholder 4">
            <a:extLst>
              <a:ext uri="{FF2B5EF4-FFF2-40B4-BE49-F238E27FC236}">
                <a16:creationId xmlns:a16="http://schemas.microsoft.com/office/drawing/2014/main" id="{B0A3CAA9-A215-49EB-B126-1FA6EB5A4F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A1A195-E0B7-4499-8350-7D17C7399185}"/>
              </a:ext>
            </a:extLst>
          </p:cNvPr>
          <p:cNvSpPr>
            <a:spLocks noGrp="1"/>
          </p:cNvSpPr>
          <p:nvPr>
            <p:ph type="sldNum" sz="quarter" idx="12"/>
          </p:nvPr>
        </p:nvSpPr>
        <p:spPr/>
        <p:txBody>
          <a:bodyPr/>
          <a:lstStyle/>
          <a:p>
            <a:fld id="{7E63CA6D-07F7-4C9D-AA66-B948769577DF}" type="slidenum">
              <a:rPr lang="en-GB" smtClean="0"/>
              <a:t>‹#›</a:t>
            </a:fld>
            <a:endParaRPr lang="en-GB"/>
          </a:p>
        </p:txBody>
      </p:sp>
    </p:spTree>
    <p:extLst>
      <p:ext uri="{BB962C8B-B14F-4D97-AF65-F5344CB8AC3E}">
        <p14:creationId xmlns:p14="http://schemas.microsoft.com/office/powerpoint/2010/main" val="2310888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BAB681-AC2C-C77A-18CF-DCFBC5F41761}"/>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extBox 1">
            <a:extLst>
              <a:ext uri="{FF2B5EF4-FFF2-40B4-BE49-F238E27FC236}">
                <a16:creationId xmlns:a16="http://schemas.microsoft.com/office/drawing/2014/main" id="{BF0BC1E5-8CCE-BA2E-FCAF-D803E35C5BB4}"/>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18372256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DC9FD-CA29-43AC-9411-3F7FF9C551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9F71412-1BC0-424E-9561-26885AB5C2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27FF79-28EB-4EC8-93D2-392098353FAE}"/>
              </a:ext>
            </a:extLst>
          </p:cNvPr>
          <p:cNvSpPr>
            <a:spLocks noGrp="1"/>
          </p:cNvSpPr>
          <p:nvPr>
            <p:ph type="dt" sz="half" idx="10"/>
          </p:nvPr>
        </p:nvSpPr>
        <p:spPr/>
        <p:txBody>
          <a:bodyPr/>
          <a:lstStyle/>
          <a:p>
            <a:fld id="{C88FBF9F-BBFE-4F97-B4C7-60F2A884E931}" type="datetimeFigureOut">
              <a:rPr lang="en-GB" smtClean="0"/>
              <a:t>08/03/2023</a:t>
            </a:fld>
            <a:endParaRPr lang="en-GB"/>
          </a:p>
        </p:txBody>
      </p:sp>
      <p:sp>
        <p:nvSpPr>
          <p:cNvPr id="5" name="Footer Placeholder 4">
            <a:extLst>
              <a:ext uri="{FF2B5EF4-FFF2-40B4-BE49-F238E27FC236}">
                <a16:creationId xmlns:a16="http://schemas.microsoft.com/office/drawing/2014/main" id="{60572D72-40B4-4536-8BF9-64BB9D913C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1B6D7E-A05C-4CC2-819E-5FB4BEC7B5EE}"/>
              </a:ext>
            </a:extLst>
          </p:cNvPr>
          <p:cNvSpPr>
            <a:spLocks noGrp="1"/>
          </p:cNvSpPr>
          <p:nvPr>
            <p:ph type="sldNum" sz="quarter" idx="12"/>
          </p:nvPr>
        </p:nvSpPr>
        <p:spPr/>
        <p:txBody>
          <a:bodyPr/>
          <a:lstStyle/>
          <a:p>
            <a:fld id="{7E63CA6D-07F7-4C9D-AA66-B948769577DF}" type="slidenum">
              <a:rPr lang="en-GB" smtClean="0"/>
              <a:t>‹#›</a:t>
            </a:fld>
            <a:endParaRPr lang="en-GB"/>
          </a:p>
        </p:txBody>
      </p:sp>
    </p:spTree>
    <p:extLst>
      <p:ext uri="{BB962C8B-B14F-4D97-AF65-F5344CB8AC3E}">
        <p14:creationId xmlns:p14="http://schemas.microsoft.com/office/powerpoint/2010/main" val="36993369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7DE15-8702-480B-80AD-5D2C16B46FB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D4D606A-63BA-491F-87A9-F7735F6382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E920970-EDC9-467C-A9B7-287538707C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13DE1D3-2E56-44D7-B88D-1155A6010536}"/>
              </a:ext>
            </a:extLst>
          </p:cNvPr>
          <p:cNvSpPr>
            <a:spLocks noGrp="1"/>
          </p:cNvSpPr>
          <p:nvPr>
            <p:ph type="dt" sz="half" idx="10"/>
          </p:nvPr>
        </p:nvSpPr>
        <p:spPr/>
        <p:txBody>
          <a:bodyPr/>
          <a:lstStyle/>
          <a:p>
            <a:fld id="{C88FBF9F-BBFE-4F97-B4C7-60F2A884E931}" type="datetimeFigureOut">
              <a:rPr lang="en-GB" smtClean="0"/>
              <a:t>08/03/2023</a:t>
            </a:fld>
            <a:endParaRPr lang="en-GB"/>
          </a:p>
        </p:txBody>
      </p:sp>
      <p:sp>
        <p:nvSpPr>
          <p:cNvPr id="6" name="Footer Placeholder 5">
            <a:extLst>
              <a:ext uri="{FF2B5EF4-FFF2-40B4-BE49-F238E27FC236}">
                <a16:creationId xmlns:a16="http://schemas.microsoft.com/office/drawing/2014/main" id="{0B22EF9D-9AF0-40F7-8C8A-5097211C2CD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5D0EB75-8EC7-422B-A4C9-B54203090179}"/>
              </a:ext>
            </a:extLst>
          </p:cNvPr>
          <p:cNvSpPr>
            <a:spLocks noGrp="1"/>
          </p:cNvSpPr>
          <p:nvPr>
            <p:ph type="sldNum" sz="quarter" idx="12"/>
          </p:nvPr>
        </p:nvSpPr>
        <p:spPr/>
        <p:txBody>
          <a:bodyPr/>
          <a:lstStyle/>
          <a:p>
            <a:fld id="{7E63CA6D-07F7-4C9D-AA66-B948769577DF}" type="slidenum">
              <a:rPr lang="en-GB" smtClean="0"/>
              <a:t>‹#›</a:t>
            </a:fld>
            <a:endParaRPr lang="en-GB"/>
          </a:p>
        </p:txBody>
      </p:sp>
    </p:spTree>
    <p:extLst>
      <p:ext uri="{BB962C8B-B14F-4D97-AF65-F5344CB8AC3E}">
        <p14:creationId xmlns:p14="http://schemas.microsoft.com/office/powerpoint/2010/main" val="20498373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86123-A1F2-412A-AB96-2DD41D76208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2F98B9D-014E-4983-B370-4A61590C5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44ABB1-BB98-4745-9C16-3390AF71CA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06CD6B9-4487-45EC-A857-5EFAC5799F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713946-76B9-4C2B-966C-C7E2B0A544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421EBAC-B6F0-4828-8EA7-16E5723D65B7}"/>
              </a:ext>
            </a:extLst>
          </p:cNvPr>
          <p:cNvSpPr>
            <a:spLocks noGrp="1"/>
          </p:cNvSpPr>
          <p:nvPr>
            <p:ph type="dt" sz="half" idx="10"/>
          </p:nvPr>
        </p:nvSpPr>
        <p:spPr/>
        <p:txBody>
          <a:bodyPr/>
          <a:lstStyle/>
          <a:p>
            <a:fld id="{C88FBF9F-BBFE-4F97-B4C7-60F2A884E931}" type="datetimeFigureOut">
              <a:rPr lang="en-GB" smtClean="0"/>
              <a:t>08/03/2023</a:t>
            </a:fld>
            <a:endParaRPr lang="en-GB"/>
          </a:p>
        </p:txBody>
      </p:sp>
      <p:sp>
        <p:nvSpPr>
          <p:cNvPr id="8" name="Footer Placeholder 7">
            <a:extLst>
              <a:ext uri="{FF2B5EF4-FFF2-40B4-BE49-F238E27FC236}">
                <a16:creationId xmlns:a16="http://schemas.microsoft.com/office/drawing/2014/main" id="{C7B9270E-2861-4C09-A2BA-7636349EAFB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15C57EB-5DCC-4479-975C-F6A74A667818}"/>
              </a:ext>
            </a:extLst>
          </p:cNvPr>
          <p:cNvSpPr>
            <a:spLocks noGrp="1"/>
          </p:cNvSpPr>
          <p:nvPr>
            <p:ph type="sldNum" sz="quarter" idx="12"/>
          </p:nvPr>
        </p:nvSpPr>
        <p:spPr/>
        <p:txBody>
          <a:bodyPr/>
          <a:lstStyle/>
          <a:p>
            <a:fld id="{7E63CA6D-07F7-4C9D-AA66-B948769577DF}" type="slidenum">
              <a:rPr lang="en-GB" smtClean="0"/>
              <a:t>‹#›</a:t>
            </a:fld>
            <a:endParaRPr lang="en-GB"/>
          </a:p>
        </p:txBody>
      </p:sp>
    </p:spTree>
    <p:extLst>
      <p:ext uri="{BB962C8B-B14F-4D97-AF65-F5344CB8AC3E}">
        <p14:creationId xmlns:p14="http://schemas.microsoft.com/office/powerpoint/2010/main" val="8529090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817E2-800F-436F-83BB-409B0FE3239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5EE714-BC10-4741-8452-4DB6CA363C10}"/>
              </a:ext>
            </a:extLst>
          </p:cNvPr>
          <p:cNvSpPr>
            <a:spLocks noGrp="1"/>
          </p:cNvSpPr>
          <p:nvPr>
            <p:ph type="dt" sz="half" idx="10"/>
          </p:nvPr>
        </p:nvSpPr>
        <p:spPr/>
        <p:txBody>
          <a:bodyPr/>
          <a:lstStyle/>
          <a:p>
            <a:fld id="{C88FBF9F-BBFE-4F97-B4C7-60F2A884E931}" type="datetimeFigureOut">
              <a:rPr lang="en-GB" smtClean="0"/>
              <a:t>08/03/2023</a:t>
            </a:fld>
            <a:endParaRPr lang="en-GB"/>
          </a:p>
        </p:txBody>
      </p:sp>
      <p:sp>
        <p:nvSpPr>
          <p:cNvPr id="4" name="Footer Placeholder 3">
            <a:extLst>
              <a:ext uri="{FF2B5EF4-FFF2-40B4-BE49-F238E27FC236}">
                <a16:creationId xmlns:a16="http://schemas.microsoft.com/office/drawing/2014/main" id="{B6DDC78F-710B-4B71-A06D-D0F8E41FCC3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5293971-2CBD-47D8-A2CF-1F89E3E461F9}"/>
              </a:ext>
            </a:extLst>
          </p:cNvPr>
          <p:cNvSpPr>
            <a:spLocks noGrp="1"/>
          </p:cNvSpPr>
          <p:nvPr>
            <p:ph type="sldNum" sz="quarter" idx="12"/>
          </p:nvPr>
        </p:nvSpPr>
        <p:spPr/>
        <p:txBody>
          <a:bodyPr/>
          <a:lstStyle/>
          <a:p>
            <a:fld id="{7E63CA6D-07F7-4C9D-AA66-B948769577DF}" type="slidenum">
              <a:rPr lang="en-GB" smtClean="0"/>
              <a:t>‹#›</a:t>
            </a:fld>
            <a:endParaRPr lang="en-GB"/>
          </a:p>
        </p:txBody>
      </p:sp>
    </p:spTree>
    <p:extLst>
      <p:ext uri="{BB962C8B-B14F-4D97-AF65-F5344CB8AC3E}">
        <p14:creationId xmlns:p14="http://schemas.microsoft.com/office/powerpoint/2010/main" val="41680903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4FA3A3-CD1F-4760-B067-821FB2641690}"/>
              </a:ext>
            </a:extLst>
          </p:cNvPr>
          <p:cNvSpPr>
            <a:spLocks noGrp="1"/>
          </p:cNvSpPr>
          <p:nvPr>
            <p:ph type="dt" sz="half" idx="10"/>
          </p:nvPr>
        </p:nvSpPr>
        <p:spPr/>
        <p:txBody>
          <a:bodyPr/>
          <a:lstStyle/>
          <a:p>
            <a:fld id="{C88FBF9F-BBFE-4F97-B4C7-60F2A884E931}" type="datetimeFigureOut">
              <a:rPr lang="en-GB" smtClean="0"/>
              <a:t>08/03/2023</a:t>
            </a:fld>
            <a:endParaRPr lang="en-GB"/>
          </a:p>
        </p:txBody>
      </p:sp>
      <p:sp>
        <p:nvSpPr>
          <p:cNvPr id="3" name="Footer Placeholder 2">
            <a:extLst>
              <a:ext uri="{FF2B5EF4-FFF2-40B4-BE49-F238E27FC236}">
                <a16:creationId xmlns:a16="http://schemas.microsoft.com/office/drawing/2014/main" id="{B766B14A-545C-473F-A001-E00E13CE4F2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2E918E8-8D4A-464A-A887-A8EF8C936518}"/>
              </a:ext>
            </a:extLst>
          </p:cNvPr>
          <p:cNvSpPr>
            <a:spLocks noGrp="1"/>
          </p:cNvSpPr>
          <p:nvPr>
            <p:ph type="sldNum" sz="quarter" idx="12"/>
          </p:nvPr>
        </p:nvSpPr>
        <p:spPr/>
        <p:txBody>
          <a:bodyPr/>
          <a:lstStyle/>
          <a:p>
            <a:fld id="{7E63CA6D-07F7-4C9D-AA66-B948769577DF}" type="slidenum">
              <a:rPr lang="en-GB" smtClean="0"/>
              <a:t>‹#›</a:t>
            </a:fld>
            <a:endParaRPr lang="en-GB"/>
          </a:p>
        </p:txBody>
      </p:sp>
    </p:spTree>
    <p:extLst>
      <p:ext uri="{BB962C8B-B14F-4D97-AF65-F5344CB8AC3E}">
        <p14:creationId xmlns:p14="http://schemas.microsoft.com/office/powerpoint/2010/main" val="8556344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C9089-86F4-44D1-A6C8-C56E29167F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89BE068-16D2-4AD7-8184-2DB5674BFA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7EC851F-BFA9-4FD8-A387-05979D3EAC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3434A5-DFB4-4021-9CE3-86A2EE65F3A6}"/>
              </a:ext>
            </a:extLst>
          </p:cNvPr>
          <p:cNvSpPr>
            <a:spLocks noGrp="1"/>
          </p:cNvSpPr>
          <p:nvPr>
            <p:ph type="dt" sz="half" idx="10"/>
          </p:nvPr>
        </p:nvSpPr>
        <p:spPr/>
        <p:txBody>
          <a:bodyPr/>
          <a:lstStyle/>
          <a:p>
            <a:fld id="{C88FBF9F-BBFE-4F97-B4C7-60F2A884E931}" type="datetimeFigureOut">
              <a:rPr lang="en-GB" smtClean="0"/>
              <a:t>08/03/2023</a:t>
            </a:fld>
            <a:endParaRPr lang="en-GB"/>
          </a:p>
        </p:txBody>
      </p:sp>
      <p:sp>
        <p:nvSpPr>
          <p:cNvPr id="6" name="Footer Placeholder 5">
            <a:extLst>
              <a:ext uri="{FF2B5EF4-FFF2-40B4-BE49-F238E27FC236}">
                <a16:creationId xmlns:a16="http://schemas.microsoft.com/office/drawing/2014/main" id="{BA7A00E9-BAA7-4215-AC82-DCBDD1369BA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6F82963-E3FB-4B9B-8F4F-282D901C3EE8}"/>
              </a:ext>
            </a:extLst>
          </p:cNvPr>
          <p:cNvSpPr>
            <a:spLocks noGrp="1"/>
          </p:cNvSpPr>
          <p:nvPr>
            <p:ph type="sldNum" sz="quarter" idx="12"/>
          </p:nvPr>
        </p:nvSpPr>
        <p:spPr/>
        <p:txBody>
          <a:bodyPr/>
          <a:lstStyle/>
          <a:p>
            <a:fld id="{7E63CA6D-07F7-4C9D-AA66-B948769577DF}" type="slidenum">
              <a:rPr lang="en-GB" smtClean="0"/>
              <a:t>‹#›</a:t>
            </a:fld>
            <a:endParaRPr lang="en-GB"/>
          </a:p>
        </p:txBody>
      </p:sp>
    </p:spTree>
    <p:extLst>
      <p:ext uri="{BB962C8B-B14F-4D97-AF65-F5344CB8AC3E}">
        <p14:creationId xmlns:p14="http://schemas.microsoft.com/office/powerpoint/2010/main" val="30241254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95289-ED6E-4544-9B26-519C33E375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CCB493D-9DD7-41E2-8E42-DF1A7DAD20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5E9D5EA-C610-4390-B8D8-025FCF9A27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B764E7-E1B8-4670-A540-83C9FEA0D06D}"/>
              </a:ext>
            </a:extLst>
          </p:cNvPr>
          <p:cNvSpPr>
            <a:spLocks noGrp="1"/>
          </p:cNvSpPr>
          <p:nvPr>
            <p:ph type="dt" sz="half" idx="10"/>
          </p:nvPr>
        </p:nvSpPr>
        <p:spPr/>
        <p:txBody>
          <a:bodyPr/>
          <a:lstStyle/>
          <a:p>
            <a:fld id="{C88FBF9F-BBFE-4F97-B4C7-60F2A884E931}" type="datetimeFigureOut">
              <a:rPr lang="en-GB" smtClean="0"/>
              <a:t>08/03/2023</a:t>
            </a:fld>
            <a:endParaRPr lang="en-GB"/>
          </a:p>
        </p:txBody>
      </p:sp>
      <p:sp>
        <p:nvSpPr>
          <p:cNvPr id="6" name="Footer Placeholder 5">
            <a:extLst>
              <a:ext uri="{FF2B5EF4-FFF2-40B4-BE49-F238E27FC236}">
                <a16:creationId xmlns:a16="http://schemas.microsoft.com/office/drawing/2014/main" id="{C1CD575D-2065-455C-8726-FC143775DC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F63094-2E66-4704-A0E6-BF5947E60BAD}"/>
              </a:ext>
            </a:extLst>
          </p:cNvPr>
          <p:cNvSpPr>
            <a:spLocks noGrp="1"/>
          </p:cNvSpPr>
          <p:nvPr>
            <p:ph type="sldNum" sz="quarter" idx="12"/>
          </p:nvPr>
        </p:nvSpPr>
        <p:spPr/>
        <p:txBody>
          <a:bodyPr/>
          <a:lstStyle/>
          <a:p>
            <a:fld id="{7E63CA6D-07F7-4C9D-AA66-B948769577DF}" type="slidenum">
              <a:rPr lang="en-GB" smtClean="0"/>
              <a:t>‹#›</a:t>
            </a:fld>
            <a:endParaRPr lang="en-GB"/>
          </a:p>
        </p:txBody>
      </p:sp>
    </p:spTree>
    <p:extLst>
      <p:ext uri="{BB962C8B-B14F-4D97-AF65-F5344CB8AC3E}">
        <p14:creationId xmlns:p14="http://schemas.microsoft.com/office/powerpoint/2010/main" val="7537175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25DC8-0A3B-4FA5-9920-CCB10A7A966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7418A3-4DC6-4CCA-BB00-EA1D3397B6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9DFA50-7D30-4273-A212-406F124A0C3C}"/>
              </a:ext>
            </a:extLst>
          </p:cNvPr>
          <p:cNvSpPr>
            <a:spLocks noGrp="1"/>
          </p:cNvSpPr>
          <p:nvPr>
            <p:ph type="dt" sz="half" idx="10"/>
          </p:nvPr>
        </p:nvSpPr>
        <p:spPr/>
        <p:txBody>
          <a:bodyPr/>
          <a:lstStyle/>
          <a:p>
            <a:fld id="{C88FBF9F-BBFE-4F97-B4C7-60F2A884E931}" type="datetimeFigureOut">
              <a:rPr lang="en-GB" smtClean="0"/>
              <a:t>08/03/2023</a:t>
            </a:fld>
            <a:endParaRPr lang="en-GB"/>
          </a:p>
        </p:txBody>
      </p:sp>
      <p:sp>
        <p:nvSpPr>
          <p:cNvPr id="5" name="Footer Placeholder 4">
            <a:extLst>
              <a:ext uri="{FF2B5EF4-FFF2-40B4-BE49-F238E27FC236}">
                <a16:creationId xmlns:a16="http://schemas.microsoft.com/office/drawing/2014/main" id="{2724CEBB-E449-4BBD-A7B3-CB84DBD629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5B0617-B442-4C06-B04C-0BE6A882F965}"/>
              </a:ext>
            </a:extLst>
          </p:cNvPr>
          <p:cNvSpPr>
            <a:spLocks noGrp="1"/>
          </p:cNvSpPr>
          <p:nvPr>
            <p:ph type="sldNum" sz="quarter" idx="12"/>
          </p:nvPr>
        </p:nvSpPr>
        <p:spPr/>
        <p:txBody>
          <a:bodyPr/>
          <a:lstStyle/>
          <a:p>
            <a:fld id="{7E63CA6D-07F7-4C9D-AA66-B948769577DF}" type="slidenum">
              <a:rPr lang="en-GB" smtClean="0"/>
              <a:t>‹#›</a:t>
            </a:fld>
            <a:endParaRPr lang="en-GB"/>
          </a:p>
        </p:txBody>
      </p:sp>
    </p:spTree>
    <p:extLst>
      <p:ext uri="{BB962C8B-B14F-4D97-AF65-F5344CB8AC3E}">
        <p14:creationId xmlns:p14="http://schemas.microsoft.com/office/powerpoint/2010/main" val="23565555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85639D-545E-41EE-AB80-49D96D0E41B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F82C9C2-9BE3-45CD-8348-9A30729F34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B4F347-B4C2-4E41-BD9D-B6FB140A9241}"/>
              </a:ext>
            </a:extLst>
          </p:cNvPr>
          <p:cNvSpPr>
            <a:spLocks noGrp="1"/>
          </p:cNvSpPr>
          <p:nvPr>
            <p:ph type="dt" sz="half" idx="10"/>
          </p:nvPr>
        </p:nvSpPr>
        <p:spPr/>
        <p:txBody>
          <a:bodyPr/>
          <a:lstStyle/>
          <a:p>
            <a:fld id="{C88FBF9F-BBFE-4F97-B4C7-60F2A884E931}" type="datetimeFigureOut">
              <a:rPr lang="en-GB" smtClean="0"/>
              <a:t>08/03/2023</a:t>
            </a:fld>
            <a:endParaRPr lang="en-GB"/>
          </a:p>
        </p:txBody>
      </p:sp>
      <p:sp>
        <p:nvSpPr>
          <p:cNvPr id="5" name="Footer Placeholder 4">
            <a:extLst>
              <a:ext uri="{FF2B5EF4-FFF2-40B4-BE49-F238E27FC236}">
                <a16:creationId xmlns:a16="http://schemas.microsoft.com/office/drawing/2014/main" id="{3B0BC36B-F1F2-49D1-941A-AB52BABCB3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A75DF9-0F87-4F1D-9AD3-007DEA89CC4D}"/>
              </a:ext>
            </a:extLst>
          </p:cNvPr>
          <p:cNvSpPr>
            <a:spLocks noGrp="1"/>
          </p:cNvSpPr>
          <p:nvPr>
            <p:ph type="sldNum" sz="quarter" idx="12"/>
          </p:nvPr>
        </p:nvSpPr>
        <p:spPr/>
        <p:txBody>
          <a:bodyPr/>
          <a:lstStyle/>
          <a:p>
            <a:fld id="{7E63CA6D-07F7-4C9D-AA66-B948769577DF}" type="slidenum">
              <a:rPr lang="en-GB" smtClean="0"/>
              <a:t>‹#›</a:t>
            </a:fld>
            <a:endParaRPr lang="en-GB"/>
          </a:p>
        </p:txBody>
      </p:sp>
    </p:spTree>
    <p:extLst>
      <p:ext uri="{BB962C8B-B14F-4D97-AF65-F5344CB8AC3E}">
        <p14:creationId xmlns:p14="http://schemas.microsoft.com/office/powerpoint/2010/main" val="2324655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FF6852-088F-2460-26AE-643C01A590A3}"/>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EC0DFDD0-A0F2-83DC-8B7C-F0E0195703D2}"/>
              </a:ext>
            </a:extLst>
          </p:cNvPr>
          <p:cNvSpPr>
            <a:spLocks noGrp="1"/>
          </p:cNvSpPr>
          <p:nvPr>
            <p:ph type="title"/>
          </p:nvPr>
        </p:nvSpPr>
        <p:spPr>
          <a:xfrm>
            <a:off x="821168" y="996950"/>
            <a:ext cx="3932237" cy="1600200"/>
          </a:xfrm>
          <a:prstGeom prst="rect">
            <a:avLst/>
          </a:prstGeom>
        </p:spPr>
        <p:txBody>
          <a:bodyPr anchor="t"/>
          <a:lstStyle>
            <a:lvl1pPr>
              <a:defRPr sz="32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817D2E1-E1A8-E3A2-FBE0-B7BCE986DF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7E9988-0A31-7185-4BB3-3C4229E09964}"/>
              </a:ext>
            </a:extLst>
          </p:cNvPr>
          <p:cNvSpPr>
            <a:spLocks noGrp="1"/>
          </p:cNvSpPr>
          <p:nvPr>
            <p:ph type="body" sz="half" idx="2"/>
          </p:nvPr>
        </p:nvSpPr>
        <p:spPr>
          <a:xfrm>
            <a:off x="821169" y="2774373"/>
            <a:ext cx="3932237" cy="308667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a:extLst>
              <a:ext uri="{FF2B5EF4-FFF2-40B4-BE49-F238E27FC236}">
                <a16:creationId xmlns:a16="http://schemas.microsoft.com/office/drawing/2014/main" id="{41D28B3D-8AA7-7411-73DB-702ACCECC369}"/>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2718381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691A5A-4639-4A17-81AE-6B9D409E829A}"/>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3" name="Picture Placeholder 2">
            <a:extLst>
              <a:ext uri="{FF2B5EF4-FFF2-40B4-BE49-F238E27FC236}">
                <a16:creationId xmlns:a16="http://schemas.microsoft.com/office/drawing/2014/main" id="{B047FD8C-2415-7AF2-D9F7-2FD9A5E45B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Title 1">
            <a:extLst>
              <a:ext uri="{FF2B5EF4-FFF2-40B4-BE49-F238E27FC236}">
                <a16:creationId xmlns:a16="http://schemas.microsoft.com/office/drawing/2014/main" id="{375B6969-06CB-5136-72BE-7F36D6601CE5}"/>
              </a:ext>
            </a:extLst>
          </p:cNvPr>
          <p:cNvSpPr>
            <a:spLocks noGrp="1"/>
          </p:cNvSpPr>
          <p:nvPr>
            <p:ph type="title"/>
          </p:nvPr>
        </p:nvSpPr>
        <p:spPr>
          <a:xfrm>
            <a:off x="821168" y="996950"/>
            <a:ext cx="3932237" cy="1600200"/>
          </a:xfrm>
          <a:prstGeom prst="rect">
            <a:avLst/>
          </a:prstGeom>
        </p:spPr>
        <p:txBody>
          <a:bodyPr anchor="t"/>
          <a:lstStyle>
            <a:lvl1pPr>
              <a:defRPr sz="3200">
                <a:solidFill>
                  <a:schemeClr val="tx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15190A3B-C978-9A37-3EC2-7DD786CF8935}"/>
              </a:ext>
            </a:extLst>
          </p:cNvPr>
          <p:cNvSpPr>
            <a:spLocks noGrp="1"/>
          </p:cNvSpPr>
          <p:nvPr>
            <p:ph type="body" sz="half" idx="2"/>
          </p:nvPr>
        </p:nvSpPr>
        <p:spPr>
          <a:xfrm>
            <a:off x="821169" y="2774373"/>
            <a:ext cx="3932237" cy="308667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extBox 1">
            <a:extLst>
              <a:ext uri="{FF2B5EF4-FFF2-40B4-BE49-F238E27FC236}">
                <a16:creationId xmlns:a16="http://schemas.microsoft.com/office/drawing/2014/main" id="{3D551DB3-822F-D681-37C0-3180279A1079}"/>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1859919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1.jpe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theme" Target="../theme/theme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4.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blue and white flag&#10;&#10;Description automatically generated with low confidence">
            <a:extLst>
              <a:ext uri="{FF2B5EF4-FFF2-40B4-BE49-F238E27FC236}">
                <a16:creationId xmlns:a16="http://schemas.microsoft.com/office/drawing/2014/main" id="{04FFFA98-BE84-F3D2-7C54-E616A2B54E57}"/>
              </a:ext>
            </a:extLst>
          </p:cNvPr>
          <p:cNvPicPr>
            <a:picLocks noChangeAspect="1"/>
          </p:cNvPicPr>
          <p:nvPr userDrawn="1"/>
        </p:nvPicPr>
        <p:blipFill>
          <a:blip r:embed="rId17"/>
          <a:stretch>
            <a:fillRect/>
          </a:stretch>
        </p:blipFill>
        <p:spPr>
          <a:xfrm>
            <a:off x="0" y="-1"/>
            <a:ext cx="12192000" cy="6858000"/>
          </a:xfrm>
          <a:prstGeom prst="rect">
            <a:avLst/>
          </a:prstGeom>
        </p:spPr>
      </p:pic>
      <p:sp>
        <p:nvSpPr>
          <p:cNvPr id="3" name="Text Placeholder 2">
            <a:extLst>
              <a:ext uri="{FF2B5EF4-FFF2-40B4-BE49-F238E27FC236}">
                <a16:creationId xmlns:a16="http://schemas.microsoft.com/office/drawing/2014/main" id="{24F07E45-5358-D826-413C-524778517A7F}"/>
              </a:ext>
            </a:extLst>
          </p:cNvPr>
          <p:cNvSpPr>
            <a:spLocks noGrp="1"/>
          </p:cNvSpPr>
          <p:nvPr>
            <p:ph type="body" idx="1"/>
          </p:nvPr>
        </p:nvSpPr>
        <p:spPr>
          <a:xfrm>
            <a:off x="838200" y="2089013"/>
            <a:ext cx="10515600" cy="40879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8">
            <a:extLst>
              <a:ext uri="{FF2B5EF4-FFF2-40B4-BE49-F238E27FC236}">
                <a16:creationId xmlns:a16="http://schemas.microsoft.com/office/drawing/2014/main" id="{4B734709-A90C-544A-96B6-4BCE82CBBBF5}"/>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
        <p:nvSpPr>
          <p:cNvPr id="10" name="TextBox 9">
            <a:extLst>
              <a:ext uri="{FF2B5EF4-FFF2-40B4-BE49-F238E27FC236}">
                <a16:creationId xmlns:a16="http://schemas.microsoft.com/office/drawing/2014/main" id="{6800C52F-DC60-BE86-6751-7E45895AE1B5}"/>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712308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70" r:id="rId10"/>
    <p:sldLayoutId id="2147483711" r:id="rId11"/>
    <p:sldLayoutId id="2147483712" r:id="rId12"/>
    <p:sldLayoutId id="2147483660" r:id="rId13"/>
    <p:sldLayoutId id="2147483713" r:id="rId14"/>
    <p:sldLayoutId id="2147483662" r:id="rId15"/>
  </p:sldLayoutIdLst>
  <p:hf hdr="0" ft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blue and white flag&#10;&#10;Description automatically generated with low confidence">
            <a:extLst>
              <a:ext uri="{FF2B5EF4-FFF2-40B4-BE49-F238E27FC236}">
                <a16:creationId xmlns:a16="http://schemas.microsoft.com/office/drawing/2014/main" id="{04FFFA98-BE84-F3D2-7C54-E616A2B54E57}"/>
              </a:ext>
            </a:extLst>
          </p:cNvPr>
          <p:cNvPicPr>
            <a:picLocks noChangeAspect="1"/>
          </p:cNvPicPr>
          <p:nvPr userDrawn="1"/>
        </p:nvPicPr>
        <p:blipFill>
          <a:blip r:embed="rId15"/>
          <a:stretch>
            <a:fillRect/>
          </a:stretch>
        </p:blipFill>
        <p:spPr>
          <a:xfrm>
            <a:off x="0" y="-1"/>
            <a:ext cx="12192000" cy="6858000"/>
          </a:xfrm>
          <a:prstGeom prst="rect">
            <a:avLst/>
          </a:prstGeom>
        </p:spPr>
      </p:pic>
      <p:sp>
        <p:nvSpPr>
          <p:cNvPr id="3" name="Text Placeholder 2">
            <a:extLst>
              <a:ext uri="{FF2B5EF4-FFF2-40B4-BE49-F238E27FC236}">
                <a16:creationId xmlns:a16="http://schemas.microsoft.com/office/drawing/2014/main" id="{24F07E45-5358-D826-413C-524778517A7F}"/>
              </a:ext>
            </a:extLst>
          </p:cNvPr>
          <p:cNvSpPr>
            <a:spLocks noGrp="1"/>
          </p:cNvSpPr>
          <p:nvPr>
            <p:ph type="body" idx="1"/>
          </p:nvPr>
        </p:nvSpPr>
        <p:spPr>
          <a:xfrm>
            <a:off x="838200" y="2089013"/>
            <a:ext cx="10515600" cy="40879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8">
            <a:extLst>
              <a:ext uri="{FF2B5EF4-FFF2-40B4-BE49-F238E27FC236}">
                <a16:creationId xmlns:a16="http://schemas.microsoft.com/office/drawing/2014/main" id="{4B734709-A90C-544A-96B6-4BCE82CBBBF5}"/>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
        <p:nvSpPr>
          <p:cNvPr id="10" name="TextBox 9">
            <a:extLst>
              <a:ext uri="{FF2B5EF4-FFF2-40B4-BE49-F238E27FC236}">
                <a16:creationId xmlns:a16="http://schemas.microsoft.com/office/drawing/2014/main" id="{6800C52F-DC60-BE86-6751-7E45895AE1B5}"/>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71230809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658" r:id="rId10"/>
    <p:sldLayoutId id="2147483659" r:id="rId11"/>
    <p:sldLayoutId id="2147483661" r:id="rId12"/>
    <p:sldLayoutId id="2147483700" r:id="rId13"/>
  </p:sldLayoutIdLst>
  <p:hf hdr="0" ft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A87A34-81AB-432B-8DAE-1953F412C126}" type="datetimeFigureOut">
              <a:rPr lang="en-US" smtClean="0"/>
              <a:pPr/>
              <a:t>3/8/2023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411648202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Blaustein &amp; Kinniburgh, 2010; Kinniburgh &amp; Blaustein, 2005</a:t>
            </a: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8C9F139-1DAB-4F89-B35E-C4254173556D}" type="slidenum">
              <a:rPr lang="en-US"/>
              <a:pPr/>
              <a:t>‹#›</a:t>
            </a:fld>
            <a:endParaRPr lang="en-US"/>
          </a:p>
        </p:txBody>
      </p:sp>
    </p:spTree>
    <p:extLst>
      <p:ext uri="{BB962C8B-B14F-4D97-AF65-F5344CB8AC3E}">
        <p14:creationId xmlns:p14="http://schemas.microsoft.com/office/powerpoint/2010/main" val="320383435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68C7C5-C4DF-43D4-ACA8-8538209D8EFF}"/>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F280ADE-2F74-467B-9F38-1C5775789A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7CA2B4-3009-42C5-8A84-6E3877F2C77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A5D0D65-1E04-4B87-96BC-B53EF3C39C97}" type="datetimeFigureOut">
              <a:rPr lang="en-GB" smtClean="0"/>
              <a:t>08/03/2023</a:t>
            </a:fld>
            <a:endParaRPr lang="en-GB"/>
          </a:p>
        </p:txBody>
      </p:sp>
      <p:sp>
        <p:nvSpPr>
          <p:cNvPr id="5" name="Footer Placeholder 4">
            <a:extLst>
              <a:ext uri="{FF2B5EF4-FFF2-40B4-BE49-F238E27FC236}">
                <a16:creationId xmlns:a16="http://schemas.microsoft.com/office/drawing/2014/main" id="{6E575253-5F5B-4307-A8EF-AA283AC8918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FAF5499-E73A-4D39-9B1F-791008D75A3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A0F5AB2-4A42-4A50-8F6C-6DC4350EBD5D}" type="slidenum">
              <a:rPr lang="en-GB" smtClean="0"/>
              <a:t>‹#›</a:t>
            </a:fld>
            <a:endParaRPr lang="en-GB"/>
          </a:p>
        </p:txBody>
      </p:sp>
    </p:spTree>
    <p:extLst>
      <p:ext uri="{BB962C8B-B14F-4D97-AF65-F5344CB8AC3E}">
        <p14:creationId xmlns:p14="http://schemas.microsoft.com/office/powerpoint/2010/main" val="284485468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3B1BF3-D140-41CD-9219-47BA83F26F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A10714E-A343-4ED1-881F-3E8C597CFD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8CC283-E6A7-4FA8-B3EB-2F8A563FA6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8FBF9F-BBFE-4F97-B4C7-60F2A884E931}" type="datetimeFigureOut">
              <a:rPr lang="en-GB" smtClean="0"/>
              <a:t>08/03/2023</a:t>
            </a:fld>
            <a:endParaRPr lang="en-GB"/>
          </a:p>
        </p:txBody>
      </p:sp>
      <p:sp>
        <p:nvSpPr>
          <p:cNvPr id="5" name="Footer Placeholder 4">
            <a:extLst>
              <a:ext uri="{FF2B5EF4-FFF2-40B4-BE49-F238E27FC236}">
                <a16:creationId xmlns:a16="http://schemas.microsoft.com/office/drawing/2014/main" id="{7200E785-C740-4FCC-AE8A-757234D995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3E10683-8E74-44A9-9327-D32EB82BAA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3CA6D-07F7-4C9D-AA66-B948769577DF}" type="slidenum">
              <a:rPr lang="en-GB" smtClean="0"/>
              <a:t>‹#›</a:t>
            </a:fld>
            <a:endParaRPr lang="en-GB"/>
          </a:p>
        </p:txBody>
      </p:sp>
    </p:spTree>
    <p:extLst>
      <p:ext uri="{BB962C8B-B14F-4D97-AF65-F5344CB8AC3E}">
        <p14:creationId xmlns:p14="http://schemas.microsoft.com/office/powerpoint/2010/main" val="3926500638"/>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hyperlink" Target="https://tinyurl.com/MArubric23"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doe.mass.edu/sped/proshare/"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mailto:cmeurer@jri.or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mailto:ctaymore@billericak12.com" TargetMode="External"/><Relationship Id="rId5" Type="http://schemas.openxmlformats.org/officeDocument/2006/relationships/hyperlink" Target="mailto:mdelacruz@gdrsd.org" TargetMode="External"/><Relationship Id="rId4" Type="http://schemas.openxmlformats.org/officeDocument/2006/relationships/hyperlink" Target="mailto:aconnelly@stonehamschools.org"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doe.mass.edu/sped/advisories/2021-0910timeout-rooms.docx" TargetMode="External"/><Relationship Id="rId7" Type="http://schemas.openxmlformats.org/officeDocument/2006/relationships/hyperlink" Target="https://osepideasthatwork.org/federal-resources-stakeholders/topical-issues/2022-osep-discipline-behavior-guidanc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2.ed.gov/about/offices/list/ocr/docs/504-discipline-factsheet.pdf" TargetMode="External"/><Relationship Id="rId5" Type="http://schemas.openxmlformats.org/officeDocument/2006/relationships/hyperlink" Target="https://www2.ed.gov/policy/gen/guid/secletter/220719.html" TargetMode="External"/><Relationship Id="rId4" Type="http://schemas.openxmlformats.org/officeDocument/2006/relationships/hyperlink" Target="https://sites.ed.gov/idea/files/guide-positive-proactive-approaches-to-supporting-children-with-disabilities.pdf"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hyperlink" Target="mailto:cmeurer@jri.org" TargetMode="External"/><Relationship Id="rId2" Type="http://schemas.openxmlformats.org/officeDocument/2006/relationships/hyperlink" Target="https://jri.org/services/educational-and-residential/day-schools/anchor" TargetMode="External"/><Relationship Id="rId1" Type="http://schemas.openxmlformats.org/officeDocument/2006/relationships/slideLayout" Target="../slideLayouts/slideLayout30.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27.jpe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eg"/><Relationship Id="rId1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hyperlink" Target="https://edtrust.org/wp-content/uploads/2014/09/Social-Emotional-and-Academic-Development-Through-an-Equity-Lens-August-6-2020.pdf" TargetMode="External"/><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hyperlink" Target="https://www.gse.harvard.edu/news/ed/22/05/space-joy" TargetMode="Externa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tel:6172367210" TargetMode="External"/><Relationship Id="rId2" Type="http://schemas.openxmlformats.org/officeDocument/2006/relationships/hyperlink" Target="https://fcsn.org/transition-support/" TargetMode="External"/><Relationship Id="rId1" Type="http://schemas.openxmlformats.org/officeDocument/2006/relationships/slideLayout" Target="../slideLayouts/slideLayout2.xml"/><Relationship Id="rId5" Type="http://schemas.openxmlformats.org/officeDocument/2006/relationships/hyperlink" Target="mailto:martha.s.daigle@mass.gov" TargetMode="External"/><Relationship Id="rId4" Type="http://schemas.openxmlformats.org/officeDocument/2006/relationships/hyperlink" Target="tel:800331068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B4766-0EE3-8028-2E23-5FACFF09600A}"/>
              </a:ext>
            </a:extLst>
          </p:cNvPr>
          <p:cNvSpPr>
            <a:spLocks noGrp="1"/>
          </p:cNvSpPr>
          <p:nvPr>
            <p:ph type="ctrTitle"/>
          </p:nvPr>
        </p:nvSpPr>
        <p:spPr/>
        <p:txBody>
          <a:bodyPr/>
          <a:lstStyle/>
          <a:p>
            <a:r>
              <a:rPr lang="en-US" b="1" dirty="0">
                <a:latin typeface="Arial"/>
                <a:cs typeface="Arial"/>
              </a:rPr>
              <a:t>Special Education Leaders Meeting</a:t>
            </a:r>
          </a:p>
        </p:txBody>
      </p:sp>
      <p:sp>
        <p:nvSpPr>
          <p:cNvPr id="3" name="Subtitle 2">
            <a:extLst>
              <a:ext uri="{FF2B5EF4-FFF2-40B4-BE49-F238E27FC236}">
                <a16:creationId xmlns:a16="http://schemas.microsoft.com/office/drawing/2014/main" id="{451FB839-A537-685A-EE8C-AF8C11F1A27D}"/>
              </a:ext>
            </a:extLst>
          </p:cNvPr>
          <p:cNvSpPr>
            <a:spLocks noGrp="1"/>
          </p:cNvSpPr>
          <p:nvPr>
            <p:ph type="subTitle" idx="1"/>
          </p:nvPr>
        </p:nvSpPr>
        <p:spPr/>
        <p:txBody>
          <a:bodyPr vert="horz" lIns="91440" tIns="45720" rIns="91440" bIns="45720" rtlCol="0" anchor="t">
            <a:normAutofit/>
          </a:bodyPr>
          <a:lstStyle/>
          <a:p>
            <a:r>
              <a:rPr lang="en-US" b="1" dirty="0">
                <a:latin typeface="Arial"/>
                <a:cs typeface="Arial"/>
              </a:rPr>
              <a:t>Friday, March 3, 2023</a:t>
            </a:r>
          </a:p>
        </p:txBody>
      </p:sp>
    </p:spTree>
    <p:extLst>
      <p:ext uri="{BB962C8B-B14F-4D97-AF65-F5344CB8AC3E}">
        <p14:creationId xmlns:p14="http://schemas.microsoft.com/office/powerpoint/2010/main" val="3472057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A193E1-BA8F-A137-FDF9-0EC3371B5248}"/>
              </a:ext>
            </a:extLst>
          </p:cNvPr>
          <p:cNvSpPr>
            <a:spLocks noGrp="1"/>
          </p:cNvSpPr>
          <p:nvPr>
            <p:ph type="title"/>
          </p:nvPr>
        </p:nvSpPr>
        <p:spPr>
          <a:xfrm>
            <a:off x="838200" y="365126"/>
            <a:ext cx="11353800" cy="1042852"/>
          </a:xfrm>
        </p:spPr>
        <p:txBody>
          <a:bodyPr>
            <a:noAutofit/>
          </a:bodyPr>
          <a:lstStyle/>
          <a:p>
            <a:r>
              <a:rPr lang="en-US" sz="3600" dirty="0"/>
              <a:t>Model Educator Evaluation Rubric Update Project</a:t>
            </a:r>
          </a:p>
        </p:txBody>
      </p:sp>
      <p:sp>
        <p:nvSpPr>
          <p:cNvPr id="2" name="TextBox 1">
            <a:extLst>
              <a:ext uri="{FF2B5EF4-FFF2-40B4-BE49-F238E27FC236}">
                <a16:creationId xmlns:a16="http://schemas.microsoft.com/office/drawing/2014/main" id="{9D4D090C-9C41-B1E4-06EB-C108D8A26248}"/>
              </a:ext>
            </a:extLst>
          </p:cNvPr>
          <p:cNvSpPr txBox="1"/>
          <p:nvPr/>
        </p:nvSpPr>
        <p:spPr>
          <a:xfrm>
            <a:off x="647253" y="1997648"/>
            <a:ext cx="10051228" cy="523220"/>
          </a:xfrm>
          <a:prstGeom prst="rect">
            <a:avLst/>
          </a:prstGeom>
          <a:noFill/>
        </p:spPr>
        <p:txBody>
          <a:bodyPr wrap="square" rtlCol="0">
            <a:spAutoFit/>
          </a:bodyPr>
          <a:lstStyle/>
          <a:p>
            <a:r>
              <a:rPr lang="en-US" sz="2800" i="1" dirty="0"/>
              <a:t>What is effective teaching practice? Share your feedback!</a:t>
            </a:r>
          </a:p>
        </p:txBody>
      </p:sp>
      <p:sp>
        <p:nvSpPr>
          <p:cNvPr id="5" name="Content Placeholder 4">
            <a:extLst>
              <a:ext uri="{FF2B5EF4-FFF2-40B4-BE49-F238E27FC236}">
                <a16:creationId xmlns:a16="http://schemas.microsoft.com/office/drawing/2014/main" id="{DA7B475E-EBCF-7D4C-0B8F-3C648C5CB7B6}"/>
              </a:ext>
            </a:extLst>
          </p:cNvPr>
          <p:cNvSpPr>
            <a:spLocks noGrp="1"/>
          </p:cNvSpPr>
          <p:nvPr>
            <p:ph idx="1"/>
          </p:nvPr>
        </p:nvSpPr>
        <p:spPr>
          <a:xfrm>
            <a:off x="345441" y="2678518"/>
            <a:ext cx="7254239" cy="3925482"/>
          </a:xfrm>
        </p:spPr>
        <p:txBody>
          <a:bodyPr>
            <a:normAutofit/>
          </a:bodyPr>
          <a:lstStyle/>
          <a:p>
            <a:pPr>
              <a:spcAft>
                <a:spcPts val="1200"/>
              </a:spcAft>
            </a:pPr>
            <a:r>
              <a:rPr lang="en-US" sz="2400"/>
              <a:t>The model educator evaluation rubric provides a statewide standard for what it means to be an effective teacher in Massachusetts.</a:t>
            </a:r>
          </a:p>
          <a:p>
            <a:pPr>
              <a:spcAft>
                <a:spcPts val="1200"/>
              </a:spcAft>
            </a:pPr>
            <a:r>
              <a:rPr lang="en-US" sz="2400"/>
              <a:t>DESE is seeking feedback from educators, students, and families on a draft updated rubric.</a:t>
            </a:r>
          </a:p>
          <a:p>
            <a:pPr>
              <a:spcAft>
                <a:spcPts val="1200"/>
              </a:spcAft>
            </a:pPr>
            <a:r>
              <a:rPr lang="en-US" sz="2400"/>
              <a:t>Learn more and share feedback by 3/30: </a:t>
            </a:r>
          </a:p>
          <a:p>
            <a:pPr marL="0" indent="0" algn="ctr">
              <a:spcAft>
                <a:spcPts val="1200"/>
              </a:spcAft>
              <a:buNone/>
            </a:pPr>
            <a:r>
              <a:rPr lang="en-US" sz="2400">
                <a:hlinkClick r:id="rId4"/>
              </a:rPr>
              <a:t>https://tinyurl.com/MArubric23</a:t>
            </a:r>
            <a:r>
              <a:rPr lang="en-US" sz="2400"/>
              <a:t> </a:t>
            </a:r>
          </a:p>
          <a:p>
            <a:endParaRPr lang="en-US"/>
          </a:p>
        </p:txBody>
      </p:sp>
      <p:pic>
        <p:nvPicPr>
          <p:cNvPr id="7" name="Picture 6" descr="Stock photo of a teacher in a classroom.">
            <a:extLst>
              <a:ext uri="{FF2B5EF4-FFF2-40B4-BE49-F238E27FC236}">
                <a16:creationId xmlns:a16="http://schemas.microsoft.com/office/drawing/2014/main" id="{7F323B65-EB7F-9B01-1CA0-4638B388B9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0945"/>
          <a:stretch/>
        </p:blipFill>
        <p:spPr bwMode="auto">
          <a:xfrm>
            <a:off x="7995921" y="2678518"/>
            <a:ext cx="3718560" cy="3027772"/>
          </a:xfrm>
          <a:prstGeom prst="rect">
            <a:avLst/>
          </a:prstGeom>
          <a:noFill/>
        </p:spPr>
      </p:pic>
      <p:pic>
        <p:nvPicPr>
          <p:cNvPr id="9" name="Picture 8" descr="Qr code&#10;">
            <a:extLst>
              <a:ext uri="{FF2B5EF4-FFF2-40B4-BE49-F238E27FC236}">
                <a16:creationId xmlns:a16="http://schemas.microsoft.com/office/drawing/2014/main" id="{44427310-7AE1-84B0-8668-E5FD60802172}"/>
              </a:ext>
            </a:extLst>
          </p:cNvPr>
          <p:cNvPicPr>
            <a:picLocks noChangeAspect="1"/>
          </p:cNvPicPr>
          <p:nvPr/>
        </p:nvPicPr>
        <p:blipFill rotWithShape="1">
          <a:blip r:embed="rId6">
            <a:extLst>
              <a:ext uri="{28A0092B-C50C-407E-A947-70E740481C1C}">
                <a14:useLocalDpi xmlns:a14="http://schemas.microsoft.com/office/drawing/2010/main" val="0"/>
              </a:ext>
            </a:extLst>
          </a:blip>
          <a:srcRect l="7906" t="9398" r="9086" b="9076"/>
          <a:stretch/>
        </p:blipFill>
        <p:spPr>
          <a:xfrm>
            <a:off x="6419625" y="4829900"/>
            <a:ext cx="1889760" cy="1856014"/>
          </a:xfrm>
          <a:prstGeom prst="rect">
            <a:avLst/>
          </a:prstGeom>
        </p:spPr>
      </p:pic>
    </p:spTree>
    <p:custDataLst>
      <p:tags r:id="rId1"/>
    </p:custDataLst>
    <p:extLst>
      <p:ext uri="{BB962C8B-B14F-4D97-AF65-F5344CB8AC3E}">
        <p14:creationId xmlns:p14="http://schemas.microsoft.com/office/powerpoint/2010/main" val="2023247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8432E-77EE-44F0-833E-40E6F1DE09B2}"/>
              </a:ext>
              <a:ext uri="{C183D7F6-B498-43B3-948B-1728B52AA6E4}">
                <adec:decorative xmlns:adec="http://schemas.microsoft.com/office/drawing/2017/decorative" val="1"/>
              </a:ext>
            </a:extLst>
          </p:cNvPr>
          <p:cNvSpPr>
            <a:spLocks noGrp="1"/>
          </p:cNvSpPr>
          <p:nvPr>
            <p:ph type="title"/>
          </p:nvPr>
        </p:nvSpPr>
        <p:spPr>
          <a:xfrm>
            <a:off x="630865" y="153459"/>
            <a:ext cx="11328254" cy="822586"/>
          </a:xfrm>
        </p:spPr>
        <p:txBody>
          <a:bodyPr/>
          <a:lstStyle/>
          <a:p>
            <a:r>
              <a:rPr lang="en-US" sz="2800" b="1">
                <a:latin typeface="Segoe UI Semibold"/>
                <a:cs typeface="Segoe UI Semibold"/>
              </a:rPr>
              <a:t>Important Dates and Action Steps for Year 3 of Resolution Funds</a:t>
            </a:r>
          </a:p>
        </p:txBody>
      </p:sp>
      <p:graphicFrame>
        <p:nvGraphicFramePr>
          <p:cNvPr id="7" name="Table 7">
            <a:extLst>
              <a:ext uri="{FF2B5EF4-FFF2-40B4-BE49-F238E27FC236}">
                <a16:creationId xmlns:a16="http://schemas.microsoft.com/office/drawing/2014/main" id="{A6394B66-4693-409D-9101-3BAFA8F5E4D1}"/>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81691149"/>
              </p:ext>
            </p:extLst>
          </p:nvPr>
        </p:nvGraphicFramePr>
        <p:xfrm>
          <a:off x="630865" y="842483"/>
          <a:ext cx="11204964" cy="5717412"/>
        </p:xfrm>
        <a:graphic>
          <a:graphicData uri="http://schemas.openxmlformats.org/drawingml/2006/table">
            <a:tbl>
              <a:tblPr firstRow="1" bandRow="1">
                <a:tableStyleId>{5C22544A-7EE6-4342-B048-85BDC9FD1C3A}</a:tableStyleId>
              </a:tblPr>
              <a:tblGrid>
                <a:gridCol w="2972443">
                  <a:extLst>
                    <a:ext uri="{9D8B030D-6E8A-4147-A177-3AD203B41FA5}">
                      <a16:colId xmlns:a16="http://schemas.microsoft.com/office/drawing/2014/main" val="2578297254"/>
                    </a:ext>
                  </a:extLst>
                </a:gridCol>
                <a:gridCol w="8232521">
                  <a:extLst>
                    <a:ext uri="{9D8B030D-6E8A-4147-A177-3AD203B41FA5}">
                      <a16:colId xmlns:a16="http://schemas.microsoft.com/office/drawing/2014/main" val="2151956619"/>
                    </a:ext>
                  </a:extLst>
                </a:gridCol>
              </a:tblGrid>
              <a:tr h="489442">
                <a:tc>
                  <a:txBody>
                    <a:bodyPr/>
                    <a:lstStyle/>
                    <a:p>
                      <a:pPr algn="l"/>
                      <a:r>
                        <a:rPr lang="en-US" sz="2000">
                          <a:latin typeface="+mn-lt"/>
                        </a:rPr>
                        <a:t>Date</a:t>
                      </a:r>
                    </a:p>
                  </a:txBody>
                  <a:tcPr/>
                </a:tc>
                <a:tc>
                  <a:txBody>
                    <a:bodyPr/>
                    <a:lstStyle/>
                    <a:p>
                      <a:pPr algn="l"/>
                      <a:r>
                        <a:rPr lang="en-US" sz="2000">
                          <a:latin typeface="+mn-lt"/>
                        </a:rPr>
                        <a:t>Actions and documentation due to the Department</a:t>
                      </a:r>
                    </a:p>
                  </a:txBody>
                  <a:tcPr/>
                </a:tc>
                <a:extLst>
                  <a:ext uri="{0D108BD9-81ED-4DB2-BD59-A6C34878D82A}">
                    <a16:rowId xmlns:a16="http://schemas.microsoft.com/office/drawing/2014/main" val="275808799"/>
                  </a:ext>
                </a:extLst>
              </a:tr>
              <a:tr h="1653933">
                <a:tc>
                  <a:txBody>
                    <a:bodyPr/>
                    <a:lstStyle/>
                    <a:p>
                      <a:pPr marL="0" lvl="0" indent="0" algn="l">
                        <a:lnSpc>
                          <a:spcPct val="100000"/>
                        </a:lnSpc>
                        <a:spcBef>
                          <a:spcPts val="0"/>
                        </a:spcBef>
                        <a:spcAft>
                          <a:spcPts val="0"/>
                        </a:spcAft>
                        <a:buNone/>
                      </a:pPr>
                      <a:r>
                        <a:rPr lang="en-US" sz="2000" b="1">
                          <a:solidFill>
                            <a:srgbClr val="001746"/>
                          </a:solidFill>
                          <a:effectLst/>
                          <a:latin typeface="+mn-lt"/>
                        </a:rPr>
                        <a:t>January 6, 2023</a:t>
                      </a:r>
                    </a:p>
                  </a:txBody>
                  <a:tcPr>
                    <a:solidFill>
                      <a:schemeClr val="bg1">
                        <a:lumMod val="85000"/>
                      </a:schemeClr>
                    </a:solidFill>
                  </a:tcPr>
                </a:tc>
                <a:tc>
                  <a:txBody>
                    <a:bodyPr/>
                    <a:lstStyle/>
                    <a:p>
                      <a:pPr marL="342900" indent="-342900">
                        <a:spcBef>
                          <a:spcPts val="0"/>
                        </a:spcBef>
                        <a:buClr>
                          <a:schemeClr val="accent2"/>
                        </a:buClr>
                        <a:buFont typeface="Wingdings" panose="05000000000000000000" pitchFamily="2" charset="2"/>
                        <a:buChar char="§"/>
                      </a:pPr>
                      <a:r>
                        <a:rPr lang="en-US" sz="2000" b="0" i="0">
                          <a:solidFill>
                            <a:srgbClr val="201F1E"/>
                          </a:solidFill>
                          <a:effectLst/>
                          <a:latin typeface="+mn-lt"/>
                        </a:rPr>
                        <a:t>Complete the </a:t>
                      </a:r>
                      <a:r>
                        <a:rPr lang="en-US" sz="2000" b="1" i="0">
                          <a:solidFill>
                            <a:srgbClr val="201F1E"/>
                          </a:solidFill>
                          <a:effectLst/>
                          <a:latin typeface="+mn-lt"/>
                        </a:rPr>
                        <a:t>self-assessment </a:t>
                      </a:r>
                      <a:r>
                        <a:rPr lang="en-US" sz="2000" b="0" i="0">
                          <a:solidFill>
                            <a:srgbClr val="201F1E"/>
                          </a:solidFill>
                          <a:effectLst/>
                          <a:latin typeface="+mn-lt"/>
                        </a:rPr>
                        <a:t>to include:</a:t>
                      </a:r>
                    </a:p>
                    <a:p>
                      <a:pPr marL="800100" lvl="1" indent="-342900">
                        <a:spcBef>
                          <a:spcPts val="0"/>
                        </a:spcBef>
                        <a:buClr>
                          <a:schemeClr val="accent2"/>
                        </a:buClr>
                        <a:buFont typeface="Wingdings" panose="05000000000000000000" pitchFamily="2" charset="2"/>
                        <a:buChar char="Ø"/>
                      </a:pPr>
                      <a:r>
                        <a:rPr lang="en-US" sz="2000" b="0" i="0">
                          <a:solidFill>
                            <a:srgbClr val="201F1E"/>
                          </a:solidFill>
                          <a:effectLst/>
                          <a:latin typeface="+mn-lt"/>
                        </a:rPr>
                        <a:t>A summary of the budget you proposed through the application, </a:t>
                      </a:r>
                    </a:p>
                    <a:p>
                      <a:pPr marL="800100" lvl="1" indent="-342900">
                        <a:spcBef>
                          <a:spcPts val="0"/>
                        </a:spcBef>
                        <a:buClr>
                          <a:schemeClr val="accent2"/>
                        </a:buClr>
                        <a:buFont typeface="Wingdings" panose="05000000000000000000" pitchFamily="2" charset="2"/>
                        <a:buChar char="Ø"/>
                      </a:pPr>
                      <a:r>
                        <a:rPr lang="en-US" sz="2000" b="0" i="0">
                          <a:solidFill>
                            <a:srgbClr val="201F1E"/>
                          </a:solidFill>
                          <a:effectLst/>
                          <a:latin typeface="+mn-lt"/>
                        </a:rPr>
                        <a:t>The total expenditures to date, </a:t>
                      </a:r>
                    </a:p>
                    <a:p>
                      <a:pPr marL="800100" lvl="1" indent="-342900">
                        <a:spcBef>
                          <a:spcPts val="0"/>
                        </a:spcBef>
                        <a:buClr>
                          <a:schemeClr val="accent2"/>
                        </a:buClr>
                        <a:buFont typeface="Wingdings" panose="05000000000000000000" pitchFamily="2" charset="2"/>
                        <a:buChar char="Ø"/>
                      </a:pPr>
                      <a:r>
                        <a:rPr lang="en-US" sz="2000" b="0" i="0">
                          <a:solidFill>
                            <a:srgbClr val="201F1E"/>
                          </a:solidFill>
                          <a:effectLst/>
                          <a:latin typeface="+mn-lt"/>
                        </a:rPr>
                        <a:t>A summary of the type of expenditures, and</a:t>
                      </a:r>
                    </a:p>
                    <a:p>
                      <a:pPr marL="800100" lvl="1" indent="-342900">
                        <a:spcBef>
                          <a:spcPts val="0"/>
                        </a:spcBef>
                        <a:buClr>
                          <a:schemeClr val="accent2"/>
                        </a:buClr>
                        <a:buFont typeface="Wingdings" panose="05000000000000000000" pitchFamily="2" charset="2"/>
                        <a:buChar char="Ø"/>
                      </a:pPr>
                      <a:r>
                        <a:rPr lang="en-US" sz="2000" b="0" i="0">
                          <a:solidFill>
                            <a:srgbClr val="201F1E"/>
                          </a:solidFill>
                          <a:effectLst/>
                          <a:latin typeface="+mn-lt"/>
                        </a:rPr>
                        <a:t>Date of the spring consultation meeting.</a:t>
                      </a:r>
                    </a:p>
                  </a:txBody>
                  <a:tcPr>
                    <a:solidFill>
                      <a:schemeClr val="bg1">
                        <a:lumMod val="85000"/>
                      </a:schemeClr>
                    </a:solidFill>
                  </a:tcPr>
                </a:tc>
                <a:extLst>
                  <a:ext uri="{0D108BD9-81ED-4DB2-BD59-A6C34878D82A}">
                    <a16:rowId xmlns:a16="http://schemas.microsoft.com/office/drawing/2014/main" val="3871953170"/>
                  </a:ext>
                </a:extLst>
              </a:tr>
              <a:tr h="609464">
                <a:tc>
                  <a:txBody>
                    <a:bodyPr/>
                    <a:lstStyle/>
                    <a:p>
                      <a:pPr lvl="0">
                        <a:buNone/>
                      </a:pPr>
                      <a:r>
                        <a:rPr lang="en-US" sz="2000" b="1">
                          <a:solidFill>
                            <a:srgbClr val="001746"/>
                          </a:solidFill>
                          <a:latin typeface="+mn-lt"/>
                        </a:rPr>
                        <a:t>April 2023</a:t>
                      </a:r>
                    </a:p>
                  </a:txBody>
                  <a:tcPr>
                    <a:solidFill>
                      <a:schemeClr val="bg1">
                        <a:lumMod val="85000"/>
                      </a:schemeClr>
                    </a:solidFill>
                  </a:tcPr>
                </a:tc>
                <a:tc>
                  <a:txBody>
                    <a:bodyPr/>
                    <a:lstStyle/>
                    <a:p>
                      <a:pPr marL="285750" lvl="1" indent="-285750" algn="l">
                        <a:lnSpc>
                          <a:spcPct val="100000"/>
                        </a:lnSpc>
                        <a:spcBef>
                          <a:spcPts val="0"/>
                        </a:spcBef>
                        <a:spcAft>
                          <a:spcPts val="0"/>
                        </a:spcAft>
                        <a:buFont typeface="Wingdings"/>
                        <a:buChar char="§"/>
                      </a:pPr>
                      <a:r>
                        <a:rPr lang="en-US" sz="2000">
                          <a:solidFill>
                            <a:schemeClr val="tx1"/>
                          </a:solidFill>
                          <a:latin typeface="+mn-lt"/>
                          <a:cs typeface="Segoe UI"/>
                        </a:rPr>
                        <a:t>Department will notify affected LEAs of FY2024 allocations (Year 3).</a:t>
                      </a:r>
                    </a:p>
                  </a:txBody>
                  <a:tcPr>
                    <a:solidFill>
                      <a:schemeClr val="bg1">
                        <a:lumMod val="85000"/>
                      </a:schemeClr>
                    </a:solidFill>
                  </a:tcPr>
                </a:tc>
                <a:extLst>
                  <a:ext uri="{0D108BD9-81ED-4DB2-BD59-A6C34878D82A}">
                    <a16:rowId xmlns:a16="http://schemas.microsoft.com/office/drawing/2014/main" val="3065423463"/>
                  </a:ext>
                </a:extLst>
              </a:tr>
              <a:tr h="1254288">
                <a:tc>
                  <a:txBody>
                    <a:bodyPr/>
                    <a:lstStyle/>
                    <a:p>
                      <a:pPr lvl="0">
                        <a:buNone/>
                      </a:pPr>
                      <a:endParaRPr lang="en-US" sz="2000" b="1">
                        <a:solidFill>
                          <a:srgbClr val="001746"/>
                        </a:solidFill>
                        <a:latin typeface="+mn-lt"/>
                      </a:endParaRPr>
                    </a:p>
                    <a:p>
                      <a:pPr lvl="0">
                        <a:buNone/>
                      </a:pPr>
                      <a:r>
                        <a:rPr lang="en-US" sz="2000" b="1">
                          <a:solidFill>
                            <a:srgbClr val="001746"/>
                          </a:solidFill>
                          <a:latin typeface="+mn-lt"/>
                        </a:rPr>
                        <a:t>May 2023</a:t>
                      </a:r>
                    </a:p>
                  </a:txBody>
                  <a:tcPr>
                    <a:solidFill>
                      <a:schemeClr val="bg1">
                        <a:lumMod val="85000"/>
                      </a:schemeClr>
                    </a:solidFill>
                  </a:tcPr>
                </a:tc>
                <a:tc>
                  <a:txBody>
                    <a:bodyPr/>
                    <a:lstStyle/>
                    <a:p>
                      <a:pPr marL="285750" marR="0" lvl="1" indent="-285750" algn="l" rtl="0" eaLnBrk="1" fontAlgn="base" latinLnBrk="0" hangingPunct="1">
                        <a:lnSpc>
                          <a:spcPct val="100000"/>
                        </a:lnSpc>
                        <a:spcBef>
                          <a:spcPts val="0"/>
                        </a:spcBef>
                        <a:spcAft>
                          <a:spcPts val="0"/>
                        </a:spcAft>
                        <a:buClr>
                          <a:srgbClr val="E38526"/>
                        </a:buClr>
                        <a:buSzTx/>
                        <a:buFont typeface="Wingdings"/>
                        <a:buChar char="§"/>
                      </a:pPr>
                      <a:r>
                        <a:rPr lang="en-US" sz="2000" b="0" i="0">
                          <a:solidFill>
                            <a:srgbClr val="201F1E"/>
                          </a:solidFill>
                          <a:effectLst/>
                          <a:latin typeface="+mn-lt"/>
                        </a:rPr>
                        <a:t>The Department recommends making sure that the FY2024 Resolution Funds have been discussed in consultation meetings by May to appropriately plan for services for the fall.</a:t>
                      </a:r>
                    </a:p>
                    <a:p>
                      <a:pPr marL="285750" marR="0" lvl="1" indent="-285750" algn="l" rtl="0" eaLnBrk="1" fontAlgn="base" latinLnBrk="0" hangingPunct="1">
                        <a:lnSpc>
                          <a:spcPct val="100000"/>
                        </a:lnSpc>
                        <a:spcBef>
                          <a:spcPts val="0"/>
                        </a:spcBef>
                        <a:spcAft>
                          <a:spcPts val="0"/>
                        </a:spcAft>
                        <a:buClr>
                          <a:srgbClr val="E38526"/>
                        </a:buClr>
                        <a:buSzTx/>
                        <a:buFont typeface="Wingdings"/>
                        <a:buChar char="§"/>
                      </a:pPr>
                      <a:endParaRPr lang="en-US" sz="2000">
                        <a:solidFill>
                          <a:srgbClr val="002060"/>
                        </a:solidFill>
                        <a:latin typeface="+mn-lt"/>
                        <a:cs typeface="Segoe UI"/>
                      </a:endParaRPr>
                    </a:p>
                  </a:txBody>
                  <a:tcPr>
                    <a:solidFill>
                      <a:schemeClr val="bg1">
                        <a:lumMod val="85000"/>
                      </a:schemeClr>
                    </a:solidFill>
                  </a:tcPr>
                </a:tc>
                <a:extLst>
                  <a:ext uri="{0D108BD9-81ED-4DB2-BD59-A6C34878D82A}">
                    <a16:rowId xmlns:a16="http://schemas.microsoft.com/office/drawing/2014/main" val="3024603272"/>
                  </a:ext>
                </a:extLst>
              </a:tr>
              <a:tr h="1653933">
                <a:tc>
                  <a:txBody>
                    <a:bodyPr/>
                    <a:lstStyle/>
                    <a:p>
                      <a:pPr marL="0" lvl="1" indent="0" fontAlgn="base">
                        <a:buClr>
                          <a:srgbClr val="E38526"/>
                        </a:buClr>
                        <a:buNone/>
                      </a:pPr>
                      <a:r>
                        <a:rPr lang="en-US" sz="2000" b="1">
                          <a:solidFill>
                            <a:srgbClr val="001746"/>
                          </a:solidFill>
                          <a:latin typeface="+mn-lt"/>
                          <a:cs typeface="Segoe UI"/>
                        </a:rPr>
                        <a:t>June 1, 2023</a:t>
                      </a:r>
                    </a:p>
                  </a:txBody>
                  <a:tcPr>
                    <a:solidFill>
                      <a:schemeClr val="bg1">
                        <a:lumMod val="85000"/>
                      </a:schemeClr>
                    </a:solidFill>
                  </a:tcPr>
                </a:tc>
                <a:tc>
                  <a:txBody>
                    <a:bodyPr/>
                    <a:lstStyle/>
                    <a:p>
                      <a:pPr marL="285750" lvl="1" indent="-285750" fontAlgn="base">
                        <a:buClr>
                          <a:srgbClr val="E38526"/>
                        </a:buClr>
                        <a:buFont typeface="Wingdings"/>
                        <a:buChar char="§"/>
                      </a:pPr>
                      <a:r>
                        <a:rPr lang="en-US" sz="2000">
                          <a:solidFill>
                            <a:schemeClr val="bg2">
                              <a:lumMod val="10000"/>
                            </a:schemeClr>
                          </a:solidFill>
                          <a:effectLst/>
                          <a:latin typeface="+mn-lt"/>
                          <a:ea typeface="Times New Roman" panose="02020603050405020304" pitchFamily="18" charset="0"/>
                          <a:cs typeface="Calibri"/>
                        </a:rPr>
                        <a:t>LEAs must submit </a:t>
                      </a:r>
                      <a:r>
                        <a:rPr lang="en-US" sz="2000" b="1">
                          <a:solidFill>
                            <a:schemeClr val="bg2">
                              <a:lumMod val="10000"/>
                            </a:schemeClr>
                          </a:solidFill>
                          <a:effectLst/>
                          <a:latin typeface="+mn-lt"/>
                          <a:ea typeface="Times New Roman" panose="02020603050405020304" pitchFamily="18" charset="0"/>
                          <a:cs typeface="Calibri"/>
                        </a:rPr>
                        <a:t>signed written affirmation </a:t>
                      </a:r>
                      <a:r>
                        <a:rPr lang="en-US" sz="2000" b="0">
                          <a:solidFill>
                            <a:schemeClr val="bg2">
                              <a:lumMod val="10000"/>
                            </a:schemeClr>
                          </a:solidFill>
                          <a:effectLst/>
                          <a:latin typeface="+mn-lt"/>
                          <a:ea typeface="Times New Roman" panose="02020603050405020304" pitchFamily="18" charset="0"/>
                          <a:cs typeface="Calibri"/>
                        </a:rPr>
                        <a:t>to the Department as evidence of the spring consultation regarding FY2024 Resolution Funds.</a:t>
                      </a:r>
                    </a:p>
                    <a:p>
                      <a:pPr marL="285750" marR="0" lvl="1" indent="-285750" algn="l" defTabSz="914400" rtl="0" eaLnBrk="1" fontAlgn="base" latinLnBrk="0" hangingPunct="1">
                        <a:lnSpc>
                          <a:spcPct val="100000"/>
                        </a:lnSpc>
                        <a:spcBef>
                          <a:spcPts val="0"/>
                        </a:spcBef>
                        <a:spcAft>
                          <a:spcPts val="0"/>
                        </a:spcAft>
                        <a:buClr>
                          <a:srgbClr val="E38526"/>
                        </a:buClr>
                        <a:buSzTx/>
                        <a:buFont typeface="Wingdings"/>
                        <a:buChar char="§"/>
                        <a:tabLst/>
                        <a:defRPr/>
                      </a:pPr>
                      <a:r>
                        <a:rPr lang="en-US" sz="2000">
                          <a:solidFill>
                            <a:srgbClr val="000000"/>
                          </a:solidFill>
                          <a:effectLst/>
                          <a:latin typeface="+mn-lt"/>
                          <a:ea typeface="Calibri" panose="020F0502020204030204" pitchFamily="34" charset="0"/>
                        </a:rPr>
                        <a:t>A sample affirmation that includes Resolution Funds can be found at </a:t>
                      </a:r>
                      <a:r>
                        <a:rPr lang="en-US" sz="2000" u="sng">
                          <a:solidFill>
                            <a:srgbClr val="FF0000"/>
                          </a:solidFill>
                          <a:effectLst/>
                          <a:latin typeface="+mn-lt"/>
                          <a:ea typeface="Calibri" panose="020F0502020204030204" pitchFamily="34" charset="0"/>
                          <a:hlinkClick r:id="rId3"/>
                        </a:rPr>
                        <a:t>https://www.doe.mass.edu/sped/proshare/</a:t>
                      </a:r>
                      <a:r>
                        <a:rPr lang="en-US" sz="2000">
                          <a:solidFill>
                            <a:srgbClr val="FF0000"/>
                          </a:solidFill>
                          <a:effectLst/>
                          <a:latin typeface="+mn-lt"/>
                          <a:ea typeface="Calibri" panose="020F0502020204030204" pitchFamily="34" charset="0"/>
                        </a:rPr>
                        <a:t> </a:t>
                      </a:r>
                      <a:r>
                        <a:rPr lang="en-US" sz="2000">
                          <a:solidFill>
                            <a:srgbClr val="000000"/>
                          </a:solidFill>
                          <a:effectLst/>
                          <a:latin typeface="+mn-lt"/>
                          <a:ea typeface="Calibri" panose="020F0502020204030204" pitchFamily="34" charset="0"/>
                        </a:rPr>
                        <a:t>in the Sample Documents section.</a:t>
                      </a:r>
                      <a:r>
                        <a:rPr lang="en-US" sz="2000" b="1" i="1" baseline="30000">
                          <a:solidFill>
                            <a:srgbClr val="000000"/>
                          </a:solidFill>
                          <a:effectLst/>
                          <a:latin typeface="+mn-lt"/>
                          <a:ea typeface="Calibri" panose="020F0502020204030204" pitchFamily="34" charset="0"/>
                        </a:rPr>
                        <a:t> </a:t>
                      </a:r>
                      <a:endParaRPr lang="en-US" sz="2000">
                        <a:solidFill>
                          <a:srgbClr val="000000"/>
                        </a:solidFill>
                        <a:effectLst/>
                        <a:latin typeface="+mn-lt"/>
                        <a:ea typeface="Calibri" panose="020F0502020204030204" pitchFamily="34" charset="0"/>
                      </a:endParaRPr>
                    </a:p>
                  </a:txBody>
                  <a:tcPr>
                    <a:solidFill>
                      <a:schemeClr val="bg1">
                        <a:lumMod val="85000"/>
                      </a:schemeClr>
                    </a:solidFill>
                  </a:tcPr>
                </a:tc>
                <a:extLst>
                  <a:ext uri="{0D108BD9-81ED-4DB2-BD59-A6C34878D82A}">
                    <a16:rowId xmlns:a16="http://schemas.microsoft.com/office/drawing/2014/main" val="2565022251"/>
                  </a:ext>
                </a:extLst>
              </a:tr>
            </a:tbl>
          </a:graphicData>
        </a:graphic>
      </p:graphicFrame>
      <p:sp>
        <p:nvSpPr>
          <p:cNvPr id="4" name="Slide Number Placeholder 3">
            <a:extLst>
              <a:ext uri="{FF2B5EF4-FFF2-40B4-BE49-F238E27FC236}">
                <a16:creationId xmlns:a16="http://schemas.microsoft.com/office/drawing/2014/main" id="{FE995AD5-AE1A-4490-8178-C1FAAC18A9AF}"/>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7229C-EC7B-4063-A33B-28A5E87E32ED}" type="slidenum">
              <a:rPr kumimoji="0" lang="zh-CN" altLang="en-US" sz="1200" b="0" i="0" u="none" strike="noStrike" kern="1200" cap="none" spc="0" normalizeH="0" baseline="0" noProof="0" smtClean="0">
                <a:ln>
                  <a:noFill/>
                </a:ln>
                <a:solidFill>
                  <a:srgbClr val="203B6A"/>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srgbClr val="203B6A"/>
              </a:solidFill>
              <a:effectLst/>
              <a:uLnTx/>
              <a:uFillTx/>
              <a:latin typeface="Segoe UI"/>
              <a:ea typeface="+mn-ea"/>
              <a:cs typeface="+mn-cs"/>
            </a:endParaRPr>
          </a:p>
        </p:txBody>
      </p:sp>
    </p:spTree>
    <p:extLst>
      <p:ext uri="{BB962C8B-B14F-4D97-AF65-F5344CB8AC3E}">
        <p14:creationId xmlns:p14="http://schemas.microsoft.com/office/powerpoint/2010/main" val="2449108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65E6555-7291-3AAF-2019-A8B7D35545C1}"/>
              </a:ext>
            </a:extLst>
          </p:cNvPr>
          <p:cNvSpPr>
            <a:spLocks noGrp="1"/>
          </p:cNvSpPr>
          <p:nvPr>
            <p:ph type="title"/>
          </p:nvPr>
        </p:nvSpPr>
        <p:spPr>
          <a:xfrm>
            <a:off x="1314824" y="735106"/>
            <a:ext cx="10053763" cy="2928470"/>
          </a:xfrm>
        </p:spPr>
        <p:txBody>
          <a:bodyPr vert="horz" lIns="91440" tIns="45720" rIns="91440" bIns="45720" rtlCol="0" anchor="b">
            <a:normAutofit fontScale="90000"/>
          </a:bodyPr>
          <a:lstStyle/>
          <a:p>
            <a:pPr algn="ctr"/>
            <a:r>
              <a:rPr lang="en-US" sz="6600">
                <a:solidFill>
                  <a:schemeClr val="bg1"/>
                </a:solidFill>
                <a:latin typeface="Arial"/>
                <a:cs typeface="Arial"/>
              </a:rPr>
              <a:t>Panel Presentation: Reducing or Eliminating the Use of Time-Out Rooms </a:t>
            </a:r>
            <a:endParaRPr lang="en-US" sz="6600">
              <a:solidFill>
                <a:schemeClr val="bg1"/>
              </a:solidFill>
            </a:endParaRPr>
          </a:p>
        </p:txBody>
      </p:sp>
    </p:spTree>
    <p:extLst>
      <p:ext uri="{BB962C8B-B14F-4D97-AF65-F5344CB8AC3E}">
        <p14:creationId xmlns:p14="http://schemas.microsoft.com/office/powerpoint/2010/main" val="3873130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C9749F-312F-4856-9FD2-E1BFAA8C33CF}"/>
              </a:ext>
            </a:extLst>
          </p:cNvPr>
          <p:cNvSpPr>
            <a:spLocks noGrp="1"/>
          </p:cNvSpPr>
          <p:nvPr>
            <p:ph type="title"/>
          </p:nvPr>
        </p:nvSpPr>
        <p:spPr/>
        <p:txBody>
          <a:bodyPr/>
          <a:lstStyle/>
          <a:p>
            <a:r>
              <a:rPr lang="en-US"/>
              <a:t>Panelist Contact Information  </a:t>
            </a:r>
          </a:p>
        </p:txBody>
      </p:sp>
      <p:sp>
        <p:nvSpPr>
          <p:cNvPr id="2" name="Content Placeholder 1">
            <a:extLst>
              <a:ext uri="{FF2B5EF4-FFF2-40B4-BE49-F238E27FC236}">
                <a16:creationId xmlns:a16="http://schemas.microsoft.com/office/drawing/2014/main" id="{46AEB90B-1530-41D6-B004-18A9E3A4F008}"/>
              </a:ext>
            </a:extLst>
          </p:cNvPr>
          <p:cNvSpPr>
            <a:spLocks noGrp="1"/>
          </p:cNvSpPr>
          <p:nvPr>
            <p:ph idx="1"/>
          </p:nvPr>
        </p:nvSpPr>
        <p:spPr>
          <a:xfrm>
            <a:off x="494675" y="2086984"/>
            <a:ext cx="11467476" cy="4405890"/>
          </a:xfrm>
        </p:spPr>
        <p:txBody>
          <a:bodyPr vert="horz" lIns="91440" tIns="45720" rIns="91440" bIns="45720" rtlCol="0" anchor="t">
            <a:normAutofit fontScale="92500" lnSpcReduction="10000"/>
          </a:bodyPr>
          <a:lstStyle/>
          <a:p>
            <a:r>
              <a:rPr lang="en-US" sz="2800" dirty="0">
                <a:latin typeface="Arial"/>
                <a:cs typeface="Arial"/>
              </a:rPr>
              <a:t>Corey </a:t>
            </a:r>
            <a:r>
              <a:rPr lang="en-US" sz="2800" dirty="0" err="1">
                <a:latin typeface="Arial"/>
                <a:cs typeface="Arial"/>
              </a:rPr>
              <a:t>Meurer</a:t>
            </a:r>
            <a:r>
              <a:rPr lang="en-US" dirty="0">
                <a:latin typeface="Arial"/>
                <a:cs typeface="Arial"/>
              </a:rPr>
              <a:t>, </a:t>
            </a:r>
            <a:r>
              <a:rPr lang="en-US" sz="2800" dirty="0">
                <a:latin typeface="Arial"/>
                <a:cs typeface="Arial"/>
              </a:rPr>
              <a:t>Building Communities of Care Director of Operations, Justice Resource Institute </a:t>
            </a:r>
            <a:r>
              <a:rPr lang="en-US" sz="2800" dirty="0">
                <a:solidFill>
                  <a:srgbClr val="000000"/>
                </a:solidFill>
                <a:effectLst/>
                <a:latin typeface="Arial"/>
                <a:cs typeface="Arial"/>
                <a:hlinkClick r:id="rId3"/>
              </a:rPr>
              <a:t>cmeurer@jri.org</a:t>
            </a:r>
            <a:endParaRPr lang="en-US" sz="2800" dirty="0">
              <a:solidFill>
                <a:srgbClr val="000000"/>
              </a:solidFill>
              <a:effectLst/>
              <a:latin typeface="Arial"/>
              <a:cs typeface="Arial"/>
            </a:endParaRPr>
          </a:p>
          <a:p>
            <a:r>
              <a:rPr lang="en-US" dirty="0">
                <a:latin typeface="Arial"/>
                <a:cs typeface="Arial"/>
              </a:rPr>
              <a:t>Eliza </a:t>
            </a:r>
            <a:r>
              <a:rPr lang="en-US" dirty="0" err="1">
                <a:latin typeface="Arial"/>
                <a:cs typeface="Arial"/>
              </a:rPr>
              <a:t>Cassella</a:t>
            </a:r>
            <a:r>
              <a:rPr lang="en-US" dirty="0">
                <a:latin typeface="Arial"/>
                <a:cs typeface="Arial"/>
              </a:rPr>
              <a:t>, </a:t>
            </a:r>
            <a:r>
              <a:rPr lang="en-US" dirty="0">
                <a:latin typeface="Arial"/>
                <a:ea typeface="Libre Baskerville"/>
                <a:cs typeface="Arial"/>
                <a:sym typeface="Libre Baskerville"/>
              </a:rPr>
              <a:t>Director of Social Emotional Learning, Culture, &amp; Climate, Salem Public Schools </a:t>
            </a:r>
            <a:r>
              <a:rPr lang="en-US" b="0" i="0" dirty="0">
                <a:effectLst/>
                <a:latin typeface="Arial"/>
                <a:cs typeface="Arial"/>
              </a:rPr>
              <a:t>ecassella@salemk12.org</a:t>
            </a:r>
            <a:endParaRPr lang="en-US" b="0" i="0" dirty="0">
              <a:effectLst/>
            </a:endParaRPr>
          </a:p>
          <a:p>
            <a:r>
              <a:rPr lang="en-US" dirty="0">
                <a:latin typeface="Arial"/>
                <a:cs typeface="Arial"/>
              </a:rPr>
              <a:t>Alison Connelly, School Library Teacher, Stoneham High School, Stoneham Public Schools </a:t>
            </a:r>
            <a:r>
              <a:rPr lang="en-US" dirty="0">
                <a:latin typeface="Arial"/>
                <a:cs typeface="Arial"/>
                <a:hlinkClick r:id="rId4"/>
              </a:rPr>
              <a:t>aconnelly@stonehamschools.org</a:t>
            </a:r>
            <a:r>
              <a:rPr lang="en-US" dirty="0">
                <a:latin typeface="Arial"/>
                <a:cs typeface="Arial"/>
              </a:rPr>
              <a:t> </a:t>
            </a:r>
            <a:endParaRPr lang="en-US" dirty="0"/>
          </a:p>
          <a:p>
            <a:r>
              <a:rPr lang="en-US" dirty="0">
                <a:latin typeface="Arial"/>
                <a:cs typeface="Arial"/>
              </a:rPr>
              <a:t>Marla De La Cruz, District Coordinator of Behavioral and Mental Health, Groton Dunstable Regional School District </a:t>
            </a:r>
            <a:r>
              <a:rPr lang="en-US" dirty="0">
                <a:solidFill>
                  <a:srgbClr val="242424"/>
                </a:solidFill>
                <a:latin typeface="Arial"/>
                <a:cs typeface="Arial"/>
                <a:hlinkClick r:id="rId5"/>
              </a:rPr>
              <a:t>mdelacruz</a:t>
            </a:r>
            <a:r>
              <a:rPr lang="en-US" i="0" dirty="0">
                <a:solidFill>
                  <a:srgbClr val="242424"/>
                </a:solidFill>
                <a:effectLst/>
                <a:latin typeface="Arial"/>
                <a:cs typeface="Arial"/>
                <a:hlinkClick r:id="rId5"/>
              </a:rPr>
              <a:t>@gdrsd.org</a:t>
            </a:r>
            <a:r>
              <a:rPr lang="en-US" dirty="0">
                <a:solidFill>
                  <a:srgbClr val="242424"/>
                </a:solidFill>
                <a:latin typeface="Arial"/>
                <a:cs typeface="Arial"/>
              </a:rPr>
              <a:t> </a:t>
            </a:r>
          </a:p>
          <a:p>
            <a:endParaRPr lang="en-US" dirty="0">
              <a:solidFill>
                <a:srgbClr val="242424"/>
              </a:solidFill>
              <a:latin typeface="Arial"/>
              <a:cs typeface="Arial"/>
            </a:endParaRPr>
          </a:p>
          <a:p>
            <a:pPr marL="0" indent="0">
              <a:buNone/>
            </a:pPr>
            <a:r>
              <a:rPr lang="en-US" dirty="0">
                <a:solidFill>
                  <a:srgbClr val="242424"/>
                </a:solidFill>
                <a:latin typeface="Arial"/>
                <a:cs typeface="Arial"/>
              </a:rPr>
              <a:t>One more contact: Cyndy </a:t>
            </a:r>
            <a:r>
              <a:rPr lang="en-US" dirty="0" err="1">
                <a:solidFill>
                  <a:srgbClr val="242424"/>
                </a:solidFill>
                <a:latin typeface="Arial"/>
                <a:cs typeface="Arial"/>
              </a:rPr>
              <a:t>Taymore</a:t>
            </a:r>
            <a:r>
              <a:rPr lang="en-US" dirty="0">
                <a:solidFill>
                  <a:srgbClr val="242424"/>
                </a:solidFill>
                <a:latin typeface="Arial"/>
                <a:cs typeface="Arial"/>
              </a:rPr>
              <a:t>, Interim Special Education Director, Billerica Public Schools </a:t>
            </a:r>
            <a:r>
              <a:rPr lang="en-US" dirty="0">
                <a:latin typeface="Arial"/>
                <a:cs typeface="Arial"/>
                <a:hlinkClick r:id="rId6"/>
              </a:rPr>
              <a:t>ctaymore@billericak12.com</a:t>
            </a:r>
            <a:r>
              <a:rPr lang="en-US" dirty="0">
                <a:latin typeface="Arial"/>
                <a:cs typeface="Arial"/>
              </a:rPr>
              <a:t> </a:t>
            </a:r>
            <a:endParaRPr lang="en-US" dirty="0">
              <a:solidFill>
                <a:srgbClr val="242424"/>
              </a:solidFill>
            </a:endParaRPr>
          </a:p>
        </p:txBody>
      </p:sp>
    </p:spTree>
    <p:extLst>
      <p:ext uri="{BB962C8B-B14F-4D97-AF65-F5344CB8AC3E}">
        <p14:creationId xmlns:p14="http://schemas.microsoft.com/office/powerpoint/2010/main" val="4196703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62936F-38F9-4629-B1A0-CB4DEF343D85}"/>
              </a:ext>
            </a:extLst>
          </p:cNvPr>
          <p:cNvSpPr>
            <a:spLocks noGrp="1"/>
          </p:cNvSpPr>
          <p:nvPr>
            <p:ph type="title"/>
          </p:nvPr>
        </p:nvSpPr>
        <p:spPr/>
        <p:txBody>
          <a:bodyPr>
            <a:normAutofit/>
          </a:bodyPr>
          <a:lstStyle/>
          <a:p>
            <a:r>
              <a:rPr lang="en-US"/>
              <a:t>Alternatives to Exclusion and Time Out</a:t>
            </a:r>
          </a:p>
        </p:txBody>
      </p:sp>
      <p:sp>
        <p:nvSpPr>
          <p:cNvPr id="2" name="Content Placeholder 1">
            <a:extLst>
              <a:ext uri="{FF2B5EF4-FFF2-40B4-BE49-F238E27FC236}">
                <a16:creationId xmlns:a16="http://schemas.microsoft.com/office/drawing/2014/main" id="{A43781F5-B965-4D93-8708-717DD4E0EBFD}"/>
              </a:ext>
            </a:extLst>
          </p:cNvPr>
          <p:cNvSpPr>
            <a:spLocks noGrp="1"/>
          </p:cNvSpPr>
          <p:nvPr>
            <p:ph idx="1"/>
          </p:nvPr>
        </p:nvSpPr>
        <p:spPr>
          <a:xfrm>
            <a:off x="233819" y="2096238"/>
            <a:ext cx="11724362" cy="4396636"/>
          </a:xfrm>
        </p:spPr>
        <p:txBody>
          <a:bodyPr vert="horz" lIns="91440" tIns="45720" rIns="91440" bIns="45720" rtlCol="0" anchor="t">
            <a:normAutofit lnSpcReduction="10000"/>
          </a:bodyPr>
          <a:lstStyle/>
          <a:p>
            <a:pPr marL="0" indent="0">
              <a:buNone/>
            </a:pPr>
            <a:endParaRPr lang="en-US">
              <a:latin typeface="Arial"/>
              <a:cs typeface="Arial"/>
            </a:endParaRPr>
          </a:p>
          <a:p>
            <a:pPr lvl="1"/>
            <a:r>
              <a:rPr lang="en-US">
                <a:latin typeface="Arial"/>
                <a:cs typeface="Arial"/>
                <a:hlinkClick r:id="rId3"/>
              </a:rPr>
              <a:t>DESE Advisory on Reducing or Eliminating the Use of Time Out Rooms</a:t>
            </a:r>
            <a:endParaRPr lang="en-US"/>
          </a:p>
          <a:p>
            <a:pPr marL="457200" lvl="1" indent="0">
              <a:buNone/>
            </a:pPr>
            <a:endParaRPr lang="en-US"/>
          </a:p>
          <a:p>
            <a:pPr lvl="1"/>
            <a:r>
              <a:rPr lang="en-US">
                <a:latin typeface="Arial"/>
                <a:cs typeface="Arial"/>
                <a:hlinkClick r:id="rId4"/>
              </a:rPr>
              <a:t>Positive, Proactive Approaches to Supporting the Needs of Children with Disabilities: A Guide for Stakeholders</a:t>
            </a:r>
            <a:endParaRPr lang="en-US">
              <a:latin typeface="Arial"/>
              <a:cs typeface="Arial"/>
            </a:endParaRPr>
          </a:p>
          <a:p>
            <a:pPr marL="457200" lvl="1" indent="0">
              <a:buNone/>
            </a:pPr>
            <a:endParaRPr lang="en-US"/>
          </a:p>
          <a:p>
            <a:pPr lvl="1"/>
            <a:r>
              <a:rPr lang="en-US">
                <a:latin typeface="Arial"/>
                <a:cs typeface="Arial"/>
                <a:hlinkClick r:id="rId5"/>
              </a:rPr>
              <a:t>Letter from Secretary Cardona</a:t>
            </a:r>
            <a:endParaRPr lang="en-US">
              <a:latin typeface="Arial"/>
              <a:cs typeface="Arial"/>
            </a:endParaRPr>
          </a:p>
          <a:p>
            <a:pPr lvl="1"/>
            <a:endParaRPr lang="en-US">
              <a:latin typeface="Arial"/>
              <a:cs typeface="Arial"/>
            </a:endParaRPr>
          </a:p>
          <a:p>
            <a:pPr lvl="1"/>
            <a:r>
              <a:rPr lang="en-US">
                <a:latin typeface="Arial"/>
                <a:cs typeface="Arial"/>
                <a:hlinkClick r:id="rId6"/>
              </a:rPr>
              <a:t>Fact Sheet</a:t>
            </a:r>
            <a:endParaRPr lang="en-US">
              <a:latin typeface="Arial"/>
              <a:cs typeface="Arial"/>
            </a:endParaRPr>
          </a:p>
          <a:p>
            <a:pPr lvl="1"/>
            <a:endParaRPr lang="en-US"/>
          </a:p>
          <a:p>
            <a:r>
              <a:rPr lang="en-US">
                <a:latin typeface="Arial"/>
                <a:cs typeface="Arial"/>
              </a:rPr>
              <a:t>Resources from </a:t>
            </a:r>
            <a:r>
              <a:rPr lang="en-US" i="1">
                <a:latin typeface="Arial"/>
                <a:cs typeface="Arial"/>
                <a:hlinkClick r:id="rId7"/>
              </a:rPr>
              <a:t>IDEAs that Work</a:t>
            </a:r>
            <a:endParaRPr lang="en-US">
              <a:latin typeface="Arial"/>
              <a:cs typeface="Arial"/>
            </a:endParaRPr>
          </a:p>
        </p:txBody>
      </p:sp>
    </p:spTree>
    <p:extLst>
      <p:ext uri="{BB962C8B-B14F-4D97-AF65-F5344CB8AC3E}">
        <p14:creationId xmlns:p14="http://schemas.microsoft.com/office/powerpoint/2010/main" val="179680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1525304"/>
            <a:ext cx="7766936" cy="1646302"/>
          </a:xfrm>
        </p:spPr>
        <p:txBody>
          <a:bodyPr>
            <a:noAutofit/>
          </a:bodyPr>
          <a:lstStyle/>
          <a:p>
            <a:r>
              <a:rPr lang="en-US">
                <a:solidFill>
                  <a:schemeClr val="accent2"/>
                </a:solidFill>
              </a:rPr>
              <a:t>Building Communities of Care</a:t>
            </a:r>
          </a:p>
        </p:txBody>
      </p:sp>
      <p:sp>
        <p:nvSpPr>
          <p:cNvPr id="3" name="Subtitle 2"/>
          <p:cNvSpPr>
            <a:spLocks noGrp="1"/>
          </p:cNvSpPr>
          <p:nvPr>
            <p:ph type="subTitle" idx="1"/>
          </p:nvPr>
        </p:nvSpPr>
        <p:spPr/>
        <p:txBody>
          <a:bodyPr>
            <a:normAutofit/>
          </a:bodyPr>
          <a:lstStyle/>
          <a:p>
            <a:r>
              <a:rPr lang="en-US" sz="2800">
                <a:solidFill>
                  <a:schemeClr val="tx1"/>
                </a:solidFill>
              </a:rPr>
              <a:t>Corey Meurer – BCC Director of Operations</a:t>
            </a:r>
          </a:p>
          <a:p>
            <a:r>
              <a:rPr lang="en-US" sz="2800">
                <a:solidFill>
                  <a:schemeClr val="tx1"/>
                </a:solidFill>
              </a:rPr>
              <a:t>Justice Resource Institute</a:t>
            </a:r>
          </a:p>
        </p:txBody>
      </p:sp>
      <p:pic>
        <p:nvPicPr>
          <p:cNvPr id="4" name="Picture 3" descr="JRI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700" y="5709827"/>
            <a:ext cx="2446577" cy="962304"/>
          </a:xfrm>
          <a:prstGeom prst="rect">
            <a:avLst/>
          </a:prstGeom>
        </p:spPr>
      </p:pic>
    </p:spTree>
    <p:extLst>
      <p:ext uri="{BB962C8B-B14F-4D97-AF65-F5344CB8AC3E}">
        <p14:creationId xmlns:p14="http://schemas.microsoft.com/office/powerpoint/2010/main" val="2548294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1" name="Rectangle 1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7" name="Rectangle 116">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Freeform: Shape 118">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E4FC0E69-771A-446E-97EC-FE51EF414CAB}"/>
              </a:ext>
            </a:extLst>
          </p:cNvPr>
          <p:cNvSpPr>
            <a:spLocks noGrp="1"/>
          </p:cNvSpPr>
          <p:nvPr>
            <p:ph type="title"/>
          </p:nvPr>
        </p:nvSpPr>
        <p:spPr>
          <a:xfrm>
            <a:off x="586478" y="1683756"/>
            <a:ext cx="3115265" cy="2396359"/>
          </a:xfrm>
        </p:spPr>
        <p:txBody>
          <a:bodyPr anchor="b">
            <a:normAutofit/>
          </a:bodyPr>
          <a:lstStyle/>
          <a:p>
            <a:pPr algn="r"/>
            <a:r>
              <a:rPr lang="en-GB" sz="4000">
                <a:solidFill>
                  <a:srgbClr val="FFFFFF"/>
                </a:solidFill>
              </a:rPr>
              <a:t>What We Know</a:t>
            </a:r>
          </a:p>
        </p:txBody>
      </p:sp>
      <p:graphicFrame>
        <p:nvGraphicFramePr>
          <p:cNvPr id="107" name="Content Placeholder 2">
            <a:extLst>
              <a:ext uri="{FF2B5EF4-FFF2-40B4-BE49-F238E27FC236}">
                <a16:creationId xmlns:a16="http://schemas.microsoft.com/office/drawing/2014/main" id="{840F70EE-5945-4C2C-8F3A-322235F3FBAC}"/>
              </a:ext>
              <a:ext uri="{C183D7F6-B498-43B3-948B-1728B52AA6E4}">
                <adec:decorative xmlns:adec="http://schemas.microsoft.com/office/drawing/2017/decorative" val="1"/>
              </a:ext>
            </a:extLst>
          </p:cNvPr>
          <p:cNvGraphicFramePr>
            <a:graphicFrameLocks noGrp="1"/>
          </p:cNvGraphicFramePr>
          <p:nvPr>
            <p:ph idx="1"/>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2236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a:extLst>
              <a:ext uri="{FF2B5EF4-FFF2-40B4-BE49-F238E27FC236}">
                <a16:creationId xmlns:a16="http://schemas.microsoft.com/office/drawing/2014/main" id="{78D9ABE3-C58A-4A3D-BFCB-B96FE5674E1A}"/>
              </a:ext>
            </a:extLst>
          </p:cNvPr>
          <p:cNvSpPr>
            <a:spLocks noGrp="1" noChangeArrowheads="1"/>
          </p:cNvSpPr>
          <p:nvPr>
            <p:ph type="title"/>
          </p:nvPr>
        </p:nvSpPr>
        <p:spPr/>
        <p:txBody>
          <a:bodyPr>
            <a:normAutofit/>
          </a:bodyPr>
          <a:lstStyle/>
          <a:p>
            <a:pPr algn="ctr">
              <a:defRPr/>
            </a:pPr>
            <a:r>
              <a:rPr lang="en-US" altLang="en-US" sz="3600">
                <a:latin typeface="+mn-lt"/>
              </a:rPr>
              <a:t>The Human Stress Response Continuum</a:t>
            </a:r>
          </a:p>
        </p:txBody>
      </p:sp>
      <p:sp>
        <p:nvSpPr>
          <p:cNvPr id="307203" name="Rectangle 3">
            <a:extLst>
              <a:ext uri="{FF2B5EF4-FFF2-40B4-BE49-F238E27FC236}">
                <a16:creationId xmlns:a16="http://schemas.microsoft.com/office/drawing/2014/main" id="{7815E355-A140-47C5-BCE9-10394060A3E4}"/>
              </a:ext>
            </a:extLst>
          </p:cNvPr>
          <p:cNvSpPr>
            <a:spLocks noGrp="1" noChangeArrowheads="1"/>
          </p:cNvSpPr>
          <p:nvPr>
            <p:ph idx="1"/>
          </p:nvPr>
        </p:nvSpPr>
        <p:spPr>
          <a:xfrm>
            <a:off x="2057400" y="1905000"/>
            <a:ext cx="8153400" cy="4495800"/>
          </a:xfrm>
        </p:spPr>
        <p:txBody>
          <a:bodyPr>
            <a:normAutofit fontScale="92500" lnSpcReduction="20000"/>
          </a:bodyPr>
          <a:lstStyle/>
          <a:p>
            <a:pPr marL="0" indent="0" algn="ctr">
              <a:lnSpc>
                <a:spcPct val="60000"/>
              </a:lnSpc>
              <a:buNone/>
              <a:defRPr/>
            </a:pPr>
            <a:r>
              <a:rPr lang="en-US" altLang="en-US" sz="2800" b="1"/>
              <a:t>STRESSOR</a:t>
            </a:r>
          </a:p>
          <a:p>
            <a:pPr marL="0" indent="0" algn="ctr">
              <a:lnSpc>
                <a:spcPct val="60000"/>
              </a:lnSpc>
              <a:buNone/>
              <a:defRPr/>
            </a:pPr>
            <a:r>
              <a:rPr lang="en-US" altLang="en-US" sz="2800" b="1">
                <a:solidFill>
                  <a:srgbClr val="CC0000"/>
                </a:solidFill>
              </a:rPr>
              <a:t>(PERCEIVED THREATS TO SURVIVAL)</a:t>
            </a:r>
            <a:endParaRPr lang="en-US" altLang="en-US" sz="2800" b="1"/>
          </a:p>
          <a:p>
            <a:pPr marL="0" indent="0" algn="ctr">
              <a:lnSpc>
                <a:spcPct val="60000"/>
              </a:lnSpc>
              <a:buNone/>
              <a:defRPr/>
            </a:pPr>
            <a:endParaRPr lang="en-US" altLang="en-US" sz="3600" b="1"/>
          </a:p>
          <a:p>
            <a:pPr marL="0" indent="0" algn="ctr">
              <a:lnSpc>
                <a:spcPct val="60000"/>
              </a:lnSpc>
              <a:buNone/>
              <a:defRPr/>
            </a:pPr>
            <a:endParaRPr lang="en-US" altLang="en-US" sz="2800" b="1"/>
          </a:p>
          <a:p>
            <a:pPr marL="0" indent="0" algn="ctr">
              <a:lnSpc>
                <a:spcPct val="60000"/>
              </a:lnSpc>
              <a:buNone/>
              <a:defRPr/>
            </a:pPr>
            <a:endParaRPr lang="en-US" altLang="en-US" sz="2800" b="1"/>
          </a:p>
          <a:p>
            <a:pPr marL="0" indent="0" algn="ctr">
              <a:lnSpc>
                <a:spcPct val="60000"/>
              </a:lnSpc>
              <a:buNone/>
              <a:defRPr/>
            </a:pPr>
            <a:r>
              <a:rPr lang="en-US" altLang="en-US" sz="2800" b="1"/>
              <a:t>STRESS RESPONSE</a:t>
            </a:r>
          </a:p>
          <a:p>
            <a:pPr marL="0" indent="0" algn="ctr">
              <a:lnSpc>
                <a:spcPct val="60000"/>
              </a:lnSpc>
              <a:buNone/>
              <a:defRPr/>
            </a:pPr>
            <a:r>
              <a:rPr lang="en-US" altLang="en-US" sz="2800" b="1" i="1"/>
              <a:t>(Neurobiology-Neurophysiology)</a:t>
            </a:r>
          </a:p>
          <a:p>
            <a:pPr marL="0" indent="0" algn="ctr">
              <a:lnSpc>
                <a:spcPct val="60000"/>
              </a:lnSpc>
              <a:buNone/>
              <a:defRPr/>
            </a:pPr>
            <a:r>
              <a:rPr lang="en-US" altLang="en-US" sz="2800" b="1" i="1"/>
              <a:t>(Body-Brain)</a:t>
            </a:r>
          </a:p>
          <a:p>
            <a:pPr marL="0" indent="0" algn="ctr">
              <a:lnSpc>
                <a:spcPct val="60000"/>
              </a:lnSpc>
              <a:buNone/>
              <a:defRPr/>
            </a:pPr>
            <a:endParaRPr lang="en-US" altLang="en-US" sz="2800" b="1"/>
          </a:p>
          <a:p>
            <a:pPr marL="0" indent="0" algn="ctr">
              <a:lnSpc>
                <a:spcPct val="60000"/>
              </a:lnSpc>
              <a:buNone/>
              <a:defRPr/>
            </a:pPr>
            <a:endParaRPr lang="en-US" altLang="en-US" sz="2800" b="1"/>
          </a:p>
          <a:p>
            <a:pPr marL="0" indent="0" algn="ctr">
              <a:lnSpc>
                <a:spcPct val="60000"/>
              </a:lnSpc>
              <a:buNone/>
              <a:defRPr/>
            </a:pPr>
            <a:endParaRPr lang="en-US" altLang="en-US" sz="2800" b="1"/>
          </a:p>
          <a:p>
            <a:pPr marL="0" indent="0" algn="ctr">
              <a:lnSpc>
                <a:spcPct val="60000"/>
              </a:lnSpc>
              <a:buNone/>
              <a:defRPr/>
            </a:pPr>
            <a:r>
              <a:rPr lang="en-US" altLang="en-US" sz="2800" b="1"/>
              <a:t>BEHAVIORAL REACTIONS </a:t>
            </a:r>
          </a:p>
          <a:p>
            <a:pPr marL="0" indent="0" algn="ctr">
              <a:lnSpc>
                <a:spcPct val="60000"/>
              </a:lnSpc>
              <a:buNone/>
              <a:defRPr/>
            </a:pPr>
            <a:r>
              <a:rPr lang="en-US" altLang="en-US" sz="2800" b="1"/>
              <a:t>TO STRESS RESPONSE</a:t>
            </a:r>
          </a:p>
          <a:p>
            <a:pPr marL="0" indent="0">
              <a:lnSpc>
                <a:spcPct val="60000"/>
              </a:lnSpc>
              <a:buNone/>
              <a:defRPr/>
            </a:pPr>
            <a:endParaRPr lang="en-US" altLang="en-US" sz="2800"/>
          </a:p>
          <a:p>
            <a:pPr marL="0" indent="0" algn="ctr">
              <a:spcBef>
                <a:spcPct val="50000"/>
              </a:spcBef>
              <a:buNone/>
              <a:defRPr/>
            </a:pPr>
            <a:r>
              <a:rPr lang="en-US" altLang="en-US" sz="1600" b="1"/>
              <a:t>ICDR All Rights Reserved Copyright 1995-2010</a:t>
            </a:r>
          </a:p>
          <a:p>
            <a:pPr marL="0" indent="0">
              <a:buNone/>
              <a:defRPr/>
            </a:pPr>
            <a:endParaRPr lang="en-US" altLang="en-US"/>
          </a:p>
        </p:txBody>
      </p:sp>
      <p:sp>
        <p:nvSpPr>
          <p:cNvPr id="37894" name="Slide Number Placeholder 1">
            <a:extLst>
              <a:ext uri="{FF2B5EF4-FFF2-40B4-BE49-F238E27FC236}">
                <a16:creationId xmlns:a16="http://schemas.microsoft.com/office/drawing/2014/main" id="{82D7FDA3-5711-4395-BDBB-A2E40AF041E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ill Sans Ultra Bold Condensed" panose="020B0A06020104020203" pitchFamily="34" charset="0"/>
              </a:defRPr>
            </a:lvl1pPr>
            <a:lvl2pPr marL="742950" indent="-285750">
              <a:defRPr sz="2400">
                <a:solidFill>
                  <a:schemeClr val="tx1"/>
                </a:solidFill>
                <a:latin typeface="Gill Sans Ultra Bold Condensed" panose="020B0A06020104020203" pitchFamily="34" charset="0"/>
              </a:defRPr>
            </a:lvl2pPr>
            <a:lvl3pPr marL="1143000" indent="-228600">
              <a:defRPr sz="2400">
                <a:solidFill>
                  <a:schemeClr val="tx1"/>
                </a:solidFill>
                <a:latin typeface="Gill Sans Ultra Bold Condensed" panose="020B0A06020104020203" pitchFamily="34" charset="0"/>
              </a:defRPr>
            </a:lvl3pPr>
            <a:lvl4pPr marL="1600200" indent="-228600">
              <a:defRPr sz="2400">
                <a:solidFill>
                  <a:schemeClr val="tx1"/>
                </a:solidFill>
                <a:latin typeface="Gill Sans Ultra Bold Condensed" panose="020B0A06020104020203" pitchFamily="34" charset="0"/>
              </a:defRPr>
            </a:lvl4pPr>
            <a:lvl5pPr marL="2057400" indent="-228600">
              <a:defRPr sz="2400">
                <a:solidFill>
                  <a:schemeClr val="tx1"/>
                </a:solidFill>
                <a:latin typeface="Gill Sans Ultra Bold Condensed" panose="020B0A06020104020203" pitchFamily="34" charset="0"/>
              </a:defRPr>
            </a:lvl5pPr>
            <a:lvl6pPr marL="2514600" indent="-228600" eaLnBrk="0" fontAlgn="base" hangingPunct="0">
              <a:spcBef>
                <a:spcPct val="0"/>
              </a:spcBef>
              <a:spcAft>
                <a:spcPct val="0"/>
              </a:spcAft>
              <a:defRPr sz="2400">
                <a:solidFill>
                  <a:schemeClr val="tx1"/>
                </a:solidFill>
                <a:latin typeface="Gill Sans Ultra Bold Condensed" panose="020B0A06020104020203" pitchFamily="34" charset="0"/>
              </a:defRPr>
            </a:lvl6pPr>
            <a:lvl7pPr marL="2971800" indent="-228600" eaLnBrk="0" fontAlgn="base" hangingPunct="0">
              <a:spcBef>
                <a:spcPct val="0"/>
              </a:spcBef>
              <a:spcAft>
                <a:spcPct val="0"/>
              </a:spcAft>
              <a:defRPr sz="2400">
                <a:solidFill>
                  <a:schemeClr val="tx1"/>
                </a:solidFill>
                <a:latin typeface="Gill Sans Ultra Bold Condensed" panose="020B0A06020104020203" pitchFamily="34" charset="0"/>
              </a:defRPr>
            </a:lvl7pPr>
            <a:lvl8pPr marL="3429000" indent="-228600" eaLnBrk="0" fontAlgn="base" hangingPunct="0">
              <a:spcBef>
                <a:spcPct val="0"/>
              </a:spcBef>
              <a:spcAft>
                <a:spcPct val="0"/>
              </a:spcAft>
              <a:defRPr sz="2400">
                <a:solidFill>
                  <a:schemeClr val="tx1"/>
                </a:solidFill>
                <a:latin typeface="Gill Sans Ultra Bold Condensed" panose="020B0A06020104020203" pitchFamily="34" charset="0"/>
              </a:defRPr>
            </a:lvl8pPr>
            <a:lvl9pPr marL="3886200" indent="-228600" eaLnBrk="0" fontAlgn="base" hangingPunct="0">
              <a:spcBef>
                <a:spcPct val="0"/>
              </a:spcBef>
              <a:spcAft>
                <a:spcPct val="0"/>
              </a:spcAft>
              <a:defRPr sz="2400">
                <a:solidFill>
                  <a:schemeClr val="tx1"/>
                </a:solidFill>
                <a:latin typeface="Gill Sans Ultra Bold Condensed" panose="020B0A06020104020203" pitchFamily="34" charset="0"/>
              </a:defRPr>
            </a:lvl9pPr>
          </a:lstStyle>
          <a:p>
            <a:pPr marL="0" marR="0" lvl="0" indent="0" algn="r" defTabSz="914400" rtl="0" eaLnBrk="1" fontAlgn="auto" latinLnBrk="0" hangingPunct="1">
              <a:lnSpc>
                <a:spcPct val="80000"/>
              </a:lnSpc>
              <a:spcBef>
                <a:spcPts val="0"/>
              </a:spcBef>
              <a:spcAft>
                <a:spcPts val="0"/>
              </a:spcAft>
              <a:buClrTx/>
              <a:buSzTx/>
              <a:buFontTx/>
              <a:buNone/>
              <a:tabLst/>
              <a:defRPr/>
            </a:pPr>
            <a:fld id="{0F93BAC0-5DDE-4B14-B248-BB494863A276}" type="slidenum">
              <a:rPr kumimoji="0" lang="en-US" altLang="en-US" sz="1200" b="0" i="0" u="none" strike="noStrike" kern="1200" cap="none" spc="0" normalizeH="0" baseline="0" noProof="0">
                <a:ln>
                  <a:noFill/>
                </a:ln>
                <a:solidFill>
                  <a:srgbClr val="FFFFFF"/>
                </a:solidFill>
                <a:effectLst/>
                <a:uLnTx/>
                <a:uFillTx/>
                <a:latin typeface="Gill Sans Ultra Bold Condensed" panose="020B0A06020104020203" pitchFamily="34" charset="0"/>
                <a:ea typeface="+mn-ea"/>
                <a:cs typeface="+mn-cs"/>
              </a:rPr>
              <a:pPr marL="0" marR="0" lvl="0" indent="0" algn="r" defTabSz="914400" rtl="0" eaLnBrk="1" fontAlgn="auto" latinLnBrk="0" hangingPunct="1">
                <a:lnSpc>
                  <a:spcPct val="80000"/>
                </a:lnSpc>
                <a:spcBef>
                  <a:spcPts val="0"/>
                </a:spcBef>
                <a:spcAft>
                  <a:spcPts val="0"/>
                </a:spcAft>
                <a:buClrTx/>
                <a:buSzTx/>
                <a:buFontTx/>
                <a:buNone/>
                <a:tabLst/>
                <a:defRPr/>
              </a:pPr>
              <a:t>17</a:t>
            </a:fld>
            <a:endParaRPr kumimoji="0" lang="en-US" altLang="en-US" sz="1200" b="0" i="0" u="none" strike="noStrike" kern="1200" cap="none" spc="0" normalizeH="0" baseline="0" noProof="0">
              <a:ln>
                <a:noFill/>
              </a:ln>
              <a:solidFill>
                <a:srgbClr val="FFFFFF"/>
              </a:solidFill>
              <a:effectLst/>
              <a:uLnTx/>
              <a:uFillTx/>
              <a:latin typeface="Gill Sans Ultra Bold Condensed" panose="020B0A06020104020203" pitchFamily="34" charset="0"/>
              <a:ea typeface="+mn-ea"/>
              <a:cs typeface="+mn-cs"/>
            </a:endParaRPr>
          </a:p>
        </p:txBody>
      </p:sp>
      <p:sp>
        <p:nvSpPr>
          <p:cNvPr id="6" name="Down Arrow 5">
            <a:extLst>
              <a:ext uri="{FF2B5EF4-FFF2-40B4-BE49-F238E27FC236}">
                <a16:creationId xmlns:a16="http://schemas.microsoft.com/office/drawing/2014/main" id="{B7075975-A84C-476D-B3DA-06E0C224FCAE}"/>
              </a:ext>
              <a:ext uri="{C183D7F6-B498-43B3-948B-1728B52AA6E4}">
                <adec:decorative xmlns:adec="http://schemas.microsoft.com/office/drawing/2017/decorative" val="1"/>
              </a:ext>
            </a:extLst>
          </p:cNvPr>
          <p:cNvSpPr/>
          <p:nvPr/>
        </p:nvSpPr>
        <p:spPr>
          <a:xfrm>
            <a:off x="5867400" y="2667000"/>
            <a:ext cx="685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Down Arrow 6">
            <a:extLst>
              <a:ext uri="{FF2B5EF4-FFF2-40B4-BE49-F238E27FC236}">
                <a16:creationId xmlns:a16="http://schemas.microsoft.com/office/drawing/2014/main" id="{BD53F3D9-AE30-48D6-9E13-6D190B3E5F8F}"/>
              </a:ext>
              <a:ext uri="{C183D7F6-B498-43B3-948B-1728B52AA6E4}">
                <adec:decorative xmlns:adec="http://schemas.microsoft.com/office/drawing/2017/decorative" val="1"/>
              </a:ext>
            </a:extLst>
          </p:cNvPr>
          <p:cNvSpPr/>
          <p:nvPr/>
        </p:nvSpPr>
        <p:spPr>
          <a:xfrm>
            <a:off x="5867400" y="4152900"/>
            <a:ext cx="685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97731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 name="Rectangle 1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ectangle 1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ectangle 1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Rectangle 1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520C77F-69D5-44CF-B0C4-0290E69A650A}"/>
              </a:ext>
            </a:extLst>
          </p:cNvPr>
          <p:cNvSpPr>
            <a:spLocks noGrp="1"/>
          </p:cNvSpPr>
          <p:nvPr>
            <p:ph type="title"/>
          </p:nvPr>
        </p:nvSpPr>
        <p:spPr>
          <a:xfrm>
            <a:off x="1383564" y="348865"/>
            <a:ext cx="9718111" cy="1576446"/>
          </a:xfrm>
        </p:spPr>
        <p:txBody>
          <a:bodyPr anchor="ctr">
            <a:normAutofit/>
          </a:bodyPr>
          <a:lstStyle/>
          <a:p>
            <a:pPr algn="ctr"/>
            <a:r>
              <a:rPr lang="en-GB" sz="4000" b="1" dirty="0">
                <a:solidFill>
                  <a:srgbClr val="FFFFFF"/>
                </a:solidFill>
              </a:rPr>
              <a:t>The </a:t>
            </a:r>
            <a:r>
              <a:rPr lang="en-GB" sz="4000" b="1" dirty="0" err="1">
                <a:solidFill>
                  <a:srgbClr val="FFFFFF"/>
                </a:solidFill>
              </a:rPr>
              <a:t>Covid</a:t>
            </a:r>
            <a:r>
              <a:rPr lang="en-GB" sz="4000" b="1" dirty="0">
                <a:solidFill>
                  <a:srgbClr val="FFFFFF"/>
                </a:solidFill>
              </a:rPr>
              <a:t> Lens</a:t>
            </a:r>
          </a:p>
        </p:txBody>
      </p:sp>
      <p:graphicFrame>
        <p:nvGraphicFramePr>
          <p:cNvPr id="109" name="Content Placeholder 2">
            <a:extLst>
              <a:ext uri="{FF2B5EF4-FFF2-40B4-BE49-F238E27FC236}">
                <a16:creationId xmlns:a16="http://schemas.microsoft.com/office/drawing/2014/main" id="{37752B75-ACDE-4D46-B56D-FCA4875E0231}"/>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383251646"/>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6869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56823" y="962166"/>
            <a:ext cx="3103808" cy="4421876"/>
          </a:xfrm>
        </p:spPr>
        <p:txBody>
          <a:bodyPr anchor="t">
            <a:normAutofit/>
          </a:bodyPr>
          <a:lstStyle/>
          <a:p>
            <a:pPr algn="r"/>
            <a:r>
              <a:rPr lang="en-US" sz="4000"/>
              <a:t>How might this show itself?</a:t>
            </a:r>
          </a:p>
        </p:txBody>
      </p:sp>
      <p:sp>
        <p:nvSpPr>
          <p:cNvPr id="3" name="Content Placeholder 2"/>
          <p:cNvSpPr>
            <a:spLocks noGrp="1"/>
          </p:cNvSpPr>
          <p:nvPr>
            <p:ph idx="1"/>
          </p:nvPr>
        </p:nvSpPr>
        <p:spPr>
          <a:xfrm>
            <a:off x="4088929" y="962167"/>
            <a:ext cx="6858113" cy="4743174"/>
          </a:xfrm>
        </p:spPr>
        <p:txBody>
          <a:bodyPr anchor="t">
            <a:normAutofit/>
          </a:bodyPr>
          <a:lstStyle/>
          <a:p>
            <a:r>
              <a:rPr lang="en-US">
                <a:solidFill>
                  <a:schemeClr val="accent1"/>
                </a:solidFill>
              </a:rPr>
              <a:t>Increased anxiety/worry</a:t>
            </a:r>
          </a:p>
          <a:p>
            <a:r>
              <a:rPr lang="en-US">
                <a:solidFill>
                  <a:schemeClr val="accent1"/>
                </a:solidFill>
              </a:rPr>
              <a:t>Lack of interest in things they previously enjoyed</a:t>
            </a:r>
          </a:p>
          <a:p>
            <a:r>
              <a:rPr lang="en-US">
                <a:solidFill>
                  <a:schemeClr val="accent1"/>
                </a:solidFill>
              </a:rPr>
              <a:t>Age related regressions in sleep, independence, emotional control, language </a:t>
            </a:r>
          </a:p>
          <a:p>
            <a:r>
              <a:rPr lang="en-US">
                <a:solidFill>
                  <a:schemeClr val="accent1"/>
                </a:solidFill>
              </a:rPr>
              <a:t>Anger/Agitation/Irritability</a:t>
            </a:r>
          </a:p>
          <a:p>
            <a:r>
              <a:rPr lang="en-US">
                <a:solidFill>
                  <a:schemeClr val="accent1"/>
                </a:solidFill>
              </a:rPr>
              <a:t>Decreased frustration tolerance</a:t>
            </a:r>
          </a:p>
          <a:p>
            <a:r>
              <a:rPr lang="en-US">
                <a:solidFill>
                  <a:schemeClr val="accent1"/>
                </a:solidFill>
              </a:rPr>
              <a:t>Withdrawal</a:t>
            </a:r>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655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FE90AB-6E4B-2BE9-F85A-60276EF4744D}"/>
              </a:ext>
              <a:ext uri="{C183D7F6-B498-43B3-948B-1728B52AA6E4}">
                <adec:decorative xmlns:adec="http://schemas.microsoft.com/office/drawing/2017/decorative" val="1"/>
              </a:ext>
            </a:extLst>
          </p:cNvPr>
          <p:cNvSpPr>
            <a:spLocks noGrp="1"/>
          </p:cNvSpPr>
          <p:nvPr>
            <p:ph type="title"/>
          </p:nvPr>
        </p:nvSpPr>
        <p:spPr/>
        <p:txBody>
          <a:bodyPr/>
          <a:lstStyle/>
          <a:p>
            <a:r>
              <a:rPr lang="en-US" b="1">
                <a:latin typeface="Arial"/>
                <a:cs typeface="Arial"/>
              </a:rPr>
              <a:t>Agenda</a:t>
            </a:r>
            <a:endParaRPr lang="en-US" b="1"/>
          </a:p>
        </p:txBody>
      </p:sp>
      <p:sp>
        <p:nvSpPr>
          <p:cNvPr id="2" name="Content Placeholder 1">
            <a:extLst>
              <a:ext uri="{FF2B5EF4-FFF2-40B4-BE49-F238E27FC236}">
                <a16:creationId xmlns:a16="http://schemas.microsoft.com/office/drawing/2014/main" id="{00BC87A8-6AB0-2138-7DF3-85A90C556567}"/>
              </a:ext>
              <a:ext uri="{C183D7F6-B498-43B3-948B-1728B52AA6E4}">
                <adec:decorative xmlns:adec="http://schemas.microsoft.com/office/drawing/2017/decorative" val="1"/>
              </a:ext>
            </a:extLst>
          </p:cNvPr>
          <p:cNvSpPr>
            <a:spLocks noGrp="1"/>
          </p:cNvSpPr>
          <p:nvPr>
            <p:ph idx="1"/>
          </p:nvPr>
        </p:nvSpPr>
        <p:spPr/>
        <p:txBody>
          <a:bodyPr vert="horz" lIns="91440" tIns="45720" rIns="91440" bIns="45720" rtlCol="0" anchor="t">
            <a:normAutofit/>
          </a:bodyPr>
          <a:lstStyle/>
          <a:p>
            <a:r>
              <a:rPr lang="en-US">
                <a:latin typeface="Arial"/>
                <a:cs typeface="Arial"/>
              </a:rPr>
              <a:t>Special education updates</a:t>
            </a:r>
            <a:endParaRPr lang="en-US"/>
          </a:p>
          <a:p>
            <a:r>
              <a:rPr lang="en-US">
                <a:latin typeface="Arial"/>
                <a:cs typeface="Arial"/>
              </a:rPr>
              <a:t>Panel presentation: Reducing or Eliminating the Use of Time-Out Rooms</a:t>
            </a:r>
          </a:p>
        </p:txBody>
      </p:sp>
    </p:spTree>
    <p:extLst>
      <p:ext uri="{BB962C8B-B14F-4D97-AF65-F5344CB8AC3E}">
        <p14:creationId xmlns:p14="http://schemas.microsoft.com/office/powerpoint/2010/main" val="4136953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 what do we do to reduce/eliminate exclusionary practices in schools?</a:t>
            </a:r>
          </a:p>
        </p:txBody>
      </p:sp>
      <p:sp>
        <p:nvSpPr>
          <p:cNvPr id="3" name="Content Placeholder 2"/>
          <p:cNvSpPr>
            <a:spLocks noGrp="1"/>
          </p:cNvSpPr>
          <p:nvPr>
            <p:ph idx="1"/>
          </p:nvPr>
        </p:nvSpPr>
        <p:spPr>
          <a:xfrm>
            <a:off x="677334" y="1670539"/>
            <a:ext cx="8596668" cy="4370824"/>
          </a:xfrm>
        </p:spPr>
        <p:txBody>
          <a:bodyPr/>
          <a:lstStyle/>
          <a:p>
            <a:r>
              <a:rPr lang="en-US"/>
              <a:t>We always keep in mind the impact of trauma when thinking about techniques/activities</a:t>
            </a:r>
          </a:p>
          <a:p>
            <a:endParaRPr lang="en-US"/>
          </a:p>
          <a:p>
            <a:r>
              <a:rPr lang="en-US"/>
              <a:t>We recognize behavior is a form of communication, often trying to communicate needs		(Connection, Containment, Control)</a:t>
            </a:r>
          </a:p>
          <a:p>
            <a:pPr marL="0" indent="0">
              <a:buNone/>
            </a:pPr>
            <a:endParaRPr lang="en-US"/>
          </a:p>
          <a:p>
            <a:r>
              <a:rPr lang="en-US"/>
              <a:t>We know attunement is a key factor in building successful relationships (Proactivity)</a:t>
            </a:r>
          </a:p>
          <a:p>
            <a:endParaRPr lang="en-US"/>
          </a:p>
          <a:p>
            <a:r>
              <a:rPr lang="en-US"/>
              <a:t>Strategies are presented as a menu, we individualize their usage</a:t>
            </a:r>
          </a:p>
          <a:p>
            <a:endParaRPr lang="en-US"/>
          </a:p>
        </p:txBody>
      </p:sp>
    </p:spTree>
    <p:extLst>
      <p:ext uri="{BB962C8B-B14F-4D97-AF65-F5344CB8AC3E}">
        <p14:creationId xmlns:p14="http://schemas.microsoft.com/office/powerpoint/2010/main" val="341162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97527"/>
          </a:xfrm>
        </p:spPr>
        <p:txBody>
          <a:bodyPr>
            <a:normAutofit fontScale="90000"/>
          </a:bodyPr>
          <a:lstStyle/>
          <a:p>
            <a:br>
              <a:rPr lang="en-US" dirty="0">
                <a:solidFill>
                  <a:schemeClr val="accent2"/>
                </a:solidFill>
              </a:rPr>
            </a:br>
            <a:r>
              <a:rPr lang="en-US" dirty="0">
                <a:solidFill>
                  <a:schemeClr val="accent2"/>
                </a:solidFill>
              </a:rPr>
              <a:t>BCC Overview - Curriculum</a:t>
            </a:r>
          </a:p>
        </p:txBody>
      </p:sp>
      <p:sp>
        <p:nvSpPr>
          <p:cNvPr id="3" name="Content Placeholder 2"/>
          <p:cNvSpPr>
            <a:spLocks noGrp="1"/>
          </p:cNvSpPr>
          <p:nvPr>
            <p:ph idx="1"/>
          </p:nvPr>
        </p:nvSpPr>
        <p:spPr>
          <a:xfrm>
            <a:off x="677334" y="2013527"/>
            <a:ext cx="8596668" cy="4027835"/>
          </a:xfrm>
        </p:spPr>
        <p:txBody>
          <a:bodyPr>
            <a:normAutofit/>
          </a:bodyPr>
          <a:lstStyle/>
          <a:p>
            <a:r>
              <a:rPr lang="en-US" b="1"/>
              <a:t>Mission Statement</a:t>
            </a:r>
            <a:r>
              <a:rPr lang="en-US"/>
              <a:t>: To teach participants to provide trauma-informed, individualized, and strengths-based interventions within a nurturing and supportive community of care.</a:t>
            </a:r>
          </a:p>
          <a:p>
            <a:endParaRPr lang="en-US"/>
          </a:p>
          <a:p>
            <a:r>
              <a:rPr lang="en-US"/>
              <a:t>ARC-informed Curriculum</a:t>
            </a:r>
          </a:p>
          <a:p>
            <a:pPr marL="0" indent="0">
              <a:buNone/>
            </a:pPr>
            <a:endParaRPr lang="en-US" sz="900"/>
          </a:p>
          <a:p>
            <a:r>
              <a:rPr lang="en-US"/>
              <a:t>Environment – Safe and Comfortable</a:t>
            </a:r>
          </a:p>
          <a:p>
            <a:pPr marL="0" indent="0">
              <a:buNone/>
            </a:pPr>
            <a:endParaRPr lang="en-US" sz="900"/>
          </a:p>
          <a:p>
            <a:r>
              <a:rPr lang="en-US"/>
              <a:t>Treatment – How everyone impacts treatment</a:t>
            </a:r>
          </a:p>
          <a:p>
            <a:pPr marL="0" indent="0">
              <a:buNone/>
            </a:pPr>
            <a:endParaRPr lang="en-US" sz="900"/>
          </a:p>
          <a:p>
            <a:r>
              <a:rPr lang="en-US"/>
              <a:t>Engagement – Building skills and tolerance</a:t>
            </a:r>
          </a:p>
          <a:p>
            <a:pPr marL="0" indent="0">
              <a:buNone/>
            </a:pPr>
            <a:endParaRPr lang="en-US" sz="900"/>
          </a:p>
        </p:txBody>
      </p:sp>
      <p:pic>
        <p:nvPicPr>
          <p:cNvPr id="5122" name="Picture 2" descr="Attachment, Regulation &amp; Competency (ARC) | Your Experiences Mat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3475" y="2778427"/>
            <a:ext cx="5278071" cy="39585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JRI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224" y="5778136"/>
            <a:ext cx="2437784" cy="958845"/>
          </a:xfrm>
          <a:prstGeom prst="rect">
            <a:avLst/>
          </a:prstGeom>
        </p:spPr>
      </p:pic>
    </p:spTree>
    <p:extLst>
      <p:ext uri="{BB962C8B-B14F-4D97-AF65-F5344CB8AC3E}">
        <p14:creationId xmlns:p14="http://schemas.microsoft.com/office/powerpoint/2010/main" val="4087004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D3163B-655A-43D9-843D-3E79B6E5AE8F}"/>
              </a:ext>
            </a:extLst>
          </p:cNvPr>
          <p:cNvSpPr>
            <a:spLocks noGrp="1"/>
          </p:cNvSpPr>
          <p:nvPr>
            <p:ph type="title"/>
          </p:nvPr>
        </p:nvSpPr>
        <p:spPr>
          <a:xfrm>
            <a:off x="677334" y="-1320800"/>
            <a:ext cx="8596668" cy="1320800"/>
          </a:xfrm>
        </p:spPr>
        <p:txBody>
          <a:bodyPr vert="horz" lIns="91440" tIns="45720" rIns="91440" bIns="45720" rtlCol="0" anchor="b">
            <a:normAutofit/>
          </a:bodyPr>
          <a:lstStyle/>
          <a:p>
            <a:r>
              <a:rPr lang="en-US"/>
              <a:t>JRI Example #1</a:t>
            </a:r>
          </a:p>
        </p:txBody>
      </p:sp>
      <p:pic>
        <p:nvPicPr>
          <p:cNvPr id="6146" name="Picture 2" descr="SharonSelby.com Self-Regulation in the Classroom! Creating the Essential  &quot;Goodness of Fit&quot; | SharonSelby.com | Parenting Tips to Help your Child  with Anxiet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216" y="291719"/>
            <a:ext cx="8672329" cy="6128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08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544ECB-FCC7-4067-A284-4858CD241506}"/>
              </a:ext>
              <a:ext uri="{C183D7F6-B498-43B3-948B-1728B52AA6E4}">
                <adec:decorative xmlns:adec="http://schemas.microsoft.com/office/drawing/2017/decorative" val="0"/>
              </a:ext>
            </a:extLst>
          </p:cNvPr>
          <p:cNvSpPr>
            <a:spLocks noGrp="1"/>
          </p:cNvSpPr>
          <p:nvPr>
            <p:ph type="title"/>
          </p:nvPr>
        </p:nvSpPr>
        <p:spPr>
          <a:xfrm>
            <a:off x="677334" y="-1320800"/>
            <a:ext cx="8596668" cy="1320800"/>
          </a:xfrm>
        </p:spPr>
        <p:txBody>
          <a:bodyPr vert="horz" lIns="91440" tIns="45720" rIns="91440" bIns="45720" rtlCol="0" anchor="b">
            <a:normAutofit/>
          </a:bodyPr>
          <a:lstStyle/>
          <a:p>
            <a:r>
              <a:rPr lang="en-US"/>
              <a:t>JRI Hallway and room</a:t>
            </a:r>
          </a:p>
        </p:txBody>
      </p:sp>
      <p:pic>
        <p:nvPicPr>
          <p:cNvPr id="1026" name="Picture 2" descr="Image preview"/>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9043" b="19192"/>
          <a:stretch/>
        </p:blipFill>
        <p:spPr bwMode="auto">
          <a:xfrm>
            <a:off x="581214" y="679046"/>
            <a:ext cx="4702963" cy="54518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preview"/>
          <p:cNvPicPr>
            <a:picLocks noChangeAspect="1" noChangeArrowheads="1"/>
          </p:cNvPicPr>
          <p:nvPr/>
        </p:nvPicPr>
        <p:blipFill rotWithShape="1">
          <a:blip r:embed="rId3">
            <a:extLst>
              <a:ext uri="{28A0092B-C50C-407E-A947-70E740481C1C}">
                <a14:useLocalDpi xmlns:a14="http://schemas.microsoft.com/office/drawing/2010/main" val="0"/>
              </a:ext>
            </a:extLst>
          </a:blip>
          <a:srcRect t="18930" b="19116"/>
          <a:stretch/>
        </p:blipFill>
        <p:spPr bwMode="auto">
          <a:xfrm>
            <a:off x="6396557" y="679046"/>
            <a:ext cx="4954311" cy="5451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136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E10E73-DB31-4844-A841-409954B5C054}"/>
              </a:ext>
            </a:extLst>
          </p:cNvPr>
          <p:cNvSpPr>
            <a:spLocks noGrp="1"/>
          </p:cNvSpPr>
          <p:nvPr>
            <p:ph type="title"/>
          </p:nvPr>
        </p:nvSpPr>
        <p:spPr>
          <a:xfrm>
            <a:off x="677334" y="-1320800"/>
            <a:ext cx="8596668" cy="1320800"/>
          </a:xfrm>
        </p:spPr>
        <p:txBody>
          <a:bodyPr vert="horz" lIns="91440" tIns="45720" rIns="91440" bIns="45720" rtlCol="0" anchor="b">
            <a:normAutofit/>
          </a:bodyPr>
          <a:lstStyle/>
          <a:p>
            <a:r>
              <a:rPr lang="en-US"/>
              <a:t>JRI Room</a:t>
            </a:r>
          </a:p>
        </p:txBody>
      </p:sp>
      <p:pic>
        <p:nvPicPr>
          <p:cNvPr id="3074" name="Picture 2" descr="Image preview"/>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2708" y="351068"/>
            <a:ext cx="9328638" cy="5805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503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256B7C-9F24-4305-AD96-BE365355F959}"/>
              </a:ext>
            </a:extLst>
          </p:cNvPr>
          <p:cNvSpPr>
            <a:spLocks noGrp="1"/>
          </p:cNvSpPr>
          <p:nvPr>
            <p:ph type="title"/>
          </p:nvPr>
        </p:nvSpPr>
        <p:spPr>
          <a:xfrm>
            <a:off x="677334" y="-1320800"/>
            <a:ext cx="8596668" cy="1320800"/>
          </a:xfrm>
        </p:spPr>
        <p:txBody>
          <a:bodyPr vert="horz" lIns="91440" tIns="45720" rIns="91440" bIns="45720" rtlCol="0" anchor="b">
            <a:normAutofit/>
          </a:bodyPr>
          <a:lstStyle/>
          <a:p>
            <a:r>
              <a:rPr lang="en-US"/>
              <a:t>JRI-What can I do?</a:t>
            </a:r>
          </a:p>
        </p:txBody>
      </p:sp>
      <p:pic>
        <p:nvPicPr>
          <p:cNvPr id="4098" name="Picture 2" descr="20 Activities to Teach Self-Regulation to Middle Schoolers - Teaching  Experti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828" y="152399"/>
            <a:ext cx="8021271" cy="6705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033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1391B0-7900-4346-ACAA-1F845278853A}"/>
              </a:ext>
            </a:extLst>
          </p:cNvPr>
          <p:cNvSpPr>
            <a:spLocks noGrp="1"/>
          </p:cNvSpPr>
          <p:nvPr>
            <p:ph type="title"/>
          </p:nvPr>
        </p:nvSpPr>
        <p:spPr>
          <a:xfrm>
            <a:off x="677334" y="-1320800"/>
            <a:ext cx="8596668" cy="1320800"/>
          </a:xfrm>
        </p:spPr>
        <p:txBody>
          <a:bodyPr vert="horz" lIns="91440" tIns="45720" rIns="91440" bIns="45720" rtlCol="0" anchor="b">
            <a:normAutofit/>
          </a:bodyPr>
          <a:lstStyle/>
          <a:p>
            <a:r>
              <a:rPr lang="en-US"/>
              <a:t>JRI image</a:t>
            </a:r>
          </a:p>
        </p:txBody>
      </p:sp>
      <p:pic>
        <p:nvPicPr>
          <p:cNvPr id="2050" name="Picture 2" descr="Image preview"/>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1634" y="744522"/>
            <a:ext cx="9055751" cy="5508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153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2"/>
                </a:solidFill>
              </a:rPr>
              <a:t>Questions or Comments?</a:t>
            </a:r>
            <a:br>
              <a:rPr lang="en-US"/>
            </a:br>
            <a:endParaRPr lang="en-US">
              <a:solidFill>
                <a:schemeClr val="accent2"/>
              </a:solidFill>
            </a:endParaRPr>
          </a:p>
        </p:txBody>
      </p:sp>
      <p:sp>
        <p:nvSpPr>
          <p:cNvPr id="3" name="Content Placeholder 2"/>
          <p:cNvSpPr>
            <a:spLocks noGrp="1"/>
          </p:cNvSpPr>
          <p:nvPr>
            <p:ph idx="1"/>
          </p:nvPr>
        </p:nvSpPr>
        <p:spPr>
          <a:xfrm>
            <a:off x="272562" y="1485900"/>
            <a:ext cx="10782293" cy="3666392"/>
          </a:xfrm>
        </p:spPr>
        <p:txBody>
          <a:bodyPr>
            <a:normAutofit lnSpcReduction="10000"/>
          </a:bodyPr>
          <a:lstStyle/>
          <a:p>
            <a:pPr marL="0" indent="0">
              <a:buNone/>
            </a:pPr>
            <a:r>
              <a:rPr lang="en-US" sz="2800">
                <a:hlinkClick r:id="rId2"/>
              </a:rPr>
              <a:t>https://jri.org/services/educational-and-residential/day-schools/anchor</a:t>
            </a:r>
            <a:r>
              <a:rPr lang="en-US" sz="2800"/>
              <a:t> </a:t>
            </a:r>
          </a:p>
          <a:p>
            <a:pPr marL="0" indent="0">
              <a:buNone/>
            </a:pPr>
            <a:endParaRPr lang="en-US" sz="2800"/>
          </a:p>
          <a:p>
            <a:pPr marL="0" indent="0">
              <a:buNone/>
            </a:pPr>
            <a:r>
              <a:rPr lang="en-US" sz="2800"/>
              <a:t>Corey Meurer </a:t>
            </a:r>
          </a:p>
          <a:p>
            <a:pPr marL="0" indent="0">
              <a:buNone/>
            </a:pPr>
            <a:r>
              <a:rPr lang="en-US" sz="2800"/>
              <a:t>Building Communities of Care - Director of Operations</a:t>
            </a:r>
          </a:p>
          <a:p>
            <a:pPr marL="0" indent="0">
              <a:buNone/>
            </a:pPr>
            <a:endParaRPr lang="en-US" sz="2800"/>
          </a:p>
          <a:p>
            <a:pPr marL="0" indent="0">
              <a:buNone/>
            </a:pPr>
            <a:r>
              <a:rPr lang="en-US" sz="4000">
                <a:solidFill>
                  <a:schemeClr val="accent2"/>
                </a:solidFill>
                <a:hlinkClick r:id="rId3"/>
              </a:rPr>
              <a:t>cmeurer@jri.org</a:t>
            </a:r>
            <a:endParaRPr lang="en-US" sz="4000">
              <a:solidFill>
                <a:schemeClr val="accent2"/>
              </a:solidFill>
            </a:endParaRPr>
          </a:p>
          <a:p>
            <a:pPr marL="0" indent="0">
              <a:buNone/>
            </a:pPr>
            <a:endParaRPr lang="en-US" sz="4000"/>
          </a:p>
          <a:p>
            <a:pPr marL="0" indent="0">
              <a:buNone/>
            </a:pPr>
            <a:endParaRPr lang="en-US" sz="4000"/>
          </a:p>
          <a:p>
            <a:endParaRPr lang="en-US"/>
          </a:p>
        </p:txBody>
      </p:sp>
      <p:pic>
        <p:nvPicPr>
          <p:cNvPr id="4" name="Picture 3" descr="JRI Log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601" y="5332405"/>
            <a:ext cx="3539996" cy="1392374"/>
          </a:xfrm>
          <a:prstGeom prst="rect">
            <a:avLst/>
          </a:prstGeom>
        </p:spPr>
      </p:pic>
    </p:spTree>
    <p:extLst>
      <p:ext uri="{BB962C8B-B14F-4D97-AF65-F5344CB8AC3E}">
        <p14:creationId xmlns:p14="http://schemas.microsoft.com/office/powerpoint/2010/main" val="11959060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2" name="Google Shape;92;p1"/>
          <p:cNvSpPr txBox="1">
            <a:spLocks noGrp="1"/>
          </p:cNvSpPr>
          <p:nvPr>
            <p:ph type="title"/>
          </p:nvPr>
        </p:nvSpPr>
        <p:spPr>
          <a:xfrm>
            <a:off x="838200" y="365126"/>
            <a:ext cx="10515600" cy="104285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rial"/>
              <a:buNone/>
            </a:pPr>
            <a:r>
              <a:rPr lang="en-US" dirty="0"/>
              <a:t>Introduction </a:t>
            </a:r>
            <a:endParaRPr dirty="0"/>
          </a:p>
        </p:txBody>
      </p:sp>
      <p:sp>
        <p:nvSpPr>
          <p:cNvPr id="91" name="Google Shape;91;p1"/>
          <p:cNvSpPr txBox="1">
            <a:spLocks noGrp="1"/>
          </p:cNvSpPr>
          <p:nvPr>
            <p:ph type="body" idx="1"/>
          </p:nvPr>
        </p:nvSpPr>
        <p:spPr>
          <a:xfrm>
            <a:off x="4348350" y="3699225"/>
            <a:ext cx="6772500" cy="2272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latin typeface="Libre Baskerville"/>
                <a:ea typeface="Libre Baskerville"/>
                <a:cs typeface="Libre Baskerville"/>
                <a:sym typeface="Libre Baskerville"/>
              </a:rPr>
              <a:t>Eliza </a:t>
            </a:r>
            <a:r>
              <a:rPr lang="en-US" err="1">
                <a:latin typeface="Libre Baskerville"/>
                <a:ea typeface="Libre Baskerville"/>
                <a:cs typeface="Libre Baskerville"/>
                <a:sym typeface="Libre Baskerville"/>
              </a:rPr>
              <a:t>Cassella</a:t>
            </a:r>
            <a:r>
              <a:rPr lang="en-US">
                <a:latin typeface="Libre Baskerville"/>
                <a:ea typeface="Libre Baskerville"/>
                <a:cs typeface="Libre Baskerville"/>
                <a:sym typeface="Libre Baskerville"/>
              </a:rPr>
              <a:t> </a:t>
            </a:r>
            <a:r>
              <a:rPr lang="en-US" err="1">
                <a:latin typeface="Libre Baskerville"/>
                <a:ea typeface="Libre Baskerville"/>
                <a:cs typeface="Libre Baskerville"/>
                <a:sym typeface="Libre Baskerville"/>
              </a:rPr>
              <a:t>M.Ed</a:t>
            </a:r>
            <a:r>
              <a:rPr lang="en-US">
                <a:latin typeface="Libre Baskerville"/>
                <a:ea typeface="Libre Baskerville"/>
                <a:cs typeface="Libre Baskerville"/>
                <a:sym typeface="Libre Baskerville"/>
              </a:rPr>
              <a:t> </a:t>
            </a:r>
            <a:endParaRPr>
              <a:latin typeface="Libre Baskerville"/>
              <a:ea typeface="Libre Baskerville"/>
              <a:cs typeface="Libre Baskerville"/>
              <a:sym typeface="Libre Baskerville"/>
            </a:endParaRPr>
          </a:p>
          <a:p>
            <a:pPr marL="0" lvl="0" indent="0" algn="l" rtl="0">
              <a:lnSpc>
                <a:spcPct val="90000"/>
              </a:lnSpc>
              <a:spcBef>
                <a:spcPts val="0"/>
              </a:spcBef>
              <a:spcAft>
                <a:spcPts val="0"/>
              </a:spcAft>
              <a:buClr>
                <a:schemeClr val="dk1"/>
              </a:buClr>
              <a:buSzPts val="2800"/>
              <a:buNone/>
            </a:pPr>
            <a:r>
              <a:rPr lang="en-US">
                <a:latin typeface="Libre Baskerville"/>
                <a:ea typeface="Libre Baskerville"/>
                <a:cs typeface="Libre Baskerville"/>
                <a:sym typeface="Libre Baskerville"/>
              </a:rPr>
              <a:t>Director of Social Emotional Learning, Culture, &amp; Climate </a:t>
            </a:r>
            <a:endParaRPr>
              <a:latin typeface="Libre Baskerville"/>
              <a:ea typeface="Libre Baskerville"/>
              <a:cs typeface="Libre Baskerville"/>
              <a:sym typeface="Libre Baskerville"/>
            </a:endParaRPr>
          </a:p>
          <a:p>
            <a:pPr marL="0" lvl="0" indent="0" algn="l" rtl="0">
              <a:lnSpc>
                <a:spcPct val="90000"/>
              </a:lnSpc>
              <a:spcBef>
                <a:spcPts val="0"/>
              </a:spcBef>
              <a:spcAft>
                <a:spcPts val="0"/>
              </a:spcAft>
              <a:buClr>
                <a:schemeClr val="dk1"/>
              </a:buClr>
              <a:buSzPts val="2800"/>
              <a:buNone/>
            </a:pPr>
            <a:r>
              <a:rPr lang="en-US">
                <a:latin typeface="Libre Baskerville"/>
                <a:ea typeface="Libre Baskerville"/>
                <a:cs typeface="Libre Baskerville"/>
                <a:sym typeface="Libre Baskerville"/>
              </a:rPr>
              <a:t>Salem Public Schools </a:t>
            </a:r>
            <a:endParaRPr>
              <a:latin typeface="Libre Baskerville"/>
              <a:ea typeface="Libre Baskerville"/>
              <a:cs typeface="Libre Baskerville"/>
              <a:sym typeface="Libre Baskerville"/>
            </a:endParaRPr>
          </a:p>
        </p:txBody>
      </p:sp>
      <p:pic>
        <p:nvPicPr>
          <p:cNvPr id="93" name="Google Shape;93;p1" descr="Classroom teacher"/>
          <p:cNvPicPr preferRelativeResize="0"/>
          <p:nvPr/>
        </p:nvPicPr>
        <p:blipFill>
          <a:blip r:embed="rId3">
            <a:alphaModFix/>
          </a:blip>
          <a:stretch>
            <a:fillRect/>
          </a:stretch>
        </p:blipFill>
        <p:spPr>
          <a:xfrm>
            <a:off x="838200" y="2086976"/>
            <a:ext cx="3154226" cy="4205624"/>
          </a:xfrm>
          <a:prstGeom prst="rect">
            <a:avLst/>
          </a:prstGeom>
          <a:noFill/>
          <a:ln>
            <a:noFill/>
          </a:ln>
        </p:spPr>
      </p:pic>
      <p:sp>
        <p:nvSpPr>
          <p:cNvPr id="2" name="Star: 5 Points 1">
            <a:extLst>
              <a:ext uri="{FF2B5EF4-FFF2-40B4-BE49-F238E27FC236}">
                <a16:creationId xmlns:a16="http://schemas.microsoft.com/office/drawing/2014/main" id="{17C740D6-19F2-40E6-9261-894BC5830EC1}"/>
              </a:ext>
              <a:ext uri="{C183D7F6-B498-43B3-948B-1728B52AA6E4}">
                <adec:decorative xmlns:adec="http://schemas.microsoft.com/office/drawing/2017/decorative" val="1"/>
              </a:ext>
            </a:extLst>
          </p:cNvPr>
          <p:cNvSpPr/>
          <p:nvPr/>
        </p:nvSpPr>
        <p:spPr>
          <a:xfrm>
            <a:off x="2299317" y="2769832"/>
            <a:ext cx="532660" cy="57926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DDE61AF-A64C-4739-BF11-1E22F74A0512}"/>
              </a:ext>
              <a:ext uri="{C183D7F6-B498-43B3-948B-1728B52AA6E4}">
                <adec:decorative xmlns:adec="http://schemas.microsoft.com/office/drawing/2017/decorative" val="1"/>
              </a:ext>
            </a:extLst>
          </p:cNvPr>
          <p:cNvSpPr/>
          <p:nvPr/>
        </p:nvSpPr>
        <p:spPr>
          <a:xfrm>
            <a:off x="3790765" y="3551068"/>
            <a:ext cx="201661" cy="692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2112d36abf5_0_564"/>
          <p:cNvSpPr txBox="1">
            <a:spLocks noGrp="1"/>
          </p:cNvSpPr>
          <p:nvPr>
            <p:ph type="title"/>
          </p:nvPr>
        </p:nvSpPr>
        <p:spPr>
          <a:xfrm>
            <a:off x="335367" y="172267"/>
            <a:ext cx="113607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Who Am I?</a:t>
            </a:r>
            <a:endParaRPr dirty="0"/>
          </a:p>
        </p:txBody>
      </p:sp>
      <p:pic>
        <p:nvPicPr>
          <p:cNvPr id="99" name="Google Shape;99;g2112d36abf5_0_564" descr="Teacher hugging student"/>
          <p:cNvPicPr preferRelativeResize="0"/>
          <p:nvPr/>
        </p:nvPicPr>
        <p:blipFill>
          <a:blip r:embed="rId3">
            <a:alphaModFix/>
          </a:blip>
          <a:stretch>
            <a:fillRect/>
          </a:stretch>
        </p:blipFill>
        <p:spPr>
          <a:xfrm>
            <a:off x="3366225" y="705575"/>
            <a:ext cx="3471461" cy="5208499"/>
          </a:xfrm>
          <a:prstGeom prst="rect">
            <a:avLst/>
          </a:prstGeom>
          <a:noFill/>
          <a:ln>
            <a:noFill/>
          </a:ln>
        </p:spPr>
      </p:pic>
      <p:pic>
        <p:nvPicPr>
          <p:cNvPr id="100" name="Google Shape;100;g2112d36abf5_0_564" descr="Teacher at graduation"/>
          <p:cNvPicPr preferRelativeResize="0"/>
          <p:nvPr/>
        </p:nvPicPr>
        <p:blipFill>
          <a:blip r:embed="rId4">
            <a:alphaModFix/>
          </a:blip>
          <a:stretch>
            <a:fillRect/>
          </a:stretch>
        </p:blipFill>
        <p:spPr>
          <a:xfrm>
            <a:off x="6939133" y="172267"/>
            <a:ext cx="3048000" cy="3979134"/>
          </a:xfrm>
          <a:prstGeom prst="rect">
            <a:avLst/>
          </a:prstGeom>
          <a:noFill/>
          <a:ln>
            <a:noFill/>
          </a:ln>
        </p:spPr>
      </p:pic>
      <p:pic>
        <p:nvPicPr>
          <p:cNvPr id="101" name="Google Shape;101;g2112d36abf5_0_564" descr="Hands on picture"/>
          <p:cNvPicPr preferRelativeResize="0"/>
          <p:nvPr/>
        </p:nvPicPr>
        <p:blipFill>
          <a:blip r:embed="rId5">
            <a:alphaModFix/>
          </a:blip>
          <a:stretch>
            <a:fillRect/>
          </a:stretch>
        </p:blipFill>
        <p:spPr>
          <a:xfrm>
            <a:off x="5592251" y="3806476"/>
            <a:ext cx="2439298" cy="2439275"/>
          </a:xfrm>
          <a:prstGeom prst="rect">
            <a:avLst/>
          </a:prstGeom>
          <a:noFill/>
          <a:ln>
            <a:noFill/>
          </a:ln>
        </p:spPr>
      </p:pic>
      <p:pic>
        <p:nvPicPr>
          <p:cNvPr id="102" name="Google Shape;102;g2112d36abf5_0_564" descr="Teacher with studetns "/>
          <p:cNvPicPr preferRelativeResize="0"/>
          <p:nvPr/>
        </p:nvPicPr>
        <p:blipFill>
          <a:blip r:embed="rId6">
            <a:alphaModFix/>
          </a:blip>
          <a:stretch>
            <a:fillRect/>
          </a:stretch>
        </p:blipFill>
        <p:spPr>
          <a:xfrm>
            <a:off x="9400450" y="2883525"/>
            <a:ext cx="2683776" cy="3578373"/>
          </a:xfrm>
          <a:prstGeom prst="rect">
            <a:avLst/>
          </a:prstGeom>
          <a:noFill/>
          <a:ln>
            <a:noFill/>
          </a:ln>
        </p:spPr>
      </p:pic>
      <p:pic>
        <p:nvPicPr>
          <p:cNvPr id="103" name="Google Shape;103;g2112d36abf5_0_564" descr="City Year with students"/>
          <p:cNvPicPr preferRelativeResize="0"/>
          <p:nvPr/>
        </p:nvPicPr>
        <p:blipFill>
          <a:blip r:embed="rId7">
            <a:alphaModFix/>
          </a:blip>
          <a:stretch>
            <a:fillRect/>
          </a:stretch>
        </p:blipFill>
        <p:spPr>
          <a:xfrm>
            <a:off x="137850" y="1026913"/>
            <a:ext cx="3126926" cy="4185595"/>
          </a:xfrm>
          <a:prstGeom prst="rect">
            <a:avLst/>
          </a:prstGeom>
          <a:noFill/>
          <a:ln>
            <a:noFill/>
          </a:ln>
        </p:spPr>
      </p:pic>
      <p:sp>
        <p:nvSpPr>
          <p:cNvPr id="8" name="Star: 5 Points 7">
            <a:extLst>
              <a:ext uri="{FF2B5EF4-FFF2-40B4-BE49-F238E27FC236}">
                <a16:creationId xmlns:a16="http://schemas.microsoft.com/office/drawing/2014/main" id="{5326293A-C8B7-4C74-A4C4-A341E60834A0}"/>
              </a:ext>
              <a:ext uri="{C183D7F6-B498-43B3-948B-1728B52AA6E4}">
                <adec:decorative xmlns:adec="http://schemas.microsoft.com/office/drawing/2017/decorative" val="1"/>
              </a:ext>
            </a:extLst>
          </p:cNvPr>
          <p:cNvSpPr/>
          <p:nvPr/>
        </p:nvSpPr>
        <p:spPr>
          <a:xfrm>
            <a:off x="2063520" y="2521257"/>
            <a:ext cx="946010" cy="111858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EBEA7E1C-68EC-400B-98A3-AAD8FE6B69EE}"/>
              </a:ext>
              <a:ext uri="{C183D7F6-B498-43B3-948B-1728B52AA6E4}">
                <adec:decorative xmlns:adec="http://schemas.microsoft.com/office/drawing/2017/decorative" val="1"/>
              </a:ext>
            </a:extLst>
          </p:cNvPr>
          <p:cNvSpPr/>
          <p:nvPr/>
        </p:nvSpPr>
        <p:spPr>
          <a:xfrm>
            <a:off x="1269132" y="2306332"/>
            <a:ext cx="1054669" cy="111858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0585AA53-2F99-4CCB-BECF-676FA861CAE3}"/>
              </a:ext>
              <a:ext uri="{C183D7F6-B498-43B3-948B-1728B52AA6E4}">
                <adec:decorative xmlns:adec="http://schemas.microsoft.com/office/drawing/2017/decorative" val="1"/>
              </a:ext>
            </a:extLst>
          </p:cNvPr>
          <p:cNvSpPr/>
          <p:nvPr/>
        </p:nvSpPr>
        <p:spPr>
          <a:xfrm>
            <a:off x="431781" y="2521257"/>
            <a:ext cx="946010" cy="111858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3C8B4506-A7D3-409B-B164-027C837701F0}"/>
              </a:ext>
              <a:ext uri="{C183D7F6-B498-43B3-948B-1728B52AA6E4}">
                <adec:decorative xmlns:adec="http://schemas.microsoft.com/office/drawing/2017/decorative" val="1"/>
              </a:ext>
            </a:extLst>
          </p:cNvPr>
          <p:cNvSpPr/>
          <p:nvPr/>
        </p:nvSpPr>
        <p:spPr>
          <a:xfrm>
            <a:off x="4881654" y="1203952"/>
            <a:ext cx="946010" cy="111858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5D3EE0B8-5425-4387-9EAE-F5A7393F6CC9}"/>
              </a:ext>
              <a:ext uri="{C183D7F6-B498-43B3-948B-1728B52AA6E4}">
                <adec:decorative xmlns:adec="http://schemas.microsoft.com/office/drawing/2017/decorative" val="1"/>
              </a:ext>
            </a:extLst>
          </p:cNvPr>
          <p:cNvSpPr/>
          <p:nvPr/>
        </p:nvSpPr>
        <p:spPr>
          <a:xfrm>
            <a:off x="10505591" y="3119710"/>
            <a:ext cx="946010" cy="111858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FBCFACC8-C082-4D13-B447-34ED1141205B}"/>
              </a:ext>
              <a:ext uri="{C183D7F6-B498-43B3-948B-1728B52AA6E4}">
                <adec:decorative xmlns:adec="http://schemas.microsoft.com/office/drawing/2017/decorative" val="1"/>
              </a:ext>
            </a:extLst>
          </p:cNvPr>
          <p:cNvSpPr/>
          <p:nvPr/>
        </p:nvSpPr>
        <p:spPr>
          <a:xfrm>
            <a:off x="7880110" y="1583126"/>
            <a:ext cx="946010" cy="111858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FAADB271-1195-406D-8CC4-CA11BC40B94D}"/>
              </a:ext>
              <a:ext uri="{C183D7F6-B498-43B3-948B-1728B52AA6E4}">
                <adec:decorative xmlns:adec="http://schemas.microsoft.com/office/drawing/2017/decorative" val="1"/>
              </a:ext>
            </a:extLst>
          </p:cNvPr>
          <p:cNvSpPr/>
          <p:nvPr/>
        </p:nvSpPr>
        <p:spPr>
          <a:xfrm>
            <a:off x="8562818" y="1441828"/>
            <a:ext cx="1563520" cy="167788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F16C9A6C-0A3A-4186-B0A2-AC700DCDBE98}"/>
              </a:ext>
              <a:ext uri="{C183D7F6-B498-43B3-948B-1728B52AA6E4}">
                <adec:decorative xmlns:adec="http://schemas.microsoft.com/office/drawing/2017/decorative" val="1"/>
              </a:ext>
            </a:extLst>
          </p:cNvPr>
          <p:cNvSpPr/>
          <p:nvPr/>
        </p:nvSpPr>
        <p:spPr>
          <a:xfrm>
            <a:off x="7643193" y="795888"/>
            <a:ext cx="946010" cy="111858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5844E7E-3FE2-4053-B1AC-7F4550C291B3}"/>
              </a:ext>
              <a:ext uri="{C183D7F6-B498-43B3-948B-1728B52AA6E4}">
                <adec:decorative xmlns:adec="http://schemas.microsoft.com/office/drawing/2017/decorative" val="1"/>
              </a:ext>
            </a:extLst>
          </p:cNvPr>
          <p:cNvSpPr/>
          <p:nvPr/>
        </p:nvSpPr>
        <p:spPr>
          <a:xfrm>
            <a:off x="11819993" y="4185650"/>
            <a:ext cx="264233" cy="590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65E6555-7291-3AAF-2019-A8B7D35545C1}"/>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6600" b="1" kern="1200">
                <a:solidFill>
                  <a:srgbClr val="FFFFFF"/>
                </a:solidFill>
                <a:latin typeface="+mj-lt"/>
                <a:ea typeface="+mj-ea"/>
                <a:cs typeface="+mj-cs"/>
              </a:rPr>
              <a:t>Special Education Updates</a:t>
            </a:r>
          </a:p>
        </p:txBody>
      </p:sp>
    </p:spTree>
    <p:extLst>
      <p:ext uri="{BB962C8B-B14F-4D97-AF65-F5344CB8AC3E}">
        <p14:creationId xmlns:p14="http://schemas.microsoft.com/office/powerpoint/2010/main" val="19619104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g2112d36abf5_0_891"/>
          <p:cNvSpPr txBox="1">
            <a:spLocks noGrp="1"/>
          </p:cNvSpPr>
          <p:nvPr>
            <p:ph type="title"/>
          </p:nvPr>
        </p:nvSpPr>
        <p:spPr>
          <a:xfrm>
            <a:off x="554133" y="791156"/>
            <a:ext cx="9002700" cy="1017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400" b="1"/>
              <a:t>Power of Storytelling</a:t>
            </a:r>
            <a:endParaRPr sz="4400" b="1"/>
          </a:p>
        </p:txBody>
      </p:sp>
      <p:sp>
        <p:nvSpPr>
          <p:cNvPr id="109" name="Google Shape;109;g2112d36abf5_0_891"/>
          <p:cNvSpPr txBox="1">
            <a:spLocks noGrp="1"/>
          </p:cNvSpPr>
          <p:nvPr>
            <p:ph type="body" idx="1"/>
          </p:nvPr>
        </p:nvSpPr>
        <p:spPr>
          <a:xfrm>
            <a:off x="364650" y="2195025"/>
            <a:ext cx="11462700" cy="3728700"/>
          </a:xfrm>
          <a:prstGeom prst="rect">
            <a:avLst/>
          </a:prstGeom>
        </p:spPr>
        <p:txBody>
          <a:bodyPr spcFirstLastPara="1" wrap="square" lIns="91425" tIns="45700" rIns="91425" bIns="45700" anchor="t" anchorCtr="0">
            <a:noAutofit/>
          </a:bodyPr>
          <a:lstStyle/>
          <a:p>
            <a:pPr marL="609600" lvl="0" indent="-514350" algn="l" rtl="0">
              <a:spcBef>
                <a:spcPts val="1000"/>
              </a:spcBef>
              <a:spcAft>
                <a:spcPts val="0"/>
              </a:spcAft>
              <a:buSzPts val="3300"/>
              <a:buFont typeface="Libre Baskerville"/>
              <a:buChar char="•"/>
            </a:pPr>
            <a:r>
              <a:rPr lang="en-US" sz="3300">
                <a:latin typeface="Libre Baskerville"/>
                <a:ea typeface="Libre Baskerville"/>
                <a:cs typeface="Libre Baskerville"/>
                <a:sym typeface="Libre Baskerville"/>
              </a:rPr>
              <a:t>Stories have the power to connect, heal, and to empower us</a:t>
            </a:r>
            <a:endParaRPr sz="3300">
              <a:latin typeface="Libre Baskerville"/>
              <a:ea typeface="Libre Baskerville"/>
              <a:cs typeface="Libre Baskerville"/>
              <a:sym typeface="Libre Baskerville"/>
            </a:endParaRPr>
          </a:p>
          <a:p>
            <a:pPr marL="609600" lvl="0" indent="-514350" algn="l" rtl="0">
              <a:spcBef>
                <a:spcPts val="1300"/>
              </a:spcBef>
              <a:spcAft>
                <a:spcPts val="0"/>
              </a:spcAft>
              <a:buSzPts val="3300"/>
              <a:buFont typeface="Libre Baskerville"/>
              <a:buChar char="•"/>
            </a:pPr>
            <a:r>
              <a:rPr lang="en-US" sz="3300">
                <a:latin typeface="Libre Baskerville"/>
                <a:ea typeface="Libre Baskerville"/>
                <a:cs typeface="Libre Baskerville"/>
                <a:sym typeface="Libre Baskerville"/>
              </a:rPr>
              <a:t>Everyone has a story. Stories give us voice</a:t>
            </a:r>
            <a:endParaRPr sz="3300">
              <a:latin typeface="Libre Baskerville"/>
              <a:ea typeface="Libre Baskerville"/>
              <a:cs typeface="Libre Baskerville"/>
              <a:sym typeface="Libre Baskerville"/>
            </a:endParaRPr>
          </a:p>
          <a:p>
            <a:pPr marL="609600" lvl="0" indent="-514350" algn="l" rtl="0">
              <a:spcBef>
                <a:spcPts val="1300"/>
              </a:spcBef>
              <a:spcAft>
                <a:spcPts val="0"/>
              </a:spcAft>
              <a:buSzPts val="3300"/>
              <a:buFont typeface="Libre Baskerville"/>
              <a:buChar char="•"/>
            </a:pPr>
            <a:r>
              <a:rPr lang="en-US" sz="3300">
                <a:latin typeface="Libre Baskerville"/>
                <a:ea typeface="Libre Baskerville"/>
                <a:cs typeface="Libre Baskerville"/>
                <a:sym typeface="Libre Baskerville"/>
              </a:rPr>
              <a:t>Stories allow us to get to know ourselves and others better</a:t>
            </a:r>
            <a:endParaRPr sz="3300">
              <a:latin typeface="Libre Baskerville"/>
              <a:ea typeface="Libre Baskerville"/>
              <a:cs typeface="Libre Baskerville"/>
              <a:sym typeface="Libre Baskerville"/>
            </a:endParaRPr>
          </a:p>
          <a:p>
            <a:pPr marL="609600" lvl="0" indent="-514350" algn="l" rtl="0">
              <a:spcBef>
                <a:spcPts val="1300"/>
              </a:spcBef>
              <a:spcAft>
                <a:spcPts val="1300"/>
              </a:spcAft>
              <a:buSzPts val="3300"/>
              <a:buFont typeface="Libre Baskerville"/>
              <a:buChar char="•"/>
            </a:pPr>
            <a:r>
              <a:rPr lang="en-US" sz="3300">
                <a:latin typeface="Libre Baskerville"/>
                <a:ea typeface="Libre Baskerville"/>
                <a:cs typeface="Libre Baskerville"/>
                <a:sym typeface="Libre Baskerville"/>
              </a:rPr>
              <a:t>Stories help us remember what we learn</a:t>
            </a:r>
            <a:endParaRPr sz="3300">
              <a:latin typeface="Libre Baskerville"/>
              <a:ea typeface="Libre Baskerville"/>
              <a:cs typeface="Libre Baskerville"/>
              <a:sym typeface="Libre Baskerville"/>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
          <p:cNvSpPr txBox="1">
            <a:spLocks noGrp="1"/>
          </p:cNvSpPr>
          <p:nvPr>
            <p:ph type="title"/>
          </p:nvPr>
        </p:nvSpPr>
        <p:spPr>
          <a:xfrm>
            <a:off x="838200" y="365126"/>
            <a:ext cx="10515600" cy="104285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rial"/>
              <a:buNone/>
            </a:pPr>
            <a:r>
              <a:rPr lang="en-US"/>
              <a:t>Highlights</a:t>
            </a:r>
            <a:endParaRPr/>
          </a:p>
        </p:txBody>
      </p:sp>
      <p:pic>
        <p:nvPicPr>
          <p:cNvPr id="116" name="Google Shape;116;p2" descr="SEL highlights image"/>
          <p:cNvPicPr preferRelativeResize="0"/>
          <p:nvPr/>
        </p:nvPicPr>
        <p:blipFill>
          <a:blip r:embed="rId3">
            <a:alphaModFix/>
          </a:blip>
          <a:stretch>
            <a:fillRect/>
          </a:stretch>
        </p:blipFill>
        <p:spPr>
          <a:xfrm>
            <a:off x="216750" y="2025900"/>
            <a:ext cx="6247312" cy="3864700"/>
          </a:xfrm>
          <a:prstGeom prst="rect">
            <a:avLst/>
          </a:prstGeom>
          <a:noFill/>
          <a:ln>
            <a:noFill/>
          </a:ln>
        </p:spPr>
      </p:pic>
      <p:sp>
        <p:nvSpPr>
          <p:cNvPr id="117" name="Google Shape;117;p2"/>
          <p:cNvSpPr txBox="1"/>
          <p:nvPr/>
        </p:nvSpPr>
        <p:spPr>
          <a:xfrm>
            <a:off x="7120500" y="2265050"/>
            <a:ext cx="4233300" cy="3386400"/>
          </a:xfrm>
          <a:prstGeom prst="rect">
            <a:avLst/>
          </a:prstGeom>
          <a:noFill/>
          <a:ln>
            <a:noFill/>
          </a:ln>
        </p:spPr>
        <p:txBody>
          <a:bodyPr spcFirstLastPara="1" wrap="square" lIns="91425" tIns="91425" rIns="91425" bIns="91425" anchor="t" anchorCtr="0">
            <a:spAutoFit/>
          </a:bodyPr>
          <a:lstStyle/>
          <a:p>
            <a:pPr marL="457200" marR="0" lvl="0" indent="-393700" algn="l" defTabSz="914400" rtl="0" eaLnBrk="1" fontAlgn="auto" latinLnBrk="0" hangingPunct="1">
              <a:lnSpc>
                <a:spcPct val="100000"/>
              </a:lnSpc>
              <a:spcBef>
                <a:spcPts val="0"/>
              </a:spcBef>
              <a:spcAft>
                <a:spcPts val="0"/>
              </a:spcAft>
              <a:buClrTx/>
              <a:buSzPts val="2600"/>
              <a:buFont typeface="Libre Baskerville"/>
              <a:buChar char="●"/>
              <a:tabLst/>
              <a:defRPr/>
            </a:pPr>
            <a:r>
              <a:rPr kumimoji="0" lang="en-US" sz="2600" b="0" i="0" u="none" strike="noStrike" kern="1200" cap="none" spc="0" normalizeH="0" baseline="0" noProof="0">
                <a:ln>
                  <a:noFill/>
                </a:ln>
                <a:solidFill>
                  <a:prstClr val="black"/>
                </a:solidFill>
                <a:effectLst/>
                <a:uLnTx/>
                <a:uFillTx/>
                <a:latin typeface="Libre Baskerville"/>
                <a:ea typeface="Libre Baskerville"/>
                <a:cs typeface="Libre Baskerville"/>
                <a:sym typeface="Libre Baskerville"/>
              </a:rPr>
              <a:t>Differentiated SEL School Based Inventories </a:t>
            </a:r>
            <a:endParaRPr kumimoji="0" sz="2600" b="0" i="0" u="none" strike="noStrike" kern="1200" cap="none" spc="0" normalizeH="0" baseline="0" noProof="0">
              <a:ln>
                <a:noFill/>
              </a:ln>
              <a:solidFill>
                <a:prstClr val="black"/>
              </a:solidFill>
              <a:effectLst/>
              <a:uLnTx/>
              <a:uFillTx/>
              <a:latin typeface="Libre Baskerville"/>
              <a:ea typeface="Libre Baskerville"/>
              <a:cs typeface="Libre Baskerville"/>
              <a:sym typeface="Libre Baskerville"/>
            </a:endParaRPr>
          </a:p>
          <a:p>
            <a:pPr marL="457200" marR="0" lvl="0" indent="-393700" algn="l" defTabSz="914400" rtl="0" eaLnBrk="1" fontAlgn="auto" latinLnBrk="0" hangingPunct="1">
              <a:lnSpc>
                <a:spcPct val="100000"/>
              </a:lnSpc>
              <a:spcBef>
                <a:spcPts val="0"/>
              </a:spcBef>
              <a:spcAft>
                <a:spcPts val="0"/>
              </a:spcAft>
              <a:buClrTx/>
              <a:buSzPts val="2600"/>
              <a:buFont typeface="Libre Baskerville"/>
              <a:buChar char="●"/>
              <a:tabLst/>
              <a:defRPr/>
            </a:pPr>
            <a:r>
              <a:rPr kumimoji="0" lang="en-US" sz="2600" b="0" i="0" u="none" strike="noStrike" kern="1200" cap="none" spc="0" normalizeH="0" baseline="0" noProof="0">
                <a:ln>
                  <a:noFill/>
                </a:ln>
                <a:solidFill>
                  <a:prstClr val="black"/>
                </a:solidFill>
                <a:effectLst/>
                <a:uLnTx/>
                <a:uFillTx/>
                <a:latin typeface="Libre Baskerville"/>
                <a:ea typeface="Libre Baskerville"/>
                <a:cs typeface="Libre Baskerville"/>
                <a:sym typeface="Libre Baskerville"/>
              </a:rPr>
              <a:t>Strengths  Based Human Centered Design   </a:t>
            </a:r>
            <a:endParaRPr kumimoji="0" sz="2600" b="0" i="0" u="none" strike="noStrike" kern="1200" cap="none" spc="0" normalizeH="0" baseline="0" noProof="0">
              <a:ln>
                <a:noFill/>
              </a:ln>
              <a:solidFill>
                <a:prstClr val="black"/>
              </a:solidFill>
              <a:effectLst/>
              <a:uLnTx/>
              <a:uFillTx/>
              <a:latin typeface="Libre Baskerville"/>
              <a:ea typeface="Libre Baskerville"/>
              <a:cs typeface="Libre Baskerville"/>
              <a:sym typeface="Libre Baskerville"/>
            </a:endParaRPr>
          </a:p>
          <a:p>
            <a:pPr marL="457200" marR="0" lvl="0" indent="-393700" algn="l" defTabSz="914400" rtl="0" eaLnBrk="1" fontAlgn="auto" latinLnBrk="0" hangingPunct="1">
              <a:lnSpc>
                <a:spcPct val="100000"/>
              </a:lnSpc>
              <a:spcBef>
                <a:spcPts val="0"/>
              </a:spcBef>
              <a:spcAft>
                <a:spcPts val="0"/>
              </a:spcAft>
              <a:buClrTx/>
              <a:buSzPts val="2600"/>
              <a:buFont typeface="Libre Baskerville"/>
              <a:buChar char="●"/>
              <a:tabLst/>
              <a:defRPr/>
            </a:pPr>
            <a:r>
              <a:rPr kumimoji="0" lang="en-US" sz="2600" b="0" i="0" u="none" strike="noStrike" kern="1200" cap="none" spc="0" normalizeH="0" baseline="0" noProof="0">
                <a:ln>
                  <a:noFill/>
                </a:ln>
                <a:solidFill>
                  <a:prstClr val="black"/>
                </a:solidFill>
                <a:effectLst/>
                <a:uLnTx/>
                <a:uFillTx/>
                <a:latin typeface="Libre Baskerville"/>
                <a:ea typeface="Libre Baskerville"/>
                <a:cs typeface="Libre Baskerville"/>
                <a:sym typeface="Libre Baskerville"/>
              </a:rPr>
              <a:t>Restorative Practices </a:t>
            </a:r>
            <a:endParaRPr kumimoji="0" sz="2600" b="0" i="0" u="none" strike="noStrike" kern="1200" cap="none" spc="0" normalizeH="0" baseline="0" noProof="0">
              <a:ln>
                <a:noFill/>
              </a:ln>
              <a:solidFill>
                <a:prstClr val="black"/>
              </a:solidFill>
              <a:effectLst/>
              <a:uLnTx/>
              <a:uFillTx/>
              <a:latin typeface="Libre Baskerville"/>
              <a:ea typeface="Libre Baskerville"/>
              <a:cs typeface="Libre Baskerville"/>
              <a:sym typeface="Libre Baskerville"/>
            </a:endParaRPr>
          </a:p>
          <a:p>
            <a:pPr marL="457200" marR="0" lvl="0" indent="-393700" algn="l" defTabSz="914400" rtl="0" eaLnBrk="1" fontAlgn="auto" latinLnBrk="0" hangingPunct="1">
              <a:lnSpc>
                <a:spcPct val="100000"/>
              </a:lnSpc>
              <a:spcBef>
                <a:spcPts val="0"/>
              </a:spcBef>
              <a:spcAft>
                <a:spcPts val="0"/>
              </a:spcAft>
              <a:buClrTx/>
              <a:buSzPts val="2600"/>
              <a:buFont typeface="Libre Baskerville"/>
              <a:buChar char="●"/>
              <a:tabLst/>
              <a:defRPr/>
            </a:pPr>
            <a:r>
              <a:rPr kumimoji="0" lang="en-US" sz="2600" b="0" i="0" u="none" strike="noStrike" kern="1200" cap="none" spc="0" normalizeH="0" baseline="0" noProof="0">
                <a:ln>
                  <a:noFill/>
                </a:ln>
                <a:solidFill>
                  <a:prstClr val="black"/>
                </a:solidFill>
                <a:effectLst/>
                <a:uLnTx/>
                <a:uFillTx/>
                <a:latin typeface="Libre Baskerville"/>
                <a:ea typeface="Libre Baskerville"/>
                <a:cs typeface="Libre Baskerville"/>
                <a:sym typeface="Libre Baskerville"/>
              </a:rPr>
              <a:t>Adult SEL </a:t>
            </a:r>
            <a:endParaRPr kumimoji="0" sz="2600" b="0" i="0" u="none" strike="noStrike" kern="1200" cap="none" spc="0" normalizeH="0" baseline="0" noProof="0">
              <a:ln>
                <a:noFill/>
              </a:ln>
              <a:solidFill>
                <a:prstClr val="black"/>
              </a:solidFill>
              <a:effectLst/>
              <a:uLnTx/>
              <a:uFillTx/>
              <a:latin typeface="Libre Baskerville"/>
              <a:ea typeface="Libre Baskerville"/>
              <a:cs typeface="Libre Baskerville"/>
              <a:sym typeface="Libre Baskerville"/>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2112d36abf5_0_352"/>
          <p:cNvSpPr txBox="1">
            <a:spLocks noGrp="1"/>
          </p:cNvSpPr>
          <p:nvPr>
            <p:ph type="title"/>
          </p:nvPr>
        </p:nvSpPr>
        <p:spPr>
          <a:xfrm>
            <a:off x="415608" y="423531"/>
            <a:ext cx="9002700" cy="101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SEL in Salem</a:t>
            </a:r>
            <a:endParaRPr dirty="0"/>
          </a:p>
        </p:txBody>
      </p:sp>
      <p:pic>
        <p:nvPicPr>
          <p:cNvPr id="123" name="Google Shape;123;g2112d36abf5_0_35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15600" y="1536634"/>
            <a:ext cx="1970834" cy="1970834"/>
          </a:xfrm>
          <a:prstGeom prst="rect">
            <a:avLst/>
          </a:prstGeom>
          <a:noFill/>
          <a:ln>
            <a:noFill/>
          </a:ln>
        </p:spPr>
      </p:pic>
      <p:pic>
        <p:nvPicPr>
          <p:cNvPr id="124" name="Google Shape;124;g2112d36abf5_0_352" descr="Character Strong Logo"/>
          <p:cNvPicPr preferRelativeResize="0"/>
          <p:nvPr/>
        </p:nvPicPr>
        <p:blipFill>
          <a:blip r:embed="rId4">
            <a:alphaModFix/>
          </a:blip>
          <a:stretch>
            <a:fillRect/>
          </a:stretch>
        </p:blipFill>
        <p:spPr>
          <a:xfrm>
            <a:off x="415597" y="4223356"/>
            <a:ext cx="2551400" cy="1480442"/>
          </a:xfrm>
          <a:prstGeom prst="rect">
            <a:avLst/>
          </a:prstGeom>
          <a:noFill/>
          <a:ln>
            <a:noFill/>
          </a:ln>
        </p:spPr>
      </p:pic>
      <p:pic>
        <p:nvPicPr>
          <p:cNvPr id="125" name="Google Shape;125;g2112d36abf5_0_352" descr="Second Step Logo"/>
          <p:cNvPicPr preferRelativeResize="0"/>
          <p:nvPr/>
        </p:nvPicPr>
        <p:blipFill>
          <a:blip r:embed="rId5">
            <a:alphaModFix/>
          </a:blip>
          <a:stretch>
            <a:fillRect/>
          </a:stretch>
        </p:blipFill>
        <p:spPr>
          <a:xfrm>
            <a:off x="2951789" y="1653433"/>
            <a:ext cx="1679633" cy="1034933"/>
          </a:xfrm>
          <a:prstGeom prst="rect">
            <a:avLst/>
          </a:prstGeom>
          <a:noFill/>
          <a:ln>
            <a:noFill/>
          </a:ln>
        </p:spPr>
      </p:pic>
      <p:pic>
        <p:nvPicPr>
          <p:cNvPr id="126" name="Google Shape;126;g2112d36abf5_0_352" descr="Caring School Community Guide"/>
          <p:cNvPicPr preferRelativeResize="0"/>
          <p:nvPr/>
        </p:nvPicPr>
        <p:blipFill>
          <a:blip r:embed="rId6">
            <a:alphaModFix/>
          </a:blip>
          <a:stretch>
            <a:fillRect/>
          </a:stretch>
        </p:blipFill>
        <p:spPr>
          <a:xfrm>
            <a:off x="10337239" y="2034439"/>
            <a:ext cx="1679633" cy="2188925"/>
          </a:xfrm>
          <a:prstGeom prst="rect">
            <a:avLst/>
          </a:prstGeom>
          <a:noFill/>
          <a:ln>
            <a:noFill/>
          </a:ln>
        </p:spPr>
      </p:pic>
      <p:pic>
        <p:nvPicPr>
          <p:cNvPr id="127" name="Google Shape;127;g2112d36abf5_0_352" descr="BARR logo"/>
          <p:cNvPicPr preferRelativeResize="0"/>
          <p:nvPr/>
        </p:nvPicPr>
        <p:blipFill>
          <a:blip r:embed="rId7">
            <a:alphaModFix/>
          </a:blip>
          <a:stretch>
            <a:fillRect/>
          </a:stretch>
        </p:blipFill>
        <p:spPr>
          <a:xfrm>
            <a:off x="9505133" y="4945433"/>
            <a:ext cx="2351333" cy="931867"/>
          </a:xfrm>
          <a:prstGeom prst="rect">
            <a:avLst/>
          </a:prstGeom>
          <a:noFill/>
          <a:ln>
            <a:noFill/>
          </a:ln>
        </p:spPr>
      </p:pic>
      <p:pic>
        <p:nvPicPr>
          <p:cNvPr id="128" name="Google Shape;128;g2112d36abf5_0_352" descr="Playworks logo"/>
          <p:cNvPicPr preferRelativeResize="0"/>
          <p:nvPr/>
        </p:nvPicPr>
        <p:blipFill>
          <a:blip r:embed="rId8">
            <a:alphaModFix/>
          </a:blip>
          <a:stretch>
            <a:fillRect/>
          </a:stretch>
        </p:blipFill>
        <p:spPr>
          <a:xfrm>
            <a:off x="7761900" y="1012135"/>
            <a:ext cx="2246639" cy="1480433"/>
          </a:xfrm>
          <a:prstGeom prst="rect">
            <a:avLst/>
          </a:prstGeom>
          <a:noFill/>
          <a:ln>
            <a:noFill/>
          </a:ln>
        </p:spPr>
      </p:pic>
      <p:pic>
        <p:nvPicPr>
          <p:cNvPr id="129" name="Google Shape;129;g2112d36abf5_0_352" descr="Cityconnects logo"/>
          <p:cNvPicPr preferRelativeResize="0"/>
          <p:nvPr/>
        </p:nvPicPr>
        <p:blipFill>
          <a:blip r:embed="rId9">
            <a:alphaModFix/>
          </a:blip>
          <a:stretch>
            <a:fillRect/>
          </a:stretch>
        </p:blipFill>
        <p:spPr>
          <a:xfrm>
            <a:off x="4417517" y="5113700"/>
            <a:ext cx="3356967" cy="763600"/>
          </a:xfrm>
          <a:prstGeom prst="rect">
            <a:avLst/>
          </a:prstGeom>
          <a:noFill/>
          <a:ln>
            <a:noFill/>
          </a:ln>
        </p:spPr>
      </p:pic>
      <p:pic>
        <p:nvPicPr>
          <p:cNvPr id="130" name="Google Shape;130;g2112d36abf5_0_352" descr="QuaverEd logo"/>
          <p:cNvPicPr preferRelativeResize="0"/>
          <p:nvPr/>
        </p:nvPicPr>
        <p:blipFill>
          <a:blip r:embed="rId10">
            <a:alphaModFix/>
          </a:blip>
          <a:stretch>
            <a:fillRect/>
          </a:stretch>
        </p:blipFill>
        <p:spPr>
          <a:xfrm>
            <a:off x="4616281" y="3554433"/>
            <a:ext cx="3327400" cy="1104900"/>
          </a:xfrm>
          <a:prstGeom prst="rect">
            <a:avLst/>
          </a:prstGeom>
          <a:noFill/>
          <a:ln>
            <a:noFill/>
          </a:ln>
        </p:spPr>
      </p:pic>
      <p:pic>
        <p:nvPicPr>
          <p:cNvPr id="131" name="Google Shape;131;g2112d36abf5_0_352" descr="Aperture Education Logo"/>
          <p:cNvPicPr preferRelativeResize="0"/>
          <p:nvPr/>
        </p:nvPicPr>
        <p:blipFill>
          <a:blip r:embed="rId11">
            <a:alphaModFix/>
          </a:blip>
          <a:stretch>
            <a:fillRect/>
          </a:stretch>
        </p:blipFill>
        <p:spPr>
          <a:xfrm>
            <a:off x="4920967" y="2357845"/>
            <a:ext cx="2551400" cy="742221"/>
          </a:xfrm>
          <a:prstGeom prst="rect">
            <a:avLst/>
          </a:prstGeom>
          <a:noFill/>
          <a:ln>
            <a:noFill/>
          </a:ln>
        </p:spPr>
      </p:pic>
      <p:pic>
        <p:nvPicPr>
          <p:cNvPr id="132" name="Google Shape;132;g2112d36abf5_0_352" descr="Suffolk University Logo"/>
          <p:cNvPicPr preferRelativeResize="0"/>
          <p:nvPr/>
        </p:nvPicPr>
        <p:blipFill>
          <a:blip r:embed="rId12">
            <a:alphaModFix/>
          </a:blip>
          <a:stretch>
            <a:fillRect/>
          </a:stretch>
        </p:blipFill>
        <p:spPr>
          <a:xfrm>
            <a:off x="4786733" y="375430"/>
            <a:ext cx="2819874" cy="1480434"/>
          </a:xfrm>
          <a:prstGeom prst="rect">
            <a:avLst/>
          </a:prstGeom>
          <a:noFill/>
          <a:ln>
            <a:noFill/>
          </a:ln>
        </p:spPr>
      </p:pic>
      <p:pic>
        <p:nvPicPr>
          <p:cNvPr id="133" name="Google Shape;133;g2112d36abf5_0_352" descr="The Equity Imperative Logo"/>
          <p:cNvPicPr preferRelativeResize="0"/>
          <p:nvPr/>
        </p:nvPicPr>
        <p:blipFill>
          <a:blip r:embed="rId13">
            <a:alphaModFix/>
          </a:blip>
          <a:stretch>
            <a:fillRect/>
          </a:stretch>
        </p:blipFill>
        <p:spPr>
          <a:xfrm>
            <a:off x="7859417" y="3486667"/>
            <a:ext cx="2051592" cy="1335600"/>
          </a:xfrm>
          <a:prstGeom prst="rect">
            <a:avLst/>
          </a:prstGeom>
          <a:noFill/>
          <a:ln>
            <a:noFill/>
          </a:ln>
        </p:spPr>
      </p:pic>
      <p:pic>
        <p:nvPicPr>
          <p:cNvPr id="134" name="Google Shape;134;g2112d36abf5_0_352" descr="Salem Student's Voice"/>
          <p:cNvPicPr preferRelativeResize="0"/>
          <p:nvPr/>
        </p:nvPicPr>
        <p:blipFill>
          <a:blip r:embed="rId14">
            <a:alphaModFix/>
          </a:blip>
          <a:stretch>
            <a:fillRect/>
          </a:stretch>
        </p:blipFill>
        <p:spPr>
          <a:xfrm>
            <a:off x="3116650" y="2900371"/>
            <a:ext cx="1349935" cy="180656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2112d36abf5_0_16"/>
          <p:cNvSpPr txBox="1">
            <a:spLocks noGrp="1"/>
          </p:cNvSpPr>
          <p:nvPr>
            <p:ph type="title"/>
          </p:nvPr>
        </p:nvSpPr>
        <p:spPr>
          <a:xfrm>
            <a:off x="415600" y="593367"/>
            <a:ext cx="67521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SEL in Salem Inventory</a:t>
            </a:r>
            <a:endParaRPr/>
          </a:p>
        </p:txBody>
      </p:sp>
      <p:pic>
        <p:nvPicPr>
          <p:cNvPr id="140" name="Google Shape;140;g2112d36abf5_0_16" descr="SEL in Salem Inventory"/>
          <p:cNvPicPr preferRelativeResize="0"/>
          <p:nvPr/>
        </p:nvPicPr>
        <p:blipFill>
          <a:blip r:embed="rId3">
            <a:alphaModFix/>
          </a:blip>
          <a:stretch>
            <a:fillRect/>
          </a:stretch>
        </p:blipFill>
        <p:spPr>
          <a:xfrm>
            <a:off x="1518900" y="1356967"/>
            <a:ext cx="9154200" cy="50239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2112d36abf5_0_220"/>
          <p:cNvSpPr txBox="1">
            <a:spLocks noGrp="1"/>
          </p:cNvSpPr>
          <p:nvPr>
            <p:ph type="title"/>
          </p:nvPr>
        </p:nvSpPr>
        <p:spPr>
          <a:xfrm>
            <a:off x="415600" y="593367"/>
            <a:ext cx="6752100" cy="763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Principal Perspective:</a:t>
            </a:r>
            <a:endParaRPr/>
          </a:p>
        </p:txBody>
      </p:sp>
      <p:pic>
        <p:nvPicPr>
          <p:cNvPr id="148" name="Google Shape;148;g2112d36abf5_0_220" descr="Classroom with chair and rug"/>
          <p:cNvPicPr preferRelativeResize="0"/>
          <p:nvPr/>
        </p:nvPicPr>
        <p:blipFill rotWithShape="1">
          <a:blip r:embed="rId3">
            <a:alphaModFix/>
          </a:blip>
          <a:srcRect t="24607"/>
          <a:stretch/>
        </p:blipFill>
        <p:spPr>
          <a:xfrm>
            <a:off x="882276" y="2048550"/>
            <a:ext cx="3928351" cy="3948851"/>
          </a:xfrm>
          <a:prstGeom prst="rect">
            <a:avLst/>
          </a:prstGeom>
          <a:noFill/>
          <a:ln>
            <a:noFill/>
          </a:ln>
        </p:spPr>
      </p:pic>
      <p:pic>
        <p:nvPicPr>
          <p:cNvPr id="149" name="Google Shape;149;g2112d36abf5_0_220" descr="How are you feeling today worksheet"/>
          <p:cNvPicPr preferRelativeResize="0"/>
          <p:nvPr/>
        </p:nvPicPr>
        <p:blipFill>
          <a:blip r:embed="rId4">
            <a:alphaModFix/>
          </a:blip>
          <a:stretch>
            <a:fillRect/>
          </a:stretch>
        </p:blipFill>
        <p:spPr>
          <a:xfrm>
            <a:off x="5927325" y="2048550"/>
            <a:ext cx="5179850" cy="3864700"/>
          </a:xfrm>
          <a:prstGeom prst="rect">
            <a:avLst/>
          </a:prstGeom>
          <a:noFill/>
          <a:ln>
            <a:noFill/>
          </a:ln>
        </p:spPr>
      </p:pic>
      <p:sp>
        <p:nvSpPr>
          <p:cNvPr id="147" name="Google Shape;147;g2112d36abf5_0_220"/>
          <p:cNvSpPr txBox="1">
            <a:spLocks noGrp="1"/>
          </p:cNvSpPr>
          <p:nvPr>
            <p:ph type="sldNum" idx="12"/>
          </p:nvPr>
        </p:nvSpPr>
        <p:spPr>
          <a:xfrm>
            <a:off x="11377944" y="6124873"/>
            <a:ext cx="731700" cy="524700"/>
          </a:xfrm>
          <a:prstGeom prst="rect">
            <a:avLst/>
          </a:prstGeom>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g2112d36abf5_0_1672"/>
          <p:cNvSpPr txBox="1">
            <a:spLocks noGrp="1"/>
          </p:cNvSpPr>
          <p:nvPr>
            <p:ph type="title"/>
          </p:nvPr>
        </p:nvSpPr>
        <p:spPr>
          <a:xfrm>
            <a:off x="554133" y="791156"/>
            <a:ext cx="9002700" cy="101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Why “and adults”?</a:t>
            </a:r>
            <a:endParaRPr/>
          </a:p>
        </p:txBody>
      </p:sp>
      <p:sp>
        <p:nvSpPr>
          <p:cNvPr id="155" name="Google Shape;155;g2112d36abf5_0_1672"/>
          <p:cNvSpPr txBox="1">
            <a:spLocks noGrp="1"/>
          </p:cNvSpPr>
          <p:nvPr>
            <p:ph type="body" idx="1"/>
          </p:nvPr>
        </p:nvSpPr>
        <p:spPr>
          <a:xfrm>
            <a:off x="188900" y="2197825"/>
            <a:ext cx="11378400" cy="4660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2300">
                <a:latin typeface="Libre Baskerville"/>
                <a:ea typeface="Libre Baskerville"/>
                <a:cs typeface="Libre Baskerville"/>
                <a:sym typeface="Libre Baskerville"/>
              </a:rPr>
              <a:t>“To promote students’ social and emotional competence, it’s important for schools to simultaneously foster a supportive staff environment that </a:t>
            </a:r>
            <a:r>
              <a:rPr lang="en-US" sz="2300" b="1">
                <a:latin typeface="Libre Baskerville"/>
                <a:ea typeface="Libre Baskerville"/>
                <a:cs typeface="Libre Baskerville"/>
                <a:sym typeface="Libre Baskerville"/>
              </a:rPr>
              <a:t>cultivates the social and emotional competence and capacity of adults in the building.” (schoolguide.casel.org, 2020).</a:t>
            </a:r>
            <a:endParaRPr sz="2300" b="1">
              <a:latin typeface="Libre Baskerville"/>
              <a:ea typeface="Libre Baskerville"/>
              <a:cs typeface="Libre Baskerville"/>
              <a:sym typeface="Libre Baskerville"/>
            </a:endParaRPr>
          </a:p>
          <a:p>
            <a:pPr marL="0" lvl="0" indent="0" algn="l" rtl="0">
              <a:spcBef>
                <a:spcPts val="1000"/>
              </a:spcBef>
              <a:spcAft>
                <a:spcPts val="0"/>
              </a:spcAft>
              <a:buNone/>
            </a:pPr>
            <a:endParaRPr sz="2300" b="1">
              <a:latin typeface="Libre Baskerville"/>
              <a:ea typeface="Libre Baskerville"/>
              <a:cs typeface="Libre Baskerville"/>
              <a:sym typeface="Libre Baskerville"/>
            </a:endParaRPr>
          </a:p>
          <a:p>
            <a:pPr marL="0" lvl="0" indent="0" algn="l" rtl="0">
              <a:spcBef>
                <a:spcPts val="1000"/>
              </a:spcBef>
              <a:spcAft>
                <a:spcPts val="0"/>
              </a:spcAft>
              <a:buNone/>
            </a:pPr>
            <a:r>
              <a:rPr lang="en-US" sz="2300" b="1">
                <a:latin typeface="Libre Baskerville"/>
                <a:ea typeface="Libre Baskerville"/>
                <a:cs typeface="Libre Baskerville"/>
                <a:sym typeface="Libre Baskerville"/>
              </a:rPr>
              <a:t>“(Adults) social-emotional competence and wellbeing strongly influence the learning context and the infusion of SEL into classrooms and schools…we need to optimize (adult) ability to promote SEL in their students by </a:t>
            </a:r>
            <a:r>
              <a:rPr lang="en-US" sz="2300">
                <a:latin typeface="Libre Baskerville"/>
                <a:ea typeface="Libre Baskerville"/>
                <a:cs typeface="Libre Baskerville"/>
                <a:sym typeface="Libre Baskerville"/>
              </a:rPr>
              <a:t>helping them build their own social-emotional competence” (Schonert-Reichl, 2017, p.139). </a:t>
            </a:r>
            <a:endParaRPr sz="2300">
              <a:latin typeface="Libre Baskerville"/>
              <a:ea typeface="Libre Baskerville"/>
              <a:cs typeface="Libre Baskerville"/>
              <a:sym typeface="Libre Baskerville"/>
            </a:endParaRPr>
          </a:p>
          <a:p>
            <a:pPr marL="0" lvl="0" indent="0" algn="l" rtl="0">
              <a:spcBef>
                <a:spcPts val="1000"/>
              </a:spcBef>
              <a:spcAft>
                <a:spcPts val="0"/>
              </a:spcAft>
              <a:buNone/>
            </a:pPr>
            <a:endParaRPr sz="2300">
              <a:latin typeface="Libre Baskerville"/>
              <a:ea typeface="Libre Baskerville"/>
              <a:cs typeface="Libre Baskerville"/>
              <a:sym typeface="Libre Baskerville"/>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2112d36abf5_0_1086"/>
          <p:cNvSpPr txBox="1">
            <a:spLocks noGrp="1"/>
          </p:cNvSpPr>
          <p:nvPr>
            <p:ph type="title"/>
          </p:nvPr>
        </p:nvSpPr>
        <p:spPr>
          <a:xfrm>
            <a:off x="554133" y="679856"/>
            <a:ext cx="9002700" cy="101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Time for Joy</a:t>
            </a:r>
            <a:endParaRPr/>
          </a:p>
        </p:txBody>
      </p:sp>
      <p:pic>
        <p:nvPicPr>
          <p:cNvPr id="162" name="Google Shape;162;g2112d36abf5_0_1086" descr="A Space for Joy Logo">
            <a:hlinkClick r:id="rId3"/>
          </p:cNvPr>
          <p:cNvPicPr preferRelativeResize="0"/>
          <p:nvPr/>
        </p:nvPicPr>
        <p:blipFill>
          <a:blip r:embed="rId4">
            <a:alphaModFix/>
          </a:blip>
          <a:stretch>
            <a:fillRect/>
          </a:stretch>
        </p:blipFill>
        <p:spPr>
          <a:xfrm>
            <a:off x="415600" y="1697742"/>
            <a:ext cx="5274001" cy="4129867"/>
          </a:xfrm>
          <a:prstGeom prst="rect">
            <a:avLst/>
          </a:prstGeom>
          <a:noFill/>
          <a:ln>
            <a:noFill/>
          </a:ln>
        </p:spPr>
      </p:pic>
      <p:sp>
        <p:nvSpPr>
          <p:cNvPr id="161" name="Google Shape;161;g2112d36abf5_0_1086"/>
          <p:cNvSpPr txBox="1">
            <a:spLocks noGrp="1"/>
          </p:cNvSpPr>
          <p:nvPr>
            <p:ph type="body" idx="1"/>
          </p:nvPr>
        </p:nvSpPr>
        <p:spPr>
          <a:xfrm>
            <a:off x="5915733" y="1849133"/>
            <a:ext cx="5775300" cy="38271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latin typeface="Libre Baskerville"/>
              <a:ea typeface="Libre Baskerville"/>
              <a:cs typeface="Libre Baskerville"/>
              <a:sym typeface="Libre Baskerville"/>
            </a:endParaRPr>
          </a:p>
          <a:p>
            <a:pPr marL="0" lvl="0" indent="0" algn="ctr" rtl="0">
              <a:spcBef>
                <a:spcPts val="1000"/>
              </a:spcBef>
              <a:spcAft>
                <a:spcPts val="0"/>
              </a:spcAft>
              <a:buNone/>
            </a:pPr>
            <a:r>
              <a:rPr lang="en-US" sz="3900" i="1" u="sng">
                <a:solidFill>
                  <a:schemeClr val="hlink"/>
                </a:solidFill>
                <a:latin typeface="Libre Baskerville"/>
                <a:ea typeface="Libre Baskerville"/>
                <a:cs typeface="Libre Baskerville"/>
                <a:sym typeface="Libre Baskerville"/>
                <a:hlinkClick r:id="rId5"/>
              </a:rPr>
              <a:t>A Space for Joy</a:t>
            </a:r>
            <a:endParaRPr sz="3900" i="1">
              <a:solidFill>
                <a:srgbClr val="674EA7"/>
              </a:solidFill>
              <a:latin typeface="Libre Baskerville"/>
              <a:ea typeface="Libre Baskerville"/>
              <a:cs typeface="Libre Baskerville"/>
              <a:sym typeface="Libre Baskerville"/>
            </a:endParaRPr>
          </a:p>
          <a:p>
            <a:pPr marL="0" lvl="0" indent="0" algn="ctr" rtl="0">
              <a:spcBef>
                <a:spcPts val="1000"/>
              </a:spcBef>
              <a:spcAft>
                <a:spcPts val="0"/>
              </a:spcAft>
              <a:buNone/>
            </a:pPr>
            <a:r>
              <a:rPr lang="en-US" sz="3900">
                <a:latin typeface="Libre Baskerville"/>
                <a:ea typeface="Libre Baskerville"/>
                <a:cs typeface="Libre Baskerville"/>
                <a:sym typeface="Libre Baskerville"/>
              </a:rPr>
              <a:t>Harvard Graduate School Of Education Spring/Summer 2022</a:t>
            </a:r>
            <a:endParaRPr sz="3900">
              <a:latin typeface="Libre Baskerville"/>
              <a:ea typeface="Libre Baskerville"/>
              <a:cs typeface="Libre Baskerville"/>
              <a:sym typeface="Libre Baskerville"/>
            </a:endParaRPr>
          </a:p>
          <a:p>
            <a:pPr marL="0" lvl="0" indent="0" algn="l" rtl="0">
              <a:spcBef>
                <a:spcPts val="1000"/>
              </a:spcBef>
              <a:spcAft>
                <a:spcPts val="0"/>
              </a:spcAft>
              <a:buNone/>
            </a:pPr>
            <a:endParaRPr>
              <a:latin typeface="Libre Baskerville"/>
              <a:ea typeface="Libre Baskerville"/>
              <a:cs typeface="Libre Baskerville"/>
              <a:sym typeface="Libre Baskerville"/>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1" name="Google Shape;61;p1"/>
          <p:cNvSpPr txBox="1">
            <a:spLocks noGrp="1"/>
          </p:cNvSpPr>
          <p:nvPr>
            <p:ph type="title"/>
          </p:nvPr>
        </p:nvSpPr>
        <p:spPr>
          <a:xfrm>
            <a:off x="838200" y="365126"/>
            <a:ext cx="10515600" cy="104285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rial"/>
              <a:buNone/>
            </a:pPr>
            <a:r>
              <a:rPr lang="en-US"/>
              <a:t>Introduction </a:t>
            </a:r>
            <a:endParaRPr/>
          </a:p>
        </p:txBody>
      </p:sp>
      <p:sp>
        <p:nvSpPr>
          <p:cNvPr id="60" name="Google Shape;60;p1"/>
          <p:cNvSpPr txBox="1">
            <a:spLocks noGrp="1"/>
          </p:cNvSpPr>
          <p:nvPr>
            <p:ph type="body" idx="1"/>
          </p:nvPr>
        </p:nvSpPr>
        <p:spPr>
          <a:xfrm>
            <a:off x="838200" y="2086984"/>
            <a:ext cx="10515600" cy="4052559"/>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endParaRPr i="1"/>
          </a:p>
          <a:p>
            <a:pPr marL="0" lvl="0" indent="0" algn="ctr" rtl="0">
              <a:lnSpc>
                <a:spcPct val="90000"/>
              </a:lnSpc>
              <a:spcBef>
                <a:spcPts val="0"/>
              </a:spcBef>
              <a:spcAft>
                <a:spcPts val="0"/>
              </a:spcAft>
              <a:buClr>
                <a:schemeClr val="dk1"/>
              </a:buClr>
              <a:buSzPts val="2800"/>
              <a:buNone/>
            </a:pPr>
            <a:endParaRPr i="1"/>
          </a:p>
          <a:p>
            <a:pPr marL="0" lvl="0" indent="0" algn="ctr" rtl="0">
              <a:lnSpc>
                <a:spcPct val="90000"/>
              </a:lnSpc>
              <a:spcBef>
                <a:spcPts val="0"/>
              </a:spcBef>
              <a:spcAft>
                <a:spcPts val="0"/>
              </a:spcAft>
              <a:buClr>
                <a:schemeClr val="dk1"/>
              </a:buClr>
              <a:buSzPts val="2800"/>
              <a:buNone/>
            </a:pPr>
            <a:r>
              <a:rPr lang="en-US" sz="3400" i="1"/>
              <a:t>Alison Connelly</a:t>
            </a:r>
            <a:endParaRPr sz="3400" i="1"/>
          </a:p>
          <a:p>
            <a:pPr marL="0" lvl="0" indent="0" algn="l" rtl="0">
              <a:lnSpc>
                <a:spcPct val="90000"/>
              </a:lnSpc>
              <a:spcBef>
                <a:spcPts val="0"/>
              </a:spcBef>
              <a:spcAft>
                <a:spcPts val="0"/>
              </a:spcAft>
              <a:buClr>
                <a:schemeClr val="dk1"/>
              </a:buClr>
              <a:buSzPts val="2800"/>
              <a:buNone/>
            </a:pPr>
            <a:endParaRPr sz="3400" i="1"/>
          </a:p>
          <a:p>
            <a:pPr marL="0" lvl="0" indent="0" algn="ctr" rtl="0">
              <a:lnSpc>
                <a:spcPct val="90000"/>
              </a:lnSpc>
              <a:spcBef>
                <a:spcPts val="0"/>
              </a:spcBef>
              <a:spcAft>
                <a:spcPts val="0"/>
              </a:spcAft>
              <a:buClr>
                <a:schemeClr val="dk1"/>
              </a:buClr>
              <a:buSzPts val="2800"/>
              <a:buNone/>
            </a:pPr>
            <a:r>
              <a:rPr lang="en-US" sz="3400" i="1"/>
              <a:t>Stoneham High School</a:t>
            </a:r>
            <a:endParaRPr sz="3400" i="1"/>
          </a:p>
          <a:p>
            <a:pPr marL="0" lvl="0" indent="0" algn="ctr" rtl="0">
              <a:lnSpc>
                <a:spcPct val="90000"/>
              </a:lnSpc>
              <a:spcBef>
                <a:spcPts val="0"/>
              </a:spcBef>
              <a:spcAft>
                <a:spcPts val="0"/>
              </a:spcAft>
              <a:buClr>
                <a:schemeClr val="dk1"/>
              </a:buClr>
              <a:buSzPts val="2800"/>
              <a:buNone/>
            </a:pPr>
            <a:endParaRPr sz="3400" i="1"/>
          </a:p>
          <a:p>
            <a:pPr marL="0" lvl="0" indent="0" algn="ctr" rtl="0">
              <a:lnSpc>
                <a:spcPct val="90000"/>
              </a:lnSpc>
              <a:spcBef>
                <a:spcPts val="0"/>
              </a:spcBef>
              <a:spcAft>
                <a:spcPts val="0"/>
              </a:spcAft>
              <a:buClr>
                <a:schemeClr val="dk1"/>
              </a:buClr>
              <a:buSzPts val="2800"/>
              <a:buNone/>
            </a:pPr>
            <a:r>
              <a:rPr lang="en-US" sz="3400" i="1"/>
              <a:t>School Library Teacher</a:t>
            </a:r>
            <a:endParaRPr sz="3400" i="1"/>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8" name="Google Shape;68;p2"/>
          <p:cNvSpPr txBox="1">
            <a:spLocks noGrp="1"/>
          </p:cNvSpPr>
          <p:nvPr>
            <p:ph type="title"/>
          </p:nvPr>
        </p:nvSpPr>
        <p:spPr>
          <a:xfrm>
            <a:off x="838200" y="365126"/>
            <a:ext cx="10515600" cy="104285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rial"/>
              <a:buNone/>
            </a:pPr>
            <a:r>
              <a:rPr lang="en-US"/>
              <a:t>Highlights</a:t>
            </a:r>
            <a:endParaRPr/>
          </a:p>
        </p:txBody>
      </p:sp>
      <p:sp>
        <p:nvSpPr>
          <p:cNvPr id="67" name="Google Shape;67;p2"/>
          <p:cNvSpPr txBox="1">
            <a:spLocks noGrp="1"/>
          </p:cNvSpPr>
          <p:nvPr>
            <p:ph type="body" idx="1"/>
          </p:nvPr>
        </p:nvSpPr>
        <p:spPr>
          <a:xfrm>
            <a:off x="451175" y="2244650"/>
            <a:ext cx="11121600" cy="42747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0"/>
              </a:spcBef>
              <a:spcAft>
                <a:spcPts val="0"/>
              </a:spcAft>
              <a:buSzPts val="1800"/>
              <a:buChar char="●"/>
            </a:pPr>
            <a:r>
              <a:rPr lang="en-US" i="1"/>
              <a:t>Redesign of the library at the Stoneham High School, creating a more inclusive space that meets both the academic and the social/emotional needs of all students. Make it the “Family Room” of the school.  </a:t>
            </a:r>
            <a:endParaRPr i="1">
              <a:latin typeface="Arial"/>
              <a:ea typeface="Arial"/>
              <a:cs typeface="Arial"/>
              <a:sym typeface="Arial"/>
            </a:endParaRPr>
          </a:p>
          <a:p>
            <a:pPr marL="457200" lvl="0" indent="0" algn="l" rtl="0">
              <a:lnSpc>
                <a:spcPct val="90000"/>
              </a:lnSpc>
              <a:spcBef>
                <a:spcPts val="1000"/>
              </a:spcBef>
              <a:spcAft>
                <a:spcPts val="0"/>
              </a:spcAft>
              <a:buNone/>
            </a:pPr>
            <a:endParaRPr i="1"/>
          </a:p>
          <a:p>
            <a:pPr marL="457200" lvl="0" indent="-342900" algn="l" rtl="0">
              <a:lnSpc>
                <a:spcPct val="90000"/>
              </a:lnSpc>
              <a:spcBef>
                <a:spcPts val="1000"/>
              </a:spcBef>
              <a:spcAft>
                <a:spcPts val="0"/>
              </a:spcAft>
              <a:buSzPts val="1800"/>
              <a:buChar char="●"/>
            </a:pPr>
            <a:r>
              <a:rPr lang="en-US" i="1"/>
              <a:t>The library now has a very relaxed and welcoming atmosphere that allows students a space to decompress from stress. It also is an alternative environment to the classroom, offering a more relaxed approach to learning for those students who need it.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5" name="Google Shape;75;p3"/>
          <p:cNvSpPr txBox="1">
            <a:spLocks noGrp="1"/>
          </p:cNvSpPr>
          <p:nvPr>
            <p:ph type="title"/>
          </p:nvPr>
        </p:nvSpPr>
        <p:spPr>
          <a:xfrm>
            <a:off x="838200" y="365125"/>
            <a:ext cx="10515600" cy="5598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Arial"/>
              <a:buNone/>
            </a:pPr>
            <a:endParaRPr>
              <a:latin typeface="Arial"/>
              <a:ea typeface="Arial"/>
              <a:cs typeface="Arial"/>
              <a:sym typeface="Arial"/>
            </a:endParaRPr>
          </a:p>
          <a:p>
            <a:pPr marL="0" lvl="0" indent="0" algn="ctr" rtl="0">
              <a:lnSpc>
                <a:spcPct val="100000"/>
              </a:lnSpc>
              <a:spcBef>
                <a:spcPts val="1600"/>
              </a:spcBef>
              <a:spcAft>
                <a:spcPts val="1600"/>
              </a:spcAft>
              <a:buClr>
                <a:schemeClr val="dk1"/>
              </a:buClr>
              <a:buSzPct val="43548"/>
              <a:buFont typeface="Arial"/>
              <a:buNone/>
            </a:pPr>
            <a:r>
              <a:rPr lang="en-US" sz="4133" i="1"/>
              <a:t>Make it Comfortable</a:t>
            </a:r>
            <a:endParaRPr sz="5733"/>
          </a:p>
        </p:txBody>
      </p:sp>
      <p:sp>
        <p:nvSpPr>
          <p:cNvPr id="77" name="Google Shape;77;p3"/>
          <p:cNvSpPr txBox="1"/>
          <p:nvPr/>
        </p:nvSpPr>
        <p:spPr>
          <a:xfrm>
            <a:off x="473750" y="1856575"/>
            <a:ext cx="3948000" cy="861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Before</a:t>
            </a:r>
            <a:endParaRPr kumimoji="0" sz="4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74;p3"/>
          <p:cNvSpPr txBox="1">
            <a:spLocks noGrp="1"/>
          </p:cNvSpPr>
          <p:nvPr>
            <p:ph type="body" idx="1"/>
          </p:nvPr>
        </p:nvSpPr>
        <p:spPr>
          <a:xfrm>
            <a:off x="838200" y="1856575"/>
            <a:ext cx="10515600" cy="636300"/>
          </a:xfrm>
          <a:prstGeom prst="rect">
            <a:avLst/>
          </a:prstGeom>
          <a:noFill/>
          <a:ln>
            <a:noFill/>
          </a:ln>
        </p:spPr>
        <p:txBody>
          <a:bodyPr spcFirstLastPara="1" wrap="square" lIns="91425" tIns="45700" rIns="91425" bIns="45700" anchor="t" anchorCtr="0">
            <a:normAutofit fontScale="25000" lnSpcReduction="20000"/>
          </a:bodyPr>
          <a:lstStyle/>
          <a:p>
            <a:pPr marL="0" lvl="0" indent="0" algn="ctr" rtl="0">
              <a:lnSpc>
                <a:spcPct val="100000"/>
              </a:lnSpc>
              <a:spcBef>
                <a:spcPts val="1600"/>
              </a:spcBef>
              <a:spcAft>
                <a:spcPts val="1600"/>
              </a:spcAft>
              <a:buClr>
                <a:schemeClr val="dk1"/>
              </a:buClr>
              <a:buSzPct val="28198"/>
              <a:buFont typeface="Arial"/>
              <a:buNone/>
            </a:pPr>
            <a:r>
              <a:rPr lang="en-US" i="1"/>
              <a:t>					</a:t>
            </a:r>
            <a:r>
              <a:rPr lang="en-US" sz="6383" b="1"/>
              <a:t>After</a:t>
            </a:r>
            <a:endParaRPr sz="6383" b="1"/>
          </a:p>
        </p:txBody>
      </p:sp>
      <p:pic>
        <p:nvPicPr>
          <p:cNvPr id="76" name="Google Shape;76;p3" descr="Library with empty bookshelves "/>
          <p:cNvPicPr preferRelativeResize="0"/>
          <p:nvPr/>
        </p:nvPicPr>
        <p:blipFill rotWithShape="1">
          <a:blip r:embed="rId4">
            <a:alphaModFix/>
          </a:blip>
          <a:srcRect/>
          <a:stretch/>
        </p:blipFill>
        <p:spPr>
          <a:xfrm>
            <a:off x="341900" y="2819900"/>
            <a:ext cx="3087100" cy="3192127"/>
          </a:xfrm>
          <a:prstGeom prst="rect">
            <a:avLst/>
          </a:prstGeom>
          <a:noFill/>
          <a:ln>
            <a:noFill/>
          </a:ln>
        </p:spPr>
      </p:pic>
      <p:pic>
        <p:nvPicPr>
          <p:cNvPr id="79" name="Google Shape;79;p3" descr="Students in old library sitting "/>
          <p:cNvPicPr preferRelativeResize="0"/>
          <p:nvPr/>
        </p:nvPicPr>
        <p:blipFill>
          <a:blip r:embed="rId5">
            <a:alphaModFix/>
          </a:blip>
          <a:stretch>
            <a:fillRect/>
          </a:stretch>
        </p:blipFill>
        <p:spPr>
          <a:xfrm>
            <a:off x="3995800" y="2492875"/>
            <a:ext cx="3948001" cy="3734323"/>
          </a:xfrm>
          <a:prstGeom prst="rect">
            <a:avLst/>
          </a:prstGeom>
          <a:noFill/>
          <a:ln>
            <a:noFill/>
          </a:ln>
        </p:spPr>
      </p:pic>
      <p:pic>
        <p:nvPicPr>
          <p:cNvPr id="78" name="Google Shape;78;p3" descr="Students in old library sitting "/>
          <p:cNvPicPr preferRelativeResize="0"/>
          <p:nvPr/>
        </p:nvPicPr>
        <p:blipFill rotWithShape="1">
          <a:blip r:embed="rId6">
            <a:alphaModFix/>
          </a:blip>
          <a:srcRect/>
          <a:stretch/>
        </p:blipFill>
        <p:spPr>
          <a:xfrm>
            <a:off x="8132350" y="1644250"/>
            <a:ext cx="3713597" cy="5143500"/>
          </a:xfrm>
          <a:prstGeom prst="rect">
            <a:avLst/>
          </a:prstGeom>
          <a:noFill/>
          <a:ln>
            <a:noFill/>
          </a:ln>
        </p:spPr>
      </p:pic>
      <p:sp>
        <p:nvSpPr>
          <p:cNvPr id="8" name="Star: 5 Points 7">
            <a:extLst>
              <a:ext uri="{FF2B5EF4-FFF2-40B4-BE49-F238E27FC236}">
                <a16:creationId xmlns:a16="http://schemas.microsoft.com/office/drawing/2014/main" id="{67E6A3D9-3183-497B-A254-D444017A996A}"/>
              </a:ext>
              <a:ext uri="{C183D7F6-B498-43B3-948B-1728B52AA6E4}">
                <adec:decorative xmlns:adec="http://schemas.microsoft.com/office/drawing/2017/decorative" val="1"/>
              </a:ext>
            </a:extLst>
          </p:cNvPr>
          <p:cNvSpPr/>
          <p:nvPr/>
        </p:nvSpPr>
        <p:spPr>
          <a:xfrm>
            <a:off x="10250145" y="2962430"/>
            <a:ext cx="946010" cy="111858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90D0B4F8-0004-49AC-AC51-AA28C4369DDA}"/>
              </a:ext>
              <a:ext uri="{C183D7F6-B498-43B3-948B-1728B52AA6E4}">
                <adec:decorative xmlns:adec="http://schemas.microsoft.com/office/drawing/2017/decorative" val="1"/>
              </a:ext>
            </a:extLst>
          </p:cNvPr>
          <p:cNvSpPr/>
          <p:nvPr/>
        </p:nvSpPr>
        <p:spPr>
          <a:xfrm>
            <a:off x="8825632" y="3394287"/>
            <a:ext cx="620208" cy="7022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A62FAF18-813B-47E1-BE9B-58C726253066}"/>
              </a:ext>
              <a:ext uri="{C183D7F6-B498-43B3-948B-1728B52AA6E4}">
                <adec:decorative xmlns:adec="http://schemas.microsoft.com/office/drawing/2017/decorative" val="1"/>
              </a:ext>
            </a:extLst>
          </p:cNvPr>
          <p:cNvSpPr/>
          <p:nvPr/>
        </p:nvSpPr>
        <p:spPr>
          <a:xfrm>
            <a:off x="7054015" y="4018733"/>
            <a:ext cx="548059" cy="68260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C4B141AD-FDCF-456E-AC85-8BC0E71429D3}"/>
              </a:ext>
              <a:ext uri="{C183D7F6-B498-43B3-948B-1728B52AA6E4}">
                <adec:decorative xmlns:adec="http://schemas.microsoft.com/office/drawing/2017/decorative" val="1"/>
              </a:ext>
            </a:extLst>
          </p:cNvPr>
          <p:cNvSpPr/>
          <p:nvPr/>
        </p:nvSpPr>
        <p:spPr>
          <a:xfrm>
            <a:off x="6712288" y="3733356"/>
            <a:ext cx="548059" cy="68260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0AB0D7FB-9604-4F31-8570-9172DD91D7E0}"/>
              </a:ext>
              <a:ext uri="{C183D7F6-B498-43B3-948B-1728B52AA6E4}">
                <adec:decorative xmlns:adec="http://schemas.microsoft.com/office/drawing/2017/decorative" val="1"/>
              </a:ext>
            </a:extLst>
          </p:cNvPr>
          <p:cNvSpPr/>
          <p:nvPr/>
        </p:nvSpPr>
        <p:spPr>
          <a:xfrm>
            <a:off x="5795925" y="3533393"/>
            <a:ext cx="548059" cy="68260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23E97A60-1457-4FC7-83E3-FCCB8E7BE5C7}"/>
              </a:ext>
              <a:ext uri="{C183D7F6-B498-43B3-948B-1728B52AA6E4}">
                <adec:decorative xmlns:adec="http://schemas.microsoft.com/office/drawing/2017/decorative" val="1"/>
              </a:ext>
            </a:extLst>
          </p:cNvPr>
          <p:cNvSpPr/>
          <p:nvPr/>
        </p:nvSpPr>
        <p:spPr>
          <a:xfrm>
            <a:off x="4470902" y="3677429"/>
            <a:ext cx="548059" cy="68260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190AB7E6-BBE1-489A-B6AA-657069D67ADD}"/>
              </a:ext>
              <a:ext uri="{C183D7F6-B498-43B3-948B-1728B52AA6E4}">
                <adec:decorative xmlns:adec="http://schemas.microsoft.com/office/drawing/2017/decorative" val="1"/>
              </a:ext>
            </a:extLst>
          </p:cNvPr>
          <p:cNvSpPr/>
          <p:nvPr/>
        </p:nvSpPr>
        <p:spPr>
          <a:xfrm>
            <a:off x="4206551" y="3957705"/>
            <a:ext cx="548059" cy="68260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1F5CAAE3-3356-4C8C-B6D8-5B29C8422287}"/>
              </a:ext>
              <a:ext uri="{C183D7F6-B498-43B3-948B-1728B52AA6E4}">
                <adec:decorative xmlns:adec="http://schemas.microsoft.com/office/drawing/2017/decorative" val="1"/>
              </a:ext>
            </a:extLst>
          </p:cNvPr>
          <p:cNvSpPr/>
          <p:nvPr/>
        </p:nvSpPr>
        <p:spPr>
          <a:xfrm>
            <a:off x="4605994" y="3570715"/>
            <a:ext cx="297231" cy="21342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54F9D38B-B5D7-409E-B3AB-84A50CB59804}"/>
              </a:ext>
              <a:ext uri="{C183D7F6-B498-43B3-948B-1728B52AA6E4}">
                <adec:decorative xmlns:adec="http://schemas.microsoft.com/office/drawing/2017/decorative" val="1"/>
              </a:ext>
            </a:extLst>
          </p:cNvPr>
          <p:cNvSpPr/>
          <p:nvPr/>
        </p:nvSpPr>
        <p:spPr>
          <a:xfrm>
            <a:off x="6837701" y="3180859"/>
            <a:ext cx="297231" cy="21342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ar: 5 Points 16">
            <a:extLst>
              <a:ext uri="{FF2B5EF4-FFF2-40B4-BE49-F238E27FC236}">
                <a16:creationId xmlns:a16="http://schemas.microsoft.com/office/drawing/2014/main" id="{E788E798-1307-4BD0-BA3C-874142321E5A}"/>
              </a:ext>
              <a:ext uri="{C183D7F6-B498-43B3-948B-1728B52AA6E4}">
                <adec:decorative xmlns:adec="http://schemas.microsoft.com/office/drawing/2017/decorative" val="1"/>
              </a:ext>
            </a:extLst>
          </p:cNvPr>
          <p:cNvSpPr/>
          <p:nvPr/>
        </p:nvSpPr>
        <p:spPr>
          <a:xfrm>
            <a:off x="5373023" y="3468033"/>
            <a:ext cx="297231" cy="21342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ar: 5 Points 18">
            <a:extLst>
              <a:ext uri="{FF2B5EF4-FFF2-40B4-BE49-F238E27FC236}">
                <a16:creationId xmlns:a16="http://schemas.microsoft.com/office/drawing/2014/main" id="{A19400E3-16BE-4E9B-848B-D5CD1B505A1A}"/>
              </a:ext>
              <a:ext uri="{C183D7F6-B498-43B3-948B-1728B52AA6E4}">
                <adec:decorative xmlns:adec="http://schemas.microsoft.com/office/drawing/2017/decorative" val="1"/>
              </a:ext>
            </a:extLst>
          </p:cNvPr>
          <p:cNvSpPr/>
          <p:nvPr/>
        </p:nvSpPr>
        <p:spPr>
          <a:xfrm>
            <a:off x="3938772" y="3608663"/>
            <a:ext cx="297231" cy="21342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r: 5 Points 19">
            <a:extLst>
              <a:ext uri="{FF2B5EF4-FFF2-40B4-BE49-F238E27FC236}">
                <a16:creationId xmlns:a16="http://schemas.microsoft.com/office/drawing/2014/main" id="{33903A21-FD27-418A-ACF7-7D9BAE51811A}"/>
              </a:ext>
              <a:ext uri="{C183D7F6-B498-43B3-948B-1728B52AA6E4}">
                <adec:decorative xmlns:adec="http://schemas.microsoft.com/office/drawing/2017/decorative" val="1"/>
              </a:ext>
            </a:extLst>
          </p:cNvPr>
          <p:cNvSpPr/>
          <p:nvPr/>
        </p:nvSpPr>
        <p:spPr>
          <a:xfrm>
            <a:off x="7185327" y="3180859"/>
            <a:ext cx="297231" cy="21342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3" name="Google Shape;213;p36"/>
          <p:cNvSpPr txBox="1">
            <a:spLocks noGrp="1"/>
          </p:cNvSpPr>
          <p:nvPr>
            <p:ph type="body" sz="half" idx="2"/>
          </p:nvPr>
        </p:nvSpPr>
        <p:spPr>
          <a:xfrm>
            <a:off x="156551" y="1035148"/>
            <a:ext cx="3814800" cy="5559177"/>
          </a:xfrm>
          <a:prstGeom prst="rect">
            <a:avLst/>
          </a:prstGeom>
          <a:noFill/>
          <a:ln>
            <a:noFill/>
          </a:ln>
        </p:spPr>
        <p:txBody>
          <a:bodyPr spcFirstLastPara="1" vert="horz" wrap="square" lIns="91433" tIns="45700" rIns="91433" bIns="45700" rtlCol="0" anchor="t" anchorCtr="0">
            <a:noAutofit/>
          </a:bodyPr>
          <a:lstStyle/>
          <a:p>
            <a:pPr>
              <a:lnSpc>
                <a:spcPct val="80000"/>
              </a:lnSpc>
              <a:spcBef>
                <a:spcPts val="0"/>
              </a:spcBef>
              <a:buSzPts val="1600"/>
            </a:pPr>
            <a:r>
              <a:rPr lang="en" sz="1800" dirty="0">
                <a:solidFill>
                  <a:schemeClr val="dk1"/>
                </a:solidFill>
                <a:latin typeface="Arial"/>
                <a:cs typeface="Arial"/>
              </a:rPr>
              <a:t>To </a:t>
            </a:r>
            <a:r>
              <a:rPr lang="en" sz="1800" b="1" dirty="0">
                <a:solidFill>
                  <a:schemeClr val="accent1">
                    <a:lumMod val="75000"/>
                  </a:schemeClr>
                </a:solidFill>
                <a:latin typeface="Arial"/>
                <a:cs typeface="Arial"/>
              </a:rPr>
              <a:t>improve outcomes</a:t>
            </a:r>
            <a:r>
              <a:rPr lang="en" sz="1800" dirty="0">
                <a:solidFill>
                  <a:srgbClr val="3F3F3F"/>
                </a:solidFill>
                <a:latin typeface="Arial"/>
                <a:cs typeface="Arial"/>
              </a:rPr>
              <a:t> </a:t>
            </a:r>
            <a:r>
              <a:rPr lang="en" sz="1800" dirty="0">
                <a:solidFill>
                  <a:schemeClr val="dk1"/>
                </a:solidFill>
                <a:latin typeface="Arial"/>
                <a:cs typeface="Arial"/>
              </a:rPr>
              <a:t>for all students with disabilities by providing guidance, technical assistance, and tools on equitable processes to school and district professionals, families, and students so that all students with disabilities have</a:t>
            </a:r>
            <a:r>
              <a:rPr lang="en" sz="1800" dirty="0">
                <a:solidFill>
                  <a:srgbClr val="3F3F3F"/>
                </a:solidFill>
                <a:latin typeface="Arial"/>
                <a:cs typeface="Arial"/>
              </a:rPr>
              <a:t> </a:t>
            </a:r>
            <a:r>
              <a:rPr lang="en" sz="1800" b="1" dirty="0">
                <a:solidFill>
                  <a:schemeClr val="accent1">
                    <a:lumMod val="75000"/>
                  </a:schemeClr>
                </a:solidFill>
                <a:latin typeface="Arial"/>
                <a:cs typeface="Arial"/>
              </a:rPr>
              <a:t>meaningful access</a:t>
            </a:r>
            <a:r>
              <a:rPr lang="en" sz="1800" dirty="0">
                <a:solidFill>
                  <a:schemeClr val="accent1">
                    <a:lumMod val="75000"/>
                  </a:schemeClr>
                </a:solidFill>
                <a:latin typeface="Arial"/>
                <a:cs typeface="Arial"/>
              </a:rPr>
              <a:t> </a:t>
            </a:r>
            <a:r>
              <a:rPr lang="en" sz="1800" dirty="0">
                <a:solidFill>
                  <a:schemeClr val="dk1"/>
                </a:solidFill>
                <a:latin typeface="Arial"/>
                <a:cs typeface="Arial"/>
              </a:rPr>
              <a:t>to the curriculum frameworks and life of the school.</a:t>
            </a:r>
            <a:endParaRPr lang="en-US" sz="1800" dirty="0">
              <a:solidFill>
                <a:schemeClr val="dk1"/>
              </a:solidFill>
              <a:latin typeface="Arial"/>
              <a:cs typeface="Arial"/>
            </a:endParaRPr>
          </a:p>
          <a:p>
            <a:pPr>
              <a:spcBef>
                <a:spcPts val="1467"/>
              </a:spcBef>
              <a:buSzPts val="1600"/>
            </a:pPr>
            <a:endParaRPr lang="en" sz="1800" dirty="0">
              <a:solidFill>
                <a:schemeClr val="dk1"/>
              </a:solidFill>
              <a:latin typeface="Arial"/>
              <a:cs typeface="Arial"/>
            </a:endParaRPr>
          </a:p>
          <a:p>
            <a:pPr>
              <a:spcBef>
                <a:spcPts val="1467"/>
              </a:spcBef>
              <a:buSzPts val="1600"/>
            </a:pPr>
            <a:r>
              <a:rPr lang="en" sz="1800" dirty="0">
                <a:solidFill>
                  <a:schemeClr val="dk1"/>
                </a:solidFill>
                <a:latin typeface="Arial"/>
                <a:cs typeface="Arial"/>
              </a:rPr>
              <a:t>If students with disabilities have meaningful access to the curriculum frameworks and the skills to engage in all aspects of the life of the school, then we will begin to</a:t>
            </a:r>
            <a:r>
              <a:rPr lang="en" sz="1800" dirty="0">
                <a:solidFill>
                  <a:srgbClr val="3F3F3F"/>
                </a:solidFill>
                <a:latin typeface="Arial"/>
                <a:cs typeface="Arial"/>
              </a:rPr>
              <a:t> </a:t>
            </a:r>
            <a:r>
              <a:rPr lang="en" sz="1800" b="1" dirty="0">
                <a:solidFill>
                  <a:schemeClr val="accent1">
                    <a:lumMod val="75000"/>
                  </a:schemeClr>
                </a:solidFill>
                <a:latin typeface="Arial"/>
                <a:cs typeface="Arial"/>
              </a:rPr>
              <a:t>close the opportunity and achievement gaps</a:t>
            </a:r>
            <a:r>
              <a:rPr lang="en" sz="1800" b="1" dirty="0">
                <a:solidFill>
                  <a:srgbClr val="3F3F3F"/>
                </a:solidFill>
                <a:latin typeface="Arial"/>
                <a:cs typeface="Arial"/>
              </a:rPr>
              <a:t> </a:t>
            </a:r>
            <a:r>
              <a:rPr lang="en" sz="1800" dirty="0">
                <a:solidFill>
                  <a:schemeClr val="dk1"/>
                </a:solidFill>
                <a:latin typeface="Arial"/>
                <a:cs typeface="Arial"/>
              </a:rPr>
              <a:t>between students with disabilities and their age-appropriate non-disabled peers.</a:t>
            </a:r>
            <a:endParaRPr sz="1800" dirty="0">
              <a:solidFill>
                <a:schemeClr val="dk1"/>
              </a:solidFill>
              <a:latin typeface="Arial"/>
              <a:cs typeface="Arial"/>
            </a:endParaRPr>
          </a:p>
        </p:txBody>
      </p:sp>
      <p:sp>
        <p:nvSpPr>
          <p:cNvPr id="224" name="Google Shape;224;p36"/>
          <p:cNvSpPr txBox="1"/>
          <p:nvPr/>
        </p:nvSpPr>
        <p:spPr>
          <a:xfrm>
            <a:off x="4081769" y="1406774"/>
            <a:ext cx="1841600" cy="512883"/>
          </a:xfrm>
          <a:prstGeom prst="rect">
            <a:avLst/>
          </a:prstGeom>
          <a:noFill/>
          <a:ln>
            <a:noFill/>
          </a:ln>
        </p:spPr>
        <p:txBody>
          <a:bodyPr spcFirstLastPara="1" wrap="square" lIns="91433" tIns="91433" rIns="91433" bIns="91433" anchor="t" anchorCtr="0">
            <a:spAutoFit/>
          </a:bodyPr>
          <a:lstStyle/>
          <a:p>
            <a:pPr algn="ctr">
              <a:buClr>
                <a:srgbClr val="000000"/>
              </a:buClr>
              <a:buSzPts val="1600"/>
            </a:pPr>
            <a:r>
              <a:rPr lang="en" sz="2133" b="1">
                <a:solidFill>
                  <a:srgbClr val="000000"/>
                </a:solidFill>
                <a:latin typeface="Libre Franklin"/>
                <a:ea typeface="Libre Franklin"/>
                <a:cs typeface="Libre Franklin"/>
                <a:sym typeface="Libre Franklin"/>
              </a:rPr>
              <a:t>Project Goal</a:t>
            </a:r>
            <a:endParaRPr sz="2133" b="1">
              <a:solidFill>
                <a:srgbClr val="000000"/>
              </a:solidFill>
              <a:latin typeface="Libre Franklin"/>
              <a:ea typeface="Libre Franklin"/>
              <a:cs typeface="Libre Franklin"/>
              <a:sym typeface="Libre Franklin"/>
            </a:endParaRPr>
          </a:p>
        </p:txBody>
      </p:sp>
      <p:pic>
        <p:nvPicPr>
          <p:cNvPr id="5" name="Picture 5" descr="IEP Improvement Project Logo">
            <a:extLst>
              <a:ext uri="{FF2B5EF4-FFF2-40B4-BE49-F238E27FC236}">
                <a16:creationId xmlns:a16="http://schemas.microsoft.com/office/drawing/2014/main" id="{34D1BCF2-E453-5C1A-B972-F742A9DAA62B}"/>
              </a:ext>
            </a:extLst>
          </p:cNvPr>
          <p:cNvPicPr>
            <a:picLocks noChangeAspect="1"/>
          </p:cNvPicPr>
          <p:nvPr/>
        </p:nvPicPr>
        <p:blipFill>
          <a:blip r:embed="rId3"/>
          <a:stretch>
            <a:fillRect/>
          </a:stretch>
        </p:blipFill>
        <p:spPr>
          <a:xfrm>
            <a:off x="5304133" y="-2341"/>
            <a:ext cx="1428750" cy="1438275"/>
          </a:xfrm>
          <a:prstGeom prst="rect">
            <a:avLst/>
          </a:prstGeom>
        </p:spPr>
      </p:pic>
      <p:sp>
        <p:nvSpPr>
          <p:cNvPr id="212" name="Google Shape;212;p36"/>
          <p:cNvSpPr txBox="1">
            <a:spLocks noGrp="1"/>
          </p:cNvSpPr>
          <p:nvPr>
            <p:ph type="title"/>
          </p:nvPr>
        </p:nvSpPr>
        <p:spPr>
          <a:xfrm>
            <a:off x="7316067" y="2525351"/>
            <a:ext cx="3314000" cy="2050400"/>
          </a:xfrm>
          <a:prstGeom prst="rect">
            <a:avLst/>
          </a:prstGeom>
          <a:noFill/>
          <a:ln>
            <a:noFill/>
          </a:ln>
        </p:spPr>
        <p:txBody>
          <a:bodyPr spcFirstLastPara="1" vert="horz" wrap="square" lIns="91433" tIns="45700" rIns="91433" bIns="45700" rtlCol="0" anchor="t" anchorCtr="0">
            <a:normAutofit/>
          </a:bodyPr>
          <a:lstStyle/>
          <a:p>
            <a:pPr algn="ctr">
              <a:lnSpc>
                <a:spcPct val="85000"/>
              </a:lnSpc>
              <a:spcBef>
                <a:spcPts val="0"/>
              </a:spcBef>
              <a:buSzPts val="2700"/>
            </a:pPr>
            <a:r>
              <a:rPr lang="en" b="1" dirty="0">
                <a:solidFill>
                  <a:schemeClr val="dk1"/>
                </a:solidFill>
              </a:rPr>
              <a:t>The IEP Improvement Project</a:t>
            </a:r>
            <a:endParaRPr b="1" dirty="0">
              <a:solidFill>
                <a:schemeClr val="dk1"/>
              </a:solidFill>
            </a:endParaRPr>
          </a:p>
        </p:txBody>
      </p:sp>
      <p:grpSp>
        <p:nvGrpSpPr>
          <p:cNvPr id="214" name="Google Shape;214;p36" descr="IEP Improvement Project Logo"/>
          <p:cNvGrpSpPr/>
          <p:nvPr/>
        </p:nvGrpSpPr>
        <p:grpSpPr>
          <a:xfrm>
            <a:off x="6010227" y="551380"/>
            <a:ext cx="5927035" cy="5572165"/>
            <a:chOff x="5732756" y="2682276"/>
            <a:chExt cx="719906" cy="719856"/>
          </a:xfrm>
        </p:grpSpPr>
        <p:sp>
          <p:nvSpPr>
            <p:cNvPr id="215" name="Google Shape;215;p36"/>
            <p:cNvSpPr/>
            <p:nvPr/>
          </p:nvSpPr>
          <p:spPr>
            <a:xfrm>
              <a:off x="5732756" y="2682276"/>
              <a:ext cx="400276" cy="538927"/>
            </a:xfrm>
            <a:custGeom>
              <a:avLst/>
              <a:gdLst/>
              <a:ahLst/>
              <a:cxnLst/>
              <a:rect l="l" t="t" r="r" b="b"/>
              <a:pathLst>
                <a:path w="670" h="902" extrusionOk="0">
                  <a:moveTo>
                    <a:pt x="145" y="824"/>
                  </a:moveTo>
                  <a:cubicBezTo>
                    <a:pt x="138" y="813"/>
                    <a:pt x="137" y="799"/>
                    <a:pt x="142" y="786"/>
                  </a:cubicBezTo>
                  <a:cubicBezTo>
                    <a:pt x="149" y="767"/>
                    <a:pt x="164" y="751"/>
                    <a:pt x="185" y="739"/>
                  </a:cubicBezTo>
                  <a:cubicBezTo>
                    <a:pt x="205" y="727"/>
                    <a:pt x="227" y="722"/>
                    <a:pt x="247" y="725"/>
                  </a:cubicBezTo>
                  <a:cubicBezTo>
                    <a:pt x="260" y="727"/>
                    <a:pt x="272" y="735"/>
                    <a:pt x="278" y="747"/>
                  </a:cubicBezTo>
                  <a:cubicBezTo>
                    <a:pt x="285" y="758"/>
                    <a:pt x="286" y="773"/>
                    <a:pt x="281" y="786"/>
                  </a:cubicBezTo>
                  <a:cubicBezTo>
                    <a:pt x="365" y="737"/>
                    <a:pt x="365" y="737"/>
                    <a:pt x="365" y="737"/>
                  </a:cubicBezTo>
                  <a:cubicBezTo>
                    <a:pt x="342" y="697"/>
                    <a:pt x="329" y="651"/>
                    <a:pt x="329" y="602"/>
                  </a:cubicBezTo>
                  <a:cubicBezTo>
                    <a:pt x="329" y="459"/>
                    <a:pt x="440" y="342"/>
                    <a:pt x="580" y="330"/>
                  </a:cubicBezTo>
                  <a:cubicBezTo>
                    <a:pt x="580" y="202"/>
                    <a:pt x="580" y="202"/>
                    <a:pt x="580" y="202"/>
                  </a:cubicBezTo>
                  <a:cubicBezTo>
                    <a:pt x="581" y="199"/>
                    <a:pt x="584" y="195"/>
                    <a:pt x="589" y="195"/>
                  </a:cubicBezTo>
                  <a:cubicBezTo>
                    <a:pt x="598" y="194"/>
                    <a:pt x="606" y="195"/>
                    <a:pt x="611" y="202"/>
                  </a:cubicBezTo>
                  <a:cubicBezTo>
                    <a:pt x="614" y="207"/>
                    <a:pt x="616" y="212"/>
                    <a:pt x="619" y="216"/>
                  </a:cubicBezTo>
                  <a:cubicBezTo>
                    <a:pt x="628" y="230"/>
                    <a:pt x="645" y="232"/>
                    <a:pt x="656" y="219"/>
                  </a:cubicBezTo>
                  <a:cubicBezTo>
                    <a:pt x="666" y="207"/>
                    <a:pt x="670" y="189"/>
                    <a:pt x="669" y="172"/>
                  </a:cubicBezTo>
                  <a:cubicBezTo>
                    <a:pt x="670" y="156"/>
                    <a:pt x="666" y="138"/>
                    <a:pt x="656" y="126"/>
                  </a:cubicBezTo>
                  <a:cubicBezTo>
                    <a:pt x="645" y="113"/>
                    <a:pt x="628" y="115"/>
                    <a:pt x="619" y="129"/>
                  </a:cubicBezTo>
                  <a:cubicBezTo>
                    <a:pt x="616" y="133"/>
                    <a:pt x="614" y="138"/>
                    <a:pt x="611" y="143"/>
                  </a:cubicBezTo>
                  <a:cubicBezTo>
                    <a:pt x="606" y="150"/>
                    <a:pt x="598" y="151"/>
                    <a:pt x="589" y="150"/>
                  </a:cubicBezTo>
                  <a:cubicBezTo>
                    <a:pt x="584" y="150"/>
                    <a:pt x="581" y="146"/>
                    <a:pt x="580" y="142"/>
                  </a:cubicBezTo>
                  <a:cubicBezTo>
                    <a:pt x="580" y="0"/>
                    <a:pt x="580" y="0"/>
                    <a:pt x="580" y="0"/>
                  </a:cubicBezTo>
                  <a:cubicBezTo>
                    <a:pt x="258" y="12"/>
                    <a:pt x="0" y="277"/>
                    <a:pt x="0" y="602"/>
                  </a:cubicBezTo>
                  <a:cubicBezTo>
                    <a:pt x="0" y="711"/>
                    <a:pt x="29" y="814"/>
                    <a:pt x="79" y="902"/>
                  </a:cubicBezTo>
                  <a:cubicBezTo>
                    <a:pt x="177" y="845"/>
                    <a:pt x="177" y="845"/>
                    <a:pt x="177" y="845"/>
                  </a:cubicBezTo>
                  <a:cubicBezTo>
                    <a:pt x="163" y="843"/>
                    <a:pt x="151" y="836"/>
                    <a:pt x="145" y="824"/>
                  </a:cubicBezTo>
                  <a:close/>
                </a:path>
              </a:pathLst>
            </a:custGeom>
            <a:solidFill>
              <a:srgbClr val="01646D"/>
            </a:solidFill>
            <a:ln>
              <a:noFill/>
            </a:ln>
          </p:spPr>
          <p:txBody>
            <a:bodyPr spcFirstLastPara="1" wrap="square" lIns="68567" tIns="34267" rIns="68567" bIns="34267" anchor="t" anchorCtr="0">
              <a:noAutofit/>
            </a:bodyPr>
            <a:lstStyle/>
            <a:p>
              <a:pPr>
                <a:buClr>
                  <a:srgbClr val="4E515E"/>
                </a:buClr>
                <a:buSzPts val="1100"/>
              </a:pPr>
              <a:endParaRPr sz="1467">
                <a:solidFill>
                  <a:srgbClr val="4E515E"/>
                </a:solidFill>
                <a:latin typeface="Calibri"/>
                <a:ea typeface="Calibri"/>
                <a:cs typeface="Calibri"/>
                <a:sym typeface="Calibri"/>
              </a:endParaRPr>
            </a:p>
          </p:txBody>
        </p:sp>
        <p:sp>
          <p:nvSpPr>
            <p:cNvPr id="216" name="Google Shape;216;p36"/>
            <p:cNvSpPr/>
            <p:nvPr/>
          </p:nvSpPr>
          <p:spPr>
            <a:xfrm>
              <a:off x="6094186" y="2682276"/>
              <a:ext cx="358476" cy="531209"/>
            </a:xfrm>
            <a:custGeom>
              <a:avLst/>
              <a:gdLst/>
              <a:ahLst/>
              <a:cxnLst/>
              <a:rect l="l" t="t" r="r" b="b"/>
              <a:pathLst>
                <a:path w="600" h="889" extrusionOk="0">
                  <a:moveTo>
                    <a:pt x="35" y="95"/>
                  </a:moveTo>
                  <a:cubicBezTo>
                    <a:pt x="48" y="95"/>
                    <a:pt x="60" y="101"/>
                    <a:pt x="69" y="112"/>
                  </a:cubicBezTo>
                  <a:cubicBezTo>
                    <a:pt x="82" y="127"/>
                    <a:pt x="88" y="149"/>
                    <a:pt x="88" y="172"/>
                  </a:cubicBezTo>
                  <a:cubicBezTo>
                    <a:pt x="88" y="196"/>
                    <a:pt x="82" y="218"/>
                    <a:pt x="69" y="233"/>
                  </a:cubicBezTo>
                  <a:cubicBezTo>
                    <a:pt x="60" y="244"/>
                    <a:pt x="48" y="250"/>
                    <a:pt x="35" y="250"/>
                  </a:cubicBezTo>
                  <a:cubicBezTo>
                    <a:pt x="21" y="250"/>
                    <a:pt x="8" y="243"/>
                    <a:pt x="0" y="232"/>
                  </a:cubicBezTo>
                  <a:cubicBezTo>
                    <a:pt x="0" y="329"/>
                    <a:pt x="0" y="329"/>
                    <a:pt x="0" y="329"/>
                  </a:cubicBezTo>
                  <a:cubicBezTo>
                    <a:pt x="150" y="331"/>
                    <a:pt x="271" y="452"/>
                    <a:pt x="271" y="602"/>
                  </a:cubicBezTo>
                  <a:cubicBezTo>
                    <a:pt x="271" y="644"/>
                    <a:pt x="261" y="684"/>
                    <a:pt x="245" y="719"/>
                  </a:cubicBezTo>
                  <a:cubicBezTo>
                    <a:pt x="355" y="783"/>
                    <a:pt x="355" y="783"/>
                    <a:pt x="355" y="783"/>
                  </a:cubicBezTo>
                  <a:cubicBezTo>
                    <a:pt x="358" y="786"/>
                    <a:pt x="359" y="791"/>
                    <a:pt x="357" y="795"/>
                  </a:cubicBezTo>
                  <a:cubicBezTo>
                    <a:pt x="353" y="802"/>
                    <a:pt x="349" y="809"/>
                    <a:pt x="340" y="810"/>
                  </a:cubicBezTo>
                  <a:cubicBezTo>
                    <a:pt x="334" y="810"/>
                    <a:pt x="329" y="810"/>
                    <a:pt x="324" y="810"/>
                  </a:cubicBezTo>
                  <a:cubicBezTo>
                    <a:pt x="307" y="810"/>
                    <a:pt x="297" y="825"/>
                    <a:pt x="303" y="840"/>
                  </a:cubicBezTo>
                  <a:cubicBezTo>
                    <a:pt x="309" y="855"/>
                    <a:pt x="322" y="868"/>
                    <a:pt x="336" y="875"/>
                  </a:cubicBezTo>
                  <a:cubicBezTo>
                    <a:pt x="350" y="884"/>
                    <a:pt x="368" y="889"/>
                    <a:pt x="384" y="887"/>
                  </a:cubicBezTo>
                  <a:cubicBezTo>
                    <a:pt x="400" y="884"/>
                    <a:pt x="407" y="868"/>
                    <a:pt x="399" y="854"/>
                  </a:cubicBezTo>
                  <a:cubicBezTo>
                    <a:pt x="397" y="849"/>
                    <a:pt x="394" y="845"/>
                    <a:pt x="391" y="840"/>
                  </a:cubicBezTo>
                  <a:cubicBezTo>
                    <a:pt x="387" y="831"/>
                    <a:pt x="391" y="824"/>
                    <a:pt x="396" y="817"/>
                  </a:cubicBezTo>
                  <a:cubicBezTo>
                    <a:pt x="398" y="813"/>
                    <a:pt x="403" y="812"/>
                    <a:pt x="407" y="813"/>
                  </a:cubicBezTo>
                  <a:cubicBezTo>
                    <a:pt x="530" y="884"/>
                    <a:pt x="530" y="884"/>
                    <a:pt x="530" y="884"/>
                  </a:cubicBezTo>
                  <a:cubicBezTo>
                    <a:pt x="575" y="800"/>
                    <a:pt x="600" y="704"/>
                    <a:pt x="600" y="602"/>
                  </a:cubicBezTo>
                  <a:cubicBezTo>
                    <a:pt x="600" y="271"/>
                    <a:pt x="331" y="1"/>
                    <a:pt x="0" y="0"/>
                  </a:cubicBezTo>
                  <a:cubicBezTo>
                    <a:pt x="0" y="113"/>
                    <a:pt x="0" y="113"/>
                    <a:pt x="0" y="113"/>
                  </a:cubicBezTo>
                  <a:cubicBezTo>
                    <a:pt x="8" y="102"/>
                    <a:pt x="21" y="95"/>
                    <a:pt x="35" y="95"/>
                  </a:cubicBezTo>
                  <a:close/>
                </a:path>
              </a:pathLst>
            </a:custGeom>
            <a:solidFill>
              <a:srgbClr val="49707F"/>
            </a:solidFill>
            <a:ln>
              <a:noFill/>
            </a:ln>
          </p:spPr>
          <p:txBody>
            <a:bodyPr spcFirstLastPara="1" wrap="square" lIns="68567" tIns="34267" rIns="68567" bIns="34267" anchor="t" anchorCtr="0">
              <a:noAutofit/>
            </a:bodyPr>
            <a:lstStyle/>
            <a:p>
              <a:pPr>
                <a:buClr>
                  <a:srgbClr val="4E515E"/>
                </a:buClr>
                <a:buSzPts val="1100"/>
              </a:pPr>
              <a:endParaRPr sz="1467">
                <a:solidFill>
                  <a:srgbClr val="4E515E"/>
                </a:solidFill>
                <a:latin typeface="Calibri"/>
                <a:ea typeface="Calibri"/>
                <a:cs typeface="Calibri"/>
                <a:sym typeface="Calibri"/>
              </a:endParaRPr>
            </a:p>
          </p:txBody>
        </p:sp>
        <p:sp>
          <p:nvSpPr>
            <p:cNvPr id="217" name="Google Shape;217;p36"/>
            <p:cNvSpPr/>
            <p:nvPr/>
          </p:nvSpPr>
          <p:spPr>
            <a:xfrm>
              <a:off x="5787732" y="3124950"/>
              <a:ext cx="616090" cy="277182"/>
            </a:xfrm>
            <a:custGeom>
              <a:avLst/>
              <a:gdLst/>
              <a:ahLst/>
              <a:cxnLst/>
              <a:rect l="l" t="t" r="r" b="b"/>
              <a:pathLst>
                <a:path w="1031" h="464" extrusionOk="0">
                  <a:moveTo>
                    <a:pt x="931" y="147"/>
                  </a:moveTo>
                  <a:cubicBezTo>
                    <a:pt x="925" y="159"/>
                    <a:pt x="913" y="166"/>
                    <a:pt x="900" y="169"/>
                  </a:cubicBezTo>
                  <a:cubicBezTo>
                    <a:pt x="880" y="172"/>
                    <a:pt x="858" y="167"/>
                    <a:pt x="838" y="155"/>
                  </a:cubicBezTo>
                  <a:cubicBezTo>
                    <a:pt x="817" y="143"/>
                    <a:pt x="801" y="127"/>
                    <a:pt x="795" y="108"/>
                  </a:cubicBezTo>
                  <a:cubicBezTo>
                    <a:pt x="790" y="95"/>
                    <a:pt x="791" y="81"/>
                    <a:pt x="797" y="70"/>
                  </a:cubicBezTo>
                  <a:cubicBezTo>
                    <a:pt x="804" y="58"/>
                    <a:pt x="816" y="50"/>
                    <a:pt x="830" y="48"/>
                  </a:cubicBezTo>
                  <a:cubicBezTo>
                    <a:pt x="746" y="0"/>
                    <a:pt x="746" y="0"/>
                    <a:pt x="746" y="0"/>
                  </a:cubicBezTo>
                  <a:cubicBezTo>
                    <a:pt x="698" y="81"/>
                    <a:pt x="611" y="135"/>
                    <a:pt x="510" y="135"/>
                  </a:cubicBezTo>
                  <a:cubicBezTo>
                    <a:pt x="417" y="135"/>
                    <a:pt x="335" y="88"/>
                    <a:pt x="286" y="17"/>
                  </a:cubicBezTo>
                  <a:cubicBezTo>
                    <a:pt x="175" y="81"/>
                    <a:pt x="175" y="81"/>
                    <a:pt x="175" y="81"/>
                  </a:cubicBezTo>
                  <a:cubicBezTo>
                    <a:pt x="171" y="82"/>
                    <a:pt x="167" y="81"/>
                    <a:pt x="164" y="77"/>
                  </a:cubicBezTo>
                  <a:cubicBezTo>
                    <a:pt x="159" y="70"/>
                    <a:pt x="156" y="63"/>
                    <a:pt x="160" y="54"/>
                  </a:cubicBezTo>
                  <a:cubicBezTo>
                    <a:pt x="162" y="49"/>
                    <a:pt x="165" y="45"/>
                    <a:pt x="168" y="40"/>
                  </a:cubicBezTo>
                  <a:cubicBezTo>
                    <a:pt x="175" y="26"/>
                    <a:pt x="168" y="10"/>
                    <a:pt x="152" y="7"/>
                  </a:cubicBezTo>
                  <a:cubicBezTo>
                    <a:pt x="136" y="5"/>
                    <a:pt x="119" y="10"/>
                    <a:pt x="105" y="18"/>
                  </a:cubicBezTo>
                  <a:cubicBezTo>
                    <a:pt x="90" y="26"/>
                    <a:pt x="77" y="39"/>
                    <a:pt x="71" y="54"/>
                  </a:cubicBezTo>
                  <a:cubicBezTo>
                    <a:pt x="66" y="69"/>
                    <a:pt x="76" y="83"/>
                    <a:pt x="92" y="84"/>
                  </a:cubicBezTo>
                  <a:cubicBezTo>
                    <a:pt x="97" y="84"/>
                    <a:pt x="103" y="83"/>
                    <a:pt x="108" y="84"/>
                  </a:cubicBezTo>
                  <a:cubicBezTo>
                    <a:pt x="117" y="85"/>
                    <a:pt x="121" y="92"/>
                    <a:pt x="126" y="99"/>
                  </a:cubicBezTo>
                  <a:cubicBezTo>
                    <a:pt x="128" y="103"/>
                    <a:pt x="126" y="108"/>
                    <a:pt x="123" y="111"/>
                  </a:cubicBezTo>
                  <a:cubicBezTo>
                    <a:pt x="0" y="182"/>
                    <a:pt x="0" y="182"/>
                    <a:pt x="0" y="182"/>
                  </a:cubicBezTo>
                  <a:cubicBezTo>
                    <a:pt x="107" y="351"/>
                    <a:pt x="296" y="464"/>
                    <a:pt x="510" y="464"/>
                  </a:cubicBezTo>
                  <a:cubicBezTo>
                    <a:pt x="733" y="464"/>
                    <a:pt x="927" y="344"/>
                    <a:pt x="1031" y="165"/>
                  </a:cubicBezTo>
                  <a:cubicBezTo>
                    <a:pt x="934" y="108"/>
                    <a:pt x="934" y="108"/>
                    <a:pt x="934" y="108"/>
                  </a:cubicBezTo>
                  <a:cubicBezTo>
                    <a:pt x="939" y="121"/>
                    <a:pt x="938" y="136"/>
                    <a:pt x="931" y="147"/>
                  </a:cubicBezTo>
                  <a:close/>
                </a:path>
              </a:pathLst>
            </a:custGeom>
            <a:solidFill>
              <a:srgbClr val="0192A0"/>
            </a:solidFill>
            <a:ln>
              <a:noFill/>
            </a:ln>
          </p:spPr>
          <p:txBody>
            <a:bodyPr spcFirstLastPara="1" wrap="square" lIns="68567" tIns="34267" rIns="68567" bIns="34267" anchor="t" anchorCtr="0">
              <a:noAutofit/>
            </a:bodyPr>
            <a:lstStyle/>
            <a:p>
              <a:pPr>
                <a:buClr>
                  <a:srgbClr val="4E515E"/>
                </a:buClr>
                <a:buSzPts val="1100"/>
              </a:pPr>
              <a:endParaRPr sz="1467">
                <a:solidFill>
                  <a:srgbClr val="4E515E"/>
                </a:solidFill>
                <a:latin typeface="Calibri"/>
                <a:ea typeface="Calibri"/>
                <a:cs typeface="Calibri"/>
                <a:sym typeface="Calibri"/>
              </a:endParaRPr>
            </a:p>
          </p:txBody>
        </p:sp>
      </p:grpSp>
      <p:sp>
        <p:nvSpPr>
          <p:cNvPr id="218" name="Google Shape;218;p36"/>
          <p:cNvSpPr txBox="1"/>
          <p:nvPr/>
        </p:nvSpPr>
        <p:spPr>
          <a:xfrm rot="-3130269">
            <a:off x="6041479" y="1780305"/>
            <a:ext cx="2614687" cy="1128628"/>
          </a:xfrm>
          <a:prstGeom prst="rect">
            <a:avLst/>
          </a:prstGeom>
          <a:noFill/>
          <a:ln>
            <a:noFill/>
          </a:ln>
        </p:spPr>
        <p:txBody>
          <a:bodyPr spcFirstLastPara="1" wrap="square" lIns="91433" tIns="91433" rIns="91433" bIns="91433" anchor="t" anchorCtr="0">
            <a:spAutoFit/>
          </a:bodyPr>
          <a:lstStyle/>
          <a:p>
            <a:pPr algn="ctr">
              <a:buClr>
                <a:srgbClr val="000000"/>
              </a:buClr>
              <a:buSzPts val="2300"/>
            </a:pPr>
            <a:r>
              <a:rPr lang="en" sz="3067" b="1">
                <a:solidFill>
                  <a:schemeClr val="lt1"/>
                </a:solidFill>
                <a:latin typeface="Calibri"/>
                <a:ea typeface="Calibri"/>
                <a:cs typeface="Calibri"/>
                <a:sym typeface="Calibri"/>
              </a:rPr>
              <a:t>Improve Outcomes</a:t>
            </a:r>
            <a:endParaRPr sz="3067" b="1">
              <a:solidFill>
                <a:schemeClr val="lt1"/>
              </a:solidFill>
              <a:latin typeface="Calibri"/>
              <a:ea typeface="Calibri"/>
              <a:cs typeface="Calibri"/>
              <a:sym typeface="Calibri"/>
            </a:endParaRPr>
          </a:p>
        </p:txBody>
      </p:sp>
      <p:sp>
        <p:nvSpPr>
          <p:cNvPr id="219" name="Google Shape;219;p36"/>
          <p:cNvSpPr txBox="1"/>
          <p:nvPr/>
        </p:nvSpPr>
        <p:spPr>
          <a:xfrm rot="2700000">
            <a:off x="9305989" y="1724907"/>
            <a:ext cx="2614032" cy="1128628"/>
          </a:xfrm>
          <a:prstGeom prst="rect">
            <a:avLst/>
          </a:prstGeom>
          <a:noFill/>
          <a:ln>
            <a:noFill/>
          </a:ln>
        </p:spPr>
        <p:txBody>
          <a:bodyPr spcFirstLastPara="1" wrap="square" lIns="91433" tIns="91433" rIns="91433" bIns="91433" anchor="t" anchorCtr="0">
            <a:spAutoFit/>
          </a:bodyPr>
          <a:lstStyle/>
          <a:p>
            <a:pPr algn="ctr">
              <a:buClr>
                <a:srgbClr val="000000"/>
              </a:buClr>
              <a:buSzPts val="2300"/>
            </a:pPr>
            <a:r>
              <a:rPr lang="en" sz="3067" b="1">
                <a:solidFill>
                  <a:schemeClr val="lt1"/>
                </a:solidFill>
                <a:latin typeface="Calibri"/>
                <a:ea typeface="Calibri"/>
                <a:cs typeface="Calibri"/>
                <a:sym typeface="Calibri"/>
              </a:rPr>
              <a:t>Meaningful Access</a:t>
            </a:r>
            <a:endParaRPr sz="3067" b="1">
              <a:solidFill>
                <a:schemeClr val="lt1"/>
              </a:solidFill>
              <a:latin typeface="Calibri"/>
              <a:ea typeface="Calibri"/>
              <a:cs typeface="Calibri"/>
              <a:sym typeface="Calibri"/>
            </a:endParaRPr>
          </a:p>
        </p:txBody>
      </p:sp>
      <p:sp>
        <p:nvSpPr>
          <p:cNvPr id="220" name="Google Shape;220;p36"/>
          <p:cNvSpPr txBox="1"/>
          <p:nvPr/>
        </p:nvSpPr>
        <p:spPr>
          <a:xfrm>
            <a:off x="7370023" y="4512993"/>
            <a:ext cx="3206000" cy="1600617"/>
          </a:xfrm>
          <a:prstGeom prst="rect">
            <a:avLst/>
          </a:prstGeom>
          <a:noFill/>
          <a:ln>
            <a:noFill/>
          </a:ln>
        </p:spPr>
        <p:txBody>
          <a:bodyPr spcFirstLastPara="1" wrap="square" lIns="91433" tIns="91433" rIns="91433" bIns="91433" anchor="t" anchorCtr="0">
            <a:spAutoFit/>
          </a:bodyPr>
          <a:lstStyle/>
          <a:p>
            <a:pPr algn="ctr">
              <a:buClr>
                <a:srgbClr val="000000"/>
              </a:buClr>
              <a:buSzPts val="2300"/>
            </a:pPr>
            <a:r>
              <a:rPr lang="en" sz="3067" b="1" dirty="0">
                <a:solidFill>
                  <a:schemeClr val="lt1"/>
                </a:solidFill>
                <a:latin typeface="Calibri"/>
                <a:ea typeface="Calibri"/>
                <a:cs typeface="Calibri"/>
                <a:sym typeface="Calibri"/>
              </a:rPr>
              <a:t>Close Opportunity &amp; Achievement Gaps</a:t>
            </a:r>
            <a:endParaRPr sz="3067" b="1" dirty="0">
              <a:solidFill>
                <a:schemeClr val="lt1"/>
              </a:solidFill>
              <a:latin typeface="Calibri"/>
              <a:ea typeface="Calibri"/>
              <a:cs typeface="Calibri"/>
              <a:sym typeface="Calibri"/>
            </a:endParaRPr>
          </a:p>
        </p:txBody>
      </p:sp>
      <p:sp>
        <p:nvSpPr>
          <p:cNvPr id="221" name="Google Shape;221;p36"/>
          <p:cNvSpPr txBox="1"/>
          <p:nvPr/>
        </p:nvSpPr>
        <p:spPr>
          <a:xfrm>
            <a:off x="3912025" y="4310775"/>
            <a:ext cx="2098000" cy="841114"/>
          </a:xfrm>
          <a:prstGeom prst="rect">
            <a:avLst/>
          </a:prstGeom>
          <a:noFill/>
          <a:ln>
            <a:noFill/>
          </a:ln>
        </p:spPr>
        <p:txBody>
          <a:bodyPr spcFirstLastPara="1" wrap="square" lIns="91433" tIns="91433" rIns="91433" bIns="91433" anchor="t" anchorCtr="0">
            <a:spAutoFit/>
          </a:bodyPr>
          <a:lstStyle/>
          <a:p>
            <a:pPr algn="ctr">
              <a:buClr>
                <a:srgbClr val="000000"/>
              </a:buClr>
              <a:buSzPts val="1600"/>
            </a:pPr>
            <a:r>
              <a:rPr lang="en" sz="2133" b="1">
                <a:solidFill>
                  <a:srgbClr val="000000"/>
                </a:solidFill>
                <a:latin typeface="Libre Franklin"/>
                <a:ea typeface="Libre Franklin"/>
                <a:cs typeface="Libre Franklin"/>
                <a:sym typeface="Libre Franklin"/>
              </a:rPr>
              <a:t>Theory of Change</a:t>
            </a:r>
            <a:endParaRPr sz="2133" b="1">
              <a:solidFill>
                <a:srgbClr val="000000"/>
              </a:solidFill>
              <a:latin typeface="Libre Franklin"/>
              <a:ea typeface="Libre Franklin"/>
              <a:cs typeface="Libre Franklin"/>
              <a:sym typeface="Libre Franklin"/>
            </a:endParaRPr>
          </a:p>
        </p:txBody>
      </p:sp>
    </p:spTree>
    <p:extLst>
      <p:ext uri="{BB962C8B-B14F-4D97-AF65-F5344CB8AC3E}">
        <p14:creationId xmlns:p14="http://schemas.microsoft.com/office/powerpoint/2010/main" val="21488282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Google Shape;86;g20794541bac_0_48"/>
          <p:cNvSpPr txBox="1">
            <a:spLocks noGrp="1"/>
          </p:cNvSpPr>
          <p:nvPr>
            <p:ph type="title"/>
          </p:nvPr>
        </p:nvSpPr>
        <p:spPr>
          <a:xfrm>
            <a:off x="838200" y="365126"/>
            <a:ext cx="10515600" cy="10428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endParaRPr/>
          </a:p>
          <a:p>
            <a:pPr marL="2286000" lvl="0" indent="457200" algn="l" rtl="0">
              <a:spcBef>
                <a:spcPts val="0"/>
              </a:spcBef>
              <a:spcAft>
                <a:spcPts val="0"/>
              </a:spcAft>
              <a:buNone/>
            </a:pPr>
            <a:r>
              <a:rPr lang="en-US" sz="3844" i="1"/>
              <a:t>   Make it Relaxing</a:t>
            </a:r>
            <a:endParaRPr sz="5400"/>
          </a:p>
        </p:txBody>
      </p:sp>
      <p:sp>
        <p:nvSpPr>
          <p:cNvPr id="89" name="Google Shape;89;g20794541bac_0_48"/>
          <p:cNvSpPr txBox="1"/>
          <p:nvPr/>
        </p:nvSpPr>
        <p:spPr>
          <a:xfrm>
            <a:off x="372225" y="2143125"/>
            <a:ext cx="3068100" cy="738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Community Coloring and Puzzle Spot</a:t>
            </a:r>
            <a:endParaRPr kumimoji="0"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7" name="Google Shape;87;g20794541bac_0_48" descr="Community Coloring and Puzzle Spot&#10;"/>
          <p:cNvPicPr preferRelativeResize="0"/>
          <p:nvPr/>
        </p:nvPicPr>
        <p:blipFill>
          <a:blip r:embed="rId3">
            <a:alphaModFix/>
          </a:blip>
          <a:stretch>
            <a:fillRect/>
          </a:stretch>
        </p:blipFill>
        <p:spPr>
          <a:xfrm>
            <a:off x="293225" y="3079375"/>
            <a:ext cx="3383923" cy="3227648"/>
          </a:xfrm>
          <a:prstGeom prst="rect">
            <a:avLst/>
          </a:prstGeom>
          <a:noFill/>
          <a:ln>
            <a:noFill/>
          </a:ln>
        </p:spPr>
      </p:pic>
      <p:sp>
        <p:nvSpPr>
          <p:cNvPr id="91" name="Google Shape;91;g20794541bac_0_48"/>
          <p:cNvSpPr txBox="1"/>
          <p:nvPr/>
        </p:nvSpPr>
        <p:spPr>
          <a:xfrm>
            <a:off x="4049375" y="2188250"/>
            <a:ext cx="3609600" cy="4926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Legos Space</a:t>
            </a:r>
            <a:endParaRPr kumimoji="0"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0" name="Google Shape;90;g20794541bac_0_48" descr="Lego space"/>
          <p:cNvPicPr preferRelativeResize="0"/>
          <p:nvPr/>
        </p:nvPicPr>
        <p:blipFill>
          <a:blip r:embed="rId4">
            <a:alphaModFix/>
          </a:blip>
          <a:stretch>
            <a:fillRect/>
          </a:stretch>
        </p:blipFill>
        <p:spPr>
          <a:xfrm>
            <a:off x="4066425" y="2858775"/>
            <a:ext cx="3795476" cy="3384325"/>
          </a:xfrm>
          <a:prstGeom prst="rect">
            <a:avLst/>
          </a:prstGeom>
          <a:noFill/>
          <a:ln>
            <a:noFill/>
          </a:ln>
        </p:spPr>
      </p:pic>
      <p:sp>
        <p:nvSpPr>
          <p:cNvPr id="85" name="Google Shape;85;g20794541bac_0_48"/>
          <p:cNvSpPr txBox="1">
            <a:spLocks noGrp="1"/>
          </p:cNvSpPr>
          <p:nvPr>
            <p:ph type="body" idx="1"/>
          </p:nvPr>
        </p:nvSpPr>
        <p:spPr>
          <a:xfrm>
            <a:off x="8087475" y="1669375"/>
            <a:ext cx="3266100" cy="1410000"/>
          </a:xfrm>
          <a:prstGeom prst="rect">
            <a:avLst/>
          </a:prstGeom>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1100"/>
              <a:buFont typeface="Arial"/>
              <a:buNone/>
            </a:pPr>
            <a:r>
              <a:rPr lang="en-US" sz="2400"/>
              <a:t>We watch live webcams of puppies! </a:t>
            </a:r>
            <a:endParaRPr sz="2400"/>
          </a:p>
          <a:p>
            <a:pPr marL="0" lvl="0" indent="0" algn="ctr" rtl="0">
              <a:lnSpc>
                <a:spcPct val="100000"/>
              </a:lnSpc>
              <a:spcBef>
                <a:spcPts val="0"/>
              </a:spcBef>
              <a:spcAft>
                <a:spcPts val="0"/>
              </a:spcAft>
              <a:buClr>
                <a:schemeClr val="dk1"/>
              </a:buClr>
              <a:buSzPts val="1100"/>
              <a:buFont typeface="Arial"/>
              <a:buNone/>
            </a:pPr>
            <a:r>
              <a:rPr lang="en-US" sz="1200"/>
              <a:t>https://explore.org/livecams</a:t>
            </a:r>
            <a:endParaRPr sz="1200"/>
          </a:p>
          <a:p>
            <a:pPr marL="0" lvl="0" indent="0" algn="l" rtl="0">
              <a:spcBef>
                <a:spcPts val="1000"/>
              </a:spcBef>
              <a:spcAft>
                <a:spcPts val="0"/>
              </a:spcAft>
              <a:buNone/>
            </a:pPr>
            <a:endParaRPr/>
          </a:p>
        </p:txBody>
      </p:sp>
      <p:pic>
        <p:nvPicPr>
          <p:cNvPr id="88" name="Google Shape;88;g20794541bac_0_48" descr="Live webcam of puppies"/>
          <p:cNvPicPr preferRelativeResize="0"/>
          <p:nvPr/>
        </p:nvPicPr>
        <p:blipFill>
          <a:blip r:embed="rId5">
            <a:alphaModFix/>
          </a:blip>
          <a:stretch>
            <a:fillRect/>
          </a:stretch>
        </p:blipFill>
        <p:spPr>
          <a:xfrm>
            <a:off x="8618138" y="2595850"/>
            <a:ext cx="2735439" cy="364725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g20794541bac_0_38"/>
          <p:cNvSpPr txBox="1">
            <a:spLocks noGrp="1"/>
          </p:cNvSpPr>
          <p:nvPr>
            <p:ph type="title"/>
          </p:nvPr>
        </p:nvSpPr>
        <p:spPr>
          <a:xfrm>
            <a:off x="838200" y="365125"/>
            <a:ext cx="10515600" cy="7971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endParaRPr dirty="0"/>
          </a:p>
          <a:p>
            <a:pPr marL="3657600" lvl="0" indent="0" algn="l" rtl="0">
              <a:spcBef>
                <a:spcPts val="0"/>
              </a:spcBef>
              <a:spcAft>
                <a:spcPts val="0"/>
              </a:spcAft>
              <a:buClr>
                <a:schemeClr val="dk1"/>
              </a:buClr>
              <a:buSzPct val="27808"/>
              <a:buFont typeface="Arial"/>
              <a:buNone/>
            </a:pPr>
            <a:r>
              <a:rPr lang="en-US" sz="3955" i="1" dirty="0"/>
              <a:t>Make it Warm</a:t>
            </a:r>
            <a:endParaRPr sz="5511" dirty="0"/>
          </a:p>
          <a:p>
            <a:pPr marL="0" lvl="0" indent="0" algn="l" rtl="0">
              <a:spcBef>
                <a:spcPts val="0"/>
              </a:spcBef>
              <a:spcAft>
                <a:spcPts val="0"/>
              </a:spcAft>
              <a:buClr>
                <a:schemeClr val="lt1"/>
              </a:buClr>
              <a:buSzPct val="100000"/>
              <a:buFont typeface="Arial"/>
              <a:buNone/>
            </a:pPr>
            <a:endParaRPr dirty="0"/>
          </a:p>
        </p:txBody>
      </p:sp>
      <p:grpSp>
        <p:nvGrpSpPr>
          <p:cNvPr id="2" name="Group 1" descr="Stoneham HS Library with new paintings and rugs">
            <a:extLst>
              <a:ext uri="{FF2B5EF4-FFF2-40B4-BE49-F238E27FC236}">
                <a16:creationId xmlns:a16="http://schemas.microsoft.com/office/drawing/2014/main" id="{D33F07D0-9301-41AD-9EF2-E5F0C122F6B1}"/>
              </a:ext>
            </a:extLst>
          </p:cNvPr>
          <p:cNvGrpSpPr/>
          <p:nvPr/>
        </p:nvGrpSpPr>
        <p:grpSpPr>
          <a:xfrm>
            <a:off x="6150825" y="1556200"/>
            <a:ext cx="5010550" cy="4879676"/>
            <a:chOff x="6150825" y="1556200"/>
            <a:chExt cx="5010550" cy="4879676"/>
          </a:xfrm>
        </p:grpSpPr>
        <p:pic>
          <p:nvPicPr>
            <p:cNvPr id="99" name="Google Shape;99;g20794541bac_0_38" descr="New paint and rugs image"/>
            <p:cNvPicPr preferRelativeResize="0"/>
            <p:nvPr/>
          </p:nvPicPr>
          <p:blipFill>
            <a:blip r:embed="rId3">
              <a:alphaModFix/>
            </a:blip>
            <a:stretch>
              <a:fillRect/>
            </a:stretch>
          </p:blipFill>
          <p:spPr>
            <a:xfrm>
              <a:off x="6150825" y="1556200"/>
              <a:ext cx="5010550" cy="4879676"/>
            </a:xfrm>
            <a:prstGeom prst="rect">
              <a:avLst/>
            </a:prstGeom>
            <a:noFill/>
            <a:ln>
              <a:noFill/>
            </a:ln>
          </p:spPr>
        </p:pic>
        <p:sp>
          <p:nvSpPr>
            <p:cNvPr id="101" name="Google Shape;101;g20794541bac_0_38"/>
            <p:cNvSpPr txBox="1"/>
            <p:nvPr/>
          </p:nvSpPr>
          <p:spPr>
            <a:xfrm>
              <a:off x="8146275" y="5054425"/>
              <a:ext cx="2214900" cy="9234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New Paint and Rugs </a:t>
              </a:r>
              <a:endParaRPr kumimoji="0"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descr="Stoneham Library Old Paint and Rugs">
            <a:extLst>
              <a:ext uri="{FF2B5EF4-FFF2-40B4-BE49-F238E27FC236}">
                <a16:creationId xmlns:a16="http://schemas.microsoft.com/office/drawing/2014/main" id="{2E647D8A-8958-4B38-B3FC-F35A3BA4E689}"/>
              </a:ext>
            </a:extLst>
          </p:cNvPr>
          <p:cNvGrpSpPr/>
          <p:nvPr/>
        </p:nvGrpSpPr>
        <p:grpSpPr>
          <a:xfrm>
            <a:off x="646875" y="1787975"/>
            <a:ext cx="4788224" cy="4571174"/>
            <a:chOff x="646875" y="1787975"/>
            <a:chExt cx="4788224" cy="4571174"/>
          </a:xfrm>
        </p:grpSpPr>
        <p:pic>
          <p:nvPicPr>
            <p:cNvPr id="98" name="Google Shape;98;g20794541bac_0_38" descr="Old Paint and rugs image "/>
            <p:cNvPicPr preferRelativeResize="0"/>
            <p:nvPr/>
          </p:nvPicPr>
          <p:blipFill>
            <a:blip r:embed="rId4">
              <a:alphaModFix/>
            </a:blip>
            <a:stretch>
              <a:fillRect/>
            </a:stretch>
          </p:blipFill>
          <p:spPr>
            <a:xfrm>
              <a:off x="646875" y="1787975"/>
              <a:ext cx="4788224" cy="4571174"/>
            </a:xfrm>
            <a:prstGeom prst="rect">
              <a:avLst/>
            </a:prstGeom>
            <a:noFill/>
            <a:ln>
              <a:noFill/>
            </a:ln>
          </p:spPr>
        </p:pic>
        <p:sp>
          <p:nvSpPr>
            <p:cNvPr id="100" name="Google Shape;100;g20794541bac_0_38"/>
            <p:cNvSpPr txBox="1"/>
            <p:nvPr/>
          </p:nvSpPr>
          <p:spPr>
            <a:xfrm>
              <a:off x="2444975" y="5234950"/>
              <a:ext cx="2990100" cy="507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prstClr val="white"/>
                  </a:solidFill>
                  <a:effectLst/>
                  <a:uLnTx/>
                  <a:uFillTx/>
                  <a:latin typeface="Calibri" panose="020F0502020204030204"/>
                  <a:ea typeface="+mn-ea"/>
                  <a:cs typeface="+mn-cs"/>
                </a:rPr>
                <a:t>Old Paint and Rugs </a:t>
              </a:r>
              <a:endParaRPr kumimoji="0" sz="21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Star: 5 Points 8">
            <a:extLst>
              <a:ext uri="{FF2B5EF4-FFF2-40B4-BE49-F238E27FC236}">
                <a16:creationId xmlns:a16="http://schemas.microsoft.com/office/drawing/2014/main" id="{314390AC-25B4-4092-A42C-CD9B67FD6EAB}"/>
              </a:ext>
              <a:ext uri="{C183D7F6-B498-43B3-948B-1728B52AA6E4}">
                <adec:decorative xmlns:adec="http://schemas.microsoft.com/office/drawing/2017/decorative" val="1"/>
              </a:ext>
            </a:extLst>
          </p:cNvPr>
          <p:cNvSpPr/>
          <p:nvPr/>
        </p:nvSpPr>
        <p:spPr>
          <a:xfrm>
            <a:off x="4641505" y="4165519"/>
            <a:ext cx="297231" cy="21342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90CF6E15-750C-4B18-9E0C-5C9670C57EAE}"/>
              </a:ext>
              <a:ext uri="{C183D7F6-B498-43B3-948B-1728B52AA6E4}">
                <adec:decorative xmlns:adec="http://schemas.microsoft.com/office/drawing/2017/decorative" val="1"/>
              </a:ext>
            </a:extLst>
          </p:cNvPr>
          <p:cNvSpPr/>
          <p:nvPr/>
        </p:nvSpPr>
        <p:spPr>
          <a:xfrm>
            <a:off x="4298369" y="4058805"/>
            <a:ext cx="297231" cy="21342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73AB572F-F185-42CC-AACB-93C5E3291321}"/>
              </a:ext>
              <a:ext uri="{C183D7F6-B498-43B3-948B-1728B52AA6E4}">
                <adec:decorative xmlns:adec="http://schemas.microsoft.com/office/drawing/2017/decorative" val="1"/>
              </a:ext>
            </a:extLst>
          </p:cNvPr>
          <p:cNvSpPr/>
          <p:nvPr/>
        </p:nvSpPr>
        <p:spPr>
          <a:xfrm>
            <a:off x="3310254" y="3845377"/>
            <a:ext cx="297231" cy="21342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84FDCF11-F3C0-401E-9917-AE7A3E30F39F}"/>
              </a:ext>
              <a:ext uri="{C183D7F6-B498-43B3-948B-1728B52AA6E4}">
                <adec:decorative xmlns:adec="http://schemas.microsoft.com/office/drawing/2017/decorative" val="1"/>
              </a:ext>
            </a:extLst>
          </p:cNvPr>
          <p:cNvSpPr/>
          <p:nvPr/>
        </p:nvSpPr>
        <p:spPr>
          <a:xfrm>
            <a:off x="2506545" y="3631949"/>
            <a:ext cx="297231" cy="21342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DBFEB233-7412-4010-BC38-E5E21D5D985A}"/>
              </a:ext>
              <a:ext uri="{C183D7F6-B498-43B3-948B-1728B52AA6E4}">
                <adec:decorative xmlns:adec="http://schemas.microsoft.com/office/drawing/2017/decorative" val="1"/>
              </a:ext>
            </a:extLst>
          </p:cNvPr>
          <p:cNvSpPr/>
          <p:nvPr/>
        </p:nvSpPr>
        <p:spPr>
          <a:xfrm>
            <a:off x="4492889" y="4288037"/>
            <a:ext cx="297231" cy="21342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DF5C9029-D9E9-4EA6-97FB-3F21BBE72458}"/>
              </a:ext>
              <a:ext uri="{C183D7F6-B498-43B3-948B-1728B52AA6E4}">
                <adec:decorative xmlns:adec="http://schemas.microsoft.com/office/drawing/2017/decorative" val="1"/>
              </a:ext>
            </a:extLst>
          </p:cNvPr>
          <p:cNvSpPr/>
          <p:nvPr/>
        </p:nvSpPr>
        <p:spPr>
          <a:xfrm>
            <a:off x="1956075" y="3782163"/>
            <a:ext cx="297231" cy="21342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5C40CA17-11A3-400B-ABFD-C5918A050589}"/>
              </a:ext>
              <a:ext uri="{C183D7F6-B498-43B3-948B-1728B52AA6E4}">
                <adec:decorative xmlns:adec="http://schemas.microsoft.com/office/drawing/2017/decorative" val="1"/>
              </a:ext>
            </a:extLst>
          </p:cNvPr>
          <p:cNvSpPr/>
          <p:nvPr/>
        </p:nvSpPr>
        <p:spPr>
          <a:xfrm>
            <a:off x="1807459" y="3629926"/>
            <a:ext cx="297231" cy="21342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76EFE215-8F44-4A72-A685-0DD0EB061C1F}"/>
              </a:ext>
              <a:ext uri="{C183D7F6-B498-43B3-948B-1728B52AA6E4}">
                <adec:decorative xmlns:adec="http://schemas.microsoft.com/office/drawing/2017/decorative" val="1"/>
              </a:ext>
            </a:extLst>
          </p:cNvPr>
          <p:cNvSpPr/>
          <p:nvPr/>
        </p:nvSpPr>
        <p:spPr>
          <a:xfrm>
            <a:off x="8195719" y="3799059"/>
            <a:ext cx="297231" cy="21342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8" name="Star: 5 Points 17">
            <a:extLst>
              <a:ext uri="{FF2B5EF4-FFF2-40B4-BE49-F238E27FC236}">
                <a16:creationId xmlns:a16="http://schemas.microsoft.com/office/drawing/2014/main" id="{1D72CE08-E17F-4126-9245-4B46FCEE370F}"/>
              </a:ext>
              <a:ext uri="{C183D7F6-B498-43B3-948B-1728B52AA6E4}">
                <adec:decorative xmlns:adec="http://schemas.microsoft.com/office/drawing/2017/decorative" val="1"/>
              </a:ext>
            </a:extLst>
          </p:cNvPr>
          <p:cNvSpPr/>
          <p:nvPr/>
        </p:nvSpPr>
        <p:spPr>
          <a:xfrm>
            <a:off x="10255335" y="4012487"/>
            <a:ext cx="539912" cy="27555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r: 5 Points 19">
            <a:extLst>
              <a:ext uri="{FF2B5EF4-FFF2-40B4-BE49-F238E27FC236}">
                <a16:creationId xmlns:a16="http://schemas.microsoft.com/office/drawing/2014/main" id="{4B17E40B-73AA-48B9-9BD9-82B2B7022D39}"/>
              </a:ext>
              <a:ext uri="{C183D7F6-B498-43B3-948B-1728B52AA6E4}">
                <adec:decorative xmlns:adec="http://schemas.microsoft.com/office/drawing/2017/decorative" val="1"/>
              </a:ext>
            </a:extLst>
          </p:cNvPr>
          <p:cNvSpPr/>
          <p:nvPr/>
        </p:nvSpPr>
        <p:spPr>
          <a:xfrm>
            <a:off x="9539609" y="3818933"/>
            <a:ext cx="297231" cy="21342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1" name="Star: 5 Points 20">
            <a:extLst>
              <a:ext uri="{FF2B5EF4-FFF2-40B4-BE49-F238E27FC236}">
                <a16:creationId xmlns:a16="http://schemas.microsoft.com/office/drawing/2014/main" id="{F7B7EBAD-2E25-4C7D-83A7-0738AB5FB179}"/>
              </a:ext>
              <a:ext uri="{C183D7F6-B498-43B3-948B-1728B52AA6E4}">
                <adec:decorative xmlns:adec="http://schemas.microsoft.com/office/drawing/2017/decorative" val="1"/>
              </a:ext>
            </a:extLst>
          </p:cNvPr>
          <p:cNvSpPr/>
          <p:nvPr/>
        </p:nvSpPr>
        <p:spPr>
          <a:xfrm>
            <a:off x="9253725" y="3833188"/>
            <a:ext cx="431730" cy="21342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 name="Rectangle 3">
            <a:extLst>
              <a:ext uri="{FF2B5EF4-FFF2-40B4-BE49-F238E27FC236}">
                <a16:creationId xmlns:a16="http://schemas.microsoft.com/office/drawing/2014/main" id="{7E0AA74C-CA9E-4638-A89E-424C241864D0}"/>
              </a:ext>
              <a:ext uri="{C183D7F6-B498-43B3-948B-1728B52AA6E4}">
                <adec:decorative xmlns:adec="http://schemas.microsoft.com/office/drawing/2017/decorative" val="1"/>
              </a:ext>
            </a:extLst>
          </p:cNvPr>
          <p:cNvSpPr/>
          <p:nvPr/>
        </p:nvSpPr>
        <p:spPr>
          <a:xfrm>
            <a:off x="6150825" y="5628443"/>
            <a:ext cx="773758" cy="807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8" name="Google Shape;108;g20794541bac_0_21"/>
          <p:cNvSpPr txBox="1">
            <a:spLocks noGrp="1"/>
          </p:cNvSpPr>
          <p:nvPr>
            <p:ph type="title"/>
          </p:nvPr>
        </p:nvSpPr>
        <p:spPr>
          <a:xfrm>
            <a:off x="838200" y="365126"/>
            <a:ext cx="10515600" cy="1042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rial"/>
              <a:buNone/>
            </a:pPr>
            <a:r>
              <a:rPr lang="en-US"/>
              <a:t>						     </a:t>
            </a:r>
            <a:r>
              <a:rPr lang="en-US" sz="3955" i="1"/>
              <a:t>Make it Fun</a:t>
            </a:r>
            <a:endParaRPr sz="3955" i="1"/>
          </a:p>
        </p:txBody>
      </p:sp>
      <p:pic>
        <p:nvPicPr>
          <p:cNvPr id="109" name="Google Shape;109;g20794541bac_0_21" descr="Shelves in library with games"/>
          <p:cNvPicPr preferRelativeResize="0"/>
          <p:nvPr/>
        </p:nvPicPr>
        <p:blipFill rotWithShape="1">
          <a:blip r:embed="rId3">
            <a:alphaModFix/>
          </a:blip>
          <a:srcRect/>
          <a:stretch/>
        </p:blipFill>
        <p:spPr>
          <a:xfrm>
            <a:off x="160075" y="2267450"/>
            <a:ext cx="4260388" cy="4258875"/>
          </a:xfrm>
          <a:prstGeom prst="rect">
            <a:avLst/>
          </a:prstGeom>
          <a:noFill/>
          <a:ln>
            <a:noFill/>
          </a:ln>
        </p:spPr>
      </p:pic>
      <p:pic>
        <p:nvPicPr>
          <p:cNvPr id="110" name="Google Shape;110;g20794541bac_0_21" descr="Students doing a puzzle "/>
          <p:cNvPicPr preferRelativeResize="0"/>
          <p:nvPr/>
        </p:nvPicPr>
        <p:blipFill>
          <a:blip r:embed="rId4">
            <a:alphaModFix/>
          </a:blip>
          <a:stretch>
            <a:fillRect/>
          </a:stretch>
        </p:blipFill>
        <p:spPr>
          <a:xfrm>
            <a:off x="4573363" y="2029013"/>
            <a:ext cx="3756100" cy="4735749"/>
          </a:xfrm>
          <a:prstGeom prst="rect">
            <a:avLst/>
          </a:prstGeom>
          <a:noFill/>
          <a:ln>
            <a:noFill/>
          </a:ln>
        </p:spPr>
      </p:pic>
      <p:pic>
        <p:nvPicPr>
          <p:cNvPr id="111" name="Google Shape;111;g20794541bac_0_21" descr="Student enjoying updated library "/>
          <p:cNvPicPr preferRelativeResize="0"/>
          <p:nvPr/>
        </p:nvPicPr>
        <p:blipFill>
          <a:blip r:embed="rId5">
            <a:alphaModFix/>
          </a:blip>
          <a:stretch>
            <a:fillRect/>
          </a:stretch>
        </p:blipFill>
        <p:spPr>
          <a:xfrm>
            <a:off x="8408400" y="1938075"/>
            <a:ext cx="3299823" cy="4771927"/>
          </a:xfrm>
          <a:prstGeom prst="rect">
            <a:avLst/>
          </a:prstGeom>
          <a:noFill/>
          <a:ln>
            <a:noFill/>
          </a:ln>
        </p:spPr>
      </p:pic>
      <p:sp>
        <p:nvSpPr>
          <p:cNvPr id="6" name="Star: 5 Points 5">
            <a:extLst>
              <a:ext uri="{FF2B5EF4-FFF2-40B4-BE49-F238E27FC236}">
                <a16:creationId xmlns:a16="http://schemas.microsoft.com/office/drawing/2014/main" id="{D3522209-F925-4436-86F9-F53F5728A200}"/>
              </a:ext>
              <a:ext uri="{C183D7F6-B498-43B3-948B-1728B52AA6E4}">
                <adec:decorative xmlns:adec="http://schemas.microsoft.com/office/drawing/2017/decorative" val="1"/>
              </a:ext>
            </a:extLst>
          </p:cNvPr>
          <p:cNvSpPr/>
          <p:nvPr/>
        </p:nvSpPr>
        <p:spPr>
          <a:xfrm>
            <a:off x="10157684" y="3064723"/>
            <a:ext cx="957159" cy="72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 name="Star: 5 Points 6">
            <a:extLst>
              <a:ext uri="{FF2B5EF4-FFF2-40B4-BE49-F238E27FC236}">
                <a16:creationId xmlns:a16="http://schemas.microsoft.com/office/drawing/2014/main" id="{9080C52E-3A46-4BD7-B9CB-3E1492E49435}"/>
              </a:ext>
              <a:ext uri="{C183D7F6-B498-43B3-948B-1728B52AA6E4}">
                <adec:decorative xmlns:adec="http://schemas.microsoft.com/office/drawing/2017/decorative" val="1"/>
              </a:ext>
            </a:extLst>
          </p:cNvPr>
          <p:cNvSpPr/>
          <p:nvPr/>
        </p:nvSpPr>
        <p:spPr>
          <a:xfrm>
            <a:off x="5045626" y="3341410"/>
            <a:ext cx="957159" cy="72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 name="Star: 5 Points 7">
            <a:extLst>
              <a:ext uri="{FF2B5EF4-FFF2-40B4-BE49-F238E27FC236}">
                <a16:creationId xmlns:a16="http://schemas.microsoft.com/office/drawing/2014/main" id="{FE42E7FA-41C2-452C-B354-D631C4027018}"/>
              </a:ext>
              <a:ext uri="{C183D7F6-B498-43B3-948B-1728B52AA6E4}">
                <adec:decorative xmlns:adec="http://schemas.microsoft.com/office/drawing/2017/decorative" val="1"/>
              </a:ext>
            </a:extLst>
          </p:cNvPr>
          <p:cNvSpPr/>
          <p:nvPr/>
        </p:nvSpPr>
        <p:spPr>
          <a:xfrm>
            <a:off x="6794526" y="3959761"/>
            <a:ext cx="957159" cy="72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9" name="Star: 5 Points 8">
            <a:extLst>
              <a:ext uri="{FF2B5EF4-FFF2-40B4-BE49-F238E27FC236}">
                <a16:creationId xmlns:a16="http://schemas.microsoft.com/office/drawing/2014/main" id="{8E1692B0-552D-463A-B7E8-9869296B6629}"/>
              </a:ext>
              <a:ext uri="{C183D7F6-B498-43B3-948B-1728B52AA6E4}">
                <adec:decorative xmlns:adec="http://schemas.microsoft.com/office/drawing/2017/decorative" val="1"/>
              </a:ext>
            </a:extLst>
          </p:cNvPr>
          <p:cNvSpPr/>
          <p:nvPr/>
        </p:nvSpPr>
        <p:spPr>
          <a:xfrm>
            <a:off x="7451241" y="2356436"/>
            <a:ext cx="957159" cy="72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 name="Star: 5 Points 9">
            <a:extLst>
              <a:ext uri="{FF2B5EF4-FFF2-40B4-BE49-F238E27FC236}">
                <a16:creationId xmlns:a16="http://schemas.microsoft.com/office/drawing/2014/main" id="{A8EEB5F5-5E98-445D-9B94-B62B4F0742FA}"/>
              </a:ext>
              <a:ext uri="{C183D7F6-B498-43B3-948B-1728B52AA6E4}">
                <adec:decorative xmlns:adec="http://schemas.microsoft.com/office/drawing/2017/decorative" val="1"/>
              </a:ext>
            </a:extLst>
          </p:cNvPr>
          <p:cNvSpPr/>
          <p:nvPr/>
        </p:nvSpPr>
        <p:spPr>
          <a:xfrm>
            <a:off x="6659116" y="2413400"/>
            <a:ext cx="957159" cy="72855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 name="Star: 5 Points 10">
            <a:extLst>
              <a:ext uri="{FF2B5EF4-FFF2-40B4-BE49-F238E27FC236}">
                <a16:creationId xmlns:a16="http://schemas.microsoft.com/office/drawing/2014/main" id="{4F8E6ED8-6167-4D97-A3E5-DAAF8B40C50A}"/>
              </a:ext>
              <a:ext uri="{C183D7F6-B498-43B3-948B-1728B52AA6E4}">
                <adec:decorative xmlns:adec="http://schemas.microsoft.com/office/drawing/2017/decorative" val="1"/>
              </a:ext>
            </a:extLst>
          </p:cNvPr>
          <p:cNvSpPr/>
          <p:nvPr/>
        </p:nvSpPr>
        <p:spPr>
          <a:xfrm>
            <a:off x="6611794" y="2856094"/>
            <a:ext cx="365464" cy="34282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21" name="Google Shape;121;g20794541bac_0_9"/>
          <p:cNvSpPr txBox="1">
            <a:spLocks noGrp="1"/>
          </p:cNvSpPr>
          <p:nvPr>
            <p:ph type="title" idx="4294967295"/>
          </p:nvPr>
        </p:nvSpPr>
        <p:spPr>
          <a:xfrm>
            <a:off x="1872425" y="225600"/>
            <a:ext cx="7659000" cy="1185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457200" marR="0" lvl="0" indent="0" algn="l" defTabSz="914400" rtl="0" eaLnBrk="1" fontAlgn="auto" latinLnBrk="0" hangingPunct="1">
              <a:lnSpc>
                <a:spcPct val="100000"/>
              </a:lnSpc>
              <a:spcBef>
                <a:spcPts val="1600"/>
              </a:spcBef>
              <a:spcAft>
                <a:spcPts val="0"/>
              </a:spcAft>
              <a:buClrTx/>
              <a:buSzTx/>
              <a:buFontTx/>
              <a:buNone/>
              <a:tabLst/>
              <a:defRPr/>
            </a:pPr>
            <a:r>
              <a:rPr kumimoji="0" lang="en-US" sz="3250" b="1" i="0" u="none" strike="noStrike" kern="1200" cap="none" spc="0" normalizeH="0" baseline="0" noProof="0" dirty="0">
                <a:ln>
                  <a:noFill/>
                </a:ln>
                <a:solidFill>
                  <a:schemeClr val="lt1"/>
                </a:solidFill>
                <a:effectLst/>
                <a:uLnTx/>
                <a:uFillTx/>
                <a:latin typeface="+mn-lt"/>
                <a:ea typeface="+mn-ea"/>
                <a:cs typeface="+mn-cs"/>
              </a:rPr>
              <a:t>Make it an alternative teaching space to the traditional classroom</a:t>
            </a:r>
            <a:endParaRPr kumimoji="0" lang="en-US" sz="2100" b="0" i="0" u="none" strike="noStrike" kern="1200" cap="none" spc="0" normalizeH="0" baseline="0" noProof="0" dirty="0">
              <a:ln>
                <a:noFill/>
              </a:ln>
              <a:solidFill>
                <a:schemeClr val="lt1"/>
              </a:solidFill>
              <a:effectLst/>
              <a:uLnTx/>
              <a:uFillTx/>
              <a:latin typeface="+mn-lt"/>
              <a:ea typeface="+mn-ea"/>
              <a:cs typeface="+mn-cs"/>
            </a:endParaRPr>
          </a:p>
        </p:txBody>
      </p:sp>
      <p:pic>
        <p:nvPicPr>
          <p:cNvPr id="120" name="Google Shape;120;g20794541bac_0_9" descr="Alternative use of space in library . Teacher teaching a class."/>
          <p:cNvPicPr preferRelativeResize="0"/>
          <p:nvPr/>
        </p:nvPicPr>
        <p:blipFill>
          <a:blip r:embed="rId3">
            <a:alphaModFix/>
          </a:blip>
          <a:stretch>
            <a:fillRect/>
          </a:stretch>
        </p:blipFill>
        <p:spPr>
          <a:xfrm>
            <a:off x="78952" y="2374162"/>
            <a:ext cx="4355425" cy="3265550"/>
          </a:xfrm>
          <a:prstGeom prst="rect">
            <a:avLst/>
          </a:prstGeom>
          <a:noFill/>
          <a:ln>
            <a:noFill/>
          </a:ln>
        </p:spPr>
      </p:pic>
      <p:pic>
        <p:nvPicPr>
          <p:cNvPr id="118" name="Google Shape;118;g20794541bac_0_9" descr="Green screen space"/>
          <p:cNvPicPr preferRelativeResize="0"/>
          <p:nvPr/>
        </p:nvPicPr>
        <p:blipFill>
          <a:blip r:embed="rId4">
            <a:alphaModFix/>
          </a:blip>
          <a:stretch>
            <a:fillRect/>
          </a:stretch>
        </p:blipFill>
        <p:spPr>
          <a:xfrm>
            <a:off x="4539447" y="2267200"/>
            <a:ext cx="4029728" cy="3365175"/>
          </a:xfrm>
          <a:prstGeom prst="rect">
            <a:avLst/>
          </a:prstGeom>
          <a:noFill/>
          <a:ln>
            <a:noFill/>
          </a:ln>
        </p:spPr>
      </p:pic>
      <p:pic>
        <p:nvPicPr>
          <p:cNvPr id="119" name="Google Shape;119;g20794541bac_0_9" descr="Alternative space in library "/>
          <p:cNvPicPr preferRelativeResize="0"/>
          <p:nvPr/>
        </p:nvPicPr>
        <p:blipFill>
          <a:blip r:embed="rId5">
            <a:alphaModFix/>
          </a:blip>
          <a:stretch>
            <a:fillRect/>
          </a:stretch>
        </p:blipFill>
        <p:spPr>
          <a:xfrm>
            <a:off x="8674250" y="2324337"/>
            <a:ext cx="3218725" cy="3365184"/>
          </a:xfrm>
          <a:prstGeom prst="rect">
            <a:avLst/>
          </a:prstGeom>
          <a:noFill/>
          <a:ln>
            <a:noFill/>
          </a:ln>
        </p:spPr>
      </p:pic>
      <p:sp>
        <p:nvSpPr>
          <p:cNvPr id="6" name="Star: 5 Points 5">
            <a:extLst>
              <a:ext uri="{FF2B5EF4-FFF2-40B4-BE49-F238E27FC236}">
                <a16:creationId xmlns:a16="http://schemas.microsoft.com/office/drawing/2014/main" id="{2E9A977C-222C-4AAB-8B6D-FC47AEC68D7F}"/>
              </a:ext>
              <a:ext uri="{C183D7F6-B498-43B3-948B-1728B52AA6E4}">
                <adec:decorative xmlns:adec="http://schemas.microsoft.com/office/drawing/2017/decorative" val="1"/>
              </a:ext>
            </a:extLst>
          </p:cNvPr>
          <p:cNvSpPr/>
          <p:nvPr/>
        </p:nvSpPr>
        <p:spPr>
          <a:xfrm>
            <a:off x="5923036" y="3879541"/>
            <a:ext cx="628685" cy="4472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 name="Star: 5 Points 6">
            <a:extLst>
              <a:ext uri="{FF2B5EF4-FFF2-40B4-BE49-F238E27FC236}">
                <a16:creationId xmlns:a16="http://schemas.microsoft.com/office/drawing/2014/main" id="{E7055652-6E42-49DF-A380-FC7DDDF8E0D1}"/>
              </a:ext>
              <a:ext uri="{C183D7F6-B498-43B3-948B-1728B52AA6E4}">
                <adec:decorative xmlns:adec="http://schemas.microsoft.com/office/drawing/2017/decorative" val="1"/>
              </a:ext>
            </a:extLst>
          </p:cNvPr>
          <p:cNvSpPr/>
          <p:nvPr/>
        </p:nvSpPr>
        <p:spPr>
          <a:xfrm>
            <a:off x="5168434" y="3116063"/>
            <a:ext cx="468888" cy="38425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 name="Star: 5 Points 7">
            <a:extLst>
              <a:ext uri="{FF2B5EF4-FFF2-40B4-BE49-F238E27FC236}">
                <a16:creationId xmlns:a16="http://schemas.microsoft.com/office/drawing/2014/main" id="{6D07B506-E5C2-4882-8020-396CCF5A96B6}"/>
              </a:ext>
              <a:ext uri="{C183D7F6-B498-43B3-948B-1728B52AA6E4}">
                <adec:decorative xmlns:adec="http://schemas.microsoft.com/office/drawing/2017/decorative" val="1"/>
              </a:ext>
            </a:extLst>
          </p:cNvPr>
          <p:cNvSpPr/>
          <p:nvPr/>
        </p:nvSpPr>
        <p:spPr>
          <a:xfrm>
            <a:off x="7874493" y="4580878"/>
            <a:ext cx="512776" cy="51889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9" name="Star: 5 Points 8">
            <a:extLst>
              <a:ext uri="{FF2B5EF4-FFF2-40B4-BE49-F238E27FC236}">
                <a16:creationId xmlns:a16="http://schemas.microsoft.com/office/drawing/2014/main" id="{85CDC95A-E807-407D-A67D-2BC95D9B87B3}"/>
              </a:ext>
              <a:ext uri="{C183D7F6-B498-43B3-948B-1728B52AA6E4}">
                <adec:decorative xmlns:adec="http://schemas.microsoft.com/office/drawing/2017/decorative" val="1"/>
              </a:ext>
            </a:extLst>
          </p:cNvPr>
          <p:cNvSpPr/>
          <p:nvPr/>
        </p:nvSpPr>
        <p:spPr>
          <a:xfrm>
            <a:off x="1970080" y="3963935"/>
            <a:ext cx="293726" cy="31849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 name="Star: 5 Points 9">
            <a:extLst>
              <a:ext uri="{FF2B5EF4-FFF2-40B4-BE49-F238E27FC236}">
                <a16:creationId xmlns:a16="http://schemas.microsoft.com/office/drawing/2014/main" id="{18378386-5DE0-4C29-BBA1-503EF1ED87B9}"/>
              </a:ext>
              <a:ext uri="{C183D7F6-B498-43B3-948B-1728B52AA6E4}">
                <adec:decorative xmlns:adec="http://schemas.microsoft.com/office/drawing/2017/decorative" val="1"/>
              </a:ext>
            </a:extLst>
          </p:cNvPr>
          <p:cNvSpPr/>
          <p:nvPr/>
        </p:nvSpPr>
        <p:spPr>
          <a:xfrm>
            <a:off x="837697" y="3784686"/>
            <a:ext cx="293726" cy="31849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 name="Star: 5 Points 10">
            <a:extLst>
              <a:ext uri="{FF2B5EF4-FFF2-40B4-BE49-F238E27FC236}">
                <a16:creationId xmlns:a16="http://schemas.microsoft.com/office/drawing/2014/main" id="{A3272E5D-AA42-4D8F-9ACA-4FF942D7D614}"/>
              </a:ext>
              <a:ext uri="{C183D7F6-B498-43B3-948B-1728B52AA6E4}">
                <adec:decorative xmlns:adec="http://schemas.microsoft.com/office/drawing/2017/decorative" val="1"/>
              </a:ext>
            </a:extLst>
          </p:cNvPr>
          <p:cNvSpPr/>
          <p:nvPr/>
        </p:nvSpPr>
        <p:spPr>
          <a:xfrm>
            <a:off x="2728825" y="3902934"/>
            <a:ext cx="293726" cy="31849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2" name="Star: 5 Points 11">
            <a:extLst>
              <a:ext uri="{FF2B5EF4-FFF2-40B4-BE49-F238E27FC236}">
                <a16:creationId xmlns:a16="http://schemas.microsoft.com/office/drawing/2014/main" id="{780D13CC-792E-4999-938E-E97E671975F9}"/>
              </a:ext>
              <a:ext uri="{C183D7F6-B498-43B3-948B-1728B52AA6E4}">
                <adec:decorative xmlns:adec="http://schemas.microsoft.com/office/drawing/2017/decorative" val="1"/>
              </a:ext>
            </a:extLst>
          </p:cNvPr>
          <p:cNvSpPr/>
          <p:nvPr/>
        </p:nvSpPr>
        <p:spPr>
          <a:xfrm>
            <a:off x="2978807" y="3947322"/>
            <a:ext cx="293726" cy="31849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3" name="Star: 5 Points 12">
            <a:extLst>
              <a:ext uri="{FF2B5EF4-FFF2-40B4-BE49-F238E27FC236}">
                <a16:creationId xmlns:a16="http://schemas.microsoft.com/office/drawing/2014/main" id="{0F8EDF8C-4429-4D9F-A6CD-8524EDA65D9B}"/>
              </a:ext>
              <a:ext uri="{C183D7F6-B498-43B3-948B-1728B52AA6E4}">
                <adec:decorative xmlns:adec="http://schemas.microsoft.com/office/drawing/2017/decorative" val="1"/>
              </a:ext>
            </a:extLst>
          </p:cNvPr>
          <p:cNvSpPr/>
          <p:nvPr/>
        </p:nvSpPr>
        <p:spPr>
          <a:xfrm>
            <a:off x="3155006" y="3963935"/>
            <a:ext cx="293726" cy="31849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4" name="Star: 5 Points 13">
            <a:extLst>
              <a:ext uri="{FF2B5EF4-FFF2-40B4-BE49-F238E27FC236}">
                <a16:creationId xmlns:a16="http://schemas.microsoft.com/office/drawing/2014/main" id="{A968C722-E467-43FA-A2D8-2955EDB808E2}"/>
              </a:ext>
              <a:ext uri="{C183D7F6-B498-43B3-948B-1728B52AA6E4}">
                <adec:decorative xmlns:adec="http://schemas.microsoft.com/office/drawing/2017/decorative" val="1"/>
              </a:ext>
            </a:extLst>
          </p:cNvPr>
          <p:cNvSpPr/>
          <p:nvPr/>
        </p:nvSpPr>
        <p:spPr>
          <a:xfrm>
            <a:off x="3563445" y="4011715"/>
            <a:ext cx="293726" cy="31849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5" name="Star: 5 Points 14">
            <a:extLst>
              <a:ext uri="{FF2B5EF4-FFF2-40B4-BE49-F238E27FC236}">
                <a16:creationId xmlns:a16="http://schemas.microsoft.com/office/drawing/2014/main" id="{8BAD47A9-14B2-4844-B42C-C8AFA2B31018}"/>
              </a:ext>
              <a:ext uri="{C183D7F6-B498-43B3-948B-1728B52AA6E4}">
                <adec:decorative xmlns:adec="http://schemas.microsoft.com/office/drawing/2017/decorative" val="1"/>
              </a:ext>
            </a:extLst>
          </p:cNvPr>
          <p:cNvSpPr/>
          <p:nvPr/>
        </p:nvSpPr>
        <p:spPr>
          <a:xfrm>
            <a:off x="3387246" y="4221426"/>
            <a:ext cx="293726" cy="31849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6" name="Star: 5 Points 15">
            <a:extLst>
              <a:ext uri="{FF2B5EF4-FFF2-40B4-BE49-F238E27FC236}">
                <a16:creationId xmlns:a16="http://schemas.microsoft.com/office/drawing/2014/main" id="{ECB9B53B-AB86-4967-98CB-C3449DCA50DE}"/>
              </a:ext>
              <a:ext uri="{C183D7F6-B498-43B3-948B-1728B52AA6E4}">
                <adec:decorative xmlns:adec="http://schemas.microsoft.com/office/drawing/2017/decorative" val="1"/>
              </a:ext>
            </a:extLst>
          </p:cNvPr>
          <p:cNvSpPr/>
          <p:nvPr/>
        </p:nvSpPr>
        <p:spPr>
          <a:xfrm>
            <a:off x="3971884" y="4151148"/>
            <a:ext cx="293726" cy="31849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7" name="Star: 5 Points 16">
            <a:extLst>
              <a:ext uri="{FF2B5EF4-FFF2-40B4-BE49-F238E27FC236}">
                <a16:creationId xmlns:a16="http://schemas.microsoft.com/office/drawing/2014/main" id="{0EC4668B-7F05-4B28-9DC6-E8FAED40E54B}"/>
              </a:ext>
              <a:ext uri="{C183D7F6-B498-43B3-948B-1728B52AA6E4}">
                <adec:decorative xmlns:adec="http://schemas.microsoft.com/office/drawing/2017/decorative" val="1"/>
              </a:ext>
            </a:extLst>
          </p:cNvPr>
          <p:cNvSpPr/>
          <p:nvPr/>
        </p:nvSpPr>
        <p:spPr>
          <a:xfrm>
            <a:off x="1426545" y="3943932"/>
            <a:ext cx="293726" cy="31849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8" name="Star: 5 Points 17">
            <a:extLst>
              <a:ext uri="{FF2B5EF4-FFF2-40B4-BE49-F238E27FC236}">
                <a16:creationId xmlns:a16="http://schemas.microsoft.com/office/drawing/2014/main" id="{4D0C8DBC-5FB8-4A6D-9567-D8FB1BA21BF7}"/>
              </a:ext>
              <a:ext uri="{C183D7F6-B498-43B3-948B-1728B52AA6E4}">
                <adec:decorative xmlns:adec="http://schemas.microsoft.com/office/drawing/2017/decorative" val="1"/>
              </a:ext>
            </a:extLst>
          </p:cNvPr>
          <p:cNvSpPr/>
          <p:nvPr/>
        </p:nvSpPr>
        <p:spPr>
          <a:xfrm>
            <a:off x="1141139" y="4121124"/>
            <a:ext cx="293726" cy="31849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7636A8-F771-4F95-B690-34EF1304A85D}"/>
              </a:ext>
            </a:extLst>
          </p:cNvPr>
          <p:cNvSpPr>
            <a:spLocks noGrp="1"/>
          </p:cNvSpPr>
          <p:nvPr>
            <p:ph type="title"/>
          </p:nvPr>
        </p:nvSpPr>
        <p:spPr/>
        <p:txBody>
          <a:bodyPr/>
          <a:lstStyle/>
          <a:p>
            <a:r>
              <a:rPr lang="en-US"/>
              <a:t>Introduction </a:t>
            </a:r>
          </a:p>
        </p:txBody>
      </p:sp>
      <p:sp>
        <p:nvSpPr>
          <p:cNvPr id="2" name="Content Placeholder 1">
            <a:extLst>
              <a:ext uri="{FF2B5EF4-FFF2-40B4-BE49-F238E27FC236}">
                <a16:creationId xmlns:a16="http://schemas.microsoft.com/office/drawing/2014/main" id="{F25A2AF8-3FF9-401B-95B6-6CD1983A34B7}"/>
              </a:ext>
            </a:extLst>
          </p:cNvPr>
          <p:cNvSpPr>
            <a:spLocks noGrp="1"/>
          </p:cNvSpPr>
          <p:nvPr>
            <p:ph idx="1"/>
          </p:nvPr>
        </p:nvSpPr>
        <p:spPr/>
        <p:txBody>
          <a:bodyPr vert="horz" lIns="91440" tIns="45720" rIns="91440" bIns="45720" rtlCol="0" anchor="t">
            <a:normAutofit/>
          </a:bodyPr>
          <a:lstStyle/>
          <a:p>
            <a:pPr marL="0" indent="0">
              <a:buNone/>
            </a:pPr>
            <a:r>
              <a:rPr lang="en-US" b="1">
                <a:latin typeface="Arial"/>
                <a:cs typeface="Arial"/>
              </a:rPr>
              <a:t>Marla De La Cruz</a:t>
            </a:r>
          </a:p>
          <a:p>
            <a:pPr marL="0" indent="0">
              <a:buNone/>
            </a:pPr>
            <a:endParaRPr lang="en-US" b="1">
              <a:latin typeface="Arial"/>
              <a:cs typeface="Arial"/>
            </a:endParaRPr>
          </a:p>
          <a:p>
            <a:pPr marL="0" indent="0">
              <a:buNone/>
            </a:pPr>
            <a:r>
              <a:rPr lang="en-US" b="1">
                <a:latin typeface="Arial"/>
                <a:cs typeface="Arial"/>
              </a:rPr>
              <a:t>Groton Dunstable Regional School District</a:t>
            </a:r>
          </a:p>
          <a:p>
            <a:pPr marL="0" indent="0">
              <a:buNone/>
            </a:pPr>
            <a:r>
              <a:rPr lang="en-US" b="1">
                <a:latin typeface="Arial"/>
                <a:cs typeface="Arial"/>
              </a:rPr>
              <a:t>District Coordinator of Behavioral and Mental Health </a:t>
            </a:r>
          </a:p>
        </p:txBody>
      </p:sp>
    </p:spTree>
    <p:extLst>
      <p:ext uri="{BB962C8B-B14F-4D97-AF65-F5344CB8AC3E}">
        <p14:creationId xmlns:p14="http://schemas.microsoft.com/office/powerpoint/2010/main" val="6763892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7636A8-F771-4F95-B690-34EF1304A85D}"/>
              </a:ext>
            </a:extLst>
          </p:cNvPr>
          <p:cNvSpPr>
            <a:spLocks noGrp="1"/>
          </p:cNvSpPr>
          <p:nvPr>
            <p:ph type="title"/>
          </p:nvPr>
        </p:nvSpPr>
        <p:spPr/>
        <p:txBody>
          <a:bodyPr/>
          <a:lstStyle/>
          <a:p>
            <a:r>
              <a:rPr lang="en-US"/>
              <a:t>Highlights</a:t>
            </a:r>
          </a:p>
        </p:txBody>
      </p:sp>
      <p:sp>
        <p:nvSpPr>
          <p:cNvPr id="2" name="Content Placeholder 1">
            <a:extLst>
              <a:ext uri="{FF2B5EF4-FFF2-40B4-BE49-F238E27FC236}">
                <a16:creationId xmlns:a16="http://schemas.microsoft.com/office/drawing/2014/main" id="{F25A2AF8-3FF9-401B-95B6-6CD1983A34B7}"/>
              </a:ext>
            </a:extLst>
          </p:cNvPr>
          <p:cNvSpPr>
            <a:spLocks noGrp="1"/>
          </p:cNvSpPr>
          <p:nvPr>
            <p:ph idx="1"/>
          </p:nvPr>
        </p:nvSpPr>
        <p:spPr/>
        <p:txBody>
          <a:bodyPr vert="horz" lIns="91440" tIns="45720" rIns="91440" bIns="45720" rtlCol="0" anchor="t">
            <a:normAutofit fontScale="92500" lnSpcReduction="10000"/>
          </a:bodyPr>
          <a:lstStyle/>
          <a:p>
            <a:pPr marL="0" indent="0">
              <a:buNone/>
            </a:pPr>
            <a:r>
              <a:rPr lang="en-US" b="1">
                <a:latin typeface="Arial"/>
                <a:cs typeface="Arial"/>
              </a:rPr>
              <a:t>Restructuring roles and responsibilities</a:t>
            </a:r>
          </a:p>
          <a:p>
            <a:pPr marL="0" indent="0">
              <a:buNone/>
            </a:pPr>
            <a:endParaRPr lang="en-US" b="1">
              <a:latin typeface="Arial"/>
              <a:cs typeface="Arial"/>
            </a:endParaRPr>
          </a:p>
          <a:p>
            <a:pPr marL="0" indent="0">
              <a:buNone/>
            </a:pPr>
            <a:r>
              <a:rPr lang="en-US" b="1">
                <a:latin typeface="Arial"/>
                <a:cs typeface="Arial"/>
              </a:rPr>
              <a:t>Refining systems and structures for procedures and data collection</a:t>
            </a:r>
          </a:p>
          <a:p>
            <a:pPr marL="0" indent="0">
              <a:buNone/>
            </a:pPr>
            <a:endParaRPr lang="en-US" b="1">
              <a:latin typeface="Arial"/>
              <a:cs typeface="Arial"/>
            </a:endParaRPr>
          </a:p>
          <a:p>
            <a:pPr marL="0" indent="0">
              <a:buNone/>
            </a:pPr>
            <a:r>
              <a:rPr lang="en-US" b="1">
                <a:latin typeface="Arial"/>
                <a:cs typeface="Arial"/>
              </a:rPr>
              <a:t>Increasing and expanding professional development/professional learning opportunities</a:t>
            </a:r>
          </a:p>
          <a:p>
            <a:pPr marL="0" indent="0">
              <a:buNone/>
            </a:pPr>
            <a:endParaRPr lang="en-US" b="1">
              <a:latin typeface="Arial"/>
              <a:cs typeface="Arial"/>
            </a:endParaRPr>
          </a:p>
          <a:p>
            <a:pPr marL="0" indent="0">
              <a:buNone/>
            </a:pPr>
            <a:r>
              <a:rPr lang="en-US" b="1">
                <a:latin typeface="Arial"/>
                <a:cs typeface="Arial"/>
              </a:rPr>
              <a:t>Rethinking and redoing mindfulness and instructional spaces</a:t>
            </a:r>
          </a:p>
          <a:p>
            <a:pPr marL="0" indent="0">
              <a:buNone/>
            </a:pPr>
            <a:endParaRPr lang="en-US" i="1">
              <a:latin typeface="Arial"/>
              <a:cs typeface="Arial"/>
            </a:endParaRPr>
          </a:p>
        </p:txBody>
      </p:sp>
    </p:spTree>
    <p:extLst>
      <p:ext uri="{BB962C8B-B14F-4D97-AF65-F5344CB8AC3E}">
        <p14:creationId xmlns:p14="http://schemas.microsoft.com/office/powerpoint/2010/main" val="15094380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Implementation</a:t>
            </a:r>
          </a:p>
        </p:txBody>
      </p:sp>
      <p:sp>
        <p:nvSpPr>
          <p:cNvPr id="2" name="Content Placeholder 1"/>
          <p:cNvSpPr>
            <a:spLocks noGrp="1"/>
          </p:cNvSpPr>
          <p:nvPr>
            <p:ph idx="1"/>
          </p:nvPr>
        </p:nvSpPr>
        <p:spPr/>
        <p:txBody>
          <a:bodyPr/>
          <a:lstStyle/>
          <a:p>
            <a:pPr marL="0" indent="0">
              <a:buNone/>
            </a:pPr>
            <a:r>
              <a:rPr lang="en-US" b="1"/>
              <a:t>Primary challenges: </a:t>
            </a:r>
          </a:p>
          <a:p>
            <a:pPr marL="0" indent="0">
              <a:buNone/>
            </a:pPr>
            <a:endParaRPr lang="en-US" b="1"/>
          </a:p>
          <a:p>
            <a:r>
              <a:rPr lang="en-US" b="1"/>
              <a:t>Limited room options for mindfulness spaces and instructional spaces allowing for more proactive measures</a:t>
            </a:r>
          </a:p>
          <a:p>
            <a:r>
              <a:rPr lang="en-US" b="1"/>
              <a:t>Hiring and retaining staff </a:t>
            </a:r>
          </a:p>
          <a:p>
            <a:r>
              <a:rPr lang="en-US" b="1"/>
              <a:t>Extent of time and resources available to promote unlearning and new learning for staff with so many competing priorities</a:t>
            </a:r>
          </a:p>
          <a:p>
            <a:pPr marL="0" indent="0">
              <a:buNone/>
            </a:pPr>
            <a:endParaRPr lang="en-US" i="1"/>
          </a:p>
        </p:txBody>
      </p:sp>
    </p:spTree>
    <p:extLst>
      <p:ext uri="{BB962C8B-B14F-4D97-AF65-F5344CB8AC3E}">
        <p14:creationId xmlns:p14="http://schemas.microsoft.com/office/powerpoint/2010/main" val="24215587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7636A8-F771-4F95-B690-34EF1304A85D}"/>
              </a:ext>
            </a:extLst>
          </p:cNvPr>
          <p:cNvSpPr>
            <a:spLocks noGrp="1"/>
          </p:cNvSpPr>
          <p:nvPr>
            <p:ph type="title"/>
          </p:nvPr>
        </p:nvSpPr>
        <p:spPr/>
        <p:txBody>
          <a:bodyPr/>
          <a:lstStyle/>
          <a:p>
            <a:r>
              <a:rPr lang="en-US" dirty="0">
                <a:latin typeface="Arial"/>
                <a:cs typeface="Arial"/>
              </a:rPr>
              <a:t>Implementation</a:t>
            </a:r>
            <a:endParaRPr lang="en-US" dirty="0"/>
          </a:p>
        </p:txBody>
      </p:sp>
      <p:sp>
        <p:nvSpPr>
          <p:cNvPr id="2" name="Content Placeholder 1">
            <a:extLst>
              <a:ext uri="{FF2B5EF4-FFF2-40B4-BE49-F238E27FC236}">
                <a16:creationId xmlns:a16="http://schemas.microsoft.com/office/drawing/2014/main" id="{F25A2AF8-3FF9-401B-95B6-6CD1983A34B7}"/>
              </a:ext>
            </a:extLst>
          </p:cNvPr>
          <p:cNvSpPr>
            <a:spLocks noGrp="1"/>
          </p:cNvSpPr>
          <p:nvPr>
            <p:ph idx="1"/>
          </p:nvPr>
        </p:nvSpPr>
        <p:spPr/>
        <p:txBody>
          <a:bodyPr vert="horz" lIns="91440" tIns="45720" rIns="91440" bIns="45720" rtlCol="0" anchor="t">
            <a:normAutofit fontScale="92500" lnSpcReduction="10000"/>
          </a:bodyPr>
          <a:lstStyle/>
          <a:p>
            <a:pPr marL="0" indent="0">
              <a:buNone/>
            </a:pPr>
            <a:r>
              <a:rPr lang="en-US" b="1"/>
              <a:t>Implementation highlights/What’s working:</a:t>
            </a:r>
          </a:p>
          <a:p>
            <a:pPr marL="0" indent="0">
              <a:buNone/>
            </a:pPr>
            <a:endParaRPr lang="en-US" b="1"/>
          </a:p>
          <a:p>
            <a:r>
              <a:rPr lang="en-US" b="1"/>
              <a:t>Development of positions focused on behavioral and mental health, and coordination of supports and services</a:t>
            </a:r>
          </a:p>
          <a:p>
            <a:r>
              <a:rPr lang="en-US" b="1"/>
              <a:t>Establishment of district-wide Call for Support data collection and review system, ongoing cycles of review</a:t>
            </a:r>
          </a:p>
          <a:p>
            <a:r>
              <a:rPr lang="en-US" b="1"/>
              <a:t>Multi-tiered Professional Development/Learning requirements and offerings</a:t>
            </a:r>
          </a:p>
          <a:p>
            <a:r>
              <a:rPr lang="en-US" b="1"/>
              <a:t>Mindfulness spaces, sensory seating options, materials to promote interactive play and self-regulation</a:t>
            </a:r>
          </a:p>
          <a:p>
            <a:pPr marL="0" indent="0">
              <a:buNone/>
            </a:pPr>
            <a:endParaRPr lang="en-US" i="1"/>
          </a:p>
          <a:p>
            <a:pPr marL="0" indent="0">
              <a:buNone/>
            </a:pPr>
            <a:endParaRPr lang="en-US" i="1"/>
          </a:p>
          <a:p>
            <a:pPr marL="0" indent="0">
              <a:buNone/>
            </a:pPr>
            <a:endParaRPr lang="en-US" i="1"/>
          </a:p>
        </p:txBody>
      </p:sp>
    </p:spTree>
    <p:extLst>
      <p:ext uri="{BB962C8B-B14F-4D97-AF65-F5344CB8AC3E}">
        <p14:creationId xmlns:p14="http://schemas.microsoft.com/office/powerpoint/2010/main" val="30349291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wall, indoor, colorful, cluttered&#10;">
            <a:extLst>
              <a:ext uri="{FF2B5EF4-FFF2-40B4-BE49-F238E27FC236}">
                <a16:creationId xmlns:a16="http://schemas.microsoft.com/office/drawing/2014/main" id="{3674A2CE-713A-4426-A412-88B3009D89A6}"/>
              </a:ext>
            </a:extLst>
          </p:cNvPr>
          <p:cNvPicPr>
            <a:picLocks noGrp="1" noChangeAspect="1"/>
          </p:cNvPicPr>
          <p:nvPr>
            <p:ph idx="1"/>
          </p:nvPr>
        </p:nvPicPr>
        <p:blipFill>
          <a:blip r:embed="rId3"/>
          <a:stretch>
            <a:fillRect/>
          </a:stretch>
        </p:blipFill>
        <p:spPr>
          <a:xfrm>
            <a:off x="4620639" y="1023499"/>
            <a:ext cx="3254007" cy="4811002"/>
          </a:xfrm>
        </p:spPr>
      </p:pic>
      <p:sp>
        <p:nvSpPr>
          <p:cNvPr id="3" name="Title 2">
            <a:extLst>
              <a:ext uri="{FF2B5EF4-FFF2-40B4-BE49-F238E27FC236}">
                <a16:creationId xmlns:a16="http://schemas.microsoft.com/office/drawing/2014/main" id="{144DFC28-8B8D-407E-AB2A-2812CC57E92D}"/>
              </a:ext>
            </a:extLst>
          </p:cNvPr>
          <p:cNvSpPr>
            <a:spLocks noGrp="1"/>
          </p:cNvSpPr>
          <p:nvPr>
            <p:ph type="title"/>
          </p:nvPr>
        </p:nvSpPr>
        <p:spPr>
          <a:xfrm>
            <a:off x="838200" y="-1042852"/>
            <a:ext cx="10515600" cy="1042852"/>
          </a:xfrm>
        </p:spPr>
        <p:txBody>
          <a:bodyPr vert="horz" lIns="91440" tIns="45720" rIns="91440" bIns="45720" rtlCol="0" anchor="b">
            <a:normAutofit/>
          </a:bodyPr>
          <a:lstStyle/>
          <a:p>
            <a:r>
              <a:rPr lang="en-US" dirty="0"/>
              <a:t>Student in </a:t>
            </a:r>
            <a:r>
              <a:rPr lang="en-US" dirty="0">
                <a:latin typeface="Arial"/>
                <a:cs typeface="Arial"/>
              </a:rPr>
              <a:t>Groton Dunstable</a:t>
            </a:r>
            <a:endParaRPr lang="en-US" dirty="0"/>
          </a:p>
        </p:txBody>
      </p:sp>
    </p:spTree>
    <p:custDataLst>
      <p:tags r:id="rId1"/>
    </p:custDataLst>
    <p:extLst>
      <p:ext uri="{BB962C8B-B14F-4D97-AF65-F5344CB8AC3E}">
        <p14:creationId xmlns:p14="http://schemas.microsoft.com/office/powerpoint/2010/main" val="22293721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FAECB-8DB9-6923-DAF2-C11C93F9DBAA}"/>
              </a:ext>
            </a:extLst>
          </p:cNvPr>
          <p:cNvSpPr>
            <a:spLocks noGrp="1"/>
          </p:cNvSpPr>
          <p:nvPr>
            <p:ph type="title"/>
          </p:nvPr>
        </p:nvSpPr>
        <p:spPr/>
        <p:txBody>
          <a:bodyPr/>
          <a:lstStyle/>
          <a:p>
            <a:r>
              <a:rPr lang="en-US" dirty="0"/>
              <a:t>Wrap-up and Q&amp;A</a:t>
            </a:r>
          </a:p>
        </p:txBody>
      </p:sp>
    </p:spTree>
    <p:extLst>
      <p:ext uri="{BB962C8B-B14F-4D97-AF65-F5344CB8AC3E}">
        <p14:creationId xmlns:p14="http://schemas.microsoft.com/office/powerpoint/2010/main" val="631491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6"/>
        <p:cNvGrpSpPr/>
        <p:nvPr/>
      </p:nvGrpSpPr>
      <p:grpSpPr>
        <a:xfrm>
          <a:off x="0" y="0"/>
          <a:ext cx="0" cy="0"/>
          <a:chOff x="0" y="0"/>
          <a:chExt cx="0" cy="0"/>
        </a:xfrm>
      </p:grpSpPr>
      <p:sp>
        <p:nvSpPr>
          <p:cNvPr id="227" name="Google Shape;227;p5">
            <a:extLst>
              <a:ext uri="{C183D7F6-B498-43B3-948B-1728B52AA6E4}">
                <adec:decorative xmlns:adec="http://schemas.microsoft.com/office/drawing/2017/decorative" val="1"/>
              </a:ext>
            </a:extLst>
          </p:cNvPr>
          <p:cNvSpPr/>
          <p:nvPr/>
        </p:nvSpPr>
        <p:spPr>
          <a:xfrm>
            <a:off x="0" y="0"/>
            <a:ext cx="1218631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8" name="Google Shape;228;p5">
            <a:extLst>
              <a:ext uri="{C183D7F6-B498-43B3-948B-1728B52AA6E4}">
                <adec:decorative xmlns:adec="http://schemas.microsoft.com/office/drawing/2017/decorative" val="1"/>
              </a:ext>
            </a:extLst>
          </p:cNvPr>
          <p:cNvSpPr/>
          <p:nvPr/>
        </p:nvSpPr>
        <p:spPr>
          <a:xfrm>
            <a:off x="79025"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9" name="Google Shape;229;p5" descr="Areas of Focus For Improved IEP Form"/>
          <p:cNvSpPr txBox="1">
            <a:spLocks noGrp="1"/>
          </p:cNvSpPr>
          <p:nvPr>
            <p:ph type="title" idx="4294967295"/>
          </p:nvPr>
        </p:nvSpPr>
        <p:spPr>
          <a:xfrm>
            <a:off x="517292" y="542925"/>
            <a:ext cx="3084513" cy="5772150"/>
          </a:xfrm>
          <a:prstGeom prst="rect">
            <a:avLst/>
          </a:prstGeom>
          <a:noFill/>
          <a:ln>
            <a:noFill/>
          </a:ln>
        </p:spPr>
        <p:txBody>
          <a:bodyPr spcFirstLastPara="1" wrap="square" lIns="91425" tIns="45700" rIns="91425" bIns="45700" anchor="ctr" anchorCtr="0">
            <a:normAutofit/>
          </a:bodyPr>
          <a:lstStyle/>
          <a:p>
            <a:pPr marL="0" lvl="0" indent="0" algn="ctr" rtl="0">
              <a:lnSpc>
                <a:spcPct val="85000"/>
              </a:lnSpc>
              <a:spcBef>
                <a:spcPts val="0"/>
              </a:spcBef>
              <a:spcAft>
                <a:spcPts val="0"/>
              </a:spcAft>
              <a:buClr>
                <a:srgbClr val="FFFFFF"/>
              </a:buClr>
              <a:buSzPts val="3600"/>
              <a:buFont typeface="Calibri"/>
              <a:buNone/>
            </a:pPr>
            <a:r>
              <a:rPr lang="en-US" sz="3600" dirty="0">
                <a:solidFill>
                  <a:srgbClr val="FFFFFF"/>
                </a:solidFill>
                <a:latin typeface="Libre Franklin"/>
                <a:ea typeface="Libre Franklin"/>
                <a:cs typeface="Libre Franklin"/>
                <a:sym typeface="Libre Franklin"/>
              </a:rPr>
              <a:t>Areas of Focus For Improved IEP Form</a:t>
            </a:r>
            <a:endParaRPr dirty="0">
              <a:latin typeface="Libre Franklin"/>
              <a:ea typeface="Libre Franklin"/>
              <a:cs typeface="Libre Franklin"/>
              <a:sym typeface="Libre Franklin"/>
            </a:endParaRPr>
          </a:p>
        </p:txBody>
      </p:sp>
      <p:sp>
        <p:nvSpPr>
          <p:cNvPr id="230" name="Google Shape;230;p5">
            <a:extLst>
              <a:ext uri="{C183D7F6-B498-43B3-948B-1728B52AA6E4}">
                <adec:decorative xmlns:adec="http://schemas.microsoft.com/office/drawing/2017/decorative" val="1"/>
              </a:ext>
            </a:extLst>
          </p:cNvPr>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aphicFrame>
        <p:nvGraphicFramePr>
          <p:cNvPr id="2" name="Diagram 1">
            <a:extLst>
              <a:ext uri="{FF2B5EF4-FFF2-40B4-BE49-F238E27FC236}">
                <a16:creationId xmlns:a16="http://schemas.microsoft.com/office/drawing/2014/main" id="{1C2C4899-244D-4F02-B71A-B02044CAF24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5006342"/>
              </p:ext>
            </p:extLst>
          </p:nvPr>
        </p:nvGraphicFramePr>
        <p:xfrm>
          <a:off x="3704734" y="226242"/>
          <a:ext cx="8344232" cy="64102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3593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assachusetts IEP Improvement Project Logo">
            <a:extLst>
              <a:ext uri="{FF2B5EF4-FFF2-40B4-BE49-F238E27FC236}">
                <a16:creationId xmlns:a16="http://schemas.microsoft.com/office/drawing/2014/main" id="{ABB40AE7-EB71-CE73-82F6-FCCE91854B5B}"/>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905" y="163808"/>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86D4E23-F409-4691-84CD-C0C52AD3F0C7}"/>
              </a:ext>
              <a:ext uri="{C183D7F6-B498-43B3-948B-1728B52AA6E4}">
                <adec:decorative xmlns:adec="http://schemas.microsoft.com/office/drawing/2017/decorative" val="0"/>
              </a:ext>
            </a:extLst>
          </p:cNvPr>
          <p:cNvSpPr>
            <a:spLocks noGrp="1"/>
          </p:cNvSpPr>
          <p:nvPr>
            <p:ph type="ctrTitle"/>
          </p:nvPr>
        </p:nvSpPr>
        <p:spPr>
          <a:xfrm>
            <a:off x="2219427" y="595088"/>
            <a:ext cx="9129339" cy="793932"/>
          </a:xfrm>
        </p:spPr>
        <p:txBody>
          <a:bodyPr>
            <a:normAutofit fontScale="90000"/>
          </a:bodyPr>
          <a:lstStyle/>
          <a:p>
            <a:r>
              <a:rPr lang="en-US" dirty="0">
                <a:solidFill>
                  <a:schemeClr val="bg1"/>
                </a:solidFill>
                <a:latin typeface="Arial"/>
                <a:cs typeface="Arial"/>
              </a:rPr>
              <a:t>IEP Improvement Process Timeline</a:t>
            </a:r>
            <a:endParaRPr lang="ru-RU" dirty="0">
              <a:solidFill>
                <a:schemeClr val="bg1"/>
              </a:solidFill>
              <a:latin typeface="Arial"/>
              <a:cs typeface="Arial"/>
            </a:endParaRPr>
          </a:p>
        </p:txBody>
      </p:sp>
      <p:sp>
        <p:nvSpPr>
          <p:cNvPr id="4" name="Text Placeholder 3">
            <a:extLst>
              <a:ext uri="{FF2B5EF4-FFF2-40B4-BE49-F238E27FC236}">
                <a16:creationId xmlns:a16="http://schemas.microsoft.com/office/drawing/2014/main" id="{CFA04035-833F-47A3-9B42-8D3A786CD66E}"/>
              </a:ext>
              <a:ext uri="{C183D7F6-B498-43B3-948B-1728B52AA6E4}">
                <adec:decorative xmlns:adec="http://schemas.microsoft.com/office/drawing/2017/decorative" val="0"/>
              </a:ext>
            </a:extLst>
          </p:cNvPr>
          <p:cNvSpPr>
            <a:spLocks noGrp="1"/>
          </p:cNvSpPr>
          <p:nvPr>
            <p:ph type="body" sz="quarter" idx="14"/>
          </p:nvPr>
        </p:nvSpPr>
        <p:spPr>
          <a:xfrm>
            <a:off x="1034553" y="2489256"/>
            <a:ext cx="1697037" cy="450850"/>
          </a:xfrm>
        </p:spPr>
        <p:txBody>
          <a:bodyPr/>
          <a:lstStyle/>
          <a:p>
            <a:r>
              <a:rPr lang="en-US" sz="2400">
                <a:solidFill>
                  <a:schemeClr val="tx1"/>
                </a:solidFill>
              </a:rPr>
              <a:t>Winter 2023</a:t>
            </a:r>
          </a:p>
        </p:txBody>
      </p:sp>
      <p:sp>
        <p:nvSpPr>
          <p:cNvPr id="9" name="Text Placeholder 8">
            <a:extLst>
              <a:ext uri="{FF2B5EF4-FFF2-40B4-BE49-F238E27FC236}">
                <a16:creationId xmlns:a16="http://schemas.microsoft.com/office/drawing/2014/main" id="{D627327C-3A41-4D1E-A5CE-D0A5F3281206}"/>
              </a:ext>
              <a:ext uri="{C183D7F6-B498-43B3-948B-1728B52AA6E4}">
                <adec:decorative xmlns:adec="http://schemas.microsoft.com/office/drawing/2017/decorative" val="0"/>
              </a:ext>
            </a:extLst>
          </p:cNvPr>
          <p:cNvSpPr>
            <a:spLocks noGrp="1"/>
          </p:cNvSpPr>
          <p:nvPr>
            <p:ph type="body" sz="quarter" idx="19"/>
          </p:nvPr>
        </p:nvSpPr>
        <p:spPr/>
        <p:txBody>
          <a:bodyPr/>
          <a:lstStyle/>
          <a:p>
            <a:r>
              <a:rPr lang="en-US" sz="2800">
                <a:solidFill>
                  <a:schemeClr val="accent1">
                    <a:lumMod val="75000"/>
                  </a:schemeClr>
                </a:solidFill>
              </a:rPr>
              <a:t>Finalize Forms and Tech Specs</a:t>
            </a:r>
            <a:endParaRPr lang="ru-RU" sz="2800">
              <a:solidFill>
                <a:schemeClr val="accent1">
                  <a:lumMod val="75000"/>
                </a:schemeClr>
              </a:solidFill>
            </a:endParaRPr>
          </a:p>
        </p:txBody>
      </p:sp>
      <p:sp>
        <p:nvSpPr>
          <p:cNvPr id="5" name="Text Placeholder 4">
            <a:extLst>
              <a:ext uri="{FF2B5EF4-FFF2-40B4-BE49-F238E27FC236}">
                <a16:creationId xmlns:a16="http://schemas.microsoft.com/office/drawing/2014/main" id="{2B969FF3-8FFE-4E02-8E2A-BEDDF86909EC}"/>
              </a:ext>
              <a:ext uri="{C183D7F6-B498-43B3-948B-1728B52AA6E4}">
                <adec:decorative xmlns:adec="http://schemas.microsoft.com/office/drawing/2017/decorative" val="0"/>
              </a:ext>
            </a:extLst>
          </p:cNvPr>
          <p:cNvSpPr>
            <a:spLocks noGrp="1"/>
          </p:cNvSpPr>
          <p:nvPr>
            <p:ph type="body" sz="quarter" idx="15"/>
          </p:nvPr>
        </p:nvSpPr>
        <p:spPr/>
        <p:txBody>
          <a:bodyPr/>
          <a:lstStyle/>
          <a:p>
            <a:r>
              <a:rPr lang="en-US" sz="2400">
                <a:solidFill>
                  <a:schemeClr val="tx1"/>
                </a:solidFill>
              </a:rPr>
              <a:t>Spring 2023</a:t>
            </a:r>
            <a:endParaRPr lang="ru-RU" sz="2400">
              <a:solidFill>
                <a:schemeClr val="tx1"/>
              </a:solidFill>
            </a:endParaRPr>
          </a:p>
        </p:txBody>
      </p:sp>
      <p:sp>
        <p:nvSpPr>
          <p:cNvPr id="10" name="Text Placeholder 9">
            <a:extLst>
              <a:ext uri="{FF2B5EF4-FFF2-40B4-BE49-F238E27FC236}">
                <a16:creationId xmlns:a16="http://schemas.microsoft.com/office/drawing/2014/main" id="{CD850A20-E11B-4BD8-8CD9-BF9B430BE6E0}"/>
              </a:ext>
              <a:ext uri="{C183D7F6-B498-43B3-948B-1728B52AA6E4}">
                <adec:decorative xmlns:adec="http://schemas.microsoft.com/office/drawing/2017/decorative" val="0"/>
              </a:ext>
            </a:extLst>
          </p:cNvPr>
          <p:cNvSpPr>
            <a:spLocks noGrp="1"/>
          </p:cNvSpPr>
          <p:nvPr>
            <p:ph type="body" sz="quarter" idx="20"/>
          </p:nvPr>
        </p:nvSpPr>
        <p:spPr/>
        <p:txBody>
          <a:bodyPr/>
          <a:lstStyle/>
          <a:p>
            <a:r>
              <a:rPr lang="en-US" sz="2800">
                <a:solidFill>
                  <a:schemeClr val="accent1">
                    <a:lumMod val="75000"/>
                  </a:schemeClr>
                </a:solidFill>
              </a:rPr>
              <a:t>Initial Training for Schools and Districts</a:t>
            </a:r>
            <a:endParaRPr lang="ru-RU" sz="2800">
              <a:solidFill>
                <a:schemeClr val="accent1">
                  <a:lumMod val="75000"/>
                </a:schemeClr>
              </a:solidFill>
            </a:endParaRPr>
          </a:p>
        </p:txBody>
      </p:sp>
      <p:sp>
        <p:nvSpPr>
          <p:cNvPr id="6" name="Text Placeholder 5">
            <a:extLst>
              <a:ext uri="{FF2B5EF4-FFF2-40B4-BE49-F238E27FC236}">
                <a16:creationId xmlns:a16="http://schemas.microsoft.com/office/drawing/2014/main" id="{1EB50FA0-8BDD-46C8-99F1-A2927A8655F8}"/>
              </a:ext>
              <a:ext uri="{C183D7F6-B498-43B3-948B-1728B52AA6E4}">
                <adec:decorative xmlns:adec="http://schemas.microsoft.com/office/drawing/2017/decorative" val="0"/>
              </a:ext>
            </a:extLst>
          </p:cNvPr>
          <p:cNvSpPr>
            <a:spLocks noGrp="1"/>
          </p:cNvSpPr>
          <p:nvPr>
            <p:ph type="body" sz="quarter" idx="16"/>
          </p:nvPr>
        </p:nvSpPr>
        <p:spPr>
          <a:xfrm>
            <a:off x="5153989" y="2494006"/>
            <a:ext cx="2077062" cy="450850"/>
          </a:xfrm>
        </p:spPr>
        <p:txBody>
          <a:bodyPr/>
          <a:lstStyle/>
          <a:p>
            <a:r>
              <a:rPr lang="en-US" sz="2400">
                <a:solidFill>
                  <a:schemeClr val="tx1"/>
                </a:solidFill>
              </a:rPr>
              <a:t>SY 23-24</a:t>
            </a:r>
          </a:p>
        </p:txBody>
      </p:sp>
      <p:sp>
        <p:nvSpPr>
          <p:cNvPr id="11" name="Text Placeholder 10">
            <a:extLst>
              <a:ext uri="{FF2B5EF4-FFF2-40B4-BE49-F238E27FC236}">
                <a16:creationId xmlns:a16="http://schemas.microsoft.com/office/drawing/2014/main" id="{7BE427F9-9DA3-442F-9E6F-54A21B401D50}"/>
              </a:ext>
              <a:ext uri="{C183D7F6-B498-43B3-948B-1728B52AA6E4}">
                <adec:decorative xmlns:adec="http://schemas.microsoft.com/office/drawing/2017/decorative" val="0"/>
              </a:ext>
            </a:extLst>
          </p:cNvPr>
          <p:cNvSpPr>
            <a:spLocks noGrp="1"/>
          </p:cNvSpPr>
          <p:nvPr>
            <p:ph type="body" sz="quarter" idx="21"/>
          </p:nvPr>
        </p:nvSpPr>
        <p:spPr/>
        <p:txBody>
          <a:bodyPr/>
          <a:lstStyle/>
          <a:p>
            <a:r>
              <a:rPr lang="en-US" sz="2800">
                <a:solidFill>
                  <a:schemeClr val="accent1">
                    <a:lumMod val="75000"/>
                  </a:schemeClr>
                </a:solidFill>
              </a:rPr>
              <a:t>Continued Training and Technical Assistance </a:t>
            </a:r>
            <a:endParaRPr lang="ru-RU" sz="2800">
              <a:solidFill>
                <a:schemeClr val="accent1">
                  <a:lumMod val="75000"/>
                </a:schemeClr>
              </a:solidFill>
            </a:endParaRPr>
          </a:p>
        </p:txBody>
      </p:sp>
      <p:sp>
        <p:nvSpPr>
          <p:cNvPr id="7" name="Text Placeholder 6">
            <a:extLst>
              <a:ext uri="{FF2B5EF4-FFF2-40B4-BE49-F238E27FC236}">
                <a16:creationId xmlns:a16="http://schemas.microsoft.com/office/drawing/2014/main" id="{53D9E183-E0BA-4EFB-909C-B21CDB329817}"/>
              </a:ext>
              <a:ext uri="{C183D7F6-B498-43B3-948B-1728B52AA6E4}">
                <adec:decorative xmlns:adec="http://schemas.microsoft.com/office/drawing/2017/decorative" val="0"/>
              </a:ext>
            </a:extLst>
          </p:cNvPr>
          <p:cNvSpPr>
            <a:spLocks noGrp="1"/>
          </p:cNvSpPr>
          <p:nvPr>
            <p:ph type="body" sz="quarter" idx="17"/>
          </p:nvPr>
        </p:nvSpPr>
        <p:spPr>
          <a:xfrm>
            <a:off x="7231051" y="2489256"/>
            <a:ext cx="1697037" cy="450850"/>
          </a:xfrm>
        </p:spPr>
        <p:txBody>
          <a:bodyPr/>
          <a:lstStyle/>
          <a:p>
            <a:r>
              <a:rPr lang="en-US" sz="2400">
                <a:solidFill>
                  <a:schemeClr val="tx1"/>
                </a:solidFill>
              </a:rPr>
              <a:t>Fall 2023</a:t>
            </a:r>
          </a:p>
        </p:txBody>
      </p:sp>
      <p:sp>
        <p:nvSpPr>
          <p:cNvPr id="12" name="Text Placeholder 11">
            <a:extLst>
              <a:ext uri="{FF2B5EF4-FFF2-40B4-BE49-F238E27FC236}">
                <a16:creationId xmlns:a16="http://schemas.microsoft.com/office/drawing/2014/main" id="{245462CD-F97C-4BB7-AF35-E94CC365952F}"/>
              </a:ext>
              <a:ext uri="{C183D7F6-B498-43B3-948B-1728B52AA6E4}">
                <adec:decorative xmlns:adec="http://schemas.microsoft.com/office/drawing/2017/decorative" val="0"/>
              </a:ext>
            </a:extLst>
          </p:cNvPr>
          <p:cNvSpPr>
            <a:spLocks noGrp="1"/>
          </p:cNvSpPr>
          <p:nvPr>
            <p:ph type="body" sz="quarter" idx="22"/>
          </p:nvPr>
        </p:nvSpPr>
        <p:spPr/>
        <p:txBody>
          <a:bodyPr/>
          <a:lstStyle/>
          <a:p>
            <a:r>
              <a:rPr lang="en-US" sz="2800">
                <a:solidFill>
                  <a:schemeClr val="accent1">
                    <a:lumMod val="75000"/>
                  </a:schemeClr>
                </a:solidFill>
              </a:rPr>
              <a:t>Schools and Districts May Begin Adopting the New Process and Form</a:t>
            </a:r>
            <a:endParaRPr lang="ru-RU" sz="2800">
              <a:solidFill>
                <a:schemeClr val="accent1">
                  <a:lumMod val="75000"/>
                </a:schemeClr>
              </a:solidFill>
            </a:endParaRPr>
          </a:p>
        </p:txBody>
      </p:sp>
      <p:sp>
        <p:nvSpPr>
          <p:cNvPr id="8" name="Text Placeholder 7">
            <a:extLst>
              <a:ext uri="{FF2B5EF4-FFF2-40B4-BE49-F238E27FC236}">
                <a16:creationId xmlns:a16="http://schemas.microsoft.com/office/drawing/2014/main" id="{6D2C7FD2-2A48-41BD-B107-E8DDA37CB1E0}"/>
              </a:ext>
              <a:ext uri="{C183D7F6-B498-43B3-948B-1728B52AA6E4}">
                <adec:decorative xmlns:adec="http://schemas.microsoft.com/office/drawing/2017/decorative" val="0"/>
              </a:ext>
            </a:extLst>
          </p:cNvPr>
          <p:cNvSpPr>
            <a:spLocks noGrp="1"/>
          </p:cNvSpPr>
          <p:nvPr>
            <p:ph type="body" sz="quarter" idx="18"/>
          </p:nvPr>
        </p:nvSpPr>
        <p:spPr/>
        <p:txBody>
          <a:bodyPr/>
          <a:lstStyle/>
          <a:p>
            <a:r>
              <a:rPr lang="en-US" sz="2400">
                <a:solidFill>
                  <a:schemeClr val="tx1"/>
                </a:solidFill>
              </a:rPr>
              <a:t>Fall 2024</a:t>
            </a:r>
            <a:endParaRPr lang="ru-RU" sz="2400">
              <a:solidFill>
                <a:schemeClr val="tx1"/>
              </a:solidFill>
            </a:endParaRPr>
          </a:p>
        </p:txBody>
      </p:sp>
      <p:sp>
        <p:nvSpPr>
          <p:cNvPr id="13" name="Text Placeholder 12">
            <a:extLst>
              <a:ext uri="{FF2B5EF4-FFF2-40B4-BE49-F238E27FC236}">
                <a16:creationId xmlns:a16="http://schemas.microsoft.com/office/drawing/2014/main" id="{81F78730-06AC-4CBB-B56A-013A42F5F6EC}"/>
              </a:ext>
              <a:ext uri="{C183D7F6-B498-43B3-948B-1728B52AA6E4}">
                <adec:decorative xmlns:adec="http://schemas.microsoft.com/office/drawing/2017/decorative" val="0"/>
              </a:ext>
            </a:extLst>
          </p:cNvPr>
          <p:cNvSpPr>
            <a:spLocks noGrp="1"/>
          </p:cNvSpPr>
          <p:nvPr>
            <p:ph type="body" sz="quarter" idx="23"/>
          </p:nvPr>
        </p:nvSpPr>
        <p:spPr/>
        <p:txBody>
          <a:bodyPr/>
          <a:lstStyle/>
          <a:p>
            <a:r>
              <a:rPr lang="en-US" sz="2800">
                <a:solidFill>
                  <a:schemeClr val="accent1">
                    <a:lumMod val="75000"/>
                  </a:schemeClr>
                </a:solidFill>
              </a:rPr>
              <a:t>Full Adoption Statewide</a:t>
            </a:r>
            <a:endParaRPr lang="ru-RU" sz="2800">
              <a:solidFill>
                <a:schemeClr val="accent1">
                  <a:lumMod val="75000"/>
                </a:schemeClr>
              </a:solidFill>
            </a:endParaRPr>
          </a:p>
        </p:txBody>
      </p:sp>
      <p:sp>
        <p:nvSpPr>
          <p:cNvPr id="20" name="Slide Number Placeholder 19">
            <a:extLst>
              <a:ext uri="{FF2B5EF4-FFF2-40B4-BE49-F238E27FC236}">
                <a16:creationId xmlns:a16="http://schemas.microsoft.com/office/drawing/2014/main" id="{6888DC6A-B73D-407F-A6AD-C17137CBADFB}"/>
              </a:ext>
              <a:ext uri="{C183D7F6-B498-43B3-948B-1728B52AA6E4}">
                <adec:decorative xmlns:adec="http://schemas.microsoft.com/office/drawing/2017/decorative" val="0"/>
              </a:ext>
            </a:extLst>
          </p:cNvPr>
          <p:cNvSpPr>
            <a:spLocks noGrp="1"/>
          </p:cNvSpPr>
          <p:nvPr>
            <p:ph type="sldNum" sz="quarter" idx="12"/>
          </p:nvPr>
        </p:nvSpPr>
        <p:spPr/>
        <p:txBody>
          <a:bodyPr/>
          <a:lstStyle/>
          <a:p>
            <a:r>
              <a:rPr lang="en-US"/>
              <a:t>0</a:t>
            </a:r>
            <a:fld id="{4F4E0FEE-E42D-435A-A441-DBC63D7AFC28}" type="slidenum">
              <a:rPr lang="ru-RU" smtClean="0"/>
              <a:t>6</a:t>
            </a:fld>
            <a:endParaRPr lang="ru-RU"/>
          </a:p>
        </p:txBody>
      </p:sp>
    </p:spTree>
    <p:extLst>
      <p:ext uri="{BB962C8B-B14F-4D97-AF65-F5344CB8AC3E}">
        <p14:creationId xmlns:p14="http://schemas.microsoft.com/office/powerpoint/2010/main" val="1147275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C69DA9C-416C-CDBF-1D36-CE85C7C44AA8}"/>
              </a:ext>
            </a:extLst>
          </p:cNvPr>
          <p:cNvSpPr>
            <a:spLocks noGrp="1"/>
          </p:cNvSpPr>
          <p:nvPr>
            <p:ph type="title"/>
          </p:nvPr>
        </p:nvSpPr>
        <p:spPr>
          <a:xfrm>
            <a:off x="934872" y="982272"/>
            <a:ext cx="3388419" cy="4560970"/>
          </a:xfrm>
        </p:spPr>
        <p:txBody>
          <a:bodyPr vert="horz" lIns="91440" tIns="45720" rIns="91440" bIns="45720" rtlCol="0" anchor="ctr">
            <a:normAutofit/>
          </a:bodyPr>
          <a:lstStyle/>
          <a:p>
            <a:r>
              <a:rPr lang="en-US" sz="4800" kern="1200">
                <a:solidFill>
                  <a:srgbClr val="FFFFFF"/>
                </a:solidFill>
                <a:latin typeface="+mj-lt"/>
                <a:ea typeface="+mj-ea"/>
                <a:cs typeface="+mj-cs"/>
              </a:rPr>
              <a:t>What are Coordinated Pandemic-Related Transition Services?</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E578C7F-A924-9689-A569-36AF798AAAFB}"/>
              </a:ext>
            </a:extLst>
          </p:cNvPr>
          <p:cNvSpPr>
            <a:spLocks noGrp="1"/>
          </p:cNvSpPr>
          <p:nvPr>
            <p:ph idx="1"/>
          </p:nvPr>
        </p:nvSpPr>
        <p:spPr>
          <a:xfrm>
            <a:off x="5221862" y="1719618"/>
            <a:ext cx="5948831" cy="4334629"/>
          </a:xfrm>
        </p:spPr>
        <p:txBody>
          <a:bodyPr vert="horz" lIns="91440" tIns="45720" rIns="91440" bIns="45720" rtlCol="0" anchor="ctr">
            <a:normAutofit/>
          </a:bodyPr>
          <a:lstStyle/>
          <a:p>
            <a:pPr marL="0"/>
            <a:r>
              <a:rPr lang="en-US">
                <a:solidFill>
                  <a:srgbClr val="FEFFFF"/>
                </a:solidFill>
                <a:latin typeface="+mn-lt"/>
                <a:cs typeface="+mn-cs"/>
              </a:rPr>
              <a:t>T</a:t>
            </a:r>
            <a:r>
              <a:rPr lang="en-US" b="0" i="0" u="none" strike="noStrike">
                <a:solidFill>
                  <a:srgbClr val="FEFFFF"/>
                </a:solidFill>
                <a:effectLst/>
                <a:latin typeface="+mn-lt"/>
                <a:cs typeface="+mn-cs"/>
              </a:rPr>
              <a:t>o address the needs of individuals with IEPs who reached or will reach age 22 during the COVID-19 pandemic, the Commonwealth has enacted Chapter 42 of the Acts of 2022 allocating $10 million for transition </a:t>
            </a:r>
            <a:r>
              <a:rPr lang="en-US" b="1" i="0" u="sng" strike="noStrike">
                <a:solidFill>
                  <a:srgbClr val="FEFFFF"/>
                </a:solidFill>
                <a:effectLst/>
                <a:latin typeface="+mn-lt"/>
                <a:cs typeface="+mn-cs"/>
              </a:rPr>
              <a:t>“services for individuals with disabilities that reached age 22 between March 10, 2020, and September 1, 2023, and were entitled to special education services up to age 22.”</a:t>
            </a:r>
            <a:endParaRPr lang="en-US" b="1" u="sng">
              <a:solidFill>
                <a:srgbClr val="FEFFFF"/>
              </a:solidFill>
              <a:latin typeface="+mn-lt"/>
              <a:cs typeface="+mn-cs"/>
            </a:endParaRPr>
          </a:p>
        </p:txBody>
      </p:sp>
    </p:spTree>
    <p:extLst>
      <p:ext uri="{BB962C8B-B14F-4D97-AF65-F5344CB8AC3E}">
        <p14:creationId xmlns:p14="http://schemas.microsoft.com/office/powerpoint/2010/main" val="215181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2C829A-46D4-E734-2137-9B914AED98AB}"/>
              </a:ext>
            </a:extLst>
          </p:cNvPr>
          <p:cNvSpPr>
            <a:spLocks noGrp="1"/>
          </p:cNvSpPr>
          <p:nvPr>
            <p:ph type="title"/>
          </p:nvPr>
        </p:nvSpPr>
        <p:spPr>
          <a:xfrm>
            <a:off x="804673" y="1445494"/>
            <a:ext cx="3616856" cy="4376572"/>
          </a:xfrm>
        </p:spPr>
        <p:txBody>
          <a:bodyPr vert="horz" lIns="91440" tIns="45720" rIns="91440" bIns="45720" rtlCol="0" anchor="ctr">
            <a:normAutofit/>
          </a:bodyPr>
          <a:lstStyle/>
          <a:p>
            <a:r>
              <a:rPr lang="en-US" sz="4800" kern="1200">
                <a:solidFill>
                  <a:schemeClr val="accent1">
                    <a:lumMod val="50000"/>
                  </a:schemeClr>
                </a:solidFill>
                <a:latin typeface="+mj-lt"/>
                <a:ea typeface="+mj-ea"/>
                <a:cs typeface="+mj-cs"/>
              </a:rPr>
              <a:t>Agencies Providing Services</a:t>
            </a:r>
            <a:br>
              <a:rPr lang="en-US" sz="4800" kern="1200">
                <a:solidFill>
                  <a:schemeClr val="tx1"/>
                </a:solidFill>
                <a:latin typeface="+mj-lt"/>
                <a:ea typeface="+mj-ea"/>
                <a:cs typeface="+mj-cs"/>
              </a:rPr>
            </a:br>
            <a:endParaRPr lang="en-US" sz="4800" kern="1200">
              <a:solidFill>
                <a:schemeClr val="tx1"/>
              </a:solidFill>
              <a:latin typeface="+mj-lt"/>
              <a:ea typeface="+mj-ea"/>
              <a:cs typeface="+mj-cs"/>
            </a:endParaRPr>
          </a:p>
        </p:txBody>
      </p:sp>
      <p:sp>
        <p:nvSpPr>
          <p:cNvPr id="10" name="Freeform: Shape 9">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21D13068-3E68-A566-70D2-340EAB59A495}"/>
              </a:ext>
            </a:extLst>
          </p:cNvPr>
          <p:cNvSpPr>
            <a:spLocks noGrp="1"/>
          </p:cNvSpPr>
          <p:nvPr>
            <p:ph idx="1"/>
          </p:nvPr>
        </p:nvSpPr>
        <p:spPr>
          <a:xfrm>
            <a:off x="6096000" y="223737"/>
            <a:ext cx="5501834" cy="6177064"/>
          </a:xfrm>
        </p:spPr>
        <p:txBody>
          <a:bodyPr vert="horz" lIns="91440" tIns="45720" rIns="91440" bIns="45720" rtlCol="0" anchor="ctr">
            <a:noAutofit/>
          </a:bodyPr>
          <a:lstStyle/>
          <a:p>
            <a:pPr marL="0" fontAlgn="base"/>
            <a:r>
              <a:rPr lang="en-US" sz="2400" b="0" i="0" u="none" strike="noStrike">
                <a:solidFill>
                  <a:schemeClr val="accent1">
                    <a:lumMod val="50000"/>
                  </a:schemeClr>
                </a:solidFill>
                <a:effectLst/>
                <a:latin typeface="+mn-lt"/>
                <a:cs typeface="+mn-cs"/>
              </a:rPr>
              <a:t>The Department is currently collaborating with state agencies that provide adult services to qualifying individuals with disabilities.</a:t>
            </a:r>
            <a:r>
              <a:rPr lang="en-US" sz="2400" b="0" i="0">
                <a:solidFill>
                  <a:schemeClr val="accent1">
                    <a:lumMod val="50000"/>
                  </a:schemeClr>
                </a:solidFill>
                <a:effectLst/>
                <a:latin typeface="+mn-lt"/>
                <a:cs typeface="+mn-cs"/>
              </a:rPr>
              <a:t>​</a:t>
            </a:r>
          </a:p>
          <a:p>
            <a:pPr lvl="1" fontAlgn="base"/>
            <a:r>
              <a:rPr lang="en-US" b="0" i="0" u="none" strike="noStrike">
                <a:solidFill>
                  <a:schemeClr val="accent1">
                    <a:lumMod val="50000"/>
                  </a:schemeClr>
                </a:solidFill>
                <a:effectLst/>
                <a:latin typeface="+mn-lt"/>
                <a:cs typeface="+mn-cs"/>
              </a:rPr>
              <a:t>Department of Developmental Services (DDS)</a:t>
            </a:r>
            <a:r>
              <a:rPr lang="en-US" b="0" i="0">
                <a:solidFill>
                  <a:schemeClr val="accent1">
                    <a:lumMod val="50000"/>
                  </a:schemeClr>
                </a:solidFill>
                <a:effectLst/>
                <a:latin typeface="+mn-lt"/>
                <a:cs typeface="+mn-cs"/>
              </a:rPr>
              <a:t>​</a:t>
            </a:r>
          </a:p>
          <a:p>
            <a:pPr lvl="1" fontAlgn="base"/>
            <a:r>
              <a:rPr lang="en-US" b="0" i="0" u="none" strike="noStrike">
                <a:solidFill>
                  <a:schemeClr val="accent1">
                    <a:lumMod val="50000"/>
                  </a:schemeClr>
                </a:solidFill>
                <a:effectLst/>
                <a:latin typeface="+mn-lt"/>
                <a:cs typeface="+mn-cs"/>
              </a:rPr>
              <a:t>Massachusetts Rehabilitation Commission (MRC)</a:t>
            </a:r>
            <a:r>
              <a:rPr lang="en-US" b="0" i="0">
                <a:solidFill>
                  <a:schemeClr val="accent1">
                    <a:lumMod val="50000"/>
                  </a:schemeClr>
                </a:solidFill>
                <a:effectLst/>
                <a:latin typeface="+mn-lt"/>
                <a:cs typeface="+mn-cs"/>
              </a:rPr>
              <a:t>​</a:t>
            </a:r>
          </a:p>
          <a:p>
            <a:pPr lvl="1" fontAlgn="base"/>
            <a:r>
              <a:rPr lang="en-US" b="0" i="0" u="none" strike="noStrike">
                <a:solidFill>
                  <a:schemeClr val="accent1">
                    <a:lumMod val="50000"/>
                  </a:schemeClr>
                </a:solidFill>
                <a:effectLst/>
                <a:latin typeface="+mn-lt"/>
                <a:cs typeface="+mn-cs"/>
              </a:rPr>
              <a:t>Massachusetts Commission for the Blind (MCB)</a:t>
            </a:r>
            <a:r>
              <a:rPr lang="en-US" b="0" i="0">
                <a:solidFill>
                  <a:schemeClr val="accent1">
                    <a:lumMod val="50000"/>
                  </a:schemeClr>
                </a:solidFill>
                <a:effectLst/>
                <a:latin typeface="+mn-lt"/>
                <a:cs typeface="+mn-cs"/>
              </a:rPr>
              <a:t>​</a:t>
            </a:r>
          </a:p>
          <a:p>
            <a:pPr lvl="1" fontAlgn="base"/>
            <a:r>
              <a:rPr lang="en-US" b="0" i="0" u="none" strike="noStrike">
                <a:solidFill>
                  <a:schemeClr val="accent1">
                    <a:lumMod val="50000"/>
                  </a:schemeClr>
                </a:solidFill>
                <a:effectLst/>
                <a:latin typeface="+mn-lt"/>
                <a:cs typeface="+mn-cs"/>
              </a:rPr>
              <a:t>Massachusetts Inclusive Concurrent Enrollment Initiative (MAICEI)</a:t>
            </a:r>
            <a:endParaRPr lang="en-US" b="0" i="0">
              <a:solidFill>
                <a:schemeClr val="accent1">
                  <a:lumMod val="50000"/>
                </a:schemeClr>
              </a:solidFill>
              <a:effectLst/>
              <a:latin typeface="+mn-lt"/>
              <a:cs typeface="+mn-cs"/>
            </a:endParaRPr>
          </a:p>
          <a:p>
            <a:pPr marL="0" fontAlgn="base"/>
            <a:r>
              <a:rPr lang="en-US" sz="2400" b="0" i="0" u="none" strike="noStrike">
                <a:solidFill>
                  <a:schemeClr val="accent1">
                    <a:lumMod val="50000"/>
                  </a:schemeClr>
                </a:solidFill>
                <a:effectLst/>
                <a:latin typeface="+mn-lt"/>
                <a:cs typeface="+mn-cs"/>
              </a:rPr>
              <a:t>These agencies will expand their services to provide supports for eligible young adults. </a:t>
            </a:r>
            <a:endParaRPr lang="en-US" sz="2400" b="0" i="0">
              <a:solidFill>
                <a:schemeClr val="accent1">
                  <a:lumMod val="50000"/>
                </a:schemeClr>
              </a:solidFill>
              <a:effectLst/>
              <a:latin typeface="+mn-lt"/>
              <a:cs typeface="+mn-cs"/>
            </a:endParaRPr>
          </a:p>
        </p:txBody>
      </p:sp>
    </p:spTree>
    <p:extLst>
      <p:ext uri="{BB962C8B-B14F-4D97-AF65-F5344CB8AC3E}">
        <p14:creationId xmlns:p14="http://schemas.microsoft.com/office/powerpoint/2010/main" val="200690301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2215C-BFD8-5049-8C86-A7DCAA965350}"/>
              </a:ext>
            </a:extLst>
          </p:cNvPr>
          <p:cNvSpPr>
            <a:spLocks noGrp="1"/>
          </p:cNvSpPr>
          <p:nvPr>
            <p:ph type="title"/>
          </p:nvPr>
        </p:nvSpPr>
        <p:spPr/>
        <p:txBody>
          <a:bodyPr>
            <a:normAutofit/>
          </a:bodyPr>
          <a:lstStyle/>
          <a:p>
            <a:r>
              <a:rPr lang="en-US" sz="4800">
                <a:latin typeface="+mj-lt"/>
              </a:rPr>
              <a:t>How can you help?</a:t>
            </a:r>
          </a:p>
        </p:txBody>
      </p:sp>
      <p:sp>
        <p:nvSpPr>
          <p:cNvPr id="2" name="Content Placeholder 1">
            <a:extLst>
              <a:ext uri="{FF2B5EF4-FFF2-40B4-BE49-F238E27FC236}">
                <a16:creationId xmlns:a16="http://schemas.microsoft.com/office/drawing/2014/main" id="{75F77C0A-F34B-2B3F-484B-7459BE442120}"/>
              </a:ext>
            </a:extLst>
          </p:cNvPr>
          <p:cNvSpPr>
            <a:spLocks noGrp="1"/>
          </p:cNvSpPr>
          <p:nvPr>
            <p:ph idx="1"/>
          </p:nvPr>
        </p:nvSpPr>
        <p:spPr>
          <a:xfrm>
            <a:off x="262647" y="1799618"/>
            <a:ext cx="11091153" cy="4922196"/>
          </a:xfrm>
        </p:spPr>
        <p:txBody>
          <a:bodyPr>
            <a:normAutofit fontScale="32500" lnSpcReduction="20000"/>
          </a:bodyPr>
          <a:lstStyle/>
          <a:p>
            <a:pPr marL="0" indent="0">
              <a:buNone/>
            </a:pPr>
            <a:endParaRPr lang="en-US" dirty="0"/>
          </a:p>
          <a:p>
            <a:r>
              <a:rPr lang="en-US" sz="5000" dirty="0">
                <a:latin typeface="+mn-lt"/>
              </a:rPr>
              <a:t>An email was sent to districts with individuals eligible for these supports</a:t>
            </a:r>
          </a:p>
          <a:p>
            <a:pPr lvl="1"/>
            <a:r>
              <a:rPr lang="en-US" sz="5000" dirty="0">
                <a:latin typeface="+mn-lt"/>
              </a:rPr>
              <a:t>Check the Security Portal - DropBox Central – Stater Performance Plan for a list of eligible young adults</a:t>
            </a:r>
          </a:p>
          <a:p>
            <a:endParaRPr lang="en-US" sz="5000" dirty="0">
              <a:latin typeface="+mn-lt"/>
            </a:endParaRPr>
          </a:p>
          <a:p>
            <a:r>
              <a:rPr lang="en-US" sz="5000" dirty="0">
                <a:latin typeface="+mn-lt"/>
              </a:rPr>
              <a:t>Share </a:t>
            </a:r>
            <a:r>
              <a:rPr lang="en-US" sz="5000" dirty="0">
                <a:latin typeface="+mn-lt"/>
                <a:hlinkClick r:id="rId2"/>
              </a:rPr>
              <a:t>information</a:t>
            </a:r>
            <a:r>
              <a:rPr lang="en-US" sz="5000" dirty="0">
                <a:latin typeface="+mn-lt"/>
              </a:rPr>
              <a:t> about the services with: </a:t>
            </a:r>
          </a:p>
          <a:p>
            <a:pPr lvl="1"/>
            <a:r>
              <a:rPr lang="en-US" sz="5000" dirty="0">
                <a:latin typeface="+mn-lt"/>
              </a:rPr>
              <a:t>The young adult and their family</a:t>
            </a:r>
          </a:p>
          <a:p>
            <a:pPr lvl="2"/>
            <a:r>
              <a:rPr lang="en-US" sz="5000" dirty="0">
                <a:latin typeface="+mn-lt"/>
              </a:rPr>
              <a:t>They can call the FCSN to get more information:  </a:t>
            </a:r>
            <a:r>
              <a:rPr lang="en-US" sz="5000" b="1" i="0" u="none" strike="noStrike" dirty="0">
                <a:solidFill>
                  <a:srgbClr val="B82525"/>
                </a:solidFill>
                <a:effectLst/>
                <a:latin typeface="+mn-lt"/>
                <a:hlinkClick r:id="rId3"/>
              </a:rPr>
              <a:t>(617) 236-7210</a:t>
            </a:r>
            <a:r>
              <a:rPr lang="en-US" sz="5000" b="1" i="0" dirty="0">
                <a:solidFill>
                  <a:srgbClr val="414141"/>
                </a:solidFill>
                <a:effectLst/>
                <a:latin typeface="+mn-lt"/>
              </a:rPr>
              <a:t>, </a:t>
            </a:r>
            <a:r>
              <a:rPr lang="en-US" sz="5000" b="1" i="0" u="none" strike="noStrike" dirty="0">
                <a:solidFill>
                  <a:srgbClr val="B82525"/>
                </a:solidFill>
                <a:effectLst/>
                <a:latin typeface="+mn-lt"/>
                <a:hlinkClick r:id="rId4"/>
              </a:rPr>
              <a:t>(800) 331-0688</a:t>
            </a:r>
            <a:r>
              <a:rPr lang="en-US" sz="5000" b="1" i="0" dirty="0">
                <a:solidFill>
                  <a:srgbClr val="414141"/>
                </a:solidFill>
                <a:effectLst/>
                <a:latin typeface="+mn-lt"/>
              </a:rPr>
              <a:t> </a:t>
            </a:r>
            <a:endParaRPr lang="en-US" sz="5000" dirty="0">
              <a:latin typeface="+mn-lt"/>
            </a:endParaRPr>
          </a:p>
          <a:p>
            <a:pPr lvl="1"/>
            <a:endParaRPr lang="en-US" sz="5000" dirty="0">
              <a:latin typeface="+mn-lt"/>
            </a:endParaRPr>
          </a:p>
          <a:p>
            <a:pPr lvl="1"/>
            <a:r>
              <a:rPr lang="en-US" sz="5000" dirty="0">
                <a:latin typeface="+mn-lt"/>
              </a:rPr>
              <a:t>Local community organizations, such as….</a:t>
            </a:r>
          </a:p>
          <a:p>
            <a:pPr lvl="2"/>
            <a:r>
              <a:rPr lang="en-US" sz="5000" dirty="0">
                <a:latin typeface="+mn-lt"/>
              </a:rPr>
              <a:t>Your social media platforms</a:t>
            </a:r>
          </a:p>
          <a:p>
            <a:pPr lvl="2"/>
            <a:r>
              <a:rPr lang="en-US" sz="5000" dirty="0">
                <a:latin typeface="+mn-lt"/>
              </a:rPr>
              <a:t>Towns social media platforms</a:t>
            </a:r>
          </a:p>
          <a:p>
            <a:pPr lvl="2"/>
            <a:r>
              <a:rPr lang="en-US" sz="5000" dirty="0">
                <a:latin typeface="+mn-lt"/>
              </a:rPr>
              <a:t>Parks and Recreation department</a:t>
            </a:r>
          </a:p>
          <a:p>
            <a:pPr lvl="2"/>
            <a:r>
              <a:rPr lang="en-US" sz="5000" dirty="0">
                <a:latin typeface="+mn-lt"/>
              </a:rPr>
              <a:t>YMCA/YWCA</a:t>
            </a:r>
          </a:p>
          <a:p>
            <a:pPr lvl="2"/>
            <a:r>
              <a:rPr lang="en-US" sz="5000" dirty="0">
                <a:latin typeface="+mn-lt"/>
              </a:rPr>
              <a:t>Community Action</a:t>
            </a:r>
          </a:p>
          <a:p>
            <a:pPr lvl="2"/>
            <a:r>
              <a:rPr lang="en-US" sz="5000" dirty="0">
                <a:latin typeface="+mn-lt"/>
              </a:rPr>
              <a:t>Faith-based organizations</a:t>
            </a:r>
          </a:p>
          <a:p>
            <a:pPr lvl="2"/>
            <a:r>
              <a:rPr lang="en-US" sz="5000" dirty="0">
                <a:latin typeface="+mn-lt"/>
              </a:rPr>
              <a:t>Other organizations in your community</a:t>
            </a:r>
          </a:p>
          <a:p>
            <a:pPr lvl="2"/>
            <a:endParaRPr lang="en-US" sz="5000" dirty="0">
              <a:latin typeface="+mn-lt"/>
            </a:endParaRPr>
          </a:p>
          <a:p>
            <a:r>
              <a:rPr lang="en-US" sz="5000" dirty="0">
                <a:latin typeface="+mn-lt"/>
              </a:rPr>
              <a:t>Questions: contact Martha at </a:t>
            </a:r>
            <a:r>
              <a:rPr lang="en-US" sz="5000" dirty="0">
                <a:latin typeface="+mn-lt"/>
                <a:hlinkClick r:id="rId5"/>
              </a:rPr>
              <a:t>martha.s.daigle@mass.gov</a:t>
            </a:r>
            <a:r>
              <a:rPr lang="en-US" sz="5000" dirty="0">
                <a:latin typeface="+mn-lt"/>
              </a:rPr>
              <a:t> </a:t>
            </a:r>
          </a:p>
          <a:p>
            <a:pPr marL="0" indent="0">
              <a:buNone/>
            </a:pPr>
            <a:endParaRPr lang="en-US" sz="4200" dirty="0">
              <a:latin typeface="+mn-lt"/>
            </a:endParaRPr>
          </a:p>
          <a:p>
            <a:pPr marL="457200" lvl="1" indent="0">
              <a:buNone/>
            </a:pPr>
            <a:r>
              <a:rPr lang="en-US" sz="4200" dirty="0">
                <a:latin typeface="+mn-lt"/>
              </a:rPr>
              <a:t> </a:t>
            </a:r>
          </a:p>
        </p:txBody>
      </p:sp>
    </p:spTree>
    <p:extLst>
      <p:ext uri="{BB962C8B-B14F-4D97-AF65-F5344CB8AC3E}">
        <p14:creationId xmlns:p14="http://schemas.microsoft.com/office/powerpoint/2010/main" val="17668908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9"/>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E_Template" id="{8B1FC134-3306-8949-8EE6-54D8D1A68082}" vid="{D023F173-81C9-6C41-B8A8-A9E8365AC24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E PowerPoint Template  -  Read-Only" id="{2B9506EC-0250-4C8B-8ACB-FA6492F05653}" vid="{37193850-5496-4ED9-B4AE-A1D430D764EE}"/>
    </a:ext>
  </a:ext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68B9A924C50B4E83B552A1AE49283C" ma:contentTypeVersion="13" ma:contentTypeDescription="Create a new document." ma:contentTypeScope="" ma:versionID="3facba1da2e84fb452894f73973319f8">
  <xsd:schema xmlns:xsd="http://www.w3.org/2001/XMLSchema" xmlns:xs="http://www.w3.org/2001/XMLSchema" xmlns:p="http://schemas.microsoft.com/office/2006/metadata/properties" xmlns:ns2="6cc6ac48-9972-4fdd-8495-0ab5ba7fdac9" xmlns:ns3="c7223b7f-d29a-40a7-89e9-7fcbaea795a5" targetNamespace="http://schemas.microsoft.com/office/2006/metadata/properties" ma:root="true" ma:fieldsID="a9d0e6513c40f5d2ea3a19b89a14b598" ns2:_="" ns3:_="">
    <xsd:import namespace="6cc6ac48-9972-4fdd-8495-0ab5ba7fdac9"/>
    <xsd:import namespace="c7223b7f-d29a-40a7-89e9-7fcbaea795a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c6ac48-9972-4fdd-8495-0ab5ba7fda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7223b7f-d29a-40a7-89e9-7fcbaea795a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5de48d7c-e0ec-4b87-aad7-01d3c90c6494}" ma:internalName="TaxCatchAll" ma:showField="CatchAllData" ma:web="c7223b7f-d29a-40a7-89e9-7fcbaea795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c7223b7f-d29a-40a7-89e9-7fcbaea795a5">
      <UserInfo>
        <DisplayName>Suwal, Navin (EOE)</DisplayName>
        <AccountId>18</AccountId>
        <AccountType/>
      </UserInfo>
      <UserInfo>
        <DisplayName>Johnston, Russell (DESE)</DisplayName>
        <AccountId>19</AccountId>
        <AccountType/>
      </UserInfo>
      <UserInfo>
        <DisplayName>Castner, Kristin (DESE)</DisplayName>
        <AccountId>71</AccountId>
        <AccountType/>
      </UserInfo>
      <UserInfo>
        <DisplayName>Thomas, Arabela (DESE)</DisplayName>
        <AccountId>69</AccountId>
        <AccountType/>
      </UserInfo>
      <UserInfo>
        <DisplayName>Wall, Lucy (DESE)</DisplayName>
        <AccountId>160</AccountId>
        <AccountType/>
      </UserInfo>
      <UserInfo>
        <DisplayName>Pond, Christine A. (DESE)</DisplayName>
        <AccountId>172</AccountId>
        <AccountType/>
      </UserInfo>
    </SharedWithUsers>
    <TaxCatchAll xmlns="c7223b7f-d29a-40a7-89e9-7fcbaea795a5" xsi:nil="true"/>
    <lcf76f155ced4ddcb4097134ff3c332f xmlns="6cc6ac48-9972-4fdd-8495-0ab5ba7fdac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66BB436-2D44-4738-AC71-38A5C7FBFEE4}">
  <ds:schemaRefs>
    <ds:schemaRef ds:uri="6cc6ac48-9972-4fdd-8495-0ab5ba7fdac9"/>
    <ds:schemaRef ds:uri="c7223b7f-d29a-40a7-89e9-7fcbaea795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0F4F6BA-9256-4D68-961F-89F22BA60EA2}">
  <ds:schemaRefs>
    <ds:schemaRef ds:uri="http://schemas.microsoft.com/sharepoint/v3/contenttype/forms"/>
  </ds:schemaRefs>
</ds:datastoreItem>
</file>

<file path=customXml/itemProps3.xml><?xml version="1.0" encoding="utf-8"?>
<ds:datastoreItem xmlns:ds="http://schemas.openxmlformats.org/officeDocument/2006/customXml" ds:itemID="{FA434A98-F106-45CE-8E8A-DD686612E616}">
  <ds:schemaRefs>
    <ds:schemaRef ds:uri="http://purl.org/dc/dcmitype/"/>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purl.org/dc/terms/"/>
    <ds:schemaRef ds:uri="c7223b7f-d29a-40a7-89e9-7fcbaea795a5"/>
    <ds:schemaRef ds:uri="http://schemas.openxmlformats.org/package/2006/metadata/core-properties"/>
    <ds:schemaRef ds:uri="6cc6ac48-9972-4fdd-8495-0ab5ba7fdac9"/>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11</TotalTime>
  <Words>2308</Words>
  <Application>Microsoft Office PowerPoint</Application>
  <PresentationFormat>Widescreen</PresentationFormat>
  <Paragraphs>348</Paragraphs>
  <Slides>49</Slides>
  <Notes>31</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49</vt:i4>
      </vt:variant>
    </vt:vector>
  </HeadingPairs>
  <TitlesOfParts>
    <vt:vector size="72" baseType="lpstr">
      <vt:lpstr>等线</vt:lpstr>
      <vt:lpstr>Arial</vt:lpstr>
      <vt:lpstr>Calibri</vt:lpstr>
      <vt:lpstr>Calibri Light</vt:lpstr>
      <vt:lpstr>Courier New</vt:lpstr>
      <vt:lpstr>Gill Sans Ultra Bold Condensed</vt:lpstr>
      <vt:lpstr>Libre Baskerville</vt:lpstr>
      <vt:lpstr>Libre Franklin</vt:lpstr>
      <vt:lpstr>Noto Sans Symbols</vt:lpstr>
      <vt:lpstr>Quattrocento Sans</vt:lpstr>
      <vt:lpstr>Questrial</vt:lpstr>
      <vt:lpstr>Segoe</vt:lpstr>
      <vt:lpstr>Segoe UI</vt:lpstr>
      <vt:lpstr>Segoe UI Semibold</vt:lpstr>
      <vt:lpstr>Trebuchet MS</vt:lpstr>
      <vt:lpstr>Wingdings</vt:lpstr>
      <vt:lpstr>Wingdings 3</vt:lpstr>
      <vt:lpstr>Office Theme</vt:lpstr>
      <vt:lpstr>Office Theme</vt:lpstr>
      <vt:lpstr>Facet</vt:lpstr>
      <vt:lpstr>2_Office Theme</vt:lpstr>
      <vt:lpstr>4_Office Theme</vt:lpstr>
      <vt:lpstr>3_Office Theme</vt:lpstr>
      <vt:lpstr>Special Education Leaders Meeting</vt:lpstr>
      <vt:lpstr>Agenda</vt:lpstr>
      <vt:lpstr>Special Education Updates</vt:lpstr>
      <vt:lpstr>The IEP Improvement Project</vt:lpstr>
      <vt:lpstr>Areas of Focus For Improved IEP Form</vt:lpstr>
      <vt:lpstr>IEP Improvement Process Timeline</vt:lpstr>
      <vt:lpstr>What are Coordinated Pandemic-Related Transition Services?</vt:lpstr>
      <vt:lpstr>Agencies Providing Services </vt:lpstr>
      <vt:lpstr>How can you help?</vt:lpstr>
      <vt:lpstr>Model Educator Evaluation Rubric Update Project</vt:lpstr>
      <vt:lpstr>Important Dates and Action Steps for Year 3 of Resolution Funds</vt:lpstr>
      <vt:lpstr>Panel Presentation: Reducing or Eliminating the Use of Time-Out Rooms </vt:lpstr>
      <vt:lpstr>Panelist Contact Information  </vt:lpstr>
      <vt:lpstr>Alternatives to Exclusion and Time Out</vt:lpstr>
      <vt:lpstr>Building Communities of Care</vt:lpstr>
      <vt:lpstr>What We Know</vt:lpstr>
      <vt:lpstr>The Human Stress Response Continuum</vt:lpstr>
      <vt:lpstr>The Covid Lens</vt:lpstr>
      <vt:lpstr>How might this show itself?</vt:lpstr>
      <vt:lpstr>So, what do we do to reduce/eliminate exclusionary practices in schools?</vt:lpstr>
      <vt:lpstr> BCC Overview - Curriculum</vt:lpstr>
      <vt:lpstr>JRI Example #1</vt:lpstr>
      <vt:lpstr>JRI Hallway and room</vt:lpstr>
      <vt:lpstr>JRI Room</vt:lpstr>
      <vt:lpstr>JRI-What can I do?</vt:lpstr>
      <vt:lpstr>JRI image</vt:lpstr>
      <vt:lpstr>Questions or Comments? </vt:lpstr>
      <vt:lpstr>Introduction </vt:lpstr>
      <vt:lpstr>Who Am I?</vt:lpstr>
      <vt:lpstr>Power of Storytelling</vt:lpstr>
      <vt:lpstr>Highlights</vt:lpstr>
      <vt:lpstr>SEL in Salem</vt:lpstr>
      <vt:lpstr>SEL in Salem Inventory</vt:lpstr>
      <vt:lpstr>Principal Perspective:</vt:lpstr>
      <vt:lpstr>Why “and adults”?</vt:lpstr>
      <vt:lpstr>Time for Joy</vt:lpstr>
      <vt:lpstr>Introduction </vt:lpstr>
      <vt:lpstr>Highlights</vt:lpstr>
      <vt:lpstr> Make it Comfortable</vt:lpstr>
      <vt:lpstr>    Make it Relaxing</vt:lpstr>
      <vt:lpstr> Make it Warm </vt:lpstr>
      <vt:lpstr>           Make it Fun</vt:lpstr>
      <vt:lpstr>Make it an alternative teaching space to the traditional classroom</vt:lpstr>
      <vt:lpstr>Introduction </vt:lpstr>
      <vt:lpstr>Highlights</vt:lpstr>
      <vt:lpstr>Implementation</vt:lpstr>
      <vt:lpstr>Implementation</vt:lpstr>
      <vt:lpstr>Student in Groton Dunstable</vt:lpstr>
      <vt:lpstr>Wrap-up and 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Education Leaders Meeting Friday, March 3, 2023</dc:title>
  <dc:creator>DESE</dc:creator>
  <cp:lastModifiedBy>Zou, Dong (EOE)</cp:lastModifiedBy>
  <cp:revision>6</cp:revision>
  <dcterms:created xsi:type="dcterms:W3CDTF">2022-10-11T20:32:22Z</dcterms:created>
  <dcterms:modified xsi:type="dcterms:W3CDTF">2023-03-08T14:11:53Z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tadate">
    <vt:lpwstr>Mar 8 2023 12:00AM</vt:lpwstr>
  </property>
</Properties>
</file>