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2.xml" ContentType="application/vnd.openxmlformats-officedocument.presentationml.tags+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tags/tag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4" r:id="rId4"/>
    <p:sldMasterId id="2147483778" r:id="rId5"/>
    <p:sldMasterId id="2147484051" r:id="rId6"/>
    <p:sldMasterId id="2147484078" r:id="rId7"/>
    <p:sldMasterId id="2147484091" r:id="rId8"/>
  </p:sldMasterIdLst>
  <p:notesMasterIdLst>
    <p:notesMasterId r:id="rId53"/>
  </p:notesMasterIdLst>
  <p:handoutMasterIdLst>
    <p:handoutMasterId r:id="rId54"/>
  </p:handoutMasterIdLst>
  <p:sldIdLst>
    <p:sldId id="256" r:id="rId9"/>
    <p:sldId id="329" r:id="rId10"/>
    <p:sldId id="2482" r:id="rId11"/>
    <p:sldId id="4601" r:id="rId12"/>
    <p:sldId id="4580" r:id="rId13"/>
    <p:sldId id="2474" r:id="rId14"/>
    <p:sldId id="2472" r:id="rId15"/>
    <p:sldId id="2513" r:id="rId16"/>
    <p:sldId id="2508" r:id="rId17"/>
    <p:sldId id="4593" r:id="rId18"/>
    <p:sldId id="4258" r:id="rId19"/>
    <p:sldId id="4256" r:id="rId20"/>
    <p:sldId id="4561" r:id="rId21"/>
    <p:sldId id="4272" r:id="rId22"/>
    <p:sldId id="2373" r:id="rId23"/>
    <p:sldId id="3108" r:id="rId24"/>
    <p:sldId id="4551" r:id="rId25"/>
    <p:sldId id="4549" r:id="rId26"/>
    <p:sldId id="4550" r:id="rId27"/>
    <p:sldId id="4598" r:id="rId28"/>
    <p:sldId id="4597" r:id="rId29"/>
    <p:sldId id="4596" r:id="rId30"/>
    <p:sldId id="4557" r:id="rId31"/>
    <p:sldId id="4595" r:id="rId32"/>
    <p:sldId id="4592" r:id="rId33"/>
    <p:sldId id="4585" r:id="rId34"/>
    <p:sldId id="4586" r:id="rId35"/>
    <p:sldId id="4587" r:id="rId36"/>
    <p:sldId id="4594" r:id="rId37"/>
    <p:sldId id="4568" r:id="rId38"/>
    <p:sldId id="260" r:id="rId39"/>
    <p:sldId id="266" r:id="rId40"/>
    <p:sldId id="263" r:id="rId41"/>
    <p:sldId id="262" r:id="rId42"/>
    <p:sldId id="4578" r:id="rId43"/>
    <p:sldId id="4589" r:id="rId44"/>
    <p:sldId id="4577" r:id="rId45"/>
    <p:sldId id="4571" r:id="rId46"/>
    <p:sldId id="4572" r:id="rId47"/>
    <p:sldId id="4573" r:id="rId48"/>
    <p:sldId id="4575" r:id="rId49"/>
    <p:sldId id="4579" r:id="rId50"/>
    <p:sldId id="4590" r:id="rId51"/>
    <p:sldId id="2446"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412E00-88EA-0128-5970-55B523F4B181}" name="Roberts, Jannelle K. (DESE)" initials="RJK(" userId="S::jannelle.k.roberts@mass.gov::9334b947-3dcb-411a-8e7d-589c093a1d72" providerId="AD"/>
  <p188:author id="{5935AF0D-C88F-DA02-7455-3D6A66FFDC33}" name="Fitzgerald, Patrick G. (DESE)" initials="F(" userId="S::patrick.g.fitzgerald2@mass.gov::53b36a70-9b83-456d-ba86-31a4afdf464c" providerId="AD"/>
  <p188:author id="{217EAE0F-8528-53DC-F8D2-F7DBFEB12EC6}" name="Coonley, Brian (DESE)" initials="C(" userId="S::brian.coonley@mass.gov::9dc2155b-58ac-4cdb-8629-a595a378b023" providerId="AD"/>
  <p188:author id="{16D4B40F-AF8E-6D72-4C2D-CA4F5FC88935}" name="Rist, April K." initials="RAK" userId="S::April.K.Rist@mass.gov::4389eada-97b1-467b-82fe-16345834928a" providerId="AD"/>
  <p188:author id="{B604C934-2EA0-8163-24CD-1678459EB549}" name="Hogan, Caitlin (DESE)" initials="H(" userId="S::caitlin.hogan2@mass.gov::47eeec2d-0056-4af9-83cf-6e54de4a20d8" providerId="AD"/>
  <p188:author id="{A5F34446-3393-BAE8-FB62-0AD708AA3B1A}" name="Camacho, Jamie L. (DESE)" initials="C(" userId="S::jamie.l.camacho@mass.gov::21f49f1e-e593-4860-b32e-bdd5656b5338" providerId="AD"/>
  <p188:author id="{F7C2575C-9356-1678-9FC7-A8242AE29B77}" name="Johnston, Russell (DESE)" initials="J(" userId="S::russell.johnston@mass.gov::7c120461-dde6-4347-b09f-f9c0472c7017" providerId="AD"/>
  <p188:author id="{F0D0A25C-1152-AB87-4A03-191442AE67D4}" name="Daigle, Martha (DESE)" initials="D(" userId="S::martha.s.daigle@mass.gov::30cc7468-3554-4040-b5ec-110ac3e947d8" providerId="AD"/>
  <p188:author id="{34E2AC71-14A6-BAF0-FE8D-5B7FC4B39284}" name="Camacho, Jamie L. (DESE)" initials="CJL(" userId="S::Jamie.L.Camacho@mass.gov::21f49f1e-e593-4860-b32e-bdd5656b5338" providerId="AD"/>
  <p188:author id="{D60C3E80-35B2-95A9-65AF-9B57C825335C}" name="Tobey, Gregory (DESE)" initials="T(" userId="S::gregory.tobey@mass.gov::12968eda-ee05-4bb6-837b-2d6d4faa13b6" providerId="AD"/>
  <p188:author id="{4ACE8C92-3892-9D00-C143-9FE7F6538A3F}" name="Rist, April K." initials="RK" userId="S::april.k.rist@mass.gov::4389eada-97b1-467b-82fe-16345834928a" providerId="AD"/>
  <p188:author id="{C4D51EA4-BB08-F035-ED56-8941C74B23A1}" name="Brann, Karen (DESE)" initials="B(" userId="S::karen.a.brann@mass.gov::21007fb4-9587-4c34-aca0-b88947387f52" providerId="AD"/>
  <p188:author id="{D91404A8-0AE6-BF7D-4A56-40226C5453BA}" name="Castner, Kristin (DESE)" initials="CK(" userId="S::Kristin.Castner@mass.gov::1d8d5ffd-bb00-4b2f-9ec9-0da637ba0a15" providerId="AD"/>
  <p188:author id="{D638D6DF-AF41-6081-4A5E-249713589F40}" name="Thomas, Arabela (DESE)" initials="TA(" userId="S::arabela.thomas@mass.gov::c61caa2c-bd09-41fa-982d-4db69e7cef18" providerId="AD"/>
  <p188:author id="{1B0707E1-ECD2-90FA-4D1A-BF222CA53DD6}" name="Johnston, Russell (DESE)" initials="JR(" userId="S::Russell.Johnston@mass.gov::7c120461-dde6-4347-b09f-f9c0472c7017" providerId="AD"/>
  <p188:author id="{91D3E5EF-EF9A-893D-738D-C764E5812ACF}" name="Sewnarine, Linda (DESE)" initials="SL(" userId="S::linda.sewnarine@mass.gov::ec44af20-634e-4f39-b049-693759b8dc88" providerId="AD"/>
  <p188:author id="{D712D5F1-D7D0-116B-2AA6-7E715D51F49F}" name="Liti, Zhaneta (DESE)" initials="L(" userId="S::zhaneta.liti@mass.gov::30377802-b61a-44ea-81ee-94ffda71586c" providerId="AD"/>
  <p188:author id="{4F08D7FB-1392-BA33-72FA-90F2B7A61763}" name="Mao, Yu-Ping (DESE)" initials="M(" userId="S::yu-ping.mao@mass.gov::8534b1b7-a0d5-4f47-86c1-c5d493c1640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8892"/>
    <a:srgbClr val="33A7B3"/>
    <a:srgbClr val="37B6C3"/>
    <a:srgbClr val="34A685"/>
    <a:srgbClr val="379F5C"/>
    <a:srgbClr val="578537"/>
    <a:srgbClr val="62983E"/>
    <a:srgbClr val="0045D0"/>
    <a:srgbClr val="3647B6"/>
    <a:srgbClr val="4368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D8B59B-D82B-46CC-BE7A-458BC0A62C56}" v="3" dt="2023-12-15T14:11:37.7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71" autoAdjust="0"/>
    <p:restoredTop sz="86385" autoAdjust="0"/>
  </p:normalViewPr>
  <p:slideViewPr>
    <p:cSldViewPr snapToGrid="0">
      <p:cViewPr varScale="1">
        <p:scale>
          <a:sx n="87" d="100"/>
          <a:sy n="87" d="100"/>
        </p:scale>
        <p:origin x="492" y="9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61" Type="http://schemas.microsoft.com/office/2018/10/relationships/authors" Target="author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microsoft.com/office/2016/11/relationships/changesInfo" Target="changesInfos/changesInfo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heme" Target="theme/theme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wie, Megan (DESE)" userId="9060f317-2b97-4e04-b5a7-ae4e8b7daca6" providerId="ADAL" clId="{83D8B59B-D82B-46CC-BE7A-458BC0A62C56}"/>
    <pc:docChg chg="custSel delSld modSld">
      <pc:chgData name="Bowie, Megan (DESE)" userId="9060f317-2b97-4e04-b5a7-ae4e8b7daca6" providerId="ADAL" clId="{83D8B59B-D82B-46CC-BE7A-458BC0A62C56}" dt="2023-12-15T14:17:14.206" v="12" actId="20577"/>
      <pc:docMkLst>
        <pc:docMk/>
      </pc:docMkLst>
      <pc:sldChg chg="modSp mod">
        <pc:chgData name="Bowie, Megan (DESE)" userId="9060f317-2b97-4e04-b5a7-ae4e8b7daca6" providerId="ADAL" clId="{83D8B59B-D82B-46CC-BE7A-458BC0A62C56}" dt="2023-12-15T14:16:54.549" v="8" actId="20577"/>
        <pc:sldMkLst>
          <pc:docMk/>
          <pc:sldMk cId="4065042431" sldId="4590"/>
        </pc:sldMkLst>
        <pc:spChg chg="mod">
          <ac:chgData name="Bowie, Megan (DESE)" userId="9060f317-2b97-4e04-b5a7-ae4e8b7daca6" providerId="ADAL" clId="{83D8B59B-D82B-46CC-BE7A-458BC0A62C56}" dt="2023-12-15T14:16:54.549" v="8" actId="20577"/>
          <ac:spMkLst>
            <pc:docMk/>
            <pc:sldMk cId="4065042431" sldId="4590"/>
            <ac:spMk id="2" creationId="{76B91361-8F94-4E0C-B63B-D340E43B0117}"/>
          </ac:spMkLst>
        </pc:spChg>
        <pc:graphicFrameChg chg="mod modGraphic">
          <ac:chgData name="Bowie, Megan (DESE)" userId="9060f317-2b97-4e04-b5a7-ae4e8b7daca6" providerId="ADAL" clId="{83D8B59B-D82B-46CC-BE7A-458BC0A62C56}" dt="2023-12-15T14:11:37.733" v="4" actId="20577"/>
          <ac:graphicFrameMkLst>
            <pc:docMk/>
            <pc:sldMk cId="4065042431" sldId="4590"/>
            <ac:graphicFrameMk id="5" creationId="{79D4AB13-0E0B-4C8B-9AA6-32E3075834F9}"/>
          </ac:graphicFrameMkLst>
        </pc:graphicFrameChg>
      </pc:sldChg>
      <pc:sldChg chg="modSp mod">
        <pc:chgData name="Bowie, Megan (DESE)" userId="9060f317-2b97-4e04-b5a7-ae4e8b7daca6" providerId="ADAL" clId="{83D8B59B-D82B-46CC-BE7A-458BC0A62C56}" dt="2023-12-15T14:17:14.206" v="12" actId="20577"/>
        <pc:sldMkLst>
          <pc:docMk/>
          <pc:sldMk cId="2059913411" sldId="4595"/>
        </pc:sldMkLst>
        <pc:spChg chg="mod">
          <ac:chgData name="Bowie, Megan (DESE)" userId="9060f317-2b97-4e04-b5a7-ae4e8b7daca6" providerId="ADAL" clId="{83D8B59B-D82B-46CC-BE7A-458BC0A62C56}" dt="2023-12-15T14:17:14.206" v="12" actId="20577"/>
          <ac:spMkLst>
            <pc:docMk/>
            <pc:sldMk cId="2059913411" sldId="4595"/>
            <ac:spMk id="2" creationId="{695AC4C9-D275-46C3-9858-11BDA4525600}"/>
          </ac:spMkLst>
        </pc:spChg>
      </pc:sldChg>
      <pc:sldChg chg="del">
        <pc:chgData name="Bowie, Megan (DESE)" userId="9060f317-2b97-4e04-b5a7-ae4e8b7daca6" providerId="ADAL" clId="{83D8B59B-D82B-46CC-BE7A-458BC0A62C56}" dt="2023-12-15T14:09:04.141" v="0" actId="47"/>
        <pc:sldMkLst>
          <pc:docMk/>
          <pc:sldMk cId="2936179977" sldId="460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DDBBA9-240C-4798-85DE-7DF9799DC35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0394A38-45F2-4B11-9E2D-6D57A18370B6}">
      <dgm:prSet phldrT="[Text]"/>
      <dgm:spPr/>
      <dgm:t>
        <a:bodyPr/>
        <a:lstStyle/>
        <a:p>
          <a:r>
            <a:rPr lang="en-US"/>
            <a:t>OASES Procedures</a:t>
          </a:r>
        </a:p>
      </dgm:t>
    </dgm:pt>
    <dgm:pt modelId="{81424481-1F10-446E-8617-20F32422118A}" type="parTrans" cxnId="{DDD2D448-3DC5-4CFD-83FE-AF13771C18FC}">
      <dgm:prSet/>
      <dgm:spPr/>
      <dgm:t>
        <a:bodyPr/>
        <a:lstStyle/>
        <a:p>
          <a:endParaRPr lang="en-US"/>
        </a:p>
      </dgm:t>
    </dgm:pt>
    <dgm:pt modelId="{B9ACB428-97D3-4E7A-A3CB-66C9AB7357B0}" type="sibTrans" cxnId="{DDD2D448-3DC5-4CFD-83FE-AF13771C18FC}">
      <dgm:prSet/>
      <dgm:spPr/>
      <dgm:t>
        <a:bodyPr/>
        <a:lstStyle/>
        <a:p>
          <a:endParaRPr lang="en-US"/>
        </a:p>
      </dgm:t>
    </dgm:pt>
    <dgm:pt modelId="{AA872A71-8039-47AE-A903-4040D369BCED}">
      <dgm:prSet phldrT="[Text]"/>
      <dgm:spPr/>
      <dgm:t>
        <a:bodyPr/>
        <a:lstStyle/>
        <a:p>
          <a:r>
            <a:rPr lang="en-US"/>
            <a:t>PRS Procedures</a:t>
          </a:r>
        </a:p>
      </dgm:t>
    </dgm:pt>
    <dgm:pt modelId="{8461A5C8-43CC-4C9E-B4D2-04C036B0F670}" type="parTrans" cxnId="{9A57D148-9841-4D16-BFA9-85F42669894B}">
      <dgm:prSet/>
      <dgm:spPr/>
      <dgm:t>
        <a:bodyPr/>
        <a:lstStyle/>
        <a:p>
          <a:endParaRPr lang="en-US"/>
        </a:p>
      </dgm:t>
    </dgm:pt>
    <dgm:pt modelId="{07DE1FDE-D956-4D89-B290-2D8A3A8C3B56}" type="sibTrans" cxnId="{9A57D148-9841-4D16-BFA9-85F42669894B}">
      <dgm:prSet/>
      <dgm:spPr/>
      <dgm:t>
        <a:bodyPr/>
        <a:lstStyle/>
        <a:p>
          <a:endParaRPr lang="en-US"/>
        </a:p>
      </dgm:t>
    </dgm:pt>
    <dgm:pt modelId="{BEF61A62-FF99-49C1-A8C7-1517CA905CB0}">
      <dgm:prSet phldrT="[Text]"/>
      <dgm:spPr/>
      <dgm:t>
        <a:bodyPr/>
        <a:lstStyle/>
        <a:p>
          <a:r>
            <a:rPr lang="en-US"/>
            <a:t>PSM Procedures</a:t>
          </a:r>
        </a:p>
      </dgm:t>
    </dgm:pt>
    <dgm:pt modelId="{8528FE95-DC2D-4B48-BA60-B5C1D41E1521}" type="parTrans" cxnId="{E87E4008-CE95-42A8-82CA-BCB783B0A7A9}">
      <dgm:prSet/>
      <dgm:spPr/>
      <dgm:t>
        <a:bodyPr/>
        <a:lstStyle/>
        <a:p>
          <a:endParaRPr lang="en-US"/>
        </a:p>
      </dgm:t>
    </dgm:pt>
    <dgm:pt modelId="{F75E8BB5-478E-4AAE-944B-D017F28F0AA1}" type="sibTrans" cxnId="{E87E4008-CE95-42A8-82CA-BCB783B0A7A9}">
      <dgm:prSet/>
      <dgm:spPr/>
      <dgm:t>
        <a:bodyPr/>
        <a:lstStyle/>
        <a:p>
          <a:endParaRPr lang="en-US"/>
        </a:p>
      </dgm:t>
    </dgm:pt>
    <dgm:pt modelId="{EAD15D56-54C5-49FE-955F-A20DF43B6731}">
      <dgm:prSet phldrT="[Text]"/>
      <dgm:spPr/>
      <dgm:t>
        <a:bodyPr/>
        <a:lstStyle/>
        <a:p>
          <a:r>
            <a:rPr lang="en-US"/>
            <a:t>Dispute Resolution and Mediation Procedures</a:t>
          </a:r>
        </a:p>
      </dgm:t>
    </dgm:pt>
    <dgm:pt modelId="{6EC77FF8-0C86-496F-BD44-C4AC66E4841C}" type="parTrans" cxnId="{9CB20A6B-3ADF-4C21-ACC0-66DE1793CD1F}">
      <dgm:prSet/>
      <dgm:spPr/>
      <dgm:t>
        <a:bodyPr/>
        <a:lstStyle/>
        <a:p>
          <a:endParaRPr lang="en-US"/>
        </a:p>
      </dgm:t>
    </dgm:pt>
    <dgm:pt modelId="{4BD672E0-7290-4DAD-818B-C22B1CDE8128}" type="sibTrans" cxnId="{9CB20A6B-3ADF-4C21-ACC0-66DE1793CD1F}">
      <dgm:prSet/>
      <dgm:spPr/>
      <dgm:t>
        <a:bodyPr/>
        <a:lstStyle/>
        <a:p>
          <a:endParaRPr lang="en-US"/>
        </a:p>
      </dgm:t>
    </dgm:pt>
    <dgm:pt modelId="{66CABA1F-BEDB-496E-8661-204B4F301A83}">
      <dgm:prSet phldrT="[Text]"/>
      <dgm:spPr/>
      <dgm:t>
        <a:bodyPr/>
        <a:lstStyle/>
        <a:p>
          <a:r>
            <a:rPr lang="en-US"/>
            <a:t>Fiscal Monitoring Procedures</a:t>
          </a:r>
        </a:p>
      </dgm:t>
    </dgm:pt>
    <dgm:pt modelId="{3257D2FE-04F6-46CD-9AB1-3152E6ED3E66}" type="parTrans" cxnId="{B28EA4FA-2DE1-4893-8D81-E2F16BAF2327}">
      <dgm:prSet/>
      <dgm:spPr/>
      <dgm:t>
        <a:bodyPr/>
        <a:lstStyle/>
        <a:p>
          <a:endParaRPr lang="en-US"/>
        </a:p>
      </dgm:t>
    </dgm:pt>
    <dgm:pt modelId="{7FC5190C-F59F-4428-9400-7B45C6B0BFB3}" type="sibTrans" cxnId="{B28EA4FA-2DE1-4893-8D81-E2F16BAF2327}">
      <dgm:prSet/>
      <dgm:spPr/>
      <dgm:t>
        <a:bodyPr/>
        <a:lstStyle/>
        <a:p>
          <a:endParaRPr lang="en-US"/>
        </a:p>
      </dgm:t>
    </dgm:pt>
    <dgm:pt modelId="{1D9239AB-3C7E-478A-90EB-9B3FD3081122}">
      <dgm:prSet phldrT="[Text]"/>
      <dgm:spPr/>
      <dgm:t>
        <a:bodyPr/>
        <a:lstStyle/>
        <a:p>
          <a:r>
            <a:rPr lang="en-US"/>
            <a:t>LEA Determinations</a:t>
          </a:r>
        </a:p>
      </dgm:t>
    </dgm:pt>
    <dgm:pt modelId="{CA85EA3F-D0E5-4F2A-BCEB-B0457D344B20}" type="parTrans" cxnId="{10F23E40-2A11-4F93-81D4-63C0CBC8307D}">
      <dgm:prSet/>
      <dgm:spPr/>
      <dgm:t>
        <a:bodyPr/>
        <a:lstStyle/>
        <a:p>
          <a:endParaRPr lang="en-US"/>
        </a:p>
      </dgm:t>
    </dgm:pt>
    <dgm:pt modelId="{26F61C99-2384-44DC-B828-61537870C886}" type="sibTrans" cxnId="{10F23E40-2A11-4F93-81D4-63C0CBC8307D}">
      <dgm:prSet/>
      <dgm:spPr/>
      <dgm:t>
        <a:bodyPr/>
        <a:lstStyle/>
        <a:p>
          <a:endParaRPr lang="en-US"/>
        </a:p>
      </dgm:t>
    </dgm:pt>
    <dgm:pt modelId="{54460910-EAEC-4552-956C-55D785145B0F}">
      <dgm:prSet phldrT="[Text]"/>
      <dgm:spPr/>
      <dgm:t>
        <a:bodyPr/>
        <a:lstStyle/>
        <a:p>
          <a:r>
            <a:rPr lang="en-US"/>
            <a:t>Policies and Procedures Manual</a:t>
          </a:r>
        </a:p>
      </dgm:t>
    </dgm:pt>
    <dgm:pt modelId="{DE9C1FEF-313F-4D7B-93C6-04780C2CE933}" type="parTrans" cxnId="{F49826B4-3813-4A47-9FC8-53102452064F}">
      <dgm:prSet/>
      <dgm:spPr/>
      <dgm:t>
        <a:bodyPr/>
        <a:lstStyle/>
        <a:p>
          <a:endParaRPr lang="en-US"/>
        </a:p>
      </dgm:t>
    </dgm:pt>
    <dgm:pt modelId="{2E8CE0C1-1DD0-4FB9-9658-3B2F5A558A0F}" type="sibTrans" cxnId="{F49826B4-3813-4A47-9FC8-53102452064F}">
      <dgm:prSet/>
      <dgm:spPr/>
      <dgm:t>
        <a:bodyPr/>
        <a:lstStyle/>
        <a:p>
          <a:endParaRPr lang="en-US"/>
        </a:p>
      </dgm:t>
    </dgm:pt>
    <dgm:pt modelId="{2A6024D1-9CA5-40A1-8E7A-A38703C0CD80}">
      <dgm:prSet phldrT="[Text]"/>
      <dgm:spPr/>
      <dgm:t>
        <a:bodyPr/>
        <a:lstStyle/>
        <a:p>
          <a:r>
            <a:rPr lang="en-US"/>
            <a:t>Conditions for Assistance</a:t>
          </a:r>
        </a:p>
      </dgm:t>
    </dgm:pt>
    <dgm:pt modelId="{32809FF4-6172-4293-9332-C7FC821F46FE}" type="parTrans" cxnId="{604864FD-D1CE-469D-9112-53F9BD47BD11}">
      <dgm:prSet/>
      <dgm:spPr/>
      <dgm:t>
        <a:bodyPr/>
        <a:lstStyle/>
        <a:p>
          <a:endParaRPr lang="en-US"/>
        </a:p>
      </dgm:t>
    </dgm:pt>
    <dgm:pt modelId="{50E48FBB-9B8A-40FB-B862-04A00983FAA9}" type="sibTrans" cxnId="{604864FD-D1CE-469D-9112-53F9BD47BD11}">
      <dgm:prSet/>
      <dgm:spPr/>
      <dgm:t>
        <a:bodyPr/>
        <a:lstStyle/>
        <a:p>
          <a:endParaRPr lang="en-US"/>
        </a:p>
      </dgm:t>
    </dgm:pt>
    <dgm:pt modelId="{35537B4E-975A-42B4-A3AE-E4E4D1B3183C}">
      <dgm:prSet phldr="0"/>
      <dgm:spPr/>
      <dgm:t>
        <a:bodyPr/>
        <a:lstStyle/>
        <a:p>
          <a:pPr rtl="0"/>
          <a:r>
            <a:rPr lang="en-US">
              <a:latin typeface="Calibri Light" panose="020F0302020204030204"/>
            </a:rPr>
            <a:t>Data Protocols</a:t>
          </a:r>
        </a:p>
      </dgm:t>
    </dgm:pt>
    <dgm:pt modelId="{0C363F97-FBC7-4933-ABEF-50D7907A2B45}" type="parTrans" cxnId="{ABC47996-3CE1-4593-AD57-9D6ADD5F1BC6}">
      <dgm:prSet/>
      <dgm:spPr/>
      <dgm:t>
        <a:bodyPr/>
        <a:lstStyle/>
        <a:p>
          <a:endParaRPr lang="en-US"/>
        </a:p>
      </dgm:t>
    </dgm:pt>
    <dgm:pt modelId="{5CFCE11E-0814-42AE-8A65-EB528E2C82A5}" type="sibTrans" cxnId="{ABC47996-3CE1-4593-AD57-9D6ADD5F1BC6}">
      <dgm:prSet/>
      <dgm:spPr/>
      <dgm:t>
        <a:bodyPr/>
        <a:lstStyle/>
        <a:p>
          <a:endParaRPr lang="en-US"/>
        </a:p>
      </dgm:t>
    </dgm:pt>
    <dgm:pt modelId="{AC5B9E05-F2CA-4276-B332-2DEF0912BC43}">
      <dgm:prSet phldr="0"/>
      <dgm:spPr/>
      <dgm:t>
        <a:bodyPr/>
        <a:lstStyle/>
        <a:p>
          <a:pPr rtl="0"/>
          <a:r>
            <a:rPr lang="en-US">
              <a:latin typeface="Calibri Light" panose="020F0302020204030204"/>
            </a:rPr>
            <a:t>Technical Assistance</a:t>
          </a:r>
        </a:p>
      </dgm:t>
    </dgm:pt>
    <dgm:pt modelId="{B5851656-DB58-4242-AECE-918BCB492F92}" type="parTrans" cxnId="{0978EFEC-3218-47A7-8521-C41D53615A42}">
      <dgm:prSet/>
      <dgm:spPr/>
      <dgm:t>
        <a:bodyPr/>
        <a:lstStyle/>
        <a:p>
          <a:endParaRPr lang="en-US"/>
        </a:p>
      </dgm:t>
    </dgm:pt>
    <dgm:pt modelId="{626F958F-B8F3-444B-B89A-6AE50DDDCC25}" type="sibTrans" cxnId="{0978EFEC-3218-47A7-8521-C41D53615A42}">
      <dgm:prSet/>
      <dgm:spPr/>
      <dgm:t>
        <a:bodyPr/>
        <a:lstStyle/>
        <a:p>
          <a:endParaRPr lang="en-US"/>
        </a:p>
      </dgm:t>
    </dgm:pt>
    <dgm:pt modelId="{13D8E856-6816-466E-B3FF-4BB377B3C3C6}" type="pres">
      <dgm:prSet presAssocID="{A2DDBBA9-240C-4798-85DE-7DF9799DC351}" presName="diagram" presStyleCnt="0">
        <dgm:presLayoutVars>
          <dgm:dir/>
          <dgm:resizeHandles val="exact"/>
        </dgm:presLayoutVars>
      </dgm:prSet>
      <dgm:spPr/>
    </dgm:pt>
    <dgm:pt modelId="{03BBA42D-7158-4EDE-A456-368C9C96378A}" type="pres">
      <dgm:prSet presAssocID="{2A6024D1-9CA5-40A1-8E7A-A38703C0CD80}" presName="node" presStyleLbl="node1" presStyleIdx="0" presStyleCnt="10">
        <dgm:presLayoutVars>
          <dgm:bulletEnabled val="1"/>
        </dgm:presLayoutVars>
      </dgm:prSet>
      <dgm:spPr/>
    </dgm:pt>
    <dgm:pt modelId="{F7D1E8A5-2A88-49E4-AFA3-0A812E4B19E8}" type="pres">
      <dgm:prSet presAssocID="{50E48FBB-9B8A-40FB-B862-04A00983FAA9}" presName="sibTrans" presStyleCnt="0"/>
      <dgm:spPr/>
    </dgm:pt>
    <dgm:pt modelId="{5005E73B-75A8-42A5-A4FC-C8604F246C91}" type="pres">
      <dgm:prSet presAssocID="{35537B4E-975A-42B4-A3AE-E4E4D1B3183C}" presName="node" presStyleLbl="node1" presStyleIdx="1" presStyleCnt="10">
        <dgm:presLayoutVars>
          <dgm:bulletEnabled val="1"/>
        </dgm:presLayoutVars>
      </dgm:prSet>
      <dgm:spPr/>
    </dgm:pt>
    <dgm:pt modelId="{828D89E8-0C3A-4C41-9DE6-87A4A003C686}" type="pres">
      <dgm:prSet presAssocID="{5CFCE11E-0814-42AE-8A65-EB528E2C82A5}" presName="sibTrans" presStyleCnt="0"/>
      <dgm:spPr/>
    </dgm:pt>
    <dgm:pt modelId="{6D129F8D-372C-4A28-8C52-D918B5D8A92E}" type="pres">
      <dgm:prSet presAssocID="{EAD15D56-54C5-49FE-955F-A20DF43B6731}" presName="node" presStyleLbl="node1" presStyleIdx="2" presStyleCnt="10">
        <dgm:presLayoutVars>
          <dgm:bulletEnabled val="1"/>
        </dgm:presLayoutVars>
      </dgm:prSet>
      <dgm:spPr/>
    </dgm:pt>
    <dgm:pt modelId="{10C42BAA-8F58-42EA-B967-227841656469}" type="pres">
      <dgm:prSet presAssocID="{4BD672E0-7290-4DAD-818B-C22B1CDE8128}" presName="sibTrans" presStyleCnt="0"/>
      <dgm:spPr/>
    </dgm:pt>
    <dgm:pt modelId="{9908698E-D39E-4D34-9D93-5C552E65CDE6}" type="pres">
      <dgm:prSet presAssocID="{66CABA1F-BEDB-496E-8661-204B4F301A83}" presName="node" presStyleLbl="node1" presStyleIdx="3" presStyleCnt="10">
        <dgm:presLayoutVars>
          <dgm:bulletEnabled val="1"/>
        </dgm:presLayoutVars>
      </dgm:prSet>
      <dgm:spPr/>
    </dgm:pt>
    <dgm:pt modelId="{2B85BB10-2725-47DE-9156-A56FA3275BF6}" type="pres">
      <dgm:prSet presAssocID="{7FC5190C-F59F-4428-9400-7B45C6B0BFB3}" presName="sibTrans" presStyleCnt="0"/>
      <dgm:spPr/>
    </dgm:pt>
    <dgm:pt modelId="{1E50F7EE-135A-4A1B-B907-0AB0F8428B21}" type="pres">
      <dgm:prSet presAssocID="{1D9239AB-3C7E-478A-90EB-9B3FD3081122}" presName="node" presStyleLbl="node1" presStyleIdx="4" presStyleCnt="10">
        <dgm:presLayoutVars>
          <dgm:bulletEnabled val="1"/>
        </dgm:presLayoutVars>
      </dgm:prSet>
      <dgm:spPr/>
    </dgm:pt>
    <dgm:pt modelId="{19BD7120-50DC-4D87-9B78-7A69B9E257D8}" type="pres">
      <dgm:prSet presAssocID="{26F61C99-2384-44DC-B828-61537870C886}" presName="sibTrans" presStyleCnt="0"/>
      <dgm:spPr/>
    </dgm:pt>
    <dgm:pt modelId="{924D37B3-04E0-4558-A6DC-381385E54CF6}" type="pres">
      <dgm:prSet presAssocID="{B0394A38-45F2-4B11-9E2D-6D57A18370B6}" presName="node" presStyleLbl="node1" presStyleIdx="5" presStyleCnt="10">
        <dgm:presLayoutVars>
          <dgm:bulletEnabled val="1"/>
        </dgm:presLayoutVars>
      </dgm:prSet>
      <dgm:spPr/>
    </dgm:pt>
    <dgm:pt modelId="{CD9135BC-5241-486E-BB34-55EA0BCB8F92}" type="pres">
      <dgm:prSet presAssocID="{B9ACB428-97D3-4E7A-A3CB-66C9AB7357B0}" presName="sibTrans" presStyleCnt="0"/>
      <dgm:spPr/>
    </dgm:pt>
    <dgm:pt modelId="{59892BA9-65E3-4A36-98C0-5E406F58DAC0}" type="pres">
      <dgm:prSet presAssocID="{54460910-EAEC-4552-956C-55D785145B0F}" presName="node" presStyleLbl="node1" presStyleIdx="6" presStyleCnt="10">
        <dgm:presLayoutVars>
          <dgm:bulletEnabled val="1"/>
        </dgm:presLayoutVars>
      </dgm:prSet>
      <dgm:spPr/>
    </dgm:pt>
    <dgm:pt modelId="{896114C4-1122-4156-8EAD-B4A00DDCBE3F}" type="pres">
      <dgm:prSet presAssocID="{2E8CE0C1-1DD0-4FB9-9658-3B2F5A558A0F}" presName="sibTrans" presStyleCnt="0"/>
      <dgm:spPr/>
    </dgm:pt>
    <dgm:pt modelId="{F94B4F2D-81CF-43C4-846B-3A7037898D36}" type="pres">
      <dgm:prSet presAssocID="{AA872A71-8039-47AE-A903-4040D369BCED}" presName="node" presStyleLbl="node1" presStyleIdx="7" presStyleCnt="10">
        <dgm:presLayoutVars>
          <dgm:bulletEnabled val="1"/>
        </dgm:presLayoutVars>
      </dgm:prSet>
      <dgm:spPr/>
    </dgm:pt>
    <dgm:pt modelId="{D2B95AEF-C340-4445-A0C0-7361D6BDFC43}" type="pres">
      <dgm:prSet presAssocID="{07DE1FDE-D956-4D89-B290-2D8A3A8C3B56}" presName="sibTrans" presStyleCnt="0"/>
      <dgm:spPr/>
    </dgm:pt>
    <dgm:pt modelId="{7307757F-D108-4625-B4AE-5ABEC6C13C36}" type="pres">
      <dgm:prSet presAssocID="{BEF61A62-FF99-49C1-A8C7-1517CA905CB0}" presName="node" presStyleLbl="node1" presStyleIdx="8" presStyleCnt="10">
        <dgm:presLayoutVars>
          <dgm:bulletEnabled val="1"/>
        </dgm:presLayoutVars>
      </dgm:prSet>
      <dgm:spPr/>
    </dgm:pt>
    <dgm:pt modelId="{07B15A36-B450-4DD4-87E1-2FB99D1176D3}" type="pres">
      <dgm:prSet presAssocID="{F75E8BB5-478E-4AAE-944B-D017F28F0AA1}" presName="sibTrans" presStyleCnt="0"/>
      <dgm:spPr/>
    </dgm:pt>
    <dgm:pt modelId="{F0DF70DA-F6F9-450A-A9D3-22E4E9E4FED0}" type="pres">
      <dgm:prSet presAssocID="{AC5B9E05-F2CA-4276-B332-2DEF0912BC43}" presName="node" presStyleLbl="node1" presStyleIdx="9" presStyleCnt="10">
        <dgm:presLayoutVars>
          <dgm:bulletEnabled val="1"/>
        </dgm:presLayoutVars>
      </dgm:prSet>
      <dgm:spPr/>
    </dgm:pt>
  </dgm:ptLst>
  <dgm:cxnLst>
    <dgm:cxn modelId="{E87E4008-CE95-42A8-82CA-BCB783B0A7A9}" srcId="{A2DDBBA9-240C-4798-85DE-7DF9799DC351}" destId="{BEF61A62-FF99-49C1-A8C7-1517CA905CB0}" srcOrd="8" destOrd="0" parTransId="{8528FE95-DC2D-4B48-BA60-B5C1D41E1521}" sibTransId="{F75E8BB5-478E-4AAE-944B-D017F28F0AA1}"/>
    <dgm:cxn modelId="{23628D1B-FD57-4381-86FD-C996770E444D}" type="presOf" srcId="{AC5B9E05-F2CA-4276-B332-2DEF0912BC43}" destId="{F0DF70DA-F6F9-450A-A9D3-22E4E9E4FED0}" srcOrd="0" destOrd="0" presId="urn:microsoft.com/office/officeart/2005/8/layout/default"/>
    <dgm:cxn modelId="{49B6D539-06F7-4228-BC96-9D14DF72B519}" type="presOf" srcId="{B0394A38-45F2-4B11-9E2D-6D57A18370B6}" destId="{924D37B3-04E0-4558-A6DC-381385E54CF6}" srcOrd="0" destOrd="0" presId="urn:microsoft.com/office/officeart/2005/8/layout/default"/>
    <dgm:cxn modelId="{10F23E40-2A11-4F93-81D4-63C0CBC8307D}" srcId="{A2DDBBA9-240C-4798-85DE-7DF9799DC351}" destId="{1D9239AB-3C7E-478A-90EB-9B3FD3081122}" srcOrd="4" destOrd="0" parTransId="{CA85EA3F-D0E5-4F2A-BCEB-B0457D344B20}" sibTransId="{26F61C99-2384-44DC-B828-61537870C886}"/>
    <dgm:cxn modelId="{EA7E5943-0BC4-426D-A610-710A332016EC}" type="presOf" srcId="{EAD15D56-54C5-49FE-955F-A20DF43B6731}" destId="{6D129F8D-372C-4A28-8C52-D918B5D8A92E}" srcOrd="0" destOrd="0" presId="urn:microsoft.com/office/officeart/2005/8/layout/default"/>
    <dgm:cxn modelId="{9A57D148-9841-4D16-BFA9-85F42669894B}" srcId="{A2DDBBA9-240C-4798-85DE-7DF9799DC351}" destId="{AA872A71-8039-47AE-A903-4040D369BCED}" srcOrd="7" destOrd="0" parTransId="{8461A5C8-43CC-4C9E-B4D2-04C036B0F670}" sibTransId="{07DE1FDE-D956-4D89-B290-2D8A3A8C3B56}"/>
    <dgm:cxn modelId="{DDD2D448-3DC5-4CFD-83FE-AF13771C18FC}" srcId="{A2DDBBA9-240C-4798-85DE-7DF9799DC351}" destId="{B0394A38-45F2-4B11-9E2D-6D57A18370B6}" srcOrd="5" destOrd="0" parTransId="{81424481-1F10-446E-8617-20F32422118A}" sibTransId="{B9ACB428-97D3-4E7A-A3CB-66C9AB7357B0}"/>
    <dgm:cxn modelId="{9CB20A6B-3ADF-4C21-ACC0-66DE1793CD1F}" srcId="{A2DDBBA9-240C-4798-85DE-7DF9799DC351}" destId="{EAD15D56-54C5-49FE-955F-A20DF43B6731}" srcOrd="2" destOrd="0" parTransId="{6EC77FF8-0C86-496F-BD44-C4AC66E4841C}" sibTransId="{4BD672E0-7290-4DAD-818B-C22B1CDE8128}"/>
    <dgm:cxn modelId="{23AD546E-F521-4ED8-B612-1854AF950C0E}" type="presOf" srcId="{2A6024D1-9CA5-40A1-8E7A-A38703C0CD80}" destId="{03BBA42D-7158-4EDE-A456-368C9C96378A}" srcOrd="0" destOrd="0" presId="urn:microsoft.com/office/officeart/2005/8/layout/default"/>
    <dgm:cxn modelId="{D403C98E-399C-4C9E-9999-CF470303C7C8}" type="presOf" srcId="{35537B4E-975A-42B4-A3AE-E4E4D1B3183C}" destId="{5005E73B-75A8-42A5-A4FC-C8604F246C91}" srcOrd="0" destOrd="0" presId="urn:microsoft.com/office/officeart/2005/8/layout/default"/>
    <dgm:cxn modelId="{ABC47996-3CE1-4593-AD57-9D6ADD5F1BC6}" srcId="{A2DDBBA9-240C-4798-85DE-7DF9799DC351}" destId="{35537B4E-975A-42B4-A3AE-E4E4D1B3183C}" srcOrd="1" destOrd="0" parTransId="{0C363F97-FBC7-4933-ABEF-50D7907A2B45}" sibTransId="{5CFCE11E-0814-42AE-8A65-EB528E2C82A5}"/>
    <dgm:cxn modelId="{32C63D9A-88BC-46AA-9D40-CA2127F04848}" type="presOf" srcId="{54460910-EAEC-4552-956C-55D785145B0F}" destId="{59892BA9-65E3-4A36-98C0-5E406F58DAC0}" srcOrd="0" destOrd="0" presId="urn:microsoft.com/office/officeart/2005/8/layout/default"/>
    <dgm:cxn modelId="{7A33549C-493A-419E-86CD-06161812063D}" type="presOf" srcId="{1D9239AB-3C7E-478A-90EB-9B3FD3081122}" destId="{1E50F7EE-135A-4A1B-B907-0AB0F8428B21}" srcOrd="0" destOrd="0" presId="urn:microsoft.com/office/officeart/2005/8/layout/default"/>
    <dgm:cxn modelId="{F49826B4-3813-4A47-9FC8-53102452064F}" srcId="{A2DDBBA9-240C-4798-85DE-7DF9799DC351}" destId="{54460910-EAEC-4552-956C-55D785145B0F}" srcOrd="6" destOrd="0" parTransId="{DE9C1FEF-313F-4D7B-93C6-04780C2CE933}" sibTransId="{2E8CE0C1-1DD0-4FB9-9658-3B2F5A558A0F}"/>
    <dgm:cxn modelId="{524411E0-7F94-4538-8FF3-A55F297B1A71}" type="presOf" srcId="{66CABA1F-BEDB-496E-8661-204B4F301A83}" destId="{9908698E-D39E-4D34-9D93-5C552E65CDE6}" srcOrd="0" destOrd="0" presId="urn:microsoft.com/office/officeart/2005/8/layout/default"/>
    <dgm:cxn modelId="{F6EF98E0-DD2B-43AE-93B2-4C2353CE07D3}" type="presOf" srcId="{AA872A71-8039-47AE-A903-4040D369BCED}" destId="{F94B4F2D-81CF-43C4-846B-3A7037898D36}" srcOrd="0" destOrd="0" presId="urn:microsoft.com/office/officeart/2005/8/layout/default"/>
    <dgm:cxn modelId="{0978EFEC-3218-47A7-8521-C41D53615A42}" srcId="{A2DDBBA9-240C-4798-85DE-7DF9799DC351}" destId="{AC5B9E05-F2CA-4276-B332-2DEF0912BC43}" srcOrd="9" destOrd="0" parTransId="{B5851656-DB58-4242-AECE-918BCB492F92}" sibTransId="{626F958F-B8F3-444B-B89A-6AE50DDDCC25}"/>
    <dgm:cxn modelId="{5B501CF7-3DB9-4A41-918A-23FA3AB982F5}" type="presOf" srcId="{BEF61A62-FF99-49C1-A8C7-1517CA905CB0}" destId="{7307757F-D108-4625-B4AE-5ABEC6C13C36}" srcOrd="0" destOrd="0" presId="urn:microsoft.com/office/officeart/2005/8/layout/default"/>
    <dgm:cxn modelId="{B28EA4FA-2DE1-4893-8D81-E2F16BAF2327}" srcId="{A2DDBBA9-240C-4798-85DE-7DF9799DC351}" destId="{66CABA1F-BEDB-496E-8661-204B4F301A83}" srcOrd="3" destOrd="0" parTransId="{3257D2FE-04F6-46CD-9AB1-3152E6ED3E66}" sibTransId="{7FC5190C-F59F-4428-9400-7B45C6B0BFB3}"/>
    <dgm:cxn modelId="{659EE9FB-1A3B-4698-81D9-CA68B16C97C2}" type="presOf" srcId="{A2DDBBA9-240C-4798-85DE-7DF9799DC351}" destId="{13D8E856-6816-466E-B3FF-4BB377B3C3C6}" srcOrd="0" destOrd="0" presId="urn:microsoft.com/office/officeart/2005/8/layout/default"/>
    <dgm:cxn modelId="{604864FD-D1CE-469D-9112-53F9BD47BD11}" srcId="{A2DDBBA9-240C-4798-85DE-7DF9799DC351}" destId="{2A6024D1-9CA5-40A1-8E7A-A38703C0CD80}" srcOrd="0" destOrd="0" parTransId="{32809FF4-6172-4293-9332-C7FC821F46FE}" sibTransId="{50E48FBB-9B8A-40FB-B862-04A00983FAA9}"/>
    <dgm:cxn modelId="{BEC518EE-279D-417B-A318-AEB9E30B4746}" type="presParOf" srcId="{13D8E856-6816-466E-B3FF-4BB377B3C3C6}" destId="{03BBA42D-7158-4EDE-A456-368C9C96378A}" srcOrd="0" destOrd="0" presId="urn:microsoft.com/office/officeart/2005/8/layout/default"/>
    <dgm:cxn modelId="{EE9B2D3A-3ED0-40E3-B5DE-AEB4254ECDA8}" type="presParOf" srcId="{13D8E856-6816-466E-B3FF-4BB377B3C3C6}" destId="{F7D1E8A5-2A88-49E4-AFA3-0A812E4B19E8}" srcOrd="1" destOrd="0" presId="urn:microsoft.com/office/officeart/2005/8/layout/default"/>
    <dgm:cxn modelId="{C68B83DB-671B-4450-AEB4-6FED13939E4D}" type="presParOf" srcId="{13D8E856-6816-466E-B3FF-4BB377B3C3C6}" destId="{5005E73B-75A8-42A5-A4FC-C8604F246C91}" srcOrd="2" destOrd="0" presId="urn:microsoft.com/office/officeart/2005/8/layout/default"/>
    <dgm:cxn modelId="{80FF53A9-D12B-4F76-9D18-126D3AB50C52}" type="presParOf" srcId="{13D8E856-6816-466E-B3FF-4BB377B3C3C6}" destId="{828D89E8-0C3A-4C41-9DE6-87A4A003C686}" srcOrd="3" destOrd="0" presId="urn:microsoft.com/office/officeart/2005/8/layout/default"/>
    <dgm:cxn modelId="{CA8C2F1B-9DA1-4F05-B796-C3BC3F11145D}" type="presParOf" srcId="{13D8E856-6816-466E-B3FF-4BB377B3C3C6}" destId="{6D129F8D-372C-4A28-8C52-D918B5D8A92E}" srcOrd="4" destOrd="0" presId="urn:microsoft.com/office/officeart/2005/8/layout/default"/>
    <dgm:cxn modelId="{17DEC5BB-29C0-4107-962B-802A168FD3F4}" type="presParOf" srcId="{13D8E856-6816-466E-B3FF-4BB377B3C3C6}" destId="{10C42BAA-8F58-42EA-B967-227841656469}" srcOrd="5" destOrd="0" presId="urn:microsoft.com/office/officeart/2005/8/layout/default"/>
    <dgm:cxn modelId="{3BB37CD0-B16E-4BB6-806C-7BAFD1F3F429}" type="presParOf" srcId="{13D8E856-6816-466E-B3FF-4BB377B3C3C6}" destId="{9908698E-D39E-4D34-9D93-5C552E65CDE6}" srcOrd="6" destOrd="0" presId="urn:microsoft.com/office/officeart/2005/8/layout/default"/>
    <dgm:cxn modelId="{A617595A-5808-4AC0-9726-651BA1F34B29}" type="presParOf" srcId="{13D8E856-6816-466E-B3FF-4BB377B3C3C6}" destId="{2B85BB10-2725-47DE-9156-A56FA3275BF6}" srcOrd="7" destOrd="0" presId="urn:microsoft.com/office/officeart/2005/8/layout/default"/>
    <dgm:cxn modelId="{0F90D13C-63C8-4807-B374-1B38735D409D}" type="presParOf" srcId="{13D8E856-6816-466E-B3FF-4BB377B3C3C6}" destId="{1E50F7EE-135A-4A1B-B907-0AB0F8428B21}" srcOrd="8" destOrd="0" presId="urn:microsoft.com/office/officeart/2005/8/layout/default"/>
    <dgm:cxn modelId="{D1401D04-A8D6-42BE-AC73-73E365BC0DF6}" type="presParOf" srcId="{13D8E856-6816-466E-B3FF-4BB377B3C3C6}" destId="{19BD7120-50DC-4D87-9B78-7A69B9E257D8}" srcOrd="9" destOrd="0" presId="urn:microsoft.com/office/officeart/2005/8/layout/default"/>
    <dgm:cxn modelId="{E520D0A4-4F54-400D-B883-1A3480423C83}" type="presParOf" srcId="{13D8E856-6816-466E-B3FF-4BB377B3C3C6}" destId="{924D37B3-04E0-4558-A6DC-381385E54CF6}" srcOrd="10" destOrd="0" presId="urn:microsoft.com/office/officeart/2005/8/layout/default"/>
    <dgm:cxn modelId="{FA2D7B19-24D8-4AB5-9184-59047B525902}" type="presParOf" srcId="{13D8E856-6816-466E-B3FF-4BB377B3C3C6}" destId="{CD9135BC-5241-486E-BB34-55EA0BCB8F92}" srcOrd="11" destOrd="0" presId="urn:microsoft.com/office/officeart/2005/8/layout/default"/>
    <dgm:cxn modelId="{03966CFB-9E00-4276-B574-D2006D0F24A6}" type="presParOf" srcId="{13D8E856-6816-466E-B3FF-4BB377B3C3C6}" destId="{59892BA9-65E3-4A36-98C0-5E406F58DAC0}" srcOrd="12" destOrd="0" presId="urn:microsoft.com/office/officeart/2005/8/layout/default"/>
    <dgm:cxn modelId="{6E3D7A59-048D-41BB-B17E-BAC3A432ECAB}" type="presParOf" srcId="{13D8E856-6816-466E-B3FF-4BB377B3C3C6}" destId="{896114C4-1122-4156-8EAD-B4A00DDCBE3F}" srcOrd="13" destOrd="0" presId="urn:microsoft.com/office/officeart/2005/8/layout/default"/>
    <dgm:cxn modelId="{B1B23DE0-4D47-4C7D-A407-5181EF6AAB51}" type="presParOf" srcId="{13D8E856-6816-466E-B3FF-4BB377B3C3C6}" destId="{F94B4F2D-81CF-43C4-846B-3A7037898D36}" srcOrd="14" destOrd="0" presId="urn:microsoft.com/office/officeart/2005/8/layout/default"/>
    <dgm:cxn modelId="{460D09FD-BD04-42D5-A3D9-471F67E153AC}" type="presParOf" srcId="{13D8E856-6816-466E-B3FF-4BB377B3C3C6}" destId="{D2B95AEF-C340-4445-A0C0-7361D6BDFC43}" srcOrd="15" destOrd="0" presId="urn:microsoft.com/office/officeart/2005/8/layout/default"/>
    <dgm:cxn modelId="{64DBA460-8157-495E-920D-E1D8C1D74429}" type="presParOf" srcId="{13D8E856-6816-466E-B3FF-4BB377B3C3C6}" destId="{7307757F-D108-4625-B4AE-5ABEC6C13C36}" srcOrd="16" destOrd="0" presId="urn:microsoft.com/office/officeart/2005/8/layout/default"/>
    <dgm:cxn modelId="{C00E52A4-CBB2-4502-9E3D-4D7ED77A9AB6}" type="presParOf" srcId="{13D8E856-6816-466E-B3FF-4BB377B3C3C6}" destId="{07B15A36-B450-4DD4-87E1-2FB99D1176D3}" srcOrd="17" destOrd="0" presId="urn:microsoft.com/office/officeart/2005/8/layout/default"/>
    <dgm:cxn modelId="{E5A7C55F-E9F3-4709-89D9-A41305FE5683}" type="presParOf" srcId="{13D8E856-6816-466E-B3FF-4BB377B3C3C6}" destId="{F0DF70DA-F6F9-450A-A9D3-22E4E9E4FED0}"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0E11AA-8D84-4320-AE54-B7B8345FD70D}" type="doc">
      <dgm:prSet loTypeId="urn:microsoft.com/office/officeart/2005/8/layout/hProcess11" loCatId="process" qsTypeId="urn:microsoft.com/office/officeart/2005/8/quickstyle/simple1" qsCatId="simple" csTypeId="urn:microsoft.com/office/officeart/2005/8/colors/accent1_2" csCatId="accent1" phldr="1"/>
      <dgm:spPr/>
    </dgm:pt>
    <dgm:pt modelId="{97CF42EE-DCE9-4178-BD79-79FACCAC4878}">
      <dgm:prSet phldrT="[Text]"/>
      <dgm:spPr/>
      <dgm:t>
        <a:bodyPr/>
        <a:lstStyle/>
        <a:p>
          <a:pPr rtl="0"/>
          <a:r>
            <a:rPr lang="en-US">
              <a:latin typeface="Calibri Light" panose="020F0302020204030204"/>
            </a:rPr>
            <a:t>LEA Determinations </a:t>
          </a:r>
          <a:r>
            <a:rPr lang="en-US"/>
            <a:t>(December)</a:t>
          </a:r>
          <a:r>
            <a:rPr lang="en-US">
              <a:latin typeface="Calibri Light" panose="020F0302020204030204"/>
            </a:rPr>
            <a:t> </a:t>
          </a:r>
          <a:endParaRPr lang="en-US"/>
        </a:p>
      </dgm:t>
    </dgm:pt>
    <dgm:pt modelId="{877931A7-BE41-47FE-99A4-BCE4214C2C61}" type="parTrans" cxnId="{D7AED8F4-2852-4914-89C7-0CE8F314320C}">
      <dgm:prSet/>
      <dgm:spPr/>
      <dgm:t>
        <a:bodyPr/>
        <a:lstStyle/>
        <a:p>
          <a:endParaRPr lang="en-US"/>
        </a:p>
      </dgm:t>
    </dgm:pt>
    <dgm:pt modelId="{EF0436D2-E5B5-4A3A-99C2-F97A2D8C8BB5}" type="sibTrans" cxnId="{D7AED8F4-2852-4914-89C7-0CE8F314320C}">
      <dgm:prSet/>
      <dgm:spPr/>
      <dgm:t>
        <a:bodyPr/>
        <a:lstStyle/>
        <a:p>
          <a:endParaRPr lang="en-US"/>
        </a:p>
      </dgm:t>
    </dgm:pt>
    <dgm:pt modelId="{66D1B9B9-090B-4EE2-8204-91D50B495158}">
      <dgm:prSet phldrT="[Text]"/>
      <dgm:spPr/>
      <dgm:t>
        <a:bodyPr/>
        <a:lstStyle/>
        <a:p>
          <a:pPr rtl="0"/>
          <a:r>
            <a:rPr lang="en-US">
              <a:latin typeface="Calibri Light" panose="020F0302020204030204"/>
            </a:rPr>
            <a:t>Technical Assistance </a:t>
          </a:r>
          <a:r>
            <a:rPr lang="en-US"/>
            <a:t> (</a:t>
          </a:r>
          <a:r>
            <a:rPr lang="en-US">
              <a:latin typeface="Calibri Light" panose="020F0302020204030204"/>
            </a:rPr>
            <a:t>January</a:t>
          </a:r>
          <a:r>
            <a:rPr lang="en-US"/>
            <a:t>)</a:t>
          </a:r>
        </a:p>
      </dgm:t>
    </dgm:pt>
    <dgm:pt modelId="{979AD3FD-417A-4079-BE07-91BE64CA1514}" type="parTrans" cxnId="{7596FD6F-8D14-4B3A-BC35-4F7DED08BECD}">
      <dgm:prSet/>
      <dgm:spPr/>
      <dgm:t>
        <a:bodyPr/>
        <a:lstStyle/>
        <a:p>
          <a:endParaRPr lang="en-US"/>
        </a:p>
      </dgm:t>
    </dgm:pt>
    <dgm:pt modelId="{17A21D7D-1B4F-45AF-A81A-7EC0E6481852}" type="sibTrans" cxnId="{7596FD6F-8D14-4B3A-BC35-4F7DED08BECD}">
      <dgm:prSet/>
      <dgm:spPr/>
      <dgm:t>
        <a:bodyPr/>
        <a:lstStyle/>
        <a:p>
          <a:endParaRPr lang="en-US"/>
        </a:p>
      </dgm:t>
    </dgm:pt>
    <dgm:pt modelId="{D0D6EB94-845C-4B0E-9408-E55B5C9834A2}">
      <dgm:prSet phldrT="[Text]"/>
      <dgm:spPr/>
      <dgm:t>
        <a:bodyPr/>
        <a:lstStyle/>
        <a:p>
          <a:pPr rtl="0"/>
          <a:r>
            <a:rPr lang="en-US">
              <a:latin typeface="Calibri Light" panose="020F0302020204030204"/>
            </a:rPr>
            <a:t>SPP/APR </a:t>
          </a:r>
          <a:r>
            <a:rPr lang="en-US"/>
            <a:t>(February)</a:t>
          </a:r>
        </a:p>
      </dgm:t>
    </dgm:pt>
    <dgm:pt modelId="{35D51E8E-53B4-40ED-98BB-5B38D5B0B9E9}" type="parTrans" cxnId="{392F740F-2025-44EC-A55F-A56DD8B330A4}">
      <dgm:prSet/>
      <dgm:spPr/>
      <dgm:t>
        <a:bodyPr/>
        <a:lstStyle/>
        <a:p>
          <a:endParaRPr lang="en-US"/>
        </a:p>
      </dgm:t>
    </dgm:pt>
    <dgm:pt modelId="{15AD0859-3B88-44F7-83B3-62A5C15A7DE3}" type="sibTrans" cxnId="{392F740F-2025-44EC-A55F-A56DD8B330A4}">
      <dgm:prSet/>
      <dgm:spPr/>
      <dgm:t>
        <a:bodyPr/>
        <a:lstStyle/>
        <a:p>
          <a:endParaRPr lang="en-US"/>
        </a:p>
      </dgm:t>
    </dgm:pt>
    <dgm:pt modelId="{69F37C05-6A7F-49FF-95F0-3D2F8EC292FE}" type="pres">
      <dgm:prSet presAssocID="{D40E11AA-8D84-4320-AE54-B7B8345FD70D}" presName="Name0" presStyleCnt="0">
        <dgm:presLayoutVars>
          <dgm:dir/>
          <dgm:resizeHandles val="exact"/>
        </dgm:presLayoutVars>
      </dgm:prSet>
      <dgm:spPr/>
    </dgm:pt>
    <dgm:pt modelId="{9860CC12-BA87-416E-A898-9237D4112D0C}" type="pres">
      <dgm:prSet presAssocID="{D40E11AA-8D84-4320-AE54-B7B8345FD70D}" presName="arrow" presStyleLbl="bgShp" presStyleIdx="0" presStyleCnt="1"/>
      <dgm:spPr/>
    </dgm:pt>
    <dgm:pt modelId="{8A0A61DB-0BCC-4742-AD2E-6CFB089F3D2F}" type="pres">
      <dgm:prSet presAssocID="{D40E11AA-8D84-4320-AE54-B7B8345FD70D}" presName="points" presStyleCnt="0"/>
      <dgm:spPr/>
    </dgm:pt>
    <dgm:pt modelId="{EB7D5B66-1F96-43B1-8C7D-181B050B5A6A}" type="pres">
      <dgm:prSet presAssocID="{97CF42EE-DCE9-4178-BD79-79FACCAC4878}" presName="compositeA" presStyleCnt="0"/>
      <dgm:spPr/>
    </dgm:pt>
    <dgm:pt modelId="{93BE8B1F-F5CA-46B3-BE89-2D90DBCC7F0B}" type="pres">
      <dgm:prSet presAssocID="{97CF42EE-DCE9-4178-BD79-79FACCAC4878}" presName="textA" presStyleLbl="revTx" presStyleIdx="0" presStyleCnt="3">
        <dgm:presLayoutVars>
          <dgm:bulletEnabled val="1"/>
        </dgm:presLayoutVars>
      </dgm:prSet>
      <dgm:spPr/>
    </dgm:pt>
    <dgm:pt modelId="{6BCF31C4-500D-4BCC-87CA-7AE8E96233D2}" type="pres">
      <dgm:prSet presAssocID="{97CF42EE-DCE9-4178-BD79-79FACCAC4878}" presName="circleA" presStyleLbl="node1" presStyleIdx="0" presStyleCnt="3"/>
      <dgm:spPr/>
    </dgm:pt>
    <dgm:pt modelId="{51E65BB8-95FC-46C6-BA69-2AE8FA10096F}" type="pres">
      <dgm:prSet presAssocID="{97CF42EE-DCE9-4178-BD79-79FACCAC4878}" presName="spaceA" presStyleCnt="0"/>
      <dgm:spPr/>
    </dgm:pt>
    <dgm:pt modelId="{47CBE3B2-687F-499B-9CF4-F67F0B7640E4}" type="pres">
      <dgm:prSet presAssocID="{EF0436D2-E5B5-4A3A-99C2-F97A2D8C8BB5}" presName="space" presStyleCnt="0"/>
      <dgm:spPr/>
    </dgm:pt>
    <dgm:pt modelId="{B59A3F08-6315-4A88-9B02-3DDCBF157C16}" type="pres">
      <dgm:prSet presAssocID="{66D1B9B9-090B-4EE2-8204-91D50B495158}" presName="compositeB" presStyleCnt="0"/>
      <dgm:spPr/>
    </dgm:pt>
    <dgm:pt modelId="{8CBF5C36-75D9-49E2-A6F3-3B67A2494719}" type="pres">
      <dgm:prSet presAssocID="{66D1B9B9-090B-4EE2-8204-91D50B495158}" presName="textB" presStyleLbl="revTx" presStyleIdx="1" presStyleCnt="3">
        <dgm:presLayoutVars>
          <dgm:bulletEnabled val="1"/>
        </dgm:presLayoutVars>
      </dgm:prSet>
      <dgm:spPr/>
    </dgm:pt>
    <dgm:pt modelId="{CB4EAA99-EDC9-4F94-B289-E251DA6C602B}" type="pres">
      <dgm:prSet presAssocID="{66D1B9B9-090B-4EE2-8204-91D50B495158}" presName="circleB" presStyleLbl="node1" presStyleIdx="1" presStyleCnt="3"/>
      <dgm:spPr/>
    </dgm:pt>
    <dgm:pt modelId="{E0DA75E8-B9C8-444F-AC01-50D8C02EB96F}" type="pres">
      <dgm:prSet presAssocID="{66D1B9B9-090B-4EE2-8204-91D50B495158}" presName="spaceB" presStyleCnt="0"/>
      <dgm:spPr/>
    </dgm:pt>
    <dgm:pt modelId="{62AC64F2-2414-44C1-81F2-088E7AFF9BBC}" type="pres">
      <dgm:prSet presAssocID="{17A21D7D-1B4F-45AF-A81A-7EC0E6481852}" presName="space" presStyleCnt="0"/>
      <dgm:spPr/>
    </dgm:pt>
    <dgm:pt modelId="{40A997B4-2990-4A28-B4DE-1AD6E9E23F23}" type="pres">
      <dgm:prSet presAssocID="{D0D6EB94-845C-4B0E-9408-E55B5C9834A2}" presName="compositeA" presStyleCnt="0"/>
      <dgm:spPr/>
    </dgm:pt>
    <dgm:pt modelId="{423FE268-32D9-45C8-A991-C1B11156B9F5}" type="pres">
      <dgm:prSet presAssocID="{D0D6EB94-845C-4B0E-9408-E55B5C9834A2}" presName="textA" presStyleLbl="revTx" presStyleIdx="2" presStyleCnt="3">
        <dgm:presLayoutVars>
          <dgm:bulletEnabled val="1"/>
        </dgm:presLayoutVars>
      </dgm:prSet>
      <dgm:spPr/>
    </dgm:pt>
    <dgm:pt modelId="{C1156499-ED93-4E94-9148-52E38A495BF1}" type="pres">
      <dgm:prSet presAssocID="{D0D6EB94-845C-4B0E-9408-E55B5C9834A2}" presName="circleA" presStyleLbl="node1" presStyleIdx="2" presStyleCnt="3"/>
      <dgm:spPr/>
    </dgm:pt>
    <dgm:pt modelId="{0673F496-B030-4EE2-A998-E3A06366B9EF}" type="pres">
      <dgm:prSet presAssocID="{D0D6EB94-845C-4B0E-9408-E55B5C9834A2}" presName="spaceA" presStyleCnt="0"/>
      <dgm:spPr/>
    </dgm:pt>
  </dgm:ptLst>
  <dgm:cxnLst>
    <dgm:cxn modelId="{392F740F-2025-44EC-A55F-A56DD8B330A4}" srcId="{D40E11AA-8D84-4320-AE54-B7B8345FD70D}" destId="{D0D6EB94-845C-4B0E-9408-E55B5C9834A2}" srcOrd="2" destOrd="0" parTransId="{35D51E8E-53B4-40ED-98BB-5B38D5B0B9E9}" sibTransId="{15AD0859-3B88-44F7-83B3-62A5C15A7DE3}"/>
    <dgm:cxn modelId="{7596FD6F-8D14-4B3A-BC35-4F7DED08BECD}" srcId="{D40E11AA-8D84-4320-AE54-B7B8345FD70D}" destId="{66D1B9B9-090B-4EE2-8204-91D50B495158}" srcOrd="1" destOrd="0" parTransId="{979AD3FD-417A-4079-BE07-91BE64CA1514}" sibTransId="{17A21D7D-1B4F-45AF-A81A-7EC0E6481852}"/>
    <dgm:cxn modelId="{E3E72B8D-45AE-4AD6-BE95-BFA2E4F8378F}" type="presOf" srcId="{D40E11AA-8D84-4320-AE54-B7B8345FD70D}" destId="{69F37C05-6A7F-49FF-95F0-3D2F8EC292FE}" srcOrd="0" destOrd="0" presId="urn:microsoft.com/office/officeart/2005/8/layout/hProcess11"/>
    <dgm:cxn modelId="{97C149AF-0EED-4C14-8D0A-ABBDBE8C6C48}" type="presOf" srcId="{97CF42EE-DCE9-4178-BD79-79FACCAC4878}" destId="{93BE8B1F-F5CA-46B3-BE89-2D90DBCC7F0B}" srcOrd="0" destOrd="0" presId="urn:microsoft.com/office/officeart/2005/8/layout/hProcess11"/>
    <dgm:cxn modelId="{D35785D7-51EA-4219-9EB4-BA07D3E1AE77}" type="presOf" srcId="{66D1B9B9-090B-4EE2-8204-91D50B495158}" destId="{8CBF5C36-75D9-49E2-A6F3-3B67A2494719}" srcOrd="0" destOrd="0" presId="urn:microsoft.com/office/officeart/2005/8/layout/hProcess11"/>
    <dgm:cxn modelId="{3910E1DF-39CD-47FE-A944-D8AE2308C758}" type="presOf" srcId="{D0D6EB94-845C-4B0E-9408-E55B5C9834A2}" destId="{423FE268-32D9-45C8-A991-C1B11156B9F5}" srcOrd="0" destOrd="0" presId="urn:microsoft.com/office/officeart/2005/8/layout/hProcess11"/>
    <dgm:cxn modelId="{D7AED8F4-2852-4914-89C7-0CE8F314320C}" srcId="{D40E11AA-8D84-4320-AE54-B7B8345FD70D}" destId="{97CF42EE-DCE9-4178-BD79-79FACCAC4878}" srcOrd="0" destOrd="0" parTransId="{877931A7-BE41-47FE-99A4-BCE4214C2C61}" sibTransId="{EF0436D2-E5B5-4A3A-99C2-F97A2D8C8BB5}"/>
    <dgm:cxn modelId="{54A0AD99-1EF1-423D-9161-D7C4B680C0F1}" type="presParOf" srcId="{69F37C05-6A7F-49FF-95F0-3D2F8EC292FE}" destId="{9860CC12-BA87-416E-A898-9237D4112D0C}" srcOrd="0" destOrd="0" presId="urn:microsoft.com/office/officeart/2005/8/layout/hProcess11"/>
    <dgm:cxn modelId="{5DC60E47-BF78-4E28-AD47-CACA7D51D0A5}" type="presParOf" srcId="{69F37C05-6A7F-49FF-95F0-3D2F8EC292FE}" destId="{8A0A61DB-0BCC-4742-AD2E-6CFB089F3D2F}" srcOrd="1" destOrd="0" presId="urn:microsoft.com/office/officeart/2005/8/layout/hProcess11"/>
    <dgm:cxn modelId="{DB5D679C-04A8-4C24-B683-3BB7C356A045}" type="presParOf" srcId="{8A0A61DB-0BCC-4742-AD2E-6CFB089F3D2F}" destId="{EB7D5B66-1F96-43B1-8C7D-181B050B5A6A}" srcOrd="0" destOrd="0" presId="urn:microsoft.com/office/officeart/2005/8/layout/hProcess11"/>
    <dgm:cxn modelId="{43F1E79F-57ED-4462-9023-8F8B880952BC}" type="presParOf" srcId="{EB7D5B66-1F96-43B1-8C7D-181B050B5A6A}" destId="{93BE8B1F-F5CA-46B3-BE89-2D90DBCC7F0B}" srcOrd="0" destOrd="0" presId="urn:microsoft.com/office/officeart/2005/8/layout/hProcess11"/>
    <dgm:cxn modelId="{1A01CF56-4492-41D7-9D85-EBDF845596BE}" type="presParOf" srcId="{EB7D5B66-1F96-43B1-8C7D-181B050B5A6A}" destId="{6BCF31C4-500D-4BCC-87CA-7AE8E96233D2}" srcOrd="1" destOrd="0" presId="urn:microsoft.com/office/officeart/2005/8/layout/hProcess11"/>
    <dgm:cxn modelId="{ADF547CF-A207-472D-A8FA-3E3058782410}" type="presParOf" srcId="{EB7D5B66-1F96-43B1-8C7D-181B050B5A6A}" destId="{51E65BB8-95FC-46C6-BA69-2AE8FA10096F}" srcOrd="2" destOrd="0" presId="urn:microsoft.com/office/officeart/2005/8/layout/hProcess11"/>
    <dgm:cxn modelId="{82D4F7ED-BBC0-4694-94EB-E5F9A5D238A0}" type="presParOf" srcId="{8A0A61DB-0BCC-4742-AD2E-6CFB089F3D2F}" destId="{47CBE3B2-687F-499B-9CF4-F67F0B7640E4}" srcOrd="1" destOrd="0" presId="urn:microsoft.com/office/officeart/2005/8/layout/hProcess11"/>
    <dgm:cxn modelId="{00729ED1-ACDA-430A-93A3-6ABDC18AFFBF}" type="presParOf" srcId="{8A0A61DB-0BCC-4742-AD2E-6CFB089F3D2F}" destId="{B59A3F08-6315-4A88-9B02-3DDCBF157C16}" srcOrd="2" destOrd="0" presId="urn:microsoft.com/office/officeart/2005/8/layout/hProcess11"/>
    <dgm:cxn modelId="{93AD1E2F-A44E-4B40-8BEA-9A975DD54202}" type="presParOf" srcId="{B59A3F08-6315-4A88-9B02-3DDCBF157C16}" destId="{8CBF5C36-75D9-49E2-A6F3-3B67A2494719}" srcOrd="0" destOrd="0" presId="urn:microsoft.com/office/officeart/2005/8/layout/hProcess11"/>
    <dgm:cxn modelId="{1420904B-CA7B-4248-883F-0B82D5B9A22D}" type="presParOf" srcId="{B59A3F08-6315-4A88-9B02-3DDCBF157C16}" destId="{CB4EAA99-EDC9-4F94-B289-E251DA6C602B}" srcOrd="1" destOrd="0" presId="urn:microsoft.com/office/officeart/2005/8/layout/hProcess11"/>
    <dgm:cxn modelId="{D2D2296C-93B6-4263-A12E-D27466713A70}" type="presParOf" srcId="{B59A3F08-6315-4A88-9B02-3DDCBF157C16}" destId="{E0DA75E8-B9C8-444F-AC01-50D8C02EB96F}" srcOrd="2" destOrd="0" presId="urn:microsoft.com/office/officeart/2005/8/layout/hProcess11"/>
    <dgm:cxn modelId="{FA189AA6-1E91-41B2-B9E2-D9973DB1152D}" type="presParOf" srcId="{8A0A61DB-0BCC-4742-AD2E-6CFB089F3D2F}" destId="{62AC64F2-2414-44C1-81F2-088E7AFF9BBC}" srcOrd="3" destOrd="0" presId="urn:microsoft.com/office/officeart/2005/8/layout/hProcess11"/>
    <dgm:cxn modelId="{4B38DE94-7A8A-4BE6-BDBD-CC5AC90119F3}" type="presParOf" srcId="{8A0A61DB-0BCC-4742-AD2E-6CFB089F3D2F}" destId="{40A997B4-2990-4A28-B4DE-1AD6E9E23F23}" srcOrd="4" destOrd="0" presId="urn:microsoft.com/office/officeart/2005/8/layout/hProcess11"/>
    <dgm:cxn modelId="{E0B3392A-917E-4ED7-8DEF-33379B98B857}" type="presParOf" srcId="{40A997B4-2990-4A28-B4DE-1AD6E9E23F23}" destId="{423FE268-32D9-45C8-A991-C1B11156B9F5}" srcOrd="0" destOrd="0" presId="urn:microsoft.com/office/officeart/2005/8/layout/hProcess11"/>
    <dgm:cxn modelId="{9FEDA809-587C-439C-A890-213AC3A18A66}" type="presParOf" srcId="{40A997B4-2990-4A28-B4DE-1AD6E9E23F23}" destId="{C1156499-ED93-4E94-9148-52E38A495BF1}" srcOrd="1" destOrd="0" presId="urn:microsoft.com/office/officeart/2005/8/layout/hProcess11"/>
    <dgm:cxn modelId="{3944F879-0A08-47DB-AEE7-CB2BE3403F20}" type="presParOf" srcId="{40A997B4-2990-4A28-B4DE-1AD6E9E23F23}" destId="{0673F496-B030-4EE2-A998-E3A06366B9EF}"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0E11AA-8D84-4320-AE54-B7B8345FD70D}" type="doc">
      <dgm:prSet loTypeId="urn:microsoft.com/office/officeart/2005/8/layout/hProcess11" loCatId="process" qsTypeId="urn:microsoft.com/office/officeart/2005/8/quickstyle/simple1" qsCatId="simple" csTypeId="urn:microsoft.com/office/officeart/2005/8/colors/accent1_2" csCatId="accent1" phldr="1"/>
      <dgm:spPr/>
    </dgm:pt>
    <dgm:pt modelId="{97CF42EE-DCE9-4178-BD79-79FACCAC4878}">
      <dgm:prSet phldrT="[Text]"/>
      <dgm:spPr/>
      <dgm:t>
        <a:bodyPr/>
        <a:lstStyle/>
        <a:p>
          <a:r>
            <a:rPr lang="en-US"/>
            <a:t>OASES Procedures (December)</a:t>
          </a:r>
          <a:r>
            <a:rPr lang="en-US">
              <a:latin typeface="Calibri Light" panose="020F0302020204030204"/>
            </a:rPr>
            <a:t> </a:t>
          </a:r>
          <a:endParaRPr lang="en-US"/>
        </a:p>
      </dgm:t>
    </dgm:pt>
    <dgm:pt modelId="{877931A7-BE41-47FE-99A4-BCE4214C2C61}" type="parTrans" cxnId="{D7AED8F4-2852-4914-89C7-0CE8F314320C}">
      <dgm:prSet/>
      <dgm:spPr/>
      <dgm:t>
        <a:bodyPr/>
        <a:lstStyle/>
        <a:p>
          <a:endParaRPr lang="en-US"/>
        </a:p>
      </dgm:t>
    </dgm:pt>
    <dgm:pt modelId="{EF0436D2-E5B5-4A3A-99C2-F97A2D8C8BB5}" type="sibTrans" cxnId="{D7AED8F4-2852-4914-89C7-0CE8F314320C}">
      <dgm:prSet/>
      <dgm:spPr/>
      <dgm:t>
        <a:bodyPr/>
        <a:lstStyle/>
        <a:p>
          <a:endParaRPr lang="en-US"/>
        </a:p>
      </dgm:t>
    </dgm:pt>
    <dgm:pt modelId="{66D1B9B9-090B-4EE2-8204-91D50B495158}">
      <dgm:prSet phldrT="[Text]"/>
      <dgm:spPr/>
      <dgm:t>
        <a:bodyPr/>
        <a:lstStyle/>
        <a:p>
          <a:r>
            <a:rPr lang="en-US"/>
            <a:t>PRS Procedures (December)</a:t>
          </a:r>
        </a:p>
      </dgm:t>
    </dgm:pt>
    <dgm:pt modelId="{979AD3FD-417A-4079-BE07-91BE64CA1514}" type="parTrans" cxnId="{7596FD6F-8D14-4B3A-BC35-4F7DED08BECD}">
      <dgm:prSet/>
      <dgm:spPr/>
      <dgm:t>
        <a:bodyPr/>
        <a:lstStyle/>
        <a:p>
          <a:endParaRPr lang="en-US"/>
        </a:p>
      </dgm:t>
    </dgm:pt>
    <dgm:pt modelId="{17A21D7D-1B4F-45AF-A81A-7EC0E6481852}" type="sibTrans" cxnId="{7596FD6F-8D14-4B3A-BC35-4F7DED08BECD}">
      <dgm:prSet/>
      <dgm:spPr/>
      <dgm:t>
        <a:bodyPr/>
        <a:lstStyle/>
        <a:p>
          <a:endParaRPr lang="en-US"/>
        </a:p>
      </dgm:t>
    </dgm:pt>
    <dgm:pt modelId="{C1E00A81-D27B-451B-9951-D33B74510750}">
      <dgm:prSet phldrT="[Text]"/>
      <dgm:spPr/>
      <dgm:t>
        <a:bodyPr/>
        <a:lstStyle/>
        <a:p>
          <a:r>
            <a:rPr lang="en-US"/>
            <a:t>PSM Procedures (December)</a:t>
          </a:r>
        </a:p>
      </dgm:t>
    </dgm:pt>
    <dgm:pt modelId="{91482D1C-0AEB-4B72-B565-C74F23C87F04}" type="parTrans" cxnId="{ED48699C-CC4D-402C-B636-8FE9E0A56FEC}">
      <dgm:prSet/>
      <dgm:spPr/>
      <dgm:t>
        <a:bodyPr/>
        <a:lstStyle/>
        <a:p>
          <a:endParaRPr lang="en-US"/>
        </a:p>
      </dgm:t>
    </dgm:pt>
    <dgm:pt modelId="{343D2D8C-BEB8-4E9A-B0E5-AC1A83A674C9}" type="sibTrans" cxnId="{ED48699C-CC4D-402C-B636-8FE9E0A56FEC}">
      <dgm:prSet/>
      <dgm:spPr/>
      <dgm:t>
        <a:bodyPr/>
        <a:lstStyle/>
        <a:p>
          <a:endParaRPr lang="en-US"/>
        </a:p>
      </dgm:t>
    </dgm:pt>
    <dgm:pt modelId="{D0D6EB94-845C-4B0E-9408-E55B5C9834A2}">
      <dgm:prSet phldrT="[Text]"/>
      <dgm:spPr/>
      <dgm:t>
        <a:bodyPr/>
        <a:lstStyle/>
        <a:p>
          <a:r>
            <a:rPr lang="en-US"/>
            <a:t>Dispute Resolution and Mediation Procedures (February)</a:t>
          </a:r>
        </a:p>
      </dgm:t>
    </dgm:pt>
    <dgm:pt modelId="{35D51E8E-53B4-40ED-98BB-5B38D5B0B9E9}" type="parTrans" cxnId="{392F740F-2025-44EC-A55F-A56DD8B330A4}">
      <dgm:prSet/>
      <dgm:spPr/>
      <dgm:t>
        <a:bodyPr/>
        <a:lstStyle/>
        <a:p>
          <a:endParaRPr lang="en-US"/>
        </a:p>
      </dgm:t>
    </dgm:pt>
    <dgm:pt modelId="{15AD0859-3B88-44F7-83B3-62A5C15A7DE3}" type="sibTrans" cxnId="{392F740F-2025-44EC-A55F-A56DD8B330A4}">
      <dgm:prSet/>
      <dgm:spPr/>
      <dgm:t>
        <a:bodyPr/>
        <a:lstStyle/>
        <a:p>
          <a:endParaRPr lang="en-US"/>
        </a:p>
      </dgm:t>
    </dgm:pt>
    <dgm:pt modelId="{69F37C05-6A7F-49FF-95F0-3D2F8EC292FE}" type="pres">
      <dgm:prSet presAssocID="{D40E11AA-8D84-4320-AE54-B7B8345FD70D}" presName="Name0" presStyleCnt="0">
        <dgm:presLayoutVars>
          <dgm:dir/>
          <dgm:resizeHandles val="exact"/>
        </dgm:presLayoutVars>
      </dgm:prSet>
      <dgm:spPr/>
    </dgm:pt>
    <dgm:pt modelId="{9860CC12-BA87-416E-A898-9237D4112D0C}" type="pres">
      <dgm:prSet presAssocID="{D40E11AA-8D84-4320-AE54-B7B8345FD70D}" presName="arrow" presStyleLbl="bgShp" presStyleIdx="0" presStyleCnt="1"/>
      <dgm:spPr/>
    </dgm:pt>
    <dgm:pt modelId="{8A0A61DB-0BCC-4742-AD2E-6CFB089F3D2F}" type="pres">
      <dgm:prSet presAssocID="{D40E11AA-8D84-4320-AE54-B7B8345FD70D}" presName="points" presStyleCnt="0"/>
      <dgm:spPr/>
    </dgm:pt>
    <dgm:pt modelId="{EB7D5B66-1F96-43B1-8C7D-181B050B5A6A}" type="pres">
      <dgm:prSet presAssocID="{97CF42EE-DCE9-4178-BD79-79FACCAC4878}" presName="compositeA" presStyleCnt="0"/>
      <dgm:spPr/>
    </dgm:pt>
    <dgm:pt modelId="{93BE8B1F-F5CA-46B3-BE89-2D90DBCC7F0B}" type="pres">
      <dgm:prSet presAssocID="{97CF42EE-DCE9-4178-BD79-79FACCAC4878}" presName="textA" presStyleLbl="revTx" presStyleIdx="0" presStyleCnt="4">
        <dgm:presLayoutVars>
          <dgm:bulletEnabled val="1"/>
        </dgm:presLayoutVars>
      </dgm:prSet>
      <dgm:spPr/>
    </dgm:pt>
    <dgm:pt modelId="{6BCF31C4-500D-4BCC-87CA-7AE8E96233D2}" type="pres">
      <dgm:prSet presAssocID="{97CF42EE-DCE9-4178-BD79-79FACCAC4878}" presName="circleA" presStyleLbl="node1" presStyleIdx="0" presStyleCnt="4"/>
      <dgm:spPr/>
    </dgm:pt>
    <dgm:pt modelId="{51E65BB8-95FC-46C6-BA69-2AE8FA10096F}" type="pres">
      <dgm:prSet presAssocID="{97CF42EE-DCE9-4178-BD79-79FACCAC4878}" presName="spaceA" presStyleCnt="0"/>
      <dgm:spPr/>
    </dgm:pt>
    <dgm:pt modelId="{47CBE3B2-687F-499B-9CF4-F67F0B7640E4}" type="pres">
      <dgm:prSet presAssocID="{EF0436D2-E5B5-4A3A-99C2-F97A2D8C8BB5}" presName="space" presStyleCnt="0"/>
      <dgm:spPr/>
    </dgm:pt>
    <dgm:pt modelId="{B59A3F08-6315-4A88-9B02-3DDCBF157C16}" type="pres">
      <dgm:prSet presAssocID="{66D1B9B9-090B-4EE2-8204-91D50B495158}" presName="compositeB" presStyleCnt="0"/>
      <dgm:spPr/>
    </dgm:pt>
    <dgm:pt modelId="{8CBF5C36-75D9-49E2-A6F3-3B67A2494719}" type="pres">
      <dgm:prSet presAssocID="{66D1B9B9-090B-4EE2-8204-91D50B495158}" presName="textB" presStyleLbl="revTx" presStyleIdx="1" presStyleCnt="4">
        <dgm:presLayoutVars>
          <dgm:bulletEnabled val="1"/>
        </dgm:presLayoutVars>
      </dgm:prSet>
      <dgm:spPr/>
    </dgm:pt>
    <dgm:pt modelId="{CB4EAA99-EDC9-4F94-B289-E251DA6C602B}" type="pres">
      <dgm:prSet presAssocID="{66D1B9B9-090B-4EE2-8204-91D50B495158}" presName="circleB" presStyleLbl="node1" presStyleIdx="1" presStyleCnt="4"/>
      <dgm:spPr/>
    </dgm:pt>
    <dgm:pt modelId="{E0DA75E8-B9C8-444F-AC01-50D8C02EB96F}" type="pres">
      <dgm:prSet presAssocID="{66D1B9B9-090B-4EE2-8204-91D50B495158}" presName="spaceB" presStyleCnt="0"/>
      <dgm:spPr/>
    </dgm:pt>
    <dgm:pt modelId="{62AC64F2-2414-44C1-81F2-088E7AFF9BBC}" type="pres">
      <dgm:prSet presAssocID="{17A21D7D-1B4F-45AF-A81A-7EC0E6481852}" presName="space" presStyleCnt="0"/>
      <dgm:spPr/>
    </dgm:pt>
    <dgm:pt modelId="{A2863738-6B24-454D-A45B-48E74BB4DE80}" type="pres">
      <dgm:prSet presAssocID="{C1E00A81-D27B-451B-9951-D33B74510750}" presName="compositeA" presStyleCnt="0"/>
      <dgm:spPr/>
    </dgm:pt>
    <dgm:pt modelId="{D4E1549A-B7A7-4BBF-AD00-F7549044EAA3}" type="pres">
      <dgm:prSet presAssocID="{C1E00A81-D27B-451B-9951-D33B74510750}" presName="textA" presStyleLbl="revTx" presStyleIdx="2" presStyleCnt="4">
        <dgm:presLayoutVars>
          <dgm:bulletEnabled val="1"/>
        </dgm:presLayoutVars>
      </dgm:prSet>
      <dgm:spPr/>
    </dgm:pt>
    <dgm:pt modelId="{44386CD5-6AE0-4B90-86CD-5637336CD2EF}" type="pres">
      <dgm:prSet presAssocID="{C1E00A81-D27B-451B-9951-D33B74510750}" presName="circleA" presStyleLbl="node1" presStyleIdx="2" presStyleCnt="4"/>
      <dgm:spPr/>
    </dgm:pt>
    <dgm:pt modelId="{8CBF3578-8BFA-4472-AA70-5EF1720BDEEA}" type="pres">
      <dgm:prSet presAssocID="{C1E00A81-D27B-451B-9951-D33B74510750}" presName="spaceA" presStyleCnt="0"/>
      <dgm:spPr/>
    </dgm:pt>
    <dgm:pt modelId="{4D2BAA7F-CD27-489F-A2AE-EA641FFBEF1C}" type="pres">
      <dgm:prSet presAssocID="{343D2D8C-BEB8-4E9A-B0E5-AC1A83A674C9}" presName="space" presStyleCnt="0"/>
      <dgm:spPr/>
    </dgm:pt>
    <dgm:pt modelId="{F76FB0FD-9BD6-4963-BEE1-EB649D9865C6}" type="pres">
      <dgm:prSet presAssocID="{D0D6EB94-845C-4B0E-9408-E55B5C9834A2}" presName="compositeB" presStyleCnt="0"/>
      <dgm:spPr/>
    </dgm:pt>
    <dgm:pt modelId="{9CF20ED7-B65B-4D76-A065-E8348112C2F3}" type="pres">
      <dgm:prSet presAssocID="{D0D6EB94-845C-4B0E-9408-E55B5C9834A2}" presName="textB" presStyleLbl="revTx" presStyleIdx="3" presStyleCnt="4">
        <dgm:presLayoutVars>
          <dgm:bulletEnabled val="1"/>
        </dgm:presLayoutVars>
      </dgm:prSet>
      <dgm:spPr/>
    </dgm:pt>
    <dgm:pt modelId="{C7235B2D-7A90-41D0-9BB8-99147A662FDA}" type="pres">
      <dgm:prSet presAssocID="{D0D6EB94-845C-4B0E-9408-E55B5C9834A2}" presName="circleB" presStyleLbl="node1" presStyleIdx="3" presStyleCnt="4"/>
      <dgm:spPr/>
    </dgm:pt>
    <dgm:pt modelId="{53284D77-54A7-47DC-9EFA-041514A247D0}" type="pres">
      <dgm:prSet presAssocID="{D0D6EB94-845C-4B0E-9408-E55B5C9834A2}" presName="spaceB" presStyleCnt="0"/>
      <dgm:spPr/>
    </dgm:pt>
  </dgm:ptLst>
  <dgm:cxnLst>
    <dgm:cxn modelId="{392F740F-2025-44EC-A55F-A56DD8B330A4}" srcId="{D40E11AA-8D84-4320-AE54-B7B8345FD70D}" destId="{D0D6EB94-845C-4B0E-9408-E55B5C9834A2}" srcOrd="3" destOrd="0" parTransId="{35D51E8E-53B4-40ED-98BB-5B38D5B0B9E9}" sibTransId="{15AD0859-3B88-44F7-83B3-62A5C15A7DE3}"/>
    <dgm:cxn modelId="{AF70BC5E-4E35-4AE7-9706-F6CEFF69B030}" type="presOf" srcId="{C1E00A81-D27B-451B-9951-D33B74510750}" destId="{D4E1549A-B7A7-4BBF-AD00-F7549044EAA3}" srcOrd="0" destOrd="0" presId="urn:microsoft.com/office/officeart/2005/8/layout/hProcess11"/>
    <dgm:cxn modelId="{7596FD6F-8D14-4B3A-BC35-4F7DED08BECD}" srcId="{D40E11AA-8D84-4320-AE54-B7B8345FD70D}" destId="{66D1B9B9-090B-4EE2-8204-91D50B495158}" srcOrd="1" destOrd="0" parTransId="{979AD3FD-417A-4079-BE07-91BE64CA1514}" sibTransId="{17A21D7D-1B4F-45AF-A81A-7EC0E6481852}"/>
    <dgm:cxn modelId="{E3E72B8D-45AE-4AD6-BE95-BFA2E4F8378F}" type="presOf" srcId="{D40E11AA-8D84-4320-AE54-B7B8345FD70D}" destId="{69F37C05-6A7F-49FF-95F0-3D2F8EC292FE}" srcOrd="0" destOrd="0" presId="urn:microsoft.com/office/officeart/2005/8/layout/hProcess11"/>
    <dgm:cxn modelId="{96986D96-EF1E-4FA2-AF6D-6FDAFD14CC92}" type="presOf" srcId="{D0D6EB94-845C-4B0E-9408-E55B5C9834A2}" destId="{9CF20ED7-B65B-4D76-A065-E8348112C2F3}" srcOrd="0" destOrd="0" presId="urn:microsoft.com/office/officeart/2005/8/layout/hProcess11"/>
    <dgm:cxn modelId="{ED48699C-CC4D-402C-B636-8FE9E0A56FEC}" srcId="{D40E11AA-8D84-4320-AE54-B7B8345FD70D}" destId="{C1E00A81-D27B-451B-9951-D33B74510750}" srcOrd="2" destOrd="0" parTransId="{91482D1C-0AEB-4B72-B565-C74F23C87F04}" sibTransId="{343D2D8C-BEB8-4E9A-B0E5-AC1A83A674C9}"/>
    <dgm:cxn modelId="{97C149AF-0EED-4C14-8D0A-ABBDBE8C6C48}" type="presOf" srcId="{97CF42EE-DCE9-4178-BD79-79FACCAC4878}" destId="{93BE8B1F-F5CA-46B3-BE89-2D90DBCC7F0B}" srcOrd="0" destOrd="0" presId="urn:microsoft.com/office/officeart/2005/8/layout/hProcess11"/>
    <dgm:cxn modelId="{D35785D7-51EA-4219-9EB4-BA07D3E1AE77}" type="presOf" srcId="{66D1B9B9-090B-4EE2-8204-91D50B495158}" destId="{8CBF5C36-75D9-49E2-A6F3-3B67A2494719}" srcOrd="0" destOrd="0" presId="urn:microsoft.com/office/officeart/2005/8/layout/hProcess11"/>
    <dgm:cxn modelId="{D7AED8F4-2852-4914-89C7-0CE8F314320C}" srcId="{D40E11AA-8D84-4320-AE54-B7B8345FD70D}" destId="{97CF42EE-DCE9-4178-BD79-79FACCAC4878}" srcOrd="0" destOrd="0" parTransId="{877931A7-BE41-47FE-99A4-BCE4214C2C61}" sibTransId="{EF0436D2-E5B5-4A3A-99C2-F97A2D8C8BB5}"/>
    <dgm:cxn modelId="{54A0AD99-1EF1-423D-9161-D7C4B680C0F1}" type="presParOf" srcId="{69F37C05-6A7F-49FF-95F0-3D2F8EC292FE}" destId="{9860CC12-BA87-416E-A898-9237D4112D0C}" srcOrd="0" destOrd="0" presId="urn:microsoft.com/office/officeart/2005/8/layout/hProcess11"/>
    <dgm:cxn modelId="{5DC60E47-BF78-4E28-AD47-CACA7D51D0A5}" type="presParOf" srcId="{69F37C05-6A7F-49FF-95F0-3D2F8EC292FE}" destId="{8A0A61DB-0BCC-4742-AD2E-6CFB089F3D2F}" srcOrd="1" destOrd="0" presId="urn:microsoft.com/office/officeart/2005/8/layout/hProcess11"/>
    <dgm:cxn modelId="{DB5D679C-04A8-4C24-B683-3BB7C356A045}" type="presParOf" srcId="{8A0A61DB-0BCC-4742-AD2E-6CFB089F3D2F}" destId="{EB7D5B66-1F96-43B1-8C7D-181B050B5A6A}" srcOrd="0" destOrd="0" presId="urn:microsoft.com/office/officeart/2005/8/layout/hProcess11"/>
    <dgm:cxn modelId="{43F1E79F-57ED-4462-9023-8F8B880952BC}" type="presParOf" srcId="{EB7D5B66-1F96-43B1-8C7D-181B050B5A6A}" destId="{93BE8B1F-F5CA-46B3-BE89-2D90DBCC7F0B}" srcOrd="0" destOrd="0" presId="urn:microsoft.com/office/officeart/2005/8/layout/hProcess11"/>
    <dgm:cxn modelId="{1A01CF56-4492-41D7-9D85-EBDF845596BE}" type="presParOf" srcId="{EB7D5B66-1F96-43B1-8C7D-181B050B5A6A}" destId="{6BCF31C4-500D-4BCC-87CA-7AE8E96233D2}" srcOrd="1" destOrd="0" presId="urn:microsoft.com/office/officeart/2005/8/layout/hProcess11"/>
    <dgm:cxn modelId="{ADF547CF-A207-472D-A8FA-3E3058782410}" type="presParOf" srcId="{EB7D5B66-1F96-43B1-8C7D-181B050B5A6A}" destId="{51E65BB8-95FC-46C6-BA69-2AE8FA10096F}" srcOrd="2" destOrd="0" presId="urn:microsoft.com/office/officeart/2005/8/layout/hProcess11"/>
    <dgm:cxn modelId="{82D4F7ED-BBC0-4694-94EB-E5F9A5D238A0}" type="presParOf" srcId="{8A0A61DB-0BCC-4742-AD2E-6CFB089F3D2F}" destId="{47CBE3B2-687F-499B-9CF4-F67F0B7640E4}" srcOrd="1" destOrd="0" presId="urn:microsoft.com/office/officeart/2005/8/layout/hProcess11"/>
    <dgm:cxn modelId="{00729ED1-ACDA-430A-93A3-6ABDC18AFFBF}" type="presParOf" srcId="{8A0A61DB-0BCC-4742-AD2E-6CFB089F3D2F}" destId="{B59A3F08-6315-4A88-9B02-3DDCBF157C16}" srcOrd="2" destOrd="0" presId="urn:microsoft.com/office/officeart/2005/8/layout/hProcess11"/>
    <dgm:cxn modelId="{93AD1E2F-A44E-4B40-8BEA-9A975DD54202}" type="presParOf" srcId="{B59A3F08-6315-4A88-9B02-3DDCBF157C16}" destId="{8CBF5C36-75D9-49E2-A6F3-3B67A2494719}" srcOrd="0" destOrd="0" presId="urn:microsoft.com/office/officeart/2005/8/layout/hProcess11"/>
    <dgm:cxn modelId="{1420904B-CA7B-4248-883F-0B82D5B9A22D}" type="presParOf" srcId="{B59A3F08-6315-4A88-9B02-3DDCBF157C16}" destId="{CB4EAA99-EDC9-4F94-B289-E251DA6C602B}" srcOrd="1" destOrd="0" presId="urn:microsoft.com/office/officeart/2005/8/layout/hProcess11"/>
    <dgm:cxn modelId="{D2D2296C-93B6-4263-A12E-D27466713A70}" type="presParOf" srcId="{B59A3F08-6315-4A88-9B02-3DDCBF157C16}" destId="{E0DA75E8-B9C8-444F-AC01-50D8C02EB96F}" srcOrd="2" destOrd="0" presId="urn:microsoft.com/office/officeart/2005/8/layout/hProcess11"/>
    <dgm:cxn modelId="{FA189AA6-1E91-41B2-B9E2-D9973DB1152D}" type="presParOf" srcId="{8A0A61DB-0BCC-4742-AD2E-6CFB089F3D2F}" destId="{62AC64F2-2414-44C1-81F2-088E7AFF9BBC}" srcOrd="3" destOrd="0" presId="urn:microsoft.com/office/officeart/2005/8/layout/hProcess11"/>
    <dgm:cxn modelId="{A9E1E67D-D9D9-4D45-BB45-700CB1A01816}" type="presParOf" srcId="{8A0A61DB-0BCC-4742-AD2E-6CFB089F3D2F}" destId="{A2863738-6B24-454D-A45B-48E74BB4DE80}" srcOrd="4" destOrd="0" presId="urn:microsoft.com/office/officeart/2005/8/layout/hProcess11"/>
    <dgm:cxn modelId="{E3F0B34B-754A-495E-B802-BC145AFA5080}" type="presParOf" srcId="{A2863738-6B24-454D-A45B-48E74BB4DE80}" destId="{D4E1549A-B7A7-4BBF-AD00-F7549044EAA3}" srcOrd="0" destOrd="0" presId="urn:microsoft.com/office/officeart/2005/8/layout/hProcess11"/>
    <dgm:cxn modelId="{18DDD355-C606-4352-8636-F705CC2E6745}" type="presParOf" srcId="{A2863738-6B24-454D-A45B-48E74BB4DE80}" destId="{44386CD5-6AE0-4B90-86CD-5637336CD2EF}" srcOrd="1" destOrd="0" presId="urn:microsoft.com/office/officeart/2005/8/layout/hProcess11"/>
    <dgm:cxn modelId="{D4E6E500-9860-44A9-9906-7983ADF9DC05}" type="presParOf" srcId="{A2863738-6B24-454D-A45B-48E74BB4DE80}" destId="{8CBF3578-8BFA-4472-AA70-5EF1720BDEEA}" srcOrd="2" destOrd="0" presId="urn:microsoft.com/office/officeart/2005/8/layout/hProcess11"/>
    <dgm:cxn modelId="{2D4C2F42-DB00-4C45-8468-04D38EA31B84}" type="presParOf" srcId="{8A0A61DB-0BCC-4742-AD2E-6CFB089F3D2F}" destId="{4D2BAA7F-CD27-489F-A2AE-EA641FFBEF1C}" srcOrd="5" destOrd="0" presId="urn:microsoft.com/office/officeart/2005/8/layout/hProcess11"/>
    <dgm:cxn modelId="{1BC89A04-58D8-473E-B22A-F2CE9050B1DA}" type="presParOf" srcId="{8A0A61DB-0BCC-4742-AD2E-6CFB089F3D2F}" destId="{F76FB0FD-9BD6-4963-BEE1-EB649D9865C6}" srcOrd="6" destOrd="0" presId="urn:microsoft.com/office/officeart/2005/8/layout/hProcess11"/>
    <dgm:cxn modelId="{8C054E35-F6D4-4853-8FF1-8702FBACB470}" type="presParOf" srcId="{F76FB0FD-9BD6-4963-BEE1-EB649D9865C6}" destId="{9CF20ED7-B65B-4D76-A065-E8348112C2F3}" srcOrd="0" destOrd="0" presId="urn:microsoft.com/office/officeart/2005/8/layout/hProcess11"/>
    <dgm:cxn modelId="{608B29D2-F28B-49D3-BAF3-B75B4F4EF5B2}" type="presParOf" srcId="{F76FB0FD-9BD6-4963-BEE1-EB649D9865C6}" destId="{C7235B2D-7A90-41D0-9BB8-99147A662FDA}" srcOrd="1" destOrd="0" presId="urn:microsoft.com/office/officeart/2005/8/layout/hProcess11"/>
    <dgm:cxn modelId="{06F127DB-90B5-4E41-87E9-0CAD8A4B03F8}" type="presParOf" srcId="{F76FB0FD-9BD6-4963-BEE1-EB649D9865C6}" destId="{53284D77-54A7-47DC-9EFA-041514A247D0}"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EE973F-9E4E-495F-829F-5CF0AD8CE263}" type="doc">
      <dgm:prSet loTypeId="urn:microsoft.com/office/officeart/2005/8/layout/default" loCatId="list" qsTypeId="urn:microsoft.com/office/officeart/2005/8/quickstyle/simple5" qsCatId="simple" csTypeId="urn:microsoft.com/office/officeart/2005/8/colors/colorful5" csCatId="colorful" phldr="1"/>
      <dgm:spPr/>
      <dgm:t>
        <a:bodyPr/>
        <a:lstStyle/>
        <a:p>
          <a:endParaRPr lang="en-US"/>
        </a:p>
      </dgm:t>
    </dgm:pt>
    <dgm:pt modelId="{3BBD0127-0D33-476D-8515-A073C56826C0}">
      <dgm:prSet/>
      <dgm:spPr/>
      <dgm:t>
        <a:bodyPr/>
        <a:lstStyle/>
        <a:p>
          <a:pPr rtl="0"/>
          <a:r>
            <a:rPr lang="en-US" b="1"/>
            <a:t>3 Phases to Monitoring Review and Updated Timelines</a:t>
          </a:r>
          <a:r>
            <a:rPr lang="en-US" b="1">
              <a:latin typeface="Calibri Light" panose="020F0302020204030204"/>
            </a:rPr>
            <a:t> </a:t>
          </a:r>
          <a:endParaRPr lang="en-US" b="1"/>
        </a:p>
      </dgm:t>
      <dgm:extLst>
        <a:ext uri="{E40237B7-FDA0-4F09-8148-C483321AD2D9}">
          <dgm14:cNvPr xmlns:dgm14="http://schemas.microsoft.com/office/drawing/2010/diagram" id="0" name="" descr="3 phases to monitoring review and updated timelines&#10;"/>
        </a:ext>
      </dgm:extLst>
    </dgm:pt>
    <dgm:pt modelId="{C158C48B-F7A5-4CBB-9BEE-DFBE88AF1FC7}" type="parTrans" cxnId="{7C18AB51-DE1E-4F21-85AA-147313182A3E}">
      <dgm:prSet/>
      <dgm:spPr/>
      <dgm:t>
        <a:bodyPr/>
        <a:lstStyle/>
        <a:p>
          <a:endParaRPr lang="en-US"/>
        </a:p>
      </dgm:t>
    </dgm:pt>
    <dgm:pt modelId="{5240547B-B615-47EF-BE78-88581F1F82A1}" type="sibTrans" cxnId="{7C18AB51-DE1E-4F21-85AA-147313182A3E}">
      <dgm:prSet/>
      <dgm:spPr/>
      <dgm:t>
        <a:bodyPr/>
        <a:lstStyle/>
        <a:p>
          <a:endParaRPr lang="en-US"/>
        </a:p>
      </dgm:t>
    </dgm:pt>
    <dgm:pt modelId="{0BD8E3E3-A709-4B76-80DB-E49562B1C47B}">
      <dgm:prSet/>
      <dgm:spPr/>
      <dgm:t>
        <a:bodyPr/>
        <a:lstStyle/>
        <a:p>
          <a:pPr rtl="0"/>
          <a:r>
            <a:rPr lang="en-US" b="1"/>
            <a:t>Language </a:t>
          </a:r>
          <a:r>
            <a:rPr lang="en-US" b="1">
              <a:latin typeface="Calibri Light" panose="020F0302020204030204"/>
            </a:rPr>
            <a:t>Changes </a:t>
          </a:r>
          <a:endParaRPr lang="en-US" b="1"/>
        </a:p>
      </dgm:t>
      <dgm:extLst>
        <a:ext uri="{E40237B7-FDA0-4F09-8148-C483321AD2D9}">
          <dgm14:cNvPr xmlns:dgm14="http://schemas.microsoft.com/office/drawing/2010/diagram" id="0" name="" descr="Language Changes&#10;"/>
        </a:ext>
      </dgm:extLst>
    </dgm:pt>
    <dgm:pt modelId="{FD613358-1C18-40D7-8D85-8ABC5A937194}" type="parTrans" cxnId="{1D558588-7788-46F2-BFF8-0B3C986C9785}">
      <dgm:prSet/>
      <dgm:spPr/>
      <dgm:t>
        <a:bodyPr/>
        <a:lstStyle/>
        <a:p>
          <a:endParaRPr lang="en-US"/>
        </a:p>
      </dgm:t>
    </dgm:pt>
    <dgm:pt modelId="{7C7142C7-F021-429F-8ADE-E2F53DFDCB63}" type="sibTrans" cxnId="{1D558588-7788-46F2-BFF8-0B3C986C9785}">
      <dgm:prSet/>
      <dgm:spPr/>
      <dgm:t>
        <a:bodyPr/>
        <a:lstStyle/>
        <a:p>
          <a:endParaRPr lang="en-US"/>
        </a:p>
      </dgm:t>
    </dgm:pt>
    <dgm:pt modelId="{35ACE079-57E9-4BA1-8EC1-8C1F657F3C70}">
      <dgm:prSet/>
      <dgm:spPr/>
      <dgm:t>
        <a:bodyPr/>
        <a:lstStyle/>
        <a:p>
          <a:pPr rtl="0"/>
          <a:r>
            <a:rPr lang="en-US" b="1">
              <a:latin typeface="Calibri Light" panose="020F0302020204030204"/>
            </a:rPr>
            <a:t>Pre-Finding Corrections </a:t>
          </a:r>
          <a:r>
            <a:rPr lang="en-US" b="1"/>
            <a:t>and </a:t>
          </a:r>
          <a:r>
            <a:rPr lang="en-US" b="1">
              <a:latin typeface="Calibri Light" panose="020F0302020204030204"/>
            </a:rPr>
            <a:t>Due</a:t>
          </a:r>
          <a:r>
            <a:rPr lang="en-US" b="1"/>
            <a:t> </a:t>
          </a:r>
          <a:r>
            <a:rPr lang="en-US" b="1">
              <a:latin typeface="Calibri Light" panose="020F0302020204030204"/>
            </a:rPr>
            <a:t>Diligence </a:t>
          </a:r>
          <a:endParaRPr lang="en-US" b="1"/>
        </a:p>
      </dgm:t>
      <dgm:extLst>
        <a:ext uri="{E40237B7-FDA0-4F09-8148-C483321AD2D9}">
          <dgm14:cNvPr xmlns:dgm14="http://schemas.microsoft.com/office/drawing/2010/diagram" id="0" name="" descr="Pre- Finding corrections and due diligence"/>
        </a:ext>
      </dgm:extLst>
    </dgm:pt>
    <dgm:pt modelId="{5F048299-4363-4FA2-AA0A-E7FDC9264A27}" type="parTrans" cxnId="{01737A31-E8FA-499D-A47E-F446F282FCFA}">
      <dgm:prSet/>
      <dgm:spPr/>
      <dgm:t>
        <a:bodyPr/>
        <a:lstStyle/>
        <a:p>
          <a:endParaRPr lang="en-US"/>
        </a:p>
      </dgm:t>
    </dgm:pt>
    <dgm:pt modelId="{F13E08AE-4849-4A4A-9380-E023093B494F}" type="sibTrans" cxnId="{01737A31-E8FA-499D-A47E-F446F282FCFA}">
      <dgm:prSet/>
      <dgm:spPr/>
      <dgm:t>
        <a:bodyPr/>
        <a:lstStyle/>
        <a:p>
          <a:endParaRPr lang="en-US"/>
        </a:p>
      </dgm:t>
    </dgm:pt>
    <dgm:pt modelId="{0C79B711-DACF-42D7-8FEA-C8198D478B72}" type="pres">
      <dgm:prSet presAssocID="{40EE973F-9E4E-495F-829F-5CF0AD8CE263}" presName="diagram" presStyleCnt="0">
        <dgm:presLayoutVars>
          <dgm:dir/>
          <dgm:resizeHandles val="exact"/>
        </dgm:presLayoutVars>
      </dgm:prSet>
      <dgm:spPr/>
    </dgm:pt>
    <dgm:pt modelId="{D3057644-3AAB-4B2C-9BF1-CD17A61AF537}" type="pres">
      <dgm:prSet presAssocID="{3BBD0127-0D33-476D-8515-A073C56826C0}" presName="node" presStyleLbl="node1" presStyleIdx="0" presStyleCnt="3">
        <dgm:presLayoutVars>
          <dgm:bulletEnabled val="1"/>
        </dgm:presLayoutVars>
      </dgm:prSet>
      <dgm:spPr/>
    </dgm:pt>
    <dgm:pt modelId="{66CE7E50-08F5-4590-A5E1-4BE03395809F}" type="pres">
      <dgm:prSet presAssocID="{5240547B-B615-47EF-BE78-88581F1F82A1}" presName="sibTrans" presStyleCnt="0"/>
      <dgm:spPr/>
    </dgm:pt>
    <dgm:pt modelId="{69A68A06-7679-477A-84BA-9FC8EDDF43D3}" type="pres">
      <dgm:prSet presAssocID="{0BD8E3E3-A709-4B76-80DB-E49562B1C47B}" presName="node" presStyleLbl="node1" presStyleIdx="1" presStyleCnt="3">
        <dgm:presLayoutVars>
          <dgm:bulletEnabled val="1"/>
        </dgm:presLayoutVars>
      </dgm:prSet>
      <dgm:spPr/>
    </dgm:pt>
    <dgm:pt modelId="{A48BDE0E-7752-41FF-B142-4CF34C9297CE}" type="pres">
      <dgm:prSet presAssocID="{7C7142C7-F021-429F-8ADE-E2F53DFDCB63}" presName="sibTrans" presStyleCnt="0"/>
      <dgm:spPr/>
    </dgm:pt>
    <dgm:pt modelId="{4F6A5CC3-31AC-4872-86D9-C2DC6200DEFB}" type="pres">
      <dgm:prSet presAssocID="{35ACE079-57E9-4BA1-8EC1-8C1F657F3C70}" presName="node" presStyleLbl="node1" presStyleIdx="2" presStyleCnt="3">
        <dgm:presLayoutVars>
          <dgm:bulletEnabled val="1"/>
        </dgm:presLayoutVars>
      </dgm:prSet>
      <dgm:spPr/>
    </dgm:pt>
  </dgm:ptLst>
  <dgm:cxnLst>
    <dgm:cxn modelId="{26671822-4D4C-4BCE-BEAC-2E032A6CC0A0}" type="presOf" srcId="{3BBD0127-0D33-476D-8515-A073C56826C0}" destId="{D3057644-3AAB-4B2C-9BF1-CD17A61AF537}" srcOrd="0" destOrd="0" presId="urn:microsoft.com/office/officeart/2005/8/layout/default"/>
    <dgm:cxn modelId="{01737A31-E8FA-499D-A47E-F446F282FCFA}" srcId="{40EE973F-9E4E-495F-829F-5CF0AD8CE263}" destId="{35ACE079-57E9-4BA1-8EC1-8C1F657F3C70}" srcOrd="2" destOrd="0" parTransId="{5F048299-4363-4FA2-AA0A-E7FDC9264A27}" sibTransId="{F13E08AE-4849-4A4A-9380-E023093B494F}"/>
    <dgm:cxn modelId="{939CE946-C712-4A0D-A9F4-D0B6C7982027}" type="presOf" srcId="{0BD8E3E3-A709-4B76-80DB-E49562B1C47B}" destId="{69A68A06-7679-477A-84BA-9FC8EDDF43D3}" srcOrd="0" destOrd="0" presId="urn:microsoft.com/office/officeart/2005/8/layout/default"/>
    <dgm:cxn modelId="{7C18AB51-DE1E-4F21-85AA-147313182A3E}" srcId="{40EE973F-9E4E-495F-829F-5CF0AD8CE263}" destId="{3BBD0127-0D33-476D-8515-A073C56826C0}" srcOrd="0" destOrd="0" parTransId="{C158C48B-F7A5-4CBB-9BEE-DFBE88AF1FC7}" sibTransId="{5240547B-B615-47EF-BE78-88581F1F82A1}"/>
    <dgm:cxn modelId="{1D558588-7788-46F2-BFF8-0B3C986C9785}" srcId="{40EE973F-9E4E-495F-829F-5CF0AD8CE263}" destId="{0BD8E3E3-A709-4B76-80DB-E49562B1C47B}" srcOrd="1" destOrd="0" parTransId="{FD613358-1C18-40D7-8D85-8ABC5A937194}" sibTransId="{7C7142C7-F021-429F-8ADE-E2F53DFDCB63}"/>
    <dgm:cxn modelId="{69BE60B3-3EBC-48B9-B25E-E8AAE044D073}" type="presOf" srcId="{40EE973F-9E4E-495F-829F-5CF0AD8CE263}" destId="{0C79B711-DACF-42D7-8FEA-C8198D478B72}" srcOrd="0" destOrd="0" presId="urn:microsoft.com/office/officeart/2005/8/layout/default"/>
    <dgm:cxn modelId="{59F77DD9-FC2A-4C68-ACA2-E55E1C9901AB}" type="presOf" srcId="{35ACE079-57E9-4BA1-8EC1-8C1F657F3C70}" destId="{4F6A5CC3-31AC-4872-86D9-C2DC6200DEFB}" srcOrd="0" destOrd="0" presId="urn:microsoft.com/office/officeart/2005/8/layout/default"/>
    <dgm:cxn modelId="{6DA035CE-1D2E-41CF-9EAC-1FA447E03ABC}" type="presParOf" srcId="{0C79B711-DACF-42D7-8FEA-C8198D478B72}" destId="{D3057644-3AAB-4B2C-9BF1-CD17A61AF537}" srcOrd="0" destOrd="0" presId="urn:microsoft.com/office/officeart/2005/8/layout/default"/>
    <dgm:cxn modelId="{D57B4101-BCE0-4652-A5AF-7A0351196866}" type="presParOf" srcId="{0C79B711-DACF-42D7-8FEA-C8198D478B72}" destId="{66CE7E50-08F5-4590-A5E1-4BE03395809F}" srcOrd="1" destOrd="0" presId="urn:microsoft.com/office/officeart/2005/8/layout/default"/>
    <dgm:cxn modelId="{5029A412-19DD-4F56-8F57-C61EDD729331}" type="presParOf" srcId="{0C79B711-DACF-42D7-8FEA-C8198D478B72}" destId="{69A68A06-7679-477A-84BA-9FC8EDDF43D3}" srcOrd="2" destOrd="0" presId="urn:microsoft.com/office/officeart/2005/8/layout/default"/>
    <dgm:cxn modelId="{AF516DA5-6B3E-41B0-ACAC-B99A23F57766}" type="presParOf" srcId="{0C79B711-DACF-42D7-8FEA-C8198D478B72}" destId="{A48BDE0E-7752-41FF-B142-4CF34C9297CE}" srcOrd="3" destOrd="0" presId="urn:microsoft.com/office/officeart/2005/8/layout/default"/>
    <dgm:cxn modelId="{2636FE01-EF7D-4ADA-BE30-412F65707BD6}" type="presParOf" srcId="{0C79B711-DACF-42D7-8FEA-C8198D478B72}" destId="{4F6A5CC3-31AC-4872-86D9-C2DC6200DEFB}"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23B508-C9A6-48A2-A562-5B973C427B20}" type="doc">
      <dgm:prSet loTypeId="urn:microsoft.com/office/officeart/2005/8/layout/process1" loCatId="process" qsTypeId="urn:microsoft.com/office/officeart/2005/8/quickstyle/simple5" qsCatId="simple" csTypeId="urn:microsoft.com/office/officeart/2005/8/colors/colorful5" csCatId="colorful" phldr="1"/>
      <dgm:spPr/>
    </dgm:pt>
    <dgm:pt modelId="{4F68AB60-D396-4389-9271-E1F1A7FA5F80}">
      <dgm:prSet phldrT="[Text]" custT="1"/>
      <dgm:spPr/>
      <dgm:t>
        <a:bodyPr/>
        <a:lstStyle/>
        <a:p>
          <a:r>
            <a:rPr lang="en-US" sz="3200" b="1" u="sng" baseline="0">
              <a:latin typeface="+mj-lt"/>
            </a:rPr>
            <a:t>Discovery</a:t>
          </a:r>
        </a:p>
      </dgm:t>
      <dgm:extLst>
        <a:ext uri="{E40237B7-FDA0-4F09-8148-C483321AD2D9}">
          <dgm14:cNvPr xmlns:dgm14="http://schemas.microsoft.com/office/drawing/2010/diagram" id="0" name="" descr="Discovery: Program Data Collection- Onsite Activity Planning. Starts twenty weeks before the onsite visit date."/>
        </a:ext>
      </dgm:extLst>
    </dgm:pt>
    <dgm:pt modelId="{7765E24A-D066-465F-BE8A-356B06927FE3}" type="parTrans" cxnId="{6A4BCFC5-C143-426E-A471-BB1FA108E763}">
      <dgm:prSet/>
      <dgm:spPr/>
      <dgm:t>
        <a:bodyPr/>
        <a:lstStyle/>
        <a:p>
          <a:endParaRPr lang="en-US"/>
        </a:p>
      </dgm:t>
    </dgm:pt>
    <dgm:pt modelId="{89AE2F9D-B60A-4AA7-91CE-6B7B6BD42928}" type="sibTrans" cxnId="{6A4BCFC5-C143-426E-A471-BB1FA108E763}">
      <dgm:prSet/>
      <dgm:spPr/>
      <dgm:t>
        <a:bodyPr/>
        <a:lstStyle/>
        <a:p>
          <a:endParaRPr lang="en-US"/>
        </a:p>
      </dgm:t>
    </dgm:pt>
    <dgm:pt modelId="{7702E5AD-F17D-4EE9-93BA-01628713FFDD}">
      <dgm:prSet phldrT="[Text]" custT="1"/>
      <dgm:spPr/>
      <dgm:t>
        <a:bodyPr/>
        <a:lstStyle/>
        <a:p>
          <a:r>
            <a:rPr lang="en-US" sz="3200" b="1" u="sng" baseline="0">
              <a:latin typeface="+mj-lt"/>
            </a:rPr>
            <a:t>Closeout</a:t>
          </a:r>
        </a:p>
      </dgm:t>
      <dgm:extLst>
        <a:ext uri="{E40237B7-FDA0-4F09-8148-C483321AD2D9}">
          <dgm14:cNvPr xmlns:dgm14="http://schemas.microsoft.com/office/drawing/2010/diagram" id="0" name="" descr="Closeout: Reports- follow up. Seven weeks post onsite visit through one year post onsite visit. Reports that have non corrected pre-findings corrections will be issued two weeks post onsite visit. "/>
        </a:ext>
      </dgm:extLst>
    </dgm:pt>
    <dgm:pt modelId="{BC02FAAA-42AE-4127-86D1-AB9C1D961470}" type="parTrans" cxnId="{BDCEDBEB-D30C-4935-880B-6C72AFAED0E5}">
      <dgm:prSet/>
      <dgm:spPr/>
      <dgm:t>
        <a:bodyPr/>
        <a:lstStyle/>
        <a:p>
          <a:endParaRPr lang="en-US"/>
        </a:p>
      </dgm:t>
    </dgm:pt>
    <dgm:pt modelId="{6FA195E3-8FD1-4333-9FD6-AEBC1EDC1F17}" type="sibTrans" cxnId="{BDCEDBEB-D30C-4935-880B-6C72AFAED0E5}">
      <dgm:prSet/>
      <dgm:spPr/>
      <dgm:t>
        <a:bodyPr/>
        <a:lstStyle/>
        <a:p>
          <a:endParaRPr lang="en-US"/>
        </a:p>
      </dgm:t>
    </dgm:pt>
    <dgm:pt modelId="{1F544C54-81A9-413F-868B-5ED80A9CF650}">
      <dgm:prSet phldrT="[Text]" custT="1"/>
      <dgm:spPr/>
      <dgm:t>
        <a:bodyPr/>
        <a:lstStyle/>
        <a:p>
          <a:r>
            <a:rPr lang="en-US" sz="1800" b="1" i="1" baseline="0">
              <a:latin typeface="+mj-lt"/>
            </a:rPr>
            <a:t>Program Data Collection - Onsite Activity Planning</a:t>
          </a:r>
        </a:p>
      </dgm:t>
    </dgm:pt>
    <dgm:pt modelId="{19164AB9-6C74-4397-9D7C-A7A29D37512B}" type="parTrans" cxnId="{94886918-6DCB-4510-A17B-27BCC60271F6}">
      <dgm:prSet/>
      <dgm:spPr/>
      <dgm:t>
        <a:bodyPr/>
        <a:lstStyle/>
        <a:p>
          <a:endParaRPr lang="en-US"/>
        </a:p>
      </dgm:t>
    </dgm:pt>
    <dgm:pt modelId="{C153D44F-40F8-4090-AE6F-8AE4E5EE0CB9}" type="sibTrans" cxnId="{94886918-6DCB-4510-A17B-27BCC60271F6}">
      <dgm:prSet/>
      <dgm:spPr/>
      <dgm:t>
        <a:bodyPr/>
        <a:lstStyle/>
        <a:p>
          <a:endParaRPr lang="en-US"/>
        </a:p>
      </dgm:t>
    </dgm:pt>
    <dgm:pt modelId="{8AC04181-3867-4CAB-AFD0-BCE6B382B985}">
      <dgm:prSet phldrT="[Text]" custT="1"/>
      <dgm:spPr/>
      <dgm:t>
        <a:bodyPr/>
        <a:lstStyle/>
        <a:p>
          <a:r>
            <a:rPr lang="en-US" sz="3200" b="1" u="sng" baseline="0">
              <a:latin typeface="+mj-lt"/>
            </a:rPr>
            <a:t>Engagement</a:t>
          </a:r>
        </a:p>
      </dgm:t>
      <dgm:extLst>
        <a:ext uri="{E40237B7-FDA0-4F09-8148-C483321AD2D9}">
          <dgm14:cNvPr xmlns:dgm14="http://schemas.microsoft.com/office/drawing/2010/diagram" id="0" name="" descr="Engagement: Planning meeting to onsite review- reports. Six weeks prior to onsite visit through onsite visit. "/>
        </a:ext>
      </dgm:extLst>
    </dgm:pt>
    <dgm:pt modelId="{72851846-E010-4C16-A0D8-CB99A5B61AA1}" type="parTrans" cxnId="{E0797CCF-9E70-4043-ADA1-E2540D2B32BB}">
      <dgm:prSet/>
      <dgm:spPr/>
      <dgm:t>
        <a:bodyPr/>
        <a:lstStyle/>
        <a:p>
          <a:endParaRPr lang="en-US"/>
        </a:p>
      </dgm:t>
    </dgm:pt>
    <dgm:pt modelId="{2F9C3047-F7CC-4C8A-9A9C-626A3F5922B5}" type="sibTrans" cxnId="{E0797CCF-9E70-4043-ADA1-E2540D2B32BB}">
      <dgm:prSet/>
      <dgm:spPr/>
      <dgm:t>
        <a:bodyPr/>
        <a:lstStyle/>
        <a:p>
          <a:endParaRPr lang="en-US"/>
        </a:p>
      </dgm:t>
    </dgm:pt>
    <dgm:pt modelId="{3A915665-304B-496E-8A7D-0562B9F285D5}">
      <dgm:prSet phldrT="[Text]" custT="1"/>
      <dgm:spPr/>
      <dgm:t>
        <a:bodyPr/>
        <a:lstStyle/>
        <a:p>
          <a:pPr rtl="0"/>
          <a:r>
            <a:rPr lang="en-US" sz="1600" baseline="0">
              <a:latin typeface="+mj-lt"/>
            </a:rPr>
            <a:t>Seven (7) weeks post onsite visit through one year post onsite visit</a:t>
          </a:r>
        </a:p>
      </dgm:t>
    </dgm:pt>
    <dgm:pt modelId="{D9CE946A-BFB3-4E2F-89EC-EB8BFF807D59}" type="parTrans" cxnId="{93C824A0-1CDD-4786-843C-FC4DDF3BA133}">
      <dgm:prSet/>
      <dgm:spPr/>
      <dgm:t>
        <a:bodyPr/>
        <a:lstStyle/>
        <a:p>
          <a:endParaRPr lang="en-US"/>
        </a:p>
      </dgm:t>
    </dgm:pt>
    <dgm:pt modelId="{920F5407-A6CD-47B2-8C82-66FEF0C11953}" type="sibTrans" cxnId="{93C824A0-1CDD-4786-843C-FC4DDF3BA133}">
      <dgm:prSet/>
      <dgm:spPr/>
      <dgm:t>
        <a:bodyPr/>
        <a:lstStyle/>
        <a:p>
          <a:endParaRPr lang="en-US"/>
        </a:p>
      </dgm:t>
    </dgm:pt>
    <dgm:pt modelId="{4DB3ECF8-D827-498E-913B-0DFF86BDACE2}">
      <dgm:prSet phldrT="[Text]" custT="1"/>
      <dgm:spPr/>
      <dgm:t>
        <a:bodyPr/>
        <a:lstStyle/>
        <a:p>
          <a:r>
            <a:rPr lang="en-US" sz="1600" baseline="0">
              <a:latin typeface="+mj-lt"/>
            </a:rPr>
            <a:t>Starts twenty weeks before the onsite visit date</a:t>
          </a:r>
        </a:p>
      </dgm:t>
    </dgm:pt>
    <dgm:pt modelId="{39BF7336-30E9-408E-B8E3-D9B12AEB930B}" type="parTrans" cxnId="{9E951F1E-3C62-4DE3-8BB4-0391CC204FAC}">
      <dgm:prSet/>
      <dgm:spPr/>
      <dgm:t>
        <a:bodyPr/>
        <a:lstStyle/>
        <a:p>
          <a:endParaRPr lang="en-US"/>
        </a:p>
      </dgm:t>
    </dgm:pt>
    <dgm:pt modelId="{BF3E5133-488F-4CE2-AA7F-23E76D3A117F}" type="sibTrans" cxnId="{9E951F1E-3C62-4DE3-8BB4-0391CC204FAC}">
      <dgm:prSet/>
      <dgm:spPr/>
      <dgm:t>
        <a:bodyPr/>
        <a:lstStyle/>
        <a:p>
          <a:endParaRPr lang="en-US"/>
        </a:p>
      </dgm:t>
    </dgm:pt>
    <dgm:pt modelId="{E196271A-D749-4DD2-AB79-61E43EACAA03}">
      <dgm:prSet phldrT="[Text]" custT="1"/>
      <dgm:spPr/>
      <dgm:t>
        <a:bodyPr/>
        <a:lstStyle/>
        <a:p>
          <a:pPr rtl="0"/>
          <a:r>
            <a:rPr lang="en-US" sz="1600" baseline="0">
              <a:latin typeface="+mj-lt"/>
            </a:rPr>
            <a:t>Six weeks prior to onsite visit through onsite visit </a:t>
          </a:r>
        </a:p>
      </dgm:t>
    </dgm:pt>
    <dgm:pt modelId="{8B229EE9-B797-4AAA-887F-7F3536A79DF7}" type="parTrans" cxnId="{EABC4FF7-B586-494B-9B4A-11F065795C03}">
      <dgm:prSet/>
      <dgm:spPr/>
      <dgm:t>
        <a:bodyPr/>
        <a:lstStyle/>
        <a:p>
          <a:endParaRPr lang="en-US"/>
        </a:p>
      </dgm:t>
    </dgm:pt>
    <dgm:pt modelId="{4EF444FD-CAA0-4AE6-8EC9-FF791795D3A8}" type="sibTrans" cxnId="{EABC4FF7-B586-494B-9B4A-11F065795C03}">
      <dgm:prSet/>
      <dgm:spPr/>
      <dgm:t>
        <a:bodyPr/>
        <a:lstStyle/>
        <a:p>
          <a:endParaRPr lang="en-US"/>
        </a:p>
      </dgm:t>
    </dgm:pt>
    <dgm:pt modelId="{E6DAD238-0DED-4033-938D-82D7AEB7C32B}">
      <dgm:prSet phldrT="[Text]" custT="1"/>
      <dgm:spPr/>
      <dgm:t>
        <a:bodyPr/>
        <a:lstStyle/>
        <a:p>
          <a:pPr rtl="0"/>
          <a:r>
            <a:rPr lang="en-US" sz="1800" b="1" i="1" baseline="0">
              <a:latin typeface="+mj-lt"/>
            </a:rPr>
            <a:t>Planning Meeting to Onsite Review - Reports </a:t>
          </a:r>
        </a:p>
      </dgm:t>
    </dgm:pt>
    <dgm:pt modelId="{2E863432-09D7-40ED-8D19-8A3E06ED506C}" type="sibTrans" cxnId="{D2510533-C6A2-479B-8498-E5D8FADB9745}">
      <dgm:prSet/>
      <dgm:spPr/>
      <dgm:t>
        <a:bodyPr/>
        <a:lstStyle/>
        <a:p>
          <a:endParaRPr lang="en-US"/>
        </a:p>
      </dgm:t>
    </dgm:pt>
    <dgm:pt modelId="{42F2C045-86D3-40C2-BAC5-62DA51739004}" type="parTrans" cxnId="{D2510533-C6A2-479B-8498-E5D8FADB9745}">
      <dgm:prSet/>
      <dgm:spPr/>
      <dgm:t>
        <a:bodyPr/>
        <a:lstStyle/>
        <a:p>
          <a:endParaRPr lang="en-US"/>
        </a:p>
      </dgm:t>
    </dgm:pt>
    <dgm:pt modelId="{F1743F52-EFD9-4A1F-ADF0-C5E4E9E950E9}">
      <dgm:prSet phldrT="[Text]" custT="1"/>
      <dgm:spPr/>
      <dgm:t>
        <a:bodyPr/>
        <a:lstStyle/>
        <a:p>
          <a:pPr rtl="0"/>
          <a:r>
            <a:rPr lang="en-US" sz="1800" b="1" i="1" baseline="0">
              <a:latin typeface="+mj-lt"/>
            </a:rPr>
            <a:t>Reports - Follow Up </a:t>
          </a:r>
        </a:p>
      </dgm:t>
    </dgm:pt>
    <dgm:pt modelId="{7C32F52A-5BEF-41B9-B83B-0CBD1871C1D2}" type="parTrans" cxnId="{EEA53F3A-5314-4B79-A4C1-8ECC80CA16B6}">
      <dgm:prSet/>
      <dgm:spPr/>
      <dgm:t>
        <a:bodyPr/>
        <a:lstStyle/>
        <a:p>
          <a:endParaRPr lang="en-US"/>
        </a:p>
      </dgm:t>
    </dgm:pt>
    <dgm:pt modelId="{812BADE5-AED6-47D8-886A-D4486383E8B7}" type="sibTrans" cxnId="{EEA53F3A-5314-4B79-A4C1-8ECC80CA16B6}">
      <dgm:prSet/>
      <dgm:spPr/>
      <dgm:t>
        <a:bodyPr/>
        <a:lstStyle/>
        <a:p>
          <a:endParaRPr lang="en-US"/>
        </a:p>
      </dgm:t>
    </dgm:pt>
    <dgm:pt modelId="{D0C55CB0-A51C-4B8A-90DA-71DCC210303C}">
      <dgm:prSet phldrT="[Text]" custT="1"/>
      <dgm:spPr/>
      <dgm:t>
        <a:bodyPr/>
        <a:lstStyle/>
        <a:p>
          <a:pPr rtl="0"/>
          <a:r>
            <a:rPr lang="en-US" sz="1600" baseline="0">
              <a:latin typeface="+mj-lt"/>
            </a:rPr>
            <a:t>Reports that have non corrected pre-findings corrections will be issued two weeks post onsite visit </a:t>
          </a:r>
        </a:p>
      </dgm:t>
    </dgm:pt>
    <dgm:pt modelId="{8F1AB793-03FB-4641-9E39-844E6BDC9276}" type="parTrans" cxnId="{6B753D3A-A415-415F-BC01-67FFC587841B}">
      <dgm:prSet/>
      <dgm:spPr/>
      <dgm:t>
        <a:bodyPr/>
        <a:lstStyle/>
        <a:p>
          <a:endParaRPr lang="en-US"/>
        </a:p>
      </dgm:t>
    </dgm:pt>
    <dgm:pt modelId="{4E18CF07-8A72-41C1-A093-4A1A0B7FD350}" type="sibTrans" cxnId="{6B753D3A-A415-415F-BC01-67FFC587841B}">
      <dgm:prSet/>
      <dgm:spPr/>
      <dgm:t>
        <a:bodyPr/>
        <a:lstStyle/>
        <a:p>
          <a:endParaRPr lang="en-US"/>
        </a:p>
      </dgm:t>
    </dgm:pt>
    <dgm:pt modelId="{104448B8-DCFD-476C-ACF8-407E597408DE}" type="pres">
      <dgm:prSet presAssocID="{3E23B508-C9A6-48A2-A562-5B973C427B20}" presName="Name0" presStyleCnt="0">
        <dgm:presLayoutVars>
          <dgm:dir/>
          <dgm:resizeHandles val="exact"/>
        </dgm:presLayoutVars>
      </dgm:prSet>
      <dgm:spPr/>
    </dgm:pt>
    <dgm:pt modelId="{6CB7BB16-1619-47AB-869C-959EFDAAF965}" type="pres">
      <dgm:prSet presAssocID="{4F68AB60-D396-4389-9271-E1F1A7FA5F80}" presName="node" presStyleLbl="node1" presStyleIdx="0" presStyleCnt="3">
        <dgm:presLayoutVars>
          <dgm:bulletEnabled val="1"/>
        </dgm:presLayoutVars>
      </dgm:prSet>
      <dgm:spPr/>
    </dgm:pt>
    <dgm:pt modelId="{7DAA3F45-B20C-4AE1-A5AC-9C99C9CBEA8D}" type="pres">
      <dgm:prSet presAssocID="{89AE2F9D-B60A-4AA7-91CE-6B7B6BD42928}" presName="sibTrans" presStyleLbl="sibTrans2D1" presStyleIdx="0" presStyleCnt="2"/>
      <dgm:spPr/>
    </dgm:pt>
    <dgm:pt modelId="{79D5CF26-81C7-4BC5-9051-E8EFEE61B07B}" type="pres">
      <dgm:prSet presAssocID="{89AE2F9D-B60A-4AA7-91CE-6B7B6BD42928}" presName="connectorText" presStyleLbl="sibTrans2D1" presStyleIdx="0" presStyleCnt="2"/>
      <dgm:spPr/>
    </dgm:pt>
    <dgm:pt modelId="{47709B62-0DE7-443A-BCBB-C5C8131FEAEB}" type="pres">
      <dgm:prSet presAssocID="{8AC04181-3867-4CAB-AFD0-BCE6B382B985}" presName="node" presStyleLbl="node1" presStyleIdx="1" presStyleCnt="3">
        <dgm:presLayoutVars>
          <dgm:bulletEnabled val="1"/>
        </dgm:presLayoutVars>
      </dgm:prSet>
      <dgm:spPr/>
    </dgm:pt>
    <dgm:pt modelId="{D1ACF09E-0978-4517-9604-87CF787F49E2}" type="pres">
      <dgm:prSet presAssocID="{2F9C3047-F7CC-4C8A-9A9C-626A3F5922B5}" presName="sibTrans" presStyleLbl="sibTrans2D1" presStyleIdx="1" presStyleCnt="2"/>
      <dgm:spPr/>
    </dgm:pt>
    <dgm:pt modelId="{6A54299B-5553-45A6-9BA0-63FA99B43573}" type="pres">
      <dgm:prSet presAssocID="{2F9C3047-F7CC-4C8A-9A9C-626A3F5922B5}" presName="connectorText" presStyleLbl="sibTrans2D1" presStyleIdx="1" presStyleCnt="2"/>
      <dgm:spPr/>
    </dgm:pt>
    <dgm:pt modelId="{D3EE7D69-2E8F-4E4E-B548-39DB9150FA45}" type="pres">
      <dgm:prSet presAssocID="{7702E5AD-F17D-4EE9-93BA-01628713FFDD}" presName="node" presStyleLbl="node1" presStyleIdx="2" presStyleCnt="3">
        <dgm:presLayoutVars>
          <dgm:bulletEnabled val="1"/>
        </dgm:presLayoutVars>
      </dgm:prSet>
      <dgm:spPr/>
    </dgm:pt>
  </dgm:ptLst>
  <dgm:cxnLst>
    <dgm:cxn modelId="{6C1A2509-CB26-4D2C-8BF5-D325286BC1EA}" type="presOf" srcId="{7702E5AD-F17D-4EE9-93BA-01628713FFDD}" destId="{D3EE7D69-2E8F-4E4E-B548-39DB9150FA45}" srcOrd="0" destOrd="0" presId="urn:microsoft.com/office/officeart/2005/8/layout/process1"/>
    <dgm:cxn modelId="{C787120B-522F-49DB-9798-A09224DA0298}" type="presOf" srcId="{2F9C3047-F7CC-4C8A-9A9C-626A3F5922B5}" destId="{6A54299B-5553-45A6-9BA0-63FA99B43573}" srcOrd="1" destOrd="0" presId="urn:microsoft.com/office/officeart/2005/8/layout/process1"/>
    <dgm:cxn modelId="{94886918-6DCB-4510-A17B-27BCC60271F6}" srcId="{4F68AB60-D396-4389-9271-E1F1A7FA5F80}" destId="{1F544C54-81A9-413F-868B-5ED80A9CF650}" srcOrd="0" destOrd="0" parTransId="{19164AB9-6C74-4397-9D7C-A7A29D37512B}" sibTransId="{C153D44F-40F8-4090-AE6F-8AE4E5EE0CB9}"/>
    <dgm:cxn modelId="{DF12CE1B-6B81-46E1-8E1B-6E521E7969DE}" type="presOf" srcId="{89AE2F9D-B60A-4AA7-91CE-6B7B6BD42928}" destId="{79D5CF26-81C7-4BC5-9051-E8EFEE61B07B}" srcOrd="1" destOrd="0" presId="urn:microsoft.com/office/officeart/2005/8/layout/process1"/>
    <dgm:cxn modelId="{9E951F1E-3C62-4DE3-8BB4-0391CC204FAC}" srcId="{1F544C54-81A9-413F-868B-5ED80A9CF650}" destId="{4DB3ECF8-D827-498E-913B-0DFF86BDACE2}" srcOrd="0" destOrd="0" parTransId="{39BF7336-30E9-408E-B8E3-D9B12AEB930B}" sibTransId="{BF3E5133-488F-4CE2-AA7F-23E76D3A117F}"/>
    <dgm:cxn modelId="{97734B26-E5CE-4241-9ACB-9C8DE434C28D}" type="presOf" srcId="{4F68AB60-D396-4389-9271-E1F1A7FA5F80}" destId="{6CB7BB16-1619-47AB-869C-959EFDAAF965}" srcOrd="0" destOrd="0" presId="urn:microsoft.com/office/officeart/2005/8/layout/process1"/>
    <dgm:cxn modelId="{1479AA29-6EBB-47A5-872A-13AF47F6DCA2}" type="presOf" srcId="{E6DAD238-0DED-4033-938D-82D7AEB7C32B}" destId="{47709B62-0DE7-443A-BCBB-C5C8131FEAEB}" srcOrd="0" destOrd="1" presId="urn:microsoft.com/office/officeart/2005/8/layout/process1"/>
    <dgm:cxn modelId="{0AD0A82F-DD61-47F6-B1BA-DA6473ED81D4}" type="presOf" srcId="{2F9C3047-F7CC-4C8A-9A9C-626A3F5922B5}" destId="{D1ACF09E-0978-4517-9604-87CF787F49E2}" srcOrd="0" destOrd="0" presId="urn:microsoft.com/office/officeart/2005/8/layout/process1"/>
    <dgm:cxn modelId="{D2510533-C6A2-479B-8498-E5D8FADB9745}" srcId="{8AC04181-3867-4CAB-AFD0-BCE6B382B985}" destId="{E6DAD238-0DED-4033-938D-82D7AEB7C32B}" srcOrd="0" destOrd="0" parTransId="{42F2C045-86D3-40C2-BAC5-62DA51739004}" sibTransId="{2E863432-09D7-40ED-8D19-8A3E06ED506C}"/>
    <dgm:cxn modelId="{6B753D3A-A415-415F-BC01-67FFC587841B}" srcId="{F1743F52-EFD9-4A1F-ADF0-C5E4E9E950E9}" destId="{D0C55CB0-A51C-4B8A-90DA-71DCC210303C}" srcOrd="1" destOrd="0" parTransId="{8F1AB793-03FB-4641-9E39-844E6BDC9276}" sibTransId="{4E18CF07-8A72-41C1-A093-4A1A0B7FD350}"/>
    <dgm:cxn modelId="{EEA53F3A-5314-4B79-A4C1-8ECC80CA16B6}" srcId="{7702E5AD-F17D-4EE9-93BA-01628713FFDD}" destId="{F1743F52-EFD9-4A1F-ADF0-C5E4E9E950E9}" srcOrd="0" destOrd="0" parTransId="{7C32F52A-5BEF-41B9-B83B-0CBD1871C1D2}" sibTransId="{812BADE5-AED6-47D8-886A-D4486383E8B7}"/>
    <dgm:cxn modelId="{8CF86A3E-B1A1-41B7-BA65-7BB9EC9136C4}" type="presOf" srcId="{F1743F52-EFD9-4A1F-ADF0-C5E4E9E950E9}" destId="{D3EE7D69-2E8F-4E4E-B548-39DB9150FA45}" srcOrd="0" destOrd="1" presId="urn:microsoft.com/office/officeart/2005/8/layout/process1"/>
    <dgm:cxn modelId="{AD9C3454-811D-44F8-942E-3A4452F47CC1}" type="presOf" srcId="{1F544C54-81A9-413F-868B-5ED80A9CF650}" destId="{6CB7BB16-1619-47AB-869C-959EFDAAF965}" srcOrd="0" destOrd="1" presId="urn:microsoft.com/office/officeart/2005/8/layout/process1"/>
    <dgm:cxn modelId="{3F8FD074-1CBC-4035-B6F6-583E6AF1E21B}" type="presOf" srcId="{8AC04181-3867-4CAB-AFD0-BCE6B382B985}" destId="{47709B62-0DE7-443A-BCBB-C5C8131FEAEB}" srcOrd="0" destOrd="0" presId="urn:microsoft.com/office/officeart/2005/8/layout/process1"/>
    <dgm:cxn modelId="{F59CA68F-55BA-440D-9733-D4EAA14ED3A7}" type="presOf" srcId="{3E23B508-C9A6-48A2-A562-5B973C427B20}" destId="{104448B8-DCFD-476C-ACF8-407E597408DE}" srcOrd="0" destOrd="0" presId="urn:microsoft.com/office/officeart/2005/8/layout/process1"/>
    <dgm:cxn modelId="{31A9799F-B382-45F2-A0EA-6ED3530AF772}" type="presOf" srcId="{3A915665-304B-496E-8A7D-0562B9F285D5}" destId="{D3EE7D69-2E8F-4E4E-B548-39DB9150FA45}" srcOrd="0" destOrd="2" presId="urn:microsoft.com/office/officeart/2005/8/layout/process1"/>
    <dgm:cxn modelId="{93C824A0-1CDD-4786-843C-FC4DDF3BA133}" srcId="{F1743F52-EFD9-4A1F-ADF0-C5E4E9E950E9}" destId="{3A915665-304B-496E-8A7D-0562B9F285D5}" srcOrd="0" destOrd="0" parTransId="{D9CE946A-BFB3-4E2F-89EC-EB8BFF807D59}" sibTransId="{920F5407-A6CD-47B2-8C82-66FEF0C11953}"/>
    <dgm:cxn modelId="{3DB2E4A2-ABFC-46E3-9260-4D1729118A80}" type="presOf" srcId="{E196271A-D749-4DD2-AB79-61E43EACAA03}" destId="{47709B62-0DE7-443A-BCBB-C5C8131FEAEB}" srcOrd="0" destOrd="2" presId="urn:microsoft.com/office/officeart/2005/8/layout/process1"/>
    <dgm:cxn modelId="{6A4BCFC5-C143-426E-A471-BB1FA108E763}" srcId="{3E23B508-C9A6-48A2-A562-5B973C427B20}" destId="{4F68AB60-D396-4389-9271-E1F1A7FA5F80}" srcOrd="0" destOrd="0" parTransId="{7765E24A-D066-465F-BE8A-356B06927FE3}" sibTransId="{89AE2F9D-B60A-4AA7-91CE-6B7B6BD42928}"/>
    <dgm:cxn modelId="{3B99DDC5-FE2F-404F-95D1-54FBE953394F}" type="presOf" srcId="{D0C55CB0-A51C-4B8A-90DA-71DCC210303C}" destId="{D3EE7D69-2E8F-4E4E-B548-39DB9150FA45}" srcOrd="0" destOrd="3" presId="urn:microsoft.com/office/officeart/2005/8/layout/process1"/>
    <dgm:cxn modelId="{205880C8-B1EB-44DB-813A-6124ABEB45FC}" type="presOf" srcId="{89AE2F9D-B60A-4AA7-91CE-6B7B6BD42928}" destId="{7DAA3F45-B20C-4AE1-A5AC-9C99C9CBEA8D}" srcOrd="0" destOrd="0" presId="urn:microsoft.com/office/officeart/2005/8/layout/process1"/>
    <dgm:cxn modelId="{E0797CCF-9E70-4043-ADA1-E2540D2B32BB}" srcId="{3E23B508-C9A6-48A2-A562-5B973C427B20}" destId="{8AC04181-3867-4CAB-AFD0-BCE6B382B985}" srcOrd="1" destOrd="0" parTransId="{72851846-E010-4C16-A0D8-CB99A5B61AA1}" sibTransId="{2F9C3047-F7CC-4C8A-9A9C-626A3F5922B5}"/>
    <dgm:cxn modelId="{3B2191DA-AAB5-49F3-AA97-1BFB51BEF329}" type="presOf" srcId="{4DB3ECF8-D827-498E-913B-0DFF86BDACE2}" destId="{6CB7BB16-1619-47AB-869C-959EFDAAF965}" srcOrd="0" destOrd="2" presId="urn:microsoft.com/office/officeart/2005/8/layout/process1"/>
    <dgm:cxn modelId="{BDCEDBEB-D30C-4935-880B-6C72AFAED0E5}" srcId="{3E23B508-C9A6-48A2-A562-5B973C427B20}" destId="{7702E5AD-F17D-4EE9-93BA-01628713FFDD}" srcOrd="2" destOrd="0" parTransId="{BC02FAAA-42AE-4127-86D1-AB9C1D961470}" sibTransId="{6FA195E3-8FD1-4333-9FD6-AEBC1EDC1F17}"/>
    <dgm:cxn modelId="{EABC4FF7-B586-494B-9B4A-11F065795C03}" srcId="{E6DAD238-0DED-4033-938D-82D7AEB7C32B}" destId="{E196271A-D749-4DD2-AB79-61E43EACAA03}" srcOrd="0" destOrd="0" parTransId="{8B229EE9-B797-4AAA-887F-7F3536A79DF7}" sibTransId="{4EF444FD-CAA0-4AE6-8EC9-FF791795D3A8}"/>
    <dgm:cxn modelId="{166B3CED-ADA4-4948-87F2-D3A3E68F87D4}" type="presParOf" srcId="{104448B8-DCFD-476C-ACF8-407E597408DE}" destId="{6CB7BB16-1619-47AB-869C-959EFDAAF965}" srcOrd="0" destOrd="0" presId="urn:microsoft.com/office/officeart/2005/8/layout/process1"/>
    <dgm:cxn modelId="{5553A7CA-320F-4660-8790-A3559AB3838E}" type="presParOf" srcId="{104448B8-DCFD-476C-ACF8-407E597408DE}" destId="{7DAA3F45-B20C-4AE1-A5AC-9C99C9CBEA8D}" srcOrd="1" destOrd="0" presId="urn:microsoft.com/office/officeart/2005/8/layout/process1"/>
    <dgm:cxn modelId="{0D74DCA9-6B7F-4B2C-BC5E-988017263810}" type="presParOf" srcId="{7DAA3F45-B20C-4AE1-A5AC-9C99C9CBEA8D}" destId="{79D5CF26-81C7-4BC5-9051-E8EFEE61B07B}" srcOrd="0" destOrd="0" presId="urn:microsoft.com/office/officeart/2005/8/layout/process1"/>
    <dgm:cxn modelId="{28A0B97C-1777-4494-908C-FC2D668AC2E8}" type="presParOf" srcId="{104448B8-DCFD-476C-ACF8-407E597408DE}" destId="{47709B62-0DE7-443A-BCBB-C5C8131FEAEB}" srcOrd="2" destOrd="0" presId="urn:microsoft.com/office/officeart/2005/8/layout/process1"/>
    <dgm:cxn modelId="{C63DDCC2-9665-4F36-BF29-636AFCA14831}" type="presParOf" srcId="{104448B8-DCFD-476C-ACF8-407E597408DE}" destId="{D1ACF09E-0978-4517-9604-87CF787F49E2}" srcOrd="3" destOrd="0" presId="urn:microsoft.com/office/officeart/2005/8/layout/process1"/>
    <dgm:cxn modelId="{837E93A9-D35B-45F7-8399-F78EFB650DA4}" type="presParOf" srcId="{D1ACF09E-0978-4517-9604-87CF787F49E2}" destId="{6A54299B-5553-45A6-9BA0-63FA99B43573}" srcOrd="0" destOrd="0" presId="urn:microsoft.com/office/officeart/2005/8/layout/process1"/>
    <dgm:cxn modelId="{2CE44917-5866-4B02-ADA6-40C92174E598}" type="presParOf" srcId="{104448B8-DCFD-476C-ACF8-407E597408DE}" destId="{D3EE7D69-2E8F-4E4E-B548-39DB9150FA45}"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C87997-77BC-44DE-83CB-91E3FD63F8D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BA3C743-1054-4B53-AD69-7391D3CE5DD6}">
      <dgm:prSet phldrT="[Text]"/>
      <dgm:spPr>
        <a:solidFill>
          <a:schemeClr val="accent1"/>
        </a:solidFill>
      </dgm:spPr>
      <dgm:t>
        <a:bodyPr/>
        <a:lstStyle/>
        <a:p>
          <a:r>
            <a:rPr lang="en-US"/>
            <a:t>May 29th</a:t>
          </a:r>
        </a:p>
      </dgm:t>
      <dgm:extLst>
        <a:ext uri="{E40237B7-FDA0-4F09-8148-C483321AD2D9}">
          <dgm14:cNvPr xmlns:dgm14="http://schemas.microsoft.com/office/drawing/2010/diagram" id="0" name="" descr="May 29th- DESE provides training. "/>
        </a:ext>
      </dgm:extLst>
    </dgm:pt>
    <dgm:pt modelId="{22AE14D4-A2F7-4081-9003-378137903499}" type="parTrans" cxnId="{1AFF14AF-CDF6-492A-BB25-48210CA73F64}">
      <dgm:prSet/>
      <dgm:spPr/>
      <dgm:t>
        <a:bodyPr/>
        <a:lstStyle/>
        <a:p>
          <a:endParaRPr lang="en-US"/>
        </a:p>
      </dgm:t>
    </dgm:pt>
    <dgm:pt modelId="{3466DC05-93AE-4B2C-8792-C557DDDE1583}" type="sibTrans" cxnId="{1AFF14AF-CDF6-492A-BB25-48210CA73F64}">
      <dgm:prSet/>
      <dgm:spPr/>
      <dgm:t>
        <a:bodyPr/>
        <a:lstStyle/>
        <a:p>
          <a:endParaRPr lang="en-US"/>
        </a:p>
      </dgm:t>
    </dgm:pt>
    <dgm:pt modelId="{E5A2B5BD-BD8F-4E22-AA9C-591D475DE094}">
      <dgm:prSet phldrT="[Text]"/>
      <dgm:spPr/>
      <dgm:t>
        <a:bodyPr/>
        <a:lstStyle/>
        <a:p>
          <a:r>
            <a:rPr lang="en-US"/>
            <a:t>DESE provides training </a:t>
          </a:r>
        </a:p>
      </dgm:t>
    </dgm:pt>
    <dgm:pt modelId="{4A98FA2B-6EE5-4F73-8077-ADB69C4BC787}" type="parTrans" cxnId="{6765143E-4481-47CF-9E71-7D7666B94215}">
      <dgm:prSet/>
      <dgm:spPr/>
      <dgm:t>
        <a:bodyPr/>
        <a:lstStyle/>
        <a:p>
          <a:endParaRPr lang="en-US"/>
        </a:p>
      </dgm:t>
    </dgm:pt>
    <dgm:pt modelId="{B9909C66-72B0-44E8-A119-AE557B07A0E0}" type="sibTrans" cxnId="{6765143E-4481-47CF-9E71-7D7666B94215}">
      <dgm:prSet/>
      <dgm:spPr/>
      <dgm:t>
        <a:bodyPr/>
        <a:lstStyle/>
        <a:p>
          <a:endParaRPr lang="en-US"/>
        </a:p>
      </dgm:t>
    </dgm:pt>
    <dgm:pt modelId="{CECA1F1B-891D-4D06-8B2D-898AE165571D}">
      <dgm:prSet phldrT="[Text]"/>
      <dgm:spPr>
        <a:solidFill>
          <a:srgbClr val="2A8892"/>
        </a:solidFill>
      </dgm:spPr>
      <dgm:t>
        <a:bodyPr/>
        <a:lstStyle/>
        <a:p>
          <a:r>
            <a:rPr lang="en-US"/>
            <a:t>August 7th </a:t>
          </a:r>
        </a:p>
      </dgm:t>
      <dgm:extLst>
        <a:ext uri="{E40237B7-FDA0-4F09-8148-C483321AD2D9}">
          <dgm14:cNvPr xmlns:dgm14="http://schemas.microsoft.com/office/drawing/2010/diagram" id="0" name="" descr="August 7th- Program submits Data collection to DESE"/>
        </a:ext>
      </dgm:extLst>
    </dgm:pt>
    <dgm:pt modelId="{DE10CAB1-AFEB-400E-B4AD-61C87082B943}" type="parTrans" cxnId="{1D5FB9F3-A07B-4EDF-BEA3-D95A9145E129}">
      <dgm:prSet/>
      <dgm:spPr/>
      <dgm:t>
        <a:bodyPr/>
        <a:lstStyle/>
        <a:p>
          <a:endParaRPr lang="en-US"/>
        </a:p>
      </dgm:t>
    </dgm:pt>
    <dgm:pt modelId="{048C351F-48BB-4B1D-9C45-BF63E6F4D618}" type="sibTrans" cxnId="{1D5FB9F3-A07B-4EDF-BEA3-D95A9145E129}">
      <dgm:prSet/>
      <dgm:spPr/>
      <dgm:t>
        <a:bodyPr/>
        <a:lstStyle/>
        <a:p>
          <a:endParaRPr lang="en-US"/>
        </a:p>
      </dgm:t>
    </dgm:pt>
    <dgm:pt modelId="{F92A9C9D-2E17-4F53-8203-90E32820CBE3}">
      <dgm:prSet phldrT="[Text]"/>
      <dgm:spPr/>
      <dgm:t>
        <a:bodyPr/>
        <a:lstStyle/>
        <a:p>
          <a:r>
            <a:rPr lang="en-US"/>
            <a:t>Program submits Data Collection to DESE</a:t>
          </a:r>
        </a:p>
      </dgm:t>
    </dgm:pt>
    <dgm:pt modelId="{A53D63EE-28A4-4291-98B8-44333FEB7F14}" type="parTrans" cxnId="{7682A77C-0A1E-4053-8E97-FB48C92DB363}">
      <dgm:prSet/>
      <dgm:spPr/>
      <dgm:t>
        <a:bodyPr/>
        <a:lstStyle/>
        <a:p>
          <a:endParaRPr lang="en-US"/>
        </a:p>
      </dgm:t>
    </dgm:pt>
    <dgm:pt modelId="{058880B5-2F8A-468F-9B44-414E8EC9958F}" type="sibTrans" cxnId="{7682A77C-0A1E-4053-8E97-FB48C92DB363}">
      <dgm:prSet/>
      <dgm:spPr/>
      <dgm:t>
        <a:bodyPr/>
        <a:lstStyle/>
        <a:p>
          <a:endParaRPr lang="en-US"/>
        </a:p>
      </dgm:t>
    </dgm:pt>
    <dgm:pt modelId="{5A32D534-38A9-4742-824C-E8730AE0261E}">
      <dgm:prSet phldrT="[Text]"/>
      <dgm:spPr>
        <a:solidFill>
          <a:srgbClr val="34A685"/>
        </a:solidFill>
      </dgm:spPr>
      <dgm:t>
        <a:bodyPr/>
        <a:lstStyle/>
        <a:p>
          <a:r>
            <a:rPr lang="en-US"/>
            <a:t>September 11th </a:t>
          </a:r>
        </a:p>
      </dgm:t>
      <dgm:extLst>
        <a:ext uri="{E40237B7-FDA0-4F09-8148-C483321AD2D9}">
          <dgm14:cNvPr xmlns:dgm14="http://schemas.microsoft.com/office/drawing/2010/diagram" id="0" name="" descr="September 11th- DESE and Agency meetings for onsite planning. OASES provides feedback and required follow up from data review. "/>
        </a:ext>
      </dgm:extLst>
    </dgm:pt>
    <dgm:pt modelId="{14EF4052-A1F7-4F9B-BC81-30167E2DD019}" type="parTrans" cxnId="{3A10368F-5B0D-438D-B295-FF91F47EA72C}">
      <dgm:prSet/>
      <dgm:spPr/>
      <dgm:t>
        <a:bodyPr/>
        <a:lstStyle/>
        <a:p>
          <a:endParaRPr lang="en-US"/>
        </a:p>
      </dgm:t>
    </dgm:pt>
    <dgm:pt modelId="{F19860CA-A47E-407C-9536-6224E541A72A}" type="sibTrans" cxnId="{3A10368F-5B0D-438D-B295-FF91F47EA72C}">
      <dgm:prSet/>
      <dgm:spPr/>
      <dgm:t>
        <a:bodyPr/>
        <a:lstStyle/>
        <a:p>
          <a:endParaRPr lang="en-US"/>
        </a:p>
      </dgm:t>
    </dgm:pt>
    <dgm:pt modelId="{72C546C5-4D5C-4A43-863B-8D8766E91A0D}">
      <dgm:prSet phldrT="[Text]"/>
      <dgm:spPr/>
      <dgm:t>
        <a:bodyPr/>
        <a:lstStyle/>
        <a:p>
          <a:r>
            <a:rPr lang="en-US"/>
            <a:t>DESE and Agency meeting for Onsite Planning </a:t>
          </a:r>
        </a:p>
      </dgm:t>
    </dgm:pt>
    <dgm:pt modelId="{1EF94A0C-8968-4405-8639-B4488A50F18C}" type="parTrans" cxnId="{F2FC1193-24CF-4480-8A84-B500023ABA37}">
      <dgm:prSet/>
      <dgm:spPr/>
      <dgm:t>
        <a:bodyPr/>
        <a:lstStyle/>
        <a:p>
          <a:endParaRPr lang="en-US"/>
        </a:p>
      </dgm:t>
    </dgm:pt>
    <dgm:pt modelId="{695D5601-BA9C-483E-9266-04D90A002D28}" type="sibTrans" cxnId="{F2FC1193-24CF-4480-8A84-B500023ABA37}">
      <dgm:prSet/>
      <dgm:spPr/>
      <dgm:t>
        <a:bodyPr/>
        <a:lstStyle/>
        <a:p>
          <a:endParaRPr lang="en-US"/>
        </a:p>
      </dgm:t>
    </dgm:pt>
    <dgm:pt modelId="{1F0CB23C-4AFF-47FC-BDF8-42E03EC16A2D}">
      <dgm:prSet phldrT="[Text]"/>
      <dgm:spPr>
        <a:solidFill>
          <a:srgbClr val="379F5C"/>
        </a:solidFill>
      </dgm:spPr>
      <dgm:t>
        <a:bodyPr/>
        <a:lstStyle/>
        <a:p>
          <a:r>
            <a:rPr lang="en-US"/>
            <a:t>October 16th &amp; 17th </a:t>
          </a:r>
        </a:p>
      </dgm:t>
      <dgm:extLst>
        <a:ext uri="{E40237B7-FDA0-4F09-8148-C483321AD2D9}">
          <dgm14:cNvPr xmlns:dgm14="http://schemas.microsoft.com/office/drawing/2010/diagram" id="0" name="" descr="October 16th &amp; 17th- Onsite visit"/>
        </a:ext>
      </dgm:extLst>
    </dgm:pt>
    <dgm:pt modelId="{4E3247D1-672B-4DC7-9DC2-269C7716BD25}" type="parTrans" cxnId="{C38CC0BB-E6BA-4813-B285-39FDF04BF94C}">
      <dgm:prSet/>
      <dgm:spPr/>
      <dgm:t>
        <a:bodyPr/>
        <a:lstStyle/>
        <a:p>
          <a:endParaRPr lang="en-US"/>
        </a:p>
      </dgm:t>
    </dgm:pt>
    <dgm:pt modelId="{F89EB3D5-EBB8-4A56-AA0F-7BEB9E05DD2E}" type="sibTrans" cxnId="{C38CC0BB-E6BA-4813-B285-39FDF04BF94C}">
      <dgm:prSet/>
      <dgm:spPr/>
      <dgm:t>
        <a:bodyPr/>
        <a:lstStyle/>
        <a:p>
          <a:endParaRPr lang="en-US"/>
        </a:p>
      </dgm:t>
    </dgm:pt>
    <dgm:pt modelId="{8D184901-3243-48A0-999F-AEA5E5A24BA8}">
      <dgm:prSet phldrT="[Text]"/>
      <dgm:spPr/>
      <dgm:t>
        <a:bodyPr/>
        <a:lstStyle/>
        <a:p>
          <a:r>
            <a:rPr lang="en-US"/>
            <a:t>Onsite Visit </a:t>
          </a:r>
        </a:p>
      </dgm:t>
    </dgm:pt>
    <dgm:pt modelId="{BC0E0DD7-DD6E-40B3-8DB3-E53BE5765E3C}" type="parTrans" cxnId="{F22B94E9-B7E7-4FF8-BE13-111CC2AB6B74}">
      <dgm:prSet/>
      <dgm:spPr/>
      <dgm:t>
        <a:bodyPr/>
        <a:lstStyle/>
        <a:p>
          <a:endParaRPr lang="en-US"/>
        </a:p>
      </dgm:t>
    </dgm:pt>
    <dgm:pt modelId="{8BFCD4C0-89E8-4E9B-BB31-9F6163FE0DF4}" type="sibTrans" cxnId="{F22B94E9-B7E7-4FF8-BE13-111CC2AB6B74}">
      <dgm:prSet/>
      <dgm:spPr/>
      <dgm:t>
        <a:bodyPr/>
        <a:lstStyle/>
        <a:p>
          <a:endParaRPr lang="en-US"/>
        </a:p>
      </dgm:t>
    </dgm:pt>
    <dgm:pt modelId="{5D6202F0-ED7C-4521-B4F9-53A479E33CF2}">
      <dgm:prSet phldrT="[Text]"/>
      <dgm:spPr>
        <a:solidFill>
          <a:srgbClr val="62983E"/>
        </a:solidFill>
      </dgm:spPr>
      <dgm:t>
        <a:bodyPr/>
        <a:lstStyle/>
        <a:p>
          <a:r>
            <a:rPr lang="en-US"/>
            <a:t>October 23rd – November 27th</a:t>
          </a:r>
        </a:p>
      </dgm:t>
      <dgm:extLst>
        <a:ext uri="{E40237B7-FDA0-4F09-8148-C483321AD2D9}">
          <dgm14:cNvPr xmlns:dgm14="http://schemas.microsoft.com/office/drawing/2010/diagram" id="0" name="" descr="October 23rd- November 27th: Draft Reports, final reports, CAPS issued. "/>
        </a:ext>
      </dgm:extLst>
    </dgm:pt>
    <dgm:pt modelId="{2A3CAAFF-882E-4CF0-AA84-E4465716D0D9}" type="parTrans" cxnId="{12CDE277-2D42-49EB-81BB-2A8BA8A9C636}">
      <dgm:prSet/>
      <dgm:spPr/>
      <dgm:t>
        <a:bodyPr/>
        <a:lstStyle/>
        <a:p>
          <a:endParaRPr lang="en-US"/>
        </a:p>
      </dgm:t>
    </dgm:pt>
    <dgm:pt modelId="{25D5EADD-2297-4889-B016-95CED535533B}" type="sibTrans" cxnId="{12CDE277-2D42-49EB-81BB-2A8BA8A9C636}">
      <dgm:prSet/>
      <dgm:spPr/>
      <dgm:t>
        <a:bodyPr/>
        <a:lstStyle/>
        <a:p>
          <a:endParaRPr lang="en-US"/>
        </a:p>
      </dgm:t>
    </dgm:pt>
    <dgm:pt modelId="{1CA41A9C-7376-484F-99D9-E36FB8FB750A}">
      <dgm:prSet phldrT="[Text]"/>
      <dgm:spPr/>
      <dgm:t>
        <a:bodyPr/>
        <a:lstStyle/>
        <a:p>
          <a:r>
            <a:rPr lang="en-US"/>
            <a:t>Draft Reports</a:t>
          </a:r>
        </a:p>
      </dgm:t>
    </dgm:pt>
    <dgm:pt modelId="{6520BF05-B759-46F4-928F-895653BC8293}" type="parTrans" cxnId="{98CA6262-68F7-4177-8989-DB15DAF5C9F8}">
      <dgm:prSet/>
      <dgm:spPr/>
      <dgm:t>
        <a:bodyPr/>
        <a:lstStyle/>
        <a:p>
          <a:endParaRPr lang="en-US"/>
        </a:p>
      </dgm:t>
    </dgm:pt>
    <dgm:pt modelId="{91E18C9D-D36B-4F78-8551-8B04ED1BD757}" type="sibTrans" cxnId="{98CA6262-68F7-4177-8989-DB15DAF5C9F8}">
      <dgm:prSet/>
      <dgm:spPr/>
      <dgm:t>
        <a:bodyPr/>
        <a:lstStyle/>
        <a:p>
          <a:endParaRPr lang="en-US"/>
        </a:p>
      </dgm:t>
    </dgm:pt>
    <dgm:pt modelId="{EC05BC86-E3EE-43A2-92B9-F7FBD6552670}">
      <dgm:prSet phldrT="[Text]"/>
      <dgm:spPr>
        <a:solidFill>
          <a:srgbClr val="578537"/>
        </a:solidFill>
      </dgm:spPr>
      <dgm:t>
        <a:bodyPr/>
        <a:lstStyle/>
        <a:p>
          <a:r>
            <a:rPr lang="en-US"/>
            <a:t>Before November 27th of Following Year </a:t>
          </a:r>
        </a:p>
      </dgm:t>
      <dgm:extLst>
        <a:ext uri="{E40237B7-FDA0-4F09-8148-C483321AD2D9}">
          <dgm14:cNvPr xmlns:dgm14="http://schemas.microsoft.com/office/drawing/2010/diagram" id="0" name="" descr="Before November 27th of following year: compliance visit. "/>
        </a:ext>
      </dgm:extLst>
    </dgm:pt>
    <dgm:pt modelId="{E51B7C46-A1DC-43AB-A9A7-B9F719277E42}" type="parTrans" cxnId="{103091A9-2926-479F-856C-14A467FA0A62}">
      <dgm:prSet/>
      <dgm:spPr/>
      <dgm:t>
        <a:bodyPr/>
        <a:lstStyle/>
        <a:p>
          <a:endParaRPr lang="en-US"/>
        </a:p>
      </dgm:t>
    </dgm:pt>
    <dgm:pt modelId="{C90DA6AF-2A35-4E26-9A24-3E1FCF5A5129}" type="sibTrans" cxnId="{103091A9-2926-479F-856C-14A467FA0A62}">
      <dgm:prSet/>
      <dgm:spPr/>
      <dgm:t>
        <a:bodyPr/>
        <a:lstStyle/>
        <a:p>
          <a:endParaRPr lang="en-US"/>
        </a:p>
      </dgm:t>
    </dgm:pt>
    <dgm:pt modelId="{13A3B183-F1D8-4BEF-922D-3C4CB9A2D2EF}">
      <dgm:prSet phldrT="[Text]"/>
      <dgm:spPr/>
      <dgm:t>
        <a:bodyPr/>
        <a:lstStyle/>
        <a:p>
          <a:r>
            <a:rPr lang="en-US"/>
            <a:t>Final Report </a:t>
          </a:r>
        </a:p>
      </dgm:t>
    </dgm:pt>
    <dgm:pt modelId="{8862140C-16DB-487C-829B-322DD481A63E}" type="parTrans" cxnId="{514AE295-83EA-4D35-8CB8-80D2E8A4ACFA}">
      <dgm:prSet/>
      <dgm:spPr/>
      <dgm:t>
        <a:bodyPr/>
        <a:lstStyle/>
        <a:p>
          <a:endParaRPr lang="en-US"/>
        </a:p>
      </dgm:t>
    </dgm:pt>
    <dgm:pt modelId="{19A1542C-7ECA-4536-BFE1-76C736155816}" type="sibTrans" cxnId="{514AE295-83EA-4D35-8CB8-80D2E8A4ACFA}">
      <dgm:prSet/>
      <dgm:spPr/>
      <dgm:t>
        <a:bodyPr/>
        <a:lstStyle/>
        <a:p>
          <a:endParaRPr lang="en-US"/>
        </a:p>
      </dgm:t>
    </dgm:pt>
    <dgm:pt modelId="{C6BCB707-64DC-45DE-AA18-DC7818E12C3B}">
      <dgm:prSet phldrT="[Text]"/>
      <dgm:spPr/>
      <dgm:t>
        <a:bodyPr/>
        <a:lstStyle/>
        <a:p>
          <a:r>
            <a:rPr lang="en-US"/>
            <a:t>CAP’s Issued </a:t>
          </a:r>
        </a:p>
      </dgm:t>
    </dgm:pt>
    <dgm:pt modelId="{3819A62A-E0AC-4ACB-988B-7E72B2A773A0}" type="parTrans" cxnId="{43C7C8A7-AD45-4E21-AB16-B384706F7F5B}">
      <dgm:prSet/>
      <dgm:spPr/>
      <dgm:t>
        <a:bodyPr/>
        <a:lstStyle/>
        <a:p>
          <a:endParaRPr lang="en-US"/>
        </a:p>
      </dgm:t>
    </dgm:pt>
    <dgm:pt modelId="{DA6BE318-2122-41C5-B8E8-702B5A4B4E60}" type="sibTrans" cxnId="{43C7C8A7-AD45-4E21-AB16-B384706F7F5B}">
      <dgm:prSet/>
      <dgm:spPr/>
      <dgm:t>
        <a:bodyPr/>
        <a:lstStyle/>
        <a:p>
          <a:endParaRPr lang="en-US"/>
        </a:p>
      </dgm:t>
    </dgm:pt>
    <dgm:pt modelId="{BB294D0C-F4D6-4116-A81D-2F2B47161071}">
      <dgm:prSet phldrT="[Text]"/>
      <dgm:spPr/>
      <dgm:t>
        <a:bodyPr/>
        <a:lstStyle/>
        <a:p>
          <a:r>
            <a:rPr lang="en-US"/>
            <a:t>Compliance Visit </a:t>
          </a:r>
        </a:p>
      </dgm:t>
    </dgm:pt>
    <dgm:pt modelId="{E7B0ABC9-A38D-4146-B240-E5CDE142ABA2}" type="parTrans" cxnId="{8BA50E4F-483B-465B-A763-C2232AA2F483}">
      <dgm:prSet/>
      <dgm:spPr/>
      <dgm:t>
        <a:bodyPr/>
        <a:lstStyle/>
        <a:p>
          <a:endParaRPr lang="en-US"/>
        </a:p>
      </dgm:t>
    </dgm:pt>
    <dgm:pt modelId="{353AF57D-E8AA-4FD4-A91D-FC2242AA2840}" type="sibTrans" cxnId="{8BA50E4F-483B-465B-A763-C2232AA2F483}">
      <dgm:prSet/>
      <dgm:spPr/>
      <dgm:t>
        <a:bodyPr/>
        <a:lstStyle/>
        <a:p>
          <a:endParaRPr lang="en-US"/>
        </a:p>
      </dgm:t>
    </dgm:pt>
    <dgm:pt modelId="{14E2F23B-0FB4-40AD-823F-F6F83EEB4CE2}">
      <dgm:prSet phldrT="[Text]"/>
      <dgm:spPr/>
      <dgm:t>
        <a:bodyPr/>
        <a:lstStyle/>
        <a:p>
          <a:r>
            <a:rPr lang="en-US"/>
            <a:t>OASES provides feedback and required follow up from Data Review </a:t>
          </a:r>
        </a:p>
      </dgm:t>
    </dgm:pt>
    <dgm:pt modelId="{78715522-8C8D-4867-A97C-8CCE20563E62}" type="parTrans" cxnId="{980B192A-4D7F-4735-AA92-96C5EB0633E6}">
      <dgm:prSet/>
      <dgm:spPr/>
      <dgm:t>
        <a:bodyPr/>
        <a:lstStyle/>
        <a:p>
          <a:endParaRPr lang="en-US"/>
        </a:p>
      </dgm:t>
    </dgm:pt>
    <dgm:pt modelId="{2E2ACC9B-0116-45DB-ACA6-1C497E7A18FD}" type="sibTrans" cxnId="{980B192A-4D7F-4735-AA92-96C5EB0633E6}">
      <dgm:prSet/>
      <dgm:spPr/>
      <dgm:t>
        <a:bodyPr/>
        <a:lstStyle/>
        <a:p>
          <a:endParaRPr lang="en-US"/>
        </a:p>
      </dgm:t>
    </dgm:pt>
    <dgm:pt modelId="{13FD77E9-872F-40A0-9248-FABB71DDDCBE}" type="pres">
      <dgm:prSet presAssocID="{9FC87997-77BC-44DE-83CB-91E3FD63F8DC}" presName="linear" presStyleCnt="0">
        <dgm:presLayoutVars>
          <dgm:animLvl val="lvl"/>
          <dgm:resizeHandles val="exact"/>
        </dgm:presLayoutVars>
      </dgm:prSet>
      <dgm:spPr/>
    </dgm:pt>
    <dgm:pt modelId="{BA953787-FFBE-4D91-AC0F-FFB09DBCA48F}" type="pres">
      <dgm:prSet presAssocID="{0BA3C743-1054-4B53-AD69-7391D3CE5DD6}" presName="parentText" presStyleLbl="node1" presStyleIdx="0" presStyleCnt="6">
        <dgm:presLayoutVars>
          <dgm:chMax val="0"/>
          <dgm:bulletEnabled val="1"/>
        </dgm:presLayoutVars>
      </dgm:prSet>
      <dgm:spPr/>
    </dgm:pt>
    <dgm:pt modelId="{6FCAFAF9-EEC2-4615-996E-CA8CFA0F2CB1}" type="pres">
      <dgm:prSet presAssocID="{0BA3C743-1054-4B53-AD69-7391D3CE5DD6}" presName="childText" presStyleLbl="revTx" presStyleIdx="0" presStyleCnt="6">
        <dgm:presLayoutVars>
          <dgm:bulletEnabled val="1"/>
        </dgm:presLayoutVars>
      </dgm:prSet>
      <dgm:spPr/>
    </dgm:pt>
    <dgm:pt modelId="{CE0CDCD0-B454-4BCF-8A8B-0622720AF72C}" type="pres">
      <dgm:prSet presAssocID="{CECA1F1B-891D-4D06-8B2D-898AE165571D}" presName="parentText" presStyleLbl="node1" presStyleIdx="1" presStyleCnt="6">
        <dgm:presLayoutVars>
          <dgm:chMax val="0"/>
          <dgm:bulletEnabled val="1"/>
        </dgm:presLayoutVars>
      </dgm:prSet>
      <dgm:spPr/>
    </dgm:pt>
    <dgm:pt modelId="{D1CC5B0C-A3C2-4252-8CBD-C0DC8A8D059B}" type="pres">
      <dgm:prSet presAssocID="{CECA1F1B-891D-4D06-8B2D-898AE165571D}" presName="childText" presStyleLbl="revTx" presStyleIdx="1" presStyleCnt="6">
        <dgm:presLayoutVars>
          <dgm:bulletEnabled val="1"/>
        </dgm:presLayoutVars>
      </dgm:prSet>
      <dgm:spPr/>
    </dgm:pt>
    <dgm:pt modelId="{1AE3D8CD-CBFA-4BC7-A011-991AFB055E8F}" type="pres">
      <dgm:prSet presAssocID="{5A32D534-38A9-4742-824C-E8730AE0261E}" presName="parentText" presStyleLbl="node1" presStyleIdx="2" presStyleCnt="6">
        <dgm:presLayoutVars>
          <dgm:chMax val="0"/>
          <dgm:bulletEnabled val="1"/>
        </dgm:presLayoutVars>
      </dgm:prSet>
      <dgm:spPr/>
    </dgm:pt>
    <dgm:pt modelId="{783C660F-2AA4-466C-865A-38BDD8C4218E}" type="pres">
      <dgm:prSet presAssocID="{5A32D534-38A9-4742-824C-E8730AE0261E}" presName="childText" presStyleLbl="revTx" presStyleIdx="2" presStyleCnt="6">
        <dgm:presLayoutVars>
          <dgm:bulletEnabled val="1"/>
        </dgm:presLayoutVars>
      </dgm:prSet>
      <dgm:spPr/>
    </dgm:pt>
    <dgm:pt modelId="{54E9CC5D-5C77-4D48-AAEC-3C8BDE964F8B}" type="pres">
      <dgm:prSet presAssocID="{1F0CB23C-4AFF-47FC-BDF8-42E03EC16A2D}" presName="parentText" presStyleLbl="node1" presStyleIdx="3" presStyleCnt="6">
        <dgm:presLayoutVars>
          <dgm:chMax val="0"/>
          <dgm:bulletEnabled val="1"/>
        </dgm:presLayoutVars>
      </dgm:prSet>
      <dgm:spPr/>
    </dgm:pt>
    <dgm:pt modelId="{90B1B61F-A8B8-4F33-9D42-77749E8D7412}" type="pres">
      <dgm:prSet presAssocID="{1F0CB23C-4AFF-47FC-BDF8-42E03EC16A2D}" presName="childText" presStyleLbl="revTx" presStyleIdx="3" presStyleCnt="6">
        <dgm:presLayoutVars>
          <dgm:bulletEnabled val="1"/>
        </dgm:presLayoutVars>
      </dgm:prSet>
      <dgm:spPr/>
    </dgm:pt>
    <dgm:pt modelId="{89C91BAC-A87E-4380-9D31-47315BEDC0C6}" type="pres">
      <dgm:prSet presAssocID="{5D6202F0-ED7C-4521-B4F9-53A479E33CF2}" presName="parentText" presStyleLbl="node1" presStyleIdx="4" presStyleCnt="6">
        <dgm:presLayoutVars>
          <dgm:chMax val="0"/>
          <dgm:bulletEnabled val="1"/>
        </dgm:presLayoutVars>
      </dgm:prSet>
      <dgm:spPr/>
    </dgm:pt>
    <dgm:pt modelId="{9F60E2FC-5B86-4421-A582-EB8C2044A06C}" type="pres">
      <dgm:prSet presAssocID="{5D6202F0-ED7C-4521-B4F9-53A479E33CF2}" presName="childText" presStyleLbl="revTx" presStyleIdx="4" presStyleCnt="6">
        <dgm:presLayoutVars>
          <dgm:bulletEnabled val="1"/>
        </dgm:presLayoutVars>
      </dgm:prSet>
      <dgm:spPr/>
    </dgm:pt>
    <dgm:pt modelId="{46F88B96-80DF-447F-AEE1-CF2F8EC7BE3B}" type="pres">
      <dgm:prSet presAssocID="{EC05BC86-E3EE-43A2-92B9-F7FBD6552670}" presName="parentText" presStyleLbl="node1" presStyleIdx="5" presStyleCnt="6">
        <dgm:presLayoutVars>
          <dgm:chMax val="0"/>
          <dgm:bulletEnabled val="1"/>
        </dgm:presLayoutVars>
      </dgm:prSet>
      <dgm:spPr/>
    </dgm:pt>
    <dgm:pt modelId="{7FE4D94B-0E90-46C8-B8A8-FD1933312500}" type="pres">
      <dgm:prSet presAssocID="{EC05BC86-E3EE-43A2-92B9-F7FBD6552670}" presName="childText" presStyleLbl="revTx" presStyleIdx="5" presStyleCnt="6">
        <dgm:presLayoutVars>
          <dgm:bulletEnabled val="1"/>
        </dgm:presLayoutVars>
      </dgm:prSet>
      <dgm:spPr/>
    </dgm:pt>
  </dgm:ptLst>
  <dgm:cxnLst>
    <dgm:cxn modelId="{0F4E2C03-9D3D-4C98-AFE7-EA364172603C}" type="presOf" srcId="{BB294D0C-F4D6-4116-A81D-2F2B47161071}" destId="{7FE4D94B-0E90-46C8-B8A8-FD1933312500}" srcOrd="0" destOrd="0" presId="urn:microsoft.com/office/officeart/2005/8/layout/vList2"/>
    <dgm:cxn modelId="{3C701723-9C73-42A4-AD7B-8D15E926ABA6}" type="presOf" srcId="{1F0CB23C-4AFF-47FC-BDF8-42E03EC16A2D}" destId="{54E9CC5D-5C77-4D48-AAEC-3C8BDE964F8B}" srcOrd="0" destOrd="0" presId="urn:microsoft.com/office/officeart/2005/8/layout/vList2"/>
    <dgm:cxn modelId="{980B192A-4D7F-4735-AA92-96C5EB0633E6}" srcId="{5A32D534-38A9-4742-824C-E8730AE0261E}" destId="{14E2F23B-0FB4-40AD-823F-F6F83EEB4CE2}" srcOrd="1" destOrd="0" parTransId="{78715522-8C8D-4867-A97C-8CCE20563E62}" sibTransId="{2E2ACC9B-0116-45DB-ACA6-1C497E7A18FD}"/>
    <dgm:cxn modelId="{E3D95A36-43F6-44CD-BE34-2E8F967427B8}" type="presOf" srcId="{13A3B183-F1D8-4BEF-922D-3C4CB9A2D2EF}" destId="{9F60E2FC-5B86-4421-A582-EB8C2044A06C}" srcOrd="0" destOrd="1" presId="urn:microsoft.com/office/officeart/2005/8/layout/vList2"/>
    <dgm:cxn modelId="{6765143E-4481-47CF-9E71-7D7666B94215}" srcId="{0BA3C743-1054-4B53-AD69-7391D3CE5DD6}" destId="{E5A2B5BD-BD8F-4E22-AA9C-591D475DE094}" srcOrd="0" destOrd="0" parTransId="{4A98FA2B-6EE5-4F73-8077-ADB69C4BC787}" sibTransId="{B9909C66-72B0-44E8-A119-AE557B07A0E0}"/>
    <dgm:cxn modelId="{87B42362-69F8-46D0-B51C-5A1D042D4D2F}" type="presOf" srcId="{F92A9C9D-2E17-4F53-8203-90E32820CBE3}" destId="{D1CC5B0C-A3C2-4252-8CBD-C0DC8A8D059B}" srcOrd="0" destOrd="0" presId="urn:microsoft.com/office/officeart/2005/8/layout/vList2"/>
    <dgm:cxn modelId="{98CA6262-68F7-4177-8989-DB15DAF5C9F8}" srcId="{5D6202F0-ED7C-4521-B4F9-53A479E33CF2}" destId="{1CA41A9C-7376-484F-99D9-E36FB8FB750A}" srcOrd="0" destOrd="0" parTransId="{6520BF05-B759-46F4-928F-895653BC8293}" sibTransId="{91E18C9D-D36B-4F78-8551-8B04ED1BD757}"/>
    <dgm:cxn modelId="{8F9E596B-7581-412F-BBCD-6D0410FFD74F}" type="presOf" srcId="{0BA3C743-1054-4B53-AD69-7391D3CE5DD6}" destId="{BA953787-FFBE-4D91-AC0F-FFB09DBCA48F}" srcOrd="0" destOrd="0" presId="urn:microsoft.com/office/officeart/2005/8/layout/vList2"/>
    <dgm:cxn modelId="{821B766E-3808-40D6-B717-C653F25378D3}" type="presOf" srcId="{CECA1F1B-891D-4D06-8B2D-898AE165571D}" destId="{CE0CDCD0-B454-4BCF-8A8B-0622720AF72C}" srcOrd="0" destOrd="0" presId="urn:microsoft.com/office/officeart/2005/8/layout/vList2"/>
    <dgm:cxn modelId="{8BA50E4F-483B-465B-A763-C2232AA2F483}" srcId="{EC05BC86-E3EE-43A2-92B9-F7FBD6552670}" destId="{BB294D0C-F4D6-4116-A81D-2F2B47161071}" srcOrd="0" destOrd="0" parTransId="{E7B0ABC9-A38D-4146-B240-E5CDE142ABA2}" sibTransId="{353AF57D-E8AA-4FD4-A91D-FC2242AA2840}"/>
    <dgm:cxn modelId="{12CDE277-2D42-49EB-81BB-2A8BA8A9C636}" srcId="{9FC87997-77BC-44DE-83CB-91E3FD63F8DC}" destId="{5D6202F0-ED7C-4521-B4F9-53A479E33CF2}" srcOrd="4" destOrd="0" parTransId="{2A3CAAFF-882E-4CF0-AA84-E4465716D0D9}" sibTransId="{25D5EADD-2297-4889-B016-95CED535533B}"/>
    <dgm:cxn modelId="{15F08E7C-2174-42E3-95CC-2D0952CBD4CC}" type="presOf" srcId="{EC05BC86-E3EE-43A2-92B9-F7FBD6552670}" destId="{46F88B96-80DF-447F-AEE1-CF2F8EC7BE3B}" srcOrd="0" destOrd="0" presId="urn:microsoft.com/office/officeart/2005/8/layout/vList2"/>
    <dgm:cxn modelId="{7682A77C-0A1E-4053-8E97-FB48C92DB363}" srcId="{CECA1F1B-891D-4D06-8B2D-898AE165571D}" destId="{F92A9C9D-2E17-4F53-8203-90E32820CBE3}" srcOrd="0" destOrd="0" parTransId="{A53D63EE-28A4-4291-98B8-44333FEB7F14}" sibTransId="{058880B5-2F8A-468F-9B44-414E8EC9958F}"/>
    <dgm:cxn modelId="{AE525C84-D36D-49ED-9875-7D06BA2D4DE2}" type="presOf" srcId="{14E2F23B-0FB4-40AD-823F-F6F83EEB4CE2}" destId="{783C660F-2AA4-466C-865A-38BDD8C4218E}" srcOrd="0" destOrd="1" presId="urn:microsoft.com/office/officeart/2005/8/layout/vList2"/>
    <dgm:cxn modelId="{6BF5BB8B-A9DE-4B02-B267-4C29AE212B4C}" type="presOf" srcId="{E5A2B5BD-BD8F-4E22-AA9C-591D475DE094}" destId="{6FCAFAF9-EEC2-4615-996E-CA8CFA0F2CB1}" srcOrd="0" destOrd="0" presId="urn:microsoft.com/office/officeart/2005/8/layout/vList2"/>
    <dgm:cxn modelId="{E841B78E-FE58-4479-9965-03EA318077C2}" type="presOf" srcId="{8D184901-3243-48A0-999F-AEA5E5A24BA8}" destId="{90B1B61F-A8B8-4F33-9D42-77749E8D7412}" srcOrd="0" destOrd="0" presId="urn:microsoft.com/office/officeart/2005/8/layout/vList2"/>
    <dgm:cxn modelId="{3A10368F-5B0D-438D-B295-FF91F47EA72C}" srcId="{9FC87997-77BC-44DE-83CB-91E3FD63F8DC}" destId="{5A32D534-38A9-4742-824C-E8730AE0261E}" srcOrd="2" destOrd="0" parTransId="{14EF4052-A1F7-4F9B-BC81-30167E2DD019}" sibTransId="{F19860CA-A47E-407C-9536-6224E541A72A}"/>
    <dgm:cxn modelId="{F2FC1193-24CF-4480-8A84-B500023ABA37}" srcId="{5A32D534-38A9-4742-824C-E8730AE0261E}" destId="{72C546C5-4D5C-4A43-863B-8D8766E91A0D}" srcOrd="0" destOrd="0" parTransId="{1EF94A0C-8968-4405-8639-B4488A50F18C}" sibTransId="{695D5601-BA9C-483E-9266-04D90A002D28}"/>
    <dgm:cxn modelId="{514AE295-83EA-4D35-8CB8-80D2E8A4ACFA}" srcId="{5D6202F0-ED7C-4521-B4F9-53A479E33CF2}" destId="{13A3B183-F1D8-4BEF-922D-3C4CB9A2D2EF}" srcOrd="1" destOrd="0" parTransId="{8862140C-16DB-487C-829B-322DD481A63E}" sibTransId="{19A1542C-7ECA-4536-BFE1-76C736155816}"/>
    <dgm:cxn modelId="{88ABED96-1E31-4817-92A5-7F00FBA62E9E}" type="presOf" srcId="{1CA41A9C-7376-484F-99D9-E36FB8FB750A}" destId="{9F60E2FC-5B86-4421-A582-EB8C2044A06C}" srcOrd="0" destOrd="0" presId="urn:microsoft.com/office/officeart/2005/8/layout/vList2"/>
    <dgm:cxn modelId="{43C7C8A7-AD45-4E21-AB16-B384706F7F5B}" srcId="{5D6202F0-ED7C-4521-B4F9-53A479E33CF2}" destId="{C6BCB707-64DC-45DE-AA18-DC7818E12C3B}" srcOrd="2" destOrd="0" parTransId="{3819A62A-E0AC-4ACB-988B-7E72B2A773A0}" sibTransId="{DA6BE318-2122-41C5-B8E8-702B5A4B4E60}"/>
    <dgm:cxn modelId="{103091A9-2926-479F-856C-14A467FA0A62}" srcId="{9FC87997-77BC-44DE-83CB-91E3FD63F8DC}" destId="{EC05BC86-E3EE-43A2-92B9-F7FBD6552670}" srcOrd="5" destOrd="0" parTransId="{E51B7C46-A1DC-43AB-A9A7-B9F719277E42}" sibTransId="{C90DA6AF-2A35-4E26-9A24-3E1FCF5A5129}"/>
    <dgm:cxn modelId="{9A6964AD-E721-407D-A76A-CC49A9B05BB2}" type="presOf" srcId="{72C546C5-4D5C-4A43-863B-8D8766E91A0D}" destId="{783C660F-2AA4-466C-865A-38BDD8C4218E}" srcOrd="0" destOrd="0" presId="urn:microsoft.com/office/officeart/2005/8/layout/vList2"/>
    <dgm:cxn modelId="{1AFF14AF-CDF6-492A-BB25-48210CA73F64}" srcId="{9FC87997-77BC-44DE-83CB-91E3FD63F8DC}" destId="{0BA3C743-1054-4B53-AD69-7391D3CE5DD6}" srcOrd="0" destOrd="0" parTransId="{22AE14D4-A2F7-4081-9003-378137903499}" sibTransId="{3466DC05-93AE-4B2C-8792-C557DDDE1583}"/>
    <dgm:cxn modelId="{9E8293B3-823A-4A40-8E0C-A991B4A417DB}" type="presOf" srcId="{C6BCB707-64DC-45DE-AA18-DC7818E12C3B}" destId="{9F60E2FC-5B86-4421-A582-EB8C2044A06C}" srcOrd="0" destOrd="2" presId="urn:microsoft.com/office/officeart/2005/8/layout/vList2"/>
    <dgm:cxn modelId="{C38CC0BB-E6BA-4813-B285-39FDF04BF94C}" srcId="{9FC87997-77BC-44DE-83CB-91E3FD63F8DC}" destId="{1F0CB23C-4AFF-47FC-BDF8-42E03EC16A2D}" srcOrd="3" destOrd="0" parTransId="{4E3247D1-672B-4DC7-9DC2-269C7716BD25}" sibTransId="{F89EB3D5-EBB8-4A56-AA0F-7BEB9E05DD2E}"/>
    <dgm:cxn modelId="{C8B464BD-C241-4695-B642-B74587B15388}" type="presOf" srcId="{9FC87997-77BC-44DE-83CB-91E3FD63F8DC}" destId="{13FD77E9-872F-40A0-9248-FABB71DDDCBE}" srcOrd="0" destOrd="0" presId="urn:microsoft.com/office/officeart/2005/8/layout/vList2"/>
    <dgm:cxn modelId="{620D2FBF-C009-49D6-AE02-D13331C57302}" type="presOf" srcId="{5D6202F0-ED7C-4521-B4F9-53A479E33CF2}" destId="{89C91BAC-A87E-4380-9D31-47315BEDC0C6}" srcOrd="0" destOrd="0" presId="urn:microsoft.com/office/officeart/2005/8/layout/vList2"/>
    <dgm:cxn modelId="{C28050D2-90CC-4512-B864-8DCA88DE0B6F}" type="presOf" srcId="{5A32D534-38A9-4742-824C-E8730AE0261E}" destId="{1AE3D8CD-CBFA-4BC7-A011-991AFB055E8F}" srcOrd="0" destOrd="0" presId="urn:microsoft.com/office/officeart/2005/8/layout/vList2"/>
    <dgm:cxn modelId="{F22B94E9-B7E7-4FF8-BE13-111CC2AB6B74}" srcId="{1F0CB23C-4AFF-47FC-BDF8-42E03EC16A2D}" destId="{8D184901-3243-48A0-999F-AEA5E5A24BA8}" srcOrd="0" destOrd="0" parTransId="{BC0E0DD7-DD6E-40B3-8DB3-E53BE5765E3C}" sibTransId="{8BFCD4C0-89E8-4E9B-BB31-9F6163FE0DF4}"/>
    <dgm:cxn modelId="{1D5FB9F3-A07B-4EDF-BEA3-D95A9145E129}" srcId="{9FC87997-77BC-44DE-83CB-91E3FD63F8DC}" destId="{CECA1F1B-891D-4D06-8B2D-898AE165571D}" srcOrd="1" destOrd="0" parTransId="{DE10CAB1-AFEB-400E-B4AD-61C87082B943}" sibTransId="{048C351F-48BB-4B1D-9C45-BF63E6F4D618}"/>
    <dgm:cxn modelId="{AB8569A1-0A58-4FC0-B4B7-82D8B26D18D2}" type="presParOf" srcId="{13FD77E9-872F-40A0-9248-FABB71DDDCBE}" destId="{BA953787-FFBE-4D91-AC0F-FFB09DBCA48F}" srcOrd="0" destOrd="0" presId="urn:microsoft.com/office/officeart/2005/8/layout/vList2"/>
    <dgm:cxn modelId="{498223DE-285B-4F61-B9B1-1E9AB6B0B6EB}" type="presParOf" srcId="{13FD77E9-872F-40A0-9248-FABB71DDDCBE}" destId="{6FCAFAF9-EEC2-4615-996E-CA8CFA0F2CB1}" srcOrd="1" destOrd="0" presId="urn:microsoft.com/office/officeart/2005/8/layout/vList2"/>
    <dgm:cxn modelId="{6C4C7081-B53B-447D-8581-962748188072}" type="presParOf" srcId="{13FD77E9-872F-40A0-9248-FABB71DDDCBE}" destId="{CE0CDCD0-B454-4BCF-8A8B-0622720AF72C}" srcOrd="2" destOrd="0" presId="urn:microsoft.com/office/officeart/2005/8/layout/vList2"/>
    <dgm:cxn modelId="{43B18356-F82B-4170-8B81-A22E24561871}" type="presParOf" srcId="{13FD77E9-872F-40A0-9248-FABB71DDDCBE}" destId="{D1CC5B0C-A3C2-4252-8CBD-C0DC8A8D059B}" srcOrd="3" destOrd="0" presId="urn:microsoft.com/office/officeart/2005/8/layout/vList2"/>
    <dgm:cxn modelId="{2399854D-BF17-4792-B940-A00846B6E5BF}" type="presParOf" srcId="{13FD77E9-872F-40A0-9248-FABB71DDDCBE}" destId="{1AE3D8CD-CBFA-4BC7-A011-991AFB055E8F}" srcOrd="4" destOrd="0" presId="urn:microsoft.com/office/officeart/2005/8/layout/vList2"/>
    <dgm:cxn modelId="{0B9EB48B-55C0-469A-9B55-AF564A3C4021}" type="presParOf" srcId="{13FD77E9-872F-40A0-9248-FABB71DDDCBE}" destId="{783C660F-2AA4-466C-865A-38BDD8C4218E}" srcOrd="5" destOrd="0" presId="urn:microsoft.com/office/officeart/2005/8/layout/vList2"/>
    <dgm:cxn modelId="{5CEC7587-C378-497E-BB33-BF916E0FB2F4}" type="presParOf" srcId="{13FD77E9-872F-40A0-9248-FABB71DDDCBE}" destId="{54E9CC5D-5C77-4D48-AAEC-3C8BDE964F8B}" srcOrd="6" destOrd="0" presId="urn:microsoft.com/office/officeart/2005/8/layout/vList2"/>
    <dgm:cxn modelId="{FA9BCA8E-FAAC-48D9-ADFD-04C67FA820E6}" type="presParOf" srcId="{13FD77E9-872F-40A0-9248-FABB71DDDCBE}" destId="{90B1B61F-A8B8-4F33-9D42-77749E8D7412}" srcOrd="7" destOrd="0" presId="urn:microsoft.com/office/officeart/2005/8/layout/vList2"/>
    <dgm:cxn modelId="{0C8105A7-24A2-4687-956C-B8C8A7FB887C}" type="presParOf" srcId="{13FD77E9-872F-40A0-9248-FABB71DDDCBE}" destId="{89C91BAC-A87E-4380-9D31-47315BEDC0C6}" srcOrd="8" destOrd="0" presId="urn:microsoft.com/office/officeart/2005/8/layout/vList2"/>
    <dgm:cxn modelId="{0152797C-B5B1-44FA-85DE-E33CF4215C3F}" type="presParOf" srcId="{13FD77E9-872F-40A0-9248-FABB71DDDCBE}" destId="{9F60E2FC-5B86-4421-A582-EB8C2044A06C}" srcOrd="9" destOrd="0" presId="urn:microsoft.com/office/officeart/2005/8/layout/vList2"/>
    <dgm:cxn modelId="{E7E9260A-342F-491B-B498-455621CBEAE9}" type="presParOf" srcId="{13FD77E9-872F-40A0-9248-FABB71DDDCBE}" destId="{46F88B96-80DF-447F-AEE1-CF2F8EC7BE3B}" srcOrd="10" destOrd="0" presId="urn:microsoft.com/office/officeart/2005/8/layout/vList2"/>
    <dgm:cxn modelId="{52FDBD88-AF04-4AB8-A94C-8EF4C430A961}" type="presParOf" srcId="{13FD77E9-872F-40A0-9248-FABB71DDDCBE}" destId="{7FE4D94B-0E90-46C8-B8A8-FD1933312500}" srcOrd="1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589A284-5489-450D-9DBD-256E18EF8A23}" type="doc">
      <dgm:prSet loTypeId="urn:diagrams.loki3.com/VaryingWidthList" loCatId="list" qsTypeId="urn:microsoft.com/office/officeart/2005/8/quickstyle/simple1" qsCatId="simple" csTypeId="urn:microsoft.com/office/officeart/2005/8/colors/colorful5" csCatId="colorful" phldr="1"/>
      <dgm:spPr/>
    </dgm:pt>
    <dgm:pt modelId="{B84CD347-B182-4EEF-905A-A3F027129371}">
      <dgm:prSet phldrT="[Text]"/>
      <dgm:spPr>
        <a:solidFill>
          <a:srgbClr val="0045D0"/>
        </a:solidFill>
      </dgm:spPr>
      <dgm:t>
        <a:bodyPr/>
        <a:lstStyle/>
        <a:p>
          <a:r>
            <a:rPr lang="en-US"/>
            <a:t>Discovery</a:t>
          </a:r>
        </a:p>
      </dgm:t>
    </dgm:pt>
    <dgm:pt modelId="{B63B707D-5A12-4E9C-85FE-3D6EF84D3DCE}" type="parTrans" cxnId="{8A9B19A6-97E5-4F6C-8C39-58DFBB1419D6}">
      <dgm:prSet/>
      <dgm:spPr/>
      <dgm:t>
        <a:bodyPr/>
        <a:lstStyle/>
        <a:p>
          <a:endParaRPr lang="en-US"/>
        </a:p>
      </dgm:t>
    </dgm:pt>
    <dgm:pt modelId="{AD4F3680-1B96-49B0-BD51-68D379B32752}" type="sibTrans" cxnId="{8A9B19A6-97E5-4F6C-8C39-58DFBB1419D6}">
      <dgm:prSet/>
      <dgm:spPr/>
      <dgm:t>
        <a:bodyPr/>
        <a:lstStyle/>
        <a:p>
          <a:endParaRPr lang="en-US"/>
        </a:p>
      </dgm:t>
    </dgm:pt>
    <dgm:pt modelId="{E64F8875-F54F-466D-A132-15EC65050731}">
      <dgm:prSet phldrT="[Text]"/>
      <dgm:spPr>
        <a:solidFill>
          <a:srgbClr val="62983E"/>
        </a:solidFill>
      </dgm:spPr>
      <dgm:t>
        <a:bodyPr/>
        <a:lstStyle/>
        <a:p>
          <a:r>
            <a:rPr lang="en-US"/>
            <a:t>Engagement </a:t>
          </a:r>
        </a:p>
      </dgm:t>
    </dgm:pt>
    <dgm:pt modelId="{77EDF622-1352-42AA-8366-DD9E87183FC2}" type="parTrans" cxnId="{0E38F97C-23BA-4E62-BA6F-3ECED021DB71}">
      <dgm:prSet/>
      <dgm:spPr/>
      <dgm:t>
        <a:bodyPr/>
        <a:lstStyle/>
        <a:p>
          <a:endParaRPr lang="en-US"/>
        </a:p>
      </dgm:t>
    </dgm:pt>
    <dgm:pt modelId="{984E65FE-9DE5-4672-8E23-2823711BE2CC}" type="sibTrans" cxnId="{0E38F97C-23BA-4E62-BA6F-3ECED021DB71}">
      <dgm:prSet/>
      <dgm:spPr/>
      <dgm:t>
        <a:bodyPr/>
        <a:lstStyle/>
        <a:p>
          <a:endParaRPr lang="en-US"/>
        </a:p>
      </dgm:t>
    </dgm:pt>
    <dgm:pt modelId="{0230C5DD-7A48-4963-A7F3-57C94AE35C29}">
      <dgm:prSet phldrT="[Text]"/>
      <dgm:spPr>
        <a:solidFill>
          <a:srgbClr val="43682A"/>
        </a:solidFill>
      </dgm:spPr>
      <dgm:t>
        <a:bodyPr/>
        <a:lstStyle/>
        <a:p>
          <a:r>
            <a:rPr lang="en-US"/>
            <a:t>Closeout </a:t>
          </a:r>
        </a:p>
      </dgm:t>
    </dgm:pt>
    <dgm:pt modelId="{0ABDD637-5912-4403-B034-F5DC0846E39D}" type="parTrans" cxnId="{64724C28-A1E8-457C-B28C-48E506671153}">
      <dgm:prSet/>
      <dgm:spPr/>
      <dgm:t>
        <a:bodyPr/>
        <a:lstStyle/>
        <a:p>
          <a:endParaRPr lang="en-US"/>
        </a:p>
      </dgm:t>
    </dgm:pt>
    <dgm:pt modelId="{C3FCD31F-508F-4627-8F98-1B3B1ECB61C0}" type="sibTrans" cxnId="{64724C28-A1E8-457C-B28C-48E506671153}">
      <dgm:prSet/>
      <dgm:spPr/>
      <dgm:t>
        <a:bodyPr/>
        <a:lstStyle/>
        <a:p>
          <a:endParaRPr lang="en-US"/>
        </a:p>
      </dgm:t>
    </dgm:pt>
    <dgm:pt modelId="{BCEDFAB1-6A11-433B-B074-80E52C305F26}" type="pres">
      <dgm:prSet presAssocID="{8589A284-5489-450D-9DBD-256E18EF8A23}" presName="Name0" presStyleCnt="0">
        <dgm:presLayoutVars>
          <dgm:resizeHandles/>
        </dgm:presLayoutVars>
      </dgm:prSet>
      <dgm:spPr/>
    </dgm:pt>
    <dgm:pt modelId="{B5E2F232-4C50-41C6-A8BA-35BD1844098A}" type="pres">
      <dgm:prSet presAssocID="{B84CD347-B182-4EEF-905A-A3F027129371}" presName="text" presStyleLbl="node1" presStyleIdx="0" presStyleCnt="3">
        <dgm:presLayoutVars>
          <dgm:bulletEnabled val="1"/>
        </dgm:presLayoutVars>
      </dgm:prSet>
      <dgm:spPr/>
    </dgm:pt>
    <dgm:pt modelId="{B630C3FA-2D7D-4C2F-9BD1-B8BEA046BACC}" type="pres">
      <dgm:prSet presAssocID="{AD4F3680-1B96-49B0-BD51-68D379B32752}" presName="space" presStyleCnt="0"/>
      <dgm:spPr/>
    </dgm:pt>
    <dgm:pt modelId="{17F907B7-67DC-409A-B5E5-94D64CCC8D99}" type="pres">
      <dgm:prSet presAssocID="{E64F8875-F54F-466D-A132-15EC65050731}" presName="text" presStyleLbl="node1" presStyleIdx="1" presStyleCnt="3">
        <dgm:presLayoutVars>
          <dgm:bulletEnabled val="1"/>
        </dgm:presLayoutVars>
      </dgm:prSet>
      <dgm:spPr/>
    </dgm:pt>
    <dgm:pt modelId="{8CD71688-0DB4-4C2F-A0A7-6E36FC30D292}" type="pres">
      <dgm:prSet presAssocID="{984E65FE-9DE5-4672-8E23-2823711BE2CC}" presName="space" presStyleCnt="0"/>
      <dgm:spPr/>
    </dgm:pt>
    <dgm:pt modelId="{82476110-2B16-4D06-82BE-5B2FB36F2377}" type="pres">
      <dgm:prSet presAssocID="{0230C5DD-7A48-4963-A7F3-57C94AE35C29}" presName="text" presStyleLbl="node1" presStyleIdx="2" presStyleCnt="3">
        <dgm:presLayoutVars>
          <dgm:bulletEnabled val="1"/>
        </dgm:presLayoutVars>
      </dgm:prSet>
      <dgm:spPr/>
    </dgm:pt>
  </dgm:ptLst>
  <dgm:cxnLst>
    <dgm:cxn modelId="{64724C28-A1E8-457C-B28C-48E506671153}" srcId="{8589A284-5489-450D-9DBD-256E18EF8A23}" destId="{0230C5DD-7A48-4963-A7F3-57C94AE35C29}" srcOrd="2" destOrd="0" parTransId="{0ABDD637-5912-4403-B034-F5DC0846E39D}" sibTransId="{C3FCD31F-508F-4627-8F98-1B3B1ECB61C0}"/>
    <dgm:cxn modelId="{3212C92E-7A23-417E-BB1C-2F485B80A874}" type="presOf" srcId="{B84CD347-B182-4EEF-905A-A3F027129371}" destId="{B5E2F232-4C50-41C6-A8BA-35BD1844098A}" srcOrd="0" destOrd="0" presId="urn:diagrams.loki3.com/VaryingWidthList"/>
    <dgm:cxn modelId="{0E38F97C-23BA-4E62-BA6F-3ECED021DB71}" srcId="{8589A284-5489-450D-9DBD-256E18EF8A23}" destId="{E64F8875-F54F-466D-A132-15EC65050731}" srcOrd="1" destOrd="0" parTransId="{77EDF622-1352-42AA-8366-DD9E87183FC2}" sibTransId="{984E65FE-9DE5-4672-8E23-2823711BE2CC}"/>
    <dgm:cxn modelId="{8A9B19A6-97E5-4F6C-8C39-58DFBB1419D6}" srcId="{8589A284-5489-450D-9DBD-256E18EF8A23}" destId="{B84CD347-B182-4EEF-905A-A3F027129371}" srcOrd="0" destOrd="0" parTransId="{B63B707D-5A12-4E9C-85FE-3D6EF84D3DCE}" sibTransId="{AD4F3680-1B96-49B0-BD51-68D379B32752}"/>
    <dgm:cxn modelId="{4015AAA7-0A18-4412-98CC-19785BE073D7}" type="presOf" srcId="{E64F8875-F54F-466D-A132-15EC65050731}" destId="{17F907B7-67DC-409A-B5E5-94D64CCC8D99}" srcOrd="0" destOrd="0" presId="urn:diagrams.loki3.com/VaryingWidthList"/>
    <dgm:cxn modelId="{132262C9-BAA3-491F-A4F2-E553FD7F1433}" type="presOf" srcId="{0230C5DD-7A48-4963-A7F3-57C94AE35C29}" destId="{82476110-2B16-4D06-82BE-5B2FB36F2377}" srcOrd="0" destOrd="0" presId="urn:diagrams.loki3.com/VaryingWidthList"/>
    <dgm:cxn modelId="{827DFFE9-21BD-49F8-BBEE-93972EA50155}" type="presOf" srcId="{8589A284-5489-450D-9DBD-256E18EF8A23}" destId="{BCEDFAB1-6A11-433B-B074-80E52C305F26}" srcOrd="0" destOrd="0" presId="urn:diagrams.loki3.com/VaryingWidthList"/>
    <dgm:cxn modelId="{65BD2D49-2DA2-4290-AE42-0199F10EEA03}" type="presParOf" srcId="{BCEDFAB1-6A11-433B-B074-80E52C305F26}" destId="{B5E2F232-4C50-41C6-A8BA-35BD1844098A}" srcOrd="0" destOrd="0" presId="urn:diagrams.loki3.com/VaryingWidthList"/>
    <dgm:cxn modelId="{9887EA1F-C0DF-4BBD-90F0-DB330FB5F76E}" type="presParOf" srcId="{BCEDFAB1-6A11-433B-B074-80E52C305F26}" destId="{B630C3FA-2D7D-4C2F-9BD1-B8BEA046BACC}" srcOrd="1" destOrd="0" presId="urn:diagrams.loki3.com/VaryingWidthList"/>
    <dgm:cxn modelId="{54B85F93-AFDE-4C43-8D82-C81EB84E13F8}" type="presParOf" srcId="{BCEDFAB1-6A11-433B-B074-80E52C305F26}" destId="{17F907B7-67DC-409A-B5E5-94D64CCC8D99}" srcOrd="2" destOrd="0" presId="urn:diagrams.loki3.com/VaryingWidthList"/>
    <dgm:cxn modelId="{DB94BE5D-6764-44EB-8D22-18816BE6FD5D}" type="presParOf" srcId="{BCEDFAB1-6A11-433B-B074-80E52C305F26}" destId="{8CD71688-0DB4-4C2F-A0A7-6E36FC30D292}" srcOrd="3" destOrd="0" presId="urn:diagrams.loki3.com/VaryingWidthList"/>
    <dgm:cxn modelId="{7520358C-526C-454E-BE9A-A0131D59A27F}" type="presParOf" srcId="{BCEDFAB1-6A11-433B-B074-80E52C305F26}" destId="{82476110-2B16-4D06-82BE-5B2FB36F2377}" srcOrd="4" destOrd="0" presId="urn:diagrams.loki3.com/VaryingWidth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2756DA3-A35C-4998-AB5E-E5785A5D359D}"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932B9108-3D82-4163-AFE4-9C3A10D40F82}">
      <dgm:prSet/>
      <dgm:spPr>
        <a:solidFill>
          <a:srgbClr val="62983E"/>
        </a:solidFill>
      </dgm:spPr>
      <dgm:t>
        <a:bodyPr/>
        <a:lstStyle/>
        <a:p>
          <a:pPr rtl="0"/>
          <a:r>
            <a:rPr lang="en-US"/>
            <a:t>All Monitoring Reviews will occur in the updated software </a:t>
          </a:r>
          <a:r>
            <a:rPr lang="en-US" b="1"/>
            <a:t>CHAMP</a:t>
          </a:r>
          <a:r>
            <a:rPr lang="en-US">
              <a:latin typeface="Calibri Light" panose="020F0302020204030204"/>
            </a:rPr>
            <a:t> </a:t>
          </a:r>
          <a:endParaRPr lang="en-US"/>
        </a:p>
      </dgm:t>
      <dgm:extLst>
        <a:ext uri="{E40237B7-FDA0-4F09-8148-C483321AD2D9}">
          <dgm14:cNvPr xmlns:dgm14="http://schemas.microsoft.com/office/drawing/2010/diagram" id="0" name="" descr="All Monitoring Reviews will occur in the updated software CHAMP &#10;"/>
        </a:ext>
      </dgm:extLst>
    </dgm:pt>
    <dgm:pt modelId="{C8D70B03-1581-43ED-BAB6-1B4EEED8E032}" type="parTrans" cxnId="{8CE9F31B-A31B-4A0E-991F-094DF472D378}">
      <dgm:prSet/>
      <dgm:spPr/>
      <dgm:t>
        <a:bodyPr/>
        <a:lstStyle/>
        <a:p>
          <a:endParaRPr lang="en-US"/>
        </a:p>
      </dgm:t>
    </dgm:pt>
    <dgm:pt modelId="{53A7267D-6F39-4316-B48A-CE2487E7A8DD}" type="sibTrans" cxnId="{8CE9F31B-A31B-4A0E-991F-094DF472D378}">
      <dgm:prSet/>
      <dgm:spPr/>
      <dgm:t>
        <a:bodyPr/>
        <a:lstStyle/>
        <a:p>
          <a:endParaRPr lang="en-US"/>
        </a:p>
      </dgm:t>
    </dgm:pt>
    <dgm:pt modelId="{FD0FDAD2-FE83-4BB1-BEEA-FBCD2DB7485C}">
      <dgm:prSet/>
      <dgm:spPr>
        <a:solidFill>
          <a:srgbClr val="62983E"/>
        </a:solidFill>
      </dgm:spPr>
      <dgm:t>
        <a:bodyPr/>
        <a:lstStyle/>
        <a:p>
          <a:pPr rtl="0"/>
          <a:r>
            <a:rPr lang="en-US">
              <a:latin typeface="Calibri Light" panose="020F0302020204030204"/>
            </a:rPr>
            <a:t>What was the </a:t>
          </a:r>
          <a:r>
            <a:rPr lang="en-US" b="1" i="1">
              <a:latin typeface="+mn-lt"/>
              <a:cs typeface="Calibri" panose="020F0502020204030204" pitchFamily="34" charset="0"/>
            </a:rPr>
            <a:t>Self-Assessment</a:t>
          </a:r>
          <a:r>
            <a:rPr lang="en-US">
              <a:latin typeface="Calibri Light" panose="020F0302020204030204"/>
            </a:rPr>
            <a:t> is transitioning to</a:t>
          </a:r>
          <a:r>
            <a:rPr lang="en-US"/>
            <a:t> </a:t>
          </a:r>
          <a:r>
            <a:rPr lang="en-US" b="1" i="1">
              <a:latin typeface="+mn-lt"/>
            </a:rPr>
            <a:t>Data Collection </a:t>
          </a:r>
        </a:p>
      </dgm:t>
      <dgm:extLst>
        <a:ext uri="{E40237B7-FDA0-4F09-8148-C483321AD2D9}">
          <dgm14:cNvPr xmlns:dgm14="http://schemas.microsoft.com/office/drawing/2010/diagram" id="0" name="" descr="What was the Self-Assessment is transitioning to Data Collection &#10;"/>
        </a:ext>
      </dgm:extLst>
    </dgm:pt>
    <dgm:pt modelId="{23E875EB-901C-4AC7-ACE8-9E5669A24514}" type="parTrans" cxnId="{0E0785C7-C3F9-414D-AA38-7DCEE5E655C8}">
      <dgm:prSet/>
      <dgm:spPr/>
      <dgm:t>
        <a:bodyPr/>
        <a:lstStyle/>
        <a:p>
          <a:endParaRPr lang="en-US"/>
        </a:p>
      </dgm:t>
    </dgm:pt>
    <dgm:pt modelId="{28A3AA7C-358E-4688-9FCC-852BFB8616B5}" type="sibTrans" cxnId="{0E0785C7-C3F9-414D-AA38-7DCEE5E655C8}">
      <dgm:prSet/>
      <dgm:spPr/>
      <dgm:t>
        <a:bodyPr/>
        <a:lstStyle/>
        <a:p>
          <a:endParaRPr lang="en-US"/>
        </a:p>
      </dgm:t>
    </dgm:pt>
    <dgm:pt modelId="{E117D042-E7E7-4442-8831-BE8984A7B95A}">
      <dgm:prSet/>
      <dgm:spPr>
        <a:solidFill>
          <a:srgbClr val="62983E"/>
        </a:solidFill>
      </dgm:spPr>
      <dgm:t>
        <a:bodyPr/>
        <a:lstStyle/>
        <a:p>
          <a:pPr rtl="0"/>
          <a:r>
            <a:rPr lang="en-US"/>
            <a:t>What was the </a:t>
          </a:r>
          <a:r>
            <a:rPr lang="en-US" b="1" i="1"/>
            <a:t>Orientation Meeting </a:t>
          </a:r>
          <a:r>
            <a:rPr lang="en-US"/>
            <a:t>is transitioning to an </a:t>
          </a:r>
          <a:r>
            <a:rPr lang="en-US" b="1" i="1"/>
            <a:t>Onsite Planning Meeting</a:t>
          </a:r>
          <a:r>
            <a:rPr lang="en-US" b="1" i="1">
              <a:latin typeface="Calibri Light" panose="020F0302020204030204"/>
            </a:rPr>
            <a:t> </a:t>
          </a:r>
          <a:endParaRPr lang="en-US" b="1" i="1"/>
        </a:p>
      </dgm:t>
      <dgm:extLst>
        <a:ext uri="{E40237B7-FDA0-4F09-8148-C483321AD2D9}">
          <dgm14:cNvPr xmlns:dgm14="http://schemas.microsoft.com/office/drawing/2010/diagram" id="0" name="" descr="What was the Orientation Meeting is transitioning to an Onsite Planning Meeting &#10;"/>
        </a:ext>
      </dgm:extLst>
    </dgm:pt>
    <dgm:pt modelId="{23BC2A71-B63A-4D81-959A-548E9A4084EC}" type="parTrans" cxnId="{97B45A3E-7187-4C1D-A257-B5D5D11E26ED}">
      <dgm:prSet/>
      <dgm:spPr/>
      <dgm:t>
        <a:bodyPr/>
        <a:lstStyle/>
        <a:p>
          <a:endParaRPr lang="en-US"/>
        </a:p>
      </dgm:t>
    </dgm:pt>
    <dgm:pt modelId="{AE6761FB-160C-4E8A-8D23-1C3C34B3D000}" type="sibTrans" cxnId="{97B45A3E-7187-4C1D-A257-B5D5D11E26ED}">
      <dgm:prSet/>
      <dgm:spPr/>
      <dgm:t>
        <a:bodyPr/>
        <a:lstStyle/>
        <a:p>
          <a:endParaRPr lang="en-US"/>
        </a:p>
      </dgm:t>
    </dgm:pt>
    <dgm:pt modelId="{1A2425FB-DC30-4159-B4CC-FEF099D3D8C8}" type="pres">
      <dgm:prSet presAssocID="{32756DA3-A35C-4998-AB5E-E5785A5D359D}" presName="linear" presStyleCnt="0">
        <dgm:presLayoutVars>
          <dgm:animLvl val="lvl"/>
          <dgm:resizeHandles val="exact"/>
        </dgm:presLayoutVars>
      </dgm:prSet>
      <dgm:spPr/>
    </dgm:pt>
    <dgm:pt modelId="{0A0580C1-3C06-42B5-B196-1012CDC90C90}" type="pres">
      <dgm:prSet presAssocID="{932B9108-3D82-4163-AFE4-9C3A10D40F82}" presName="parentText" presStyleLbl="node1" presStyleIdx="0" presStyleCnt="3" custLinFactNeighborX="0" custLinFactNeighborY="-41576">
        <dgm:presLayoutVars>
          <dgm:chMax val="0"/>
          <dgm:bulletEnabled val="1"/>
        </dgm:presLayoutVars>
      </dgm:prSet>
      <dgm:spPr/>
    </dgm:pt>
    <dgm:pt modelId="{0E9D99B8-AEE0-414B-982A-C9D4742B72BB}" type="pres">
      <dgm:prSet presAssocID="{53A7267D-6F39-4316-B48A-CE2487E7A8DD}" presName="spacer" presStyleCnt="0"/>
      <dgm:spPr/>
    </dgm:pt>
    <dgm:pt modelId="{281634CF-7479-41D6-8614-BB62E1FC1B7E}" type="pres">
      <dgm:prSet presAssocID="{FD0FDAD2-FE83-4BB1-BEEA-FBCD2DB7485C}" presName="parentText" presStyleLbl="node1" presStyleIdx="1" presStyleCnt="3">
        <dgm:presLayoutVars>
          <dgm:chMax val="0"/>
          <dgm:bulletEnabled val="1"/>
        </dgm:presLayoutVars>
      </dgm:prSet>
      <dgm:spPr/>
    </dgm:pt>
    <dgm:pt modelId="{E52F2C65-0A0C-430A-843E-E6FB266131A2}" type="pres">
      <dgm:prSet presAssocID="{28A3AA7C-358E-4688-9FCC-852BFB8616B5}" presName="spacer" presStyleCnt="0"/>
      <dgm:spPr/>
    </dgm:pt>
    <dgm:pt modelId="{3292CF28-676E-4AD8-8F35-B333E9A2F970}" type="pres">
      <dgm:prSet presAssocID="{E117D042-E7E7-4442-8831-BE8984A7B95A}" presName="parentText" presStyleLbl="node1" presStyleIdx="2" presStyleCnt="3">
        <dgm:presLayoutVars>
          <dgm:chMax val="0"/>
          <dgm:bulletEnabled val="1"/>
        </dgm:presLayoutVars>
      </dgm:prSet>
      <dgm:spPr/>
    </dgm:pt>
  </dgm:ptLst>
  <dgm:cxnLst>
    <dgm:cxn modelId="{537B5104-2439-4129-8A16-835A138B9F13}" type="presOf" srcId="{32756DA3-A35C-4998-AB5E-E5785A5D359D}" destId="{1A2425FB-DC30-4159-B4CC-FEF099D3D8C8}" srcOrd="0" destOrd="0" presId="urn:microsoft.com/office/officeart/2005/8/layout/vList2"/>
    <dgm:cxn modelId="{BA5FC618-7C85-4D33-A79E-01AB56536AC3}" type="presOf" srcId="{932B9108-3D82-4163-AFE4-9C3A10D40F82}" destId="{0A0580C1-3C06-42B5-B196-1012CDC90C90}" srcOrd="0" destOrd="0" presId="urn:microsoft.com/office/officeart/2005/8/layout/vList2"/>
    <dgm:cxn modelId="{8CE9F31B-A31B-4A0E-991F-094DF472D378}" srcId="{32756DA3-A35C-4998-AB5E-E5785A5D359D}" destId="{932B9108-3D82-4163-AFE4-9C3A10D40F82}" srcOrd="0" destOrd="0" parTransId="{C8D70B03-1581-43ED-BAB6-1B4EEED8E032}" sibTransId="{53A7267D-6F39-4316-B48A-CE2487E7A8DD}"/>
    <dgm:cxn modelId="{9AB49429-25AC-48F1-A8D1-CE1CAFBD1493}" type="presOf" srcId="{FD0FDAD2-FE83-4BB1-BEEA-FBCD2DB7485C}" destId="{281634CF-7479-41D6-8614-BB62E1FC1B7E}" srcOrd="0" destOrd="0" presId="urn:microsoft.com/office/officeart/2005/8/layout/vList2"/>
    <dgm:cxn modelId="{97B45A3E-7187-4C1D-A257-B5D5D11E26ED}" srcId="{32756DA3-A35C-4998-AB5E-E5785A5D359D}" destId="{E117D042-E7E7-4442-8831-BE8984A7B95A}" srcOrd="2" destOrd="0" parTransId="{23BC2A71-B63A-4D81-959A-548E9A4084EC}" sibTransId="{AE6761FB-160C-4E8A-8D23-1C3C34B3D000}"/>
    <dgm:cxn modelId="{FDD406C7-C995-4F8C-90F6-39D7A0E364C7}" type="presOf" srcId="{E117D042-E7E7-4442-8831-BE8984A7B95A}" destId="{3292CF28-676E-4AD8-8F35-B333E9A2F970}" srcOrd="0" destOrd="0" presId="urn:microsoft.com/office/officeart/2005/8/layout/vList2"/>
    <dgm:cxn modelId="{0E0785C7-C3F9-414D-AA38-7DCEE5E655C8}" srcId="{32756DA3-A35C-4998-AB5E-E5785A5D359D}" destId="{FD0FDAD2-FE83-4BB1-BEEA-FBCD2DB7485C}" srcOrd="1" destOrd="0" parTransId="{23E875EB-901C-4AC7-ACE8-9E5669A24514}" sibTransId="{28A3AA7C-358E-4688-9FCC-852BFB8616B5}"/>
    <dgm:cxn modelId="{F1016AC8-7176-4FAE-970D-DFEFE29FBF52}" type="presParOf" srcId="{1A2425FB-DC30-4159-B4CC-FEF099D3D8C8}" destId="{0A0580C1-3C06-42B5-B196-1012CDC90C90}" srcOrd="0" destOrd="0" presId="urn:microsoft.com/office/officeart/2005/8/layout/vList2"/>
    <dgm:cxn modelId="{68724C36-DA03-4567-9783-86C832832ECE}" type="presParOf" srcId="{1A2425FB-DC30-4159-B4CC-FEF099D3D8C8}" destId="{0E9D99B8-AEE0-414B-982A-C9D4742B72BB}" srcOrd="1" destOrd="0" presId="urn:microsoft.com/office/officeart/2005/8/layout/vList2"/>
    <dgm:cxn modelId="{C831999C-2997-4514-8273-98236B515A74}" type="presParOf" srcId="{1A2425FB-DC30-4159-B4CC-FEF099D3D8C8}" destId="{281634CF-7479-41D6-8614-BB62E1FC1B7E}" srcOrd="2" destOrd="0" presId="urn:microsoft.com/office/officeart/2005/8/layout/vList2"/>
    <dgm:cxn modelId="{E092ACE3-55E6-4611-9962-43591280573B}" type="presParOf" srcId="{1A2425FB-DC30-4159-B4CC-FEF099D3D8C8}" destId="{E52F2C65-0A0C-430A-843E-E6FB266131A2}" srcOrd="3" destOrd="0" presId="urn:microsoft.com/office/officeart/2005/8/layout/vList2"/>
    <dgm:cxn modelId="{4B58685C-43EA-4127-90AF-F6D99D44195A}" type="presParOf" srcId="{1A2425FB-DC30-4159-B4CC-FEF099D3D8C8}" destId="{3292CF28-676E-4AD8-8F35-B333E9A2F97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3E0976F-C5F0-4E9D-A9B0-D81F8E71CEC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C5FAC59-FAEA-458A-9C34-B3B984AFA5A3}">
      <dgm:prSet phldrT="[Text]"/>
      <dgm:spPr>
        <a:solidFill>
          <a:schemeClr val="accent6">
            <a:lumMod val="75000"/>
          </a:schemeClr>
        </a:solidFill>
      </dgm:spPr>
      <dgm:t>
        <a:bodyPr/>
        <a:lstStyle/>
        <a:p>
          <a:r>
            <a:rPr lang="en-US"/>
            <a:t>CHAMP Data Dashboard</a:t>
          </a:r>
        </a:p>
      </dgm:t>
    </dgm:pt>
    <dgm:pt modelId="{DA4DAB4E-EEC8-4E4D-8287-02E6C6EF1136}" type="parTrans" cxnId="{1EED9599-1E15-48B1-B6C8-A1614BEC16BD}">
      <dgm:prSet/>
      <dgm:spPr/>
      <dgm:t>
        <a:bodyPr/>
        <a:lstStyle/>
        <a:p>
          <a:endParaRPr lang="en-US"/>
        </a:p>
      </dgm:t>
    </dgm:pt>
    <dgm:pt modelId="{5D87D36D-4768-4B11-ACB9-D4E4A948670D}" type="sibTrans" cxnId="{1EED9599-1E15-48B1-B6C8-A1614BEC16BD}">
      <dgm:prSet/>
      <dgm:spPr/>
      <dgm:t>
        <a:bodyPr/>
        <a:lstStyle/>
        <a:p>
          <a:endParaRPr lang="en-US"/>
        </a:p>
      </dgm:t>
    </dgm:pt>
    <dgm:pt modelId="{25C854C9-B748-4E9F-A339-ADA7CD33C5B3}">
      <dgm:prSet phldrT="[Text]"/>
      <dgm:spPr>
        <a:solidFill>
          <a:srgbClr val="C00000"/>
        </a:solidFill>
      </dgm:spPr>
      <dgm:t>
        <a:bodyPr/>
        <a:lstStyle/>
        <a:p>
          <a:r>
            <a:rPr lang="en-US"/>
            <a:t>Online</a:t>
          </a:r>
        </a:p>
      </dgm:t>
    </dgm:pt>
    <dgm:pt modelId="{BD74DEFD-84A7-4742-85DB-2F112764F9A4}" type="parTrans" cxnId="{7760E2E1-F051-412B-9984-3A7401350A99}">
      <dgm:prSet/>
      <dgm:spPr/>
      <dgm:t>
        <a:bodyPr/>
        <a:lstStyle/>
        <a:p>
          <a:endParaRPr lang="en-US"/>
        </a:p>
      </dgm:t>
    </dgm:pt>
    <dgm:pt modelId="{3808717E-2484-43DC-8F57-E061F2CB805A}" type="sibTrans" cxnId="{7760E2E1-F051-412B-9984-3A7401350A99}">
      <dgm:prSet/>
      <dgm:spPr/>
      <dgm:t>
        <a:bodyPr/>
        <a:lstStyle/>
        <a:p>
          <a:endParaRPr lang="en-US"/>
        </a:p>
      </dgm:t>
    </dgm:pt>
    <dgm:pt modelId="{25362DFF-3516-47F4-BD0D-22947CE0714E}">
      <dgm:prSet phldrT="[Text]"/>
      <dgm:spPr>
        <a:solidFill>
          <a:schemeClr val="accent1"/>
        </a:solidFill>
      </dgm:spPr>
      <dgm:t>
        <a:bodyPr/>
        <a:lstStyle/>
        <a:p>
          <a:r>
            <a:rPr lang="en-US"/>
            <a:t>Information from LEA</a:t>
          </a:r>
        </a:p>
      </dgm:t>
    </dgm:pt>
    <dgm:pt modelId="{89090C3C-D7D4-490F-A6C9-AC2A85F91185}" type="parTrans" cxnId="{CCEEEA20-62C0-408D-9220-93CDC68294BC}">
      <dgm:prSet/>
      <dgm:spPr/>
      <dgm:t>
        <a:bodyPr/>
        <a:lstStyle/>
        <a:p>
          <a:endParaRPr lang="en-US"/>
        </a:p>
      </dgm:t>
    </dgm:pt>
    <dgm:pt modelId="{AA355105-480A-48A6-81F8-826D4AD9A109}" type="sibTrans" cxnId="{CCEEEA20-62C0-408D-9220-93CDC68294BC}">
      <dgm:prSet/>
      <dgm:spPr/>
      <dgm:t>
        <a:bodyPr/>
        <a:lstStyle/>
        <a:p>
          <a:endParaRPr lang="en-US"/>
        </a:p>
      </dgm:t>
    </dgm:pt>
    <dgm:pt modelId="{216FE460-9D46-40E2-AAFD-F6342F5D0C6A}" type="pres">
      <dgm:prSet presAssocID="{A3E0976F-C5F0-4E9D-A9B0-D81F8E71CEC7}" presName="linear" presStyleCnt="0">
        <dgm:presLayoutVars>
          <dgm:dir/>
          <dgm:animLvl val="lvl"/>
          <dgm:resizeHandles val="exact"/>
        </dgm:presLayoutVars>
      </dgm:prSet>
      <dgm:spPr/>
    </dgm:pt>
    <dgm:pt modelId="{68234FA0-250A-41E5-9476-CF771764926E}" type="pres">
      <dgm:prSet presAssocID="{6C5FAC59-FAEA-458A-9C34-B3B984AFA5A3}" presName="parentLin" presStyleCnt="0"/>
      <dgm:spPr/>
    </dgm:pt>
    <dgm:pt modelId="{E3B52382-02BD-4334-A872-1CEB16F6D684}" type="pres">
      <dgm:prSet presAssocID="{6C5FAC59-FAEA-458A-9C34-B3B984AFA5A3}" presName="parentLeftMargin" presStyleLbl="node1" presStyleIdx="0" presStyleCnt="3"/>
      <dgm:spPr/>
    </dgm:pt>
    <dgm:pt modelId="{D57B45E3-E429-4BB5-8125-D154A23C2DE8}" type="pres">
      <dgm:prSet presAssocID="{6C5FAC59-FAEA-458A-9C34-B3B984AFA5A3}" presName="parentText" presStyleLbl="node1" presStyleIdx="0" presStyleCnt="3">
        <dgm:presLayoutVars>
          <dgm:chMax val="0"/>
          <dgm:bulletEnabled val="1"/>
        </dgm:presLayoutVars>
      </dgm:prSet>
      <dgm:spPr/>
    </dgm:pt>
    <dgm:pt modelId="{B38C1ACC-755A-464A-A065-D89196204CF6}" type="pres">
      <dgm:prSet presAssocID="{6C5FAC59-FAEA-458A-9C34-B3B984AFA5A3}" presName="negativeSpace" presStyleCnt="0"/>
      <dgm:spPr/>
    </dgm:pt>
    <dgm:pt modelId="{BBC1EA2F-44FD-4015-AB22-F47806BBE291}" type="pres">
      <dgm:prSet presAssocID="{6C5FAC59-FAEA-458A-9C34-B3B984AFA5A3}" presName="childText" presStyleLbl="conFgAcc1" presStyleIdx="0" presStyleCnt="3">
        <dgm:presLayoutVars>
          <dgm:bulletEnabled val="1"/>
        </dgm:presLayoutVars>
      </dgm:prSet>
      <dgm:spPr/>
    </dgm:pt>
    <dgm:pt modelId="{50EFF1EB-E30F-413E-A596-8B018F3F90BB}" type="pres">
      <dgm:prSet presAssocID="{5D87D36D-4768-4B11-ACB9-D4E4A948670D}" presName="spaceBetweenRectangles" presStyleCnt="0"/>
      <dgm:spPr/>
    </dgm:pt>
    <dgm:pt modelId="{30D4A6C3-D028-450B-95E9-AC6C9FB17506}" type="pres">
      <dgm:prSet presAssocID="{25C854C9-B748-4E9F-A339-ADA7CD33C5B3}" presName="parentLin" presStyleCnt="0"/>
      <dgm:spPr/>
    </dgm:pt>
    <dgm:pt modelId="{72891E86-8D6B-4B2B-8521-C41AD66CA973}" type="pres">
      <dgm:prSet presAssocID="{25C854C9-B748-4E9F-A339-ADA7CD33C5B3}" presName="parentLeftMargin" presStyleLbl="node1" presStyleIdx="0" presStyleCnt="3"/>
      <dgm:spPr/>
    </dgm:pt>
    <dgm:pt modelId="{00EB0AB7-D9C8-4367-9D08-5A71869D3267}" type="pres">
      <dgm:prSet presAssocID="{25C854C9-B748-4E9F-A339-ADA7CD33C5B3}" presName="parentText" presStyleLbl="node1" presStyleIdx="1" presStyleCnt="3">
        <dgm:presLayoutVars>
          <dgm:chMax val="0"/>
          <dgm:bulletEnabled val="1"/>
        </dgm:presLayoutVars>
      </dgm:prSet>
      <dgm:spPr/>
    </dgm:pt>
    <dgm:pt modelId="{46B09AF2-5343-4FFC-B387-0C87C46BEF84}" type="pres">
      <dgm:prSet presAssocID="{25C854C9-B748-4E9F-A339-ADA7CD33C5B3}" presName="negativeSpace" presStyleCnt="0"/>
      <dgm:spPr/>
    </dgm:pt>
    <dgm:pt modelId="{E89FAE6F-2EE9-42DE-8312-7D61B1D88AFD}" type="pres">
      <dgm:prSet presAssocID="{25C854C9-B748-4E9F-A339-ADA7CD33C5B3}" presName="childText" presStyleLbl="conFgAcc1" presStyleIdx="1" presStyleCnt="3">
        <dgm:presLayoutVars>
          <dgm:bulletEnabled val="1"/>
        </dgm:presLayoutVars>
      </dgm:prSet>
      <dgm:spPr/>
    </dgm:pt>
    <dgm:pt modelId="{093D73FF-9C87-40B4-AE76-8E6447275432}" type="pres">
      <dgm:prSet presAssocID="{3808717E-2484-43DC-8F57-E061F2CB805A}" presName="spaceBetweenRectangles" presStyleCnt="0"/>
      <dgm:spPr/>
    </dgm:pt>
    <dgm:pt modelId="{E3E7279F-E5D4-4896-A4C4-3C14E05112C4}" type="pres">
      <dgm:prSet presAssocID="{25362DFF-3516-47F4-BD0D-22947CE0714E}" presName="parentLin" presStyleCnt="0"/>
      <dgm:spPr/>
    </dgm:pt>
    <dgm:pt modelId="{EA493C74-80BB-4D5B-90B7-219AD304A005}" type="pres">
      <dgm:prSet presAssocID="{25362DFF-3516-47F4-BD0D-22947CE0714E}" presName="parentLeftMargin" presStyleLbl="node1" presStyleIdx="1" presStyleCnt="3"/>
      <dgm:spPr/>
    </dgm:pt>
    <dgm:pt modelId="{8756FC54-A4A0-4D72-A48B-BD90FDB6FD80}" type="pres">
      <dgm:prSet presAssocID="{25362DFF-3516-47F4-BD0D-22947CE0714E}" presName="parentText" presStyleLbl="node1" presStyleIdx="2" presStyleCnt="3">
        <dgm:presLayoutVars>
          <dgm:chMax val="0"/>
          <dgm:bulletEnabled val="1"/>
        </dgm:presLayoutVars>
      </dgm:prSet>
      <dgm:spPr/>
    </dgm:pt>
    <dgm:pt modelId="{7160BC69-ADA8-427B-8027-E52CC083CD6D}" type="pres">
      <dgm:prSet presAssocID="{25362DFF-3516-47F4-BD0D-22947CE0714E}" presName="negativeSpace" presStyleCnt="0"/>
      <dgm:spPr/>
    </dgm:pt>
    <dgm:pt modelId="{CACADFA6-3EE3-4A9C-9385-322AF5472E40}" type="pres">
      <dgm:prSet presAssocID="{25362DFF-3516-47F4-BD0D-22947CE0714E}" presName="childText" presStyleLbl="conFgAcc1" presStyleIdx="2" presStyleCnt="3">
        <dgm:presLayoutVars>
          <dgm:bulletEnabled val="1"/>
        </dgm:presLayoutVars>
      </dgm:prSet>
      <dgm:spPr/>
    </dgm:pt>
  </dgm:ptLst>
  <dgm:cxnLst>
    <dgm:cxn modelId="{321F5213-B4B2-4CC0-99B1-5F1055251228}" type="presOf" srcId="{6C5FAC59-FAEA-458A-9C34-B3B984AFA5A3}" destId="{E3B52382-02BD-4334-A872-1CEB16F6D684}" srcOrd="0" destOrd="0" presId="urn:microsoft.com/office/officeart/2005/8/layout/list1"/>
    <dgm:cxn modelId="{CCEEEA20-62C0-408D-9220-93CDC68294BC}" srcId="{A3E0976F-C5F0-4E9D-A9B0-D81F8E71CEC7}" destId="{25362DFF-3516-47F4-BD0D-22947CE0714E}" srcOrd="2" destOrd="0" parTransId="{89090C3C-D7D4-490F-A6C9-AC2A85F91185}" sibTransId="{AA355105-480A-48A6-81F8-826D4AD9A109}"/>
    <dgm:cxn modelId="{358F912D-7F23-46B4-988E-86F0E4E5D41E}" type="presOf" srcId="{25C854C9-B748-4E9F-A339-ADA7CD33C5B3}" destId="{72891E86-8D6B-4B2B-8521-C41AD66CA973}" srcOrd="0" destOrd="0" presId="urn:microsoft.com/office/officeart/2005/8/layout/list1"/>
    <dgm:cxn modelId="{2BBCC12D-43A9-498F-ADAF-068B6C8270C6}" type="presOf" srcId="{25C854C9-B748-4E9F-A339-ADA7CD33C5B3}" destId="{00EB0AB7-D9C8-4367-9D08-5A71869D3267}" srcOrd="1" destOrd="0" presId="urn:microsoft.com/office/officeart/2005/8/layout/list1"/>
    <dgm:cxn modelId="{84686B8D-2CD8-415F-B651-95C7AAB57350}" type="presOf" srcId="{6C5FAC59-FAEA-458A-9C34-B3B984AFA5A3}" destId="{D57B45E3-E429-4BB5-8125-D154A23C2DE8}" srcOrd="1" destOrd="0" presId="urn:microsoft.com/office/officeart/2005/8/layout/list1"/>
    <dgm:cxn modelId="{AF9CC78F-FDD7-4EF9-B615-C142B195D2CA}" type="presOf" srcId="{25362DFF-3516-47F4-BD0D-22947CE0714E}" destId="{EA493C74-80BB-4D5B-90B7-219AD304A005}" srcOrd="0" destOrd="0" presId="urn:microsoft.com/office/officeart/2005/8/layout/list1"/>
    <dgm:cxn modelId="{1EED9599-1E15-48B1-B6C8-A1614BEC16BD}" srcId="{A3E0976F-C5F0-4E9D-A9B0-D81F8E71CEC7}" destId="{6C5FAC59-FAEA-458A-9C34-B3B984AFA5A3}" srcOrd="0" destOrd="0" parTransId="{DA4DAB4E-EEC8-4E4D-8287-02E6C6EF1136}" sibTransId="{5D87D36D-4768-4B11-ACB9-D4E4A948670D}"/>
    <dgm:cxn modelId="{F7A569BF-B8CE-47CD-AA84-0F585AF66E13}" type="presOf" srcId="{25362DFF-3516-47F4-BD0D-22947CE0714E}" destId="{8756FC54-A4A0-4D72-A48B-BD90FDB6FD80}" srcOrd="1" destOrd="0" presId="urn:microsoft.com/office/officeart/2005/8/layout/list1"/>
    <dgm:cxn modelId="{82671DC7-CD8F-405F-B068-CF83266E938C}" type="presOf" srcId="{A3E0976F-C5F0-4E9D-A9B0-D81F8E71CEC7}" destId="{216FE460-9D46-40E2-AAFD-F6342F5D0C6A}" srcOrd="0" destOrd="0" presId="urn:microsoft.com/office/officeart/2005/8/layout/list1"/>
    <dgm:cxn modelId="{7760E2E1-F051-412B-9984-3A7401350A99}" srcId="{A3E0976F-C5F0-4E9D-A9B0-D81F8E71CEC7}" destId="{25C854C9-B748-4E9F-A339-ADA7CD33C5B3}" srcOrd="1" destOrd="0" parTransId="{BD74DEFD-84A7-4742-85DB-2F112764F9A4}" sibTransId="{3808717E-2484-43DC-8F57-E061F2CB805A}"/>
    <dgm:cxn modelId="{EA78062A-0532-4822-8CA6-F42CD319D379}" type="presParOf" srcId="{216FE460-9D46-40E2-AAFD-F6342F5D0C6A}" destId="{68234FA0-250A-41E5-9476-CF771764926E}" srcOrd="0" destOrd="0" presId="urn:microsoft.com/office/officeart/2005/8/layout/list1"/>
    <dgm:cxn modelId="{741DC2BC-075A-4756-B570-1AB2CA4DB270}" type="presParOf" srcId="{68234FA0-250A-41E5-9476-CF771764926E}" destId="{E3B52382-02BD-4334-A872-1CEB16F6D684}" srcOrd="0" destOrd="0" presId="urn:microsoft.com/office/officeart/2005/8/layout/list1"/>
    <dgm:cxn modelId="{47997AAE-CE5F-467E-9062-24454F9D2EE4}" type="presParOf" srcId="{68234FA0-250A-41E5-9476-CF771764926E}" destId="{D57B45E3-E429-4BB5-8125-D154A23C2DE8}" srcOrd="1" destOrd="0" presId="urn:microsoft.com/office/officeart/2005/8/layout/list1"/>
    <dgm:cxn modelId="{87C9B5A6-92DD-4077-A5E1-1580D93DD71D}" type="presParOf" srcId="{216FE460-9D46-40E2-AAFD-F6342F5D0C6A}" destId="{B38C1ACC-755A-464A-A065-D89196204CF6}" srcOrd="1" destOrd="0" presId="urn:microsoft.com/office/officeart/2005/8/layout/list1"/>
    <dgm:cxn modelId="{148C753C-87DC-4002-BA50-66E5356C0899}" type="presParOf" srcId="{216FE460-9D46-40E2-AAFD-F6342F5D0C6A}" destId="{BBC1EA2F-44FD-4015-AB22-F47806BBE291}" srcOrd="2" destOrd="0" presId="urn:microsoft.com/office/officeart/2005/8/layout/list1"/>
    <dgm:cxn modelId="{2F4A02EE-C6E3-4FE5-B11E-76B673A2B582}" type="presParOf" srcId="{216FE460-9D46-40E2-AAFD-F6342F5D0C6A}" destId="{50EFF1EB-E30F-413E-A596-8B018F3F90BB}" srcOrd="3" destOrd="0" presId="urn:microsoft.com/office/officeart/2005/8/layout/list1"/>
    <dgm:cxn modelId="{EF2A5C9A-5304-4F16-AF7A-8F41AA86934F}" type="presParOf" srcId="{216FE460-9D46-40E2-AAFD-F6342F5D0C6A}" destId="{30D4A6C3-D028-450B-95E9-AC6C9FB17506}" srcOrd="4" destOrd="0" presId="urn:microsoft.com/office/officeart/2005/8/layout/list1"/>
    <dgm:cxn modelId="{0EEB6C28-6AF1-4CAE-A561-21B1C55F9F24}" type="presParOf" srcId="{30D4A6C3-D028-450B-95E9-AC6C9FB17506}" destId="{72891E86-8D6B-4B2B-8521-C41AD66CA973}" srcOrd="0" destOrd="0" presId="urn:microsoft.com/office/officeart/2005/8/layout/list1"/>
    <dgm:cxn modelId="{CD3C76E9-70DA-4B66-BA16-E7ADF68E9322}" type="presParOf" srcId="{30D4A6C3-D028-450B-95E9-AC6C9FB17506}" destId="{00EB0AB7-D9C8-4367-9D08-5A71869D3267}" srcOrd="1" destOrd="0" presId="urn:microsoft.com/office/officeart/2005/8/layout/list1"/>
    <dgm:cxn modelId="{B9B88C88-3782-465C-96D3-F771BFC1E6F2}" type="presParOf" srcId="{216FE460-9D46-40E2-AAFD-F6342F5D0C6A}" destId="{46B09AF2-5343-4FFC-B387-0C87C46BEF84}" srcOrd="5" destOrd="0" presId="urn:microsoft.com/office/officeart/2005/8/layout/list1"/>
    <dgm:cxn modelId="{123FF875-C311-4247-879B-15EA0D823D75}" type="presParOf" srcId="{216FE460-9D46-40E2-AAFD-F6342F5D0C6A}" destId="{E89FAE6F-2EE9-42DE-8312-7D61B1D88AFD}" srcOrd="6" destOrd="0" presId="urn:microsoft.com/office/officeart/2005/8/layout/list1"/>
    <dgm:cxn modelId="{A062601C-6C67-4030-8732-DACF7BA56C6A}" type="presParOf" srcId="{216FE460-9D46-40E2-AAFD-F6342F5D0C6A}" destId="{093D73FF-9C87-40B4-AE76-8E6447275432}" srcOrd="7" destOrd="0" presId="urn:microsoft.com/office/officeart/2005/8/layout/list1"/>
    <dgm:cxn modelId="{64A16043-093E-4060-ACDB-075B2233B27C}" type="presParOf" srcId="{216FE460-9D46-40E2-AAFD-F6342F5D0C6A}" destId="{E3E7279F-E5D4-4896-A4C4-3C14E05112C4}" srcOrd="8" destOrd="0" presId="urn:microsoft.com/office/officeart/2005/8/layout/list1"/>
    <dgm:cxn modelId="{EAA82FB8-530A-42DE-B626-BE40DF43E7F2}" type="presParOf" srcId="{E3E7279F-E5D4-4896-A4C4-3C14E05112C4}" destId="{EA493C74-80BB-4D5B-90B7-219AD304A005}" srcOrd="0" destOrd="0" presId="urn:microsoft.com/office/officeart/2005/8/layout/list1"/>
    <dgm:cxn modelId="{BCB9114D-8FD7-4932-A3FE-D02AB12DA10D}" type="presParOf" srcId="{E3E7279F-E5D4-4896-A4C4-3C14E05112C4}" destId="{8756FC54-A4A0-4D72-A48B-BD90FDB6FD80}" srcOrd="1" destOrd="0" presId="urn:microsoft.com/office/officeart/2005/8/layout/list1"/>
    <dgm:cxn modelId="{D98D0F10-8158-4B67-BCA7-FB88C263ADAA}" type="presParOf" srcId="{216FE460-9D46-40E2-AAFD-F6342F5D0C6A}" destId="{7160BC69-ADA8-427B-8027-E52CC083CD6D}" srcOrd="9" destOrd="0" presId="urn:microsoft.com/office/officeart/2005/8/layout/list1"/>
    <dgm:cxn modelId="{D9E72791-B611-40E6-8938-F614992C346F}" type="presParOf" srcId="{216FE460-9D46-40E2-AAFD-F6342F5D0C6A}" destId="{CACADFA6-3EE3-4A9C-9385-322AF5472E40}"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BA42D-7158-4EDE-A456-368C9C96378A}">
      <dsp:nvSpPr>
        <dsp:cNvPr id="0" name=""/>
        <dsp:cNvSpPr/>
      </dsp:nvSpPr>
      <dsp:spPr>
        <a:xfrm>
          <a:off x="902785" y="62"/>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Conditions for Assistance</a:t>
          </a:r>
        </a:p>
      </dsp:txBody>
      <dsp:txXfrm>
        <a:off x="902785" y="62"/>
        <a:ext cx="2025587" cy="1215352"/>
      </dsp:txXfrm>
    </dsp:sp>
    <dsp:sp modelId="{5005E73B-75A8-42A5-A4FC-C8604F246C91}">
      <dsp:nvSpPr>
        <dsp:cNvPr id="0" name=""/>
        <dsp:cNvSpPr/>
      </dsp:nvSpPr>
      <dsp:spPr>
        <a:xfrm>
          <a:off x="3130932" y="62"/>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a:latin typeface="Calibri Light" panose="020F0302020204030204"/>
            </a:rPr>
            <a:t>Data Protocols</a:t>
          </a:r>
        </a:p>
      </dsp:txBody>
      <dsp:txXfrm>
        <a:off x="3130932" y="62"/>
        <a:ext cx="2025587" cy="1215352"/>
      </dsp:txXfrm>
    </dsp:sp>
    <dsp:sp modelId="{6D129F8D-372C-4A28-8C52-D918B5D8A92E}">
      <dsp:nvSpPr>
        <dsp:cNvPr id="0" name=""/>
        <dsp:cNvSpPr/>
      </dsp:nvSpPr>
      <dsp:spPr>
        <a:xfrm>
          <a:off x="5359079" y="62"/>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Dispute Resolution and Mediation Procedures</a:t>
          </a:r>
        </a:p>
      </dsp:txBody>
      <dsp:txXfrm>
        <a:off x="5359079" y="62"/>
        <a:ext cx="2025587" cy="1215352"/>
      </dsp:txXfrm>
    </dsp:sp>
    <dsp:sp modelId="{9908698E-D39E-4D34-9D93-5C552E65CDE6}">
      <dsp:nvSpPr>
        <dsp:cNvPr id="0" name=""/>
        <dsp:cNvSpPr/>
      </dsp:nvSpPr>
      <dsp:spPr>
        <a:xfrm>
          <a:off x="7587226" y="62"/>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Fiscal Monitoring Procedures</a:t>
          </a:r>
        </a:p>
      </dsp:txBody>
      <dsp:txXfrm>
        <a:off x="7587226" y="62"/>
        <a:ext cx="2025587" cy="1215352"/>
      </dsp:txXfrm>
    </dsp:sp>
    <dsp:sp modelId="{1E50F7EE-135A-4A1B-B907-0AB0F8428B21}">
      <dsp:nvSpPr>
        <dsp:cNvPr id="0" name=""/>
        <dsp:cNvSpPr/>
      </dsp:nvSpPr>
      <dsp:spPr>
        <a:xfrm>
          <a:off x="902785" y="1417973"/>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LEA Determinations</a:t>
          </a:r>
        </a:p>
      </dsp:txBody>
      <dsp:txXfrm>
        <a:off x="902785" y="1417973"/>
        <a:ext cx="2025587" cy="1215352"/>
      </dsp:txXfrm>
    </dsp:sp>
    <dsp:sp modelId="{924D37B3-04E0-4558-A6DC-381385E54CF6}">
      <dsp:nvSpPr>
        <dsp:cNvPr id="0" name=""/>
        <dsp:cNvSpPr/>
      </dsp:nvSpPr>
      <dsp:spPr>
        <a:xfrm>
          <a:off x="3130932" y="1417973"/>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OASES Procedures</a:t>
          </a:r>
        </a:p>
      </dsp:txBody>
      <dsp:txXfrm>
        <a:off x="3130932" y="1417973"/>
        <a:ext cx="2025587" cy="1215352"/>
      </dsp:txXfrm>
    </dsp:sp>
    <dsp:sp modelId="{59892BA9-65E3-4A36-98C0-5E406F58DAC0}">
      <dsp:nvSpPr>
        <dsp:cNvPr id="0" name=""/>
        <dsp:cNvSpPr/>
      </dsp:nvSpPr>
      <dsp:spPr>
        <a:xfrm>
          <a:off x="5359079" y="1417973"/>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Policies and Procedures Manual</a:t>
          </a:r>
        </a:p>
      </dsp:txBody>
      <dsp:txXfrm>
        <a:off x="5359079" y="1417973"/>
        <a:ext cx="2025587" cy="1215352"/>
      </dsp:txXfrm>
    </dsp:sp>
    <dsp:sp modelId="{F94B4F2D-81CF-43C4-846B-3A7037898D36}">
      <dsp:nvSpPr>
        <dsp:cNvPr id="0" name=""/>
        <dsp:cNvSpPr/>
      </dsp:nvSpPr>
      <dsp:spPr>
        <a:xfrm>
          <a:off x="7587226" y="1417973"/>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PRS Procedures</a:t>
          </a:r>
        </a:p>
      </dsp:txBody>
      <dsp:txXfrm>
        <a:off x="7587226" y="1417973"/>
        <a:ext cx="2025587" cy="1215352"/>
      </dsp:txXfrm>
    </dsp:sp>
    <dsp:sp modelId="{7307757F-D108-4625-B4AE-5ABEC6C13C36}">
      <dsp:nvSpPr>
        <dsp:cNvPr id="0" name=""/>
        <dsp:cNvSpPr/>
      </dsp:nvSpPr>
      <dsp:spPr>
        <a:xfrm>
          <a:off x="3130932" y="2835885"/>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PSM Procedures</a:t>
          </a:r>
        </a:p>
      </dsp:txBody>
      <dsp:txXfrm>
        <a:off x="3130932" y="2835885"/>
        <a:ext cx="2025587" cy="1215352"/>
      </dsp:txXfrm>
    </dsp:sp>
    <dsp:sp modelId="{F0DF70DA-F6F9-450A-A9D3-22E4E9E4FED0}">
      <dsp:nvSpPr>
        <dsp:cNvPr id="0" name=""/>
        <dsp:cNvSpPr/>
      </dsp:nvSpPr>
      <dsp:spPr>
        <a:xfrm>
          <a:off x="5359079" y="2835885"/>
          <a:ext cx="2025587" cy="12153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a:latin typeface="Calibri Light" panose="020F0302020204030204"/>
            </a:rPr>
            <a:t>Technical Assistance</a:t>
          </a:r>
        </a:p>
      </dsp:txBody>
      <dsp:txXfrm>
        <a:off x="5359079" y="2835885"/>
        <a:ext cx="2025587" cy="12153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60CC12-BA87-416E-A898-9237D4112D0C}">
      <dsp:nvSpPr>
        <dsp:cNvPr id="0" name=""/>
        <dsp:cNvSpPr/>
      </dsp:nvSpPr>
      <dsp:spPr>
        <a:xfrm>
          <a:off x="0" y="1215389"/>
          <a:ext cx="10515600" cy="162052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BE8B1F-F5CA-46B3-BE89-2D90DBCC7F0B}">
      <dsp:nvSpPr>
        <dsp:cNvPr id="0" name=""/>
        <dsp:cNvSpPr/>
      </dsp:nvSpPr>
      <dsp:spPr>
        <a:xfrm>
          <a:off x="4621" y="0"/>
          <a:ext cx="3049934" cy="1620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b" anchorCtr="0">
          <a:noAutofit/>
        </a:bodyPr>
        <a:lstStyle/>
        <a:p>
          <a:pPr marL="0" lvl="0" indent="0" algn="ctr" defTabSz="1111250" rtl="0">
            <a:lnSpc>
              <a:spcPct val="90000"/>
            </a:lnSpc>
            <a:spcBef>
              <a:spcPct val="0"/>
            </a:spcBef>
            <a:spcAft>
              <a:spcPct val="35000"/>
            </a:spcAft>
            <a:buNone/>
          </a:pPr>
          <a:r>
            <a:rPr lang="en-US" sz="2500" kern="1200">
              <a:latin typeface="Calibri Light" panose="020F0302020204030204"/>
            </a:rPr>
            <a:t>LEA Determinations </a:t>
          </a:r>
          <a:r>
            <a:rPr lang="en-US" sz="2500" kern="1200"/>
            <a:t>(December)</a:t>
          </a:r>
          <a:r>
            <a:rPr lang="en-US" sz="2500" kern="1200">
              <a:latin typeface="Calibri Light" panose="020F0302020204030204"/>
            </a:rPr>
            <a:t> </a:t>
          </a:r>
          <a:endParaRPr lang="en-US" sz="2500" kern="1200"/>
        </a:p>
      </dsp:txBody>
      <dsp:txXfrm>
        <a:off x="4621" y="0"/>
        <a:ext cx="3049934" cy="1620520"/>
      </dsp:txXfrm>
    </dsp:sp>
    <dsp:sp modelId="{6BCF31C4-500D-4BCC-87CA-7AE8E96233D2}">
      <dsp:nvSpPr>
        <dsp:cNvPr id="0" name=""/>
        <dsp:cNvSpPr/>
      </dsp:nvSpPr>
      <dsp:spPr>
        <a:xfrm>
          <a:off x="1327023" y="1823085"/>
          <a:ext cx="405130" cy="40513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BF5C36-75D9-49E2-A6F3-3B67A2494719}">
      <dsp:nvSpPr>
        <dsp:cNvPr id="0" name=""/>
        <dsp:cNvSpPr/>
      </dsp:nvSpPr>
      <dsp:spPr>
        <a:xfrm>
          <a:off x="3207052" y="2430779"/>
          <a:ext cx="3049934" cy="1620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t" anchorCtr="0">
          <a:noAutofit/>
        </a:bodyPr>
        <a:lstStyle/>
        <a:p>
          <a:pPr marL="0" lvl="0" indent="0" algn="ctr" defTabSz="1111250" rtl="0">
            <a:lnSpc>
              <a:spcPct val="90000"/>
            </a:lnSpc>
            <a:spcBef>
              <a:spcPct val="0"/>
            </a:spcBef>
            <a:spcAft>
              <a:spcPct val="35000"/>
            </a:spcAft>
            <a:buNone/>
          </a:pPr>
          <a:r>
            <a:rPr lang="en-US" sz="2500" kern="1200">
              <a:latin typeface="Calibri Light" panose="020F0302020204030204"/>
            </a:rPr>
            <a:t>Technical Assistance </a:t>
          </a:r>
          <a:r>
            <a:rPr lang="en-US" sz="2500" kern="1200"/>
            <a:t> (</a:t>
          </a:r>
          <a:r>
            <a:rPr lang="en-US" sz="2500" kern="1200">
              <a:latin typeface="Calibri Light" panose="020F0302020204030204"/>
            </a:rPr>
            <a:t>January</a:t>
          </a:r>
          <a:r>
            <a:rPr lang="en-US" sz="2500" kern="1200"/>
            <a:t>)</a:t>
          </a:r>
        </a:p>
      </dsp:txBody>
      <dsp:txXfrm>
        <a:off x="3207052" y="2430779"/>
        <a:ext cx="3049934" cy="1620520"/>
      </dsp:txXfrm>
    </dsp:sp>
    <dsp:sp modelId="{CB4EAA99-EDC9-4F94-B289-E251DA6C602B}">
      <dsp:nvSpPr>
        <dsp:cNvPr id="0" name=""/>
        <dsp:cNvSpPr/>
      </dsp:nvSpPr>
      <dsp:spPr>
        <a:xfrm>
          <a:off x="4529455" y="1823085"/>
          <a:ext cx="405130" cy="40513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3FE268-32D9-45C8-A991-C1B11156B9F5}">
      <dsp:nvSpPr>
        <dsp:cNvPr id="0" name=""/>
        <dsp:cNvSpPr/>
      </dsp:nvSpPr>
      <dsp:spPr>
        <a:xfrm>
          <a:off x="6409484" y="0"/>
          <a:ext cx="3049934" cy="1620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b" anchorCtr="0">
          <a:noAutofit/>
        </a:bodyPr>
        <a:lstStyle/>
        <a:p>
          <a:pPr marL="0" lvl="0" indent="0" algn="ctr" defTabSz="1111250" rtl="0">
            <a:lnSpc>
              <a:spcPct val="90000"/>
            </a:lnSpc>
            <a:spcBef>
              <a:spcPct val="0"/>
            </a:spcBef>
            <a:spcAft>
              <a:spcPct val="35000"/>
            </a:spcAft>
            <a:buNone/>
          </a:pPr>
          <a:r>
            <a:rPr lang="en-US" sz="2500" kern="1200">
              <a:latin typeface="Calibri Light" panose="020F0302020204030204"/>
            </a:rPr>
            <a:t>SPP/APR </a:t>
          </a:r>
          <a:r>
            <a:rPr lang="en-US" sz="2500" kern="1200"/>
            <a:t>(February)</a:t>
          </a:r>
        </a:p>
      </dsp:txBody>
      <dsp:txXfrm>
        <a:off x="6409484" y="0"/>
        <a:ext cx="3049934" cy="1620520"/>
      </dsp:txXfrm>
    </dsp:sp>
    <dsp:sp modelId="{C1156499-ED93-4E94-9148-52E38A495BF1}">
      <dsp:nvSpPr>
        <dsp:cNvPr id="0" name=""/>
        <dsp:cNvSpPr/>
      </dsp:nvSpPr>
      <dsp:spPr>
        <a:xfrm>
          <a:off x="7731886" y="1823085"/>
          <a:ext cx="405130" cy="40513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60CC12-BA87-416E-A898-9237D4112D0C}">
      <dsp:nvSpPr>
        <dsp:cNvPr id="0" name=""/>
        <dsp:cNvSpPr/>
      </dsp:nvSpPr>
      <dsp:spPr>
        <a:xfrm>
          <a:off x="0" y="1215389"/>
          <a:ext cx="10515600" cy="162052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BE8B1F-F5CA-46B3-BE89-2D90DBCC7F0B}">
      <dsp:nvSpPr>
        <dsp:cNvPr id="0" name=""/>
        <dsp:cNvSpPr/>
      </dsp:nvSpPr>
      <dsp:spPr>
        <a:xfrm>
          <a:off x="4736" y="0"/>
          <a:ext cx="2278208" cy="1620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kern="1200"/>
            <a:t>OASES Procedures (December)</a:t>
          </a:r>
          <a:r>
            <a:rPr lang="en-US" sz="2000" kern="1200">
              <a:latin typeface="Calibri Light" panose="020F0302020204030204"/>
            </a:rPr>
            <a:t> </a:t>
          </a:r>
          <a:endParaRPr lang="en-US" sz="2000" kern="1200"/>
        </a:p>
      </dsp:txBody>
      <dsp:txXfrm>
        <a:off x="4736" y="0"/>
        <a:ext cx="2278208" cy="1620520"/>
      </dsp:txXfrm>
    </dsp:sp>
    <dsp:sp modelId="{6BCF31C4-500D-4BCC-87CA-7AE8E96233D2}">
      <dsp:nvSpPr>
        <dsp:cNvPr id="0" name=""/>
        <dsp:cNvSpPr/>
      </dsp:nvSpPr>
      <dsp:spPr>
        <a:xfrm>
          <a:off x="941276" y="1823085"/>
          <a:ext cx="405130" cy="40513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BF5C36-75D9-49E2-A6F3-3B67A2494719}">
      <dsp:nvSpPr>
        <dsp:cNvPr id="0" name=""/>
        <dsp:cNvSpPr/>
      </dsp:nvSpPr>
      <dsp:spPr>
        <a:xfrm>
          <a:off x="2396855" y="2430779"/>
          <a:ext cx="2278208" cy="1620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kern="1200"/>
            <a:t>PRS Procedures (December)</a:t>
          </a:r>
        </a:p>
      </dsp:txBody>
      <dsp:txXfrm>
        <a:off x="2396855" y="2430779"/>
        <a:ext cx="2278208" cy="1620520"/>
      </dsp:txXfrm>
    </dsp:sp>
    <dsp:sp modelId="{CB4EAA99-EDC9-4F94-B289-E251DA6C602B}">
      <dsp:nvSpPr>
        <dsp:cNvPr id="0" name=""/>
        <dsp:cNvSpPr/>
      </dsp:nvSpPr>
      <dsp:spPr>
        <a:xfrm>
          <a:off x="3333395" y="1823085"/>
          <a:ext cx="405130" cy="40513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E1549A-B7A7-4BBF-AD00-F7549044EAA3}">
      <dsp:nvSpPr>
        <dsp:cNvPr id="0" name=""/>
        <dsp:cNvSpPr/>
      </dsp:nvSpPr>
      <dsp:spPr>
        <a:xfrm>
          <a:off x="4788975" y="0"/>
          <a:ext cx="2278208" cy="1620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kern="1200"/>
            <a:t>PSM Procedures (December)</a:t>
          </a:r>
        </a:p>
      </dsp:txBody>
      <dsp:txXfrm>
        <a:off x="4788975" y="0"/>
        <a:ext cx="2278208" cy="1620520"/>
      </dsp:txXfrm>
    </dsp:sp>
    <dsp:sp modelId="{44386CD5-6AE0-4B90-86CD-5637336CD2EF}">
      <dsp:nvSpPr>
        <dsp:cNvPr id="0" name=""/>
        <dsp:cNvSpPr/>
      </dsp:nvSpPr>
      <dsp:spPr>
        <a:xfrm>
          <a:off x="5725514" y="1823085"/>
          <a:ext cx="405130" cy="40513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F20ED7-B65B-4D76-A065-E8348112C2F3}">
      <dsp:nvSpPr>
        <dsp:cNvPr id="0" name=""/>
        <dsp:cNvSpPr/>
      </dsp:nvSpPr>
      <dsp:spPr>
        <a:xfrm>
          <a:off x="7181094" y="2430779"/>
          <a:ext cx="2278208" cy="1620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kern="1200"/>
            <a:t>Dispute Resolution and Mediation Procedures (February)</a:t>
          </a:r>
        </a:p>
      </dsp:txBody>
      <dsp:txXfrm>
        <a:off x="7181094" y="2430779"/>
        <a:ext cx="2278208" cy="1620520"/>
      </dsp:txXfrm>
    </dsp:sp>
    <dsp:sp modelId="{C7235B2D-7A90-41D0-9BB8-99147A662FDA}">
      <dsp:nvSpPr>
        <dsp:cNvPr id="0" name=""/>
        <dsp:cNvSpPr/>
      </dsp:nvSpPr>
      <dsp:spPr>
        <a:xfrm>
          <a:off x="8117633" y="1823085"/>
          <a:ext cx="405130" cy="40513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57644-3AAB-4B2C-9BF1-CD17A61AF537}">
      <dsp:nvSpPr>
        <dsp:cNvPr id="0" name=""/>
        <dsp:cNvSpPr/>
      </dsp:nvSpPr>
      <dsp:spPr>
        <a:xfrm>
          <a:off x="0" y="975528"/>
          <a:ext cx="3577300" cy="214638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en-US" sz="3300" b="1" kern="1200"/>
            <a:t>3 Phases to Monitoring Review and Updated Timelines</a:t>
          </a:r>
          <a:r>
            <a:rPr lang="en-US" sz="3300" b="1" kern="1200">
              <a:latin typeface="Calibri Light" panose="020F0302020204030204"/>
            </a:rPr>
            <a:t> </a:t>
          </a:r>
          <a:endParaRPr lang="en-US" sz="3300" b="1" kern="1200"/>
        </a:p>
      </dsp:txBody>
      <dsp:txXfrm>
        <a:off x="0" y="975528"/>
        <a:ext cx="3577300" cy="2146380"/>
      </dsp:txXfrm>
    </dsp:sp>
    <dsp:sp modelId="{69A68A06-7679-477A-84BA-9FC8EDDF43D3}">
      <dsp:nvSpPr>
        <dsp:cNvPr id="0" name=""/>
        <dsp:cNvSpPr/>
      </dsp:nvSpPr>
      <dsp:spPr>
        <a:xfrm>
          <a:off x="3935030" y="975528"/>
          <a:ext cx="3577300" cy="2146380"/>
        </a:xfrm>
        <a:prstGeom prst="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en-US" sz="3300" b="1" kern="1200"/>
            <a:t>Language </a:t>
          </a:r>
          <a:r>
            <a:rPr lang="en-US" sz="3300" b="1" kern="1200">
              <a:latin typeface="Calibri Light" panose="020F0302020204030204"/>
            </a:rPr>
            <a:t>Changes </a:t>
          </a:r>
          <a:endParaRPr lang="en-US" sz="3300" b="1" kern="1200"/>
        </a:p>
      </dsp:txBody>
      <dsp:txXfrm>
        <a:off x="3935030" y="975528"/>
        <a:ext cx="3577300" cy="2146380"/>
      </dsp:txXfrm>
    </dsp:sp>
    <dsp:sp modelId="{4F6A5CC3-31AC-4872-86D9-C2DC6200DEFB}">
      <dsp:nvSpPr>
        <dsp:cNvPr id="0" name=""/>
        <dsp:cNvSpPr/>
      </dsp:nvSpPr>
      <dsp:spPr>
        <a:xfrm>
          <a:off x="7870060" y="975528"/>
          <a:ext cx="3577300" cy="2146380"/>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en-US" sz="3300" b="1" kern="1200">
              <a:latin typeface="Calibri Light" panose="020F0302020204030204"/>
            </a:rPr>
            <a:t>Pre-Finding Corrections </a:t>
          </a:r>
          <a:r>
            <a:rPr lang="en-US" sz="3300" b="1" kern="1200"/>
            <a:t>and </a:t>
          </a:r>
          <a:r>
            <a:rPr lang="en-US" sz="3300" b="1" kern="1200">
              <a:latin typeface="Calibri Light" panose="020F0302020204030204"/>
            </a:rPr>
            <a:t>Due</a:t>
          </a:r>
          <a:r>
            <a:rPr lang="en-US" sz="3300" b="1" kern="1200"/>
            <a:t> </a:t>
          </a:r>
          <a:r>
            <a:rPr lang="en-US" sz="3300" b="1" kern="1200">
              <a:latin typeface="Calibri Light" panose="020F0302020204030204"/>
            </a:rPr>
            <a:t>Diligence </a:t>
          </a:r>
          <a:endParaRPr lang="en-US" sz="3300" b="1" kern="1200"/>
        </a:p>
      </dsp:txBody>
      <dsp:txXfrm>
        <a:off x="7870060" y="975528"/>
        <a:ext cx="3577300" cy="21463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7BB16-1619-47AB-869C-959EFDAAF965}">
      <dsp:nvSpPr>
        <dsp:cNvPr id="0" name=""/>
        <dsp:cNvSpPr/>
      </dsp:nvSpPr>
      <dsp:spPr>
        <a:xfrm>
          <a:off x="9728" y="762846"/>
          <a:ext cx="2907700" cy="3175754"/>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u="sng" kern="1200" baseline="0">
              <a:latin typeface="+mj-lt"/>
            </a:rPr>
            <a:t>Discovery</a:t>
          </a:r>
        </a:p>
        <a:p>
          <a:pPr marL="171450" lvl="1" indent="-171450" algn="l" defTabSz="800100">
            <a:lnSpc>
              <a:spcPct val="90000"/>
            </a:lnSpc>
            <a:spcBef>
              <a:spcPct val="0"/>
            </a:spcBef>
            <a:spcAft>
              <a:spcPct val="15000"/>
            </a:spcAft>
            <a:buChar char="•"/>
          </a:pPr>
          <a:r>
            <a:rPr lang="en-US" sz="1800" b="1" i="1" kern="1200" baseline="0">
              <a:latin typeface="+mj-lt"/>
            </a:rPr>
            <a:t>Program Data Collection - Onsite Activity Planning</a:t>
          </a:r>
        </a:p>
        <a:p>
          <a:pPr marL="342900" lvl="2" indent="-171450" algn="l" defTabSz="711200">
            <a:lnSpc>
              <a:spcPct val="90000"/>
            </a:lnSpc>
            <a:spcBef>
              <a:spcPct val="0"/>
            </a:spcBef>
            <a:spcAft>
              <a:spcPct val="15000"/>
            </a:spcAft>
            <a:buChar char="•"/>
          </a:pPr>
          <a:r>
            <a:rPr lang="en-US" sz="1600" kern="1200" baseline="0">
              <a:latin typeface="+mj-lt"/>
            </a:rPr>
            <a:t>Starts twenty weeks before the onsite visit date</a:t>
          </a:r>
        </a:p>
      </dsp:txBody>
      <dsp:txXfrm>
        <a:off x="94892" y="848010"/>
        <a:ext cx="2737372" cy="3005426"/>
      </dsp:txXfrm>
    </dsp:sp>
    <dsp:sp modelId="{7DAA3F45-B20C-4AE1-A5AC-9C99C9CBEA8D}">
      <dsp:nvSpPr>
        <dsp:cNvPr id="0" name=""/>
        <dsp:cNvSpPr/>
      </dsp:nvSpPr>
      <dsp:spPr>
        <a:xfrm>
          <a:off x="3208199" y="1990169"/>
          <a:ext cx="616432" cy="721109"/>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3208199" y="2134391"/>
        <a:ext cx="431502" cy="432665"/>
      </dsp:txXfrm>
    </dsp:sp>
    <dsp:sp modelId="{47709B62-0DE7-443A-BCBB-C5C8131FEAEB}">
      <dsp:nvSpPr>
        <dsp:cNvPr id="0" name=""/>
        <dsp:cNvSpPr/>
      </dsp:nvSpPr>
      <dsp:spPr>
        <a:xfrm>
          <a:off x="4080509" y="762846"/>
          <a:ext cx="2907700" cy="3175754"/>
        </a:xfrm>
        <a:prstGeom prst="roundRect">
          <a:avLst>
            <a:gd name="adj" fmla="val 10000"/>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u="sng" kern="1200" baseline="0">
              <a:latin typeface="+mj-lt"/>
            </a:rPr>
            <a:t>Engagement</a:t>
          </a:r>
        </a:p>
        <a:p>
          <a:pPr marL="171450" lvl="1" indent="-171450" algn="l" defTabSz="800100" rtl="0">
            <a:lnSpc>
              <a:spcPct val="90000"/>
            </a:lnSpc>
            <a:spcBef>
              <a:spcPct val="0"/>
            </a:spcBef>
            <a:spcAft>
              <a:spcPct val="15000"/>
            </a:spcAft>
            <a:buChar char="•"/>
          </a:pPr>
          <a:r>
            <a:rPr lang="en-US" sz="1800" b="1" i="1" kern="1200" baseline="0">
              <a:latin typeface="+mj-lt"/>
            </a:rPr>
            <a:t>Planning Meeting to Onsite Review - Reports </a:t>
          </a:r>
        </a:p>
        <a:p>
          <a:pPr marL="342900" lvl="2" indent="-171450" algn="l" defTabSz="711200" rtl="0">
            <a:lnSpc>
              <a:spcPct val="90000"/>
            </a:lnSpc>
            <a:spcBef>
              <a:spcPct val="0"/>
            </a:spcBef>
            <a:spcAft>
              <a:spcPct val="15000"/>
            </a:spcAft>
            <a:buChar char="•"/>
          </a:pPr>
          <a:r>
            <a:rPr lang="en-US" sz="1600" kern="1200" baseline="0">
              <a:latin typeface="+mj-lt"/>
            </a:rPr>
            <a:t>Six weeks prior to onsite visit through onsite visit </a:t>
          </a:r>
        </a:p>
      </dsp:txBody>
      <dsp:txXfrm>
        <a:off x="4165673" y="848010"/>
        <a:ext cx="2737372" cy="3005426"/>
      </dsp:txXfrm>
    </dsp:sp>
    <dsp:sp modelId="{D1ACF09E-0978-4517-9604-87CF787F49E2}">
      <dsp:nvSpPr>
        <dsp:cNvPr id="0" name=""/>
        <dsp:cNvSpPr/>
      </dsp:nvSpPr>
      <dsp:spPr>
        <a:xfrm>
          <a:off x="7278979" y="1990169"/>
          <a:ext cx="616432" cy="721109"/>
        </a:xfrm>
        <a:prstGeom prst="rightArrow">
          <a:avLst>
            <a:gd name="adj1" fmla="val 60000"/>
            <a:gd name="adj2" fmla="val 5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7278979" y="2134391"/>
        <a:ext cx="431502" cy="432665"/>
      </dsp:txXfrm>
    </dsp:sp>
    <dsp:sp modelId="{D3EE7D69-2E8F-4E4E-B548-39DB9150FA45}">
      <dsp:nvSpPr>
        <dsp:cNvPr id="0" name=""/>
        <dsp:cNvSpPr/>
      </dsp:nvSpPr>
      <dsp:spPr>
        <a:xfrm>
          <a:off x="8151290" y="762846"/>
          <a:ext cx="2907700" cy="3175754"/>
        </a:xfrm>
        <a:prstGeom prst="roundRect">
          <a:avLst>
            <a:gd name="adj" fmla="val 1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u="sng" kern="1200" baseline="0">
              <a:latin typeface="+mj-lt"/>
            </a:rPr>
            <a:t>Closeout</a:t>
          </a:r>
        </a:p>
        <a:p>
          <a:pPr marL="171450" lvl="1" indent="-171450" algn="l" defTabSz="800100" rtl="0">
            <a:lnSpc>
              <a:spcPct val="90000"/>
            </a:lnSpc>
            <a:spcBef>
              <a:spcPct val="0"/>
            </a:spcBef>
            <a:spcAft>
              <a:spcPct val="15000"/>
            </a:spcAft>
            <a:buChar char="•"/>
          </a:pPr>
          <a:r>
            <a:rPr lang="en-US" sz="1800" b="1" i="1" kern="1200" baseline="0">
              <a:latin typeface="+mj-lt"/>
            </a:rPr>
            <a:t>Reports - Follow Up </a:t>
          </a:r>
        </a:p>
        <a:p>
          <a:pPr marL="342900" lvl="2" indent="-171450" algn="l" defTabSz="711200" rtl="0">
            <a:lnSpc>
              <a:spcPct val="90000"/>
            </a:lnSpc>
            <a:spcBef>
              <a:spcPct val="0"/>
            </a:spcBef>
            <a:spcAft>
              <a:spcPct val="15000"/>
            </a:spcAft>
            <a:buChar char="•"/>
          </a:pPr>
          <a:r>
            <a:rPr lang="en-US" sz="1600" kern="1200" baseline="0">
              <a:latin typeface="+mj-lt"/>
            </a:rPr>
            <a:t>Seven (7) weeks post onsite visit through one year post onsite visit</a:t>
          </a:r>
        </a:p>
        <a:p>
          <a:pPr marL="342900" lvl="2" indent="-171450" algn="l" defTabSz="711200" rtl="0">
            <a:lnSpc>
              <a:spcPct val="90000"/>
            </a:lnSpc>
            <a:spcBef>
              <a:spcPct val="0"/>
            </a:spcBef>
            <a:spcAft>
              <a:spcPct val="15000"/>
            </a:spcAft>
            <a:buChar char="•"/>
          </a:pPr>
          <a:r>
            <a:rPr lang="en-US" sz="1600" kern="1200" baseline="0">
              <a:latin typeface="+mj-lt"/>
            </a:rPr>
            <a:t>Reports that have non corrected pre-findings corrections will be issued two weeks post onsite visit </a:t>
          </a:r>
        </a:p>
      </dsp:txBody>
      <dsp:txXfrm>
        <a:off x="8236454" y="848010"/>
        <a:ext cx="2737372" cy="30054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953787-FFBE-4D91-AC0F-FFB09DBCA48F}">
      <dsp:nvSpPr>
        <dsp:cNvPr id="0" name=""/>
        <dsp:cNvSpPr/>
      </dsp:nvSpPr>
      <dsp:spPr>
        <a:xfrm>
          <a:off x="0" y="36824"/>
          <a:ext cx="7579247" cy="43173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May 29th</a:t>
          </a:r>
        </a:p>
      </dsp:txBody>
      <dsp:txXfrm>
        <a:off x="21075" y="57899"/>
        <a:ext cx="7537097" cy="389580"/>
      </dsp:txXfrm>
    </dsp:sp>
    <dsp:sp modelId="{6FCAFAF9-EEC2-4615-996E-CA8CFA0F2CB1}">
      <dsp:nvSpPr>
        <dsp:cNvPr id="0" name=""/>
        <dsp:cNvSpPr/>
      </dsp:nvSpPr>
      <dsp:spPr>
        <a:xfrm>
          <a:off x="0" y="468554"/>
          <a:ext cx="7579247"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641"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DESE provides training </a:t>
          </a:r>
        </a:p>
      </dsp:txBody>
      <dsp:txXfrm>
        <a:off x="0" y="468554"/>
        <a:ext cx="7579247" cy="298080"/>
      </dsp:txXfrm>
    </dsp:sp>
    <dsp:sp modelId="{CE0CDCD0-B454-4BCF-8A8B-0622720AF72C}">
      <dsp:nvSpPr>
        <dsp:cNvPr id="0" name=""/>
        <dsp:cNvSpPr/>
      </dsp:nvSpPr>
      <dsp:spPr>
        <a:xfrm>
          <a:off x="0" y="766634"/>
          <a:ext cx="7579247" cy="431730"/>
        </a:xfrm>
        <a:prstGeom prst="roundRect">
          <a:avLst/>
        </a:prstGeom>
        <a:solidFill>
          <a:srgbClr val="2A889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August 7th </a:t>
          </a:r>
        </a:p>
      </dsp:txBody>
      <dsp:txXfrm>
        <a:off x="21075" y="787709"/>
        <a:ext cx="7537097" cy="389580"/>
      </dsp:txXfrm>
    </dsp:sp>
    <dsp:sp modelId="{D1CC5B0C-A3C2-4252-8CBD-C0DC8A8D059B}">
      <dsp:nvSpPr>
        <dsp:cNvPr id="0" name=""/>
        <dsp:cNvSpPr/>
      </dsp:nvSpPr>
      <dsp:spPr>
        <a:xfrm>
          <a:off x="0" y="1198364"/>
          <a:ext cx="7579247"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641"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Program submits Data Collection to DESE</a:t>
          </a:r>
        </a:p>
      </dsp:txBody>
      <dsp:txXfrm>
        <a:off x="0" y="1198364"/>
        <a:ext cx="7579247" cy="298080"/>
      </dsp:txXfrm>
    </dsp:sp>
    <dsp:sp modelId="{1AE3D8CD-CBFA-4BC7-A011-991AFB055E8F}">
      <dsp:nvSpPr>
        <dsp:cNvPr id="0" name=""/>
        <dsp:cNvSpPr/>
      </dsp:nvSpPr>
      <dsp:spPr>
        <a:xfrm>
          <a:off x="0" y="1496444"/>
          <a:ext cx="7579247" cy="431730"/>
        </a:xfrm>
        <a:prstGeom prst="roundRect">
          <a:avLst/>
        </a:prstGeom>
        <a:solidFill>
          <a:srgbClr val="34A6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September 11th </a:t>
          </a:r>
        </a:p>
      </dsp:txBody>
      <dsp:txXfrm>
        <a:off x="21075" y="1517519"/>
        <a:ext cx="7537097" cy="389580"/>
      </dsp:txXfrm>
    </dsp:sp>
    <dsp:sp modelId="{783C660F-2AA4-466C-865A-38BDD8C4218E}">
      <dsp:nvSpPr>
        <dsp:cNvPr id="0" name=""/>
        <dsp:cNvSpPr/>
      </dsp:nvSpPr>
      <dsp:spPr>
        <a:xfrm>
          <a:off x="0" y="1928174"/>
          <a:ext cx="7579247" cy="484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641"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DESE and Agency meeting for Onsite Planning </a:t>
          </a:r>
        </a:p>
        <a:p>
          <a:pPr marL="114300" lvl="1" indent="-114300" algn="l" defTabSz="622300">
            <a:lnSpc>
              <a:spcPct val="90000"/>
            </a:lnSpc>
            <a:spcBef>
              <a:spcPct val="0"/>
            </a:spcBef>
            <a:spcAft>
              <a:spcPct val="20000"/>
            </a:spcAft>
            <a:buChar char="•"/>
          </a:pPr>
          <a:r>
            <a:rPr lang="en-US" sz="1400" kern="1200"/>
            <a:t>OASES provides feedback and required follow up from Data Review </a:t>
          </a:r>
        </a:p>
      </dsp:txBody>
      <dsp:txXfrm>
        <a:off x="0" y="1928174"/>
        <a:ext cx="7579247" cy="484380"/>
      </dsp:txXfrm>
    </dsp:sp>
    <dsp:sp modelId="{54E9CC5D-5C77-4D48-AAEC-3C8BDE964F8B}">
      <dsp:nvSpPr>
        <dsp:cNvPr id="0" name=""/>
        <dsp:cNvSpPr/>
      </dsp:nvSpPr>
      <dsp:spPr>
        <a:xfrm>
          <a:off x="0" y="2412554"/>
          <a:ext cx="7579247" cy="431730"/>
        </a:xfrm>
        <a:prstGeom prst="roundRect">
          <a:avLst/>
        </a:prstGeom>
        <a:solidFill>
          <a:srgbClr val="379F5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October 16th &amp; 17th </a:t>
          </a:r>
        </a:p>
      </dsp:txBody>
      <dsp:txXfrm>
        <a:off x="21075" y="2433629"/>
        <a:ext cx="7537097" cy="389580"/>
      </dsp:txXfrm>
    </dsp:sp>
    <dsp:sp modelId="{90B1B61F-A8B8-4F33-9D42-77749E8D7412}">
      <dsp:nvSpPr>
        <dsp:cNvPr id="0" name=""/>
        <dsp:cNvSpPr/>
      </dsp:nvSpPr>
      <dsp:spPr>
        <a:xfrm>
          <a:off x="0" y="2844284"/>
          <a:ext cx="7579247"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641"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Onsite Visit </a:t>
          </a:r>
        </a:p>
      </dsp:txBody>
      <dsp:txXfrm>
        <a:off x="0" y="2844284"/>
        <a:ext cx="7579247" cy="298080"/>
      </dsp:txXfrm>
    </dsp:sp>
    <dsp:sp modelId="{89C91BAC-A87E-4380-9D31-47315BEDC0C6}">
      <dsp:nvSpPr>
        <dsp:cNvPr id="0" name=""/>
        <dsp:cNvSpPr/>
      </dsp:nvSpPr>
      <dsp:spPr>
        <a:xfrm>
          <a:off x="0" y="3142364"/>
          <a:ext cx="7579247" cy="431730"/>
        </a:xfrm>
        <a:prstGeom prst="roundRect">
          <a:avLst/>
        </a:prstGeom>
        <a:solidFill>
          <a:srgbClr val="62983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October 23rd – November 27th</a:t>
          </a:r>
        </a:p>
      </dsp:txBody>
      <dsp:txXfrm>
        <a:off x="21075" y="3163439"/>
        <a:ext cx="7537097" cy="389580"/>
      </dsp:txXfrm>
    </dsp:sp>
    <dsp:sp modelId="{9F60E2FC-5B86-4421-A582-EB8C2044A06C}">
      <dsp:nvSpPr>
        <dsp:cNvPr id="0" name=""/>
        <dsp:cNvSpPr/>
      </dsp:nvSpPr>
      <dsp:spPr>
        <a:xfrm>
          <a:off x="0" y="3574095"/>
          <a:ext cx="7579247"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641"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Draft Reports</a:t>
          </a:r>
        </a:p>
        <a:p>
          <a:pPr marL="114300" lvl="1" indent="-114300" algn="l" defTabSz="622300">
            <a:lnSpc>
              <a:spcPct val="90000"/>
            </a:lnSpc>
            <a:spcBef>
              <a:spcPct val="0"/>
            </a:spcBef>
            <a:spcAft>
              <a:spcPct val="20000"/>
            </a:spcAft>
            <a:buChar char="•"/>
          </a:pPr>
          <a:r>
            <a:rPr lang="en-US" sz="1400" kern="1200"/>
            <a:t>Final Report </a:t>
          </a:r>
        </a:p>
        <a:p>
          <a:pPr marL="114300" lvl="1" indent="-114300" algn="l" defTabSz="622300">
            <a:lnSpc>
              <a:spcPct val="90000"/>
            </a:lnSpc>
            <a:spcBef>
              <a:spcPct val="0"/>
            </a:spcBef>
            <a:spcAft>
              <a:spcPct val="20000"/>
            </a:spcAft>
            <a:buChar char="•"/>
          </a:pPr>
          <a:r>
            <a:rPr lang="en-US" sz="1400" kern="1200"/>
            <a:t>CAP’s Issued </a:t>
          </a:r>
        </a:p>
      </dsp:txBody>
      <dsp:txXfrm>
        <a:off x="0" y="3574095"/>
        <a:ext cx="7579247" cy="726570"/>
      </dsp:txXfrm>
    </dsp:sp>
    <dsp:sp modelId="{46F88B96-80DF-447F-AEE1-CF2F8EC7BE3B}">
      <dsp:nvSpPr>
        <dsp:cNvPr id="0" name=""/>
        <dsp:cNvSpPr/>
      </dsp:nvSpPr>
      <dsp:spPr>
        <a:xfrm>
          <a:off x="0" y="4300665"/>
          <a:ext cx="7579247" cy="431730"/>
        </a:xfrm>
        <a:prstGeom prst="roundRect">
          <a:avLst/>
        </a:prstGeom>
        <a:solidFill>
          <a:srgbClr val="57853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Before November 27th of Following Year </a:t>
          </a:r>
        </a:p>
      </dsp:txBody>
      <dsp:txXfrm>
        <a:off x="21075" y="4321740"/>
        <a:ext cx="7537097" cy="389580"/>
      </dsp:txXfrm>
    </dsp:sp>
    <dsp:sp modelId="{7FE4D94B-0E90-46C8-B8A8-FD1933312500}">
      <dsp:nvSpPr>
        <dsp:cNvPr id="0" name=""/>
        <dsp:cNvSpPr/>
      </dsp:nvSpPr>
      <dsp:spPr>
        <a:xfrm>
          <a:off x="0" y="4732395"/>
          <a:ext cx="7579247"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641"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Compliance Visit </a:t>
          </a:r>
        </a:p>
      </dsp:txBody>
      <dsp:txXfrm>
        <a:off x="0" y="4732395"/>
        <a:ext cx="7579247" cy="2980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2F232-4C50-41C6-A8BA-35BD1844098A}">
      <dsp:nvSpPr>
        <dsp:cNvPr id="0" name=""/>
        <dsp:cNvSpPr/>
      </dsp:nvSpPr>
      <dsp:spPr>
        <a:xfrm>
          <a:off x="434162" y="2355"/>
          <a:ext cx="3510000" cy="1554571"/>
        </a:xfrm>
        <a:prstGeom prst="rect">
          <a:avLst/>
        </a:prstGeom>
        <a:solidFill>
          <a:srgbClr val="0045D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2800350">
            <a:lnSpc>
              <a:spcPct val="90000"/>
            </a:lnSpc>
            <a:spcBef>
              <a:spcPct val="0"/>
            </a:spcBef>
            <a:spcAft>
              <a:spcPct val="35000"/>
            </a:spcAft>
            <a:buNone/>
          </a:pPr>
          <a:r>
            <a:rPr lang="en-US" sz="6300" kern="1200"/>
            <a:t>Discovery</a:t>
          </a:r>
        </a:p>
      </dsp:txBody>
      <dsp:txXfrm>
        <a:off x="434162" y="2355"/>
        <a:ext cx="3510000" cy="1554571"/>
      </dsp:txXfrm>
    </dsp:sp>
    <dsp:sp modelId="{17F907B7-67DC-409A-B5E5-94D64CCC8D99}">
      <dsp:nvSpPr>
        <dsp:cNvPr id="0" name=""/>
        <dsp:cNvSpPr/>
      </dsp:nvSpPr>
      <dsp:spPr>
        <a:xfrm>
          <a:off x="0" y="1634655"/>
          <a:ext cx="4378325" cy="1554571"/>
        </a:xfrm>
        <a:prstGeom prst="rect">
          <a:avLst/>
        </a:prstGeom>
        <a:solidFill>
          <a:srgbClr val="62983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2800350">
            <a:lnSpc>
              <a:spcPct val="90000"/>
            </a:lnSpc>
            <a:spcBef>
              <a:spcPct val="0"/>
            </a:spcBef>
            <a:spcAft>
              <a:spcPct val="35000"/>
            </a:spcAft>
            <a:buNone/>
          </a:pPr>
          <a:r>
            <a:rPr lang="en-US" sz="6300" kern="1200"/>
            <a:t>Engagement </a:t>
          </a:r>
        </a:p>
      </dsp:txBody>
      <dsp:txXfrm>
        <a:off x="0" y="1634655"/>
        <a:ext cx="4378325" cy="1554571"/>
      </dsp:txXfrm>
    </dsp:sp>
    <dsp:sp modelId="{82476110-2B16-4D06-82BE-5B2FB36F2377}">
      <dsp:nvSpPr>
        <dsp:cNvPr id="0" name=""/>
        <dsp:cNvSpPr/>
      </dsp:nvSpPr>
      <dsp:spPr>
        <a:xfrm>
          <a:off x="569162" y="3266955"/>
          <a:ext cx="3240000" cy="1554571"/>
        </a:xfrm>
        <a:prstGeom prst="rect">
          <a:avLst/>
        </a:prstGeom>
        <a:solidFill>
          <a:srgbClr val="43682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2800350">
            <a:lnSpc>
              <a:spcPct val="90000"/>
            </a:lnSpc>
            <a:spcBef>
              <a:spcPct val="0"/>
            </a:spcBef>
            <a:spcAft>
              <a:spcPct val="35000"/>
            </a:spcAft>
            <a:buNone/>
          </a:pPr>
          <a:r>
            <a:rPr lang="en-US" sz="6300" kern="1200"/>
            <a:t>Closeout </a:t>
          </a:r>
        </a:p>
      </dsp:txBody>
      <dsp:txXfrm>
        <a:off x="569162" y="3266955"/>
        <a:ext cx="3240000" cy="15545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580C1-3C06-42B5-B196-1012CDC90C90}">
      <dsp:nvSpPr>
        <dsp:cNvPr id="0" name=""/>
        <dsp:cNvSpPr/>
      </dsp:nvSpPr>
      <dsp:spPr>
        <a:xfrm>
          <a:off x="0" y="0"/>
          <a:ext cx="8502571" cy="1352520"/>
        </a:xfrm>
        <a:prstGeom prst="roundRect">
          <a:avLst/>
        </a:prstGeom>
        <a:solidFill>
          <a:srgbClr val="62983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rtl="0">
            <a:lnSpc>
              <a:spcPct val="90000"/>
            </a:lnSpc>
            <a:spcBef>
              <a:spcPct val="0"/>
            </a:spcBef>
            <a:spcAft>
              <a:spcPct val="35000"/>
            </a:spcAft>
            <a:buNone/>
          </a:pPr>
          <a:r>
            <a:rPr lang="en-US" sz="3400" kern="1200"/>
            <a:t>All Monitoring Reviews will occur in the updated software </a:t>
          </a:r>
          <a:r>
            <a:rPr lang="en-US" sz="3400" b="1" kern="1200"/>
            <a:t>CHAMP</a:t>
          </a:r>
          <a:r>
            <a:rPr lang="en-US" sz="3400" kern="1200">
              <a:latin typeface="Calibri Light" panose="020F0302020204030204"/>
            </a:rPr>
            <a:t> </a:t>
          </a:r>
          <a:endParaRPr lang="en-US" sz="3400" kern="1200"/>
        </a:p>
      </dsp:txBody>
      <dsp:txXfrm>
        <a:off x="66025" y="66025"/>
        <a:ext cx="8370521" cy="1220470"/>
      </dsp:txXfrm>
    </dsp:sp>
    <dsp:sp modelId="{281634CF-7479-41D6-8614-BB62E1FC1B7E}">
      <dsp:nvSpPr>
        <dsp:cNvPr id="0" name=""/>
        <dsp:cNvSpPr/>
      </dsp:nvSpPr>
      <dsp:spPr>
        <a:xfrm>
          <a:off x="0" y="1480647"/>
          <a:ext cx="8502571" cy="1352520"/>
        </a:xfrm>
        <a:prstGeom prst="roundRect">
          <a:avLst/>
        </a:prstGeom>
        <a:solidFill>
          <a:srgbClr val="62983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rtl="0">
            <a:lnSpc>
              <a:spcPct val="90000"/>
            </a:lnSpc>
            <a:spcBef>
              <a:spcPct val="0"/>
            </a:spcBef>
            <a:spcAft>
              <a:spcPct val="35000"/>
            </a:spcAft>
            <a:buNone/>
          </a:pPr>
          <a:r>
            <a:rPr lang="en-US" sz="3400" kern="1200">
              <a:latin typeface="Calibri Light" panose="020F0302020204030204"/>
            </a:rPr>
            <a:t>What was the </a:t>
          </a:r>
          <a:r>
            <a:rPr lang="en-US" sz="3400" b="1" i="1" kern="1200">
              <a:latin typeface="+mn-lt"/>
              <a:cs typeface="Calibri" panose="020F0502020204030204" pitchFamily="34" charset="0"/>
            </a:rPr>
            <a:t>Self-Assessment</a:t>
          </a:r>
          <a:r>
            <a:rPr lang="en-US" sz="3400" kern="1200">
              <a:latin typeface="Calibri Light" panose="020F0302020204030204"/>
            </a:rPr>
            <a:t> is transitioning to</a:t>
          </a:r>
          <a:r>
            <a:rPr lang="en-US" sz="3400" kern="1200"/>
            <a:t> </a:t>
          </a:r>
          <a:r>
            <a:rPr lang="en-US" sz="3400" b="1" i="1" kern="1200">
              <a:latin typeface="+mn-lt"/>
            </a:rPr>
            <a:t>Data Collection </a:t>
          </a:r>
        </a:p>
      </dsp:txBody>
      <dsp:txXfrm>
        <a:off x="66025" y="1546672"/>
        <a:ext cx="8370521" cy="1220470"/>
      </dsp:txXfrm>
    </dsp:sp>
    <dsp:sp modelId="{3292CF28-676E-4AD8-8F35-B333E9A2F970}">
      <dsp:nvSpPr>
        <dsp:cNvPr id="0" name=""/>
        <dsp:cNvSpPr/>
      </dsp:nvSpPr>
      <dsp:spPr>
        <a:xfrm>
          <a:off x="0" y="2931088"/>
          <a:ext cx="8502571" cy="1352520"/>
        </a:xfrm>
        <a:prstGeom prst="roundRect">
          <a:avLst/>
        </a:prstGeom>
        <a:solidFill>
          <a:srgbClr val="62983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rtl="0">
            <a:lnSpc>
              <a:spcPct val="90000"/>
            </a:lnSpc>
            <a:spcBef>
              <a:spcPct val="0"/>
            </a:spcBef>
            <a:spcAft>
              <a:spcPct val="35000"/>
            </a:spcAft>
            <a:buNone/>
          </a:pPr>
          <a:r>
            <a:rPr lang="en-US" sz="3400" kern="1200"/>
            <a:t>What was the </a:t>
          </a:r>
          <a:r>
            <a:rPr lang="en-US" sz="3400" b="1" i="1" kern="1200"/>
            <a:t>Orientation Meeting </a:t>
          </a:r>
          <a:r>
            <a:rPr lang="en-US" sz="3400" kern="1200"/>
            <a:t>is transitioning to an </a:t>
          </a:r>
          <a:r>
            <a:rPr lang="en-US" sz="3400" b="1" i="1" kern="1200"/>
            <a:t>Onsite Planning Meeting</a:t>
          </a:r>
          <a:r>
            <a:rPr lang="en-US" sz="3400" b="1" i="1" kern="1200">
              <a:latin typeface="Calibri Light" panose="020F0302020204030204"/>
            </a:rPr>
            <a:t> </a:t>
          </a:r>
          <a:endParaRPr lang="en-US" sz="3400" b="1" i="1" kern="1200"/>
        </a:p>
      </dsp:txBody>
      <dsp:txXfrm>
        <a:off x="66025" y="2997113"/>
        <a:ext cx="8370521" cy="122047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C1EA2F-44FD-4015-AB22-F47806BBE291}">
      <dsp:nvSpPr>
        <dsp:cNvPr id="0" name=""/>
        <dsp:cNvSpPr/>
      </dsp:nvSpPr>
      <dsp:spPr>
        <a:xfrm>
          <a:off x="0" y="488432"/>
          <a:ext cx="8334625"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7B45E3-E429-4BB5-8125-D154A23C2DE8}">
      <dsp:nvSpPr>
        <dsp:cNvPr id="0" name=""/>
        <dsp:cNvSpPr/>
      </dsp:nvSpPr>
      <dsp:spPr>
        <a:xfrm>
          <a:off x="416731" y="1352"/>
          <a:ext cx="5834237" cy="974160"/>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520" tIns="0" rIns="220520" bIns="0" numCol="1" spcCol="1270" anchor="ctr" anchorCtr="0">
          <a:noAutofit/>
        </a:bodyPr>
        <a:lstStyle/>
        <a:p>
          <a:pPr marL="0" lvl="0" indent="0" algn="l" defTabSz="1466850">
            <a:lnSpc>
              <a:spcPct val="90000"/>
            </a:lnSpc>
            <a:spcBef>
              <a:spcPct val="0"/>
            </a:spcBef>
            <a:spcAft>
              <a:spcPct val="35000"/>
            </a:spcAft>
            <a:buNone/>
          </a:pPr>
          <a:r>
            <a:rPr lang="en-US" sz="3300" kern="1200"/>
            <a:t>CHAMP Data Dashboard</a:t>
          </a:r>
        </a:p>
      </dsp:txBody>
      <dsp:txXfrm>
        <a:off x="464286" y="48907"/>
        <a:ext cx="5739127" cy="879050"/>
      </dsp:txXfrm>
    </dsp:sp>
    <dsp:sp modelId="{E89FAE6F-2EE9-42DE-8312-7D61B1D88AFD}">
      <dsp:nvSpPr>
        <dsp:cNvPr id="0" name=""/>
        <dsp:cNvSpPr/>
      </dsp:nvSpPr>
      <dsp:spPr>
        <a:xfrm>
          <a:off x="0" y="1985313"/>
          <a:ext cx="8334625"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EB0AB7-D9C8-4367-9D08-5A71869D3267}">
      <dsp:nvSpPr>
        <dsp:cNvPr id="0" name=""/>
        <dsp:cNvSpPr/>
      </dsp:nvSpPr>
      <dsp:spPr>
        <a:xfrm>
          <a:off x="416731" y="1498232"/>
          <a:ext cx="5834237" cy="974160"/>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520" tIns="0" rIns="220520" bIns="0" numCol="1" spcCol="1270" anchor="ctr" anchorCtr="0">
          <a:noAutofit/>
        </a:bodyPr>
        <a:lstStyle/>
        <a:p>
          <a:pPr marL="0" lvl="0" indent="0" algn="l" defTabSz="1466850">
            <a:lnSpc>
              <a:spcPct val="90000"/>
            </a:lnSpc>
            <a:spcBef>
              <a:spcPct val="0"/>
            </a:spcBef>
            <a:spcAft>
              <a:spcPct val="35000"/>
            </a:spcAft>
            <a:buNone/>
          </a:pPr>
          <a:r>
            <a:rPr lang="en-US" sz="3300" kern="1200"/>
            <a:t>Online</a:t>
          </a:r>
        </a:p>
      </dsp:txBody>
      <dsp:txXfrm>
        <a:off x="464286" y="1545787"/>
        <a:ext cx="5739127" cy="879050"/>
      </dsp:txXfrm>
    </dsp:sp>
    <dsp:sp modelId="{CACADFA6-3EE3-4A9C-9385-322AF5472E40}">
      <dsp:nvSpPr>
        <dsp:cNvPr id="0" name=""/>
        <dsp:cNvSpPr/>
      </dsp:nvSpPr>
      <dsp:spPr>
        <a:xfrm>
          <a:off x="0" y="3482193"/>
          <a:ext cx="8334625"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56FC54-A4A0-4D72-A48B-BD90FDB6FD80}">
      <dsp:nvSpPr>
        <dsp:cNvPr id="0" name=""/>
        <dsp:cNvSpPr/>
      </dsp:nvSpPr>
      <dsp:spPr>
        <a:xfrm>
          <a:off x="416731" y="2995113"/>
          <a:ext cx="5834237" cy="97416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520" tIns="0" rIns="220520" bIns="0" numCol="1" spcCol="1270" anchor="ctr" anchorCtr="0">
          <a:noAutofit/>
        </a:bodyPr>
        <a:lstStyle/>
        <a:p>
          <a:pPr marL="0" lvl="0" indent="0" algn="l" defTabSz="1466850">
            <a:lnSpc>
              <a:spcPct val="90000"/>
            </a:lnSpc>
            <a:spcBef>
              <a:spcPct val="0"/>
            </a:spcBef>
            <a:spcAft>
              <a:spcPct val="35000"/>
            </a:spcAft>
            <a:buNone/>
          </a:pPr>
          <a:r>
            <a:rPr lang="en-US" sz="3300" kern="1200"/>
            <a:t>Information from LEA</a:t>
          </a:r>
        </a:p>
      </dsp:txBody>
      <dsp:txXfrm>
        <a:off x="464286" y="3042668"/>
        <a:ext cx="5739127" cy="8790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1/8/2024</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BAEEC-94B6-4DFE-87ED-7B04DAC9E02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6928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10da95cea93_0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g10da95cea93_0_88: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444500" marR="0" lvl="0" indent="-215900" algn="l" rtl="0">
              <a:lnSpc>
                <a:spcPct val="100000"/>
              </a:lnSpc>
              <a:spcBef>
                <a:spcPts val="0"/>
              </a:spcBef>
              <a:spcAft>
                <a:spcPts val="0"/>
              </a:spcAft>
              <a:buClr>
                <a:srgbClr val="000000"/>
              </a:buClr>
              <a:buSzPts val="1400"/>
              <a:buFont typeface="Arial"/>
              <a:buNone/>
            </a:pPr>
            <a:endParaRPr/>
          </a:p>
        </p:txBody>
      </p:sp>
      <p:sp>
        <p:nvSpPr>
          <p:cNvPr id="54" name="Google Shape;54;g10da95cea93_0_88:notes"/>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17</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C4A67E-9D81-499B-AE53-1E00A0C9AE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040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notice that we have revised the categories included in the LEA Determination Rubric. </a:t>
            </a:r>
          </a:p>
          <a:p>
            <a:endParaRPr lang="en-US" dirty="0"/>
          </a:p>
          <a:p>
            <a:r>
              <a:rPr lang="en-US" dirty="0"/>
              <a:t>The highlighted categories are new or revised from last year.</a:t>
            </a:r>
          </a:p>
          <a:p>
            <a:endParaRPr lang="en-US" dirty="0"/>
          </a:p>
          <a:p>
            <a:r>
              <a:rPr lang="en-US" dirty="0"/>
              <a:t>Of note- we have removed Significant Disproportionality completely from the Rubric.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C4A67E-9D81-499B-AE53-1E00A0C9AE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6821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Changes this year include a reorganization and clear distinction between Performance and Compliance Categories.</a:t>
            </a:r>
          </a:p>
          <a:p>
            <a:endParaRPr lang="en-US"/>
          </a:p>
          <a:p>
            <a:r>
              <a:rPr lang="en-US"/>
              <a:t>Per OSEP’s longstanding requirements, States are required to consider: performance on compliance Indicators, valid, reliable and timely data, correction of identified noncompliance, and other data available to the State about an LEAs programs compliance with IDEA. They additionally recommend that State’s should also consider results or functional outcomes in their Determinations. The changes in the reorganization and revision of the rubric are the first step in ensuring that DESE is meeting the expectations set forth by OSEP. </a:t>
            </a:r>
          </a:p>
          <a:p>
            <a:endParaRPr lang="en-US"/>
          </a:p>
          <a:p>
            <a:r>
              <a:rPr lang="en-US"/>
              <a:t>Additionally, we have added a new Performance Indicator in Indicator 3D- Gap in Proficiency Rates on Grade Level Academic Achievement Standards between children with IEPs and all students. Indicator 3 includes six different data groups, students in Grade 4, 8, and HS in both Reading and Math. For this year, we will be including data from the Grade 8 Reading assessment group in this category. Upon further review we may adjust the groups included in this category in the future.</a:t>
            </a:r>
          </a:p>
          <a:p>
            <a:endParaRPr lang="en-US"/>
          </a:p>
          <a:p>
            <a:r>
              <a:rPr lang="en-US"/>
              <a:t>Another revised category is Indicators 11-13 compliance percentages for schools and districts that went through Tiered Focus Monitoring with Public School Monitoring during the 2022/2023 school year. This category is required to be considered in a State’s determination for LEAs.</a:t>
            </a:r>
          </a:p>
          <a:p>
            <a:endParaRPr lang="en-US"/>
          </a:p>
          <a:p>
            <a:r>
              <a:rPr lang="en-US"/>
              <a:t>Lastly, we have combined the remaining Public School Monitoring data and Problem Resolution Systems data into two categories: the Identification of Noncompliance (a total number of findings during the previous school year and whether or not schools and districts submitted data and information in a timely manner and corrected any identified non-compliance. For both of these categories, the number of findings of non-compliance, or those which were not corrected within one year/not submitted in a timely manner, are both per 1,000 </a:t>
            </a:r>
            <a:r>
              <a:rPr lang="en-US" err="1"/>
              <a:t>SwD</a:t>
            </a:r>
            <a:r>
              <a:rPr lang="en-US"/>
              <a:t>. </a:t>
            </a:r>
          </a:p>
          <a:p>
            <a:endParaRPr lang="en-US"/>
          </a:p>
          <a:p>
            <a:r>
              <a:rPr lang="en-US"/>
              <a:t>Again, these changes are the first step into ensuring that our LEA Determinations not only meet the requirements set forth by OSEP, but also to ensure that we are identifying the most important areas for schools and districts so that the Department can continue to provide targeted assistance for identified areas of need by using current data.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C4A67E-9D81-499B-AE53-1E00A0C9AE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8576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31</a:t>
            </a:fld>
            <a:endParaRPr lang="en-US"/>
          </a:p>
        </p:txBody>
      </p:sp>
    </p:spTree>
    <p:extLst>
      <p:ext uri="{BB962C8B-B14F-4D97-AF65-F5344CB8AC3E}">
        <p14:creationId xmlns:p14="http://schemas.microsoft.com/office/powerpoint/2010/main" val="2738230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32</a:t>
            </a:fld>
            <a:endParaRPr lang="en-US"/>
          </a:p>
        </p:txBody>
      </p:sp>
    </p:spTree>
    <p:extLst>
      <p:ext uri="{BB962C8B-B14F-4D97-AF65-F5344CB8AC3E}">
        <p14:creationId xmlns:p14="http://schemas.microsoft.com/office/powerpoint/2010/main" val="224790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Amy</a:t>
            </a:r>
          </a:p>
          <a:p>
            <a:r>
              <a:rPr lang="en-US"/>
              <a:t>There are new terms we will be using moving forward, including discovery, engagement and close-out. This is how we break out the review process. [read through the terms]</a:t>
            </a:r>
          </a:p>
        </p:txBody>
      </p:sp>
      <p:sp>
        <p:nvSpPr>
          <p:cNvPr id="4" name="Slide Number Placeholder 3"/>
          <p:cNvSpPr>
            <a:spLocks noGrp="1"/>
          </p:cNvSpPr>
          <p:nvPr>
            <p:ph type="sldNum" sz="quarter" idx="5"/>
          </p:nvPr>
        </p:nvSpPr>
        <p:spPr/>
        <p:txBody>
          <a:bodyPr/>
          <a:lstStyle/>
          <a:p>
            <a:fld id="{825FC15E-7FD1-034A-9729-2C6FA6821FBB}" type="slidenum">
              <a:rPr lang="en-US" smtClean="0"/>
              <a:t>36</a:t>
            </a:fld>
            <a:endParaRPr lang="en-US"/>
          </a:p>
        </p:txBody>
      </p:sp>
    </p:spTree>
    <p:extLst>
      <p:ext uri="{BB962C8B-B14F-4D97-AF65-F5344CB8AC3E}">
        <p14:creationId xmlns:p14="http://schemas.microsoft.com/office/powerpoint/2010/main" val="2644641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38</a:t>
            </a:fld>
            <a:endParaRPr lang="en-US"/>
          </a:p>
        </p:txBody>
      </p:sp>
    </p:spTree>
    <p:extLst>
      <p:ext uri="{BB962C8B-B14F-4D97-AF65-F5344CB8AC3E}">
        <p14:creationId xmlns:p14="http://schemas.microsoft.com/office/powerpoint/2010/main" val="2398219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39</a:t>
            </a:fld>
            <a:endParaRPr lang="en-US"/>
          </a:p>
        </p:txBody>
      </p:sp>
    </p:spTree>
    <p:extLst>
      <p:ext uri="{BB962C8B-B14F-4D97-AF65-F5344CB8AC3E}">
        <p14:creationId xmlns:p14="http://schemas.microsoft.com/office/powerpoint/2010/main" val="1849047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40</a:t>
            </a:fld>
            <a:endParaRPr lang="en-US"/>
          </a:p>
        </p:txBody>
      </p:sp>
    </p:spTree>
    <p:extLst>
      <p:ext uri="{BB962C8B-B14F-4D97-AF65-F5344CB8AC3E}">
        <p14:creationId xmlns:p14="http://schemas.microsoft.com/office/powerpoint/2010/main" val="1250237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4</a:t>
            </a:fld>
            <a:endParaRPr lang="en-US"/>
          </a:p>
        </p:txBody>
      </p:sp>
    </p:spTree>
    <p:extLst>
      <p:ext uri="{BB962C8B-B14F-4D97-AF65-F5344CB8AC3E}">
        <p14:creationId xmlns:p14="http://schemas.microsoft.com/office/powerpoint/2010/main" val="3911954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41</a:t>
            </a:fld>
            <a:endParaRPr lang="en-US"/>
          </a:p>
        </p:txBody>
      </p:sp>
    </p:spTree>
    <p:extLst>
      <p:ext uri="{BB962C8B-B14F-4D97-AF65-F5344CB8AC3E}">
        <p14:creationId xmlns:p14="http://schemas.microsoft.com/office/powerpoint/2010/main" val="2280597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42</a:t>
            </a:fld>
            <a:endParaRPr lang="en-US"/>
          </a:p>
        </p:txBody>
      </p:sp>
    </p:spTree>
    <p:extLst>
      <p:ext uri="{BB962C8B-B14F-4D97-AF65-F5344CB8AC3E}">
        <p14:creationId xmlns:p14="http://schemas.microsoft.com/office/powerpoint/2010/main" val="3513295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44</a:t>
            </a:fld>
            <a:endParaRPr lang="en-US"/>
          </a:p>
        </p:txBody>
      </p:sp>
    </p:spTree>
    <p:extLst>
      <p:ext uri="{BB962C8B-B14F-4D97-AF65-F5344CB8AC3E}">
        <p14:creationId xmlns:p14="http://schemas.microsoft.com/office/powerpoint/2010/main" val="3842248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a:effectLst/>
                <a:latin typeface="Calibri" panose="020F0502020204030204" pitchFamily="34" charset="0"/>
                <a:ea typeface="Times New Roman" panose="02020603050405020304" pitchFamily="18" charset="0"/>
              </a:rPr>
              <a:t>There is a large percentage of Local Education Agencies who have yet to apply for the IEP Implementation Grant – so its submission date has been extended to December 21. </a:t>
            </a:r>
            <a:r>
              <a:rPr lang="en-US" sz="1800" b="1">
                <a:effectLst/>
                <a:latin typeface="Calibri" panose="020F0502020204030204" pitchFamily="34" charset="0"/>
                <a:ea typeface="Times New Roman" panose="02020603050405020304" pitchFamily="18" charset="0"/>
              </a:rPr>
              <a:t>We urge you to apply.</a:t>
            </a:r>
          </a:p>
          <a:p>
            <a:pPr marL="285750" indent="-285750">
              <a:buFont typeface="Arial" panose="020B0604020202020204" pitchFamily="34" charset="0"/>
              <a:buChar char="•"/>
            </a:pPr>
            <a:endParaRPr lang="en-US" b="1"/>
          </a:p>
        </p:txBody>
      </p:sp>
      <p:sp>
        <p:nvSpPr>
          <p:cNvPr id="4" name="Slide Number Placeholder 3"/>
          <p:cNvSpPr>
            <a:spLocks noGrp="1"/>
          </p:cNvSpPr>
          <p:nvPr>
            <p:ph type="sldNum" sz="quarter" idx="5"/>
          </p:nvPr>
        </p:nvSpPr>
        <p:spPr/>
        <p:txBody>
          <a:bodyPr/>
          <a:lstStyle/>
          <a:p>
            <a:fld id="{825FC15E-7FD1-034A-9729-2C6FA6821FBB}" type="slidenum">
              <a:rPr lang="en-US" smtClean="0"/>
              <a:t>5</a:t>
            </a:fld>
            <a:endParaRPr lang="en-US"/>
          </a:p>
        </p:txBody>
      </p:sp>
    </p:spTree>
    <p:extLst>
      <p:ext uri="{BB962C8B-B14F-4D97-AF65-F5344CB8AC3E}">
        <p14:creationId xmlns:p14="http://schemas.microsoft.com/office/powerpoint/2010/main" val="2051226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Important to note that all districts are reporting data for Indicator 7</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6945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 data is submitted using ECOS.  This is found in the Security Portal.  You will find more detailed instructions in the resources here.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1722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10</a:t>
            </a:fld>
            <a:endParaRPr lang="en-US"/>
          </a:p>
        </p:txBody>
      </p:sp>
    </p:spTree>
    <p:extLst>
      <p:ext uri="{BB962C8B-B14F-4D97-AF65-F5344CB8AC3E}">
        <p14:creationId xmlns:p14="http://schemas.microsoft.com/office/powerpoint/2010/main" val="3516743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3622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9292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03BA2E-2018-A846-8DDA-546EB20EC5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54324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Master" Target="../slideMasters/slideMaster5.xml"/><Relationship Id="rId4" Type="http://schemas.openxmlformats.org/officeDocument/2006/relationships/image" Target="../media/image16.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SzPts val="18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270249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rtl="0">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rtl="0">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483022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1_Two Content">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1097280" y="286603"/>
            <a:ext cx="10058400" cy="1450800"/>
          </a:xfrm>
          <a:prstGeom prst="rect">
            <a:avLst/>
          </a:prstGeom>
          <a:noFill/>
          <a:ln>
            <a:noFill/>
          </a:ln>
        </p:spPr>
        <p:txBody>
          <a:bodyPr spcFirstLastPara="1" wrap="square" lIns="68575" tIns="34275" rIns="68575" bIns="34275" anchor="b" anchorCtr="0">
            <a:normAutofit/>
          </a:bodyPr>
          <a:lstStyle>
            <a:lvl1pPr lvl="0" algn="l" rtl="0">
              <a:lnSpc>
                <a:spcPct val="85000"/>
              </a:lnSpc>
              <a:spcBef>
                <a:spcPts val="0"/>
              </a:spcBef>
              <a:spcAft>
                <a:spcPts val="0"/>
              </a:spcAft>
              <a:buClr>
                <a:srgbClr val="3F3F3F"/>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6" name="Google Shape;76;p16"/>
          <p:cNvSpPr txBox="1">
            <a:spLocks noGrp="1"/>
          </p:cNvSpPr>
          <p:nvPr>
            <p:ph type="body" idx="1"/>
          </p:nvPr>
        </p:nvSpPr>
        <p:spPr>
          <a:xfrm>
            <a:off x="1097279" y="1845733"/>
            <a:ext cx="4937600" cy="4023200"/>
          </a:xfrm>
          <a:prstGeom prst="rect">
            <a:avLst/>
          </a:prstGeom>
          <a:noFill/>
          <a:ln>
            <a:noFill/>
          </a:ln>
        </p:spPr>
        <p:txBody>
          <a:bodyPr spcFirstLastPara="1" wrap="square" lIns="0" tIns="34275" rIns="0" bIns="34275" anchor="t" anchorCtr="0">
            <a:normAutofit/>
          </a:bodyPr>
          <a:lstStyle>
            <a:lvl1pPr marL="609585" lvl="0" indent="-423323" algn="l" rtl="0">
              <a:lnSpc>
                <a:spcPct val="90000"/>
              </a:lnSpc>
              <a:spcBef>
                <a:spcPts val="1200"/>
              </a:spcBef>
              <a:spcAft>
                <a:spcPts val="0"/>
              </a:spcAft>
              <a:buSzPts val="1400"/>
              <a:buChar char=" "/>
              <a:defRPr/>
            </a:lvl1pPr>
            <a:lvl2pPr marL="1219170" lvl="1" indent="-423323" algn="l" rtl="0">
              <a:lnSpc>
                <a:spcPct val="90000"/>
              </a:lnSpc>
              <a:spcBef>
                <a:spcPts val="267"/>
              </a:spcBef>
              <a:spcAft>
                <a:spcPts val="0"/>
              </a:spcAft>
              <a:buSzPts val="1400"/>
              <a:buChar char="◦"/>
              <a:defRPr/>
            </a:lvl2pPr>
            <a:lvl3pPr marL="1828754" lvl="2" indent="-423323" algn="l" rtl="0">
              <a:lnSpc>
                <a:spcPct val="90000"/>
              </a:lnSpc>
              <a:spcBef>
                <a:spcPts val="400"/>
              </a:spcBef>
              <a:spcAft>
                <a:spcPts val="0"/>
              </a:spcAft>
              <a:buSzPts val="1400"/>
              <a:buChar char="◦"/>
              <a:defRPr/>
            </a:lvl3pPr>
            <a:lvl4pPr marL="2438339" lvl="3" indent="-423323" algn="l" rtl="0">
              <a:lnSpc>
                <a:spcPct val="90000"/>
              </a:lnSpc>
              <a:spcBef>
                <a:spcPts val="400"/>
              </a:spcBef>
              <a:spcAft>
                <a:spcPts val="0"/>
              </a:spcAft>
              <a:buSzPts val="1400"/>
              <a:buChar char="◦"/>
              <a:defRPr/>
            </a:lvl4pPr>
            <a:lvl5pPr marL="3047924" lvl="4" indent="-423323" algn="l" rtl="0">
              <a:lnSpc>
                <a:spcPct val="90000"/>
              </a:lnSpc>
              <a:spcBef>
                <a:spcPts val="400"/>
              </a:spcBef>
              <a:spcAft>
                <a:spcPts val="0"/>
              </a:spcAft>
              <a:buSzPts val="1400"/>
              <a:buChar char="◦"/>
              <a:defRPr/>
            </a:lvl5pPr>
            <a:lvl6pPr marL="3657509" lvl="5" indent="-423323" algn="l" rtl="0">
              <a:lnSpc>
                <a:spcPct val="90000"/>
              </a:lnSpc>
              <a:spcBef>
                <a:spcPts val="400"/>
              </a:spcBef>
              <a:spcAft>
                <a:spcPts val="0"/>
              </a:spcAft>
              <a:buSzPts val="1400"/>
              <a:buChar char="◦"/>
              <a:defRPr/>
            </a:lvl6pPr>
            <a:lvl7pPr marL="4267093" lvl="6" indent="-423323" algn="l" rtl="0">
              <a:lnSpc>
                <a:spcPct val="90000"/>
              </a:lnSpc>
              <a:spcBef>
                <a:spcPts val="400"/>
              </a:spcBef>
              <a:spcAft>
                <a:spcPts val="0"/>
              </a:spcAft>
              <a:buSzPts val="1400"/>
              <a:buChar char="◦"/>
              <a:defRPr/>
            </a:lvl7pPr>
            <a:lvl8pPr marL="4876678" lvl="7" indent="-423323" algn="l" rtl="0">
              <a:lnSpc>
                <a:spcPct val="90000"/>
              </a:lnSpc>
              <a:spcBef>
                <a:spcPts val="400"/>
              </a:spcBef>
              <a:spcAft>
                <a:spcPts val="0"/>
              </a:spcAft>
              <a:buSzPts val="1400"/>
              <a:buChar char="◦"/>
              <a:defRPr/>
            </a:lvl8pPr>
            <a:lvl9pPr marL="5486263" lvl="8" indent="-423323" algn="l" rtl="0">
              <a:lnSpc>
                <a:spcPct val="90000"/>
              </a:lnSpc>
              <a:spcBef>
                <a:spcPts val="400"/>
              </a:spcBef>
              <a:spcAft>
                <a:spcPts val="400"/>
              </a:spcAft>
              <a:buSzPts val="1400"/>
              <a:buChar char="◦"/>
              <a:defRPr/>
            </a:lvl9pPr>
          </a:lstStyle>
          <a:p>
            <a:endParaRPr/>
          </a:p>
        </p:txBody>
      </p:sp>
      <p:sp>
        <p:nvSpPr>
          <p:cNvPr id="77" name="Google Shape;77;p16"/>
          <p:cNvSpPr txBox="1">
            <a:spLocks noGrp="1"/>
          </p:cNvSpPr>
          <p:nvPr>
            <p:ph type="body" idx="2"/>
          </p:nvPr>
        </p:nvSpPr>
        <p:spPr>
          <a:xfrm>
            <a:off x="6217920" y="1845735"/>
            <a:ext cx="4937600" cy="4023200"/>
          </a:xfrm>
          <a:prstGeom prst="rect">
            <a:avLst/>
          </a:prstGeom>
          <a:noFill/>
          <a:ln>
            <a:noFill/>
          </a:ln>
        </p:spPr>
        <p:txBody>
          <a:bodyPr spcFirstLastPara="1" wrap="square" lIns="0" tIns="34275" rIns="0" bIns="34275" anchor="t" anchorCtr="0">
            <a:normAutofit/>
          </a:bodyPr>
          <a:lstStyle>
            <a:lvl1pPr marL="609585" lvl="0" indent="-423323" algn="l" rtl="0">
              <a:lnSpc>
                <a:spcPct val="90000"/>
              </a:lnSpc>
              <a:spcBef>
                <a:spcPts val="1200"/>
              </a:spcBef>
              <a:spcAft>
                <a:spcPts val="0"/>
              </a:spcAft>
              <a:buSzPts val="1400"/>
              <a:buChar char=" "/>
              <a:defRPr/>
            </a:lvl1pPr>
            <a:lvl2pPr marL="1219170" lvl="1" indent="-423323" algn="l" rtl="0">
              <a:lnSpc>
                <a:spcPct val="90000"/>
              </a:lnSpc>
              <a:spcBef>
                <a:spcPts val="267"/>
              </a:spcBef>
              <a:spcAft>
                <a:spcPts val="0"/>
              </a:spcAft>
              <a:buSzPts val="1400"/>
              <a:buChar char="◦"/>
              <a:defRPr/>
            </a:lvl2pPr>
            <a:lvl3pPr marL="1828754" lvl="2" indent="-423323" algn="l" rtl="0">
              <a:lnSpc>
                <a:spcPct val="90000"/>
              </a:lnSpc>
              <a:spcBef>
                <a:spcPts val="400"/>
              </a:spcBef>
              <a:spcAft>
                <a:spcPts val="0"/>
              </a:spcAft>
              <a:buSzPts val="1400"/>
              <a:buChar char="◦"/>
              <a:defRPr/>
            </a:lvl3pPr>
            <a:lvl4pPr marL="2438339" lvl="3" indent="-423323" algn="l" rtl="0">
              <a:lnSpc>
                <a:spcPct val="90000"/>
              </a:lnSpc>
              <a:spcBef>
                <a:spcPts val="400"/>
              </a:spcBef>
              <a:spcAft>
                <a:spcPts val="0"/>
              </a:spcAft>
              <a:buSzPts val="1400"/>
              <a:buChar char="◦"/>
              <a:defRPr/>
            </a:lvl4pPr>
            <a:lvl5pPr marL="3047924" lvl="4" indent="-423323" algn="l" rtl="0">
              <a:lnSpc>
                <a:spcPct val="90000"/>
              </a:lnSpc>
              <a:spcBef>
                <a:spcPts val="400"/>
              </a:spcBef>
              <a:spcAft>
                <a:spcPts val="0"/>
              </a:spcAft>
              <a:buSzPts val="1400"/>
              <a:buChar char="◦"/>
              <a:defRPr/>
            </a:lvl5pPr>
            <a:lvl6pPr marL="3657509" lvl="5" indent="-423323" algn="l" rtl="0">
              <a:lnSpc>
                <a:spcPct val="90000"/>
              </a:lnSpc>
              <a:spcBef>
                <a:spcPts val="400"/>
              </a:spcBef>
              <a:spcAft>
                <a:spcPts val="0"/>
              </a:spcAft>
              <a:buSzPts val="1400"/>
              <a:buChar char="◦"/>
              <a:defRPr/>
            </a:lvl6pPr>
            <a:lvl7pPr marL="4267093" lvl="6" indent="-423323" algn="l" rtl="0">
              <a:lnSpc>
                <a:spcPct val="90000"/>
              </a:lnSpc>
              <a:spcBef>
                <a:spcPts val="400"/>
              </a:spcBef>
              <a:spcAft>
                <a:spcPts val="0"/>
              </a:spcAft>
              <a:buSzPts val="1400"/>
              <a:buChar char="◦"/>
              <a:defRPr/>
            </a:lvl7pPr>
            <a:lvl8pPr marL="4876678" lvl="7" indent="-423323" algn="l" rtl="0">
              <a:lnSpc>
                <a:spcPct val="90000"/>
              </a:lnSpc>
              <a:spcBef>
                <a:spcPts val="400"/>
              </a:spcBef>
              <a:spcAft>
                <a:spcPts val="0"/>
              </a:spcAft>
              <a:buSzPts val="1400"/>
              <a:buChar char="◦"/>
              <a:defRPr/>
            </a:lvl8pPr>
            <a:lvl9pPr marL="5486263" lvl="8" indent="-423323" algn="l" rtl="0">
              <a:lnSpc>
                <a:spcPct val="90000"/>
              </a:lnSpc>
              <a:spcBef>
                <a:spcPts val="400"/>
              </a:spcBef>
              <a:spcAft>
                <a:spcPts val="400"/>
              </a:spcAft>
              <a:buSzPts val="1400"/>
              <a:buChar char="◦"/>
              <a:defRPr/>
            </a:lvl9pPr>
          </a:lstStyle>
          <a:p>
            <a:endParaRPr/>
          </a:p>
        </p:txBody>
      </p:sp>
      <p:sp>
        <p:nvSpPr>
          <p:cNvPr id="78" name="Google Shape;78;p16"/>
          <p:cNvSpPr txBox="1">
            <a:spLocks noGrp="1"/>
          </p:cNvSpPr>
          <p:nvPr>
            <p:ph type="dt" idx="10"/>
          </p:nvPr>
        </p:nvSpPr>
        <p:spPr>
          <a:xfrm>
            <a:off x="1097280" y="6459785"/>
            <a:ext cx="24724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9" name="Google Shape;79;p16"/>
          <p:cNvSpPr txBox="1">
            <a:spLocks noGrp="1"/>
          </p:cNvSpPr>
          <p:nvPr>
            <p:ph type="ftr" idx="11"/>
          </p:nvPr>
        </p:nvSpPr>
        <p:spPr>
          <a:xfrm>
            <a:off x="3686185" y="6459785"/>
            <a:ext cx="4822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0" name="Google Shape;80;p16"/>
          <p:cNvSpPr txBox="1">
            <a:spLocks noGrp="1"/>
          </p:cNvSpPr>
          <p:nvPr>
            <p:ph type="sldNum" idx="12"/>
          </p:nvPr>
        </p:nvSpPr>
        <p:spPr>
          <a:xfrm>
            <a:off x="9900459" y="6459785"/>
            <a:ext cx="13120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45392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346038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OSEP 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0258EF-E31C-4D9E-BA23-39E04DAF8B48}"/>
              </a:ext>
              <a:ext uri="{C183D7F6-B498-43B3-948B-1728B52AA6E4}">
                <adec:decorative xmlns:adec="http://schemas.microsoft.com/office/drawing/2017/decorative" val="1"/>
              </a:ext>
            </a:extLst>
          </p:cNvPr>
          <p:cNvPicPr>
            <a:picLocks noChangeAspect="1"/>
          </p:cNvPicPr>
          <p:nvPr/>
        </p:nvPicPr>
        <p:blipFill>
          <a:blip r:embed="rId2">
            <a:alphaModFix amt="20000"/>
          </a:blip>
          <a:stretch>
            <a:fillRect/>
          </a:stretch>
        </p:blipFill>
        <p:spPr>
          <a:xfrm>
            <a:off x="3806621" y="1143000"/>
            <a:ext cx="4578759" cy="4572000"/>
          </a:xfrm>
          <a:prstGeom prst="rect">
            <a:avLst/>
          </a:prstGeom>
        </p:spPr>
      </p:pic>
      <p:sp>
        <p:nvSpPr>
          <p:cNvPr id="2" name="Title 1">
            <a:extLst>
              <a:ext uri="{FF2B5EF4-FFF2-40B4-BE49-F238E27FC236}">
                <a16:creationId xmlns:a16="http://schemas.microsoft.com/office/drawing/2014/main" id="{3264EB9D-E3AB-4ABF-B51E-6072C84A8865}"/>
              </a:ext>
            </a:extLst>
          </p:cNvPr>
          <p:cNvSpPr>
            <a:spLocks noGrp="1"/>
          </p:cNvSpPr>
          <p:nvPr>
            <p:ph type="ctrTitle" hasCustomPrompt="1"/>
          </p:nvPr>
        </p:nvSpPr>
        <p:spPr bwMode="gray">
          <a:xfrm>
            <a:off x="1524000" y="1122363"/>
            <a:ext cx="9144000" cy="2387600"/>
          </a:xfrm>
          <a:prstGeom prst="rect">
            <a:avLst/>
          </a:prstGeom>
        </p:spPr>
        <p:txBody>
          <a:bodyPr anchor="b"/>
          <a:lstStyle>
            <a:lvl1pPr algn="ctr">
              <a:defRPr sz="4800" cap="small" baseline="0">
                <a:solidFill>
                  <a:srgbClr val="345065"/>
                </a:solidFill>
              </a:defRPr>
            </a:lvl1pPr>
          </a:lstStyle>
          <a:p>
            <a:r>
              <a:rPr lang="en-US"/>
              <a:t>Click to edit Title Slide title</a:t>
            </a:r>
          </a:p>
        </p:txBody>
      </p:sp>
      <p:sp>
        <p:nvSpPr>
          <p:cNvPr id="3" name="Subtitle 2">
            <a:extLst>
              <a:ext uri="{FF2B5EF4-FFF2-40B4-BE49-F238E27FC236}">
                <a16:creationId xmlns:a16="http://schemas.microsoft.com/office/drawing/2014/main" id="{424C1248-5182-42B7-95A4-7C18EC4DEDB5}"/>
              </a:ext>
            </a:extLst>
          </p:cNvPr>
          <p:cNvSpPr>
            <a:spLocks noGrp="1"/>
          </p:cNvSpPr>
          <p:nvPr>
            <p:ph type="subTitle" idx="1" hasCustomPrompt="1"/>
          </p:nvPr>
        </p:nvSpPr>
        <p:spPr bwMode="gray">
          <a:xfrm>
            <a:off x="1524000" y="3657600"/>
            <a:ext cx="9144000" cy="1600200"/>
          </a:xfrm>
          <a:prstGeom prst="rect">
            <a:avLst/>
          </a:prstGeom>
        </p:spPr>
        <p:txBody>
          <a:bodyPr>
            <a:normAutofit/>
          </a:bodyPr>
          <a:lstStyle>
            <a:lvl1pPr marL="0" indent="0" algn="ctr">
              <a:buNone/>
              <a:defRPr sz="2800" cap="small" baseline="0">
                <a:solidFill>
                  <a:srgbClr val="2CA34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Title Slide subtitle</a:t>
            </a:r>
          </a:p>
        </p:txBody>
      </p:sp>
    </p:spTree>
    <p:extLst>
      <p:ext uri="{BB962C8B-B14F-4D97-AF65-F5344CB8AC3E}">
        <p14:creationId xmlns:p14="http://schemas.microsoft.com/office/powerpoint/2010/main" val="347022357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OSEP Title and Content">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9C2A3DB-D378-42A9-BD1C-EC5DF4AA4517}"/>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a:t>Click to edit title: Title and Content</a:t>
            </a:r>
          </a:p>
        </p:txBody>
      </p:sp>
      <p:sp>
        <p:nvSpPr>
          <p:cNvPr id="8" name="Slide Number Placeholder 5" descr="Slide number">
            <a:extLst>
              <a:ext uri="{FF2B5EF4-FFF2-40B4-BE49-F238E27FC236}">
                <a16:creationId xmlns:a16="http://schemas.microsoft.com/office/drawing/2014/main" id="{F428696E-6B16-4B0F-A35F-0B1BA82091AF}"/>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3" name="Content Placeholder 2">
            <a:extLst>
              <a:ext uri="{FF2B5EF4-FFF2-40B4-BE49-F238E27FC236}">
                <a16:creationId xmlns:a16="http://schemas.microsoft.com/office/drawing/2014/main" id="{0E13F86F-197B-46F2-B71E-6E5A8451397F}"/>
              </a:ext>
            </a:extLst>
          </p:cNvPr>
          <p:cNvSpPr>
            <a:spLocks noGrp="1"/>
          </p:cNvSpPr>
          <p:nvPr>
            <p:ph idx="1" hasCustomPrompt="1"/>
          </p:nvPr>
        </p:nvSpPr>
        <p:spPr>
          <a:xfrm>
            <a:off x="609600" y="1143001"/>
            <a:ext cx="10972800" cy="4648200"/>
          </a:xfrm>
          <a:prstGeom prst="rect">
            <a:avLst/>
          </a:prstGeom>
        </p:spPr>
        <p:txBody>
          <a:bodyPr/>
          <a:lstStyle>
            <a:lvl1pPr>
              <a:defRPr/>
            </a:lvl1pPr>
          </a:lstStyle>
          <a:p>
            <a:pPr lvl="0"/>
            <a:r>
              <a:rPr lang="en-US"/>
              <a:t>Click to edit First Level</a:t>
            </a:r>
          </a:p>
          <a:p>
            <a:pPr lvl="1"/>
            <a:r>
              <a:rPr lang="en-US"/>
              <a:t>Click to edit Second level</a:t>
            </a:r>
          </a:p>
          <a:p>
            <a:pPr lvl="2"/>
            <a:r>
              <a:rPr lang="en-US"/>
              <a:t>Click to edit Third level</a:t>
            </a:r>
          </a:p>
          <a:p>
            <a:pPr lvl="3"/>
            <a:r>
              <a:rPr lang="en-US"/>
              <a:t>Click to edit Fourth level</a:t>
            </a:r>
          </a:p>
          <a:p>
            <a:pPr lvl="4"/>
            <a:r>
              <a:rPr lang="en-US"/>
              <a:t>Click to edit Fifth level</a:t>
            </a:r>
          </a:p>
        </p:txBody>
      </p:sp>
    </p:spTree>
    <p:extLst>
      <p:ext uri="{BB962C8B-B14F-4D97-AF65-F5344CB8AC3E}">
        <p14:creationId xmlns:p14="http://schemas.microsoft.com/office/powerpoint/2010/main" val="173858581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OSEP 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6D53A-FEC1-4E25-A2A6-4D10945FC26B}"/>
              </a:ext>
            </a:extLst>
          </p:cNvPr>
          <p:cNvSpPr>
            <a:spLocks noGrp="1"/>
          </p:cNvSpPr>
          <p:nvPr>
            <p:ph type="title" hasCustomPrompt="1"/>
          </p:nvPr>
        </p:nvSpPr>
        <p:spPr bwMode="gray">
          <a:xfrm>
            <a:off x="831850" y="1709739"/>
            <a:ext cx="10515600" cy="1719262"/>
          </a:xfrm>
          <a:prstGeom prst="rect">
            <a:avLst/>
          </a:prstGeom>
        </p:spPr>
        <p:txBody>
          <a:bodyPr anchor="b"/>
          <a:lstStyle>
            <a:lvl1pPr>
              <a:defRPr sz="4400">
                <a:solidFill>
                  <a:srgbClr val="345065"/>
                </a:solidFill>
              </a:defRPr>
            </a:lvl1pPr>
          </a:lstStyle>
          <a:p>
            <a:r>
              <a:rPr lang="en-US"/>
              <a:t>Click to edit Sub-Section title</a:t>
            </a:r>
          </a:p>
        </p:txBody>
      </p:sp>
      <p:sp>
        <p:nvSpPr>
          <p:cNvPr id="8" name="Slide Number Placeholder 5" descr="Slide number">
            <a:extLst>
              <a:ext uri="{FF2B5EF4-FFF2-40B4-BE49-F238E27FC236}">
                <a16:creationId xmlns:a16="http://schemas.microsoft.com/office/drawing/2014/main" id="{7806AD7D-BFE9-414B-A614-F152C75AEBF6}"/>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3" name="Text Placeholder 2">
            <a:extLst>
              <a:ext uri="{FF2B5EF4-FFF2-40B4-BE49-F238E27FC236}">
                <a16:creationId xmlns:a16="http://schemas.microsoft.com/office/drawing/2014/main" id="{C5E2D17F-89F4-403A-9B65-20F1F0EA63AB}"/>
              </a:ext>
            </a:extLst>
          </p:cNvPr>
          <p:cNvSpPr>
            <a:spLocks noGrp="1"/>
          </p:cNvSpPr>
          <p:nvPr>
            <p:ph type="body" idx="1" hasCustomPrompt="1"/>
          </p:nvPr>
        </p:nvSpPr>
        <p:spPr>
          <a:xfrm>
            <a:off x="831850" y="3657599"/>
            <a:ext cx="10515600" cy="2432051"/>
          </a:xfrm>
          <a:prstGeom prst="rect">
            <a:avLst/>
          </a:prstGeom>
        </p:spPr>
        <p:txBody>
          <a:bodyPr lIns="0" tIns="45720" rIns="0"/>
          <a:lstStyle>
            <a:lvl1pPr marL="0" indent="0">
              <a:buNone/>
              <a:defRPr sz="2400">
                <a:solidFill>
                  <a:srgbClr val="2CA34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Sub-Section subtitle</a:t>
            </a:r>
          </a:p>
        </p:txBody>
      </p:sp>
    </p:spTree>
    <p:extLst>
      <p:ext uri="{BB962C8B-B14F-4D97-AF65-F5344CB8AC3E}">
        <p14:creationId xmlns:p14="http://schemas.microsoft.com/office/powerpoint/2010/main" val="396346267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SEP Two Conten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4A52A0B-E7A9-42D3-8330-4705100E16F1}"/>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a:t>Click to edit title: Two Content</a:t>
            </a:r>
          </a:p>
        </p:txBody>
      </p:sp>
      <p:sp>
        <p:nvSpPr>
          <p:cNvPr id="9" name="Slide Number Placeholder 5" descr="Slide number">
            <a:extLst>
              <a:ext uri="{FF2B5EF4-FFF2-40B4-BE49-F238E27FC236}">
                <a16:creationId xmlns:a16="http://schemas.microsoft.com/office/drawing/2014/main" id="{2ED77C1F-80C1-4923-B2AF-605F242C8A14}"/>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3" name="Content Placeholder 2">
            <a:extLst>
              <a:ext uri="{FF2B5EF4-FFF2-40B4-BE49-F238E27FC236}">
                <a16:creationId xmlns:a16="http://schemas.microsoft.com/office/drawing/2014/main" id="{7FF60ADA-4614-45E3-A5BF-95629D7B64E6}"/>
              </a:ext>
            </a:extLst>
          </p:cNvPr>
          <p:cNvSpPr>
            <a:spLocks noGrp="1"/>
          </p:cNvSpPr>
          <p:nvPr>
            <p:ph sz="half" idx="1" hasCustomPrompt="1"/>
          </p:nvPr>
        </p:nvSpPr>
        <p:spPr>
          <a:xfrm>
            <a:off x="638175" y="1143001"/>
            <a:ext cx="5381625" cy="4572000"/>
          </a:xfrm>
          <a:prstGeom prst="rect">
            <a:avLst/>
          </a:prstGeo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Content 1</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CCE599-7CBD-44DC-8DFC-6C6FAC6A3DD0}"/>
              </a:ext>
            </a:extLst>
          </p:cNvPr>
          <p:cNvSpPr>
            <a:spLocks noGrp="1"/>
          </p:cNvSpPr>
          <p:nvPr>
            <p:ph sz="half" idx="2" hasCustomPrompt="1"/>
          </p:nvPr>
        </p:nvSpPr>
        <p:spPr>
          <a:xfrm>
            <a:off x="6172200" y="1143001"/>
            <a:ext cx="5410200" cy="4572000"/>
          </a:xfrm>
          <a:prstGeom prst="rect">
            <a:avLst/>
          </a:prstGeo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Content 2</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872844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OSEP Comparison">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EC7F6BC6-0A85-4C6D-B20F-0B41C7D177A7}"/>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a:t>Click to edit title: Comparison</a:t>
            </a:r>
          </a:p>
        </p:txBody>
      </p:sp>
      <p:sp>
        <p:nvSpPr>
          <p:cNvPr id="11" name="Slide Number Placeholder 5" descr="Slide number">
            <a:extLst>
              <a:ext uri="{FF2B5EF4-FFF2-40B4-BE49-F238E27FC236}">
                <a16:creationId xmlns:a16="http://schemas.microsoft.com/office/drawing/2014/main" id="{9598033F-3D57-4969-A39A-2525ADCE1D04}"/>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3" name="Text Placeholder 2">
            <a:extLst>
              <a:ext uri="{FF2B5EF4-FFF2-40B4-BE49-F238E27FC236}">
                <a16:creationId xmlns:a16="http://schemas.microsoft.com/office/drawing/2014/main" id="{A97943C8-2E58-46B7-BB78-69936D29A657}"/>
              </a:ext>
            </a:extLst>
          </p:cNvPr>
          <p:cNvSpPr>
            <a:spLocks noGrp="1"/>
          </p:cNvSpPr>
          <p:nvPr>
            <p:ph type="body" idx="1" hasCustomPrompt="1"/>
          </p:nvPr>
        </p:nvSpPr>
        <p:spPr>
          <a:xfrm>
            <a:off x="638176" y="1167905"/>
            <a:ext cx="5357812"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Comparison 1 head</a:t>
            </a:r>
          </a:p>
        </p:txBody>
      </p:sp>
      <p:sp>
        <p:nvSpPr>
          <p:cNvPr id="4" name="Content Placeholder 3">
            <a:extLst>
              <a:ext uri="{FF2B5EF4-FFF2-40B4-BE49-F238E27FC236}">
                <a16:creationId xmlns:a16="http://schemas.microsoft.com/office/drawing/2014/main" id="{EFDA34BC-A09D-42A2-BEE6-A2169B3B5448}"/>
              </a:ext>
            </a:extLst>
          </p:cNvPr>
          <p:cNvSpPr>
            <a:spLocks noGrp="1"/>
          </p:cNvSpPr>
          <p:nvPr>
            <p:ph sz="half" idx="2" hasCustomPrompt="1"/>
          </p:nvPr>
        </p:nvSpPr>
        <p:spPr>
          <a:xfrm>
            <a:off x="638176" y="1991817"/>
            <a:ext cx="5357812" cy="3684588"/>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a:t>Click to edit Comparison 1 text</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C18036-3872-4576-9EA7-9CC17CDC1A02}"/>
              </a:ext>
            </a:extLst>
          </p:cNvPr>
          <p:cNvSpPr>
            <a:spLocks noGrp="1"/>
          </p:cNvSpPr>
          <p:nvPr>
            <p:ph type="body" sz="quarter" idx="3" hasCustomPrompt="1"/>
          </p:nvPr>
        </p:nvSpPr>
        <p:spPr>
          <a:xfrm>
            <a:off x="6170612" y="1167905"/>
            <a:ext cx="5411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Comparison 2 head</a:t>
            </a:r>
          </a:p>
        </p:txBody>
      </p:sp>
      <p:sp>
        <p:nvSpPr>
          <p:cNvPr id="6" name="Content Placeholder 5">
            <a:extLst>
              <a:ext uri="{FF2B5EF4-FFF2-40B4-BE49-F238E27FC236}">
                <a16:creationId xmlns:a16="http://schemas.microsoft.com/office/drawing/2014/main" id="{B37A7CF3-F993-4581-A10C-4E3B2216D440}"/>
              </a:ext>
            </a:extLst>
          </p:cNvPr>
          <p:cNvSpPr>
            <a:spLocks noGrp="1"/>
          </p:cNvSpPr>
          <p:nvPr>
            <p:ph sz="quarter" idx="4" hasCustomPrompt="1"/>
          </p:nvPr>
        </p:nvSpPr>
        <p:spPr>
          <a:xfrm>
            <a:off x="6170612" y="1991817"/>
            <a:ext cx="5411788" cy="3684588"/>
          </a:xfrm>
          <a:prstGeom prst="rect">
            <a:avLst/>
          </a:prstGeom>
        </p:spPr>
        <p:txBody>
          <a:bodyPr/>
          <a:lstStyle>
            <a:lvl1pPr>
              <a:defRPr sz="2400"/>
            </a:lvl1pPr>
            <a:lvl2pPr>
              <a:defRPr sz="2000"/>
            </a:lvl2pPr>
            <a:lvl3pPr>
              <a:defRPr sz="1800"/>
            </a:lvl3pPr>
            <a:lvl4pPr>
              <a:defRPr sz="1600"/>
            </a:lvl4pPr>
            <a:lvl5pPr>
              <a:defRPr sz="1600"/>
            </a:lvl5pPr>
          </a:lstStyle>
          <a:p>
            <a:pPr lvl="0"/>
            <a:r>
              <a:rPr lang="en-US"/>
              <a:t>Click to edit Comparison 2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609079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OSEP Title Only">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38FDDEB1-0D88-4419-8F6A-851C52DF9E9F}"/>
              </a:ext>
            </a:extLst>
          </p:cNvPr>
          <p:cNvSpPr>
            <a:spLocks noGrp="1"/>
          </p:cNvSpPr>
          <p:nvPr>
            <p:ph type="title" hasCustomPrompt="1"/>
          </p:nvPr>
        </p:nvSpPr>
        <p:spPr>
          <a:xfrm>
            <a:off x="638175" y="0"/>
            <a:ext cx="10944225" cy="672111"/>
          </a:xfrm>
          <a:prstGeom prst="rect">
            <a:avLst/>
          </a:prstGeom>
          <a:effectLst/>
        </p:spPr>
        <p:txBody>
          <a:bodyPr vert="horz" lIns="0" tIns="0" rIns="0" bIns="0" rtlCol="0" anchor="b">
            <a:noAutofit/>
          </a:bodyPr>
          <a:lstStyle>
            <a:lvl1pPr>
              <a:defRPr/>
            </a:lvl1pPr>
          </a:lstStyle>
          <a:p>
            <a:r>
              <a:rPr lang="en-US"/>
              <a:t>Click to edit title: Blank Slide</a:t>
            </a:r>
          </a:p>
        </p:txBody>
      </p:sp>
      <p:sp>
        <p:nvSpPr>
          <p:cNvPr id="7" name="Slide Number Placeholder 5" descr="Slide number">
            <a:extLst>
              <a:ext uri="{FF2B5EF4-FFF2-40B4-BE49-F238E27FC236}">
                <a16:creationId xmlns:a16="http://schemas.microsoft.com/office/drawing/2014/main" id="{4D9458F7-9707-486D-A49C-16642C40ED39}"/>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Tree>
    <p:extLst>
      <p:ext uri="{BB962C8B-B14F-4D97-AF65-F5344CB8AC3E}">
        <p14:creationId xmlns:p14="http://schemas.microsoft.com/office/powerpoint/2010/main" val="14325299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OSEP Blank">
    <p:spTree>
      <p:nvGrpSpPr>
        <p:cNvPr id="1" name=""/>
        <p:cNvGrpSpPr/>
        <p:nvPr/>
      </p:nvGrpSpPr>
      <p:grpSpPr>
        <a:xfrm>
          <a:off x="0" y="0"/>
          <a:ext cx="0" cy="0"/>
          <a:chOff x="0" y="0"/>
          <a:chExt cx="0" cy="0"/>
        </a:xfrm>
      </p:grpSpPr>
      <p:sp>
        <p:nvSpPr>
          <p:cNvPr id="6" name="Slide Number Placeholder 5" descr="Slide number">
            <a:extLst>
              <a:ext uri="{FF2B5EF4-FFF2-40B4-BE49-F238E27FC236}">
                <a16:creationId xmlns:a16="http://schemas.microsoft.com/office/drawing/2014/main" id="{4AF364BE-B342-4A94-9B81-AE140878C62F}"/>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Tree>
    <p:extLst>
      <p:ext uri="{BB962C8B-B14F-4D97-AF65-F5344CB8AC3E}">
        <p14:creationId xmlns:p14="http://schemas.microsoft.com/office/powerpoint/2010/main" val="173911678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OSEP 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BA1B-640C-49F2-028C-59FF1825A5CE}"/>
              </a:ext>
            </a:extLst>
          </p:cNvPr>
          <p:cNvSpPr>
            <a:spLocks noGrp="1"/>
          </p:cNvSpPr>
          <p:nvPr>
            <p:ph type="title" hasCustomPrompt="1"/>
          </p:nvPr>
        </p:nvSpPr>
        <p:spPr/>
        <p:txBody>
          <a:bodyPr/>
          <a:lstStyle/>
          <a:p>
            <a:pPr lvl="0"/>
            <a:r>
              <a:rPr lang="en-US"/>
              <a:t>Click to edit Title: Caption and Content</a:t>
            </a:r>
          </a:p>
        </p:txBody>
      </p:sp>
      <p:sp>
        <p:nvSpPr>
          <p:cNvPr id="10" name="Slide Number Placeholder 5" descr="Slide number">
            <a:extLst>
              <a:ext uri="{FF2B5EF4-FFF2-40B4-BE49-F238E27FC236}">
                <a16:creationId xmlns:a16="http://schemas.microsoft.com/office/drawing/2014/main" id="{2AD3A5EF-E03C-426C-8D47-77888598FC73}"/>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4" name="Text Placeholder 3">
            <a:extLst>
              <a:ext uri="{FF2B5EF4-FFF2-40B4-BE49-F238E27FC236}">
                <a16:creationId xmlns:a16="http://schemas.microsoft.com/office/drawing/2014/main" id="{E2EA7CFC-5AFD-449A-AA6A-E3A1B413E74D}"/>
              </a:ext>
            </a:extLst>
          </p:cNvPr>
          <p:cNvSpPr>
            <a:spLocks noGrp="1"/>
          </p:cNvSpPr>
          <p:nvPr>
            <p:ph type="body" sz="half" idx="2" hasCustomPrompt="1"/>
          </p:nvPr>
        </p:nvSpPr>
        <p:spPr>
          <a:xfrm>
            <a:off x="638176" y="1143000"/>
            <a:ext cx="2714624" cy="4725988"/>
          </a:xfrm>
          <a:prstGeom prst="rect">
            <a:avLst/>
          </a:prstGeom>
        </p:spPr>
        <p:txBody>
          <a:bodyPr>
            <a:normAutofit/>
          </a:bodyPr>
          <a:lstStyle>
            <a:lvl1pPr marL="0" indent="0">
              <a:buNone/>
              <a:defRPr sz="1800">
                <a:solidFill>
                  <a:srgbClr val="375A7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Caption</a:t>
            </a:r>
          </a:p>
        </p:txBody>
      </p:sp>
      <p:sp>
        <p:nvSpPr>
          <p:cNvPr id="3" name="Content Placeholder 2">
            <a:extLst>
              <a:ext uri="{FF2B5EF4-FFF2-40B4-BE49-F238E27FC236}">
                <a16:creationId xmlns:a16="http://schemas.microsoft.com/office/drawing/2014/main" id="{2FAA3630-DA43-46D5-941C-DEA5A942F880}"/>
              </a:ext>
            </a:extLst>
          </p:cNvPr>
          <p:cNvSpPr>
            <a:spLocks noGrp="1"/>
          </p:cNvSpPr>
          <p:nvPr>
            <p:ph idx="1" hasCustomPrompt="1"/>
          </p:nvPr>
        </p:nvSpPr>
        <p:spPr>
          <a:xfrm>
            <a:off x="3810000" y="1143000"/>
            <a:ext cx="7545388" cy="4718050"/>
          </a:xfrm>
          <a:prstGeom prst="rect">
            <a:avLst/>
          </a:prstGeom>
        </p:spPr>
        <p:txBody>
          <a:bodyPr/>
          <a:lstStyle>
            <a:lvl1pPr marL="457200" indent="-457200">
              <a:buClr>
                <a:srgbClr val="2CA34E"/>
              </a:buClr>
              <a:defRPr sz="3200"/>
            </a:lvl1pPr>
            <a:lvl2pPr marL="685800" indent="-228600">
              <a:buClr>
                <a:srgbClr val="2CA34E"/>
              </a:buClr>
              <a:defRPr sz="2800"/>
            </a:lvl2pPr>
            <a:lvl3pPr>
              <a:buClr>
                <a:srgbClr val="2CA34E"/>
              </a:buClr>
              <a:defRPr sz="2400"/>
            </a:lvl3pPr>
            <a:lvl4pPr>
              <a:buClr>
                <a:srgbClr val="2CA34E"/>
              </a:buClr>
              <a:defRPr sz="2000"/>
            </a:lvl4pPr>
            <a:lvl5pPr>
              <a:buClr>
                <a:srgbClr val="2CA34E"/>
              </a:buClr>
              <a:defRPr sz="2000"/>
            </a:lvl5pPr>
            <a:lvl6pPr>
              <a:defRPr sz="2000"/>
            </a:lvl6pPr>
            <a:lvl7pPr>
              <a:defRPr sz="2000"/>
            </a:lvl7pPr>
            <a:lvl8pPr>
              <a:defRPr sz="2000"/>
            </a:lvl8pPr>
            <a:lvl9pPr>
              <a:defRPr sz="2000"/>
            </a:lvl9pPr>
          </a:lstStyle>
          <a:p>
            <a:pPr lvl="0"/>
            <a:r>
              <a:rPr lang="en-US"/>
              <a:t>Click to edit Content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719695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OSEP 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B089B-8474-4A9D-81FB-4014BB9F3C06}"/>
              </a:ext>
            </a:extLst>
          </p:cNvPr>
          <p:cNvSpPr>
            <a:spLocks noGrp="1"/>
          </p:cNvSpPr>
          <p:nvPr>
            <p:ph type="title" hasCustomPrompt="1"/>
          </p:nvPr>
        </p:nvSpPr>
        <p:spPr bwMode="gray">
          <a:xfrm>
            <a:off x="839788" y="987424"/>
            <a:ext cx="3932237" cy="1069975"/>
          </a:xfrm>
          <a:prstGeom prst="rect">
            <a:avLst/>
          </a:prstGeom>
        </p:spPr>
        <p:txBody>
          <a:bodyPr anchor="b"/>
          <a:lstStyle>
            <a:lvl1pPr>
              <a:defRPr sz="3200">
                <a:solidFill>
                  <a:srgbClr val="2C506A"/>
                </a:solidFill>
              </a:defRPr>
            </a:lvl1pPr>
          </a:lstStyle>
          <a:p>
            <a:r>
              <a:rPr lang="en-US"/>
              <a:t>Click edit Master title style</a:t>
            </a:r>
          </a:p>
        </p:txBody>
      </p:sp>
      <p:sp>
        <p:nvSpPr>
          <p:cNvPr id="9" name="Slide Number Placeholder 5" descr="Slide number">
            <a:extLst>
              <a:ext uri="{FF2B5EF4-FFF2-40B4-BE49-F238E27FC236}">
                <a16:creationId xmlns:a16="http://schemas.microsoft.com/office/drawing/2014/main" id="{286CC856-5F3B-4541-B8B4-E7AF35261008}"/>
              </a:ext>
            </a:extLst>
          </p:cNvPr>
          <p:cNvSpPr txBox="1">
            <a:spLocks/>
          </p:cNvSpPr>
          <p:nvPr/>
        </p:nvSpPr>
        <p:spPr bwMode="white">
          <a:xfrm>
            <a:off x="-3359" y="6172200"/>
            <a:ext cx="654148" cy="685800"/>
          </a:xfrm>
          <a:prstGeom prst="rect">
            <a:avLst/>
          </a:prstGeom>
        </p:spPr>
        <p:txBody>
          <a:bodyPr vert="horz" lIns="91440" tIns="45720" rIns="91440" bIns="45720" rtlCol="0" anchor="ctr"/>
          <a:lstStyle>
            <a:defPPr>
              <a:defRPr lang="en-US"/>
            </a:defPPr>
            <a:lvl1pPr marL="0" algn="ctr" defTabSz="457200" rtl="0" eaLnBrk="1" latinLnBrk="0" hangingPunct="1">
              <a:defRPr sz="1400" b="1" i="0" kern="120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02111984F565}" type="slidenum">
              <a:rPr lang="en-US" smtClean="0"/>
              <a:pPr/>
              <a:t>‹#›</a:t>
            </a:fld>
            <a:endParaRPr lang="en-US"/>
          </a:p>
        </p:txBody>
      </p:sp>
      <p:sp>
        <p:nvSpPr>
          <p:cNvPr id="4" name="Text Placeholder 3">
            <a:extLst>
              <a:ext uri="{FF2B5EF4-FFF2-40B4-BE49-F238E27FC236}">
                <a16:creationId xmlns:a16="http://schemas.microsoft.com/office/drawing/2014/main" id="{33BA6967-2DC3-4055-96A7-39B922A326B5}"/>
              </a:ext>
            </a:extLst>
          </p:cNvPr>
          <p:cNvSpPr>
            <a:spLocks noGrp="1"/>
          </p:cNvSpPr>
          <p:nvPr>
            <p:ph type="body" sz="half" idx="2" hasCustomPrompt="1"/>
          </p:nvPr>
        </p:nvSpPr>
        <p:spPr bwMode="gray">
          <a:xfrm>
            <a:off x="839788" y="2286000"/>
            <a:ext cx="3932237" cy="3582988"/>
          </a:xfrm>
          <a:prstGeom prst="rect">
            <a:avLst/>
          </a:prstGeom>
        </p:spPr>
        <p:txBody>
          <a:bodyPr>
            <a:normAutofit/>
          </a:bodyPr>
          <a:lstStyle>
            <a:lvl1pPr marL="0" indent="0">
              <a:buNone/>
              <a:defRPr sz="1800">
                <a:solidFill>
                  <a:srgbClr val="2D870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Caption text</a:t>
            </a:r>
          </a:p>
        </p:txBody>
      </p:sp>
      <p:sp>
        <p:nvSpPr>
          <p:cNvPr id="3" name="Picture Placeholder 2">
            <a:extLst>
              <a:ext uri="{FF2B5EF4-FFF2-40B4-BE49-F238E27FC236}">
                <a16:creationId xmlns:a16="http://schemas.microsoft.com/office/drawing/2014/main" id="{2779BEC0-E3C9-428E-A09E-7E38D7E17B37}"/>
              </a:ext>
            </a:extLst>
          </p:cNvPr>
          <p:cNvSpPr>
            <a:spLocks noGrp="1"/>
          </p:cNvSpPr>
          <p:nvPr>
            <p:ph type="pic" idx="1"/>
          </p:nvPr>
        </p:nvSpPr>
        <p:spPr bwMode="gray">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73182558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OSEP End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E7388-91A7-4A33-96B0-6E59040A5A50}"/>
              </a:ext>
              <a:ext uri="{C183D7F6-B498-43B3-948B-1728B52AA6E4}">
                <adec:decorative xmlns:adec="http://schemas.microsoft.com/office/drawing/2017/decorative" val="1"/>
              </a:ext>
            </a:extLst>
          </p:cNvPr>
          <p:cNvPicPr>
            <a:picLocks noChangeAspect="1"/>
          </p:cNvPicPr>
          <p:nvPr/>
        </p:nvPicPr>
        <p:blipFill>
          <a:blip r:embed="rId2">
            <a:alphaModFix amt="20000"/>
          </a:blip>
          <a:stretch>
            <a:fillRect/>
          </a:stretch>
        </p:blipFill>
        <p:spPr>
          <a:xfrm>
            <a:off x="3806621" y="1143000"/>
            <a:ext cx="4578759" cy="4572000"/>
          </a:xfrm>
          <a:prstGeom prst="rect">
            <a:avLst/>
          </a:prstGeom>
        </p:spPr>
      </p:pic>
      <p:sp>
        <p:nvSpPr>
          <p:cNvPr id="11" name="Slide Number Placeholder 5" descr="Slide number">
            <a:extLst>
              <a:ext uri="{FF2B5EF4-FFF2-40B4-BE49-F238E27FC236}">
                <a16:creationId xmlns:a16="http://schemas.microsoft.com/office/drawing/2014/main" id="{387F6CA9-995E-481A-8042-32332D351367}"/>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a:p>
        </p:txBody>
      </p:sp>
      <p:sp>
        <p:nvSpPr>
          <p:cNvPr id="3" name="TextBox 2">
            <a:extLst>
              <a:ext uri="{FF2B5EF4-FFF2-40B4-BE49-F238E27FC236}">
                <a16:creationId xmlns:a16="http://schemas.microsoft.com/office/drawing/2014/main" id="{EF6E18A5-FF83-466F-AAEB-502A8675691F}"/>
              </a:ext>
            </a:extLst>
          </p:cNvPr>
          <p:cNvSpPr txBox="1"/>
          <p:nvPr/>
        </p:nvSpPr>
        <p:spPr bwMode="gray">
          <a:xfrm>
            <a:off x="580767" y="2286000"/>
            <a:ext cx="10972800" cy="1107996"/>
          </a:xfrm>
          <a:prstGeom prst="rect">
            <a:avLst/>
          </a:prstGeom>
          <a:noFill/>
        </p:spPr>
        <p:txBody>
          <a:bodyPr wrap="square" rtlCol="0" anchor="b">
            <a:spAutoFit/>
          </a:bodyPr>
          <a:lstStyle/>
          <a:p>
            <a:pPr algn="ctr"/>
            <a:r>
              <a:rPr lang="en-US" sz="6600">
                <a:solidFill>
                  <a:srgbClr val="2D8700"/>
                </a:solidFill>
                <a:latin typeface="Century Gothic" panose="020B0502020202020204" pitchFamily="34" charset="0"/>
              </a:rPr>
              <a:t>OSEP</a:t>
            </a:r>
          </a:p>
        </p:txBody>
      </p:sp>
      <p:sp>
        <p:nvSpPr>
          <p:cNvPr id="2" name="TextBox 1">
            <a:extLst>
              <a:ext uri="{FF2B5EF4-FFF2-40B4-BE49-F238E27FC236}">
                <a16:creationId xmlns:a16="http://schemas.microsoft.com/office/drawing/2014/main" id="{6652472D-2C37-4839-80EA-30713C149CA2}"/>
              </a:ext>
            </a:extLst>
          </p:cNvPr>
          <p:cNvSpPr txBox="1"/>
          <p:nvPr/>
        </p:nvSpPr>
        <p:spPr bwMode="gray">
          <a:xfrm>
            <a:off x="580767" y="3429000"/>
            <a:ext cx="10972800"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1200"/>
              </a:spcBef>
              <a:spcAft>
                <a:spcPts val="0"/>
              </a:spcAft>
              <a:buClrTx/>
              <a:buSzTx/>
              <a:buFontTx/>
              <a:buNone/>
              <a:tabLst/>
              <a:defRPr/>
            </a:pPr>
            <a:r>
              <a:rPr lang="en-US" sz="2400" cap="small" baseline="0">
                <a:solidFill>
                  <a:srgbClr val="2C506A"/>
                </a:solidFill>
                <a:latin typeface="Century Gothic" panose="020B0502020202020204" pitchFamily="34" charset="0"/>
              </a:rPr>
              <a:t>Office of Special Education Programs</a:t>
            </a:r>
          </a:p>
          <a:p>
            <a:pPr algn="ctr">
              <a:spcBef>
                <a:spcPts val="600"/>
              </a:spcBef>
            </a:pPr>
            <a:r>
              <a:rPr lang="en-US" sz="1800" cap="small" baseline="0">
                <a:solidFill>
                  <a:srgbClr val="2C506A"/>
                </a:solidFill>
                <a:latin typeface="Century Gothic" panose="020B0502020202020204" pitchFamily="34" charset="0"/>
              </a:rPr>
              <a:t>Office of Special Education and Rehabilitative Services</a:t>
            </a:r>
          </a:p>
          <a:p>
            <a:pPr algn="ctr">
              <a:spcBef>
                <a:spcPts val="600"/>
              </a:spcBef>
            </a:pPr>
            <a:r>
              <a:rPr lang="en-US" sz="1800" cap="small" baseline="0">
                <a:solidFill>
                  <a:srgbClr val="2C506A"/>
                </a:solidFill>
                <a:latin typeface="Century Gothic" panose="020B0502020202020204" pitchFamily="34" charset="0"/>
              </a:rPr>
              <a:t>U.S. Department of Education</a:t>
            </a:r>
          </a:p>
        </p:txBody>
      </p:sp>
    </p:spTree>
    <p:extLst>
      <p:ext uri="{BB962C8B-B14F-4D97-AF65-F5344CB8AC3E}">
        <p14:creationId xmlns:p14="http://schemas.microsoft.com/office/powerpoint/2010/main" val="312919425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OSEP End Slide, Link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E7388-91A7-4A33-96B0-6E59040A5A50}"/>
              </a:ext>
              <a:ext uri="{C183D7F6-B498-43B3-948B-1728B52AA6E4}">
                <adec:decorative xmlns:adec="http://schemas.microsoft.com/office/drawing/2017/decorative" val="1"/>
              </a:ext>
            </a:extLst>
          </p:cNvPr>
          <p:cNvPicPr>
            <a:picLocks noChangeAspect="1"/>
          </p:cNvPicPr>
          <p:nvPr/>
        </p:nvPicPr>
        <p:blipFill>
          <a:blip r:embed="rId2">
            <a:alphaModFix amt="20000"/>
          </a:blip>
          <a:stretch>
            <a:fillRect/>
          </a:stretch>
        </p:blipFill>
        <p:spPr>
          <a:xfrm>
            <a:off x="3806621" y="1143000"/>
            <a:ext cx="4578759" cy="4572000"/>
          </a:xfrm>
          <a:prstGeom prst="rect">
            <a:avLst/>
          </a:prstGeom>
        </p:spPr>
      </p:pic>
      <p:sp>
        <p:nvSpPr>
          <p:cNvPr id="11" name="Slide Number Placeholder 5" descr="Slide number">
            <a:extLst>
              <a:ext uri="{FF2B5EF4-FFF2-40B4-BE49-F238E27FC236}">
                <a16:creationId xmlns:a16="http://schemas.microsoft.com/office/drawing/2014/main" id="{387F6CA9-995E-481A-8042-32332D351367}"/>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a:p>
        </p:txBody>
      </p:sp>
      <p:sp>
        <p:nvSpPr>
          <p:cNvPr id="3" name="TextBox 2">
            <a:extLst>
              <a:ext uri="{FF2B5EF4-FFF2-40B4-BE49-F238E27FC236}">
                <a16:creationId xmlns:a16="http://schemas.microsoft.com/office/drawing/2014/main" id="{EF6E18A5-FF83-466F-AAEB-502A8675691F}"/>
              </a:ext>
            </a:extLst>
          </p:cNvPr>
          <p:cNvSpPr txBox="1"/>
          <p:nvPr/>
        </p:nvSpPr>
        <p:spPr bwMode="gray">
          <a:xfrm>
            <a:off x="595183" y="2286000"/>
            <a:ext cx="10972800" cy="1107996"/>
          </a:xfrm>
          <a:prstGeom prst="rect">
            <a:avLst/>
          </a:prstGeom>
          <a:noFill/>
        </p:spPr>
        <p:txBody>
          <a:bodyPr wrap="square" rtlCol="0" anchor="b">
            <a:spAutoFit/>
          </a:bodyPr>
          <a:lstStyle/>
          <a:p>
            <a:pPr algn="ctr"/>
            <a:r>
              <a:rPr lang="en-US" sz="6600">
                <a:solidFill>
                  <a:srgbClr val="2D8700"/>
                </a:solidFill>
                <a:latin typeface="Century Gothic" panose="020B0502020202020204" pitchFamily="34" charset="0"/>
              </a:rPr>
              <a:t>OSEP</a:t>
            </a:r>
          </a:p>
        </p:txBody>
      </p:sp>
      <p:sp>
        <p:nvSpPr>
          <p:cNvPr id="9" name="TextBox 8">
            <a:extLst>
              <a:ext uri="{FF2B5EF4-FFF2-40B4-BE49-F238E27FC236}">
                <a16:creationId xmlns:a16="http://schemas.microsoft.com/office/drawing/2014/main" id="{534AA617-C9A8-41E8-8354-6B52BEE9BBD7}"/>
              </a:ext>
            </a:extLst>
          </p:cNvPr>
          <p:cNvSpPr txBox="1"/>
          <p:nvPr/>
        </p:nvSpPr>
        <p:spPr bwMode="gray">
          <a:xfrm>
            <a:off x="595183" y="3429000"/>
            <a:ext cx="10972800"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1200"/>
              </a:spcBef>
              <a:spcAft>
                <a:spcPts val="0"/>
              </a:spcAft>
              <a:buClrTx/>
              <a:buSzTx/>
              <a:buFontTx/>
              <a:buNone/>
              <a:tabLst/>
              <a:defRPr/>
            </a:pPr>
            <a:r>
              <a:rPr lang="en-US" sz="2400" cap="small" baseline="0">
                <a:solidFill>
                  <a:srgbClr val="2C506A"/>
                </a:solidFill>
                <a:latin typeface="Century Gothic" panose="020B0502020202020204" pitchFamily="34" charset="0"/>
              </a:rPr>
              <a:t>Office of Special Education Programs</a:t>
            </a:r>
          </a:p>
          <a:p>
            <a:pPr algn="ctr">
              <a:spcBef>
                <a:spcPts val="600"/>
              </a:spcBef>
            </a:pPr>
            <a:r>
              <a:rPr lang="en-US" sz="1800" cap="small" baseline="0">
                <a:solidFill>
                  <a:srgbClr val="2C506A"/>
                </a:solidFill>
                <a:latin typeface="Century Gothic" panose="020B0502020202020204" pitchFamily="34" charset="0"/>
              </a:rPr>
              <a:t>Office of Special Education and Rehabilitative Services</a:t>
            </a:r>
          </a:p>
          <a:p>
            <a:pPr algn="ctr">
              <a:spcBef>
                <a:spcPts val="600"/>
              </a:spcBef>
            </a:pPr>
            <a:r>
              <a:rPr lang="en-US" sz="1800" cap="small" baseline="0">
                <a:solidFill>
                  <a:srgbClr val="2C506A"/>
                </a:solidFill>
                <a:latin typeface="Century Gothic" panose="020B0502020202020204" pitchFamily="34" charset="0"/>
              </a:rPr>
              <a:t>U.S. Department of Education</a:t>
            </a:r>
          </a:p>
        </p:txBody>
      </p:sp>
      <p:sp>
        <p:nvSpPr>
          <p:cNvPr id="4" name="TextBox 3">
            <a:extLst>
              <a:ext uri="{FF2B5EF4-FFF2-40B4-BE49-F238E27FC236}">
                <a16:creationId xmlns:a16="http://schemas.microsoft.com/office/drawing/2014/main" id="{5DAE739A-8E85-4E4A-9F6B-6E1070A2EFA6}"/>
              </a:ext>
            </a:extLst>
          </p:cNvPr>
          <p:cNvSpPr txBox="1"/>
          <p:nvPr/>
        </p:nvSpPr>
        <p:spPr bwMode="gray">
          <a:xfrm>
            <a:off x="615778" y="4838708"/>
            <a:ext cx="10931610" cy="1184940"/>
          </a:xfrm>
          <a:prstGeom prst="rect">
            <a:avLst/>
          </a:prstGeom>
          <a:noFill/>
        </p:spPr>
        <p:txBody>
          <a:bodyPr wrap="square" rtlCol="0" anchor="ctr" anchorCtr="0">
            <a:spAutoFit/>
          </a:bodyPr>
          <a:lstStyle/>
          <a:p>
            <a:pPr marL="0" indent="0" algn="l">
              <a:lnSpc>
                <a:spcPct val="100000"/>
              </a:lnSpc>
              <a:spcBef>
                <a:spcPts val="1200"/>
              </a:spcBef>
              <a:buNone/>
              <a:tabLst>
                <a:tab pos="4799013" algn="r"/>
                <a:tab pos="5033963" algn="l"/>
              </a:tabLst>
            </a:pPr>
            <a:r>
              <a:rPr lang="en-US" sz="1400" b="1">
                <a:solidFill>
                  <a:srgbClr val="345065"/>
                </a:solidFill>
                <a:latin typeface="Century Gothic" panose="020B0502020202020204" pitchFamily="34" charset="0"/>
              </a:rPr>
              <a:t>	</a:t>
            </a:r>
            <a:r>
              <a:rPr lang="en-US" sz="1400" b="1">
                <a:solidFill>
                  <a:srgbClr val="215070"/>
                </a:solidFill>
                <a:latin typeface="Century Gothic" panose="020B0502020202020204" pitchFamily="34" charset="0"/>
              </a:rPr>
              <a:t>Home:</a:t>
            </a:r>
            <a:r>
              <a:rPr lang="en-US" sz="1400">
                <a:solidFill>
                  <a:srgbClr val="215070"/>
                </a:solidFill>
                <a:latin typeface="Century Gothic" panose="020B0502020202020204" pitchFamily="34" charset="0"/>
              </a:rPr>
              <a:t>	www.ed.gov/osers/osep</a:t>
            </a:r>
          </a:p>
          <a:p>
            <a:pPr marL="0" indent="0" algn="l">
              <a:lnSpc>
                <a:spcPct val="100000"/>
              </a:lnSpc>
              <a:spcBef>
                <a:spcPts val="600"/>
              </a:spcBef>
              <a:buNone/>
              <a:tabLst>
                <a:tab pos="4799013" algn="r"/>
                <a:tab pos="5033963" algn="l"/>
              </a:tabLst>
            </a:pPr>
            <a:r>
              <a:rPr lang="en-US" sz="1400">
                <a:solidFill>
                  <a:srgbClr val="215070"/>
                </a:solidFill>
                <a:latin typeface="Century Gothic" panose="020B0502020202020204" pitchFamily="34" charset="0"/>
              </a:rPr>
              <a:t>	</a:t>
            </a:r>
            <a:r>
              <a:rPr lang="en-US" sz="1400" b="1">
                <a:solidFill>
                  <a:srgbClr val="215070"/>
                </a:solidFill>
                <a:latin typeface="Century Gothic" panose="020B0502020202020204" pitchFamily="34" charset="0"/>
              </a:rPr>
              <a:t>Blog:</a:t>
            </a:r>
            <a:r>
              <a:rPr lang="en-US" sz="1400">
                <a:solidFill>
                  <a:srgbClr val="215070"/>
                </a:solidFill>
                <a:latin typeface="Century Gothic" panose="020B0502020202020204" pitchFamily="34" charset="0"/>
              </a:rPr>
              <a:t>	https://sites.ed.gov/osers</a:t>
            </a:r>
          </a:p>
          <a:p>
            <a:pPr marL="0" indent="0" algn="l">
              <a:lnSpc>
                <a:spcPct val="100000"/>
              </a:lnSpc>
              <a:spcBef>
                <a:spcPts val="600"/>
              </a:spcBef>
              <a:buNone/>
              <a:tabLst>
                <a:tab pos="4799013" algn="r"/>
                <a:tab pos="5033963" algn="l"/>
              </a:tabLst>
            </a:pPr>
            <a:r>
              <a:rPr lang="en-US" sz="1400">
                <a:solidFill>
                  <a:srgbClr val="215070"/>
                </a:solidFill>
                <a:latin typeface="Century Gothic" panose="020B0502020202020204" pitchFamily="34" charset="0"/>
              </a:rPr>
              <a:t>	</a:t>
            </a:r>
            <a:r>
              <a:rPr lang="en-US" sz="1400" b="1">
                <a:solidFill>
                  <a:srgbClr val="215070"/>
                </a:solidFill>
                <a:latin typeface="Century Gothic" panose="020B0502020202020204" pitchFamily="34" charset="0"/>
              </a:rPr>
              <a:t>Twitter:</a:t>
            </a:r>
            <a:r>
              <a:rPr lang="en-US" sz="1400">
                <a:solidFill>
                  <a:srgbClr val="215070"/>
                </a:solidFill>
                <a:latin typeface="Century Gothic" panose="020B0502020202020204" pitchFamily="34" charset="0"/>
              </a:rPr>
              <a:t>	https://twitter.com/ED_Sped_Rehab</a:t>
            </a:r>
          </a:p>
          <a:p>
            <a:pPr marL="0" indent="0">
              <a:spcBef>
                <a:spcPts val="600"/>
              </a:spcBef>
              <a:buNone/>
              <a:tabLst>
                <a:tab pos="4799013" algn="r"/>
                <a:tab pos="5033963" algn="l"/>
              </a:tabLst>
            </a:pPr>
            <a:r>
              <a:rPr lang="en-US" sz="1400">
                <a:solidFill>
                  <a:srgbClr val="215070"/>
                </a:solidFill>
                <a:latin typeface="Century Gothic" panose="020B0502020202020204" pitchFamily="34" charset="0"/>
              </a:rPr>
              <a:t>	</a:t>
            </a:r>
            <a:r>
              <a:rPr lang="en-US" sz="1400" b="1">
                <a:solidFill>
                  <a:srgbClr val="215070"/>
                </a:solidFill>
                <a:latin typeface="Century Gothic" panose="020B0502020202020204" pitchFamily="34" charset="0"/>
              </a:rPr>
              <a:t>YouTube</a:t>
            </a:r>
            <a:r>
              <a:rPr lang="en-US" sz="1400">
                <a:solidFill>
                  <a:srgbClr val="215070"/>
                </a:solidFill>
                <a:latin typeface="Century Gothic" panose="020B0502020202020204" pitchFamily="34" charset="0"/>
              </a:rPr>
              <a:t>:	www.youtube.com/c/OSERS</a:t>
            </a:r>
            <a:endParaRPr lang="en-US" sz="1400">
              <a:latin typeface="Century Gothic" panose="020B0502020202020204" pitchFamily="34" charset="0"/>
            </a:endParaRPr>
          </a:p>
        </p:txBody>
      </p:sp>
    </p:spTree>
    <p:extLst>
      <p:ext uri="{BB962C8B-B14F-4D97-AF65-F5344CB8AC3E}">
        <p14:creationId xmlns:p14="http://schemas.microsoft.com/office/powerpoint/2010/main" val="415521193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OSEP End Slide, Editab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FE7388-91A7-4A33-96B0-6E59040A5A50}"/>
              </a:ext>
              <a:ext uri="{C183D7F6-B498-43B3-948B-1728B52AA6E4}">
                <adec:decorative xmlns:adec="http://schemas.microsoft.com/office/drawing/2017/decorative" val="1"/>
              </a:ext>
            </a:extLst>
          </p:cNvPr>
          <p:cNvPicPr>
            <a:picLocks noChangeAspect="1"/>
          </p:cNvPicPr>
          <p:nvPr/>
        </p:nvPicPr>
        <p:blipFill>
          <a:blip r:embed="rId2">
            <a:alphaModFix amt="20000"/>
          </a:blip>
          <a:stretch>
            <a:fillRect/>
          </a:stretch>
        </p:blipFill>
        <p:spPr>
          <a:xfrm>
            <a:off x="3806621" y="1143000"/>
            <a:ext cx="4578759" cy="4572000"/>
          </a:xfrm>
          <a:prstGeom prst="rect">
            <a:avLst/>
          </a:prstGeom>
        </p:spPr>
      </p:pic>
      <p:sp>
        <p:nvSpPr>
          <p:cNvPr id="2" name="Title 1">
            <a:extLst>
              <a:ext uri="{FF2B5EF4-FFF2-40B4-BE49-F238E27FC236}">
                <a16:creationId xmlns:a16="http://schemas.microsoft.com/office/drawing/2014/main" id="{8AA6F359-2643-3E9D-21DA-888B5E98C000}"/>
              </a:ext>
            </a:extLst>
          </p:cNvPr>
          <p:cNvSpPr>
            <a:spLocks noGrp="1"/>
          </p:cNvSpPr>
          <p:nvPr>
            <p:ph type="title"/>
          </p:nvPr>
        </p:nvSpPr>
        <p:spPr>
          <a:xfrm>
            <a:off x="609599" y="2514600"/>
            <a:ext cx="10972800" cy="914400"/>
          </a:xfrm>
        </p:spPr>
        <p:txBody>
          <a:bodyPr/>
          <a:lstStyle>
            <a:lvl1pPr algn="ctr">
              <a:defRPr sz="4800">
                <a:solidFill>
                  <a:srgbClr val="2D8700"/>
                </a:solidFill>
              </a:defRPr>
            </a:lvl1pPr>
          </a:lstStyle>
          <a:p>
            <a:r>
              <a:rPr lang="en-US"/>
              <a:t>Click to edit Master title style</a:t>
            </a:r>
          </a:p>
        </p:txBody>
      </p:sp>
      <p:sp>
        <p:nvSpPr>
          <p:cNvPr id="11" name="Slide Number Placeholder 5" descr="Slide number">
            <a:extLst>
              <a:ext uri="{FF2B5EF4-FFF2-40B4-BE49-F238E27FC236}">
                <a16:creationId xmlns:a16="http://schemas.microsoft.com/office/drawing/2014/main" id="{387F6CA9-995E-481A-8042-32332D351367}"/>
              </a:ext>
            </a:extLst>
          </p:cNvPr>
          <p:cNvSpPr>
            <a:spLocks noGrp="1"/>
          </p:cNvSpPr>
          <p:nvPr>
            <p:ph type="sldNum" sz="quarter" idx="4"/>
          </p:nvPr>
        </p:nvSpPr>
        <p:spPr>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a:p>
        </p:txBody>
      </p:sp>
      <p:sp>
        <p:nvSpPr>
          <p:cNvPr id="7" name="TextBox 6">
            <a:extLst>
              <a:ext uri="{FF2B5EF4-FFF2-40B4-BE49-F238E27FC236}">
                <a16:creationId xmlns:a16="http://schemas.microsoft.com/office/drawing/2014/main" id="{5060B812-163D-48D4-ADD4-2BE579EA1AE0}"/>
              </a:ext>
            </a:extLst>
          </p:cNvPr>
          <p:cNvSpPr txBox="1"/>
          <p:nvPr/>
        </p:nvSpPr>
        <p:spPr bwMode="gray">
          <a:xfrm>
            <a:off x="609599" y="3429000"/>
            <a:ext cx="10972800"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1200"/>
              </a:spcBef>
              <a:spcAft>
                <a:spcPts val="0"/>
              </a:spcAft>
              <a:buClrTx/>
              <a:buSzTx/>
              <a:buFontTx/>
              <a:buNone/>
              <a:tabLst/>
              <a:defRPr/>
            </a:pPr>
            <a:r>
              <a:rPr lang="en-US" sz="2400" cap="small" baseline="0">
                <a:solidFill>
                  <a:srgbClr val="2C506A"/>
                </a:solidFill>
                <a:latin typeface="Century Gothic" panose="020B0502020202020204" pitchFamily="34" charset="0"/>
              </a:rPr>
              <a:t>Office of Special Education Programs</a:t>
            </a:r>
          </a:p>
          <a:p>
            <a:pPr algn="ctr">
              <a:spcBef>
                <a:spcPts val="600"/>
              </a:spcBef>
            </a:pPr>
            <a:r>
              <a:rPr lang="en-US" sz="1800" cap="small" baseline="0">
                <a:solidFill>
                  <a:srgbClr val="2C506A"/>
                </a:solidFill>
                <a:latin typeface="Century Gothic" panose="020B0502020202020204" pitchFamily="34" charset="0"/>
              </a:rPr>
              <a:t>Office of Special Education and Rehabilitative Services</a:t>
            </a:r>
          </a:p>
          <a:p>
            <a:pPr algn="ctr">
              <a:spcBef>
                <a:spcPts val="600"/>
              </a:spcBef>
            </a:pPr>
            <a:r>
              <a:rPr lang="en-US" sz="1800" cap="small" baseline="0">
                <a:solidFill>
                  <a:srgbClr val="2C506A"/>
                </a:solidFill>
                <a:latin typeface="Century Gothic" panose="020B0502020202020204" pitchFamily="34" charset="0"/>
              </a:rPr>
              <a:t>U.S. Department of Education</a:t>
            </a:r>
          </a:p>
        </p:txBody>
      </p:sp>
    </p:spTree>
    <p:extLst>
      <p:ext uri="{BB962C8B-B14F-4D97-AF65-F5344CB8AC3E}">
        <p14:creationId xmlns:p14="http://schemas.microsoft.com/office/powerpoint/2010/main" val="30070055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EBF659-32E9-4EBD-BCCA-B37D4752669E}"/>
              </a:ext>
            </a:extLst>
          </p:cNvPr>
          <p:cNvPicPr>
            <a:picLocks noChangeAspect="1"/>
          </p:cNvPicPr>
          <p:nvPr userDrawn="1"/>
        </p:nvPicPr>
        <p:blipFill>
          <a:blip r:embed="rId2"/>
          <a:stretch>
            <a:fillRect/>
          </a:stretch>
        </p:blipFill>
        <p:spPr>
          <a:xfrm>
            <a:off x="803274" y="163919"/>
            <a:ext cx="2591091" cy="1778443"/>
          </a:xfrm>
          <a:prstGeom prst="rect">
            <a:avLst/>
          </a:prstGeom>
        </p:spPr>
      </p:pic>
      <p:pic>
        <p:nvPicPr>
          <p:cNvPr id="4" name="Picture 5" descr="ESE Logo"/>
          <p:cNvPicPr>
            <a:picLocks noChangeAspect="1"/>
          </p:cNvPicPr>
          <p:nvPr/>
        </p:nvPicPr>
        <p:blipFill>
          <a:blip r:embed="rId3" cstate="print">
            <a:lum bright="20000"/>
          </a:blip>
          <a:srcRect r="77994"/>
          <a:stretch>
            <a:fillRect/>
          </a:stretch>
        </p:blipFill>
        <p:spPr bwMode="auto">
          <a:xfrm>
            <a:off x="8797635" y="-387927"/>
            <a:ext cx="3422073" cy="7745413"/>
          </a:xfrm>
          <a:prstGeom prst="rect">
            <a:avLst/>
          </a:prstGeom>
          <a:noFill/>
          <a:ln w="9525">
            <a:noFill/>
            <a:miter lim="800000"/>
            <a:headEnd/>
            <a:tailEnd/>
          </a:ln>
        </p:spPr>
      </p:pic>
      <p:pic>
        <p:nvPicPr>
          <p:cNvPr id="5" name="Picture 10" descr="ESE Logo"/>
          <p:cNvPicPr>
            <a:picLocks noChangeAspect="1"/>
          </p:cNvPicPr>
          <p:nvPr/>
        </p:nvPicPr>
        <p:blipFill>
          <a:blip r:embed="rId4" cstate="print"/>
          <a:srcRect l="22374" t="42899"/>
          <a:stretch>
            <a:fillRect/>
          </a:stretch>
        </p:blipFill>
        <p:spPr bwMode="auto">
          <a:xfrm>
            <a:off x="7081708" y="5329092"/>
            <a:ext cx="2498983" cy="787546"/>
          </a:xfrm>
          <a:prstGeom prst="rect">
            <a:avLst/>
          </a:prstGeom>
          <a:noFill/>
          <a:ln w="9525">
            <a:noFill/>
            <a:miter lim="800000"/>
            <a:headEnd/>
            <a:tailEnd/>
          </a:ln>
        </p:spPr>
      </p:pic>
      <p:sp>
        <p:nvSpPr>
          <p:cNvPr id="9" name="Title 1"/>
          <p:cNvSpPr>
            <a:spLocks noGrp="1"/>
          </p:cNvSpPr>
          <p:nvPr>
            <p:ph type="ctrTitle"/>
          </p:nvPr>
        </p:nvSpPr>
        <p:spPr>
          <a:xfrm>
            <a:off x="711200" y="990601"/>
            <a:ext cx="7620000" cy="2136912"/>
          </a:xfrm>
        </p:spPr>
        <p:txBody>
          <a:bodyPr/>
          <a:lstStyle>
            <a:lvl1pPr algn="l">
              <a:spcBef>
                <a:spcPts val="2400"/>
              </a:spcBef>
              <a:defRPr sz="3600"/>
            </a:lvl1pPr>
          </a:lstStyle>
          <a:p>
            <a:r>
              <a:rPr lang="en-US"/>
              <a:t>Click to edit Master title style</a:t>
            </a:r>
          </a:p>
        </p:txBody>
      </p:sp>
      <p:sp>
        <p:nvSpPr>
          <p:cNvPr id="10" name="Subtitle 2"/>
          <p:cNvSpPr>
            <a:spLocks noGrp="1"/>
          </p:cNvSpPr>
          <p:nvPr>
            <p:ph type="subTitle" idx="1"/>
          </p:nvPr>
        </p:nvSpPr>
        <p:spPr>
          <a:xfrm>
            <a:off x="711200" y="3334393"/>
            <a:ext cx="8128000" cy="827088"/>
          </a:xfrm>
        </p:spPr>
        <p:txBody>
          <a:bodyPr/>
          <a:lstStyle>
            <a:lvl1pPr marL="0" indent="0" algn="l">
              <a:buNone/>
              <a:defRPr i="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3" name="Text Placeholder 2">
            <a:extLst>
              <a:ext uri="{FF2B5EF4-FFF2-40B4-BE49-F238E27FC236}">
                <a16:creationId xmlns:a16="http://schemas.microsoft.com/office/drawing/2014/main" id="{384B5EB7-4E4A-4C79-9B9D-FB9A9FCA2155}"/>
              </a:ext>
            </a:extLst>
          </p:cNvPr>
          <p:cNvSpPr>
            <a:spLocks noGrp="1"/>
          </p:cNvSpPr>
          <p:nvPr>
            <p:ph type="body" sz="quarter" idx="11" hasCustomPrompt="1"/>
          </p:nvPr>
        </p:nvSpPr>
        <p:spPr>
          <a:xfrm>
            <a:off x="711200" y="4380161"/>
            <a:ext cx="4667250" cy="365125"/>
          </a:xfrm>
        </p:spPr>
        <p:txBody>
          <a:bodyPr/>
          <a:lstStyle>
            <a:lvl1pPr marL="0" indent="0" algn="l">
              <a:buNone/>
              <a:defRPr sz="1000">
                <a:solidFill>
                  <a:srgbClr val="8A8BA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Month 20XX</a:t>
            </a:r>
          </a:p>
        </p:txBody>
      </p:sp>
      <p:pic>
        <p:nvPicPr>
          <p:cNvPr id="11" name="Picture 10" descr="Logo of American Institutes for Research. Advancing Evidence. Improving Lives.">
            <a:extLst>
              <a:ext uri="{FF2B5EF4-FFF2-40B4-BE49-F238E27FC236}">
                <a16:creationId xmlns:a16="http://schemas.microsoft.com/office/drawing/2014/main" id="{2493C832-DA69-4BEA-BD45-7EA7B780DB9E}"/>
              </a:ext>
            </a:extLst>
          </p:cNvPr>
          <p:cNvPicPr>
            <a:picLocks noChangeAspect="1"/>
          </p:cNvPicPr>
          <p:nvPr userDrawn="1"/>
        </p:nvPicPr>
        <p:blipFill>
          <a:blip r:embed="rId5"/>
          <a:srcRect/>
          <a:stretch/>
        </p:blipFill>
        <p:spPr>
          <a:xfrm>
            <a:off x="803275" y="5182164"/>
            <a:ext cx="1807425" cy="934474"/>
          </a:xfrm>
          <a:prstGeom prst="rect">
            <a:avLst/>
          </a:prstGeom>
        </p:spPr>
      </p:pic>
    </p:spTree>
    <p:extLst>
      <p:ext uri="{BB962C8B-B14F-4D97-AF65-F5344CB8AC3E}">
        <p14:creationId xmlns:p14="http://schemas.microsoft.com/office/powerpoint/2010/main" val="22884795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58976"/>
            <a:ext cx="10363200" cy="1470025"/>
          </a:xfrm>
        </p:spPr>
        <p:txBody>
          <a:bodyPr/>
          <a:lstStyle>
            <a:lvl1pPr algn="ctr">
              <a:defRPr/>
            </a:lvl1pPr>
          </a:lstStyle>
          <a:p>
            <a:r>
              <a:rPr lang="en-US"/>
              <a:t>Click to edit Master title style</a:t>
            </a:r>
          </a:p>
        </p:txBody>
      </p:sp>
      <p:sp>
        <p:nvSpPr>
          <p:cNvPr id="3" name="Subtitle 2"/>
          <p:cNvSpPr>
            <a:spLocks noGrp="1"/>
          </p:cNvSpPr>
          <p:nvPr>
            <p:ph type="subTitle" idx="1"/>
          </p:nvPr>
        </p:nvSpPr>
        <p:spPr>
          <a:xfrm>
            <a:off x="1828800" y="3581400"/>
            <a:ext cx="8534400" cy="1752600"/>
          </a:xfr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ctr">
              <a:buNone/>
              <a:defRPr lang="en-US" i="1" dirty="0">
                <a:solidFill>
                  <a:schemeClr val="tx1">
                    <a:tint val="75000"/>
                  </a:schemeClr>
                </a:solidFill>
              </a:defRPr>
            </a:lvl1pPr>
          </a:lstStyle>
          <a:p>
            <a:pPr marL="0" lvl="0" indent="0"/>
            <a:r>
              <a:rPr lang="en-US"/>
              <a:t>Click to edit Master subtitle style</a:t>
            </a:r>
          </a:p>
        </p:txBody>
      </p:sp>
      <p:sp>
        <p:nvSpPr>
          <p:cNvPr id="10" name="Slide Number Placeholder 5"/>
          <p:cNvSpPr>
            <a:spLocks noGrp="1"/>
          </p:cNvSpPr>
          <p:nvPr>
            <p:ph type="sldNum" sz="quarter" idx="4"/>
          </p:nvPr>
        </p:nvSpPr>
        <p:spPr>
          <a:xfrm>
            <a:off x="11478228" y="5250344"/>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336263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lvl1pPr>
              <a:defRPr lang="en-US" dirty="0"/>
            </a:lvl1pPr>
          </a:lstStyle>
          <a:p>
            <a:pPr lvl="0"/>
            <a:r>
              <a:rPr lang="en-US"/>
              <a:t>Click to edit Master title style</a:t>
            </a:r>
          </a:p>
        </p:txBody>
      </p:sp>
      <p:sp>
        <p:nvSpPr>
          <p:cNvPr id="3" name="Content Placeholder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11478228" y="5257515"/>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12625217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lvl1pPr>
              <a:defRPr lang="en-US" dirty="0"/>
            </a:lvl1pPr>
          </a:lstStyle>
          <a:p>
            <a:pPr lvl="0"/>
            <a:r>
              <a:rPr lang="en-US"/>
              <a:t>Click to edit Master title style</a:t>
            </a:r>
          </a:p>
        </p:txBody>
      </p:sp>
      <p:sp>
        <p:nvSpPr>
          <p:cNvPr id="3" name="Content Placeholder 2"/>
          <p:cNvSpPr>
            <a:spLocks noGrp="1"/>
          </p:cNvSpPr>
          <p:nvPr>
            <p:ph idx="1"/>
          </p:nvPr>
        </p:nvSpPr>
        <p:spPr/>
        <p:txBody>
          <a:bodyPr/>
          <a:lstStyle>
            <a:lvl1pPr marL="0" indent="0">
              <a:spcBef>
                <a:spcPts val="1200"/>
              </a:spcBef>
              <a:buNone/>
              <a:defRPr/>
            </a:lvl1pPr>
            <a:lvl2pPr marL="457200" indent="0">
              <a:spcBef>
                <a:spcPts val="1200"/>
              </a:spcBef>
              <a:buNone/>
              <a:defRPr/>
            </a:lvl2pPr>
            <a:lvl3pPr marL="914400" indent="0">
              <a:spcBef>
                <a:spcPts val="1200"/>
              </a:spcBef>
              <a:buNone/>
              <a:defRPr/>
            </a:lvl3pPr>
            <a:lvl4pPr marL="1371600" indent="0">
              <a:spcBef>
                <a:spcPts val="1200"/>
              </a:spcBef>
              <a:buNone/>
              <a:defRPr/>
            </a:lvl4pPr>
            <a:lvl5pPr marL="1828800" indent="0">
              <a:spcBef>
                <a:spcPts val="120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11478228" y="5259716"/>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2201009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12800" y="1524001"/>
            <a:ext cx="5181600" cy="46021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1"/>
            <a:ext cx="5181600" cy="46021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2504848" y="274638"/>
            <a:ext cx="8874351" cy="1143000"/>
          </a:xfrm>
          <a:noFill/>
          <a:ln w="9525">
            <a:noFill/>
            <a:miter lim="800000"/>
            <a:headEnd/>
            <a:tailEnd/>
          </a:ln>
        </p:spPr>
        <p:txBody>
          <a:bodyPr vert="horz" wrap="square" lIns="91440" tIns="45720" rIns="91440" bIns="45720" numCol="1" anchor="b" anchorCtr="0" compatLnSpc="1">
            <a:prstTxWarp prst="textNoShape">
              <a:avLst/>
            </a:prstTxWarp>
          </a:bodyPr>
          <a:lstStyle>
            <a:lvl1pPr>
              <a:defRPr lang="en-US" dirty="0"/>
            </a:lvl1pPr>
          </a:lstStyle>
          <a:p>
            <a:pPr lvl="0"/>
            <a:r>
              <a:rPr lang="en-US"/>
              <a:t>Click to edit Master title style</a:t>
            </a:r>
          </a:p>
        </p:txBody>
      </p:sp>
      <p:sp>
        <p:nvSpPr>
          <p:cNvPr id="9" name="Slide Number Placeholder 5"/>
          <p:cNvSpPr>
            <a:spLocks noGrp="1"/>
          </p:cNvSpPr>
          <p:nvPr>
            <p:ph type="sldNum" sz="quarter" idx="4"/>
          </p:nvPr>
        </p:nvSpPr>
        <p:spPr>
          <a:xfrm>
            <a:off x="11478228" y="5259717"/>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14344722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2504849" y="274638"/>
            <a:ext cx="8874351" cy="1143000"/>
          </a:xfrm>
          <a:noFill/>
          <a:ln w="9525">
            <a:noFill/>
            <a:miter lim="800000"/>
            <a:headEnd/>
            <a:tailEnd/>
          </a:ln>
        </p:spPr>
        <p:txBody>
          <a:bodyPr vert="horz" wrap="square" lIns="91440" tIns="45720" rIns="91440" bIns="45720" numCol="1" anchor="b" anchorCtr="0" compatLnSpc="1">
            <a:prstTxWarp prst="textNoShape">
              <a:avLst/>
            </a:prstTxWarp>
          </a:bodyPr>
          <a:lstStyle>
            <a:lvl1pPr>
              <a:defRPr lang="en-US" dirty="0"/>
            </a:lvl1pPr>
          </a:lstStyle>
          <a:p>
            <a:pPr lvl="0"/>
            <a:r>
              <a:rPr lang="en-US"/>
              <a:t>Click to edit Master title style</a:t>
            </a:r>
          </a:p>
        </p:txBody>
      </p:sp>
      <p:sp>
        <p:nvSpPr>
          <p:cNvPr id="8" name="Slide Number Placeholder 5"/>
          <p:cNvSpPr>
            <a:spLocks noGrp="1"/>
          </p:cNvSpPr>
          <p:nvPr>
            <p:ph type="sldNum" sz="quarter" idx="4"/>
          </p:nvPr>
        </p:nvSpPr>
        <p:spPr>
          <a:xfrm>
            <a:off x="11478228" y="5259472"/>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3965734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7" name="Content Placeholder 2"/>
          <p:cNvSpPr>
            <a:spLocks noGrp="1"/>
          </p:cNvSpPr>
          <p:nvPr>
            <p:ph idx="1"/>
          </p:nvPr>
        </p:nvSpPr>
        <p:spPr>
          <a:xfrm>
            <a:off x="812800" y="1627188"/>
            <a:ext cx="10566400" cy="4498976"/>
          </a:xfrm>
        </p:spPr>
        <p:txBody>
          <a:bodyPr/>
          <a:lstStyle>
            <a:lvl1pPr marL="461963" indent="-461963">
              <a:spcBef>
                <a:spcPts val="1200"/>
              </a:spcBef>
              <a:buNone/>
              <a:defRPr sz="1800"/>
            </a:lvl1pPr>
            <a:lvl2pPr marL="914400" indent="-457200">
              <a:spcBef>
                <a:spcPts val="1200"/>
              </a:spcBef>
              <a:buNone/>
              <a:defRPr sz="1800"/>
            </a:lvl2pPr>
            <a:lvl3pPr marL="1376363" indent="-461963">
              <a:spcBef>
                <a:spcPts val="1200"/>
              </a:spcBef>
              <a:buNone/>
              <a:defRPr sz="1800"/>
            </a:lvl3pPr>
            <a:lvl4pPr marL="1828800" indent="-457200">
              <a:spcBef>
                <a:spcPts val="1200"/>
              </a:spcBef>
              <a:buNone/>
              <a:defRPr sz="1800"/>
            </a:lvl4pPr>
            <a:lvl5pPr marL="2290763" indent="-461963">
              <a:spcBef>
                <a:spcPts val="1200"/>
              </a:spcBef>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2522184" y="274638"/>
            <a:ext cx="8857016" cy="1143000"/>
          </a:xfrm>
          <a:noFill/>
          <a:ln w="9525">
            <a:noFill/>
            <a:miter lim="800000"/>
            <a:headEnd/>
            <a:tailEnd/>
          </a:ln>
        </p:spPr>
        <p:txBody>
          <a:bodyPr vert="horz" wrap="square" lIns="91440" tIns="45720" rIns="91440" bIns="45720" numCol="1" anchor="b" anchorCtr="0" compatLnSpc="1">
            <a:prstTxWarp prst="textNoShape">
              <a:avLst/>
            </a:prstTxWarp>
          </a:bodyPr>
          <a:lstStyle>
            <a:lvl1pPr>
              <a:defRPr lang="en-US" dirty="0"/>
            </a:lvl1pPr>
          </a:lstStyle>
          <a:p>
            <a:pPr lvl="0"/>
            <a:r>
              <a:rPr lang="en-US"/>
              <a:t>Click to edit Master title style</a:t>
            </a:r>
          </a:p>
        </p:txBody>
      </p:sp>
      <p:sp>
        <p:nvSpPr>
          <p:cNvPr id="11" name="Slide Number Placeholder 5"/>
          <p:cNvSpPr>
            <a:spLocks noGrp="1"/>
          </p:cNvSpPr>
          <p:nvPr>
            <p:ph type="sldNum" sz="quarter" idx="4"/>
          </p:nvPr>
        </p:nvSpPr>
        <p:spPr>
          <a:xfrm>
            <a:off x="11478228" y="5273327"/>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25118627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11478228" y="5266644"/>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spTree>
    <p:extLst>
      <p:ext uri="{BB962C8B-B14F-4D97-AF65-F5344CB8AC3E}">
        <p14:creationId xmlns:p14="http://schemas.microsoft.com/office/powerpoint/2010/main" val="18338174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3704141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2311462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431252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131139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83691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74204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495608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224681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561892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826102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815037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633952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785233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1">
  <p:cSld name="Blank 1">
    <p:bg>
      <p:bgPr>
        <a:blipFill>
          <a:blip r:embed="rId2">
            <a:alphaModFix/>
          </a:blip>
          <a:stretch>
            <a:fillRect/>
          </a:stretch>
        </a:blipFill>
        <a:effectLst/>
      </p:bgPr>
    </p:bg>
    <p:spTree>
      <p:nvGrpSpPr>
        <p:cNvPr id="1" name="Shape 50"/>
        <p:cNvGrpSpPr/>
        <p:nvPr/>
      </p:nvGrpSpPr>
      <p:grpSpPr>
        <a:xfrm>
          <a:off x="0" y="0"/>
          <a:ext cx="0" cy="0"/>
          <a:chOff x="0" y="0"/>
          <a:chExt cx="0" cy="0"/>
        </a:xfrm>
      </p:grpSpPr>
    </p:spTree>
    <p:extLst>
      <p:ext uri="{BB962C8B-B14F-4D97-AF65-F5344CB8AC3E}">
        <p14:creationId xmlns:p14="http://schemas.microsoft.com/office/powerpoint/2010/main" val="22843056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4855099"/>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descr="A black and white logo&#10;&#10;Description automatically generated">
            <a:extLst>
              <a:ext uri="{FF2B5EF4-FFF2-40B4-BE49-F238E27FC236}">
                <a16:creationId xmlns:a16="http://schemas.microsoft.com/office/drawing/2014/main" id="{27C03EFA-A152-4539-22F6-1D780DB54FE5}"/>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42126193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3242905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10" name="Picture 9" descr="A black and white logo&#10;&#10;Description automatically generated">
            <a:extLst>
              <a:ext uri="{FF2B5EF4-FFF2-40B4-BE49-F238E27FC236}">
                <a16:creationId xmlns:a16="http://schemas.microsoft.com/office/drawing/2014/main" id="{C97040BC-7CEF-FBD5-14E8-B96311C9FE32}"/>
              </a:ext>
            </a:extLst>
          </p:cNvPr>
          <p:cNvPicPr>
            <a:picLocks noChangeAspect="1"/>
          </p:cNvPicPr>
          <p:nvPr userDrawn="1"/>
        </p:nvPicPr>
        <p:blipFill>
          <a:blip r:embed="rId4">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3875558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12456309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2859819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6203778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A black and white logo&#10;&#10;Description automatically generated">
            <a:extLst>
              <a:ext uri="{FF2B5EF4-FFF2-40B4-BE49-F238E27FC236}">
                <a16:creationId xmlns:a16="http://schemas.microsoft.com/office/drawing/2014/main" id="{C54FC1CB-AE67-CB1C-35FD-36F5211323AD}"/>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36867341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3958017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3290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6.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9.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image" Target="../media/image8.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3.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14.jpeg"/><Relationship Id="rId5" Type="http://schemas.openxmlformats.org/officeDocument/2006/relationships/slideLayout" Target="../slideLayouts/slideLayout52.xml"/><Relationship Id="rId10" Type="http://schemas.openxmlformats.org/officeDocument/2006/relationships/theme" Target="../theme/theme5.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5"/>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670" r:id="rId10"/>
    <p:sldLayoutId id="2147483712" r:id="rId11"/>
    <p:sldLayoutId id="2147483713" r:id="rId12"/>
    <p:sldLayoutId id="2147483777" r:id="rId13"/>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Header Box">
            <a:extLst>
              <a:ext uri="{FF2B5EF4-FFF2-40B4-BE49-F238E27FC236}">
                <a16:creationId xmlns:a16="http://schemas.microsoft.com/office/drawing/2014/main" id="{E7907DA4-0FAD-434F-8C7E-2AE42D528672}"/>
              </a:ext>
              <a:ext uri="{C183D7F6-B498-43B3-948B-1728B52AA6E4}">
                <adec:decorative xmlns:adec="http://schemas.microsoft.com/office/drawing/2017/decorative" val="1"/>
              </a:ext>
            </a:extLst>
          </p:cNvPr>
          <p:cNvSpPr/>
          <p:nvPr/>
        </p:nvSpPr>
        <p:spPr bwMode="gray">
          <a:xfrm>
            <a:off x="-3360" y="1"/>
            <a:ext cx="12195359" cy="685800"/>
          </a:xfrm>
          <a:prstGeom prst="rect">
            <a:avLst/>
          </a:prstGeom>
          <a:solidFill>
            <a:srgbClr val="345065"/>
          </a:solidFill>
          <a:ln>
            <a:noFill/>
          </a:ln>
          <a:effectLst/>
        </p:spPr>
        <p:style>
          <a:lnRef idx="1">
            <a:schemeClr val="accent1"/>
          </a:lnRef>
          <a:fillRef idx="3">
            <a:schemeClr val="accent1"/>
          </a:fillRef>
          <a:effectRef idx="2">
            <a:schemeClr val="accent1"/>
          </a:effectRef>
          <a:fontRef idx="minor">
            <a:schemeClr val="lt1"/>
          </a:fontRef>
        </p:style>
      </p:sp>
      <p:sp>
        <p:nvSpPr>
          <p:cNvPr id="7" name="Footer Box">
            <a:extLst>
              <a:ext uri="{FF2B5EF4-FFF2-40B4-BE49-F238E27FC236}">
                <a16:creationId xmlns:a16="http://schemas.microsoft.com/office/drawing/2014/main" id="{568199A8-B750-45E3-AB01-9FE9206C0C6D}"/>
              </a:ext>
              <a:ext uri="{C183D7F6-B498-43B3-948B-1728B52AA6E4}">
                <adec:decorative xmlns:adec="http://schemas.microsoft.com/office/drawing/2017/decorative" val="1"/>
              </a:ext>
            </a:extLst>
          </p:cNvPr>
          <p:cNvSpPr/>
          <p:nvPr/>
        </p:nvSpPr>
        <p:spPr bwMode="gray">
          <a:xfrm>
            <a:off x="-3361" y="6172200"/>
            <a:ext cx="12195359" cy="685800"/>
          </a:xfrm>
          <a:prstGeom prst="rect">
            <a:avLst/>
          </a:prstGeom>
          <a:solidFill>
            <a:srgbClr val="345065"/>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solidFill>
                <a:schemeClr val="bg1"/>
              </a:solidFill>
              <a:latin typeface="Century Gothic" panose="020B0502020202020204" pitchFamily="34" charset="0"/>
            </a:endParaRPr>
          </a:p>
        </p:txBody>
      </p:sp>
      <p:sp>
        <p:nvSpPr>
          <p:cNvPr id="15" name="Title Placeholder 1">
            <a:extLst>
              <a:ext uri="{FF2B5EF4-FFF2-40B4-BE49-F238E27FC236}">
                <a16:creationId xmlns:a16="http://schemas.microsoft.com/office/drawing/2014/main" id="{FB0DF862-988D-47B3-98A2-64A6895CEDF7}"/>
              </a:ext>
            </a:extLst>
          </p:cNvPr>
          <p:cNvSpPr>
            <a:spLocks noGrp="1"/>
          </p:cNvSpPr>
          <p:nvPr>
            <p:ph type="title"/>
          </p:nvPr>
        </p:nvSpPr>
        <p:spPr bwMode="white">
          <a:xfrm>
            <a:off x="638175" y="0"/>
            <a:ext cx="10944225" cy="672111"/>
          </a:xfrm>
          <a:prstGeom prst="rect">
            <a:avLst/>
          </a:prstGeom>
          <a:effectLst/>
        </p:spPr>
        <p:txBody>
          <a:bodyPr vert="horz" lIns="0" tIns="0" rIns="0" bIns="0" rtlCol="0" anchor="b">
            <a:noAutofit/>
          </a:bodyPr>
          <a:lstStyle/>
          <a:p>
            <a:r>
              <a:rPr lang="en-US"/>
              <a:t>Click to edit Master title style</a:t>
            </a:r>
          </a:p>
        </p:txBody>
      </p:sp>
      <p:sp>
        <p:nvSpPr>
          <p:cNvPr id="16" name="Slide Number Placeholder 5" descr="Slide number">
            <a:extLst>
              <a:ext uri="{FF2B5EF4-FFF2-40B4-BE49-F238E27FC236}">
                <a16:creationId xmlns:a16="http://schemas.microsoft.com/office/drawing/2014/main" id="{6671BBBF-DB32-41B6-98AC-B5A2F6925702}"/>
              </a:ext>
            </a:extLst>
          </p:cNvPr>
          <p:cNvSpPr>
            <a:spLocks noGrp="1"/>
          </p:cNvSpPr>
          <p:nvPr>
            <p:ph type="sldNum" sz="quarter" idx="4"/>
          </p:nvPr>
        </p:nvSpPr>
        <p:spPr bwMode="white">
          <a:xfrm>
            <a:off x="-3359" y="6172200"/>
            <a:ext cx="654148" cy="685800"/>
          </a:xfrm>
          <a:prstGeom prst="rect">
            <a:avLst/>
          </a:prstGeom>
        </p:spPr>
        <p:txBody>
          <a:bodyPr vert="horz" lIns="91440" tIns="45720" rIns="91440" bIns="45720" rtlCol="0" anchor="ctr"/>
          <a:lstStyle>
            <a:lvl1pPr algn="ctr">
              <a:defRPr sz="1400" b="1" i="0">
                <a:solidFill>
                  <a:schemeClr val="bg1"/>
                </a:solidFill>
                <a:latin typeface="Century Gothic" panose="020B0502020202020204" pitchFamily="34" charset="0"/>
              </a:defRPr>
            </a:lvl1pPr>
          </a:lstStyle>
          <a:p>
            <a:fld id="{D57F1E4F-1CFF-5643-939E-02111984F565}" type="slidenum">
              <a:rPr lang="en-US" smtClean="0"/>
              <a:pPr/>
              <a:t>‹#›</a:t>
            </a:fld>
            <a:endParaRPr lang="en-US"/>
          </a:p>
        </p:txBody>
      </p:sp>
      <p:sp>
        <p:nvSpPr>
          <p:cNvPr id="18" name="Text Placeholder 2">
            <a:extLst>
              <a:ext uri="{FF2B5EF4-FFF2-40B4-BE49-F238E27FC236}">
                <a16:creationId xmlns:a16="http://schemas.microsoft.com/office/drawing/2014/main" id="{3FA57E29-B688-45F6-91D1-FCD6B0D66B6C}"/>
              </a:ext>
            </a:extLst>
          </p:cNvPr>
          <p:cNvSpPr>
            <a:spLocks noGrp="1"/>
          </p:cNvSpPr>
          <p:nvPr>
            <p:ph type="body" idx="1"/>
          </p:nvPr>
        </p:nvSpPr>
        <p:spPr bwMode="gray">
          <a:xfrm>
            <a:off x="650789" y="1143000"/>
            <a:ext cx="10931611" cy="4572000"/>
          </a:xfrm>
          <a:prstGeom prst="rect">
            <a:avLst/>
          </a:prstGeom>
          <a:effectLst/>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ED Seal">
            <a:extLst>
              <a:ext uri="{FF2B5EF4-FFF2-40B4-BE49-F238E27FC236}">
                <a16:creationId xmlns:a16="http://schemas.microsoft.com/office/drawing/2014/main" id="{A01ACA3F-BD12-49B8-8EFD-BDBCDC75C774}"/>
              </a:ext>
              <a:ext uri="{C183D7F6-B498-43B3-948B-1728B52AA6E4}">
                <adec:decorative xmlns:adec="http://schemas.microsoft.com/office/drawing/2017/decorative" val="1"/>
              </a:ext>
            </a:extLst>
          </p:cNvPr>
          <p:cNvPicPr>
            <a:picLocks noChangeAspect="1"/>
          </p:cNvPicPr>
          <p:nvPr/>
        </p:nvPicPr>
        <p:blipFill>
          <a:blip r:embed="rId14" cstate="print">
            <a:alphaModFix/>
            <a:extLst>
              <a:ext uri="{28A0092B-C50C-407E-A947-70E740481C1C}">
                <a14:useLocalDpi xmlns:a14="http://schemas.microsoft.com/office/drawing/2010/main"/>
              </a:ext>
            </a:extLst>
          </a:blip>
          <a:stretch>
            <a:fillRect/>
          </a:stretch>
        </p:blipFill>
        <p:spPr>
          <a:xfrm>
            <a:off x="11557998" y="6241185"/>
            <a:ext cx="548637" cy="547827"/>
          </a:xfrm>
          <a:prstGeom prst="rect">
            <a:avLst/>
          </a:prstGeom>
          <a:ln>
            <a:noFill/>
          </a:ln>
          <a:effectLst/>
        </p:spPr>
      </p:pic>
      <p:grpSp>
        <p:nvGrpSpPr>
          <p:cNvPr id="17" name="Group 16">
            <a:extLst>
              <a:ext uri="{FF2B5EF4-FFF2-40B4-BE49-F238E27FC236}">
                <a16:creationId xmlns:a16="http://schemas.microsoft.com/office/drawing/2014/main" id="{447B1D10-21B6-459B-9814-AEA24F4FC435}"/>
              </a:ext>
              <a:ext uri="{C183D7F6-B498-43B3-948B-1728B52AA6E4}">
                <adec:decorative xmlns:adec="http://schemas.microsoft.com/office/drawing/2017/decorative" val="1"/>
              </a:ext>
            </a:extLst>
          </p:cNvPr>
          <p:cNvGrpSpPr/>
          <p:nvPr/>
        </p:nvGrpSpPr>
        <p:grpSpPr bwMode="white">
          <a:xfrm>
            <a:off x="6596448" y="6321441"/>
            <a:ext cx="4757352" cy="457200"/>
            <a:chOff x="6596448" y="6321441"/>
            <a:chExt cx="4757352" cy="457200"/>
          </a:xfrm>
        </p:grpSpPr>
        <p:sp>
          <p:nvSpPr>
            <p:cNvPr id="22" name="Footer Placeholder 4">
              <a:extLst>
                <a:ext uri="{FF2B5EF4-FFF2-40B4-BE49-F238E27FC236}">
                  <a16:creationId xmlns:a16="http://schemas.microsoft.com/office/drawing/2014/main" id="{D90578AF-1139-44ED-94B3-BFDFF2DB673F}"/>
                </a:ext>
                <a:ext uri="{C183D7F6-B498-43B3-948B-1728B52AA6E4}">
                  <adec:decorative xmlns:adec="http://schemas.microsoft.com/office/drawing/2017/decorative" val="1"/>
                </a:ext>
              </a:extLst>
            </p:cNvPr>
            <p:cNvSpPr txBox="1">
              <a:spLocks/>
            </p:cNvSpPr>
            <p:nvPr/>
          </p:nvSpPr>
          <p:spPr bwMode="white">
            <a:xfrm>
              <a:off x="7975326" y="6348113"/>
              <a:ext cx="3378474" cy="365760"/>
            </a:xfrm>
            <a:prstGeom prst="rect">
              <a:avLst/>
            </a:prstGeom>
            <a:noFill/>
            <a:ln>
              <a:noFill/>
            </a:ln>
            <a:effectLst/>
          </p:spPr>
          <p:txBody>
            <a:bodyPr vert="horz" lIns="45720" tIns="0" rIns="45720" bIns="0" rtlCol="0" anchor="ctr" anchorCtr="0"/>
            <a:lstStyle>
              <a:defPPr>
                <a:defRPr lang="en-US"/>
              </a:defPPr>
              <a:lvl1pPr marL="0" algn="l" defTabSz="457200" rtl="0" eaLnBrk="1" latinLnBrk="0" hangingPunct="1">
                <a:lnSpc>
                  <a:spcPct val="100000"/>
                </a:lnSpc>
                <a:defRPr sz="1000" b="1" i="0" kern="0" cap="small" spc="20" baseline="0">
                  <a:solidFill>
                    <a:schemeClr val="bg1"/>
                  </a:solidFill>
                  <a:latin typeface="Century Gothic" panose="020B0502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a:t>Office of Special Education Programs</a:t>
              </a:r>
            </a:p>
            <a:p>
              <a:r>
                <a:rPr lang="en-US" b="0"/>
                <a:t>Office of Special Education and Rehabilitative Services</a:t>
              </a:r>
            </a:p>
          </p:txBody>
        </p:sp>
        <p:cxnSp>
          <p:nvCxnSpPr>
            <p:cNvPr id="23" name="Straight Connector 22">
              <a:extLst>
                <a:ext uri="{FF2B5EF4-FFF2-40B4-BE49-F238E27FC236}">
                  <a16:creationId xmlns:a16="http://schemas.microsoft.com/office/drawing/2014/main" id="{AF83FEFF-3E03-48BE-869D-D2056DC9AEFB}"/>
                </a:ext>
                <a:ext uri="{C183D7F6-B498-43B3-948B-1728B52AA6E4}">
                  <adec:decorative xmlns:adec="http://schemas.microsoft.com/office/drawing/2017/decorative" val="1"/>
                </a:ext>
              </a:extLst>
            </p:cNvPr>
            <p:cNvCxnSpPr>
              <a:cxnSpLocks/>
            </p:cNvCxnSpPr>
            <p:nvPr/>
          </p:nvCxnSpPr>
          <p:spPr bwMode="white">
            <a:xfrm>
              <a:off x="7926859" y="6341282"/>
              <a:ext cx="0" cy="36576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descr="OSERS">
              <a:extLst>
                <a:ext uri="{FF2B5EF4-FFF2-40B4-BE49-F238E27FC236}">
                  <a16:creationId xmlns:a16="http://schemas.microsoft.com/office/drawing/2014/main" id="{2357A4C5-C69C-469F-85DC-5A702CFE13CC}"/>
                </a:ext>
              </a:extLst>
            </p:cNvPr>
            <p:cNvSpPr txBox="1"/>
            <p:nvPr/>
          </p:nvSpPr>
          <p:spPr bwMode="white">
            <a:xfrm>
              <a:off x="6596448" y="6321441"/>
              <a:ext cx="1245048" cy="457200"/>
            </a:xfrm>
            <a:prstGeom prst="rect">
              <a:avLst/>
            </a:prstGeom>
            <a:noFill/>
          </p:spPr>
          <p:txBody>
            <a:bodyPr wrap="square" lIns="0" tIns="0" rIns="0" bIns="0" rtlCol="0" anchor="ctr">
              <a:noAutofit/>
            </a:bodyPr>
            <a:lstStyle/>
            <a:p>
              <a:pPr algn="r">
                <a:lnSpc>
                  <a:spcPct val="85000"/>
                </a:lnSpc>
              </a:pPr>
              <a:r>
                <a:rPr lang="en-US" sz="3600" b="0" spc="0" baseline="0">
                  <a:solidFill>
                    <a:schemeClr val="bg1"/>
                  </a:solidFill>
                  <a:latin typeface="Century Gothic" panose="020B0502020202020204" pitchFamily="34" charset="0"/>
                </a:rPr>
                <a:t>OSEP</a:t>
              </a:r>
              <a:endParaRPr lang="en-US" sz="3200" b="0" spc="0" baseline="0">
                <a:solidFill>
                  <a:schemeClr val="bg1"/>
                </a:solidFill>
                <a:latin typeface="Century Gothic" panose="020B0502020202020204" pitchFamily="34" charset="0"/>
              </a:endParaRPr>
            </a:p>
          </p:txBody>
        </p:sp>
      </p:grpSp>
    </p:spTree>
    <p:extLst>
      <p:ext uri="{BB962C8B-B14F-4D97-AF65-F5344CB8AC3E}">
        <p14:creationId xmlns:p14="http://schemas.microsoft.com/office/powerpoint/2010/main" val="4152034687"/>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ransition>
    <p:fade/>
  </p:transition>
  <p:hf hdr="0" ftr="0" dt="0"/>
  <p:txStyles>
    <p:titleStyle>
      <a:lvl1pPr algn="l" defTabSz="914400" rtl="0" eaLnBrk="1" latinLnBrk="0" hangingPunct="1">
        <a:lnSpc>
          <a:spcPct val="90000"/>
        </a:lnSpc>
        <a:spcBef>
          <a:spcPct val="0"/>
        </a:spcBef>
        <a:buNone/>
        <a:defRPr sz="4000" kern="1200">
          <a:solidFill>
            <a:schemeClr val="bg1"/>
          </a:solidFill>
          <a:latin typeface="Century Gothic" panose="020B0502020202020204" pitchFamily="34" charset="0"/>
          <a:ea typeface="+mj-ea"/>
          <a:cs typeface="+mj-cs"/>
        </a:defRPr>
      </a:lvl1pPr>
    </p:titleStyle>
    <p:bodyStyle>
      <a:lvl1pPr marL="342900" indent="-342900" algn="l" defTabSz="914400" rtl="0" eaLnBrk="1" latinLnBrk="0" hangingPunct="1">
        <a:lnSpc>
          <a:spcPct val="100000"/>
        </a:lnSpc>
        <a:spcBef>
          <a:spcPts val="2400"/>
        </a:spcBef>
        <a:buClr>
          <a:srgbClr val="6EC940"/>
        </a:buClr>
        <a:buFont typeface="Wingdings 3" panose="05040102010807070707" pitchFamily="18" charset="2"/>
        <a:buChar char=""/>
        <a:defRPr sz="2800" kern="1200">
          <a:solidFill>
            <a:srgbClr val="345065"/>
          </a:solidFill>
          <a:latin typeface="Century Gothic" panose="020B0502020202020204" pitchFamily="34" charset="0"/>
          <a:ea typeface="+mn-ea"/>
          <a:cs typeface="+mn-cs"/>
        </a:defRPr>
      </a:lvl1pPr>
      <a:lvl2pPr marL="685800" indent="-228600" algn="l" defTabSz="914400" rtl="0" eaLnBrk="1" latinLnBrk="0" hangingPunct="1">
        <a:lnSpc>
          <a:spcPct val="100000"/>
        </a:lnSpc>
        <a:spcBef>
          <a:spcPts val="1200"/>
        </a:spcBef>
        <a:buClr>
          <a:srgbClr val="6EC940"/>
        </a:buClr>
        <a:buFont typeface="Arial" panose="020B0604020202020204" pitchFamily="34" charset="0"/>
        <a:buChar char="•"/>
        <a:defRPr sz="2400" kern="1200">
          <a:solidFill>
            <a:srgbClr val="345065"/>
          </a:solidFill>
          <a:latin typeface="Century Gothic" panose="020B0502020202020204" pitchFamily="34" charset="0"/>
          <a:ea typeface="+mn-ea"/>
          <a:cs typeface="+mn-cs"/>
        </a:defRPr>
      </a:lvl2pPr>
      <a:lvl3pPr marL="1085850" indent="-171450" algn="l" defTabSz="914400" rtl="0" eaLnBrk="1" latinLnBrk="0" hangingPunct="1">
        <a:lnSpc>
          <a:spcPct val="100000"/>
        </a:lnSpc>
        <a:spcBef>
          <a:spcPts val="600"/>
        </a:spcBef>
        <a:buClr>
          <a:srgbClr val="6EC940"/>
        </a:buClr>
        <a:buFont typeface="Arial" panose="020B0604020202020204" pitchFamily="34" charset="0"/>
        <a:buChar char="•"/>
        <a:defRPr sz="2000" kern="1200">
          <a:solidFill>
            <a:srgbClr val="345065"/>
          </a:solidFill>
          <a:latin typeface="Century Gothic" panose="020B0502020202020204" pitchFamily="34" charset="0"/>
          <a:ea typeface="+mn-ea"/>
          <a:cs typeface="+mn-cs"/>
        </a:defRPr>
      </a:lvl3pPr>
      <a:lvl4pPr marL="1485900" indent="-171450" algn="l" defTabSz="914400" rtl="0" eaLnBrk="1" latinLnBrk="0" hangingPunct="1">
        <a:lnSpc>
          <a:spcPct val="100000"/>
        </a:lnSpc>
        <a:spcBef>
          <a:spcPts val="600"/>
        </a:spcBef>
        <a:buClr>
          <a:srgbClr val="6EC940"/>
        </a:buClr>
        <a:buFont typeface="Arial" panose="020B0604020202020204" pitchFamily="34" charset="0"/>
        <a:buChar char="•"/>
        <a:defRPr sz="1800" kern="1200">
          <a:solidFill>
            <a:srgbClr val="345065"/>
          </a:solidFill>
          <a:latin typeface="Century Gothic" panose="020B0502020202020204" pitchFamily="34" charset="0"/>
          <a:ea typeface="+mn-ea"/>
          <a:cs typeface="+mn-cs"/>
        </a:defRPr>
      </a:lvl4pPr>
      <a:lvl5pPr marL="1771650" indent="-171450" algn="l" defTabSz="914400" rtl="0" eaLnBrk="1" latinLnBrk="0" hangingPunct="1">
        <a:lnSpc>
          <a:spcPct val="100000"/>
        </a:lnSpc>
        <a:spcBef>
          <a:spcPts val="600"/>
        </a:spcBef>
        <a:buClr>
          <a:srgbClr val="6EC940"/>
        </a:buClr>
        <a:buFont typeface="Arial" panose="020B0604020202020204" pitchFamily="34" charset="0"/>
        <a:buChar char="•"/>
        <a:defRPr sz="1800" kern="1200">
          <a:solidFill>
            <a:srgbClr val="345065"/>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SE_StarLogo_2881_1401_transparent_color.gif"/>
          <p:cNvPicPr>
            <a:picLocks noChangeAspect="1"/>
          </p:cNvPicPr>
          <p:nvPr userDrawn="1"/>
        </p:nvPicPr>
        <p:blipFill>
          <a:blip r:embed="rId12" cstate="print">
            <a:lum bright="40000"/>
          </a:blip>
          <a:srcRect r="76031"/>
          <a:stretch>
            <a:fillRect/>
          </a:stretch>
        </p:blipFill>
        <p:spPr bwMode="auto">
          <a:xfrm>
            <a:off x="11277600" y="4953000"/>
            <a:ext cx="980209" cy="1905000"/>
          </a:xfrm>
          <a:prstGeom prst="rect">
            <a:avLst/>
          </a:prstGeom>
          <a:noFill/>
          <a:ln w="9525">
            <a:noFill/>
            <a:miter lim="800000"/>
            <a:headEnd/>
            <a:tailEnd/>
          </a:ln>
        </p:spPr>
      </p:pic>
      <p:sp>
        <p:nvSpPr>
          <p:cNvPr id="1029" name="Title Placeholder 1"/>
          <p:cNvSpPr>
            <a:spLocks noGrp="1"/>
          </p:cNvSpPr>
          <p:nvPr>
            <p:ph type="title"/>
          </p:nvPr>
        </p:nvSpPr>
        <p:spPr bwMode="auto">
          <a:xfrm>
            <a:off x="2496182" y="274638"/>
            <a:ext cx="8883018"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0" name="Text Placeholder 2"/>
          <p:cNvSpPr>
            <a:spLocks noGrp="1"/>
          </p:cNvSpPr>
          <p:nvPr>
            <p:ph type="body" idx="1"/>
          </p:nvPr>
        </p:nvSpPr>
        <p:spPr bwMode="auto">
          <a:xfrm>
            <a:off x="812800" y="1524001"/>
            <a:ext cx="10566400" cy="4602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487018" y="5266399"/>
            <a:ext cx="561372" cy="400110"/>
          </a:xfrm>
          <a:prstGeom prst="rect">
            <a:avLst/>
          </a:prstGeom>
        </p:spPr>
        <p:txBody>
          <a:bodyPr vert="horz" wrap="none" lIns="91440" tIns="45720" rIns="91440" bIns="45720" numCol="1" anchor="ctr" anchorCtr="0" compatLnSpc="1">
            <a:prstTxWarp prst="textNoShape">
              <a:avLst/>
            </a:prstTxWarp>
            <a:spAutoFit/>
          </a:bodyPr>
          <a:lstStyle>
            <a:lvl1pPr algn="ctr">
              <a:defRPr sz="2000">
                <a:solidFill>
                  <a:srgbClr val="8A8BA1"/>
                </a:solidFill>
                <a:latin typeface="Georgia" pitchFamily="18" charset="0"/>
                <a:cs typeface="Arial" charset="0"/>
              </a:defRPr>
            </a:lvl1pPr>
          </a:lstStyle>
          <a:p>
            <a:pPr>
              <a:defRPr/>
            </a:pPr>
            <a:fld id="{FD8A3D92-8AB3-43F4-9305-439883AB87A7}" type="slidenum">
              <a:rPr lang="en-US" smtClean="0"/>
              <a:pPr>
                <a:defRPr/>
              </a:pPr>
              <a:t>‹#›</a:t>
            </a:fld>
            <a:endParaRPr lang="en-US"/>
          </a:p>
        </p:txBody>
      </p:sp>
      <p:pic>
        <p:nvPicPr>
          <p:cNvPr id="13" name="Picture 12">
            <a:extLst>
              <a:ext uri="{FF2B5EF4-FFF2-40B4-BE49-F238E27FC236}">
                <a16:creationId xmlns:a16="http://schemas.microsoft.com/office/drawing/2014/main" id="{1B170DD3-F4D8-4AA3-AA2F-D09FBF571DCA}"/>
              </a:ext>
            </a:extLst>
          </p:cNvPr>
          <p:cNvPicPr>
            <a:picLocks noChangeAspect="1"/>
          </p:cNvPicPr>
          <p:nvPr userDrawn="1"/>
        </p:nvPicPr>
        <p:blipFill>
          <a:blip r:embed="rId13"/>
          <a:stretch>
            <a:fillRect/>
          </a:stretch>
        </p:blipFill>
        <p:spPr>
          <a:xfrm>
            <a:off x="778279" y="333708"/>
            <a:ext cx="1579226" cy="1083930"/>
          </a:xfrm>
          <a:prstGeom prst="rect">
            <a:avLst/>
          </a:prstGeom>
        </p:spPr>
      </p:pic>
      <p:sp>
        <p:nvSpPr>
          <p:cNvPr id="10" name="Text Placeholder 4">
            <a:extLst>
              <a:ext uri="{FF2B5EF4-FFF2-40B4-BE49-F238E27FC236}">
                <a16:creationId xmlns:a16="http://schemas.microsoft.com/office/drawing/2014/main" id="{D9319F95-9557-4FDC-BE9B-10B32EE227E7}"/>
              </a:ext>
            </a:extLst>
          </p:cNvPr>
          <p:cNvSpPr txBox="1">
            <a:spLocks/>
          </p:cNvSpPr>
          <p:nvPr userDrawn="1"/>
        </p:nvSpPr>
        <p:spPr>
          <a:xfrm>
            <a:off x="803275" y="6408739"/>
            <a:ext cx="3851064" cy="269874"/>
          </a:xfrm>
          <a:prstGeom prst="rect">
            <a:avLst/>
          </a:prstGeom>
        </p:spPr>
        <p:txBody>
          <a:bodyPr lIns="0" rIns="0"/>
          <a:lstStyle>
            <a:lvl1pPr marL="0" indent="0" algn="l" rtl="0" eaLnBrk="0" fontAlgn="base" hangingPunct="0">
              <a:spcBef>
                <a:spcPts val="1200"/>
              </a:spcBef>
              <a:spcAft>
                <a:spcPct val="0"/>
              </a:spcAft>
              <a:buClr>
                <a:schemeClr val="tx2"/>
              </a:buClr>
              <a:buFont typeface="Wingdings 2" pitchFamily="18" charset="2"/>
              <a:buNone/>
              <a:tabLst>
                <a:tab pos="10517188" algn="r"/>
              </a:tabLst>
              <a:defRPr sz="1000" kern="1200">
                <a:solidFill>
                  <a:srgbClr val="8A8BA1"/>
                </a:solidFill>
                <a:latin typeface="Tahoma" pitchFamily="34" charset="0"/>
                <a:ea typeface="Tahoma" pitchFamily="34" charset="0"/>
                <a:cs typeface="Tahoma" pitchFamily="34" charset="0"/>
              </a:defRPr>
            </a:lvl1pPr>
            <a:lvl2pPr marL="742950" indent="-285750" algn="l" rtl="0" eaLnBrk="0" fontAlgn="base" hangingPunct="0">
              <a:spcBef>
                <a:spcPts val="1200"/>
              </a:spcBef>
              <a:spcAft>
                <a:spcPct val="0"/>
              </a:spcAft>
              <a:buClr>
                <a:schemeClr val="tx2"/>
              </a:buClr>
              <a:buFont typeface="Courier New" pitchFamily="49" charset="0"/>
              <a:buChar char="o"/>
              <a:defRPr sz="2000" kern="1200">
                <a:solidFill>
                  <a:schemeClr val="tx1"/>
                </a:solidFill>
                <a:latin typeface="Tahoma" pitchFamily="34" charset="0"/>
                <a:ea typeface="Tahoma" pitchFamily="34" charset="0"/>
                <a:cs typeface="Tahoma" pitchFamily="34" charset="0"/>
              </a:defRPr>
            </a:lvl2pPr>
            <a:lvl3pPr marL="1143000" indent="-228600" algn="l" rtl="0" eaLnBrk="0" fontAlgn="base" hangingPunct="0">
              <a:spcBef>
                <a:spcPts val="1200"/>
              </a:spcBef>
              <a:spcAft>
                <a:spcPct val="0"/>
              </a:spcAft>
              <a:buClr>
                <a:schemeClr val="tx2"/>
              </a:buClr>
              <a:buFont typeface="Tahoma" pitchFamily="34" charset="0"/>
              <a:buChar char="̶"/>
              <a:defRPr sz="1800" kern="1200">
                <a:solidFill>
                  <a:schemeClr val="tx1"/>
                </a:solidFill>
                <a:latin typeface="Tahoma" pitchFamily="34" charset="0"/>
                <a:ea typeface="Tahoma" pitchFamily="34" charset="0"/>
                <a:cs typeface="Tahoma" pitchFamily="34" charset="0"/>
              </a:defRPr>
            </a:lvl3pPr>
            <a:lvl4pPr marL="1600200" indent="-228600" algn="l" rtl="0" eaLnBrk="0" fontAlgn="base" hangingPunct="0">
              <a:spcBef>
                <a:spcPts val="1200"/>
              </a:spcBef>
              <a:spcAft>
                <a:spcPct val="0"/>
              </a:spcAft>
              <a:buClr>
                <a:schemeClr val="tx2"/>
              </a:buClr>
              <a:buFont typeface="Wingdings 2" pitchFamily="18" charset="2"/>
              <a:buChar char="ê"/>
              <a:defRPr sz="1800" kern="1200">
                <a:solidFill>
                  <a:schemeClr val="tx1"/>
                </a:solidFill>
                <a:latin typeface="Tahoma" pitchFamily="34" charset="0"/>
                <a:ea typeface="Tahoma" pitchFamily="34" charset="0"/>
                <a:cs typeface="Tahoma" pitchFamily="34" charset="0"/>
              </a:defRPr>
            </a:lvl4pPr>
            <a:lvl5pPr marL="2057400" indent="-228600" algn="l" rtl="0" eaLnBrk="0" fontAlgn="base" hangingPunct="0">
              <a:spcBef>
                <a:spcPts val="1200"/>
              </a:spcBef>
              <a:spcAft>
                <a:spcPct val="0"/>
              </a:spcAft>
              <a:buClr>
                <a:schemeClr val="tx2"/>
              </a:buClr>
              <a:buFont typeface="Wingdings 2" pitchFamily="18" charset="2"/>
              <a:buChar char="ê"/>
              <a:defRPr sz="18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tabLst/>
            </a:pPr>
            <a:r>
              <a:rPr lang="en-US"/>
              <a:t>American Institutes for Research</a:t>
            </a:r>
            <a:r>
              <a:rPr lang="en-US" baseline="30000"/>
              <a:t>®</a:t>
            </a:r>
            <a:r>
              <a:rPr lang="en-US"/>
              <a:t>  | AIR.ORG</a:t>
            </a:r>
          </a:p>
        </p:txBody>
      </p:sp>
      <p:sp>
        <p:nvSpPr>
          <p:cNvPr id="11" name="Text Placeholder 4">
            <a:extLst>
              <a:ext uri="{FF2B5EF4-FFF2-40B4-BE49-F238E27FC236}">
                <a16:creationId xmlns:a16="http://schemas.microsoft.com/office/drawing/2014/main" id="{792050A5-A643-45A8-A857-3AB6D7BE072E}"/>
              </a:ext>
            </a:extLst>
          </p:cNvPr>
          <p:cNvSpPr txBox="1">
            <a:spLocks/>
          </p:cNvSpPr>
          <p:nvPr userDrawn="1"/>
        </p:nvSpPr>
        <p:spPr>
          <a:xfrm>
            <a:off x="7572332" y="6408739"/>
            <a:ext cx="3851064" cy="269874"/>
          </a:xfrm>
          <a:prstGeom prst="rect">
            <a:avLst/>
          </a:prstGeom>
        </p:spPr>
        <p:txBody>
          <a:bodyPr lIns="0" rIns="0"/>
          <a:lstStyle>
            <a:lvl1pPr marL="0" indent="0" algn="r" rtl="0" eaLnBrk="0" fontAlgn="base" hangingPunct="0">
              <a:spcBef>
                <a:spcPts val="1200"/>
              </a:spcBef>
              <a:spcAft>
                <a:spcPct val="0"/>
              </a:spcAft>
              <a:buClr>
                <a:schemeClr val="tx2"/>
              </a:buClr>
              <a:buFont typeface="Wingdings 2" pitchFamily="18" charset="2"/>
              <a:buNone/>
              <a:tabLst>
                <a:tab pos="10517188" algn="r"/>
              </a:tabLst>
              <a:defRPr sz="1000" kern="1200">
                <a:solidFill>
                  <a:srgbClr val="8A8BA1"/>
                </a:solidFill>
                <a:latin typeface="Tahoma" pitchFamily="34" charset="0"/>
                <a:ea typeface="Tahoma" pitchFamily="34" charset="0"/>
                <a:cs typeface="Tahoma" pitchFamily="34" charset="0"/>
              </a:defRPr>
            </a:lvl1pPr>
            <a:lvl2pPr marL="742950" indent="-285750" algn="l" rtl="0" eaLnBrk="0" fontAlgn="base" hangingPunct="0">
              <a:spcBef>
                <a:spcPts val="1200"/>
              </a:spcBef>
              <a:spcAft>
                <a:spcPct val="0"/>
              </a:spcAft>
              <a:buClr>
                <a:schemeClr val="tx2"/>
              </a:buClr>
              <a:buFont typeface="Courier New" pitchFamily="49" charset="0"/>
              <a:buChar char="o"/>
              <a:defRPr sz="2000" kern="1200">
                <a:solidFill>
                  <a:schemeClr val="tx1"/>
                </a:solidFill>
                <a:latin typeface="Tahoma" pitchFamily="34" charset="0"/>
                <a:ea typeface="Tahoma" pitchFamily="34" charset="0"/>
                <a:cs typeface="Tahoma" pitchFamily="34" charset="0"/>
              </a:defRPr>
            </a:lvl2pPr>
            <a:lvl3pPr marL="1143000" indent="-228600" algn="l" rtl="0" eaLnBrk="0" fontAlgn="base" hangingPunct="0">
              <a:spcBef>
                <a:spcPts val="1200"/>
              </a:spcBef>
              <a:spcAft>
                <a:spcPct val="0"/>
              </a:spcAft>
              <a:buClr>
                <a:schemeClr val="tx2"/>
              </a:buClr>
              <a:buFont typeface="Tahoma" pitchFamily="34" charset="0"/>
              <a:buChar char="̶"/>
              <a:defRPr sz="1800" kern="1200">
                <a:solidFill>
                  <a:schemeClr val="tx1"/>
                </a:solidFill>
                <a:latin typeface="Tahoma" pitchFamily="34" charset="0"/>
                <a:ea typeface="Tahoma" pitchFamily="34" charset="0"/>
                <a:cs typeface="Tahoma" pitchFamily="34" charset="0"/>
              </a:defRPr>
            </a:lvl3pPr>
            <a:lvl4pPr marL="1600200" indent="-228600" algn="l" rtl="0" eaLnBrk="0" fontAlgn="base" hangingPunct="0">
              <a:spcBef>
                <a:spcPts val="1200"/>
              </a:spcBef>
              <a:spcAft>
                <a:spcPct val="0"/>
              </a:spcAft>
              <a:buClr>
                <a:schemeClr val="tx2"/>
              </a:buClr>
              <a:buFont typeface="Wingdings 2" pitchFamily="18" charset="2"/>
              <a:buChar char="ê"/>
              <a:defRPr sz="1800" kern="1200">
                <a:solidFill>
                  <a:schemeClr val="tx1"/>
                </a:solidFill>
                <a:latin typeface="Tahoma" pitchFamily="34" charset="0"/>
                <a:ea typeface="Tahoma" pitchFamily="34" charset="0"/>
                <a:cs typeface="Tahoma" pitchFamily="34" charset="0"/>
              </a:defRPr>
            </a:lvl4pPr>
            <a:lvl5pPr marL="2057400" indent="-228600" algn="l" rtl="0" eaLnBrk="0" fontAlgn="base" hangingPunct="0">
              <a:spcBef>
                <a:spcPts val="1200"/>
              </a:spcBef>
              <a:spcAft>
                <a:spcPct val="0"/>
              </a:spcAft>
              <a:buClr>
                <a:schemeClr val="tx2"/>
              </a:buClr>
              <a:buFont typeface="Wingdings 2" pitchFamily="18" charset="2"/>
              <a:buChar char="ê"/>
              <a:defRPr sz="18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tabLst/>
            </a:pPr>
            <a:r>
              <a:rPr lang="en-US"/>
              <a:t>Massachusetts Department of Elementary and Secondary Education</a:t>
            </a:r>
          </a:p>
        </p:txBody>
      </p:sp>
    </p:spTree>
    <p:extLst>
      <p:ext uri="{BB962C8B-B14F-4D97-AF65-F5344CB8AC3E}">
        <p14:creationId xmlns:p14="http://schemas.microsoft.com/office/powerpoint/2010/main" val="2218864344"/>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3" r:id="rId9"/>
    <p:sldLayoutId id="2147484065" r:id="rId10"/>
  </p:sldLayoutIdLst>
  <p:hf hdr="0" dt="0"/>
  <p:txStyles>
    <p:titleStyle>
      <a:lvl1pPr algn="l" rtl="0" eaLnBrk="0" fontAlgn="base" hangingPunct="0">
        <a:spcBef>
          <a:spcPct val="0"/>
        </a:spcBef>
        <a:spcAft>
          <a:spcPct val="0"/>
        </a:spcAft>
        <a:defRPr sz="3600" kern="1200">
          <a:solidFill>
            <a:schemeClr val="tx1"/>
          </a:solidFill>
          <a:latin typeface="+mj-lt"/>
          <a:ea typeface="MS PGothic" pitchFamily="34" charset="-128"/>
          <a:cs typeface="MS PGothic"/>
        </a:defRPr>
      </a:lvl1pPr>
      <a:lvl2pPr algn="l" rtl="0" eaLnBrk="0" fontAlgn="base" hangingPunct="0">
        <a:spcBef>
          <a:spcPct val="0"/>
        </a:spcBef>
        <a:spcAft>
          <a:spcPct val="0"/>
        </a:spcAft>
        <a:defRPr sz="4400">
          <a:solidFill>
            <a:schemeClr val="tx1"/>
          </a:solidFill>
          <a:latin typeface="Georgia" pitchFamily="18" charset="0"/>
          <a:ea typeface="MS PGothic" pitchFamily="34" charset="-128"/>
          <a:cs typeface="MS PGothic"/>
        </a:defRPr>
      </a:lvl2pPr>
      <a:lvl3pPr algn="l" rtl="0" eaLnBrk="0" fontAlgn="base" hangingPunct="0">
        <a:spcBef>
          <a:spcPct val="0"/>
        </a:spcBef>
        <a:spcAft>
          <a:spcPct val="0"/>
        </a:spcAft>
        <a:defRPr sz="4400">
          <a:solidFill>
            <a:schemeClr val="tx1"/>
          </a:solidFill>
          <a:latin typeface="Georgia" pitchFamily="18" charset="0"/>
          <a:ea typeface="MS PGothic" pitchFamily="34" charset="-128"/>
          <a:cs typeface="MS PGothic"/>
        </a:defRPr>
      </a:lvl3pPr>
      <a:lvl4pPr algn="l" rtl="0" eaLnBrk="0" fontAlgn="base" hangingPunct="0">
        <a:spcBef>
          <a:spcPct val="0"/>
        </a:spcBef>
        <a:spcAft>
          <a:spcPct val="0"/>
        </a:spcAft>
        <a:defRPr sz="4400">
          <a:solidFill>
            <a:schemeClr val="tx1"/>
          </a:solidFill>
          <a:latin typeface="Georgia" pitchFamily="18" charset="0"/>
          <a:ea typeface="MS PGothic" pitchFamily="34" charset="-128"/>
          <a:cs typeface="MS PGothic"/>
        </a:defRPr>
      </a:lvl4pPr>
      <a:lvl5pPr algn="l" rtl="0" eaLnBrk="0" fontAlgn="base" hangingPunct="0">
        <a:spcBef>
          <a:spcPct val="0"/>
        </a:spcBef>
        <a:spcAft>
          <a:spcPct val="0"/>
        </a:spcAft>
        <a:defRPr sz="4400">
          <a:solidFill>
            <a:schemeClr val="tx1"/>
          </a:solidFill>
          <a:latin typeface="Georgia" pitchFamily="18" charset="0"/>
          <a:ea typeface="MS PGothic" pitchFamily="34" charset="-128"/>
          <a:cs typeface="MS PGothic"/>
        </a:defRPr>
      </a:lvl5pPr>
      <a:lvl6pPr marL="457200" algn="l" rtl="0" eaLnBrk="1" fontAlgn="base" hangingPunct="1">
        <a:spcBef>
          <a:spcPct val="0"/>
        </a:spcBef>
        <a:spcAft>
          <a:spcPct val="0"/>
        </a:spcAft>
        <a:defRPr sz="4400">
          <a:solidFill>
            <a:schemeClr val="tx1"/>
          </a:solidFill>
          <a:latin typeface="Georgia" pitchFamily="18" charset="0"/>
        </a:defRPr>
      </a:lvl6pPr>
      <a:lvl7pPr marL="914400" algn="l" rtl="0" eaLnBrk="1" fontAlgn="base" hangingPunct="1">
        <a:spcBef>
          <a:spcPct val="0"/>
        </a:spcBef>
        <a:spcAft>
          <a:spcPct val="0"/>
        </a:spcAft>
        <a:defRPr sz="4400">
          <a:solidFill>
            <a:schemeClr val="tx1"/>
          </a:solidFill>
          <a:latin typeface="Georgia" pitchFamily="18" charset="0"/>
        </a:defRPr>
      </a:lvl7pPr>
      <a:lvl8pPr marL="1371600" algn="l" rtl="0" eaLnBrk="1" fontAlgn="base" hangingPunct="1">
        <a:spcBef>
          <a:spcPct val="0"/>
        </a:spcBef>
        <a:spcAft>
          <a:spcPct val="0"/>
        </a:spcAft>
        <a:defRPr sz="4400">
          <a:solidFill>
            <a:schemeClr val="tx1"/>
          </a:solidFill>
          <a:latin typeface="Georgia" pitchFamily="18" charset="0"/>
        </a:defRPr>
      </a:lvl8pPr>
      <a:lvl9pPr marL="1828800" algn="l" rtl="0" eaLnBrk="1" fontAlgn="base" hangingPunct="1">
        <a:spcBef>
          <a:spcPct val="0"/>
        </a:spcBef>
        <a:spcAft>
          <a:spcPct val="0"/>
        </a:spcAft>
        <a:defRPr sz="4400">
          <a:solidFill>
            <a:schemeClr val="tx1"/>
          </a:solidFill>
          <a:latin typeface="Georgia" pitchFamily="18" charset="0"/>
        </a:defRPr>
      </a:lvl9pPr>
    </p:titleStyle>
    <p:bodyStyle>
      <a:lvl1pPr marL="342900" indent="-342900" algn="l" rtl="0" eaLnBrk="0" fontAlgn="base" hangingPunct="0">
        <a:spcBef>
          <a:spcPts val="1200"/>
        </a:spcBef>
        <a:spcAft>
          <a:spcPct val="0"/>
        </a:spcAft>
        <a:buClr>
          <a:schemeClr val="tx2"/>
        </a:buClr>
        <a:buFont typeface="Wingdings 2" pitchFamily="18" charset="2"/>
        <a:buChar char=""/>
        <a:defRPr sz="2400" kern="1200">
          <a:solidFill>
            <a:schemeClr val="tx1"/>
          </a:solidFill>
          <a:latin typeface="Tahoma" pitchFamily="34" charset="0"/>
          <a:ea typeface="Tahoma" pitchFamily="34" charset="0"/>
          <a:cs typeface="Tahoma" pitchFamily="34" charset="0"/>
        </a:defRPr>
      </a:lvl1pPr>
      <a:lvl2pPr marL="742950" indent="-285750" algn="l" rtl="0" eaLnBrk="0" fontAlgn="base" hangingPunct="0">
        <a:spcBef>
          <a:spcPts val="1200"/>
        </a:spcBef>
        <a:spcAft>
          <a:spcPct val="0"/>
        </a:spcAft>
        <a:buClr>
          <a:schemeClr val="tx2"/>
        </a:buClr>
        <a:buFont typeface="Courier New" pitchFamily="49" charset="0"/>
        <a:buChar char="o"/>
        <a:defRPr sz="2000" kern="1200">
          <a:solidFill>
            <a:schemeClr val="tx1"/>
          </a:solidFill>
          <a:latin typeface="Tahoma" pitchFamily="34" charset="0"/>
          <a:ea typeface="Tahoma" pitchFamily="34" charset="0"/>
          <a:cs typeface="Tahoma" pitchFamily="34" charset="0"/>
        </a:defRPr>
      </a:lvl2pPr>
      <a:lvl3pPr marL="1143000" indent="-228600" algn="l" rtl="0" eaLnBrk="0" fontAlgn="base" hangingPunct="0">
        <a:spcBef>
          <a:spcPts val="1200"/>
        </a:spcBef>
        <a:spcAft>
          <a:spcPct val="0"/>
        </a:spcAft>
        <a:buClr>
          <a:schemeClr val="tx2"/>
        </a:buClr>
        <a:buFont typeface="Tahoma" pitchFamily="34" charset="0"/>
        <a:buChar char="̶"/>
        <a:defRPr sz="1800" kern="1200">
          <a:solidFill>
            <a:schemeClr val="tx1"/>
          </a:solidFill>
          <a:latin typeface="Tahoma" pitchFamily="34" charset="0"/>
          <a:ea typeface="Tahoma" pitchFamily="34" charset="0"/>
          <a:cs typeface="Tahoma" pitchFamily="34" charset="0"/>
        </a:defRPr>
      </a:lvl3pPr>
      <a:lvl4pPr marL="1600200" indent="-228600" algn="l" rtl="0" eaLnBrk="0" fontAlgn="base" hangingPunct="0">
        <a:spcBef>
          <a:spcPts val="1200"/>
        </a:spcBef>
        <a:spcAft>
          <a:spcPct val="0"/>
        </a:spcAft>
        <a:buClr>
          <a:schemeClr val="tx2"/>
        </a:buClr>
        <a:buFont typeface="Wingdings 2" pitchFamily="18" charset="2"/>
        <a:buChar char="ê"/>
        <a:defRPr sz="1800" kern="1200">
          <a:solidFill>
            <a:schemeClr val="tx1"/>
          </a:solidFill>
          <a:latin typeface="Tahoma" pitchFamily="34" charset="0"/>
          <a:ea typeface="Tahoma" pitchFamily="34" charset="0"/>
          <a:cs typeface="Tahoma" pitchFamily="34" charset="0"/>
        </a:defRPr>
      </a:lvl4pPr>
      <a:lvl5pPr marL="2057400" indent="-228600" algn="l" rtl="0" eaLnBrk="0" fontAlgn="base" hangingPunct="0">
        <a:spcBef>
          <a:spcPts val="1200"/>
        </a:spcBef>
        <a:spcAft>
          <a:spcPct val="0"/>
        </a:spcAft>
        <a:buClr>
          <a:schemeClr val="tx2"/>
        </a:buClr>
        <a:buFont typeface="Wingdings 2" pitchFamily="18" charset="2"/>
        <a:buChar char="ê"/>
        <a:defRPr sz="18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3500" userDrawn="1">
          <p15:clr>
            <a:srgbClr val="F26B43"/>
          </p15:clr>
        </p15:guide>
        <p15:guide id="4" pos="7584" userDrawn="1">
          <p15:clr>
            <a:srgbClr val="F26B43"/>
          </p15:clr>
        </p15:guide>
        <p15:guide id="6" pos="7174" userDrawn="1">
          <p15:clr>
            <a:srgbClr val="F26B43"/>
          </p15:clr>
        </p15:guide>
        <p15:guide id="7" pos="506" userDrawn="1">
          <p15:clr>
            <a:srgbClr val="F26B43"/>
          </p15:clr>
        </p15:guide>
        <p15:guide id="8" pos="1462" userDrawn="1">
          <p15:clr>
            <a:srgbClr val="F26B43"/>
          </p15:clr>
        </p15:guide>
        <p15:guide id="9" orient="horz" pos="1025" userDrawn="1">
          <p15:clr>
            <a:srgbClr val="F26B43"/>
          </p15:clr>
        </p15:guide>
        <p15:guide id="10" orient="horz" pos="3853" userDrawn="1">
          <p15:clr>
            <a:srgbClr val="F26B43"/>
          </p15:clr>
        </p15:guide>
        <p15:guide id="11" orient="horz" pos="1878" userDrawn="1">
          <p15:clr>
            <a:srgbClr val="F26B43"/>
          </p15:clr>
        </p15:guide>
        <p15:guide id="12" orient="horz" pos="2863" userDrawn="1">
          <p15:clr>
            <a:srgbClr val="F26B43"/>
          </p15:clr>
        </p15:guide>
        <p15:guide id="13" orient="horz" pos="2328" userDrawn="1">
          <p15:clr>
            <a:srgbClr val="F26B43"/>
          </p15:clr>
        </p15:guide>
        <p15:guide id="14" orient="horz" pos="4152" userDrawn="1">
          <p15:clr>
            <a:srgbClr val="F26B43"/>
          </p15:clr>
        </p15:guide>
        <p15:guide id="15" pos="1643"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73032628"/>
      </p:ext>
    </p:extLst>
  </p:cSld>
  <p:clrMap bg1="lt1" tx1="dk1" bg2="dk2" tx2="lt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 id="214748409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978306917"/>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Lst>
  <p:hf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ir-org.zoom.us/webinar/register/WN_6g1eb7W6QcOoC1ZOUhbtQA?utm_source=Unknown+List&amp;utm_campaign=83665bee6b-EMAIL_CAMPAIGN_2023_12_05_12_23&amp;utm_medium=email&amp;utm_term=0_-83665bee6b-%5BLIST_EMAIL_ID%5D#/registratio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4.xml"/><Relationship Id="rId4" Type="http://schemas.openxmlformats.org/officeDocument/2006/relationships/hyperlink" Target="https://airtable.com/appZBV9AbaI0sTuS4/shrYP9ZunhL9yk98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rise.articulate.com/share/0sSnCniiXonpq-NnFFjwTrPRtAwZ5ho4#/" TargetMode="External"/><Relationship Id="rId2" Type="http://schemas.openxmlformats.org/officeDocument/2006/relationships/hyperlink" Target="https://www.doe.mass.edu/sped/ImproveIEP/default.html" TargetMode="Externa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4.xml.rels><?xml version="1.0" encoding="UTF-8" standalone="yes"?>
<Relationships xmlns="http://schemas.openxmlformats.org/package/2006/relationships"><Relationship Id="rId3" Type="http://schemas.openxmlformats.org/officeDocument/2006/relationships/hyperlink" Target="https://pixabay.com/en/check-correct-tick-sign-mark-305421/"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17.xml"/><Relationship Id="rId7" Type="http://schemas.openxmlformats.org/officeDocument/2006/relationships/diagramColors" Target="../diagrams/colors9.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hyperlink" Target="mailto:Robert.pelychaty@mass.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Debra.d.hand@mass.gov" TargetMode="Externa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SpecialEducation@doe.mass.edu" TargetMode="External"/><Relationship Id="rId2" Type="http://schemas.openxmlformats.org/officeDocument/2006/relationships/hyperlink" Target="https://survey.alchemer.com/s3/7651351/Draft-OASES-PRS-PSM-Procedures-Public-Comment-12-23" TargetMode="Externa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doe.mass.edu/grants/2024/0247/"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urldefense.com/v3/__https:/nam10.safelinks.protection.outlook.com/?url=https*3A*2F*2Furldefense.com*2Fv3*2F__https*3A*2F*2Fnam10.safelinks.protection.outlook.com*2F*3Furl*3Dhttps*3A*2F*2Furldefense.com*2Fv3*2F__https*3A*2F*2Fnam10.safelinks.protection.outlook.com*2F*3Furl*3Dhttps*3A*2F*2Fwww.doe.mass.edu*2Fsped*2Fecse*2Fdistrict-user-guide.pdf*26data*3D05*7C01*7Czweingarten*40air.org*7Cf031f7580827475a836508da70ce80cf*7C9ea45dbc7b724abfa77cc770a0a8b962*7C0*7C0*7C637946329615900428*7CUnknown*7CTWFpbGZsb3d8eyJWIjoiMC4wLjAwMDAiLCJQIjoiV2luMzIiLCJBTiI6Ik1haWwiLCJXVCI6Mn0*3D*7C3000*7C*7C*7C*26sdata*3DIBNSSujhF0Tde3wooV46VG0l56FnIvvJERvL5uFqfd4*3D*26reserved*3D0__*3BJSUlJSUlJSUlJSUlJSUlJSUlJSUlJQ!!CUhgQOZqV7M!ij51MI9UjpDTJSeQ_0U4skLyJb5jUzL9INbv0MMzUlei-Ll5KKXurZDMjjBJlnBaXC8gbvtozeiEMfqy9f1epaSW*24*26data*3D05*7C01*7Czweingarten*40air.org*7C7bca9a347f504f3ca69608da716a218c*7C9ea45dbc7b724abfa77cc770a0a8b962*7C0*7C0*7C637946998103773736*7CUnknown*7CTWFpbGZsb3d8eyJWIjoiMC4wLjAwMDAiLCJQIjoiV2luMzIiLCJBTiI6Ik1haWwiLCJXVCI6Mn0*3D*7C3000*7C*7C*7C*26sdata*3Dhbi3pPy2mvlxD9apRYVx3jrfus*2FD5VCWkz8P6FCh1ro*3D*26reserved*3D0__*3BJSUlJSUlJSUlJSUqKioqKiolJSoqKioqKioqKioqKioqKiUlKiUlJSUlJSUlJSUlJSUlJSUlJSUlJQ!!CUhgQOZqV7M!j3kFIiiGQpS5rDpLjA7fH8cswyJXdiZekvj9p9G9kX3vllixOvtp0p_YlpSRRLnTVyuDdk3NdZX96_5b7PuZfHLU*24&amp;data=05*7C01*7Ctderrington*40air.org*7C7cdce33d4a2e4bc69e3f08da716e3a55*7C9ea45dbc7b724abfa77cc770a0a8b962*7C0*7C0*7C637947015636156591*7CUnknown*7CTWFpbGZsb3d8eyJWIjoiMC4wLjAwMDAiLCJQIjoiV2luMzIiLCJBTiI6Ik1haWwiLCJXVCI6Mn0*3D*7C3000*7C*7C*7C&amp;sdata=aPLwuGGIb0IMrI4nad5wrcTIfNrDL3iDRm79gnthDsI*3D&amp;reserved=0__;JSUlJSUlJSUlJSUqKioqKioqKioqKioqKioqKioqKioqKioqKioqKioqKioqKioqKioqKiUlKioqKioqKioqKioqKioqJSUqKiUlJSUlJSUlJSUlJSUlJSUlJSUl!!CUhgQOZqV7M!hbaCzyBXOTuuzUNx0o20nryKHjiUMxScJS49-Q3rjhgSH_IRCT4Dj-cgy_1uD4Gx1GNFAH0Edw2TWv-JpLtVyx1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urldefense.com/v3/__https:/youtu.be/k3OJbFH5268__;!!CPANwP4y!T_HI7MYt-I59hGZUNf_PeHdtiNDST5xDgBM1avDex_gpvZtP7Kln-8CXZ5A6Eh-nqr1f3o4NT_MDCLmhfOuWjq0M$" TargetMode="External"/><Relationship Id="rId4" Type="http://schemas.openxmlformats.org/officeDocument/2006/relationships/hyperlink" Target="https://urldefense.com/v3/__https:/nam10.safelinks.protection.outlook.com/?url=https*3A*2F*2Furldefense.com*2Fv3*2F__https*3A*2F*2Fnam10.safelinks.protection.outlook.com*2F*3Furl*3Dhttps*3A*2F*2Furldefense.com*2Fv3*2F__https*3A*2F*2Fnam10.safelinks.protection.outlook.com*2F*3Furl*3Dhttps*3A*2F*2Fwww.doe.mass.edu*2Fsped*2Fecse*2Fschool-user-guide.pdf*26data*3D05*7C01*7Czweingarten*40air.org*7Cf031f7580827475a836508da70ce80cf*7C9ea45dbc7b724abfa77cc770a0a8b962*7C0*7C0*7C637946329615900428*7CUnknown*7CTWFpbGZsb3d8eyJWIjoiMC4wLjAwMDAiLCJQIjoiV2luMzIiLCJBTiI6Ik1haWwiLCJXVCI6Mn0*3D*7C3000*7C*7C*7C*26sdata*3DM0N5*2FAfrkB8gwBlUaDGJCxMB*2FKTzu*2FVwOafPTJDJC9g*3D*26reserved*3D0__*3BJSUlJSUlJSUlJSUlJSUlJSUlJSUlJSUlJQ!!CUhgQOZqV7M!ij51MI9UjpDTJSeQ_0U4skLyJb5jUzL9INbv0MMzUlei-Ll5KKXurZDMjjBJlnBaXC8gbvtozeiEMfqy9VBssDPv*24*26data*3D05*7C01*7Czweingarten*40air.org*7C7bca9a347f504f3ca69608da716a218c*7C9ea45dbc7b724abfa77cc770a0a8b962*7C0*7C0*7C637946998103929971*7CUnknown*7CTWFpbGZsb3d8eyJWIjoiMC4wLjAwMDAiLCJQIjoiV2luMzIiLCJBTiI6Ik1haWwiLCJXVCI6Mn0*3D*7C3000*7C*7C*7C*26sdata*3DVO7948jCOPIUfW1zvt9kIEtc03uf8x9Bim4uPJZyXX8*3D*26reserved*3D0__*3BJSUlJSUlJSUlJSUqKioqKiolJSoqKioqKioqKioqKioqKiUlKioqKiUlJSUlJSUlJSUlJSUlJSUlJSUl!!CUhgQOZqV7M!j3kFIiiGQpS5rDpLjA7fH8cswyJXdiZekvj9p9G9kX3vllixOvtp0p_YlpSRRLnTVyuDdk3NdZX96_5b7Ag8Aqp1*24&amp;data=05*7C01*7Ctderrington*40air.org*7C7cdce33d4a2e4bc69e3f08da716e3a55*7C9ea45dbc7b724abfa77cc770a0a8b962*7C0*7C0*7C637947015636156591*7CUnknown*7CTWFpbGZsb3d8eyJWIjoiMC4wLjAwMDAiLCJQIjoiV2luMzIiLCJBTiI6Ik1haWwiLCJXVCI6Mn0*3D*7C3000*7C*7C*7C&amp;sdata=9zoeQ8wHZWGvsvfFmmsANMuzReb32Byg86fzAkz0rj0*3D&amp;reserved=0__;JSUlJSUlJSUlJSUqKioqKioqKioqKioqKioqKioqKioqKioqKioqKioqKioqKioqKioqKioqKiUlKioqKioqKioqKioqKioqJSUqJSUlJSUlJSUlJSUlJSUlJSUlJSU!!CUhgQOZqV7M!hbaCzyBXOTuuzUNx0o20nryKHjiUMxScJS49-Q3rjhgSH_IRCT4Dj-cgy_1uD4Gx1GNFAH0Edw2TWv-JpAfEHyGT$"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www.doe.mass.edu/sped/"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p:txBody>
          <a:bodyPr/>
          <a:lstStyle/>
          <a:p>
            <a:r>
              <a:rPr lang="en-US" b="1" dirty="0">
                <a:latin typeface="Calibri"/>
                <a:cs typeface="Arial"/>
              </a:rPr>
              <a:t>Special Education Leaders Meeting</a:t>
            </a:r>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p:txBody>
          <a:bodyPr vert="horz" lIns="91440" tIns="45720" rIns="91440" bIns="45720" rtlCol="0" anchor="t">
            <a:normAutofit/>
          </a:bodyPr>
          <a:lstStyle/>
          <a:p>
            <a:r>
              <a:rPr lang="en-US" b="1" dirty="0">
                <a:latin typeface="Calibri"/>
                <a:cs typeface="Arial"/>
              </a:rPr>
              <a:t>Friday, December 15, 2023</a:t>
            </a:r>
          </a:p>
        </p:txBody>
      </p:sp>
    </p:spTree>
    <p:extLst>
      <p:ext uri="{BB962C8B-B14F-4D97-AF65-F5344CB8AC3E}">
        <p14:creationId xmlns:p14="http://schemas.microsoft.com/office/powerpoint/2010/main" val="347205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F7A4F7-3FCB-429C-B17F-E7C1A8D394B3}"/>
              </a:ext>
            </a:extLst>
          </p:cNvPr>
          <p:cNvSpPr>
            <a:spLocks noGrp="1"/>
          </p:cNvSpPr>
          <p:nvPr>
            <p:ph type="title"/>
          </p:nvPr>
        </p:nvSpPr>
        <p:spPr/>
        <p:txBody>
          <a:bodyPr/>
          <a:lstStyle/>
          <a:p>
            <a:r>
              <a:rPr lang="en-US"/>
              <a:t>Virtual Training of Trainer Session</a:t>
            </a:r>
          </a:p>
        </p:txBody>
      </p:sp>
      <p:sp>
        <p:nvSpPr>
          <p:cNvPr id="2" name="Content Placeholder 1">
            <a:extLst>
              <a:ext uri="{FF2B5EF4-FFF2-40B4-BE49-F238E27FC236}">
                <a16:creationId xmlns:a16="http://schemas.microsoft.com/office/drawing/2014/main" id="{FFB32FA5-E90E-4C89-8984-2DC00BCFFAA0}"/>
              </a:ext>
            </a:extLst>
          </p:cNvPr>
          <p:cNvSpPr>
            <a:spLocks noGrp="1"/>
          </p:cNvSpPr>
          <p:nvPr>
            <p:ph idx="1"/>
          </p:nvPr>
        </p:nvSpPr>
        <p:spPr/>
        <p:txBody>
          <a:bodyPr vert="horz" lIns="91440" tIns="45720" rIns="91440" bIns="45720" rtlCol="0" anchor="t">
            <a:normAutofit lnSpcReduction="10000"/>
          </a:bodyPr>
          <a:lstStyle/>
          <a:p>
            <a:r>
              <a:rPr lang="en-US">
                <a:latin typeface="Arial"/>
                <a:cs typeface="Arial"/>
              </a:rPr>
              <a:t>January 31 and February 1, 2024  (from 12:00 to 3:00 p.m. each day)</a:t>
            </a:r>
          </a:p>
          <a:p>
            <a:r>
              <a:rPr lang="en-US">
                <a:latin typeface="Arial"/>
                <a:cs typeface="Arial"/>
              </a:rPr>
              <a:t>One virtual session divided between two days</a:t>
            </a:r>
          </a:p>
          <a:p>
            <a:r>
              <a:rPr lang="en-US">
                <a:latin typeface="Arial"/>
                <a:cs typeface="Arial"/>
              </a:rPr>
              <a:t>Up to five participants from each LEA, education collaborative or approved special education school</a:t>
            </a:r>
          </a:p>
          <a:p>
            <a:r>
              <a:rPr lang="en-US">
                <a:latin typeface="Arial"/>
                <a:cs typeface="Arial"/>
              </a:rPr>
              <a:t>Each person will be asked to register individually regardless of whether they attend as part of a team </a:t>
            </a:r>
          </a:p>
          <a:p>
            <a:r>
              <a:rPr lang="en-US">
                <a:latin typeface="Arial"/>
                <a:cs typeface="Arial"/>
              </a:rPr>
              <a:t>Save the date and register </a:t>
            </a:r>
            <a:r>
              <a:rPr lang="en-US">
                <a:latin typeface="Arial"/>
                <a:cs typeface="Arial"/>
                <a:hlinkClick r:id="rId3"/>
              </a:rPr>
              <a:t>here</a:t>
            </a:r>
            <a:r>
              <a:rPr lang="en-US">
                <a:latin typeface="Arial"/>
                <a:cs typeface="Arial"/>
              </a:rPr>
              <a:t> by January 15, 2024</a:t>
            </a:r>
          </a:p>
          <a:p>
            <a:r>
              <a:rPr lang="en-US">
                <a:latin typeface="Arial"/>
                <a:cs typeface="Arial"/>
              </a:rPr>
              <a:t>We hope to see you there!</a:t>
            </a:r>
          </a:p>
        </p:txBody>
      </p:sp>
    </p:spTree>
    <p:extLst>
      <p:ext uri="{BB962C8B-B14F-4D97-AF65-F5344CB8AC3E}">
        <p14:creationId xmlns:p14="http://schemas.microsoft.com/office/powerpoint/2010/main" val="2589446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AA8E1-F694-B1D5-701D-533DBCEF3EEC}"/>
              </a:ext>
            </a:extLst>
          </p:cNvPr>
          <p:cNvSpPr>
            <a:spLocks noGrp="1"/>
          </p:cNvSpPr>
          <p:nvPr>
            <p:ph type="title" idx="4294967295"/>
          </p:nvPr>
        </p:nvSpPr>
        <p:spPr>
          <a:xfrm>
            <a:off x="838200" y="-1042852"/>
            <a:ext cx="10515600" cy="1042852"/>
          </a:xfrm>
        </p:spPr>
        <p:txBody>
          <a:bodyPr vert="horz" lIns="91440" tIns="45720" rIns="91440" bIns="45720" rtlCol="0" anchor="b">
            <a:normAutofit/>
          </a:bodyPr>
          <a:lstStyle/>
          <a:p>
            <a:r>
              <a:rPr lang="en-US"/>
              <a:t>Virtual Office Hours</a:t>
            </a:r>
          </a:p>
        </p:txBody>
      </p:sp>
      <p:pic>
        <p:nvPicPr>
          <p:cNvPr id="5" name="Picture 4" descr="Box including the following text:&#10;Virtual Office Hours&#10;- Aske questions, listen to others, or share feedback&#10;- Informal sessions to provide ongoing clarification and guidance in response to new IEP form content and implementation&#10;&#10;- 2nd Thursday of each month&#10;- September 2023 to June 2024&#10;2pm-3pm&#10;- Office hours registration ">
            <a:extLst>
              <a:ext uri="{FF2B5EF4-FFF2-40B4-BE49-F238E27FC236}">
                <a16:creationId xmlns:a16="http://schemas.microsoft.com/office/drawing/2014/main" id="{AD37BD87-EC3A-D2CB-4CC9-C50A3A2FE526}"/>
              </a:ext>
            </a:extLst>
          </p:cNvPr>
          <p:cNvPicPr>
            <a:picLocks noChangeAspect="1"/>
          </p:cNvPicPr>
          <p:nvPr/>
        </p:nvPicPr>
        <p:blipFill>
          <a:blip r:embed="rId3"/>
          <a:stretch>
            <a:fillRect/>
          </a:stretch>
        </p:blipFill>
        <p:spPr>
          <a:xfrm>
            <a:off x="643467" y="868128"/>
            <a:ext cx="10905066" cy="3707722"/>
          </a:xfrm>
          <a:prstGeom prst="rect">
            <a:avLst/>
          </a:prstGeom>
        </p:spPr>
      </p:pic>
      <p:sp>
        <p:nvSpPr>
          <p:cNvPr id="3" name="TextBox 2">
            <a:extLst>
              <a:ext uri="{FF2B5EF4-FFF2-40B4-BE49-F238E27FC236}">
                <a16:creationId xmlns:a16="http://schemas.microsoft.com/office/drawing/2014/main" id="{019D3456-5F39-462C-B1C3-EAE21108B1BB}"/>
              </a:ext>
            </a:extLst>
          </p:cNvPr>
          <p:cNvSpPr txBox="1"/>
          <p:nvPr/>
        </p:nvSpPr>
        <p:spPr>
          <a:xfrm>
            <a:off x="1989056" y="5015060"/>
            <a:ext cx="8418136" cy="1569660"/>
          </a:xfrm>
          <a:prstGeom prst="rect">
            <a:avLst/>
          </a:prstGeom>
          <a:noFill/>
        </p:spPr>
        <p:txBody>
          <a:bodyPr wrap="square" rtlCol="0">
            <a:spAutoFit/>
          </a:bodyPr>
          <a:lstStyle/>
          <a:p>
            <a:pPr algn="ctr"/>
            <a:r>
              <a:rPr lang="en-US" sz="3200"/>
              <a:t>Registration Link for School Personnel:  </a:t>
            </a:r>
            <a:r>
              <a:rPr lang="en-US" sz="3200">
                <a:hlinkClick r:id="rId4"/>
              </a:rPr>
              <a:t>https://airtable.com/appZBV9AbaI0sTuS4/shrYP9ZunhL9yk980</a:t>
            </a:r>
            <a:endParaRPr lang="en-US" sz="3200"/>
          </a:p>
        </p:txBody>
      </p:sp>
    </p:spTree>
    <p:extLst>
      <p:ext uri="{BB962C8B-B14F-4D97-AF65-F5344CB8AC3E}">
        <p14:creationId xmlns:p14="http://schemas.microsoft.com/office/powerpoint/2010/main" val="4274183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03312E-0A98-72C1-B8E8-91C4EFB414F4}"/>
              </a:ext>
            </a:extLst>
          </p:cNvPr>
          <p:cNvSpPr>
            <a:spLocks noGrp="1"/>
          </p:cNvSpPr>
          <p:nvPr>
            <p:ph type="title"/>
          </p:nvPr>
        </p:nvSpPr>
        <p:spPr/>
        <p:txBody>
          <a:bodyPr>
            <a:normAutofit/>
          </a:bodyPr>
          <a:lstStyle/>
          <a:p>
            <a:r>
              <a:rPr lang="en-US"/>
              <a:t>IEP Resources</a:t>
            </a:r>
          </a:p>
        </p:txBody>
      </p:sp>
      <p:sp>
        <p:nvSpPr>
          <p:cNvPr id="2" name="Content Placeholder 1">
            <a:extLst>
              <a:ext uri="{FF2B5EF4-FFF2-40B4-BE49-F238E27FC236}">
                <a16:creationId xmlns:a16="http://schemas.microsoft.com/office/drawing/2014/main" id="{02136A3B-FEE8-8A39-C1A2-B25470E70CAB}"/>
              </a:ext>
            </a:extLst>
          </p:cNvPr>
          <p:cNvSpPr>
            <a:spLocks noGrp="1"/>
          </p:cNvSpPr>
          <p:nvPr>
            <p:ph sz="half" idx="1"/>
          </p:nvPr>
        </p:nvSpPr>
        <p:spPr>
          <a:xfrm>
            <a:off x="1349477" y="2154072"/>
            <a:ext cx="3861620" cy="4057707"/>
          </a:xfrm>
          <a:ln>
            <a:solidFill>
              <a:schemeClr val="tx2"/>
            </a:solidFill>
          </a:ln>
        </p:spPr>
        <p:txBody>
          <a:bodyPr vert="horz" lIns="91440" tIns="45720" rIns="91440" bIns="45720" rtlCol="0" anchor="t">
            <a:normAutofit/>
          </a:bodyPr>
          <a:lstStyle/>
          <a:p>
            <a:r>
              <a:rPr lang="en-US"/>
              <a:t>IEP Technical Guide</a:t>
            </a:r>
          </a:p>
          <a:p>
            <a:r>
              <a:rPr lang="en-US"/>
              <a:t>Two sample IEPs</a:t>
            </a:r>
          </a:p>
          <a:p>
            <a:r>
              <a:rPr lang="en-US"/>
              <a:t>Training of trainer materials</a:t>
            </a:r>
          </a:p>
          <a:p>
            <a:r>
              <a:rPr lang="en-US"/>
              <a:t>Parent letter (translated)</a:t>
            </a:r>
          </a:p>
          <a:p>
            <a:pPr marL="0" indent="0">
              <a:buNone/>
            </a:pPr>
            <a:endParaRPr lang="en-US"/>
          </a:p>
          <a:p>
            <a:pPr marL="0" indent="0">
              <a:buNone/>
            </a:pPr>
            <a:r>
              <a:rPr lang="en-US"/>
              <a:t>All available at this </a:t>
            </a:r>
            <a:r>
              <a:rPr lang="en-US">
                <a:hlinkClick r:id="rId2"/>
              </a:rPr>
              <a:t>link</a:t>
            </a:r>
            <a:endParaRPr lang="en-US"/>
          </a:p>
        </p:txBody>
      </p:sp>
      <p:sp>
        <p:nvSpPr>
          <p:cNvPr id="5" name="Content Placeholder 1">
            <a:extLst>
              <a:ext uri="{FF2B5EF4-FFF2-40B4-BE49-F238E27FC236}">
                <a16:creationId xmlns:a16="http://schemas.microsoft.com/office/drawing/2014/main" id="{46F1F973-A4C7-4B4A-A6FD-4A57E55A543C}"/>
              </a:ext>
            </a:extLst>
          </p:cNvPr>
          <p:cNvSpPr txBox="1">
            <a:spLocks/>
          </p:cNvSpPr>
          <p:nvPr/>
        </p:nvSpPr>
        <p:spPr>
          <a:xfrm>
            <a:off x="7057103" y="2154073"/>
            <a:ext cx="3861620" cy="4057707"/>
          </a:xfrm>
          <a:prstGeom prst="rect">
            <a:avLst/>
          </a:prstGeom>
          <a:ln>
            <a:solidFill>
              <a:schemeClr val="tx2"/>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IEP Improvement Playbook</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Available at this </a:t>
            </a:r>
            <a:r>
              <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rId3"/>
              </a:rPr>
              <a:t>link</a:t>
            </a:r>
            <a:endPar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92561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315069-3317-4D4A-9284-D05D266ABE44}"/>
              </a:ext>
            </a:extLst>
          </p:cNvPr>
          <p:cNvSpPr>
            <a:spLocks noGrp="1"/>
          </p:cNvSpPr>
          <p:nvPr>
            <p:ph type="title"/>
          </p:nvPr>
        </p:nvSpPr>
        <p:spPr/>
        <p:txBody>
          <a:bodyPr/>
          <a:lstStyle/>
          <a:p>
            <a:r>
              <a:rPr lang="en-US"/>
              <a:t>Resources in Development</a:t>
            </a:r>
          </a:p>
        </p:txBody>
      </p:sp>
      <p:sp>
        <p:nvSpPr>
          <p:cNvPr id="2" name="Content Placeholder 1">
            <a:extLst>
              <a:ext uri="{FF2B5EF4-FFF2-40B4-BE49-F238E27FC236}">
                <a16:creationId xmlns:a16="http://schemas.microsoft.com/office/drawing/2014/main" id="{519B99FF-0054-4FCB-864A-407807787921}"/>
              </a:ext>
            </a:extLst>
          </p:cNvPr>
          <p:cNvSpPr>
            <a:spLocks noGrp="1"/>
          </p:cNvSpPr>
          <p:nvPr>
            <p:ph idx="1"/>
          </p:nvPr>
        </p:nvSpPr>
        <p:spPr/>
        <p:txBody>
          <a:bodyPr>
            <a:normAutofit lnSpcReduction="10000"/>
          </a:bodyPr>
          <a:lstStyle/>
          <a:p>
            <a:r>
              <a:rPr lang="en-US"/>
              <a:t>Resource guides</a:t>
            </a:r>
          </a:p>
          <a:p>
            <a:pPr lvl="1"/>
            <a:r>
              <a:rPr lang="en-US"/>
              <a:t>Parent guide to the new IEP process</a:t>
            </a:r>
          </a:p>
          <a:p>
            <a:pPr lvl="1"/>
            <a:r>
              <a:rPr lang="en-US"/>
              <a:t>Transition</a:t>
            </a:r>
          </a:p>
          <a:p>
            <a:pPr lvl="1"/>
            <a:r>
              <a:rPr lang="en-US"/>
              <a:t>Dually identified students (English learners and students with disabilities)</a:t>
            </a:r>
          </a:p>
          <a:p>
            <a:endParaRPr lang="en-US"/>
          </a:p>
          <a:p>
            <a:r>
              <a:rPr lang="en-US"/>
              <a:t>Additional Forms, such as:</a:t>
            </a:r>
          </a:p>
          <a:p>
            <a:pPr lvl="1"/>
            <a:r>
              <a:rPr lang="en-US"/>
              <a:t>Eligibility flowchart</a:t>
            </a:r>
          </a:p>
          <a:p>
            <a:pPr lvl="1"/>
            <a:r>
              <a:rPr lang="en-US"/>
              <a:t>Notice of procedural actions</a:t>
            </a:r>
          </a:p>
          <a:p>
            <a:pPr lvl="1"/>
            <a:r>
              <a:rPr lang="en-US"/>
              <a:t>Placement pages</a:t>
            </a:r>
          </a:p>
        </p:txBody>
      </p:sp>
    </p:spTree>
    <p:extLst>
      <p:ext uri="{BB962C8B-B14F-4D97-AF65-F5344CB8AC3E}">
        <p14:creationId xmlns:p14="http://schemas.microsoft.com/office/powerpoint/2010/main" val="3550542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52B52-10D4-4D36-B9E9-B226811638F6}"/>
              </a:ext>
            </a:extLst>
          </p:cNvPr>
          <p:cNvSpPr>
            <a:spLocks noGrp="1"/>
          </p:cNvSpPr>
          <p:nvPr>
            <p:ph type="title"/>
          </p:nvPr>
        </p:nvSpPr>
        <p:spPr/>
        <p:txBody>
          <a:bodyPr/>
          <a:lstStyle/>
          <a:p>
            <a:pPr algn="ctr"/>
            <a:r>
              <a:rPr lang="en-US"/>
              <a:t>General Supervision Update</a:t>
            </a:r>
          </a:p>
        </p:txBody>
      </p:sp>
    </p:spTree>
    <p:extLst>
      <p:ext uri="{BB962C8B-B14F-4D97-AF65-F5344CB8AC3E}">
        <p14:creationId xmlns:p14="http://schemas.microsoft.com/office/powerpoint/2010/main" val="2819901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891677-45B7-08A0-012F-95FD5CDADF3B}"/>
              </a:ext>
            </a:extLst>
          </p:cNvPr>
          <p:cNvSpPr>
            <a:spLocks noGrp="1"/>
          </p:cNvSpPr>
          <p:nvPr>
            <p:ph type="title" idx="4294967295"/>
          </p:nvPr>
        </p:nvSpPr>
        <p:spPr>
          <a:xfrm>
            <a:off x="838200" y="-1042852"/>
            <a:ext cx="10515600" cy="1042852"/>
          </a:xfrm>
        </p:spPr>
        <p:txBody>
          <a:bodyPr vert="horz" lIns="91440" tIns="45720" rIns="91440" bIns="45720" rtlCol="0" anchor="b">
            <a:normAutofit/>
          </a:bodyPr>
          <a:lstStyle/>
          <a:p>
            <a:r>
              <a:rPr lang="en-US"/>
              <a:t>Components of General Supervision</a:t>
            </a:r>
          </a:p>
        </p:txBody>
      </p:sp>
      <p:pic>
        <p:nvPicPr>
          <p:cNvPr id="1026" name="Picture 2" descr="8 Key components of General Supervision: fiscal management, integrated monitoring, sustaining compliance &amp; improvement, implementation of policies &amp; procedures, technical assistance &amp; professional development, dispute resolution, data, SPP/APR">
            <a:extLst>
              <a:ext uri="{FF2B5EF4-FFF2-40B4-BE49-F238E27FC236}">
                <a16:creationId xmlns:a16="http://schemas.microsoft.com/office/drawing/2014/main" id="{08C1F2C0-48CB-47C3-B4C4-4BDB5EC871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 y="6350"/>
            <a:ext cx="12517893"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909991B-4260-4E1C-960C-CF4E64E80F53}"/>
              </a:ext>
            </a:extLst>
          </p:cNvPr>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738653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6606DF-85D9-CF4D-807C-57E822B011F1}"/>
              </a:ext>
            </a:extLst>
          </p:cNvPr>
          <p:cNvSpPr>
            <a:spLocks noGrp="1"/>
          </p:cNvSpPr>
          <p:nvPr>
            <p:ph type="title"/>
          </p:nvPr>
        </p:nvSpPr>
        <p:spPr/>
        <p:txBody>
          <a:bodyPr/>
          <a:lstStyle/>
          <a:p>
            <a:r>
              <a:rPr lang="en-US"/>
              <a:t>Coherence Matters!</a:t>
            </a:r>
          </a:p>
        </p:txBody>
      </p:sp>
      <p:sp>
        <p:nvSpPr>
          <p:cNvPr id="8" name="TextBox 7">
            <a:extLst>
              <a:ext uri="{FF2B5EF4-FFF2-40B4-BE49-F238E27FC236}">
                <a16:creationId xmlns:a16="http://schemas.microsoft.com/office/drawing/2014/main" id="{D73BB951-5899-4345-A1F1-835B7EBF545E}"/>
              </a:ext>
            </a:extLst>
          </p:cNvPr>
          <p:cNvSpPr txBox="1"/>
          <p:nvPr/>
        </p:nvSpPr>
        <p:spPr>
          <a:xfrm>
            <a:off x="838200" y="1989056"/>
            <a:ext cx="5150550"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3A5898"/>
                </a:solidFill>
                <a:effectLst/>
                <a:uLnTx/>
                <a:uFillTx/>
                <a:latin typeface="Verdana" panose="020B0604030504040204" pitchFamily="34" charset="0"/>
                <a:ea typeface="Verdana" panose="020B0604030504040204" pitchFamily="34" charset="0"/>
                <a:cs typeface="Verdana" panose="020B0604030504040204" pitchFamily="34" charset="0"/>
              </a:rPr>
              <a:t>Imagine a general supervision system as a sophisticated machine comprised of many interlocking gears that all must operate in concert to produce the desired outcomes.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3A5898"/>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descr="Three interlocking gears with the words &quot;General supervision system components must work together!&quot;">
            <a:extLst>
              <a:ext uri="{FF2B5EF4-FFF2-40B4-BE49-F238E27FC236}">
                <a16:creationId xmlns:a16="http://schemas.microsoft.com/office/drawing/2014/main" id="{1A2BCCD7-1E7E-A443-B778-F7D78970730C}"/>
              </a:ext>
            </a:extLst>
          </p:cNvPr>
          <p:cNvPicPr>
            <a:picLocks noChangeAspect="1"/>
          </p:cNvPicPr>
          <p:nvPr/>
        </p:nvPicPr>
        <p:blipFill>
          <a:blip r:embed="rId3"/>
          <a:stretch>
            <a:fillRect/>
          </a:stretch>
        </p:blipFill>
        <p:spPr>
          <a:xfrm>
            <a:off x="6361292" y="1168400"/>
            <a:ext cx="5221107" cy="4884261"/>
          </a:xfrm>
          <a:prstGeom prst="rect">
            <a:avLst/>
          </a:prstGeom>
        </p:spPr>
      </p:pic>
    </p:spTree>
    <p:extLst>
      <p:ext uri="{BB962C8B-B14F-4D97-AF65-F5344CB8AC3E}">
        <p14:creationId xmlns:p14="http://schemas.microsoft.com/office/powerpoint/2010/main" val="219871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sp>
        <p:nvSpPr>
          <p:cNvPr id="2" name="Title 1">
            <a:extLst>
              <a:ext uri="{FF2B5EF4-FFF2-40B4-BE49-F238E27FC236}">
                <a16:creationId xmlns:a16="http://schemas.microsoft.com/office/drawing/2014/main" id="{50E3C096-9E96-605F-3C29-3C44B3EA9EDF}"/>
              </a:ext>
            </a:extLst>
          </p:cNvPr>
          <p:cNvSpPr>
            <a:spLocks noGrp="1"/>
          </p:cNvSpPr>
          <p:nvPr>
            <p:ph type="title" idx="4294967295"/>
          </p:nvPr>
        </p:nvSpPr>
        <p:spPr>
          <a:xfrm>
            <a:off x="415600" y="-763600"/>
            <a:ext cx="11360800" cy="763600"/>
          </a:xfrm>
        </p:spPr>
        <p:txBody>
          <a:bodyPr spcFirstLastPara="1" wrap="square" lIns="91425" tIns="91425" rIns="91425" bIns="91425" anchor="b" anchorCtr="0">
            <a:normAutofit/>
          </a:bodyPr>
          <a:lstStyle/>
          <a:p>
            <a:r>
              <a:rPr lang="en-US"/>
              <a:t>Cycle for Racial Equity Decision Making Tool</a:t>
            </a:r>
          </a:p>
        </p:txBody>
      </p:sp>
      <p:grpSp>
        <p:nvGrpSpPr>
          <p:cNvPr id="56" name="Google Shape;56;p14" descr="Cycle for the Racial Equity Decision Making Tool"/>
          <p:cNvGrpSpPr/>
          <p:nvPr/>
        </p:nvGrpSpPr>
        <p:grpSpPr>
          <a:xfrm>
            <a:off x="2708631" y="1060"/>
            <a:ext cx="6130213" cy="6719290"/>
            <a:chOff x="2940775" y="1059"/>
            <a:chExt cx="6130213" cy="6719290"/>
          </a:xfrm>
        </p:grpSpPr>
        <p:sp>
          <p:nvSpPr>
            <p:cNvPr id="57" name="Google Shape;57;p14"/>
            <p:cNvSpPr/>
            <p:nvPr/>
          </p:nvSpPr>
          <p:spPr>
            <a:xfrm>
              <a:off x="5209592" y="1059"/>
              <a:ext cx="1678800" cy="1678800"/>
            </a:xfrm>
            <a:prstGeom prst="ellipse">
              <a:avLst/>
            </a:prstGeom>
            <a:solidFill>
              <a:srgbClr val="073763"/>
            </a:solidFill>
            <a:ln w="25400" cap="flat" cmpd="sng">
              <a:solidFill>
                <a:schemeClr val="lt1"/>
              </a:solidFill>
              <a:prstDash val="solid"/>
              <a:round/>
              <a:headEnd type="none" w="sm" len="sm"/>
              <a:tailEnd type="none" w="sm" len="sm"/>
            </a:ln>
          </p:spPr>
          <p:txBody>
            <a:bodyPr spcFirstLastPara="1" wrap="square" lIns="91433" tIns="91433" rIns="91433" bIns="914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100"/>
                <a:buFontTx/>
                <a:buNone/>
                <a:tabLst/>
                <a:defRPr/>
              </a:pPr>
              <a:endParaRPr kumimoji="0" sz="14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8" name="Google Shape;58;p14"/>
            <p:cNvSpPr txBox="1"/>
            <p:nvPr/>
          </p:nvSpPr>
          <p:spPr>
            <a:xfrm>
              <a:off x="5455456" y="246923"/>
              <a:ext cx="1187100" cy="1187100"/>
            </a:xfrm>
            <a:prstGeom prst="rect">
              <a:avLst/>
            </a:prstGeom>
            <a:noFill/>
            <a:ln>
              <a:noFill/>
            </a:ln>
          </p:spPr>
          <p:txBody>
            <a:bodyPr spcFirstLastPara="1" wrap="square" lIns="19067" tIns="19067" rIns="19067" bIns="19067" anchor="ctr"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1100"/>
                <a:buFontTx/>
                <a:buNone/>
                <a:tabLst/>
                <a:defRPr/>
              </a:pPr>
              <a:r>
                <a:rPr kumimoji="0" lang="en" sz="1467" b="0" i="0" u="none" strike="noStrike" kern="0" cap="none" spc="0" normalizeH="0" baseline="0" noProof="0">
                  <a:ln>
                    <a:noFill/>
                  </a:ln>
                  <a:solidFill>
                    <a:srgbClr val="FFFFFF"/>
                  </a:solidFill>
                  <a:effectLst/>
                  <a:uLnTx/>
                  <a:uFillTx/>
                  <a:latin typeface="Arial"/>
                  <a:ea typeface="Arial"/>
                  <a:cs typeface="Arial"/>
                  <a:sym typeface="Arial"/>
                </a:rPr>
                <a:t>De</a:t>
              </a:r>
              <a:r>
                <a:rPr kumimoji="0" lang="en" sz="1467" b="0" i="0" u="none" strike="noStrike" kern="0" cap="none" spc="0" normalizeH="0" baseline="0" noProof="0">
                  <a:ln>
                    <a:noFill/>
                  </a:ln>
                  <a:solidFill>
                    <a:srgbClr val="FFFFFF"/>
                  </a:solidFill>
                  <a:effectLst/>
                  <a:uLnTx/>
                  <a:uFillTx/>
                  <a:latin typeface="Arial"/>
                  <a:ea typeface="+mn-ea"/>
                  <a:cs typeface="Arial"/>
                  <a:sym typeface="Arial"/>
                </a:rPr>
                <a:t>fine the Initiative</a:t>
              </a:r>
              <a:endParaRPr kumimoji="0" sz="1467"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9" name="Google Shape;59;p14"/>
            <p:cNvSpPr/>
            <p:nvPr/>
          </p:nvSpPr>
          <p:spPr>
            <a:xfrm rot="1799900">
              <a:off x="6906492" y="1180935"/>
              <a:ext cx="445822" cy="566645"/>
            </a:xfrm>
            <a:prstGeom prst="rightArrow">
              <a:avLst>
                <a:gd name="adj1" fmla="val 60000"/>
                <a:gd name="adj2" fmla="val 50000"/>
              </a:avLst>
            </a:prstGeom>
            <a:solidFill>
              <a:srgbClr val="A9ADB8"/>
            </a:solidFill>
            <a:ln>
              <a:noFill/>
            </a:ln>
          </p:spPr>
          <p:txBody>
            <a:bodyPr spcFirstLastPara="1" wrap="square" lIns="91433" tIns="91433" rIns="91433" bIns="914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100"/>
                <a:buFontTx/>
                <a:buNone/>
                <a:tabLst/>
                <a:defRPr/>
              </a:pPr>
              <a:endParaRPr kumimoji="0" sz="14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0" name="Google Shape;60;p14"/>
            <p:cNvSpPr txBox="1"/>
            <p:nvPr/>
          </p:nvSpPr>
          <p:spPr>
            <a:xfrm rot="1799449">
              <a:off x="6915347" y="1260737"/>
              <a:ext cx="312087" cy="339921"/>
            </a:xfrm>
            <a:prstGeom prst="rect">
              <a:avLst/>
            </a:prstGeom>
            <a:noFill/>
            <a:ln>
              <a:noFill/>
            </a:ln>
          </p:spPr>
          <p:txBody>
            <a:bodyPr spcFirstLastPara="1" wrap="square" lIns="0" tIns="0" rIns="0" bIns="0" anchor="ctr"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1900"/>
                <a:buFontTx/>
                <a:buNone/>
                <a:tabLst/>
                <a:defRPr/>
              </a:pPr>
              <a:endParaRPr kumimoji="0" sz="2533"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1" name="Google Shape;61;p14"/>
            <p:cNvSpPr/>
            <p:nvPr/>
          </p:nvSpPr>
          <p:spPr>
            <a:xfrm>
              <a:off x="7392188" y="1261182"/>
              <a:ext cx="1678800" cy="1678800"/>
            </a:xfrm>
            <a:prstGeom prst="ellipse">
              <a:avLst/>
            </a:prstGeom>
            <a:solidFill>
              <a:srgbClr val="203B69"/>
            </a:solidFill>
            <a:ln w="25400" cap="flat" cmpd="sng">
              <a:solidFill>
                <a:schemeClr val="lt1"/>
              </a:solidFill>
              <a:prstDash val="solid"/>
              <a:round/>
              <a:headEnd type="none" w="sm" len="sm"/>
              <a:tailEnd type="none" w="sm" len="sm"/>
            </a:ln>
          </p:spPr>
          <p:txBody>
            <a:bodyPr spcFirstLastPara="1" wrap="square" lIns="91433" tIns="91433" rIns="91433" bIns="914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100"/>
                <a:buFontTx/>
                <a:buNone/>
                <a:tabLst/>
                <a:defRPr/>
              </a:pPr>
              <a:endParaRPr kumimoji="0" sz="14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2" name="Google Shape;62;p14"/>
            <p:cNvSpPr txBox="1"/>
            <p:nvPr/>
          </p:nvSpPr>
          <p:spPr>
            <a:xfrm>
              <a:off x="7638052" y="1507046"/>
              <a:ext cx="1187100" cy="1187100"/>
            </a:xfrm>
            <a:prstGeom prst="rect">
              <a:avLst/>
            </a:prstGeom>
            <a:noFill/>
            <a:ln>
              <a:noFill/>
            </a:ln>
          </p:spPr>
          <p:txBody>
            <a:bodyPr spcFirstLastPara="1" wrap="square" lIns="19067" tIns="19067" rIns="19067" bIns="19067" anchor="ctr"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1100"/>
                <a:buFontTx/>
                <a:buNone/>
                <a:tabLst/>
                <a:defRPr/>
              </a:pPr>
              <a:r>
                <a:rPr kumimoji="0" lang="en" sz="1467" b="0" i="0" u="none" strike="noStrike" kern="0" cap="none" spc="0" normalizeH="0" baseline="0" noProof="0">
                  <a:ln>
                    <a:noFill/>
                  </a:ln>
                  <a:solidFill>
                    <a:srgbClr val="FFFFFF"/>
                  </a:solidFill>
                  <a:effectLst/>
                  <a:uLnTx/>
                  <a:uFillTx/>
                  <a:latin typeface="Arial"/>
                  <a:ea typeface="+mn-ea"/>
                  <a:cs typeface="Arial"/>
                  <a:sym typeface="Arial"/>
                </a:rPr>
                <a:t>Analyze Data  and Historical Context</a:t>
              </a:r>
              <a:endParaRPr kumimoji="0" sz="14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3" name="Google Shape;63;p14"/>
            <p:cNvSpPr/>
            <p:nvPr/>
          </p:nvSpPr>
          <p:spPr>
            <a:xfrm rot="5400000">
              <a:off x="8008678" y="3064702"/>
              <a:ext cx="445800" cy="566700"/>
            </a:xfrm>
            <a:prstGeom prst="rightArrow">
              <a:avLst>
                <a:gd name="adj1" fmla="val 60000"/>
                <a:gd name="adj2" fmla="val 50000"/>
              </a:avLst>
            </a:prstGeom>
            <a:solidFill>
              <a:srgbClr val="A9ADB8"/>
            </a:solidFill>
            <a:ln>
              <a:noFill/>
            </a:ln>
          </p:spPr>
          <p:txBody>
            <a:bodyPr spcFirstLastPara="1" wrap="square" lIns="91433" tIns="91433" rIns="91433" bIns="914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100"/>
                <a:buFontTx/>
                <a:buNone/>
                <a:tabLst/>
                <a:defRPr/>
              </a:pPr>
              <a:endParaRPr kumimoji="0" sz="14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4" name="Google Shape;64;p14"/>
            <p:cNvSpPr txBox="1"/>
            <p:nvPr/>
          </p:nvSpPr>
          <p:spPr>
            <a:xfrm rot="5400000">
              <a:off x="8075506" y="3111352"/>
              <a:ext cx="312300" cy="339900"/>
            </a:xfrm>
            <a:prstGeom prst="rect">
              <a:avLst/>
            </a:prstGeom>
            <a:noFill/>
            <a:ln>
              <a:noFill/>
            </a:ln>
          </p:spPr>
          <p:txBody>
            <a:bodyPr spcFirstLastPara="1" wrap="square" lIns="0" tIns="0" rIns="0" bIns="0" anchor="ctr"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1900"/>
                <a:buFontTx/>
                <a:buNone/>
                <a:tabLst/>
                <a:defRPr/>
              </a:pPr>
              <a:endParaRPr kumimoji="0" sz="2533"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5" name="Google Shape;65;p14"/>
            <p:cNvSpPr/>
            <p:nvPr/>
          </p:nvSpPr>
          <p:spPr>
            <a:xfrm>
              <a:off x="7392188" y="3781426"/>
              <a:ext cx="1678800" cy="1678800"/>
            </a:xfrm>
            <a:prstGeom prst="ellipse">
              <a:avLst/>
            </a:prstGeom>
            <a:solidFill>
              <a:srgbClr val="203B69"/>
            </a:solidFill>
            <a:ln w="25400" cap="flat" cmpd="sng">
              <a:solidFill>
                <a:schemeClr val="lt1"/>
              </a:solidFill>
              <a:prstDash val="solid"/>
              <a:round/>
              <a:headEnd type="none" w="sm" len="sm"/>
              <a:tailEnd type="none" w="sm" len="sm"/>
            </a:ln>
          </p:spPr>
          <p:txBody>
            <a:bodyPr spcFirstLastPara="1" wrap="square" lIns="91433" tIns="91433" rIns="91433" bIns="914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100"/>
                <a:buFontTx/>
                <a:buNone/>
                <a:tabLst/>
                <a:defRPr/>
              </a:pPr>
              <a:endParaRPr kumimoji="0" sz="14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6" name="Google Shape;66;p14"/>
            <p:cNvSpPr txBox="1"/>
            <p:nvPr/>
          </p:nvSpPr>
          <p:spPr>
            <a:xfrm>
              <a:off x="7638052" y="4027290"/>
              <a:ext cx="1187100" cy="1187100"/>
            </a:xfrm>
            <a:prstGeom prst="rect">
              <a:avLst/>
            </a:prstGeom>
            <a:noFill/>
            <a:ln>
              <a:noFill/>
            </a:ln>
          </p:spPr>
          <p:txBody>
            <a:bodyPr spcFirstLastPara="1" wrap="square" lIns="19067" tIns="19067" rIns="19067" bIns="19067" anchor="ctr" anchorCtr="0">
              <a:noAutofit/>
            </a:bodyPr>
            <a:lstStyle/>
            <a:p>
              <a:pPr marL="0" marR="0" lvl="0" indent="0" algn="ctr" defTabSz="1219170" rtl="0" eaLnBrk="1" fontAlgn="auto" latinLnBrk="0" hangingPunct="1">
                <a:lnSpc>
                  <a:spcPct val="90000"/>
                </a:lnSpc>
                <a:spcBef>
                  <a:spcPts val="0"/>
                </a:spcBef>
                <a:spcAft>
                  <a:spcPts val="0"/>
                </a:spcAft>
                <a:buClr>
                  <a:srgbClr val="212121"/>
                </a:buClr>
                <a:buSzPts val="2100"/>
                <a:buFontTx/>
                <a:buNone/>
                <a:tabLst/>
                <a:defRPr/>
              </a:pPr>
              <a:r>
                <a:rPr kumimoji="0" lang="en" sz="1467" b="0" i="0" u="none" strike="noStrike" kern="0" cap="none" spc="0" normalizeH="0" baseline="0" noProof="0">
                  <a:ln>
                    <a:noFill/>
                  </a:ln>
                  <a:solidFill>
                    <a:srgbClr val="FFFFFF"/>
                  </a:solidFill>
                  <a:effectLst/>
                  <a:uLnTx/>
                  <a:uFillTx/>
                  <a:latin typeface="Arial"/>
                  <a:ea typeface="+mn-ea"/>
                  <a:cs typeface="Arial"/>
                  <a:sym typeface="Arial"/>
                </a:rPr>
                <a:t>Engage Stakeholders</a:t>
              </a:r>
              <a:endParaRPr kumimoji="0" sz="14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7" name="Google Shape;67;p14"/>
            <p:cNvSpPr/>
            <p:nvPr/>
          </p:nvSpPr>
          <p:spPr>
            <a:xfrm rot="9000100">
              <a:off x="6928438" y="4961208"/>
              <a:ext cx="445822" cy="566645"/>
            </a:xfrm>
            <a:prstGeom prst="rightArrow">
              <a:avLst>
                <a:gd name="adj1" fmla="val 60000"/>
                <a:gd name="adj2" fmla="val 50000"/>
              </a:avLst>
            </a:prstGeom>
            <a:solidFill>
              <a:srgbClr val="A9ADB8"/>
            </a:solidFill>
            <a:ln>
              <a:noFill/>
            </a:ln>
          </p:spPr>
          <p:txBody>
            <a:bodyPr spcFirstLastPara="1" wrap="square" lIns="91433" tIns="91433" rIns="91433" bIns="914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100"/>
                <a:buFontTx/>
                <a:buNone/>
                <a:tabLst/>
                <a:defRPr/>
              </a:pPr>
              <a:endParaRPr kumimoji="0" sz="14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8" name="Google Shape;68;p14"/>
            <p:cNvSpPr txBox="1"/>
            <p:nvPr/>
          </p:nvSpPr>
          <p:spPr>
            <a:xfrm rot="-1799449">
              <a:off x="7053179" y="5041181"/>
              <a:ext cx="312087" cy="339921"/>
            </a:xfrm>
            <a:prstGeom prst="rect">
              <a:avLst/>
            </a:prstGeom>
            <a:noFill/>
            <a:ln>
              <a:noFill/>
            </a:ln>
          </p:spPr>
          <p:txBody>
            <a:bodyPr spcFirstLastPara="1" wrap="square" lIns="0" tIns="0" rIns="0" bIns="0" anchor="ctr"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1900"/>
                <a:buFontTx/>
                <a:buNone/>
                <a:tabLst/>
                <a:defRPr/>
              </a:pPr>
              <a:endParaRPr kumimoji="0" sz="2533"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9" name="Google Shape;69;p14"/>
            <p:cNvSpPr/>
            <p:nvPr/>
          </p:nvSpPr>
          <p:spPr>
            <a:xfrm>
              <a:off x="5209592" y="5041549"/>
              <a:ext cx="1678800" cy="1678800"/>
            </a:xfrm>
            <a:prstGeom prst="ellipse">
              <a:avLst/>
            </a:prstGeom>
            <a:solidFill>
              <a:srgbClr val="203B69"/>
            </a:solidFill>
            <a:ln w="25400" cap="flat" cmpd="sng">
              <a:solidFill>
                <a:schemeClr val="lt1"/>
              </a:solidFill>
              <a:prstDash val="solid"/>
              <a:round/>
              <a:headEnd type="none" w="sm" len="sm"/>
              <a:tailEnd type="none" w="sm" len="sm"/>
            </a:ln>
          </p:spPr>
          <p:txBody>
            <a:bodyPr spcFirstLastPara="1" wrap="square" lIns="91433" tIns="91433" rIns="91433" bIns="914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100"/>
                <a:buFontTx/>
                <a:buNone/>
                <a:tabLst/>
                <a:defRPr/>
              </a:pPr>
              <a:endParaRPr kumimoji="0" sz="14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0" name="Google Shape;70;p14"/>
            <p:cNvSpPr txBox="1"/>
            <p:nvPr/>
          </p:nvSpPr>
          <p:spPr>
            <a:xfrm>
              <a:off x="5531656" y="5439813"/>
              <a:ext cx="1187100" cy="1187100"/>
            </a:xfrm>
            <a:prstGeom prst="rect">
              <a:avLst/>
            </a:prstGeom>
            <a:noFill/>
            <a:ln>
              <a:noFill/>
            </a:ln>
          </p:spPr>
          <p:txBody>
            <a:bodyPr spcFirstLastPara="1" wrap="square" lIns="19067" tIns="19067" rIns="19067" bIns="19067"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467" b="0" i="0" u="none" strike="noStrike" kern="0" cap="none" spc="0" normalizeH="0" baseline="0" noProof="0">
                  <a:ln>
                    <a:noFill/>
                  </a:ln>
                  <a:solidFill>
                    <a:srgbClr val="FFFFFF"/>
                  </a:solidFill>
                  <a:effectLst/>
                  <a:uLnTx/>
                  <a:uFillTx/>
                  <a:latin typeface="Arial"/>
                  <a:ea typeface="+mn-ea"/>
                  <a:cs typeface="Arial"/>
                  <a:sym typeface="Arial"/>
                </a:rPr>
                <a:t>Identify</a:t>
              </a:r>
              <a:r>
                <a:rPr kumimoji="0" lang="en" sz="1333" b="1" i="0" u="none" strike="noStrike" kern="0" cap="none" spc="0" normalizeH="0" baseline="0" noProof="0">
                  <a:ln>
                    <a:noFill/>
                  </a:ln>
                  <a:solidFill>
                    <a:srgbClr val="000000"/>
                  </a:solidFill>
                  <a:effectLst/>
                  <a:uLnTx/>
                  <a:uFillTx/>
                  <a:latin typeface="Calibri"/>
                  <a:ea typeface="Calibri"/>
                  <a:cs typeface="Calibri"/>
                  <a:sym typeface="Calibri"/>
                </a:rPr>
                <a:t> </a:t>
              </a:r>
              <a:r>
                <a:rPr kumimoji="0" lang="en" sz="1467" b="0" i="0" u="none" strike="noStrike" kern="0" cap="none" spc="0" normalizeH="0" baseline="0" noProof="0">
                  <a:ln>
                    <a:noFill/>
                  </a:ln>
                  <a:solidFill>
                    <a:srgbClr val="FFFFFF"/>
                  </a:solidFill>
                  <a:effectLst/>
                  <a:uLnTx/>
                  <a:uFillTx/>
                  <a:latin typeface="Arial"/>
                  <a:ea typeface="+mn-ea"/>
                  <a:cs typeface="Arial"/>
                  <a:sym typeface="Arial"/>
                </a:rPr>
                <a:t>Racial</a:t>
              </a:r>
              <a:r>
                <a:rPr kumimoji="0" lang="en" sz="1333" b="1" i="0" u="none" strike="noStrike" kern="0" cap="none" spc="0" normalizeH="0" baseline="0" noProof="0">
                  <a:ln>
                    <a:noFill/>
                  </a:ln>
                  <a:solidFill>
                    <a:srgbClr val="000000"/>
                  </a:solidFill>
                  <a:effectLst/>
                  <a:uLnTx/>
                  <a:uFillTx/>
                  <a:latin typeface="Calibri"/>
                  <a:ea typeface="Calibri"/>
                  <a:cs typeface="Calibri"/>
                  <a:sym typeface="Calibri"/>
                </a:rPr>
                <a:t> </a:t>
              </a:r>
              <a:r>
                <a:rPr kumimoji="0" lang="en" sz="1467" b="0" i="0" u="none" strike="noStrike" kern="0" cap="none" spc="0" normalizeH="0" baseline="0" noProof="0">
                  <a:ln>
                    <a:noFill/>
                  </a:ln>
                  <a:solidFill>
                    <a:srgbClr val="FFFFFF"/>
                  </a:solidFill>
                  <a:effectLst/>
                  <a:uLnTx/>
                  <a:uFillTx/>
                  <a:latin typeface="Arial"/>
                  <a:ea typeface="+mn-ea"/>
                  <a:cs typeface="Arial"/>
                  <a:sym typeface="Arial"/>
                </a:rPr>
                <a:t>Equity</a:t>
              </a:r>
              <a:r>
                <a:rPr kumimoji="0" lang="en" sz="1333" b="1" i="0" u="none" strike="noStrike" kern="0" cap="none" spc="0" normalizeH="0" baseline="0" noProof="0">
                  <a:ln>
                    <a:noFill/>
                  </a:ln>
                  <a:solidFill>
                    <a:srgbClr val="000000"/>
                  </a:solidFill>
                  <a:effectLst/>
                  <a:uLnTx/>
                  <a:uFillTx/>
                  <a:latin typeface="Calibri"/>
                  <a:ea typeface="Calibri"/>
                  <a:cs typeface="Calibri"/>
                  <a:sym typeface="Calibri"/>
                </a:rPr>
                <a:t> </a:t>
              </a:r>
              <a:r>
                <a:rPr kumimoji="0" lang="en" sz="1467" b="0" i="0" u="none" strike="noStrike" kern="0" cap="none" spc="0" normalizeH="0" baseline="0" noProof="0">
                  <a:ln>
                    <a:noFill/>
                  </a:ln>
                  <a:solidFill>
                    <a:srgbClr val="FFFFFF"/>
                  </a:solidFill>
                  <a:effectLst/>
                  <a:uLnTx/>
                  <a:uFillTx/>
                  <a:latin typeface="Arial"/>
                  <a:ea typeface="+mn-ea"/>
                  <a:cs typeface="Arial"/>
                  <a:sym typeface="Arial"/>
                </a:rPr>
                <a:t>Strategies</a:t>
              </a:r>
              <a:r>
                <a:rPr kumimoji="0" lang="en" sz="1333" b="1" i="0" u="none" strike="noStrike" kern="0" cap="none" spc="0" normalizeH="0" baseline="0" noProof="0">
                  <a:ln>
                    <a:noFill/>
                  </a:ln>
                  <a:solidFill>
                    <a:srgbClr val="000000"/>
                  </a:solidFill>
                  <a:effectLst/>
                  <a:uLnTx/>
                  <a:uFillTx/>
                  <a:latin typeface="Calibri"/>
                  <a:ea typeface="Calibri"/>
                  <a:cs typeface="Calibri"/>
                  <a:sym typeface="Calibri"/>
                </a:rPr>
                <a:t> </a:t>
              </a:r>
              <a:r>
                <a:rPr kumimoji="0" lang="en" sz="1467" b="0" i="0" u="none" strike="noStrike" kern="0" cap="none" spc="0" normalizeH="0" baseline="0" noProof="0">
                  <a:ln>
                    <a:noFill/>
                  </a:ln>
                  <a:solidFill>
                    <a:srgbClr val="FFFFFF"/>
                  </a:solidFill>
                  <a:effectLst/>
                  <a:uLnTx/>
                  <a:uFillTx/>
                  <a:latin typeface="Arial"/>
                  <a:ea typeface="+mn-ea"/>
                  <a:cs typeface="Arial"/>
                  <a:sym typeface="Arial"/>
                </a:rPr>
                <a:t>and</a:t>
              </a:r>
              <a:r>
                <a:rPr kumimoji="0" lang="en" sz="1333" b="1" i="0" u="none" strike="noStrike" kern="0" cap="none" spc="0" normalizeH="0" baseline="0" noProof="0">
                  <a:ln>
                    <a:noFill/>
                  </a:ln>
                  <a:solidFill>
                    <a:srgbClr val="000000"/>
                  </a:solidFill>
                  <a:effectLst/>
                  <a:uLnTx/>
                  <a:uFillTx/>
                  <a:latin typeface="Calibri"/>
                  <a:ea typeface="Calibri"/>
                  <a:cs typeface="Calibri"/>
                  <a:sym typeface="Calibri"/>
                </a:rPr>
                <a:t> </a:t>
              </a:r>
              <a:r>
                <a:rPr kumimoji="0" lang="en" sz="1467" b="0" i="0" u="none" strike="noStrike" kern="0" cap="none" spc="0" normalizeH="0" baseline="0" noProof="0">
                  <a:ln>
                    <a:noFill/>
                  </a:ln>
                  <a:solidFill>
                    <a:srgbClr val="FFFFFF"/>
                  </a:solidFill>
                  <a:effectLst/>
                  <a:uLnTx/>
                  <a:uFillTx/>
                  <a:latin typeface="Arial"/>
                  <a:ea typeface="+mn-ea"/>
                  <a:cs typeface="Arial"/>
                  <a:sym typeface="Arial"/>
                </a:rPr>
                <a:t>Impact</a:t>
              </a:r>
              <a:r>
                <a:rPr kumimoji="0" lang="en" sz="1333" b="1" i="0" u="none" strike="noStrike" kern="0" cap="none" spc="0" normalizeH="0" baseline="0" noProof="0">
                  <a:ln>
                    <a:noFill/>
                  </a:ln>
                  <a:solidFill>
                    <a:srgbClr val="FF0000"/>
                  </a:solidFill>
                  <a:effectLst/>
                  <a:uLnTx/>
                  <a:uFillTx/>
                  <a:latin typeface="Calibri"/>
                  <a:ea typeface="Calibri"/>
                  <a:cs typeface="Calibri"/>
                  <a:sym typeface="Calibri"/>
                </a:rPr>
                <a:t> </a:t>
              </a:r>
              <a:endParaRPr kumimoji="0" sz="1333" b="1" i="0" u="none" strike="noStrike" kern="0" cap="none" spc="0" normalizeH="0" baseline="0" noProof="0">
                <a:ln>
                  <a:noFill/>
                </a:ln>
                <a:solidFill>
                  <a:srgbClr val="FF0000"/>
                </a:solidFill>
                <a:effectLst/>
                <a:uLnTx/>
                <a:uFillTx/>
                <a:latin typeface="Calibri"/>
                <a:ea typeface="Calibri"/>
                <a:cs typeface="Calibri"/>
                <a:sym typeface="Calibri"/>
              </a:endParaRPr>
            </a:p>
            <a:p>
              <a:pPr marL="0" marR="0" lvl="0" indent="0" algn="ctr" defTabSz="1219170" rtl="0" eaLnBrk="1" fontAlgn="auto" latinLnBrk="0" hangingPunct="1">
                <a:lnSpc>
                  <a:spcPct val="90000"/>
                </a:lnSpc>
                <a:spcBef>
                  <a:spcPts val="0"/>
                </a:spcBef>
                <a:spcAft>
                  <a:spcPts val="0"/>
                </a:spcAft>
                <a:buClr>
                  <a:srgbClr val="000000"/>
                </a:buClr>
                <a:buSzPts val="1100"/>
                <a:buFontTx/>
                <a:buNone/>
                <a:tabLst/>
                <a:defRPr/>
              </a:pPr>
              <a:endParaRPr kumimoji="0" sz="1467" b="0" i="0" u="none" strike="noStrike" kern="0" cap="none" spc="0" normalizeH="0" baseline="0" noProof="0">
                <a:ln>
                  <a:noFill/>
                </a:ln>
                <a:solidFill>
                  <a:srgbClr val="FFFFFF"/>
                </a:solidFill>
                <a:effectLst/>
                <a:uLnTx/>
                <a:uFillTx/>
                <a:latin typeface="Arial"/>
                <a:ea typeface="+mn-ea"/>
                <a:cs typeface="Arial"/>
                <a:sym typeface="Arial"/>
              </a:endParaRPr>
            </a:p>
            <a:p>
              <a:pPr marL="0" marR="0" lvl="0" indent="0" algn="ctr" defTabSz="1219170" rtl="0" eaLnBrk="1" fontAlgn="auto" latinLnBrk="0" hangingPunct="1">
                <a:lnSpc>
                  <a:spcPct val="90000"/>
                </a:lnSpc>
                <a:spcBef>
                  <a:spcPts val="0"/>
                </a:spcBef>
                <a:spcAft>
                  <a:spcPts val="0"/>
                </a:spcAft>
                <a:buClr>
                  <a:srgbClr val="000000"/>
                </a:buClr>
                <a:buSzPts val="1100"/>
                <a:buFontTx/>
                <a:buNone/>
                <a:tabLst/>
                <a:defRPr/>
              </a:pPr>
              <a:endParaRPr kumimoji="0" sz="1467" b="0" i="0" u="none" strike="noStrike" kern="0" cap="none" spc="0" normalizeH="0" baseline="0" noProof="0">
                <a:ln>
                  <a:noFill/>
                </a:ln>
                <a:solidFill>
                  <a:srgbClr val="FFFFFF"/>
                </a:solidFill>
                <a:effectLst/>
                <a:uLnTx/>
                <a:uFillTx/>
                <a:latin typeface="Arial"/>
                <a:ea typeface="+mn-ea"/>
                <a:cs typeface="Arial"/>
                <a:sym typeface="Arial"/>
              </a:endParaRPr>
            </a:p>
          </p:txBody>
        </p:sp>
        <p:sp>
          <p:nvSpPr>
            <p:cNvPr id="71" name="Google Shape;71;p14"/>
            <p:cNvSpPr/>
            <p:nvPr/>
          </p:nvSpPr>
          <p:spPr>
            <a:xfrm rot="-8999227">
              <a:off x="4777082" y="4984948"/>
              <a:ext cx="421636" cy="566645"/>
            </a:xfrm>
            <a:prstGeom prst="rightArrow">
              <a:avLst>
                <a:gd name="adj1" fmla="val 60000"/>
                <a:gd name="adj2" fmla="val 50000"/>
              </a:avLst>
            </a:prstGeom>
            <a:solidFill>
              <a:srgbClr val="A9ADB8"/>
            </a:solidFill>
            <a:ln>
              <a:noFill/>
            </a:ln>
          </p:spPr>
          <p:txBody>
            <a:bodyPr spcFirstLastPara="1" wrap="square" lIns="91433" tIns="91433" rIns="91433" bIns="914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100"/>
                <a:buFontTx/>
                <a:buNone/>
                <a:tabLst/>
                <a:defRPr/>
              </a:pPr>
              <a:endParaRPr kumimoji="0" sz="14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2" name="Google Shape;72;p14"/>
            <p:cNvSpPr txBox="1"/>
            <p:nvPr/>
          </p:nvSpPr>
          <p:spPr>
            <a:xfrm rot="1800295">
              <a:off x="4895103" y="5129994"/>
              <a:ext cx="295156" cy="339921"/>
            </a:xfrm>
            <a:prstGeom prst="rect">
              <a:avLst/>
            </a:prstGeom>
            <a:noFill/>
            <a:ln>
              <a:noFill/>
            </a:ln>
          </p:spPr>
          <p:txBody>
            <a:bodyPr spcFirstLastPara="1" wrap="square" lIns="0" tIns="0" rIns="0" bIns="0" anchor="ctr"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1900"/>
                <a:buFontTx/>
                <a:buNone/>
                <a:tabLst/>
                <a:defRPr/>
              </a:pPr>
              <a:endParaRPr kumimoji="0" sz="2533"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3" name="Google Shape;73;p14"/>
            <p:cNvSpPr/>
            <p:nvPr/>
          </p:nvSpPr>
          <p:spPr>
            <a:xfrm>
              <a:off x="2972088" y="3760810"/>
              <a:ext cx="1788600" cy="1720200"/>
            </a:xfrm>
            <a:prstGeom prst="ellipse">
              <a:avLst/>
            </a:prstGeom>
            <a:solidFill>
              <a:srgbClr val="203B69"/>
            </a:solidFill>
            <a:ln w="25400" cap="flat" cmpd="sng">
              <a:solidFill>
                <a:schemeClr val="lt1"/>
              </a:solidFill>
              <a:prstDash val="solid"/>
              <a:round/>
              <a:headEnd type="none" w="sm" len="sm"/>
              <a:tailEnd type="none" w="sm" len="sm"/>
            </a:ln>
          </p:spPr>
          <p:txBody>
            <a:bodyPr spcFirstLastPara="1" wrap="square" lIns="91433" tIns="91433" rIns="91433" bIns="914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100"/>
                <a:buFontTx/>
                <a:buNone/>
                <a:tabLst/>
                <a:defRPr/>
              </a:pPr>
              <a:endParaRPr kumimoji="0" sz="14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4" name="Google Shape;74;p14"/>
            <p:cNvSpPr txBox="1"/>
            <p:nvPr/>
          </p:nvSpPr>
          <p:spPr>
            <a:xfrm>
              <a:off x="3234034" y="4012713"/>
              <a:ext cx="1264800" cy="1216200"/>
            </a:xfrm>
            <a:prstGeom prst="rect">
              <a:avLst/>
            </a:prstGeom>
            <a:noFill/>
            <a:ln>
              <a:noFill/>
            </a:ln>
          </p:spPr>
          <p:txBody>
            <a:bodyPr spcFirstLastPara="1" wrap="square" lIns="17767" tIns="17767" rIns="17767" bIns="17767" anchor="ctr"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1100"/>
                <a:buFontTx/>
                <a:buNone/>
                <a:tabLst/>
                <a:defRPr/>
              </a:pPr>
              <a:r>
                <a:rPr kumimoji="0" lang="en" sz="1467" b="0" i="0" u="none" strike="noStrike" kern="0" cap="none" spc="0" normalizeH="0" baseline="0" noProof="0">
                  <a:ln>
                    <a:noFill/>
                  </a:ln>
                  <a:solidFill>
                    <a:srgbClr val="FFFFFF"/>
                  </a:solidFill>
                  <a:effectLst/>
                  <a:uLnTx/>
                  <a:uFillTx/>
                  <a:latin typeface="Arial"/>
                  <a:ea typeface="Arial"/>
                  <a:cs typeface="Arial"/>
                  <a:sym typeface="Arial"/>
                </a:rPr>
                <a:t>Implementation and Viability </a:t>
              </a:r>
              <a:endParaRPr kumimoji="0" sz="1467"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5" name="Google Shape;75;p14"/>
            <p:cNvSpPr/>
            <p:nvPr/>
          </p:nvSpPr>
          <p:spPr>
            <a:xfrm rot="-5488128">
              <a:off x="3624149" y="3092273"/>
              <a:ext cx="421338" cy="566583"/>
            </a:xfrm>
            <a:prstGeom prst="rightArrow">
              <a:avLst>
                <a:gd name="adj1" fmla="val 60000"/>
                <a:gd name="adj2" fmla="val 50000"/>
              </a:avLst>
            </a:prstGeom>
            <a:solidFill>
              <a:srgbClr val="A9ADB8"/>
            </a:solidFill>
            <a:ln>
              <a:noFill/>
            </a:ln>
          </p:spPr>
          <p:txBody>
            <a:bodyPr spcFirstLastPara="1" wrap="square" lIns="91433" tIns="91433" rIns="91433" bIns="914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100"/>
                <a:buFontTx/>
                <a:buNone/>
                <a:tabLst/>
                <a:defRPr/>
              </a:pPr>
              <a:endParaRPr kumimoji="0" sz="14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6" name="Google Shape;76;p14"/>
            <p:cNvSpPr txBox="1"/>
            <p:nvPr/>
          </p:nvSpPr>
          <p:spPr>
            <a:xfrm rot="5312589">
              <a:off x="3689005" y="3268794"/>
              <a:ext cx="294995" cy="340011"/>
            </a:xfrm>
            <a:prstGeom prst="rect">
              <a:avLst/>
            </a:prstGeom>
            <a:noFill/>
            <a:ln>
              <a:noFill/>
            </a:ln>
          </p:spPr>
          <p:txBody>
            <a:bodyPr spcFirstLastPara="1" wrap="square" lIns="0" tIns="0" rIns="0" bIns="0" anchor="ctr"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1900"/>
                <a:buFontTx/>
                <a:buNone/>
                <a:tabLst/>
                <a:defRPr/>
              </a:pPr>
              <a:endParaRPr kumimoji="0" sz="2533"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7" name="Google Shape;77;p14"/>
            <p:cNvSpPr/>
            <p:nvPr/>
          </p:nvSpPr>
          <p:spPr>
            <a:xfrm>
              <a:off x="2940775" y="1234765"/>
              <a:ext cx="1723800" cy="1731600"/>
            </a:xfrm>
            <a:prstGeom prst="ellipse">
              <a:avLst/>
            </a:prstGeom>
            <a:solidFill>
              <a:srgbClr val="203B69"/>
            </a:solidFill>
            <a:ln w="25400" cap="flat" cmpd="sng">
              <a:solidFill>
                <a:schemeClr val="lt1"/>
              </a:solidFill>
              <a:prstDash val="solid"/>
              <a:round/>
              <a:headEnd type="none" w="sm" len="sm"/>
              <a:tailEnd type="none" w="sm" len="sm"/>
            </a:ln>
          </p:spPr>
          <p:txBody>
            <a:bodyPr spcFirstLastPara="1" wrap="square" lIns="91433" tIns="91433" rIns="91433" bIns="914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100"/>
                <a:buFontTx/>
                <a:buNone/>
                <a:tabLst/>
                <a:defRPr/>
              </a:pPr>
              <a:endParaRPr kumimoji="0" sz="14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 name="Google Shape;78;p14"/>
            <p:cNvSpPr txBox="1"/>
            <p:nvPr/>
          </p:nvSpPr>
          <p:spPr>
            <a:xfrm>
              <a:off x="3193206" y="1488369"/>
              <a:ext cx="1218900" cy="1224600"/>
            </a:xfrm>
            <a:prstGeom prst="rect">
              <a:avLst/>
            </a:prstGeom>
            <a:noFill/>
            <a:ln>
              <a:noFill/>
            </a:ln>
          </p:spPr>
          <p:txBody>
            <a:bodyPr spcFirstLastPara="1" wrap="square" lIns="19067" tIns="19067" rIns="19067" bIns="19067" anchor="ctr"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1100"/>
                <a:buFontTx/>
                <a:buNone/>
                <a:tabLst/>
                <a:defRPr/>
              </a:pPr>
              <a:r>
                <a:rPr kumimoji="0" lang="en" sz="1467" b="0" i="0" u="none" strike="noStrike" kern="0" cap="none" spc="0" normalizeH="0" baseline="0" noProof="0">
                  <a:ln>
                    <a:noFill/>
                  </a:ln>
                  <a:solidFill>
                    <a:srgbClr val="FFFFFF"/>
                  </a:solidFill>
                  <a:effectLst/>
                  <a:uLnTx/>
                  <a:uFillTx/>
                  <a:latin typeface="Arial"/>
                  <a:ea typeface="Arial"/>
                  <a:cs typeface="Arial"/>
                  <a:sym typeface="Arial"/>
                </a:rPr>
                <a:t>Accountability Process </a:t>
              </a:r>
              <a:endParaRPr kumimoji="0" sz="1467"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9" name="Google Shape;79;p14"/>
            <p:cNvSpPr/>
            <p:nvPr/>
          </p:nvSpPr>
          <p:spPr>
            <a:xfrm rot="-1757340">
              <a:off x="4693120" y="1187931"/>
              <a:ext cx="462987" cy="566546"/>
            </a:xfrm>
            <a:prstGeom prst="rightArrow">
              <a:avLst>
                <a:gd name="adj1" fmla="val 60000"/>
                <a:gd name="adj2" fmla="val 50000"/>
              </a:avLst>
            </a:prstGeom>
            <a:solidFill>
              <a:srgbClr val="A9ADB8"/>
            </a:solidFill>
            <a:ln>
              <a:noFill/>
            </a:ln>
          </p:spPr>
          <p:txBody>
            <a:bodyPr spcFirstLastPara="1" wrap="square" lIns="91433" tIns="91433" rIns="91433" bIns="914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100"/>
                <a:buFontTx/>
                <a:buNone/>
                <a:tabLst/>
                <a:defRPr/>
              </a:pPr>
              <a:endParaRPr kumimoji="0" sz="14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0" name="Google Shape;80;p14"/>
            <p:cNvSpPr txBox="1"/>
            <p:nvPr/>
          </p:nvSpPr>
          <p:spPr>
            <a:xfrm rot="-1756263">
              <a:off x="4701973" y="1335331"/>
              <a:ext cx="323965" cy="339817"/>
            </a:xfrm>
            <a:prstGeom prst="rect">
              <a:avLst/>
            </a:prstGeom>
            <a:noFill/>
            <a:ln>
              <a:noFill/>
            </a:ln>
          </p:spPr>
          <p:txBody>
            <a:bodyPr spcFirstLastPara="1" wrap="square" lIns="0" tIns="0" rIns="0" bIns="0" anchor="ctr"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1900"/>
                <a:buFontTx/>
                <a:buNone/>
                <a:tabLst/>
                <a:defRPr/>
              </a:pPr>
              <a:endParaRPr kumimoji="0" sz="2533" b="0" i="0" u="none" strike="noStrike" kern="0" cap="none" spc="0" normalizeH="0" baseline="0" noProof="0">
                <a:ln>
                  <a:noFill/>
                </a:ln>
                <a:solidFill>
                  <a:srgbClr val="FFFFFF"/>
                </a:solidFill>
                <a:effectLst/>
                <a:uLnTx/>
                <a:uFillTx/>
                <a:latin typeface="Arial"/>
                <a:ea typeface="Arial"/>
                <a:cs typeface="Arial"/>
                <a:sym typeface="Arial"/>
              </a:endParaRPr>
            </a:p>
          </p:txBody>
        </p:sp>
      </p:grpSp>
      <p:sp>
        <p:nvSpPr>
          <p:cNvPr id="81" name="Google Shape;81;p14"/>
          <p:cNvSpPr txBox="1"/>
          <p:nvPr/>
        </p:nvSpPr>
        <p:spPr>
          <a:xfrm>
            <a:off x="6900529" y="127703"/>
            <a:ext cx="4359200" cy="769594"/>
          </a:xfrm>
          <a:prstGeom prst="rect">
            <a:avLst/>
          </a:prstGeom>
          <a:noFill/>
          <a:ln>
            <a:noFill/>
          </a:ln>
        </p:spPr>
        <p:txBody>
          <a:bodyPr spcFirstLastPara="1" wrap="square" lIns="91433" tIns="45700" rIns="91433" bIns="457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Pts val="1100"/>
              <a:buFontTx/>
              <a:buNone/>
              <a:tabLst/>
              <a:defRPr/>
            </a:pPr>
            <a:r>
              <a:rPr kumimoji="0" lang="en" sz="1467"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rPr>
              <a:t>What is the problem or opportunity we are seeking to address and what would be the desired outcome on equity, particularly racial equity?</a:t>
            </a:r>
            <a:endParaRPr kumimoji="0" sz="14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2" name="Google Shape;82;p14"/>
          <p:cNvSpPr txBox="1"/>
          <p:nvPr/>
        </p:nvSpPr>
        <p:spPr>
          <a:xfrm>
            <a:off x="8931349" y="1789815"/>
            <a:ext cx="2956000" cy="769594"/>
          </a:xfrm>
          <a:prstGeom prst="rect">
            <a:avLst/>
          </a:prstGeom>
          <a:noFill/>
          <a:ln>
            <a:noFill/>
          </a:ln>
        </p:spPr>
        <p:txBody>
          <a:bodyPr spcFirstLastPara="1" wrap="square" lIns="91433" tIns="45700" rIns="91433" bIns="457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Pts val="1100"/>
              <a:buFontTx/>
              <a:buNone/>
              <a:tabLst/>
              <a:defRPr/>
            </a:pPr>
            <a:r>
              <a:rPr kumimoji="0" lang="en" sz="1467"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rPr>
              <a:t>What data are we using to inform our initiative? Are there data gaps? </a:t>
            </a:r>
            <a:endParaRPr kumimoji="0" sz="1467"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Pts val="1100"/>
              <a:buFontTx/>
              <a:buNone/>
              <a:tabLst/>
              <a:defRPr/>
            </a:pPr>
            <a:endParaRPr kumimoji="0" sz="14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3" name="Google Shape;83;p14"/>
          <p:cNvSpPr txBox="1"/>
          <p:nvPr/>
        </p:nvSpPr>
        <p:spPr>
          <a:xfrm>
            <a:off x="8931349" y="3964001"/>
            <a:ext cx="2956000" cy="995360"/>
          </a:xfrm>
          <a:prstGeom prst="rect">
            <a:avLst/>
          </a:prstGeom>
          <a:noFill/>
          <a:ln>
            <a:noFill/>
          </a:ln>
        </p:spPr>
        <p:txBody>
          <a:bodyPr spcFirstLastPara="1" wrap="square" lIns="91433" tIns="45700" rIns="91433" bIns="457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Pts val="1100"/>
              <a:buFontTx/>
              <a:buNone/>
              <a:tabLst/>
              <a:defRPr/>
            </a:pPr>
            <a:r>
              <a:rPr kumimoji="0" lang="en" sz="1467"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rPr>
              <a:t>Who are the most affected stakeholders and how will they been involved in the development of this initiative? </a:t>
            </a:r>
            <a:endParaRPr kumimoji="0" sz="14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4" name="Google Shape;84;p14"/>
          <p:cNvSpPr txBox="1"/>
          <p:nvPr/>
        </p:nvSpPr>
        <p:spPr>
          <a:xfrm>
            <a:off x="6703825" y="5727626"/>
            <a:ext cx="4728000" cy="995360"/>
          </a:xfrm>
          <a:prstGeom prst="rect">
            <a:avLst/>
          </a:prstGeom>
          <a:noFill/>
          <a:ln>
            <a:noFill/>
          </a:ln>
        </p:spPr>
        <p:txBody>
          <a:bodyPr spcFirstLastPara="1" wrap="square" lIns="91433" tIns="45700" rIns="91433" bIns="457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Pts val="1100"/>
              <a:buFontTx/>
              <a:buNone/>
              <a:tabLst/>
              <a:defRPr/>
            </a:pPr>
            <a:r>
              <a:rPr kumimoji="0" lang="en" sz="1467"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rPr>
              <a:t>Based on data analysis &amp; stakeholder input, what strategies will advance diversity, equity, and inclusion, particularly racial equity? </a:t>
            </a:r>
            <a:endParaRPr kumimoji="0" sz="1467"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a:p>
            <a:pPr marL="0" marR="0" lvl="0" indent="0" algn="l" defTabSz="1219170" rtl="0" eaLnBrk="1" fontAlgn="auto" latinLnBrk="0" hangingPunct="1">
              <a:lnSpc>
                <a:spcPct val="100000"/>
              </a:lnSpc>
              <a:spcBef>
                <a:spcPts val="0"/>
              </a:spcBef>
              <a:spcAft>
                <a:spcPts val="0"/>
              </a:spcAft>
              <a:buClr>
                <a:srgbClr val="000000"/>
              </a:buClr>
              <a:buSzPts val="1100"/>
              <a:buFontTx/>
              <a:buNone/>
              <a:tabLst/>
              <a:defRPr/>
            </a:pPr>
            <a:endParaRPr kumimoji="0" sz="1467"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endParaRPr>
          </a:p>
        </p:txBody>
      </p:sp>
      <p:sp>
        <p:nvSpPr>
          <p:cNvPr id="85" name="Google Shape;85;p14"/>
          <p:cNvSpPr txBox="1"/>
          <p:nvPr/>
        </p:nvSpPr>
        <p:spPr>
          <a:xfrm>
            <a:off x="453653" y="4422689"/>
            <a:ext cx="2956000" cy="769594"/>
          </a:xfrm>
          <a:prstGeom prst="rect">
            <a:avLst/>
          </a:prstGeom>
          <a:noFill/>
          <a:ln>
            <a:noFill/>
          </a:ln>
        </p:spPr>
        <p:txBody>
          <a:bodyPr spcFirstLastPara="1" wrap="square" lIns="91433" tIns="45700" rIns="91433" bIns="457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Pts val="1100"/>
              <a:buFontTx/>
              <a:buNone/>
              <a:tabLst/>
              <a:defRPr/>
            </a:pPr>
            <a:r>
              <a:rPr kumimoji="0" lang="en" sz="1467"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rPr>
              <a:t>Is the initiative realistic, adequately funded, and resourced? </a:t>
            </a:r>
            <a:endParaRPr kumimoji="0" sz="14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6" name="Google Shape;86;p14"/>
          <p:cNvSpPr txBox="1"/>
          <p:nvPr/>
        </p:nvSpPr>
        <p:spPr>
          <a:xfrm>
            <a:off x="377455" y="1834297"/>
            <a:ext cx="2956000" cy="543826"/>
          </a:xfrm>
          <a:prstGeom prst="rect">
            <a:avLst/>
          </a:prstGeom>
          <a:noFill/>
          <a:ln>
            <a:noFill/>
          </a:ln>
        </p:spPr>
        <p:txBody>
          <a:bodyPr spcFirstLastPara="1" wrap="square" lIns="91433" tIns="45700" rIns="91433" bIns="457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Pts val="1100"/>
              <a:buFontTx/>
              <a:buNone/>
              <a:tabLst/>
              <a:defRPr/>
            </a:pPr>
            <a:r>
              <a:rPr kumimoji="0" lang="en" sz="1467" b="0" i="0" u="none" strike="noStrike" kern="0" cap="none" spc="0" normalizeH="0" baseline="0" noProof="0">
                <a:ln>
                  <a:noFill/>
                </a:ln>
                <a:solidFill>
                  <a:srgbClr val="000000"/>
                </a:solidFill>
                <a:effectLst/>
                <a:uLnTx/>
                <a:uFillTx/>
                <a:latin typeface="Quattrocento Sans"/>
                <a:ea typeface="Quattrocento Sans"/>
                <a:cs typeface="Quattrocento Sans"/>
                <a:sym typeface="Quattrocento Sans"/>
              </a:rPr>
              <a:t>How will we evaluate and communicate results?</a:t>
            </a:r>
            <a:endParaRPr kumimoji="0" sz="1467"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DC81C1-EAFC-46B4-98F9-11BD8CF6FBA9}"/>
              </a:ext>
            </a:extLst>
          </p:cNvPr>
          <p:cNvSpPr>
            <a:spLocks noGrp="1"/>
          </p:cNvSpPr>
          <p:nvPr>
            <p:ph type="title"/>
          </p:nvPr>
        </p:nvSpPr>
        <p:spPr/>
        <p:txBody>
          <a:bodyPr>
            <a:normAutofit fontScale="90000"/>
          </a:bodyPr>
          <a:lstStyle/>
          <a:p>
            <a:r>
              <a:rPr lang="en-US"/>
              <a:t>2023-24 DESE/BSEA General Supervision Related Updates and Initiatives </a:t>
            </a:r>
          </a:p>
        </p:txBody>
      </p:sp>
      <p:graphicFrame>
        <p:nvGraphicFramePr>
          <p:cNvPr id="4" name="Content Placeholder 3" descr="List of general supervision related updates and initiatives: conditions for assistance, data protocols, dispute resolution and mediation procedures, fiscal monitoring procedures, LEA determinations, OASES procedures, policies and procedure manual, PRS procedures, PSM procedures, and technical assistance">
            <a:extLst>
              <a:ext uri="{FF2B5EF4-FFF2-40B4-BE49-F238E27FC236}">
                <a16:creationId xmlns:a16="http://schemas.microsoft.com/office/drawing/2014/main" id="{5643A515-9B0C-4D6B-8161-2B2D2991F105}"/>
              </a:ext>
            </a:extLst>
          </p:cNvPr>
          <p:cNvGraphicFramePr>
            <a:graphicFrameLocks noGrp="1"/>
          </p:cNvGraphicFramePr>
          <p:nvPr>
            <p:ph idx="1"/>
            <p:extLst>
              <p:ext uri="{D42A27DB-BD31-4B8C-83A1-F6EECF244321}">
                <p14:modId xmlns:p14="http://schemas.microsoft.com/office/powerpoint/2010/main" val="2919363074"/>
              </p:ext>
            </p:extLst>
          </p:nvPr>
        </p:nvGraphicFramePr>
        <p:xfrm>
          <a:off x="838200" y="2087563"/>
          <a:ext cx="10515600"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4025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E20487-4536-4790-922C-97CF2945F707}"/>
              </a:ext>
            </a:extLst>
          </p:cNvPr>
          <p:cNvSpPr>
            <a:spLocks noGrp="1"/>
          </p:cNvSpPr>
          <p:nvPr>
            <p:ph type="title"/>
          </p:nvPr>
        </p:nvSpPr>
        <p:spPr/>
        <p:txBody>
          <a:bodyPr/>
          <a:lstStyle/>
          <a:p>
            <a:r>
              <a:rPr lang="en-US">
                <a:latin typeface="Arial"/>
                <a:cs typeface="Arial"/>
              </a:rPr>
              <a:t>Fall and Winter Deliverables</a:t>
            </a:r>
            <a:endParaRPr lang="en-US"/>
          </a:p>
        </p:txBody>
      </p:sp>
      <p:graphicFrame>
        <p:nvGraphicFramePr>
          <p:cNvPr id="4" name="Content Placeholder 3" descr="Timeline: LEA Determinations (December), Technical Assistance (January), SPP/APR (February)">
            <a:extLst>
              <a:ext uri="{FF2B5EF4-FFF2-40B4-BE49-F238E27FC236}">
                <a16:creationId xmlns:a16="http://schemas.microsoft.com/office/drawing/2014/main" id="{EA7C7789-95D6-40EB-8922-8CD1E48261CD}"/>
              </a:ext>
            </a:extLst>
          </p:cNvPr>
          <p:cNvGraphicFramePr>
            <a:graphicFrameLocks noGrp="1"/>
          </p:cNvGraphicFramePr>
          <p:nvPr>
            <p:ph idx="1"/>
            <p:extLst>
              <p:ext uri="{D42A27DB-BD31-4B8C-83A1-F6EECF244321}">
                <p14:modId xmlns:p14="http://schemas.microsoft.com/office/powerpoint/2010/main" val="1473622028"/>
              </p:ext>
            </p:extLst>
          </p:nvPr>
        </p:nvGraphicFramePr>
        <p:xfrm>
          <a:off x="838200" y="2087563"/>
          <a:ext cx="10515600"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2761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C0AC0A-536D-2955-ED8D-5D6EE5B1C718}"/>
              </a:ext>
            </a:extLst>
          </p:cNvPr>
          <p:cNvSpPr>
            <a:spLocks noGrp="1"/>
          </p:cNvSpPr>
          <p:nvPr>
            <p:ph type="title"/>
          </p:nvPr>
        </p:nvSpPr>
        <p:spPr/>
        <p:txBody>
          <a:bodyPr/>
          <a:lstStyle/>
          <a:p>
            <a:r>
              <a:rPr lang="en-US">
                <a:latin typeface="Calibri"/>
                <a:cs typeface="Arial"/>
              </a:rPr>
              <a:t>Today’s Agenda</a:t>
            </a:r>
            <a:endParaRPr lang="en-US">
              <a:latin typeface="Calibri"/>
            </a:endParaRPr>
          </a:p>
        </p:txBody>
      </p:sp>
      <p:sp>
        <p:nvSpPr>
          <p:cNvPr id="2" name="Content Placeholder 1">
            <a:extLst>
              <a:ext uri="{FF2B5EF4-FFF2-40B4-BE49-F238E27FC236}">
                <a16:creationId xmlns:a16="http://schemas.microsoft.com/office/drawing/2014/main" id="{33B39894-F690-F15C-830E-06EF3ECA7F96}"/>
              </a:ext>
            </a:extLst>
          </p:cNvPr>
          <p:cNvSpPr>
            <a:spLocks noGrp="1"/>
          </p:cNvSpPr>
          <p:nvPr>
            <p:ph idx="1"/>
          </p:nvPr>
        </p:nvSpPr>
        <p:spPr>
          <a:xfrm>
            <a:off x="192438" y="2086984"/>
            <a:ext cx="5612226" cy="4052559"/>
          </a:xfrm>
        </p:spPr>
        <p:txBody>
          <a:bodyPr vert="horz" lIns="91440" tIns="45720" rIns="91440" bIns="45720" rtlCol="0" anchor="t">
            <a:normAutofit/>
          </a:bodyPr>
          <a:lstStyle/>
          <a:p>
            <a:pPr marL="0" indent="0">
              <a:spcBef>
                <a:spcPts val="0"/>
              </a:spcBef>
              <a:buNone/>
            </a:pPr>
            <a:endParaRPr lang="en-US" sz="3200">
              <a:solidFill>
                <a:srgbClr val="000000"/>
              </a:solidFill>
              <a:latin typeface="Calibri"/>
              <a:cs typeface="Arial"/>
            </a:endParaRPr>
          </a:p>
          <a:p>
            <a:pPr>
              <a:spcBef>
                <a:spcPts val="0"/>
              </a:spcBef>
            </a:pPr>
            <a:r>
              <a:rPr lang="en-US" sz="3200">
                <a:solidFill>
                  <a:srgbClr val="000000"/>
                </a:solidFill>
                <a:latin typeface="Calibri"/>
                <a:cs typeface="Arial"/>
              </a:rPr>
              <a:t>Special Education Updates</a:t>
            </a:r>
          </a:p>
          <a:p>
            <a:pPr>
              <a:spcBef>
                <a:spcPts val="0"/>
              </a:spcBef>
            </a:pPr>
            <a:endParaRPr lang="en-US" sz="3200">
              <a:solidFill>
                <a:srgbClr val="000000"/>
              </a:solidFill>
              <a:latin typeface="Calibri"/>
              <a:cs typeface="Arial"/>
            </a:endParaRPr>
          </a:p>
          <a:p>
            <a:pPr>
              <a:spcBef>
                <a:spcPts val="0"/>
              </a:spcBef>
            </a:pPr>
            <a:r>
              <a:rPr lang="en-US" sz="3200">
                <a:solidFill>
                  <a:srgbClr val="000000"/>
                </a:solidFill>
                <a:latin typeface="Calibri"/>
                <a:cs typeface="Arial"/>
              </a:rPr>
              <a:t>New IEP Updates</a:t>
            </a:r>
          </a:p>
          <a:p>
            <a:pPr>
              <a:spcBef>
                <a:spcPts val="0"/>
              </a:spcBef>
            </a:pPr>
            <a:endParaRPr lang="en-US" sz="3200">
              <a:solidFill>
                <a:srgbClr val="000000"/>
              </a:solidFill>
              <a:latin typeface="Calibri"/>
              <a:cs typeface="Arial"/>
            </a:endParaRPr>
          </a:p>
          <a:p>
            <a:pPr>
              <a:spcBef>
                <a:spcPts val="0"/>
              </a:spcBef>
            </a:pPr>
            <a:r>
              <a:rPr lang="en-US" sz="3200">
                <a:solidFill>
                  <a:srgbClr val="000000"/>
                </a:solidFill>
                <a:latin typeface="Calibri"/>
                <a:cs typeface="Arial"/>
              </a:rPr>
              <a:t>General Supervision Updates</a:t>
            </a:r>
          </a:p>
          <a:p>
            <a:pPr>
              <a:spcBef>
                <a:spcPts val="0"/>
              </a:spcBef>
            </a:pPr>
            <a:endParaRPr lang="en-US" sz="3200">
              <a:solidFill>
                <a:srgbClr val="000000"/>
              </a:solidFill>
              <a:latin typeface="Calibri"/>
              <a:cs typeface="Arial"/>
            </a:endParaRPr>
          </a:p>
          <a:p>
            <a:pPr marL="0" indent="0">
              <a:spcBef>
                <a:spcPts val="0"/>
              </a:spcBef>
              <a:buNone/>
            </a:pPr>
            <a:endParaRPr lang="en-US" sz="3200">
              <a:solidFill>
                <a:srgbClr val="000000"/>
              </a:solidFill>
              <a:latin typeface="Calibri"/>
              <a:cs typeface="Arial"/>
            </a:endParaRPr>
          </a:p>
          <a:p>
            <a:pPr marL="0" indent="0">
              <a:spcBef>
                <a:spcPts val="0"/>
              </a:spcBef>
              <a:buNone/>
            </a:pPr>
            <a:endParaRPr lang="en-US" sz="3200" b="0" i="0">
              <a:solidFill>
                <a:srgbClr val="000000"/>
              </a:solidFill>
              <a:effectLst/>
              <a:latin typeface="Calibri"/>
              <a:cs typeface="Arial"/>
            </a:endParaRPr>
          </a:p>
        </p:txBody>
      </p:sp>
      <p:sp>
        <p:nvSpPr>
          <p:cNvPr id="5" name="Rectangle 4">
            <a:extLst>
              <a:ext uri="{FF2B5EF4-FFF2-40B4-BE49-F238E27FC236}">
                <a16:creationId xmlns:a16="http://schemas.microsoft.com/office/drawing/2014/main" id="{D17347F6-688B-5C87-9131-FDA3C264C319}"/>
              </a:ext>
            </a:extLst>
          </p:cNvPr>
          <p:cNvSpPr/>
          <p:nvPr/>
        </p:nvSpPr>
        <p:spPr>
          <a:xfrm>
            <a:off x="5968564" y="102614"/>
            <a:ext cx="5734372" cy="63370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sng" strike="noStrike" kern="1200" cap="none" spc="0" normalizeH="0" baseline="0" noProof="0">
                <a:ln>
                  <a:noFill/>
                </a:ln>
                <a:solidFill>
                  <a:prstClr val="white"/>
                </a:solidFill>
                <a:effectLst/>
                <a:uLnTx/>
                <a:uFillTx/>
                <a:latin typeface="Calibri" panose="020F0502020204030204"/>
                <a:ea typeface="+mn-lt"/>
                <a:cs typeface="Calibri" panose="020F0502020204030204"/>
              </a:rPr>
              <a:t>From DESE's Educational Vision: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1" u="sng" strike="noStrike" kern="1200" cap="none" spc="0" normalizeH="0" baseline="0" noProof="0">
              <a:ln>
                <a:noFill/>
              </a:ln>
              <a:solidFill>
                <a:prstClr val="white"/>
              </a:solidFill>
              <a:effectLst/>
              <a:uLnTx/>
              <a:uFillTx/>
              <a:latin typeface="Calibri" panose="020F0502020204030204"/>
              <a:ea typeface="+mn-lt"/>
              <a:cs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panose="020F0502020204030204"/>
                <a:ea typeface="+mn-lt"/>
                <a:cs typeface="Calibri" panose="020F0502020204030204"/>
              </a:rPr>
              <a:t>DESE works with districts, schools, and educators to promote teaching and learning that is</a:t>
            </a:r>
            <a:r>
              <a:rPr kumimoji="0" lang="en-US" sz="2800" b="0" i="0" u="none" strike="noStrike" kern="1200" cap="none" spc="0" normalizeH="0" baseline="0" noProof="0">
                <a:ln>
                  <a:noFill/>
                </a:ln>
                <a:solidFill>
                  <a:srgbClr val="A5A5A5">
                    <a:lumMod val="20000"/>
                    <a:lumOff val="80000"/>
                  </a:srgbClr>
                </a:solidFill>
                <a:effectLst/>
                <a:uLnTx/>
                <a:uFillTx/>
                <a:latin typeface="Calibri" panose="020F0502020204030204"/>
                <a:ea typeface="+mn-lt"/>
                <a:cs typeface="Calibri" panose="020F0502020204030204"/>
              </a:rPr>
              <a:t> </a:t>
            </a:r>
            <a:r>
              <a:rPr kumimoji="0" lang="en-US" sz="2800" b="1" i="0" u="sng" strike="noStrike" kern="1200" cap="none" spc="0" normalizeH="0" baseline="0" noProof="0">
                <a:ln>
                  <a:noFill/>
                </a:ln>
                <a:solidFill>
                  <a:prstClr val="white"/>
                </a:solidFill>
                <a:effectLst/>
                <a:uLnTx/>
                <a:uFillTx/>
                <a:latin typeface="Calibri" panose="020F0502020204030204"/>
                <a:ea typeface="+mn-lt"/>
                <a:cs typeface="Calibri" panose="020F0502020204030204"/>
              </a:rPr>
              <a:t>antiracist, inclusive, multilingual,</a:t>
            </a:r>
            <a:r>
              <a:rPr kumimoji="0" lang="en-US" sz="2800" b="0" i="0" u="none" strike="noStrike" kern="1200" cap="none" spc="0" normalizeH="0" baseline="0" noProof="0">
                <a:ln>
                  <a:noFill/>
                </a:ln>
                <a:solidFill>
                  <a:srgbClr val="A5A5A5">
                    <a:lumMod val="20000"/>
                    <a:lumOff val="80000"/>
                  </a:srgbClr>
                </a:solidFill>
                <a:effectLst/>
                <a:uLnTx/>
                <a:uFillTx/>
                <a:latin typeface="Calibri" panose="020F0502020204030204"/>
                <a:ea typeface="+mn-lt"/>
                <a:cs typeface="Calibri" panose="020F0502020204030204"/>
              </a:rPr>
              <a:t> and </a:t>
            </a:r>
            <a:r>
              <a:rPr kumimoji="0" lang="en-US" sz="2800" b="1" i="0" u="sng" strike="noStrike" kern="1200" cap="none" spc="0" normalizeH="0" baseline="0" noProof="0">
                <a:ln>
                  <a:noFill/>
                </a:ln>
                <a:solidFill>
                  <a:srgbClr val="A5A5A5">
                    <a:lumMod val="20000"/>
                    <a:lumOff val="80000"/>
                  </a:srgbClr>
                </a:solidFill>
                <a:effectLst/>
                <a:uLnTx/>
                <a:uFillTx/>
                <a:latin typeface="Calibri" panose="020F0502020204030204"/>
                <a:ea typeface="+mn-lt"/>
                <a:cs typeface="Calibri" panose="020F0502020204030204"/>
              </a:rPr>
              <a:t>multicultural</a:t>
            </a:r>
            <a:r>
              <a:rPr kumimoji="0" lang="en-US" sz="2800" b="0" i="0" u="none" strike="noStrike" kern="1200" cap="none" spc="0" normalizeH="0" baseline="0" noProof="0">
                <a:ln>
                  <a:noFill/>
                </a:ln>
                <a:solidFill>
                  <a:prstClr val="white"/>
                </a:solidFill>
                <a:effectLst/>
                <a:uLnTx/>
                <a:uFillTx/>
                <a:latin typeface="Calibri" panose="020F0502020204030204"/>
                <a:ea typeface="+mn-lt"/>
                <a:cs typeface="Calibri" panose="020F0502020204030204"/>
              </a:rPr>
              <a:t>; </a:t>
            </a:r>
            <a:r>
              <a:rPr kumimoji="0" lang="en-US" sz="2800" b="0" i="0" u="none" strike="noStrike" kern="1200" cap="none" spc="0" normalizeH="0" baseline="0" noProof="0">
                <a:ln>
                  <a:noFill/>
                </a:ln>
                <a:solidFill>
                  <a:srgbClr val="5B9BD5">
                    <a:lumMod val="20000"/>
                    <a:lumOff val="80000"/>
                  </a:srgbClr>
                </a:solidFill>
                <a:effectLst/>
                <a:uLnTx/>
                <a:uFillTx/>
                <a:latin typeface="Calibri" panose="020F0502020204030204"/>
                <a:ea typeface="+mn-lt"/>
                <a:cs typeface="Calibri" panose="020F0502020204030204"/>
              </a:rPr>
              <a:t>that values and affirms each and every student and their families</a:t>
            </a:r>
            <a:r>
              <a:rPr kumimoji="0" lang="en-US" sz="2800" b="0" i="0" u="none" strike="noStrike" kern="1200" cap="none" spc="0" normalizeH="0" baseline="0" noProof="0">
                <a:ln>
                  <a:noFill/>
                </a:ln>
                <a:solidFill>
                  <a:prstClr val="white"/>
                </a:solidFill>
                <a:effectLst/>
                <a:uLnTx/>
                <a:uFillTx/>
                <a:latin typeface="Calibri" panose="020F0502020204030204"/>
                <a:ea typeface="+mn-lt"/>
                <a:cs typeface="Calibri" panose="020F0502020204030204"/>
              </a:rPr>
              <a:t>; and </a:t>
            </a:r>
            <a:r>
              <a:rPr kumimoji="0" lang="en-US" sz="2800" b="0" i="0" u="none" strike="noStrike" kern="1200" cap="none" spc="0" normalizeH="0" baseline="0" noProof="0">
                <a:ln>
                  <a:noFill/>
                </a:ln>
                <a:solidFill>
                  <a:srgbClr val="4472C4">
                    <a:lumMod val="20000"/>
                    <a:lumOff val="80000"/>
                  </a:srgbClr>
                </a:solidFill>
                <a:effectLst/>
                <a:uLnTx/>
                <a:uFillTx/>
                <a:latin typeface="Calibri" panose="020F0502020204030204"/>
                <a:ea typeface="+mn-lt"/>
                <a:cs typeface="Calibri" panose="020F0502020204030204"/>
              </a:rPr>
              <a:t>that creates equitable opportunities and experiences for all students, </a:t>
            </a:r>
            <a:r>
              <a:rPr kumimoji="0" lang="en-US" sz="2800" b="1" i="0" u="sng" strike="noStrike" kern="1200" cap="none" spc="0" normalizeH="0" baseline="0" noProof="0">
                <a:ln>
                  <a:noFill/>
                </a:ln>
                <a:solidFill>
                  <a:srgbClr val="4472C4">
                    <a:lumMod val="20000"/>
                    <a:lumOff val="80000"/>
                  </a:srgbClr>
                </a:solidFill>
                <a:effectLst/>
                <a:uLnTx/>
                <a:uFillTx/>
                <a:latin typeface="Calibri" panose="020F0502020204030204"/>
                <a:ea typeface="+mn-lt"/>
                <a:cs typeface="Calibri" panose="020F0502020204030204"/>
              </a:rPr>
              <a:t>particularly those who have been historically underserved</a:t>
            </a:r>
            <a:r>
              <a:rPr kumimoji="0" lang="en-US" sz="2800" b="0" i="0" u="none" strike="noStrike" kern="1200" cap="none" spc="0" normalizeH="0" baseline="0" noProof="0">
                <a:ln>
                  <a:noFill/>
                </a:ln>
                <a:solidFill>
                  <a:prstClr val="white"/>
                </a:solidFill>
                <a:effectLst/>
                <a:uLnTx/>
                <a:uFillTx/>
                <a:latin typeface="Calibri" panose="020F0502020204030204"/>
                <a:ea typeface="+mn-lt"/>
                <a:cs typeface="Calibri" panose="020F0502020204030204"/>
              </a:rPr>
              <a:t>.</a:t>
            </a: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Segoe UI"/>
            </a:endParaRPr>
          </a:p>
        </p:txBody>
      </p:sp>
    </p:spTree>
    <p:extLst>
      <p:ext uri="{BB962C8B-B14F-4D97-AF65-F5344CB8AC3E}">
        <p14:creationId xmlns:p14="http://schemas.microsoft.com/office/powerpoint/2010/main" val="717685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F4AC3E-D167-4469-A8F4-EACD11B1EEFA}"/>
              </a:ext>
            </a:extLst>
          </p:cNvPr>
          <p:cNvSpPr>
            <a:spLocks noGrp="1"/>
          </p:cNvSpPr>
          <p:nvPr>
            <p:ph type="title"/>
          </p:nvPr>
        </p:nvSpPr>
        <p:spPr/>
        <p:txBody>
          <a:bodyPr>
            <a:normAutofit fontScale="90000"/>
          </a:bodyPr>
          <a:lstStyle/>
          <a:p>
            <a:r>
              <a:rPr lang="en-US"/>
              <a:t>Current LEA Determination Rubric Categories</a:t>
            </a:r>
          </a:p>
        </p:txBody>
      </p:sp>
      <p:graphicFrame>
        <p:nvGraphicFramePr>
          <p:cNvPr id="8" name="Table 8">
            <a:extLst>
              <a:ext uri="{FF2B5EF4-FFF2-40B4-BE49-F238E27FC236}">
                <a16:creationId xmlns:a16="http://schemas.microsoft.com/office/drawing/2014/main" id="{D833C51B-5246-44EE-800B-3C1B283AC274}"/>
              </a:ext>
            </a:extLst>
          </p:cNvPr>
          <p:cNvGraphicFramePr>
            <a:graphicFrameLocks noGrp="1"/>
          </p:cNvGraphicFramePr>
          <p:nvPr>
            <p:ph idx="1"/>
          </p:nvPr>
        </p:nvGraphicFramePr>
        <p:xfrm>
          <a:off x="292963" y="2016541"/>
          <a:ext cx="11603120" cy="3632200"/>
        </p:xfrm>
        <a:graphic>
          <a:graphicData uri="http://schemas.openxmlformats.org/drawingml/2006/table">
            <a:tbl>
              <a:tblPr firstRow="1" bandRow="1">
                <a:tableStyleId>{5C22544A-7EE6-4342-B048-85BDC9FD1C3A}</a:tableStyleId>
              </a:tblPr>
              <a:tblGrid>
                <a:gridCol w="816746">
                  <a:extLst>
                    <a:ext uri="{9D8B030D-6E8A-4147-A177-3AD203B41FA5}">
                      <a16:colId xmlns:a16="http://schemas.microsoft.com/office/drawing/2014/main" val="2703164396"/>
                    </a:ext>
                  </a:extLst>
                </a:gridCol>
                <a:gridCol w="1500326">
                  <a:extLst>
                    <a:ext uri="{9D8B030D-6E8A-4147-A177-3AD203B41FA5}">
                      <a16:colId xmlns:a16="http://schemas.microsoft.com/office/drawing/2014/main" val="4230867423"/>
                    </a:ext>
                  </a:extLst>
                </a:gridCol>
                <a:gridCol w="1535837">
                  <a:extLst>
                    <a:ext uri="{9D8B030D-6E8A-4147-A177-3AD203B41FA5}">
                      <a16:colId xmlns:a16="http://schemas.microsoft.com/office/drawing/2014/main" val="3708087111"/>
                    </a:ext>
                  </a:extLst>
                </a:gridCol>
                <a:gridCol w="1384916">
                  <a:extLst>
                    <a:ext uri="{9D8B030D-6E8A-4147-A177-3AD203B41FA5}">
                      <a16:colId xmlns:a16="http://schemas.microsoft.com/office/drawing/2014/main" val="3477749663"/>
                    </a:ext>
                  </a:extLst>
                </a:gridCol>
                <a:gridCol w="1793290">
                  <a:extLst>
                    <a:ext uri="{9D8B030D-6E8A-4147-A177-3AD203B41FA5}">
                      <a16:colId xmlns:a16="http://schemas.microsoft.com/office/drawing/2014/main" val="741729513"/>
                    </a:ext>
                  </a:extLst>
                </a:gridCol>
                <a:gridCol w="1671225">
                  <a:extLst>
                    <a:ext uri="{9D8B030D-6E8A-4147-A177-3AD203B41FA5}">
                      <a16:colId xmlns:a16="http://schemas.microsoft.com/office/drawing/2014/main" val="2772646981"/>
                    </a:ext>
                  </a:extLst>
                </a:gridCol>
                <a:gridCol w="1450390">
                  <a:extLst>
                    <a:ext uri="{9D8B030D-6E8A-4147-A177-3AD203B41FA5}">
                      <a16:colId xmlns:a16="http://schemas.microsoft.com/office/drawing/2014/main" val="2147301180"/>
                    </a:ext>
                  </a:extLst>
                </a:gridCol>
                <a:gridCol w="1450390">
                  <a:extLst>
                    <a:ext uri="{9D8B030D-6E8A-4147-A177-3AD203B41FA5}">
                      <a16:colId xmlns:a16="http://schemas.microsoft.com/office/drawing/2014/main" val="3421871618"/>
                    </a:ext>
                  </a:extLst>
                </a:gridCol>
              </a:tblGrid>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47470144"/>
                  </a:ext>
                </a:extLst>
              </a:tr>
              <a:tr h="370840">
                <a:tc>
                  <a:txBody>
                    <a:bodyPr/>
                    <a:lstStyle/>
                    <a:p>
                      <a:r>
                        <a:rPr lang="en-US"/>
                        <a:t>Points</a:t>
                      </a:r>
                    </a:p>
                  </a:txBody>
                  <a:tcPr>
                    <a:solidFill>
                      <a:schemeClr val="accent1"/>
                    </a:solidFill>
                  </a:tcPr>
                </a:tc>
                <a:tc>
                  <a:txBody>
                    <a:bodyPr/>
                    <a:lstStyle/>
                    <a:p>
                      <a:r>
                        <a:rPr lang="en-US" sz="1600" b="1" i="0" kern="1200">
                          <a:solidFill>
                            <a:schemeClr val="dk1"/>
                          </a:solidFill>
                          <a:effectLst/>
                          <a:latin typeface="+mn-lt"/>
                          <a:ea typeface="+mn-ea"/>
                          <a:cs typeface="+mn-cs"/>
                        </a:rPr>
                        <a:t>Annual Dropout Rate</a:t>
                      </a:r>
                      <a:br>
                        <a:rPr lang="en-US" sz="1600"/>
                      </a:br>
                      <a:r>
                        <a:rPr lang="en-US" sz="1600"/>
                        <a:t>(2021)</a:t>
                      </a:r>
                    </a:p>
                  </a:txBody>
                  <a:tcPr/>
                </a:tc>
                <a:tc>
                  <a:txBody>
                    <a:bodyPr/>
                    <a:lstStyle/>
                    <a:p>
                      <a:r>
                        <a:rPr lang="en-US" sz="1600" b="1" i="0" kern="1200">
                          <a:solidFill>
                            <a:schemeClr val="dk1"/>
                          </a:solidFill>
                          <a:effectLst/>
                          <a:latin typeface="+mn-lt"/>
                          <a:ea typeface="+mn-ea"/>
                          <a:cs typeface="+mn-cs"/>
                        </a:rPr>
                        <a:t>5-Year Cohort Graduation Rate</a:t>
                      </a:r>
                      <a:br>
                        <a:rPr lang="en-US" sz="1600"/>
                      </a:br>
                      <a:r>
                        <a:rPr lang="en-US" sz="1600"/>
                        <a:t>(2020)</a:t>
                      </a:r>
                      <a:br>
                        <a:rPr lang="en-US" sz="1600"/>
                      </a:br>
                      <a:r>
                        <a:rPr lang="en-US" sz="1600" b="1" i="1" kern="1200">
                          <a:solidFill>
                            <a:schemeClr val="dk1"/>
                          </a:solidFill>
                          <a:effectLst/>
                          <a:latin typeface="+mn-lt"/>
                          <a:ea typeface="+mn-ea"/>
                          <a:cs typeface="+mn-cs"/>
                        </a:rPr>
                        <a:t>Points x1.5</a:t>
                      </a:r>
                      <a:endParaRPr lang="en-US" sz="1600"/>
                    </a:p>
                  </a:txBody>
                  <a:tcPr/>
                </a:tc>
                <a:tc>
                  <a:txBody>
                    <a:bodyPr/>
                    <a:lstStyle/>
                    <a:p>
                      <a:r>
                        <a:rPr lang="en-US" sz="1600" b="1" i="0" kern="1200">
                          <a:solidFill>
                            <a:schemeClr val="dk1"/>
                          </a:solidFill>
                          <a:effectLst/>
                          <a:latin typeface="+mn-lt"/>
                          <a:ea typeface="+mn-ea"/>
                          <a:cs typeface="+mn-cs"/>
                        </a:rPr>
                        <a:t>Public School Monitoring Compliance</a:t>
                      </a:r>
                      <a:br>
                        <a:rPr lang="en-US" sz="1600"/>
                      </a:br>
                      <a:r>
                        <a:rPr lang="en-US" sz="1600"/>
                        <a:t>(SY2021-2022)</a:t>
                      </a:r>
                    </a:p>
                  </a:txBody>
                  <a:tcPr/>
                </a:tc>
                <a:tc>
                  <a:txBody>
                    <a:bodyPr/>
                    <a:lstStyle/>
                    <a:p>
                      <a:r>
                        <a:rPr lang="en-US" sz="1600" b="1" i="0" kern="1200">
                          <a:solidFill>
                            <a:schemeClr val="dk1"/>
                          </a:solidFill>
                          <a:effectLst/>
                          <a:latin typeface="+mn-lt"/>
                          <a:ea typeface="+mn-ea"/>
                          <a:cs typeface="+mn-cs"/>
                        </a:rPr>
                        <a:t>Problem Resolution System Complaints per 1000 SWD</a:t>
                      </a:r>
                      <a:br>
                        <a:rPr lang="en-US" sz="1600"/>
                      </a:br>
                      <a:r>
                        <a:rPr lang="en-US" sz="1600"/>
                        <a:t>(SY2021-2022)</a:t>
                      </a:r>
                    </a:p>
                  </a:txBody>
                  <a:tcPr/>
                </a:tc>
                <a:tc>
                  <a:txBody>
                    <a:bodyPr/>
                    <a:lstStyle/>
                    <a:p>
                      <a:r>
                        <a:rPr lang="en-US" sz="1600" b="1" i="0" kern="1200">
                          <a:solidFill>
                            <a:schemeClr val="dk1"/>
                          </a:solidFill>
                          <a:effectLst/>
                          <a:latin typeface="+mn-lt"/>
                          <a:ea typeface="+mn-ea"/>
                          <a:cs typeface="+mn-cs"/>
                        </a:rPr>
                        <a:t>Special Education State Performance Plan/Annual Performance Report (SPP/APR) Compliance Indicators (4B, 9, &amp; 10)</a:t>
                      </a:r>
                      <a:br>
                        <a:rPr lang="en-US" sz="1600"/>
                      </a:br>
                      <a:r>
                        <a:rPr lang="en-US" sz="1600"/>
                        <a:t>(SY2020-2021)</a:t>
                      </a:r>
                    </a:p>
                  </a:txBody>
                  <a:tcPr/>
                </a:tc>
                <a:tc>
                  <a:txBody>
                    <a:bodyPr/>
                    <a:lstStyle/>
                    <a:p>
                      <a:r>
                        <a:rPr lang="en-US" sz="1600" b="1" i="0" kern="1200">
                          <a:solidFill>
                            <a:schemeClr val="dk1"/>
                          </a:solidFill>
                          <a:effectLst/>
                          <a:latin typeface="+mn-lt"/>
                          <a:ea typeface="+mn-ea"/>
                          <a:cs typeface="+mn-cs"/>
                        </a:rPr>
                        <a:t>Special Education State Performance Plan/Annual Performance Report (SPP/APR) Performance Indicators (5 &amp; 6)</a:t>
                      </a:r>
                      <a:br>
                        <a:rPr lang="en-US" sz="1600"/>
                      </a:br>
                      <a:r>
                        <a:rPr lang="en-US" sz="1600"/>
                        <a:t>(SY2021-2022)</a:t>
                      </a:r>
                      <a:br>
                        <a:rPr lang="en-US" sz="1600"/>
                      </a:br>
                      <a:r>
                        <a:rPr lang="en-US" sz="1600" b="1" i="1" kern="1200">
                          <a:solidFill>
                            <a:schemeClr val="dk1"/>
                          </a:solidFill>
                          <a:effectLst/>
                          <a:latin typeface="+mn-lt"/>
                          <a:ea typeface="+mn-ea"/>
                          <a:cs typeface="+mn-cs"/>
                        </a:rPr>
                        <a:t>Points x2</a:t>
                      </a:r>
                      <a:endParaRPr lang="en-US" sz="1600"/>
                    </a:p>
                  </a:txBody>
                  <a:tcPr/>
                </a:tc>
                <a:tc>
                  <a:txBody>
                    <a:bodyPr/>
                    <a:lstStyle/>
                    <a:p>
                      <a:r>
                        <a:rPr lang="en-US" sz="1200" b="1" i="0" kern="1200">
                          <a:solidFill>
                            <a:schemeClr val="dk1"/>
                          </a:solidFill>
                          <a:effectLst/>
                          <a:latin typeface="+mn-lt"/>
                          <a:ea typeface="+mn-ea"/>
                          <a:cs typeface="+mn-cs"/>
                        </a:rPr>
                        <a:t>Significant Disproportionality Data</a:t>
                      </a:r>
                      <a:br>
                        <a:rPr lang="en-US" sz="1600"/>
                      </a:br>
                      <a:r>
                        <a:rPr lang="en-US" sz="1600"/>
                        <a:t>(SY2021-2022 &amp; SY2022-2023)</a:t>
                      </a:r>
                    </a:p>
                  </a:txBody>
                  <a:tcPr/>
                </a:tc>
                <a:extLst>
                  <a:ext uri="{0D108BD9-81ED-4DB2-BD59-A6C34878D82A}">
                    <a16:rowId xmlns:a16="http://schemas.microsoft.com/office/drawing/2014/main" val="948108619"/>
                  </a:ext>
                </a:extLst>
              </a:tr>
            </a:tbl>
          </a:graphicData>
        </a:graphic>
      </p:graphicFrame>
    </p:spTree>
    <p:extLst>
      <p:ext uri="{BB962C8B-B14F-4D97-AF65-F5344CB8AC3E}">
        <p14:creationId xmlns:p14="http://schemas.microsoft.com/office/powerpoint/2010/main" val="1302328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571086-3942-489A-89A4-853DEB508102}"/>
              </a:ext>
            </a:extLst>
          </p:cNvPr>
          <p:cNvSpPr>
            <a:spLocks noGrp="1"/>
          </p:cNvSpPr>
          <p:nvPr>
            <p:ph type="title"/>
          </p:nvPr>
        </p:nvSpPr>
        <p:spPr/>
        <p:txBody>
          <a:bodyPr>
            <a:normAutofit fontScale="90000"/>
          </a:bodyPr>
          <a:lstStyle/>
          <a:p>
            <a:r>
              <a:rPr lang="en-US" dirty="0"/>
              <a:t>Revised LEA Determination Rubric Headings</a:t>
            </a:r>
          </a:p>
        </p:txBody>
      </p:sp>
      <p:pic>
        <p:nvPicPr>
          <p:cNvPr id="7" name="Content Placeholder 6" descr="A picture containing timeline">
            <a:extLst>
              <a:ext uri="{FF2B5EF4-FFF2-40B4-BE49-F238E27FC236}">
                <a16:creationId xmlns:a16="http://schemas.microsoft.com/office/drawing/2014/main" id="{D5B87C64-FCD6-7289-C30C-8807F37ABE58}"/>
              </a:ext>
            </a:extLst>
          </p:cNvPr>
          <p:cNvPicPr>
            <a:picLocks noGrp="1" noChangeAspect="1"/>
          </p:cNvPicPr>
          <p:nvPr>
            <p:ph idx="1"/>
          </p:nvPr>
        </p:nvPicPr>
        <p:blipFill>
          <a:blip r:embed="rId3"/>
          <a:stretch>
            <a:fillRect/>
          </a:stretch>
        </p:blipFill>
        <p:spPr>
          <a:xfrm>
            <a:off x="278053" y="2201780"/>
            <a:ext cx="11635894" cy="4030578"/>
          </a:xfrm>
        </p:spPr>
      </p:pic>
    </p:spTree>
    <p:extLst>
      <p:ext uri="{BB962C8B-B14F-4D97-AF65-F5344CB8AC3E}">
        <p14:creationId xmlns:p14="http://schemas.microsoft.com/office/powerpoint/2010/main" val="3546764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02697D-974D-422B-8363-6E9F0163D8BD}"/>
              </a:ext>
            </a:extLst>
          </p:cNvPr>
          <p:cNvSpPr>
            <a:spLocks noGrp="1"/>
          </p:cNvSpPr>
          <p:nvPr>
            <p:ph type="title"/>
          </p:nvPr>
        </p:nvSpPr>
        <p:spPr/>
        <p:txBody>
          <a:bodyPr/>
          <a:lstStyle/>
          <a:p>
            <a:r>
              <a:rPr lang="en-US"/>
              <a:t>Notable Changes</a:t>
            </a:r>
          </a:p>
        </p:txBody>
      </p:sp>
      <p:sp>
        <p:nvSpPr>
          <p:cNvPr id="2" name="Content Placeholder 1">
            <a:extLst>
              <a:ext uri="{FF2B5EF4-FFF2-40B4-BE49-F238E27FC236}">
                <a16:creationId xmlns:a16="http://schemas.microsoft.com/office/drawing/2014/main" id="{AD39DB50-A6AC-4E36-A955-306C245E2CA8}"/>
              </a:ext>
            </a:extLst>
          </p:cNvPr>
          <p:cNvSpPr>
            <a:spLocks noGrp="1"/>
          </p:cNvSpPr>
          <p:nvPr>
            <p:ph idx="1"/>
          </p:nvPr>
        </p:nvSpPr>
        <p:spPr/>
        <p:txBody>
          <a:bodyPr>
            <a:normAutofit/>
          </a:bodyPr>
          <a:lstStyle/>
          <a:p>
            <a:r>
              <a:rPr lang="en-US"/>
              <a:t>Clearly distinguished between Performance and Compliance Data</a:t>
            </a:r>
          </a:p>
          <a:p>
            <a:r>
              <a:rPr lang="en-US"/>
              <a:t>New Categories:</a:t>
            </a:r>
          </a:p>
          <a:p>
            <a:pPr lvl="1"/>
            <a:r>
              <a:rPr lang="en-US"/>
              <a:t>Performance Indicator – 3D Gap In Proficiency Rate between Students with Disabilities and All Students on MCAS</a:t>
            </a:r>
          </a:p>
          <a:p>
            <a:pPr lvl="1"/>
            <a:r>
              <a:rPr lang="en-US"/>
              <a:t>Indicators 11-13</a:t>
            </a:r>
          </a:p>
          <a:p>
            <a:pPr lvl="1"/>
            <a:r>
              <a:rPr lang="en-US"/>
              <a:t>Public School Monitoring and Problem Resolution Systems combined into:</a:t>
            </a:r>
          </a:p>
          <a:p>
            <a:pPr lvl="2"/>
            <a:r>
              <a:rPr lang="en-US"/>
              <a:t>Identification of Noncompliance (Number of Findings)</a:t>
            </a:r>
          </a:p>
          <a:p>
            <a:pPr lvl="2"/>
            <a:r>
              <a:rPr lang="en-US"/>
              <a:t>Timely Submission of Data/Verified Correction of Non-Compliance</a:t>
            </a:r>
          </a:p>
          <a:p>
            <a:endParaRPr lang="en-US"/>
          </a:p>
          <a:p>
            <a:endParaRPr lang="en-US"/>
          </a:p>
        </p:txBody>
      </p:sp>
    </p:spTree>
    <p:extLst>
      <p:ext uri="{BB962C8B-B14F-4D97-AF65-F5344CB8AC3E}">
        <p14:creationId xmlns:p14="http://schemas.microsoft.com/office/powerpoint/2010/main" val="3887019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E20487-4536-4790-922C-97CF2945F707}"/>
              </a:ext>
            </a:extLst>
          </p:cNvPr>
          <p:cNvSpPr>
            <a:spLocks noGrp="1"/>
          </p:cNvSpPr>
          <p:nvPr>
            <p:ph type="title"/>
          </p:nvPr>
        </p:nvSpPr>
        <p:spPr/>
        <p:txBody>
          <a:bodyPr>
            <a:normAutofit fontScale="90000"/>
          </a:bodyPr>
          <a:lstStyle/>
          <a:p>
            <a:r>
              <a:rPr lang="en-US">
                <a:latin typeface="Arial"/>
                <a:cs typeface="Arial"/>
              </a:rPr>
              <a:t>Fall and Winter Deliverables—Beginning of Public Comment Period</a:t>
            </a:r>
            <a:endParaRPr lang="en-US"/>
          </a:p>
        </p:txBody>
      </p:sp>
      <p:graphicFrame>
        <p:nvGraphicFramePr>
          <p:cNvPr id="4" name="Content Placeholder 3" descr="Fall and Winter Deliverables Timeline- OASES Procedures (December), PRS Procedures (December), PSM Procedures (December), and Dispute Resolution and Mediation Procedures (February)">
            <a:extLst>
              <a:ext uri="{FF2B5EF4-FFF2-40B4-BE49-F238E27FC236}">
                <a16:creationId xmlns:a16="http://schemas.microsoft.com/office/drawing/2014/main" id="{EA7C7789-95D6-40EB-8922-8CD1E48261CD}"/>
              </a:ext>
            </a:extLst>
          </p:cNvPr>
          <p:cNvGraphicFramePr>
            <a:graphicFrameLocks noGrp="1"/>
          </p:cNvGraphicFramePr>
          <p:nvPr>
            <p:ph idx="1"/>
            <p:extLst>
              <p:ext uri="{D42A27DB-BD31-4B8C-83A1-F6EECF244321}">
                <p14:modId xmlns:p14="http://schemas.microsoft.com/office/powerpoint/2010/main" val="1476411668"/>
              </p:ext>
            </p:extLst>
          </p:nvPr>
        </p:nvGraphicFramePr>
        <p:xfrm>
          <a:off x="838200" y="2087563"/>
          <a:ext cx="10515600"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3088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1D537B-250F-4AFD-B076-4E175B65D4B1}"/>
              </a:ext>
            </a:extLst>
          </p:cNvPr>
          <p:cNvSpPr>
            <a:spLocks noGrp="1"/>
          </p:cNvSpPr>
          <p:nvPr>
            <p:ph type="title"/>
          </p:nvPr>
        </p:nvSpPr>
        <p:spPr/>
        <p:txBody>
          <a:bodyPr/>
          <a:lstStyle/>
          <a:p>
            <a:r>
              <a:rPr lang="en-US"/>
              <a:t>Public Feedback on Draft Procedures</a:t>
            </a:r>
          </a:p>
        </p:txBody>
      </p:sp>
      <p:sp>
        <p:nvSpPr>
          <p:cNvPr id="2" name="Content Placeholder 1">
            <a:extLst>
              <a:ext uri="{FF2B5EF4-FFF2-40B4-BE49-F238E27FC236}">
                <a16:creationId xmlns:a16="http://schemas.microsoft.com/office/drawing/2014/main" id="{695AC4C9-D275-46C3-9858-11BDA4525600}"/>
              </a:ext>
            </a:extLst>
          </p:cNvPr>
          <p:cNvSpPr>
            <a:spLocks noGrp="1"/>
          </p:cNvSpPr>
          <p:nvPr>
            <p:ph idx="1"/>
          </p:nvPr>
        </p:nvSpPr>
        <p:spPr/>
        <p:txBody>
          <a:bodyPr/>
          <a:lstStyle/>
          <a:p>
            <a:r>
              <a:rPr lang="en-US" dirty="0"/>
              <a:t>DESE is seeking public comment on three draft procedure documents</a:t>
            </a:r>
          </a:p>
          <a:p>
            <a:r>
              <a:rPr lang="en-US" dirty="0"/>
              <a:t>Public comment is due by </a:t>
            </a:r>
            <a:r>
              <a:rPr lang="en-US"/>
              <a:t>January 22, </a:t>
            </a:r>
            <a:r>
              <a:rPr lang="en-US" dirty="0"/>
              <a:t>2024</a:t>
            </a:r>
          </a:p>
          <a:p>
            <a:r>
              <a:rPr lang="en-US" dirty="0"/>
              <a:t>The next slides provide an overview of the draft documents to orient you to our proposed changes</a:t>
            </a:r>
          </a:p>
          <a:p>
            <a:r>
              <a:rPr lang="en-US" dirty="0"/>
              <a:t>More information about public feedback process at the end of this section</a:t>
            </a:r>
          </a:p>
        </p:txBody>
      </p:sp>
    </p:spTree>
    <p:extLst>
      <p:ext uri="{BB962C8B-B14F-4D97-AF65-F5344CB8AC3E}">
        <p14:creationId xmlns:p14="http://schemas.microsoft.com/office/powerpoint/2010/main" val="2059913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4C305-5015-4935-4FA4-040B2C1A5BFE}"/>
              </a:ext>
            </a:extLst>
          </p:cNvPr>
          <p:cNvSpPr>
            <a:spLocks noGrp="1"/>
          </p:cNvSpPr>
          <p:nvPr>
            <p:ph type="title"/>
          </p:nvPr>
        </p:nvSpPr>
        <p:spPr>
          <a:xfrm>
            <a:off x="888332" y="1862101"/>
            <a:ext cx="10515600" cy="2147299"/>
          </a:xfrm>
        </p:spPr>
        <p:txBody>
          <a:bodyPr>
            <a:normAutofit fontScale="90000"/>
          </a:bodyPr>
          <a:lstStyle/>
          <a:p>
            <a:r>
              <a:rPr lang="en-US">
                <a:latin typeface="Arial"/>
                <a:cs typeface="Arial"/>
              </a:rPr>
              <a:t>Problem Resolution System: </a:t>
            </a:r>
            <a:br>
              <a:rPr lang="en-US" sz="4900"/>
            </a:br>
            <a:r>
              <a:rPr lang="en-US" sz="4900">
                <a:latin typeface="Arial"/>
                <a:cs typeface="Arial"/>
              </a:rPr>
              <a:t>Proposed Changes to the Procedures Guide</a:t>
            </a:r>
          </a:p>
        </p:txBody>
      </p:sp>
    </p:spTree>
    <p:extLst>
      <p:ext uri="{BB962C8B-B14F-4D97-AF65-F5344CB8AC3E}">
        <p14:creationId xmlns:p14="http://schemas.microsoft.com/office/powerpoint/2010/main" val="4137199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111091-FA6E-E1FD-00B8-15BF9D12C526}"/>
              </a:ext>
            </a:extLst>
          </p:cNvPr>
          <p:cNvSpPr>
            <a:spLocks noGrp="1"/>
          </p:cNvSpPr>
          <p:nvPr>
            <p:ph type="title"/>
          </p:nvPr>
        </p:nvSpPr>
        <p:spPr>
          <a:xfrm>
            <a:off x="838200" y="365126"/>
            <a:ext cx="11175460" cy="1042852"/>
          </a:xfrm>
        </p:spPr>
        <p:txBody>
          <a:bodyPr>
            <a:normAutofit/>
          </a:bodyPr>
          <a:lstStyle/>
          <a:p>
            <a:r>
              <a:rPr lang="en-US" sz="3200" dirty="0">
                <a:latin typeface="Arial"/>
                <a:cs typeface="Arial"/>
              </a:rPr>
              <a:t>Noteworthy Updates to the Draft PRS Procedures Guide 1</a:t>
            </a:r>
          </a:p>
        </p:txBody>
      </p:sp>
      <p:sp>
        <p:nvSpPr>
          <p:cNvPr id="2" name="Content Placeholder 1">
            <a:extLst>
              <a:ext uri="{FF2B5EF4-FFF2-40B4-BE49-F238E27FC236}">
                <a16:creationId xmlns:a16="http://schemas.microsoft.com/office/drawing/2014/main" id="{5DA553A7-791B-B02B-63C6-470402EC02E3}"/>
              </a:ext>
            </a:extLst>
          </p:cNvPr>
          <p:cNvSpPr>
            <a:spLocks noGrp="1"/>
          </p:cNvSpPr>
          <p:nvPr>
            <p:ph idx="1"/>
          </p:nvPr>
        </p:nvSpPr>
        <p:spPr>
          <a:xfrm>
            <a:off x="838199" y="2097258"/>
            <a:ext cx="11090097" cy="4098059"/>
          </a:xfrm>
        </p:spPr>
        <p:txBody>
          <a:bodyPr vert="horz" lIns="91440" tIns="45720" rIns="91440" bIns="45720" rtlCol="0" anchor="t">
            <a:normAutofit/>
          </a:bodyPr>
          <a:lstStyle/>
          <a:p>
            <a:r>
              <a:rPr lang="en-US" sz="3600">
                <a:latin typeface="Arial"/>
                <a:cs typeface="Arial"/>
              </a:rPr>
              <a:t>Laws and regulations governing PRS complaints have not changed. </a:t>
            </a:r>
          </a:p>
          <a:p>
            <a:r>
              <a:rPr lang="en-US" sz="3600">
                <a:latin typeface="Arial"/>
                <a:cs typeface="Arial"/>
              </a:rPr>
              <a:t>Our goal was to answer the most common questions about the PRS process in one document. </a:t>
            </a:r>
            <a:endParaRPr lang="en-US" sz="3200"/>
          </a:p>
          <a:p>
            <a:pPr lvl="1"/>
            <a:endParaRPr lang="en-US"/>
          </a:p>
          <a:p>
            <a:pPr marL="0" indent="0">
              <a:buNone/>
            </a:pPr>
            <a:endParaRPr lang="en-US" sz="3200"/>
          </a:p>
          <a:p>
            <a:endParaRPr lang="en-US"/>
          </a:p>
          <a:p>
            <a:endParaRPr lang="en-US"/>
          </a:p>
          <a:p>
            <a:endParaRPr lang="en-US"/>
          </a:p>
          <a:p>
            <a:endParaRPr lang="en-US"/>
          </a:p>
        </p:txBody>
      </p:sp>
    </p:spTree>
    <p:extLst>
      <p:ext uri="{BB962C8B-B14F-4D97-AF65-F5344CB8AC3E}">
        <p14:creationId xmlns:p14="http://schemas.microsoft.com/office/powerpoint/2010/main" val="613497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F97E93-5C2E-8383-5901-6885F0F29702}"/>
              </a:ext>
            </a:extLst>
          </p:cNvPr>
          <p:cNvSpPr>
            <a:spLocks noGrp="1"/>
          </p:cNvSpPr>
          <p:nvPr>
            <p:ph type="title"/>
          </p:nvPr>
        </p:nvSpPr>
        <p:spPr>
          <a:xfrm>
            <a:off x="838200" y="365126"/>
            <a:ext cx="10766898" cy="1042852"/>
          </a:xfrm>
        </p:spPr>
        <p:txBody>
          <a:bodyPr>
            <a:normAutofit/>
          </a:bodyPr>
          <a:lstStyle/>
          <a:p>
            <a:r>
              <a:rPr lang="en-US" sz="3200" dirty="0">
                <a:latin typeface="Arial"/>
                <a:cs typeface="Arial"/>
              </a:rPr>
              <a:t>Noteworthy Updates to the Draft PRS Procedures Guide 2</a:t>
            </a:r>
            <a:endParaRPr lang="en-US" sz="3200" dirty="0"/>
          </a:p>
        </p:txBody>
      </p:sp>
      <p:sp>
        <p:nvSpPr>
          <p:cNvPr id="2" name="Content Placeholder 1">
            <a:extLst>
              <a:ext uri="{FF2B5EF4-FFF2-40B4-BE49-F238E27FC236}">
                <a16:creationId xmlns:a16="http://schemas.microsoft.com/office/drawing/2014/main" id="{DC037EBE-3E16-134B-9D58-E7D38562A17E}"/>
              </a:ext>
            </a:extLst>
          </p:cNvPr>
          <p:cNvSpPr>
            <a:spLocks noGrp="1"/>
          </p:cNvSpPr>
          <p:nvPr>
            <p:ph idx="1"/>
          </p:nvPr>
        </p:nvSpPr>
        <p:spPr/>
        <p:txBody>
          <a:bodyPr vert="horz" lIns="91440" tIns="45720" rIns="91440" bIns="45720" rtlCol="0" anchor="t">
            <a:normAutofit/>
          </a:bodyPr>
          <a:lstStyle/>
          <a:p>
            <a:r>
              <a:rPr lang="en-US">
                <a:latin typeface="Arial"/>
                <a:cs typeface="Arial"/>
              </a:rPr>
              <a:t>New format </a:t>
            </a:r>
            <a:endParaRPr lang="en-US"/>
          </a:p>
          <a:p>
            <a:pPr lvl="1"/>
            <a:r>
              <a:rPr lang="en-US">
                <a:latin typeface="Arial"/>
                <a:cs typeface="Arial"/>
              </a:rPr>
              <a:t>ONLY procedures for special education complaints</a:t>
            </a:r>
          </a:p>
          <a:p>
            <a:pPr lvl="2"/>
            <a:r>
              <a:rPr lang="en-US">
                <a:latin typeface="Arial"/>
                <a:cs typeface="Arial"/>
              </a:rPr>
              <a:t>Not general education</a:t>
            </a:r>
          </a:p>
          <a:p>
            <a:pPr lvl="1"/>
            <a:r>
              <a:rPr lang="en-US">
                <a:latin typeface="Arial"/>
                <a:cs typeface="Arial"/>
              </a:rPr>
              <a:t>Chronological</a:t>
            </a:r>
            <a:endParaRPr lang="en-US"/>
          </a:p>
          <a:p>
            <a:r>
              <a:rPr lang="en-US">
                <a:latin typeface="Arial"/>
                <a:cs typeface="Arial"/>
              </a:rPr>
              <a:t>Clarifies the scope of PRS authority </a:t>
            </a:r>
            <a:endParaRPr lang="en-US"/>
          </a:p>
          <a:p>
            <a:pPr lvl="1"/>
            <a:r>
              <a:rPr lang="en-US">
                <a:latin typeface="Arial"/>
                <a:cs typeface="Arial"/>
              </a:rPr>
              <a:t>Definition of special education complaint </a:t>
            </a:r>
          </a:p>
          <a:p>
            <a:pPr lvl="1"/>
            <a:r>
              <a:rPr lang="en-US">
                <a:latin typeface="Arial"/>
                <a:cs typeface="Arial"/>
              </a:rPr>
              <a:t>Authority/jurisdiction of PRS </a:t>
            </a:r>
            <a:endParaRPr lang="en-US"/>
          </a:p>
          <a:p>
            <a:r>
              <a:rPr lang="en-US">
                <a:latin typeface="Arial"/>
                <a:cs typeface="Arial"/>
              </a:rPr>
              <a:t>Outlines the steps of a PRS investigation </a:t>
            </a:r>
            <a:endParaRPr lang="en-US"/>
          </a:p>
          <a:p>
            <a:pPr marL="0" indent="0">
              <a:buNone/>
            </a:pPr>
            <a:endParaRPr lang="en-US"/>
          </a:p>
          <a:p>
            <a:endParaRPr lang="en-US"/>
          </a:p>
        </p:txBody>
      </p:sp>
    </p:spTree>
    <p:extLst>
      <p:ext uri="{BB962C8B-B14F-4D97-AF65-F5344CB8AC3E}">
        <p14:creationId xmlns:p14="http://schemas.microsoft.com/office/powerpoint/2010/main" val="3789449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C19ED6-7AF0-7C92-7803-D004C98B7E03}"/>
              </a:ext>
            </a:extLst>
          </p:cNvPr>
          <p:cNvSpPr>
            <a:spLocks noGrp="1"/>
          </p:cNvSpPr>
          <p:nvPr>
            <p:ph type="title"/>
          </p:nvPr>
        </p:nvSpPr>
        <p:spPr>
          <a:xfrm>
            <a:off x="838199" y="365126"/>
            <a:ext cx="10805809" cy="1042852"/>
          </a:xfrm>
        </p:spPr>
        <p:txBody>
          <a:bodyPr vert="horz" lIns="91440" tIns="45720" rIns="91440" bIns="45720" rtlCol="0" anchor="ctr">
            <a:noAutofit/>
          </a:bodyPr>
          <a:lstStyle/>
          <a:p>
            <a:r>
              <a:rPr lang="en-US" sz="3200" dirty="0">
                <a:latin typeface="Arial"/>
                <a:cs typeface="Arial"/>
              </a:rPr>
              <a:t>Noteworthy Updates to the Draft PRS Procedures Guide 3</a:t>
            </a:r>
          </a:p>
        </p:txBody>
      </p:sp>
      <p:sp>
        <p:nvSpPr>
          <p:cNvPr id="2" name="Content Placeholder 1">
            <a:extLst>
              <a:ext uri="{FF2B5EF4-FFF2-40B4-BE49-F238E27FC236}">
                <a16:creationId xmlns:a16="http://schemas.microsoft.com/office/drawing/2014/main" id="{E51919C1-30A3-5926-120E-34A6402CDED8}"/>
              </a:ext>
            </a:extLst>
          </p:cNvPr>
          <p:cNvSpPr>
            <a:spLocks noGrp="1"/>
          </p:cNvSpPr>
          <p:nvPr>
            <p:ph idx="1"/>
          </p:nvPr>
        </p:nvSpPr>
        <p:spPr>
          <a:xfrm>
            <a:off x="838199" y="2086984"/>
            <a:ext cx="10997629" cy="4118607"/>
          </a:xfrm>
        </p:spPr>
        <p:txBody>
          <a:bodyPr vert="horz" lIns="91440" tIns="45720" rIns="91440" bIns="45720" rtlCol="0" anchor="t">
            <a:normAutofit/>
          </a:bodyPr>
          <a:lstStyle/>
          <a:p>
            <a:r>
              <a:rPr lang="en-US" dirty="0">
                <a:latin typeface="Arial"/>
                <a:cs typeface="Arial"/>
              </a:rPr>
              <a:t>Explains parties' access to information during an investigation</a:t>
            </a:r>
          </a:p>
          <a:p>
            <a:r>
              <a:rPr lang="en-US" dirty="0">
                <a:latin typeface="Arial"/>
                <a:cs typeface="Arial"/>
              </a:rPr>
              <a:t>Expands upon Corrective Action</a:t>
            </a:r>
          </a:p>
          <a:p>
            <a:r>
              <a:rPr lang="en-US" dirty="0">
                <a:latin typeface="Arial"/>
                <a:cs typeface="Arial"/>
              </a:rPr>
              <a:t>Permits limited requests for reconsideration of PRS determinations</a:t>
            </a:r>
          </a:p>
          <a:p>
            <a:r>
              <a:rPr lang="en-US" dirty="0">
                <a:latin typeface="Arial"/>
                <a:cs typeface="Arial"/>
              </a:rPr>
              <a:t>Notes the Department's General Supervision</a:t>
            </a:r>
          </a:p>
          <a:p>
            <a:pPr lvl="1"/>
            <a:r>
              <a:rPr lang="en-US" dirty="0">
                <a:latin typeface="Arial"/>
                <a:cs typeface="Arial"/>
              </a:rPr>
              <a:t>Internal collaboration</a:t>
            </a:r>
          </a:p>
          <a:p>
            <a:endParaRPr lang="en-US" dirty="0"/>
          </a:p>
        </p:txBody>
      </p:sp>
    </p:spTree>
    <p:extLst>
      <p:ext uri="{BB962C8B-B14F-4D97-AF65-F5344CB8AC3E}">
        <p14:creationId xmlns:p14="http://schemas.microsoft.com/office/powerpoint/2010/main" val="2069435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4C305-5015-4935-4FA4-040B2C1A5BFE}"/>
              </a:ext>
            </a:extLst>
          </p:cNvPr>
          <p:cNvSpPr>
            <a:spLocks noGrp="1"/>
          </p:cNvSpPr>
          <p:nvPr>
            <p:ph type="title"/>
          </p:nvPr>
        </p:nvSpPr>
        <p:spPr>
          <a:xfrm>
            <a:off x="888332" y="1862101"/>
            <a:ext cx="10515600" cy="2147299"/>
          </a:xfrm>
        </p:spPr>
        <p:txBody>
          <a:bodyPr>
            <a:normAutofit fontScale="90000"/>
          </a:bodyPr>
          <a:lstStyle/>
          <a:p>
            <a:r>
              <a:rPr lang="en-US">
                <a:latin typeface="Arial"/>
                <a:cs typeface="Arial"/>
              </a:rPr>
              <a:t>Office of Approved Special Education Schools: </a:t>
            </a:r>
            <a:br>
              <a:rPr lang="en-US" sz="4900"/>
            </a:br>
            <a:r>
              <a:rPr lang="en-US" sz="4900">
                <a:latin typeface="Arial"/>
                <a:cs typeface="Arial"/>
              </a:rPr>
              <a:t>Proposed Changes SY ’25</a:t>
            </a:r>
          </a:p>
        </p:txBody>
      </p:sp>
    </p:spTree>
    <p:extLst>
      <p:ext uri="{BB962C8B-B14F-4D97-AF65-F5344CB8AC3E}">
        <p14:creationId xmlns:p14="http://schemas.microsoft.com/office/powerpoint/2010/main" val="1249987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FEB0D-CC7E-4DDA-AD43-1B03DCE0725F}"/>
              </a:ext>
            </a:extLst>
          </p:cNvPr>
          <p:cNvSpPr>
            <a:spLocks noGrp="1"/>
          </p:cNvSpPr>
          <p:nvPr>
            <p:ph type="title"/>
          </p:nvPr>
        </p:nvSpPr>
        <p:spPr/>
        <p:txBody>
          <a:bodyPr/>
          <a:lstStyle/>
          <a:p>
            <a:pPr algn="ctr"/>
            <a:r>
              <a:rPr lang="en-US">
                <a:latin typeface="Arial"/>
                <a:cs typeface="Arial"/>
              </a:rPr>
              <a:t>Special Education Updates</a:t>
            </a:r>
          </a:p>
        </p:txBody>
      </p:sp>
    </p:spTree>
    <p:extLst>
      <p:ext uri="{BB962C8B-B14F-4D97-AF65-F5344CB8AC3E}">
        <p14:creationId xmlns:p14="http://schemas.microsoft.com/office/powerpoint/2010/main" val="268709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EBE5A2B-EE50-FB6A-EBE0-430F4C69189F}"/>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383811583"/>
              </p:ext>
            </p:extLst>
          </p:nvPr>
        </p:nvGraphicFramePr>
        <p:xfrm>
          <a:off x="486137" y="1990847"/>
          <a:ext cx="11447361" cy="4097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normAutofit fontScale="90000"/>
          </a:bodyPr>
          <a:lstStyle/>
          <a:p>
            <a:r>
              <a:rPr lang="en-US"/>
              <a:t>What this will mean for Approved Special Education Schools and Collaboratives </a:t>
            </a:r>
          </a:p>
        </p:txBody>
      </p:sp>
    </p:spTree>
    <p:extLst>
      <p:ext uri="{BB962C8B-B14F-4D97-AF65-F5344CB8AC3E}">
        <p14:creationId xmlns:p14="http://schemas.microsoft.com/office/powerpoint/2010/main" val="1466477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7CFCBA-3684-4C57-EC92-231C970BCE4B}"/>
              </a:ext>
            </a:extLst>
          </p:cNvPr>
          <p:cNvSpPr>
            <a:spLocks noGrp="1"/>
          </p:cNvSpPr>
          <p:nvPr>
            <p:ph type="title"/>
          </p:nvPr>
        </p:nvSpPr>
        <p:spPr/>
        <p:txBody>
          <a:bodyPr/>
          <a:lstStyle/>
          <a:p>
            <a:r>
              <a:rPr lang="en-US"/>
              <a:t>Review Phases </a:t>
            </a:r>
          </a:p>
        </p:txBody>
      </p:sp>
      <p:graphicFrame>
        <p:nvGraphicFramePr>
          <p:cNvPr id="7" name="Content Placeholder 6">
            <a:extLst>
              <a:ext uri="{FF2B5EF4-FFF2-40B4-BE49-F238E27FC236}">
                <a16:creationId xmlns:a16="http://schemas.microsoft.com/office/drawing/2014/main" id="{07D9FDCA-78D5-68B8-B5E2-6960603016EE}"/>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494996774"/>
              </p:ext>
            </p:extLst>
          </p:nvPr>
        </p:nvGraphicFramePr>
        <p:xfrm>
          <a:off x="690207" y="925808"/>
          <a:ext cx="11068719" cy="4701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A64D0E1D-E718-CEBA-C1C5-13613B06DA21}"/>
              </a:ext>
            </a:extLst>
          </p:cNvPr>
          <p:cNvSpPr txBox="1"/>
          <p:nvPr/>
        </p:nvSpPr>
        <p:spPr>
          <a:xfrm>
            <a:off x="246345" y="4987609"/>
            <a:ext cx="11699309" cy="1200329"/>
          </a:xfrm>
          <a:prstGeom prst="rect">
            <a:avLst/>
          </a:prstGeom>
          <a:solidFill>
            <a:schemeClr val="bg1">
              <a:lumMod val="95000"/>
            </a:schemeClr>
          </a:solidFill>
          <a:ln>
            <a:solidFill>
              <a:srgbClr val="3647B6"/>
            </a:solidFill>
          </a:ln>
        </p:spPr>
        <p:txBody>
          <a:bodyPr wrap="square" lIns="91440" tIns="45720" rIns="91440" bIns="45720" rtlCol="0" anchor="t">
            <a:spAutoFit/>
          </a:bodyPr>
          <a:lstStyle/>
          <a:p>
            <a:r>
              <a:rPr lang="en-US" sz="2400">
                <a:latin typeface="+mj-lt"/>
              </a:rPr>
              <a:t>To ensure up-to-date data and to decrease duplicated work, programs will be trained in three cohorts throughout the year and data collection (previously known as self assessments) will be due 10 weeks prior to onsite visit. </a:t>
            </a:r>
          </a:p>
        </p:txBody>
      </p:sp>
    </p:spTree>
    <p:extLst>
      <p:ext uri="{BB962C8B-B14F-4D97-AF65-F5344CB8AC3E}">
        <p14:creationId xmlns:p14="http://schemas.microsoft.com/office/powerpoint/2010/main" val="4086479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5DF233C-442A-5670-F710-24DFBD064E43}"/>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824464057"/>
              </p:ext>
            </p:extLst>
          </p:nvPr>
        </p:nvGraphicFramePr>
        <p:xfrm>
          <a:off x="4479403" y="1790700"/>
          <a:ext cx="7579247" cy="5067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F50422BB-B68B-29FE-D1A5-A17697A0CDFF}"/>
              </a:ext>
            </a:extLst>
          </p:cNvPr>
          <p:cNvSpPr>
            <a:spLocks noGrp="1"/>
          </p:cNvSpPr>
          <p:nvPr>
            <p:ph type="title"/>
          </p:nvPr>
        </p:nvSpPr>
        <p:spPr>
          <a:xfrm>
            <a:off x="838200" y="365126"/>
            <a:ext cx="11220450" cy="1042852"/>
          </a:xfrm>
        </p:spPr>
        <p:txBody>
          <a:bodyPr>
            <a:normAutofit fontScale="90000"/>
          </a:bodyPr>
          <a:lstStyle/>
          <a:p>
            <a:r>
              <a:rPr lang="en-US" b="1" i="0" u="none" strike="noStrike">
                <a:solidFill>
                  <a:srgbClr val="FFFFFF"/>
                </a:solidFill>
                <a:effectLst/>
                <a:latin typeface="Calibri Light" panose="020F0302020204030204" pitchFamily="34" charset="0"/>
                <a:cs typeface="Calibri Light" panose="020F0302020204030204" pitchFamily="34" charset="0"/>
              </a:rPr>
              <a:t>An Example Schedule of a Review for OASES Schools </a:t>
            </a:r>
            <a:endParaRPr lang="en-US" b="1">
              <a:latin typeface="Calibri Light" panose="020F0302020204030204" pitchFamily="34" charset="0"/>
              <a:cs typeface="Calibri Light" panose="020F0302020204030204" pitchFamily="34" charset="0"/>
            </a:endParaRPr>
          </a:p>
        </p:txBody>
      </p:sp>
      <p:graphicFrame>
        <p:nvGraphicFramePr>
          <p:cNvPr id="5" name="Diagram 4">
            <a:extLst>
              <a:ext uri="{FF2B5EF4-FFF2-40B4-BE49-F238E27FC236}">
                <a16:creationId xmlns:a16="http://schemas.microsoft.com/office/drawing/2014/main" id="{28B9940D-271E-94BC-6044-82D01E72D23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03671604"/>
              </p:ext>
            </p:extLst>
          </p:nvPr>
        </p:nvGraphicFramePr>
        <p:xfrm>
          <a:off x="0" y="1790700"/>
          <a:ext cx="4378325" cy="482388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137868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F8C6F5-1E0C-92D1-970C-7890FD47E335}"/>
              </a:ext>
            </a:extLst>
          </p:cNvPr>
          <p:cNvSpPr>
            <a:spLocks noGrp="1"/>
          </p:cNvSpPr>
          <p:nvPr>
            <p:ph type="title"/>
          </p:nvPr>
        </p:nvSpPr>
        <p:spPr/>
        <p:txBody>
          <a:bodyPr/>
          <a:lstStyle/>
          <a:p>
            <a:r>
              <a:rPr lang="en-US"/>
              <a:t>Software and Language Updates</a:t>
            </a:r>
          </a:p>
        </p:txBody>
      </p:sp>
      <p:pic>
        <p:nvPicPr>
          <p:cNvPr id="6" name="Picture 5" descr="Software and language updates in a chart">
            <a:extLst>
              <a:ext uri="{FF2B5EF4-FFF2-40B4-BE49-F238E27FC236}">
                <a16:creationId xmlns:a16="http://schemas.microsoft.com/office/drawing/2014/main" id="{3041688D-5701-E5D0-0EDC-BFE2655E950A}"/>
              </a:ext>
            </a:extLst>
          </p:cNvPr>
          <p:cNvPicPr>
            <a:picLocks noChangeAspect="1"/>
          </p:cNvPicPr>
          <p:nvPr/>
        </p:nvPicPr>
        <p:blipFill>
          <a:blip r:embed="rId2"/>
          <a:stretch>
            <a:fillRect/>
          </a:stretch>
        </p:blipFill>
        <p:spPr>
          <a:xfrm>
            <a:off x="8279629" y="2443996"/>
            <a:ext cx="3914272" cy="3449256"/>
          </a:xfrm>
          <a:prstGeom prst="rect">
            <a:avLst/>
          </a:prstGeom>
        </p:spPr>
      </p:pic>
      <p:graphicFrame>
        <p:nvGraphicFramePr>
          <p:cNvPr id="4" name="Content Placeholder 3">
            <a:extLst>
              <a:ext uri="{FF2B5EF4-FFF2-40B4-BE49-F238E27FC236}">
                <a16:creationId xmlns:a16="http://schemas.microsoft.com/office/drawing/2014/main" id="{6772B78C-BD80-DB52-8E9C-2187E3EED9B7}"/>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977740846"/>
              </p:ext>
            </p:extLst>
          </p:nvPr>
        </p:nvGraphicFramePr>
        <p:xfrm>
          <a:off x="120569" y="2179058"/>
          <a:ext cx="8502571" cy="4313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39369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7CFCBA-3684-4C57-EC92-231C970BCE4B}"/>
              </a:ext>
            </a:extLst>
          </p:cNvPr>
          <p:cNvSpPr>
            <a:spLocks noGrp="1"/>
          </p:cNvSpPr>
          <p:nvPr>
            <p:ph type="title"/>
          </p:nvPr>
        </p:nvSpPr>
        <p:spPr/>
        <p:txBody>
          <a:bodyPr>
            <a:normAutofit fontScale="90000"/>
          </a:bodyPr>
          <a:lstStyle/>
          <a:p>
            <a:r>
              <a:rPr lang="en-US"/>
              <a:t>Pre-Finding Corrections and Due Diligence </a:t>
            </a:r>
          </a:p>
        </p:txBody>
      </p:sp>
      <p:sp>
        <p:nvSpPr>
          <p:cNvPr id="4" name="Content Placeholder 3">
            <a:extLst>
              <a:ext uri="{FF2B5EF4-FFF2-40B4-BE49-F238E27FC236}">
                <a16:creationId xmlns:a16="http://schemas.microsoft.com/office/drawing/2014/main" id="{E666753F-6CDE-0650-7A49-21BEB72C43CE}"/>
              </a:ext>
            </a:extLst>
          </p:cNvPr>
          <p:cNvSpPr>
            <a:spLocks noGrp="1"/>
          </p:cNvSpPr>
          <p:nvPr>
            <p:ph idx="1"/>
          </p:nvPr>
        </p:nvSpPr>
        <p:spPr>
          <a:xfrm>
            <a:off x="201592" y="2163755"/>
            <a:ext cx="10515600" cy="4052559"/>
          </a:xfrm>
        </p:spPr>
        <p:txBody>
          <a:bodyPr>
            <a:normAutofit/>
          </a:bodyPr>
          <a:lstStyle/>
          <a:p>
            <a:pPr marL="0" marR="0" indent="0">
              <a:spcBef>
                <a:spcPts val="0"/>
              </a:spcBef>
              <a:spcAft>
                <a:spcPts val="0"/>
              </a:spcAft>
              <a:buNone/>
            </a:pPr>
            <a:r>
              <a:rPr lang="en-US" sz="2400">
                <a:effectLst/>
                <a:latin typeface="+mj-lt"/>
                <a:ea typeface="Calibri" panose="020F0502020204030204" pitchFamily="34" charset="0"/>
                <a:cs typeface="Times New Roman" panose="02020603050405020304" pitchFamily="18" charset="0"/>
              </a:rPr>
              <a:t>A </a:t>
            </a:r>
            <a:r>
              <a:rPr lang="en-US" sz="2400" b="1" i="1">
                <a:effectLst/>
                <a:latin typeface="+mj-lt"/>
                <a:ea typeface="Calibri" panose="020F0502020204030204" pitchFamily="34" charset="0"/>
                <a:cs typeface="Times New Roman" panose="02020603050405020304" pitchFamily="18" charset="0"/>
              </a:rPr>
              <a:t>pre-finding correction </a:t>
            </a:r>
            <a:r>
              <a:rPr lang="en-US" sz="2400">
                <a:effectLst/>
                <a:latin typeface="+mj-lt"/>
                <a:ea typeface="Calibri" panose="020F0502020204030204" pitchFamily="34" charset="0"/>
                <a:cs typeface="Times New Roman" panose="02020603050405020304" pitchFamily="18" charset="0"/>
              </a:rPr>
              <a:t>is an area of non-compliance in which the Program has the opportunity to provide additional data. This will occur between the onsite planning meeting and onsite visit. The liaison will  verify correct implementation of the applicable requirements for each pre-finding correction area.</a:t>
            </a:r>
          </a:p>
          <a:p>
            <a:pPr marL="0" marR="0" indent="0">
              <a:spcBef>
                <a:spcPts val="0"/>
              </a:spcBef>
              <a:spcAft>
                <a:spcPts val="0"/>
              </a:spcAft>
              <a:buNone/>
            </a:pPr>
            <a:r>
              <a:rPr lang="en-US" sz="2400">
                <a:effectLst/>
                <a:latin typeface="+mj-lt"/>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2400">
                <a:effectLst/>
                <a:latin typeface="+mj-lt"/>
                <a:ea typeface="Calibri" panose="020F0502020204030204" pitchFamily="34" charset="0"/>
                <a:cs typeface="Times New Roman" panose="02020603050405020304" pitchFamily="18" charset="0"/>
              </a:rPr>
              <a:t>Some criteria may need further data review during the onsite review to confirm compliance or non-compliance with the applicable requirements. </a:t>
            </a:r>
          </a:p>
          <a:p>
            <a:pPr marL="0" marR="0" indent="0">
              <a:spcBef>
                <a:spcPts val="0"/>
              </a:spcBef>
              <a:spcAft>
                <a:spcPts val="0"/>
              </a:spcAft>
              <a:buNone/>
            </a:pPr>
            <a:endParaRPr lang="en-US" sz="2400">
              <a:effectLst/>
              <a:latin typeface="+mj-lt"/>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a:effectLst/>
                <a:latin typeface="+mj-lt"/>
                <a:ea typeface="Calibri" panose="020F0502020204030204" pitchFamily="34" charset="0"/>
                <a:cs typeface="Times New Roman" panose="02020603050405020304" pitchFamily="18" charset="0"/>
              </a:rPr>
              <a:t>If DESE verifies that any criterion identified for pre-finding correction has been fully corrected within the required timeframe, no finding of non-compliance will be issued to the Program on that specific criterion.</a:t>
            </a:r>
            <a:endParaRPr lang="en-US" sz="2400">
              <a:effectLst/>
              <a:latin typeface="+mj-lt"/>
              <a:ea typeface="Calibri" panose="020F0502020204030204" pitchFamily="34" charset="0"/>
            </a:endParaRPr>
          </a:p>
          <a:p>
            <a:pPr marL="0" marR="0" indent="0">
              <a:spcBef>
                <a:spcPts val="0"/>
              </a:spcBef>
              <a:spcAft>
                <a:spcPts val="0"/>
              </a:spcAft>
              <a:buNone/>
            </a:pPr>
            <a:endParaRPr lang="en-US" sz="1800">
              <a:effectLst/>
              <a:latin typeface="Arial" panose="020B0604020202020204" pitchFamily="34" charset="0"/>
              <a:ea typeface="Calibri" panose="020F0502020204030204" pitchFamily="34" charset="0"/>
            </a:endParaRPr>
          </a:p>
          <a:p>
            <a:endParaRPr lang="en-US"/>
          </a:p>
        </p:txBody>
      </p:sp>
      <p:pic>
        <p:nvPicPr>
          <p:cNvPr id="5" name="Picture 4" descr="pre-finding protocol description ">
            <a:extLst>
              <a:ext uri="{FF2B5EF4-FFF2-40B4-BE49-F238E27FC236}">
                <a16:creationId xmlns:a16="http://schemas.microsoft.com/office/drawing/2014/main" id="{9C4ADB63-C449-DA87-F132-73EEF5D031A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631495" y="4190035"/>
            <a:ext cx="2560505" cy="2667965"/>
          </a:xfrm>
          <a:prstGeom prst="rect">
            <a:avLst/>
          </a:prstGeom>
        </p:spPr>
      </p:pic>
    </p:spTree>
    <p:extLst>
      <p:ext uri="{BB962C8B-B14F-4D97-AF65-F5344CB8AC3E}">
        <p14:creationId xmlns:p14="http://schemas.microsoft.com/office/powerpoint/2010/main" val="596226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4C305-5015-4935-4FA4-040B2C1A5BFE}"/>
              </a:ext>
            </a:extLst>
          </p:cNvPr>
          <p:cNvSpPr>
            <a:spLocks noGrp="1"/>
          </p:cNvSpPr>
          <p:nvPr>
            <p:ph type="title"/>
          </p:nvPr>
        </p:nvSpPr>
        <p:spPr>
          <a:xfrm>
            <a:off x="838200" y="1962364"/>
            <a:ext cx="10515600" cy="2147299"/>
          </a:xfrm>
        </p:spPr>
        <p:txBody>
          <a:bodyPr>
            <a:normAutofit fontScale="90000"/>
          </a:bodyPr>
          <a:lstStyle/>
          <a:p>
            <a:r>
              <a:rPr lang="en-US"/>
              <a:t>Public School Monitoring: </a:t>
            </a:r>
            <a:r>
              <a:rPr lang="en-US" sz="4900"/>
              <a:t>Integrated Monitoring Review </a:t>
            </a:r>
            <a:br>
              <a:rPr lang="en-US" sz="4900"/>
            </a:br>
            <a:r>
              <a:rPr lang="en-US" sz="4900"/>
              <a:t>Proposed Changes SY ’25</a:t>
            </a:r>
          </a:p>
        </p:txBody>
      </p:sp>
    </p:spTree>
    <p:extLst>
      <p:ext uri="{BB962C8B-B14F-4D97-AF65-F5344CB8AC3E}">
        <p14:creationId xmlns:p14="http://schemas.microsoft.com/office/powerpoint/2010/main" val="32127781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D2E89-ED1E-6316-9D89-AC55C1F79210}"/>
              </a:ext>
            </a:extLst>
          </p:cNvPr>
          <p:cNvSpPr>
            <a:spLocks noGrp="1"/>
          </p:cNvSpPr>
          <p:nvPr>
            <p:ph type="title"/>
          </p:nvPr>
        </p:nvSpPr>
        <p:spPr/>
        <p:txBody>
          <a:bodyPr>
            <a:normAutofit fontScale="90000"/>
          </a:bodyPr>
          <a:lstStyle/>
          <a:p>
            <a:r>
              <a:rPr lang="en-US"/>
              <a:t>New Terminology: Discovery, Engagement &amp; Close-out</a:t>
            </a:r>
          </a:p>
        </p:txBody>
      </p:sp>
      <p:sp>
        <p:nvSpPr>
          <p:cNvPr id="2" name="Content Placeholder 1">
            <a:extLst>
              <a:ext uri="{FF2B5EF4-FFF2-40B4-BE49-F238E27FC236}">
                <a16:creationId xmlns:a16="http://schemas.microsoft.com/office/drawing/2014/main" id="{E5350FE6-540C-9326-8FAA-2FC1F421602C}"/>
              </a:ext>
            </a:extLst>
          </p:cNvPr>
          <p:cNvSpPr>
            <a:spLocks noGrp="1"/>
          </p:cNvSpPr>
          <p:nvPr>
            <p:ph idx="1"/>
          </p:nvPr>
        </p:nvSpPr>
        <p:spPr/>
        <p:txBody>
          <a:bodyPr vert="horz" lIns="91440" tIns="45720" rIns="91440" bIns="45720" rtlCol="0" anchor="t">
            <a:normAutofit/>
          </a:bodyPr>
          <a:lstStyle/>
          <a:p>
            <a:pPr marL="0" indent="0">
              <a:buNone/>
            </a:pPr>
            <a:r>
              <a:rPr lang="en-US"/>
              <a:t>Integrated Monitoring Is Organized into Three Stages:</a:t>
            </a:r>
          </a:p>
          <a:p>
            <a:r>
              <a:rPr lang="en-US" sz="2400" u="sng"/>
              <a:t>Discovery</a:t>
            </a:r>
            <a:r>
              <a:rPr lang="en-US" sz="2400"/>
              <a:t>: Prior to onsite; review system-wide data to develop the plan for onsite monitoring and to determine whether to target additional areas of monitoring.</a:t>
            </a:r>
          </a:p>
          <a:p>
            <a:r>
              <a:rPr lang="en-US" sz="2400" u="sng"/>
              <a:t>Engagement</a:t>
            </a:r>
            <a:r>
              <a:rPr lang="en-US" sz="2400"/>
              <a:t>: All activities that occur onsite and/or virtually through the issuance of the report, including interviews, review of student records, and observations.</a:t>
            </a:r>
          </a:p>
          <a:p>
            <a:r>
              <a:rPr lang="en-US" sz="2400" u="sng">
                <a:latin typeface="Arial"/>
                <a:cs typeface="Arial"/>
              </a:rPr>
              <a:t>Close-out</a:t>
            </a:r>
            <a:r>
              <a:rPr lang="en-US" sz="2400">
                <a:latin typeface="Arial"/>
                <a:cs typeface="Arial"/>
              </a:rPr>
              <a:t>: Corrective action and progress reporting.</a:t>
            </a:r>
            <a:endParaRPr lang="en-US" sz="2400" u="sng">
              <a:latin typeface="Arial"/>
              <a:cs typeface="Arial"/>
            </a:endParaRPr>
          </a:p>
        </p:txBody>
      </p:sp>
    </p:spTree>
    <p:extLst>
      <p:ext uri="{BB962C8B-B14F-4D97-AF65-F5344CB8AC3E}">
        <p14:creationId xmlns:p14="http://schemas.microsoft.com/office/powerpoint/2010/main" val="12109618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FC245-0A84-A82C-EC95-40063608B6C9}"/>
              </a:ext>
            </a:extLst>
          </p:cNvPr>
          <p:cNvSpPr>
            <a:spLocks noGrp="1"/>
          </p:cNvSpPr>
          <p:nvPr>
            <p:ph type="title"/>
          </p:nvPr>
        </p:nvSpPr>
        <p:spPr>
          <a:xfrm>
            <a:off x="415600" y="328337"/>
            <a:ext cx="11360800" cy="1082505"/>
          </a:xfrm>
        </p:spPr>
        <p:txBody>
          <a:bodyPr>
            <a:normAutofit fontScale="90000"/>
          </a:bodyPr>
          <a:lstStyle/>
          <a:p>
            <a:r>
              <a:rPr lang="en-US" b="0" i="0" u="none" strike="noStrike">
                <a:solidFill>
                  <a:srgbClr val="FFFFFF"/>
                </a:solidFill>
                <a:effectLst/>
                <a:latin typeface="Arial" panose="020B0604020202020204" pitchFamily="34" charset="0"/>
              </a:rPr>
              <a:t>PSM: What Is Changing and What Is Staying the Same?</a:t>
            </a:r>
            <a:endParaRPr lang="en-US"/>
          </a:p>
        </p:txBody>
      </p:sp>
      <p:sp>
        <p:nvSpPr>
          <p:cNvPr id="3" name="Text Placeholder 2">
            <a:extLst>
              <a:ext uri="{FF2B5EF4-FFF2-40B4-BE49-F238E27FC236}">
                <a16:creationId xmlns:a16="http://schemas.microsoft.com/office/drawing/2014/main" id="{BD744699-10E7-4560-6DA2-47177D58B9FF}"/>
              </a:ext>
            </a:extLst>
          </p:cNvPr>
          <p:cNvSpPr>
            <a:spLocks noGrp="1"/>
          </p:cNvSpPr>
          <p:nvPr>
            <p:ph type="body" idx="1"/>
          </p:nvPr>
        </p:nvSpPr>
        <p:spPr>
          <a:xfrm>
            <a:off x="523968" y="1924823"/>
            <a:ext cx="5563959" cy="4555200"/>
          </a:xfrm>
        </p:spPr>
        <p:txBody>
          <a:bodyPr/>
          <a:lstStyle/>
          <a:p>
            <a:pPr marL="0" indent="0">
              <a:buNone/>
            </a:pPr>
            <a:r>
              <a:rPr lang="en-US" sz="2400"/>
              <a:t>Same</a:t>
            </a:r>
          </a:p>
          <a:p>
            <a:r>
              <a:rPr lang="en-US" sz="2400"/>
              <a:t>Onsite Every Three Years Alternating Group A and Group B Reviews</a:t>
            </a:r>
          </a:p>
          <a:p>
            <a:r>
              <a:rPr lang="en-US" sz="2400"/>
              <a:t>Indicators 11, 12, 13</a:t>
            </a:r>
          </a:p>
          <a:p>
            <a:r>
              <a:rPr lang="en-US" sz="2400"/>
              <a:t>Civil Rights Self-Assessment</a:t>
            </a:r>
          </a:p>
          <a:p>
            <a:r>
              <a:rPr lang="en-US" sz="2400"/>
              <a:t>Interviews</a:t>
            </a:r>
          </a:p>
          <a:p>
            <a:r>
              <a:rPr lang="en-US" sz="2400"/>
              <a:t>Record Review</a:t>
            </a:r>
          </a:p>
          <a:p>
            <a:r>
              <a:rPr lang="en-US" sz="2400"/>
              <a:t>Observations</a:t>
            </a:r>
          </a:p>
          <a:p>
            <a:r>
              <a:rPr lang="en-US" sz="2400"/>
              <a:t>Orientations and Exit/Debrief</a:t>
            </a:r>
          </a:p>
          <a:p>
            <a:r>
              <a:rPr lang="en-US" sz="2400"/>
              <a:t>Corrective Action Plans</a:t>
            </a:r>
          </a:p>
          <a:p>
            <a:r>
              <a:rPr lang="en-US" sz="2400"/>
              <a:t>Internal Cross-office Collaboration</a:t>
            </a:r>
          </a:p>
          <a:p>
            <a:pPr marL="186262" indent="0">
              <a:buNone/>
            </a:pPr>
            <a:endParaRPr lang="en-US"/>
          </a:p>
        </p:txBody>
      </p:sp>
      <p:sp>
        <p:nvSpPr>
          <p:cNvPr id="4" name="Text Placeholder 3">
            <a:extLst>
              <a:ext uri="{FF2B5EF4-FFF2-40B4-BE49-F238E27FC236}">
                <a16:creationId xmlns:a16="http://schemas.microsoft.com/office/drawing/2014/main" id="{336DC553-6A50-D9CE-0386-73D763A79B11}"/>
              </a:ext>
            </a:extLst>
          </p:cNvPr>
          <p:cNvSpPr>
            <a:spLocks noGrp="1"/>
          </p:cNvSpPr>
          <p:nvPr>
            <p:ph type="body" idx="2"/>
          </p:nvPr>
        </p:nvSpPr>
        <p:spPr>
          <a:xfrm>
            <a:off x="6443200" y="1924823"/>
            <a:ext cx="5333200" cy="4555200"/>
          </a:xfrm>
        </p:spPr>
        <p:txBody>
          <a:bodyPr>
            <a:normAutofit lnSpcReduction="10000"/>
          </a:bodyPr>
          <a:lstStyle/>
          <a:p>
            <a:pPr marL="0" indent="0">
              <a:buNone/>
            </a:pPr>
            <a:r>
              <a:rPr lang="en-US" sz="2400"/>
              <a:t>Proposed Changes</a:t>
            </a:r>
          </a:p>
          <a:p>
            <a:r>
              <a:rPr lang="en-US" sz="2400"/>
              <a:t>No Special Education Self-Assessment</a:t>
            </a:r>
          </a:p>
          <a:p>
            <a:r>
              <a:rPr lang="en-US" sz="2400">
                <a:highlight>
                  <a:srgbClr val="FFFF00"/>
                </a:highlight>
              </a:rPr>
              <a:t>PSM Internal Data Gathering Protocol</a:t>
            </a:r>
          </a:p>
          <a:p>
            <a:r>
              <a:rPr lang="en-US" sz="2400"/>
              <a:t>No Tiering</a:t>
            </a:r>
          </a:p>
          <a:p>
            <a:r>
              <a:rPr lang="en-US" sz="2400"/>
              <a:t>No Continuous Improvement and Monitoring Plans (CIMPs)</a:t>
            </a:r>
          </a:p>
          <a:p>
            <a:r>
              <a:rPr lang="en-US" sz="2400"/>
              <a:t>Rolling Submissions and New Timelines for Monitoring Special Education</a:t>
            </a:r>
          </a:p>
          <a:p>
            <a:r>
              <a:rPr lang="en-US" sz="2400"/>
              <a:t>Pre-finding Correction</a:t>
            </a:r>
          </a:p>
          <a:p>
            <a:r>
              <a:rPr lang="en-US" sz="2400"/>
              <a:t>CHAMP Web-Based Monitoring System  </a:t>
            </a:r>
          </a:p>
          <a:p>
            <a:endParaRPr lang="en-US"/>
          </a:p>
        </p:txBody>
      </p:sp>
      <p:sp>
        <p:nvSpPr>
          <p:cNvPr id="5" name="Slide Number Placeholder 4">
            <a:extLst>
              <a:ext uri="{FF2B5EF4-FFF2-40B4-BE49-F238E27FC236}">
                <a16:creationId xmlns:a16="http://schemas.microsoft.com/office/drawing/2014/main" id="{608B7A19-01EE-9399-3CA7-A503B8CB423D}"/>
              </a:ext>
            </a:extLst>
          </p:cNvPr>
          <p:cNvSpPr>
            <a:spLocks noGrp="1"/>
          </p:cNvSpPr>
          <p:nvPr>
            <p:ph type="sldNum" idx="12"/>
          </p:nvPr>
        </p:nvSpPr>
        <p:spPr/>
        <p:txBody>
          <a:bodyPr/>
          <a:lstStyle/>
          <a:p>
            <a:pPr algn="r"/>
            <a:fld id="{00000000-1234-1234-1234-123412341234}" type="slidenum">
              <a:rPr lang="en" smtClean="0"/>
              <a:pPr algn="r"/>
              <a:t>37</a:t>
            </a:fld>
            <a:endParaRPr lang="en"/>
          </a:p>
        </p:txBody>
      </p:sp>
    </p:spTree>
    <p:extLst>
      <p:ext uri="{BB962C8B-B14F-4D97-AF65-F5344CB8AC3E}">
        <p14:creationId xmlns:p14="http://schemas.microsoft.com/office/powerpoint/2010/main" val="34225080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A88C4-EE2B-4135-BD01-40FFEBE50166}"/>
              </a:ext>
            </a:extLst>
          </p:cNvPr>
          <p:cNvSpPr>
            <a:spLocks noGrp="1"/>
          </p:cNvSpPr>
          <p:nvPr>
            <p:ph type="title"/>
          </p:nvPr>
        </p:nvSpPr>
        <p:spPr>
          <a:xfrm>
            <a:off x="599440" y="330384"/>
            <a:ext cx="11256723" cy="1042852"/>
          </a:xfrm>
        </p:spPr>
        <p:txBody>
          <a:bodyPr>
            <a:normAutofit fontScale="90000"/>
          </a:bodyPr>
          <a:lstStyle/>
          <a:p>
            <a:r>
              <a:rPr lang="en-US" dirty="0">
                <a:latin typeface="Arial"/>
                <a:cs typeface="Arial"/>
              </a:rPr>
              <a:t>PSM Data</a:t>
            </a:r>
            <a:r>
              <a:rPr lang="en-US" spc="0" dirty="0">
                <a:latin typeface="Arial"/>
                <a:cs typeface="Arial"/>
              </a:rPr>
              <a:t> Gathering Protocol (Discovery Phase)</a:t>
            </a:r>
          </a:p>
        </p:txBody>
      </p:sp>
      <p:graphicFrame>
        <p:nvGraphicFramePr>
          <p:cNvPr id="5" name="Diagram 4">
            <a:extLst>
              <a:ext uri="{FF2B5EF4-FFF2-40B4-BE49-F238E27FC236}">
                <a16:creationId xmlns:a16="http://schemas.microsoft.com/office/drawing/2014/main" id="{ED286C92-B791-3D17-8CDA-531BB001CFD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01784599"/>
              </p:ext>
            </p:extLst>
          </p:nvPr>
        </p:nvGraphicFramePr>
        <p:xfrm>
          <a:off x="696359" y="1890445"/>
          <a:ext cx="8334625" cy="43151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5976039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A88C4-EE2B-4135-BD01-40FFEBE50166}"/>
              </a:ext>
            </a:extLst>
          </p:cNvPr>
          <p:cNvSpPr>
            <a:spLocks noGrp="1"/>
          </p:cNvSpPr>
          <p:nvPr>
            <p:ph type="title"/>
          </p:nvPr>
        </p:nvSpPr>
        <p:spPr>
          <a:xfrm>
            <a:off x="599440" y="330384"/>
            <a:ext cx="11590750" cy="1042852"/>
          </a:xfrm>
        </p:spPr>
        <p:txBody>
          <a:bodyPr>
            <a:normAutofit fontScale="90000"/>
          </a:bodyPr>
          <a:lstStyle/>
          <a:p>
            <a:r>
              <a:rPr lang="en-US" dirty="0">
                <a:latin typeface="Arial"/>
                <a:cs typeface="Arial"/>
              </a:rPr>
              <a:t>PSM Data</a:t>
            </a:r>
            <a:r>
              <a:rPr lang="en-US" spc="0" dirty="0">
                <a:latin typeface="Arial"/>
                <a:cs typeface="Arial"/>
              </a:rPr>
              <a:t> Gathering Protocol Data Das</a:t>
            </a:r>
            <a:r>
              <a:rPr lang="en-US" dirty="0">
                <a:latin typeface="Arial"/>
                <a:cs typeface="Arial"/>
              </a:rPr>
              <a:t>hboard</a:t>
            </a:r>
            <a:endParaRPr lang="en-US" spc="0" dirty="0">
              <a:latin typeface="Arial"/>
              <a:cs typeface="Arial"/>
            </a:endParaRPr>
          </a:p>
        </p:txBody>
      </p:sp>
      <p:grpSp>
        <p:nvGrpSpPr>
          <p:cNvPr id="2" name="Group 1" descr="CHAMP data dashboard. School and district data, including data by subgroups. ">
            <a:extLst>
              <a:ext uri="{FF2B5EF4-FFF2-40B4-BE49-F238E27FC236}">
                <a16:creationId xmlns:a16="http://schemas.microsoft.com/office/drawing/2014/main" id="{B8D772D5-C2E7-6D7C-F7E9-82840F3CA8A2}"/>
              </a:ext>
            </a:extLst>
          </p:cNvPr>
          <p:cNvGrpSpPr/>
          <p:nvPr/>
        </p:nvGrpSpPr>
        <p:grpSpPr>
          <a:xfrm>
            <a:off x="1515496" y="2015869"/>
            <a:ext cx="8536668" cy="4003139"/>
            <a:chOff x="1690157" y="2663141"/>
            <a:chExt cx="8689068" cy="4184114"/>
          </a:xfrm>
        </p:grpSpPr>
        <p:sp>
          <p:nvSpPr>
            <p:cNvPr id="4" name="Freeform: Shape 3">
              <a:extLst>
                <a:ext uri="{FF2B5EF4-FFF2-40B4-BE49-F238E27FC236}">
                  <a16:creationId xmlns:a16="http://schemas.microsoft.com/office/drawing/2014/main" id="{6160D8A5-A0A5-9680-A434-459D01A76D51}"/>
                </a:ext>
              </a:extLst>
            </p:cNvPr>
            <p:cNvSpPr/>
            <p:nvPr/>
          </p:nvSpPr>
          <p:spPr>
            <a:xfrm>
              <a:off x="1690157" y="2663141"/>
              <a:ext cx="8689067" cy="1267200"/>
            </a:xfrm>
            <a:custGeom>
              <a:avLst/>
              <a:gdLst>
                <a:gd name="connsiteX0" fmla="*/ 0 w 8689067"/>
                <a:gd name="connsiteY0" fmla="*/ 0 h 1267200"/>
                <a:gd name="connsiteX1" fmla="*/ 8689067 w 8689067"/>
                <a:gd name="connsiteY1" fmla="*/ 0 h 1267200"/>
                <a:gd name="connsiteX2" fmla="*/ 8689067 w 8689067"/>
                <a:gd name="connsiteY2" fmla="*/ 1267200 h 1267200"/>
                <a:gd name="connsiteX3" fmla="*/ 0 w 8689067"/>
                <a:gd name="connsiteY3" fmla="*/ 1267200 h 1267200"/>
                <a:gd name="connsiteX4" fmla="*/ 0 w 8689067"/>
                <a:gd name="connsiteY4" fmla="*/ 0 h 126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9067" h="1267200">
                  <a:moveTo>
                    <a:pt x="0" y="0"/>
                  </a:moveTo>
                  <a:lnTo>
                    <a:pt x="8689067" y="0"/>
                  </a:lnTo>
                  <a:lnTo>
                    <a:pt x="8689067" y="1267200"/>
                  </a:lnTo>
                  <a:lnTo>
                    <a:pt x="0" y="1267200"/>
                  </a:lnTo>
                  <a:lnTo>
                    <a:pt x="0" y="0"/>
                  </a:lnTo>
                  <a:close/>
                </a:path>
              </a:pathLst>
            </a:custGeom>
            <a:solidFill>
              <a:schemeClr val="accent6">
                <a:lumMod val="75000"/>
              </a:schemeClr>
            </a:solidFill>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312928" tIns="178816" rIns="312928" bIns="178816" numCol="1" spcCol="1270" anchor="ctr" anchorCtr="0">
              <a:noAutofit/>
            </a:bodyPr>
            <a:lstStyle/>
            <a:p>
              <a:pPr marL="0" lvl="0" indent="0" algn="ctr" defTabSz="1955800">
                <a:lnSpc>
                  <a:spcPct val="90000"/>
                </a:lnSpc>
                <a:spcBef>
                  <a:spcPct val="0"/>
                </a:spcBef>
                <a:spcAft>
                  <a:spcPct val="35000"/>
                </a:spcAft>
                <a:buNone/>
              </a:pPr>
              <a:r>
                <a:rPr lang="en-US" sz="4400"/>
                <a:t>CHAMP Data Dashboard</a:t>
              </a:r>
              <a:endParaRPr lang="en-US" sz="4400" kern="1200"/>
            </a:p>
          </p:txBody>
        </p:sp>
        <p:sp>
          <p:nvSpPr>
            <p:cNvPr id="5" name="Freeform: Shape 4">
              <a:extLst>
                <a:ext uri="{FF2B5EF4-FFF2-40B4-BE49-F238E27FC236}">
                  <a16:creationId xmlns:a16="http://schemas.microsoft.com/office/drawing/2014/main" id="{5F448D51-B5BB-D197-AB83-8A8A243D0C87}"/>
                </a:ext>
              </a:extLst>
            </p:cNvPr>
            <p:cNvSpPr/>
            <p:nvPr/>
          </p:nvSpPr>
          <p:spPr>
            <a:xfrm>
              <a:off x="1690158" y="3767365"/>
              <a:ext cx="8689067" cy="3079890"/>
            </a:xfrm>
            <a:custGeom>
              <a:avLst/>
              <a:gdLst>
                <a:gd name="connsiteX0" fmla="*/ 0 w 8689067"/>
                <a:gd name="connsiteY0" fmla="*/ 0 h 3079890"/>
                <a:gd name="connsiteX1" fmla="*/ 8689067 w 8689067"/>
                <a:gd name="connsiteY1" fmla="*/ 0 h 3079890"/>
                <a:gd name="connsiteX2" fmla="*/ 8689067 w 8689067"/>
                <a:gd name="connsiteY2" fmla="*/ 3079890 h 3079890"/>
                <a:gd name="connsiteX3" fmla="*/ 0 w 8689067"/>
                <a:gd name="connsiteY3" fmla="*/ 3079890 h 3079890"/>
                <a:gd name="connsiteX4" fmla="*/ 0 w 8689067"/>
                <a:gd name="connsiteY4" fmla="*/ 0 h 3079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9067" h="3079890">
                  <a:moveTo>
                    <a:pt x="0" y="0"/>
                  </a:moveTo>
                  <a:lnTo>
                    <a:pt x="8689067" y="0"/>
                  </a:lnTo>
                  <a:lnTo>
                    <a:pt x="8689067" y="3079890"/>
                  </a:lnTo>
                  <a:lnTo>
                    <a:pt x="0" y="3079890"/>
                  </a:lnTo>
                  <a:lnTo>
                    <a:pt x="0" y="0"/>
                  </a:lnTo>
                  <a:close/>
                </a:path>
              </a:pathLst>
            </a:custGeom>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34696" tIns="234696" rIns="312928" bIns="352044" numCol="1" spcCol="1270" anchor="t" anchorCtr="0">
              <a:noAutofit/>
            </a:bodyPr>
            <a:lstStyle/>
            <a:p>
              <a:pPr marL="285750" lvl="1" indent="-285750" algn="ctr" defTabSz="1955800">
                <a:lnSpc>
                  <a:spcPct val="90000"/>
                </a:lnSpc>
                <a:spcBef>
                  <a:spcPct val="0"/>
                </a:spcBef>
                <a:spcAft>
                  <a:spcPct val="15000"/>
                </a:spcAft>
              </a:pPr>
              <a:r>
                <a:rPr lang="en-US" sz="5400"/>
                <a:t>School and district data, including data by subgroups.</a:t>
              </a:r>
            </a:p>
            <a:p>
              <a:pPr marL="285750" lvl="1" indent="-285750" algn="ctr" defTabSz="1955800">
                <a:lnSpc>
                  <a:spcPct val="90000"/>
                </a:lnSpc>
                <a:spcBef>
                  <a:spcPct val="0"/>
                </a:spcBef>
                <a:spcAft>
                  <a:spcPct val="15000"/>
                </a:spcAft>
                <a:buFont typeface="Arial" panose="020B0604020202020204" pitchFamily="34" charset="0"/>
                <a:buNone/>
              </a:pPr>
              <a:endParaRPr lang="en-US" sz="4400" kern="1200"/>
            </a:p>
          </p:txBody>
        </p:sp>
      </p:grpSp>
    </p:spTree>
    <p:custDataLst>
      <p:tags r:id="rId1"/>
    </p:custDataLst>
    <p:extLst>
      <p:ext uri="{BB962C8B-B14F-4D97-AF65-F5344CB8AC3E}">
        <p14:creationId xmlns:p14="http://schemas.microsoft.com/office/powerpoint/2010/main" val="1599549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37A6D-8567-4C9F-B4E1-B34406A1F437}"/>
              </a:ext>
            </a:extLst>
          </p:cNvPr>
          <p:cNvSpPr>
            <a:spLocks noGrp="1"/>
          </p:cNvSpPr>
          <p:nvPr>
            <p:ph type="title"/>
          </p:nvPr>
        </p:nvSpPr>
        <p:spPr/>
        <p:txBody>
          <a:bodyPr/>
          <a:lstStyle/>
          <a:p>
            <a:r>
              <a:rPr lang="en-US" dirty="0"/>
              <a:t>MCAS-Alt Update</a:t>
            </a:r>
          </a:p>
        </p:txBody>
      </p:sp>
      <p:sp>
        <p:nvSpPr>
          <p:cNvPr id="2" name="Content Placeholder 1">
            <a:extLst>
              <a:ext uri="{FF2B5EF4-FFF2-40B4-BE49-F238E27FC236}">
                <a16:creationId xmlns:a16="http://schemas.microsoft.com/office/drawing/2014/main" id="{44540804-E8D5-4CFF-A834-6C2AE5E5AB05}"/>
              </a:ext>
            </a:extLst>
          </p:cNvPr>
          <p:cNvSpPr>
            <a:spLocks noGrp="1"/>
          </p:cNvSpPr>
          <p:nvPr>
            <p:ph idx="1"/>
          </p:nvPr>
        </p:nvSpPr>
        <p:spPr>
          <a:xfrm>
            <a:off x="838200" y="2103026"/>
            <a:ext cx="10515600" cy="4052559"/>
          </a:xfrm>
        </p:spPr>
        <p:txBody>
          <a:bodyPr/>
          <a:lstStyle/>
          <a:p>
            <a:r>
              <a:rPr lang="en-US" dirty="0"/>
              <a:t>All LEAs with an MCAS-Alt rate above 1% will be required to complete a statement of assurances by January 31, 2024</a:t>
            </a:r>
          </a:p>
          <a:p>
            <a:r>
              <a:rPr lang="en-US" dirty="0"/>
              <a:t>If you receive this notification and have questions, please contact:</a:t>
            </a:r>
          </a:p>
          <a:p>
            <a:pPr marL="914400" lvl="2">
              <a:spcBef>
                <a:spcPts val="0"/>
              </a:spcBef>
            </a:pPr>
            <a:r>
              <a:rPr lang="en-US" b="0" i="0" dirty="0">
                <a:solidFill>
                  <a:srgbClr val="242424"/>
                </a:solidFill>
                <a:effectLst/>
                <a:latin typeface="Calibri" panose="020F0502020204030204" pitchFamily="34" charset="0"/>
              </a:rPr>
              <a:t>Email </a:t>
            </a:r>
            <a:r>
              <a:rPr lang="en-US" b="0" i="0" u="sng" dirty="0">
                <a:solidFill>
                  <a:srgbClr val="0563C1"/>
                </a:solidFill>
                <a:effectLst/>
                <a:latin typeface="Calibri" panose="020F0502020204030204" pitchFamily="34" charset="0"/>
                <a:hlinkClick r:id="rId3"/>
              </a:rPr>
              <a:t>Robert.pelychaty@mass.gov</a:t>
            </a:r>
            <a:endParaRPr lang="en-US" b="0" i="0" dirty="0">
              <a:solidFill>
                <a:srgbClr val="242424"/>
              </a:solidFill>
              <a:effectLst/>
              <a:latin typeface="Calibri" panose="020F0502020204030204" pitchFamily="34" charset="0"/>
            </a:endParaRPr>
          </a:p>
          <a:p>
            <a:pPr marL="914400" lvl="2">
              <a:spcBef>
                <a:spcPts val="0"/>
              </a:spcBef>
            </a:pPr>
            <a:r>
              <a:rPr lang="en-US" b="0" i="0" dirty="0">
                <a:solidFill>
                  <a:srgbClr val="242424"/>
                </a:solidFill>
                <a:effectLst/>
                <a:latin typeface="Calibri" panose="020F0502020204030204" pitchFamily="34" charset="0"/>
              </a:rPr>
              <a:t>Phone: 781-338-3627</a:t>
            </a:r>
          </a:p>
          <a:p>
            <a:pPr marL="914400" lvl="2">
              <a:spcBef>
                <a:spcPts val="0"/>
              </a:spcBef>
            </a:pPr>
            <a:r>
              <a:rPr lang="en-US" b="0" i="0" dirty="0">
                <a:solidFill>
                  <a:srgbClr val="242424"/>
                </a:solidFill>
                <a:effectLst/>
                <a:latin typeface="Calibri" panose="020F0502020204030204" pitchFamily="34" charset="0"/>
              </a:rPr>
              <a:t>Email: </a:t>
            </a:r>
            <a:r>
              <a:rPr lang="en-US" b="0" i="0" u="sng" dirty="0">
                <a:solidFill>
                  <a:srgbClr val="0563C1"/>
                </a:solidFill>
                <a:effectLst/>
                <a:latin typeface="Calibri" panose="020F0502020204030204" pitchFamily="34" charset="0"/>
                <a:hlinkClick r:id="rId4"/>
              </a:rPr>
              <a:t>Debra.d.hand@mass.gov</a:t>
            </a:r>
            <a:endParaRPr lang="en-US" b="0" i="0" dirty="0">
              <a:solidFill>
                <a:srgbClr val="242424"/>
              </a:solidFill>
              <a:effectLst/>
              <a:latin typeface="Calibri" panose="020F0502020204030204" pitchFamily="34" charset="0"/>
            </a:endParaRPr>
          </a:p>
          <a:p>
            <a:pPr marL="914400" lvl="2">
              <a:spcBef>
                <a:spcPts val="0"/>
              </a:spcBef>
            </a:pPr>
            <a:r>
              <a:rPr lang="en-US" b="0" i="0" dirty="0">
                <a:solidFill>
                  <a:srgbClr val="242424"/>
                </a:solidFill>
                <a:effectLst/>
                <a:latin typeface="Calibri" panose="020F0502020204030204" pitchFamily="34" charset="0"/>
              </a:rPr>
              <a:t>Phone: 781-338-3612</a:t>
            </a:r>
          </a:p>
          <a:p>
            <a:r>
              <a:rPr lang="en-US" dirty="0"/>
              <a:t>Student assessment email updates will include information about office hours </a:t>
            </a:r>
          </a:p>
        </p:txBody>
      </p:sp>
    </p:spTree>
    <p:extLst>
      <p:ext uri="{BB962C8B-B14F-4D97-AF65-F5344CB8AC3E}">
        <p14:creationId xmlns:p14="http://schemas.microsoft.com/office/powerpoint/2010/main" val="4241970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A88C4-EE2B-4135-BD01-40FFEBE50166}"/>
              </a:ext>
            </a:extLst>
          </p:cNvPr>
          <p:cNvSpPr>
            <a:spLocks noGrp="1"/>
          </p:cNvSpPr>
          <p:nvPr>
            <p:ph type="title"/>
          </p:nvPr>
        </p:nvSpPr>
        <p:spPr>
          <a:xfrm>
            <a:off x="599440" y="330384"/>
            <a:ext cx="11194093" cy="1042852"/>
          </a:xfrm>
        </p:spPr>
        <p:txBody>
          <a:bodyPr>
            <a:normAutofit/>
          </a:bodyPr>
          <a:lstStyle/>
          <a:p>
            <a:r>
              <a:rPr lang="en-US" dirty="0">
                <a:latin typeface="Arial"/>
                <a:cs typeface="Arial"/>
              </a:rPr>
              <a:t>PSM Data</a:t>
            </a:r>
            <a:r>
              <a:rPr lang="en-US" spc="0" dirty="0">
                <a:latin typeface="Arial"/>
                <a:cs typeface="Arial"/>
              </a:rPr>
              <a:t> Gathering Protocol </a:t>
            </a:r>
            <a:r>
              <a:rPr lang="en-US" dirty="0">
                <a:latin typeface="Arial"/>
                <a:cs typeface="Arial"/>
              </a:rPr>
              <a:t>Online</a:t>
            </a:r>
            <a:endParaRPr lang="en-US" spc="0" dirty="0">
              <a:latin typeface="Arial"/>
              <a:cs typeface="Arial"/>
            </a:endParaRPr>
          </a:p>
        </p:txBody>
      </p:sp>
      <p:grpSp>
        <p:nvGrpSpPr>
          <p:cNvPr id="2" name="Group 1" descr="Online, published district resources available for families, families, students, educators, and all external stakeholders. ">
            <a:extLst>
              <a:ext uri="{FF2B5EF4-FFF2-40B4-BE49-F238E27FC236}">
                <a16:creationId xmlns:a16="http://schemas.microsoft.com/office/drawing/2014/main" id="{5EB93BCF-9224-3106-0933-BEEB30AB5C80}"/>
              </a:ext>
            </a:extLst>
          </p:cNvPr>
          <p:cNvGrpSpPr/>
          <p:nvPr/>
        </p:nvGrpSpPr>
        <p:grpSpPr>
          <a:xfrm>
            <a:off x="1543259" y="2070125"/>
            <a:ext cx="8823809" cy="4221028"/>
            <a:chOff x="1428108" y="1962364"/>
            <a:chExt cx="9100034" cy="4468677"/>
          </a:xfrm>
        </p:grpSpPr>
        <p:sp>
          <p:nvSpPr>
            <p:cNvPr id="4" name="Freeform: Shape 3">
              <a:extLst>
                <a:ext uri="{FF2B5EF4-FFF2-40B4-BE49-F238E27FC236}">
                  <a16:creationId xmlns:a16="http://schemas.microsoft.com/office/drawing/2014/main" id="{4C85A2D3-754A-56E6-2F4B-8B341DF7157A}"/>
                </a:ext>
              </a:extLst>
            </p:cNvPr>
            <p:cNvSpPr/>
            <p:nvPr/>
          </p:nvSpPr>
          <p:spPr>
            <a:xfrm>
              <a:off x="1428108" y="1962364"/>
              <a:ext cx="9100034" cy="1411200"/>
            </a:xfrm>
            <a:custGeom>
              <a:avLst/>
              <a:gdLst>
                <a:gd name="connsiteX0" fmla="*/ 0 w 9100034"/>
                <a:gd name="connsiteY0" fmla="*/ 0 h 1411200"/>
                <a:gd name="connsiteX1" fmla="*/ 9100034 w 9100034"/>
                <a:gd name="connsiteY1" fmla="*/ 0 h 1411200"/>
                <a:gd name="connsiteX2" fmla="*/ 9100034 w 9100034"/>
                <a:gd name="connsiteY2" fmla="*/ 1411200 h 1411200"/>
                <a:gd name="connsiteX3" fmla="*/ 0 w 9100034"/>
                <a:gd name="connsiteY3" fmla="*/ 1411200 h 1411200"/>
                <a:gd name="connsiteX4" fmla="*/ 0 w 9100034"/>
                <a:gd name="connsiteY4" fmla="*/ 0 h 141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0034" h="1411200">
                  <a:moveTo>
                    <a:pt x="0" y="0"/>
                  </a:moveTo>
                  <a:lnTo>
                    <a:pt x="9100034" y="0"/>
                  </a:lnTo>
                  <a:lnTo>
                    <a:pt x="9100034" y="1411200"/>
                  </a:lnTo>
                  <a:lnTo>
                    <a:pt x="0" y="1411200"/>
                  </a:lnTo>
                  <a:lnTo>
                    <a:pt x="0" y="0"/>
                  </a:lnTo>
                  <a:close/>
                </a:path>
              </a:pathLst>
            </a:custGeom>
            <a:solidFill>
              <a:srgbClr val="CC0000"/>
            </a:solidFill>
            <a:ln>
              <a:solidFill>
                <a:srgbClr val="C00000"/>
              </a:solid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spcFirstLastPara="0" vert="horz" wrap="square" lIns="348488" tIns="199136" rIns="348488" bIns="199136" numCol="1" spcCol="1270" anchor="ctr" anchorCtr="0">
              <a:noAutofit/>
            </a:bodyPr>
            <a:lstStyle/>
            <a:p>
              <a:pPr marL="0" lvl="0" indent="0" algn="ctr" defTabSz="2178050">
                <a:lnSpc>
                  <a:spcPct val="90000"/>
                </a:lnSpc>
                <a:spcBef>
                  <a:spcPct val="0"/>
                </a:spcBef>
                <a:spcAft>
                  <a:spcPct val="35000"/>
                </a:spcAft>
                <a:buNone/>
              </a:pPr>
              <a:r>
                <a:rPr lang="en-US" sz="4900" kern="1200"/>
                <a:t>Online</a:t>
              </a:r>
            </a:p>
          </p:txBody>
        </p:sp>
        <p:sp>
          <p:nvSpPr>
            <p:cNvPr id="5" name="Freeform: Shape 4">
              <a:extLst>
                <a:ext uri="{FF2B5EF4-FFF2-40B4-BE49-F238E27FC236}">
                  <a16:creationId xmlns:a16="http://schemas.microsoft.com/office/drawing/2014/main" id="{F9BB3AB4-408C-F9BC-9382-B40D7D66919E}"/>
                </a:ext>
              </a:extLst>
            </p:cNvPr>
            <p:cNvSpPr/>
            <p:nvPr/>
          </p:nvSpPr>
          <p:spPr>
            <a:xfrm>
              <a:off x="1428108" y="3001164"/>
              <a:ext cx="9100034" cy="3429877"/>
            </a:xfrm>
            <a:custGeom>
              <a:avLst/>
              <a:gdLst>
                <a:gd name="connsiteX0" fmla="*/ 0 w 9100034"/>
                <a:gd name="connsiteY0" fmla="*/ 0 h 3429877"/>
                <a:gd name="connsiteX1" fmla="*/ 9100034 w 9100034"/>
                <a:gd name="connsiteY1" fmla="*/ 0 h 3429877"/>
                <a:gd name="connsiteX2" fmla="*/ 9100034 w 9100034"/>
                <a:gd name="connsiteY2" fmla="*/ 3429877 h 3429877"/>
                <a:gd name="connsiteX3" fmla="*/ 0 w 9100034"/>
                <a:gd name="connsiteY3" fmla="*/ 3429877 h 3429877"/>
                <a:gd name="connsiteX4" fmla="*/ 0 w 9100034"/>
                <a:gd name="connsiteY4" fmla="*/ 0 h 3429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0034" h="3429877">
                  <a:moveTo>
                    <a:pt x="0" y="0"/>
                  </a:moveTo>
                  <a:lnTo>
                    <a:pt x="9100034" y="0"/>
                  </a:lnTo>
                  <a:lnTo>
                    <a:pt x="9100034" y="3429877"/>
                  </a:lnTo>
                  <a:lnTo>
                    <a:pt x="0" y="3429877"/>
                  </a:lnTo>
                  <a:lnTo>
                    <a:pt x="0" y="0"/>
                  </a:lnTo>
                  <a:close/>
                </a:path>
              </a:pathLst>
            </a:custGeom>
            <a:solidFill>
              <a:srgbClr val="FF9F81">
                <a:alpha val="90000"/>
              </a:srgbClr>
            </a:solidFill>
            <a:ln>
              <a:solidFill>
                <a:srgbClr val="CC0000">
                  <a:alpha val="90000"/>
                </a:srgbClr>
              </a:solidFill>
            </a:ln>
          </p:spPr>
          <p:style>
            <a:lnRef idx="2">
              <a:scrgbClr r="0" g="0" b="0"/>
            </a:lnRef>
            <a:fillRef idx="1">
              <a:scrgbClr r="0" g="0" b="0"/>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61366" tIns="261366" rIns="348488" bIns="392049" numCol="1" spcCol="1270" anchor="t" anchorCtr="0">
              <a:noAutofit/>
            </a:bodyPr>
            <a:lstStyle/>
            <a:p>
              <a:pPr marL="285750" lvl="1" indent="-285750" algn="ctr" defTabSz="2178050">
                <a:lnSpc>
                  <a:spcPct val="90000"/>
                </a:lnSpc>
                <a:spcBef>
                  <a:spcPct val="0"/>
                </a:spcBef>
                <a:spcAft>
                  <a:spcPct val="15000"/>
                </a:spcAft>
                <a:buFont typeface="Arial" panose="020B0604020202020204" pitchFamily="34" charset="0"/>
                <a:buNone/>
              </a:pPr>
              <a:r>
                <a:rPr lang="en-US" sz="4900" kern="1200"/>
                <a:t>Published district resources available for families, students, educators, and all external stakeholders.</a:t>
              </a:r>
            </a:p>
          </p:txBody>
        </p:sp>
      </p:grpSp>
    </p:spTree>
    <p:custDataLst>
      <p:tags r:id="rId1"/>
    </p:custDataLst>
    <p:extLst>
      <p:ext uri="{BB962C8B-B14F-4D97-AF65-F5344CB8AC3E}">
        <p14:creationId xmlns:p14="http://schemas.microsoft.com/office/powerpoint/2010/main" val="42306431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A88C4-EE2B-4135-BD01-40FFEBE50166}"/>
              </a:ext>
            </a:extLst>
          </p:cNvPr>
          <p:cNvSpPr>
            <a:spLocks noGrp="1"/>
          </p:cNvSpPr>
          <p:nvPr>
            <p:ph type="title"/>
          </p:nvPr>
        </p:nvSpPr>
        <p:spPr>
          <a:xfrm>
            <a:off x="599440" y="330384"/>
            <a:ext cx="11308915" cy="1042852"/>
          </a:xfrm>
        </p:spPr>
        <p:txBody>
          <a:bodyPr>
            <a:normAutofit/>
          </a:bodyPr>
          <a:lstStyle/>
          <a:p>
            <a:r>
              <a:rPr lang="en-US" dirty="0">
                <a:latin typeface="Arial"/>
                <a:cs typeface="Arial"/>
              </a:rPr>
              <a:t>PSM Data</a:t>
            </a:r>
            <a:r>
              <a:rPr lang="en-US" spc="0" dirty="0">
                <a:latin typeface="Arial"/>
                <a:cs typeface="Arial"/>
              </a:rPr>
              <a:t> Gathering Protocol </a:t>
            </a:r>
            <a:r>
              <a:rPr lang="en-US" dirty="0">
                <a:latin typeface="Arial"/>
                <a:cs typeface="Arial"/>
              </a:rPr>
              <a:t>LEA</a:t>
            </a:r>
            <a:endParaRPr lang="en-US" spc="0" dirty="0">
              <a:latin typeface="Arial"/>
              <a:cs typeface="Arial"/>
            </a:endParaRPr>
          </a:p>
        </p:txBody>
      </p:sp>
      <p:grpSp>
        <p:nvGrpSpPr>
          <p:cNvPr id="2" name="Group 1" descr="Information from ELA- Information that is not available through data systems or online. ">
            <a:extLst>
              <a:ext uri="{FF2B5EF4-FFF2-40B4-BE49-F238E27FC236}">
                <a16:creationId xmlns:a16="http://schemas.microsoft.com/office/drawing/2014/main" id="{6ED8343A-7DA7-437A-7C45-EF8A9E6D4562}"/>
              </a:ext>
            </a:extLst>
          </p:cNvPr>
          <p:cNvGrpSpPr/>
          <p:nvPr/>
        </p:nvGrpSpPr>
        <p:grpSpPr>
          <a:xfrm>
            <a:off x="1648668" y="1989101"/>
            <a:ext cx="8327332" cy="4035572"/>
            <a:chOff x="1705510" y="2167847"/>
            <a:chExt cx="8822632" cy="4683271"/>
          </a:xfrm>
        </p:grpSpPr>
        <p:sp>
          <p:nvSpPr>
            <p:cNvPr id="4" name="Freeform: Shape 3">
              <a:extLst>
                <a:ext uri="{FF2B5EF4-FFF2-40B4-BE49-F238E27FC236}">
                  <a16:creationId xmlns:a16="http://schemas.microsoft.com/office/drawing/2014/main" id="{91C2FC7A-D9CD-8824-E4E7-6F5509492800}"/>
                </a:ext>
              </a:extLst>
            </p:cNvPr>
            <p:cNvSpPr/>
            <p:nvPr/>
          </p:nvSpPr>
          <p:spPr>
            <a:xfrm>
              <a:off x="1705510" y="2167847"/>
              <a:ext cx="8822632" cy="1584000"/>
            </a:xfrm>
            <a:custGeom>
              <a:avLst/>
              <a:gdLst>
                <a:gd name="connsiteX0" fmla="*/ 0 w 8822632"/>
                <a:gd name="connsiteY0" fmla="*/ 0 h 1584000"/>
                <a:gd name="connsiteX1" fmla="*/ 8822632 w 8822632"/>
                <a:gd name="connsiteY1" fmla="*/ 0 h 1584000"/>
                <a:gd name="connsiteX2" fmla="*/ 8822632 w 8822632"/>
                <a:gd name="connsiteY2" fmla="*/ 1584000 h 1584000"/>
                <a:gd name="connsiteX3" fmla="*/ 0 w 8822632"/>
                <a:gd name="connsiteY3" fmla="*/ 1584000 h 1584000"/>
                <a:gd name="connsiteX4" fmla="*/ 0 w 8822632"/>
                <a:gd name="connsiteY4" fmla="*/ 0 h 158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632" h="1584000">
                  <a:moveTo>
                    <a:pt x="0" y="0"/>
                  </a:moveTo>
                  <a:lnTo>
                    <a:pt x="8822632" y="0"/>
                  </a:lnTo>
                  <a:lnTo>
                    <a:pt x="8822632" y="1584000"/>
                  </a:lnTo>
                  <a:lnTo>
                    <a:pt x="0" y="1584000"/>
                  </a:lnTo>
                  <a:lnTo>
                    <a:pt x="0" y="0"/>
                  </a:lnTo>
                  <a:close/>
                </a:path>
              </a:pathLst>
            </a:custGeom>
            <a:solidFill>
              <a:schemeClr val="accent1">
                <a:lumMod val="75000"/>
              </a:schemeClr>
            </a:solidFill>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391160" tIns="223520" rIns="391160" bIns="223520" numCol="1" spcCol="1270" anchor="ctr" anchorCtr="0">
              <a:noAutofit/>
            </a:bodyPr>
            <a:lstStyle/>
            <a:p>
              <a:pPr marL="0" lvl="0" indent="0" algn="ctr" defTabSz="2444750">
                <a:lnSpc>
                  <a:spcPct val="90000"/>
                </a:lnSpc>
                <a:spcBef>
                  <a:spcPct val="0"/>
                </a:spcBef>
                <a:spcAft>
                  <a:spcPct val="35000"/>
                </a:spcAft>
                <a:buNone/>
              </a:pPr>
              <a:r>
                <a:rPr lang="en-US" sz="5500" kern="1200"/>
                <a:t>Information from LEA</a:t>
              </a:r>
            </a:p>
          </p:txBody>
        </p:sp>
        <p:sp>
          <p:nvSpPr>
            <p:cNvPr id="5" name="Freeform: Shape 4">
              <a:extLst>
                <a:ext uri="{FF2B5EF4-FFF2-40B4-BE49-F238E27FC236}">
                  <a16:creationId xmlns:a16="http://schemas.microsoft.com/office/drawing/2014/main" id="{72FDDE4C-39F3-D27E-5731-15EAF55E5BB9}"/>
                </a:ext>
              </a:extLst>
            </p:cNvPr>
            <p:cNvSpPr/>
            <p:nvPr/>
          </p:nvSpPr>
          <p:spPr>
            <a:xfrm>
              <a:off x="1705510" y="3756131"/>
              <a:ext cx="8822632" cy="3094987"/>
            </a:xfrm>
            <a:custGeom>
              <a:avLst/>
              <a:gdLst>
                <a:gd name="connsiteX0" fmla="*/ 0 w 8822632"/>
                <a:gd name="connsiteY0" fmla="*/ 0 h 3094987"/>
                <a:gd name="connsiteX1" fmla="*/ 8822632 w 8822632"/>
                <a:gd name="connsiteY1" fmla="*/ 0 h 3094987"/>
                <a:gd name="connsiteX2" fmla="*/ 8822632 w 8822632"/>
                <a:gd name="connsiteY2" fmla="*/ 3094987 h 3094987"/>
                <a:gd name="connsiteX3" fmla="*/ 0 w 8822632"/>
                <a:gd name="connsiteY3" fmla="*/ 3094987 h 3094987"/>
                <a:gd name="connsiteX4" fmla="*/ 0 w 8822632"/>
                <a:gd name="connsiteY4" fmla="*/ 0 h 3094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632" h="3094987">
                  <a:moveTo>
                    <a:pt x="0" y="0"/>
                  </a:moveTo>
                  <a:lnTo>
                    <a:pt x="8822632" y="0"/>
                  </a:lnTo>
                  <a:lnTo>
                    <a:pt x="8822632" y="3094987"/>
                  </a:lnTo>
                  <a:lnTo>
                    <a:pt x="0" y="3094987"/>
                  </a:lnTo>
                  <a:lnTo>
                    <a:pt x="0" y="0"/>
                  </a:lnTo>
                  <a:close/>
                </a:path>
              </a:pathLst>
            </a:custGeom>
            <a:solidFill>
              <a:schemeClr val="accent1">
                <a:lumMod val="40000"/>
                <a:lumOff val="60000"/>
                <a:alpha val="90000"/>
              </a:schemeClr>
            </a:solid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93370" tIns="293370" rIns="391160" bIns="440055" numCol="1" spcCol="1270" anchor="t" anchorCtr="0">
              <a:noAutofit/>
            </a:bodyPr>
            <a:lstStyle/>
            <a:p>
              <a:pPr marL="285750" lvl="1" indent="-285750" algn="ctr" defTabSz="2444750">
                <a:lnSpc>
                  <a:spcPct val="90000"/>
                </a:lnSpc>
                <a:spcBef>
                  <a:spcPct val="0"/>
                </a:spcBef>
                <a:spcAft>
                  <a:spcPct val="15000"/>
                </a:spcAft>
                <a:buFont typeface="Arial" panose="020B0604020202020204" pitchFamily="34" charset="0"/>
                <a:buNone/>
              </a:pPr>
              <a:r>
                <a:rPr lang="en-US" sz="5500" kern="1200"/>
                <a:t>Information that is not available through data systems or online.</a:t>
              </a:r>
            </a:p>
          </p:txBody>
        </p:sp>
      </p:grpSp>
    </p:spTree>
    <p:custDataLst>
      <p:tags r:id="rId1"/>
    </p:custDataLst>
    <p:extLst>
      <p:ext uri="{BB962C8B-B14F-4D97-AF65-F5344CB8AC3E}">
        <p14:creationId xmlns:p14="http://schemas.microsoft.com/office/powerpoint/2010/main" val="26174341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FD1416-B603-BFBA-6867-4D0C6EB24203}"/>
              </a:ext>
            </a:extLst>
          </p:cNvPr>
          <p:cNvSpPr>
            <a:spLocks noGrp="1"/>
          </p:cNvSpPr>
          <p:nvPr>
            <p:ph type="title"/>
          </p:nvPr>
        </p:nvSpPr>
        <p:spPr/>
        <p:txBody>
          <a:bodyPr>
            <a:noAutofit/>
          </a:bodyPr>
          <a:lstStyle/>
          <a:p>
            <a:r>
              <a:rPr lang="en-US" sz="3600" dirty="0"/>
              <a:t>PSM Data Gathering Protocol Review</a:t>
            </a:r>
          </a:p>
        </p:txBody>
      </p:sp>
      <p:sp>
        <p:nvSpPr>
          <p:cNvPr id="2" name="Content Placeholder 1">
            <a:extLst>
              <a:ext uri="{FF2B5EF4-FFF2-40B4-BE49-F238E27FC236}">
                <a16:creationId xmlns:a16="http://schemas.microsoft.com/office/drawing/2014/main" id="{D5D5CC8F-7CBB-FC49-BEA2-4E48B5C54852}"/>
              </a:ext>
            </a:extLst>
          </p:cNvPr>
          <p:cNvSpPr>
            <a:spLocks noGrp="1"/>
          </p:cNvSpPr>
          <p:nvPr>
            <p:ph idx="1"/>
          </p:nvPr>
        </p:nvSpPr>
        <p:spPr/>
        <p:txBody>
          <a:bodyPr/>
          <a:lstStyle/>
          <a:p>
            <a:pPr marL="0" indent="0">
              <a:buNone/>
            </a:pPr>
            <a:r>
              <a:rPr lang="en-US" sz="3200">
                <a:latin typeface="Arial"/>
                <a:cs typeface="Arial"/>
              </a:rPr>
              <a:t>When reviewing the PSM Data Gathering Protocols, please consider the following:</a:t>
            </a:r>
          </a:p>
          <a:p>
            <a:pPr marL="0" indent="0">
              <a:buNone/>
            </a:pPr>
            <a:endParaRPr lang="en-US">
              <a:latin typeface="Arial"/>
              <a:cs typeface="Arial"/>
            </a:endParaRPr>
          </a:p>
          <a:p>
            <a:pPr marL="0" indent="0">
              <a:buNone/>
            </a:pPr>
            <a:r>
              <a:rPr lang="en-US" sz="3200">
                <a:latin typeface="Arial"/>
                <a:cs typeface="Arial"/>
              </a:rPr>
              <a:t>During integrated monitoring reviews, monitoring teams look at data disaggregated by student groups. As you learn about these data, note if there are relevant data points missing and what should be included to assist in giving a complete picture of your LEA.</a:t>
            </a:r>
          </a:p>
          <a:p>
            <a:endParaRPr lang="en-US"/>
          </a:p>
        </p:txBody>
      </p:sp>
    </p:spTree>
    <p:extLst>
      <p:ext uri="{BB962C8B-B14F-4D97-AF65-F5344CB8AC3E}">
        <p14:creationId xmlns:p14="http://schemas.microsoft.com/office/powerpoint/2010/main" val="8054844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91361-8F94-4E0C-B63B-D340E43B0117}"/>
              </a:ext>
            </a:extLst>
          </p:cNvPr>
          <p:cNvSpPr>
            <a:spLocks noGrp="1"/>
          </p:cNvSpPr>
          <p:nvPr>
            <p:ph type="title"/>
          </p:nvPr>
        </p:nvSpPr>
        <p:spPr/>
        <p:txBody>
          <a:bodyPr>
            <a:normAutofit fontScale="90000"/>
          </a:bodyPr>
          <a:lstStyle/>
          <a:p>
            <a:r>
              <a:rPr lang="en-US" dirty="0"/>
              <a:t>Public Feedback Options—due by Jan. 22, 2024</a:t>
            </a:r>
          </a:p>
        </p:txBody>
      </p:sp>
      <p:graphicFrame>
        <p:nvGraphicFramePr>
          <p:cNvPr id="5" name="Table 4">
            <a:extLst>
              <a:ext uri="{FF2B5EF4-FFF2-40B4-BE49-F238E27FC236}">
                <a16:creationId xmlns:a16="http://schemas.microsoft.com/office/drawing/2014/main" id="{79D4AB13-0E0B-4C8B-9AA6-32E3075834F9}"/>
              </a:ext>
            </a:extLst>
          </p:cNvPr>
          <p:cNvGraphicFramePr>
            <a:graphicFrameLocks noGrp="1"/>
          </p:cNvGraphicFramePr>
          <p:nvPr>
            <p:extLst>
              <p:ext uri="{D42A27DB-BD31-4B8C-83A1-F6EECF244321}">
                <p14:modId xmlns:p14="http://schemas.microsoft.com/office/powerpoint/2010/main" val="505216888"/>
              </p:ext>
            </p:extLst>
          </p:nvPr>
        </p:nvGraphicFramePr>
        <p:xfrm>
          <a:off x="415600" y="2143760"/>
          <a:ext cx="11123628" cy="4120873"/>
        </p:xfrm>
        <a:graphic>
          <a:graphicData uri="http://schemas.openxmlformats.org/drawingml/2006/table">
            <a:tbl>
              <a:tblPr firstRow="1" firstCol="1" bandRow="1">
                <a:tableStyleId>{5C22544A-7EE6-4342-B048-85BDC9FD1C3A}</a:tableStyleId>
              </a:tblPr>
              <a:tblGrid>
                <a:gridCol w="3099151">
                  <a:extLst>
                    <a:ext uri="{9D8B030D-6E8A-4147-A177-3AD203B41FA5}">
                      <a16:colId xmlns:a16="http://schemas.microsoft.com/office/drawing/2014/main" val="3625167593"/>
                    </a:ext>
                  </a:extLst>
                </a:gridCol>
                <a:gridCol w="8024477">
                  <a:extLst>
                    <a:ext uri="{9D8B030D-6E8A-4147-A177-3AD203B41FA5}">
                      <a16:colId xmlns:a16="http://schemas.microsoft.com/office/drawing/2014/main" val="495993213"/>
                    </a:ext>
                  </a:extLst>
                </a:gridCol>
              </a:tblGrid>
              <a:tr h="894557">
                <a:tc>
                  <a:txBody>
                    <a:bodyPr/>
                    <a:lstStyle/>
                    <a:p>
                      <a:pPr marL="0" marR="0">
                        <a:lnSpc>
                          <a:spcPct val="107000"/>
                        </a:lnSpc>
                        <a:spcBef>
                          <a:spcPts val="0"/>
                        </a:spcBef>
                        <a:spcAft>
                          <a:spcPts val="0"/>
                        </a:spcAft>
                      </a:pPr>
                      <a:r>
                        <a:rPr lang="en-US" sz="2400">
                          <a:effectLst/>
                        </a:rPr>
                        <a:t>Survey </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dirty="0">
                          <a:effectLst/>
                        </a:rPr>
                        <a:t> </a:t>
                      </a:r>
                      <a:r>
                        <a:rPr lang="en-US" sz="1800" b="0" i="0" kern="1200" dirty="0">
                          <a:solidFill>
                            <a:schemeClr val="tx1"/>
                          </a:solidFill>
                          <a:effectLst/>
                          <a:latin typeface="+mn-lt"/>
                          <a:ea typeface="+mn-ea"/>
                          <a:cs typeface="+mn-cs"/>
                          <a:hlinkClick r:id="rId2"/>
                        </a:rPr>
                        <a:t>https://survey.alchemer.com/s3/7651351/Draft-OASES-PRS-PSM-Procedures-Public-Comment-12-23 </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1">
                        <a:alpha val="8000"/>
                      </a:schemeClr>
                    </a:solidFill>
                  </a:tcPr>
                </a:tc>
                <a:extLst>
                  <a:ext uri="{0D108BD9-81ED-4DB2-BD59-A6C34878D82A}">
                    <a16:rowId xmlns:a16="http://schemas.microsoft.com/office/drawing/2014/main" val="2084632030"/>
                  </a:ext>
                </a:extLst>
              </a:tr>
              <a:tr h="2175208">
                <a:tc>
                  <a:txBody>
                    <a:bodyPr/>
                    <a:lstStyle/>
                    <a:p>
                      <a:pPr marL="0" marR="0">
                        <a:lnSpc>
                          <a:spcPct val="107000"/>
                        </a:lnSpc>
                        <a:spcBef>
                          <a:spcPts val="0"/>
                        </a:spcBef>
                        <a:spcAft>
                          <a:spcPts val="0"/>
                        </a:spcAft>
                      </a:pPr>
                      <a:r>
                        <a:rPr lang="en-US" sz="2400">
                          <a:effectLst/>
                        </a:rPr>
                        <a:t>Mail (after 12/31/23 due to a pending relocation of DESE offices)</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400" dirty="0">
                          <a:effectLst/>
                        </a:rPr>
                        <a:t>Massachusetts Department of Elementary and Secondary Education Office of Special Education Planning and Policy</a:t>
                      </a:r>
                    </a:p>
                    <a:p>
                      <a:pPr marL="0" marR="0">
                        <a:lnSpc>
                          <a:spcPct val="107000"/>
                        </a:lnSpc>
                        <a:spcBef>
                          <a:spcPts val="0"/>
                        </a:spcBef>
                        <a:spcAft>
                          <a:spcPts val="0"/>
                        </a:spcAft>
                      </a:pPr>
                      <a:r>
                        <a:rPr lang="en-US" sz="2400" dirty="0">
                          <a:effectLst/>
                        </a:rPr>
                        <a:t>135 </a:t>
                      </a:r>
                      <a:r>
                        <a:rPr lang="en-US" sz="2400" dirty="0" err="1">
                          <a:effectLst/>
                        </a:rPr>
                        <a:t>Santilli</a:t>
                      </a:r>
                      <a:r>
                        <a:rPr lang="en-US" sz="2400" dirty="0">
                          <a:effectLst/>
                        </a:rPr>
                        <a:t> Highway</a:t>
                      </a:r>
                    </a:p>
                    <a:p>
                      <a:pPr marL="0" marR="0">
                        <a:lnSpc>
                          <a:spcPct val="107000"/>
                        </a:lnSpc>
                        <a:spcBef>
                          <a:spcPts val="0"/>
                        </a:spcBef>
                        <a:spcAft>
                          <a:spcPts val="0"/>
                        </a:spcAft>
                      </a:pPr>
                      <a:r>
                        <a:rPr lang="en-US" sz="2400" dirty="0">
                          <a:effectLst/>
                        </a:rPr>
                        <a:t>Everett, MA 02149</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54689174"/>
                  </a:ext>
                </a:extLst>
              </a:tr>
              <a:tr h="525554">
                <a:tc>
                  <a:txBody>
                    <a:bodyPr/>
                    <a:lstStyle/>
                    <a:p>
                      <a:pPr marL="0" marR="0">
                        <a:lnSpc>
                          <a:spcPct val="107000"/>
                        </a:lnSpc>
                        <a:spcBef>
                          <a:spcPts val="0"/>
                        </a:spcBef>
                        <a:spcAft>
                          <a:spcPts val="0"/>
                        </a:spcAft>
                      </a:pPr>
                      <a:r>
                        <a:rPr lang="en-US" sz="2400">
                          <a:effectLst/>
                        </a:rPr>
                        <a:t>Fax</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400">
                          <a:effectLst/>
                        </a:rPr>
                        <a:t>781-338-3371</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3737043"/>
                  </a:ext>
                </a:extLst>
              </a:tr>
              <a:tr h="525554">
                <a:tc>
                  <a:txBody>
                    <a:bodyPr/>
                    <a:lstStyle/>
                    <a:p>
                      <a:pPr marL="0" marR="0">
                        <a:lnSpc>
                          <a:spcPct val="107000"/>
                        </a:lnSpc>
                        <a:spcBef>
                          <a:spcPts val="0"/>
                        </a:spcBef>
                        <a:spcAft>
                          <a:spcPts val="0"/>
                        </a:spcAft>
                      </a:pPr>
                      <a:r>
                        <a:rPr lang="en-US" sz="2400">
                          <a:effectLst/>
                        </a:rPr>
                        <a:t>Email</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400" dirty="0">
                          <a:effectLst/>
                          <a:hlinkClick r:id="rId3"/>
                        </a:rPr>
                        <a:t>SpecialEducation@doe.mass</a:t>
                      </a:r>
                      <a:r>
                        <a:rPr lang="en-US" sz="2400">
                          <a:effectLst/>
                          <a:hlinkClick r:id="rId3"/>
                        </a:rPr>
                        <a:t>.edu</a:t>
                      </a:r>
                      <a:r>
                        <a:rPr lang="en-US" sz="2400">
                          <a:effectLst/>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03798738"/>
                  </a:ext>
                </a:extLst>
              </a:tr>
            </a:tbl>
          </a:graphicData>
        </a:graphic>
      </p:graphicFrame>
    </p:spTree>
    <p:extLst>
      <p:ext uri="{BB962C8B-B14F-4D97-AF65-F5344CB8AC3E}">
        <p14:creationId xmlns:p14="http://schemas.microsoft.com/office/powerpoint/2010/main" val="40650424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65E6555-7291-3AAF-2019-A8B7D35545C1}"/>
              </a:ext>
            </a:extLst>
          </p:cNvPr>
          <p:cNvSpPr>
            <a:spLocks noGrp="1"/>
          </p:cNvSpPr>
          <p:nvPr>
            <p:ph type="title"/>
          </p:nvPr>
        </p:nvSpPr>
        <p:spPr>
          <a:xfrm>
            <a:off x="1314824" y="735106"/>
            <a:ext cx="10053763" cy="2928470"/>
          </a:xfrm>
        </p:spPr>
        <p:txBody>
          <a:bodyPr vert="horz" lIns="91440" tIns="45720" rIns="91440" bIns="45720" rtlCol="0" anchor="b">
            <a:normAutofit/>
          </a:bodyPr>
          <a:lstStyle/>
          <a:p>
            <a:pPr algn="ctr"/>
            <a:r>
              <a:rPr lang="en-US" sz="6600">
                <a:solidFill>
                  <a:schemeClr val="bg1"/>
                </a:solidFill>
                <a:latin typeface="Calibri"/>
                <a:cs typeface="Arial"/>
              </a:rPr>
              <a:t>Q&amp;A</a:t>
            </a:r>
            <a:endParaRPr lang="en-US" sz="6600">
              <a:solidFill>
                <a:schemeClr val="bg1"/>
              </a:solidFill>
              <a:latin typeface="Calibri"/>
            </a:endParaRPr>
          </a:p>
        </p:txBody>
      </p:sp>
    </p:spTree>
    <p:extLst>
      <p:ext uri="{BB962C8B-B14F-4D97-AF65-F5344CB8AC3E}">
        <p14:creationId xmlns:p14="http://schemas.microsoft.com/office/powerpoint/2010/main" val="3873130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2B7B2E-BBD7-FF2F-474D-A1B9FDCACB1A}"/>
              </a:ext>
            </a:extLst>
          </p:cNvPr>
          <p:cNvSpPr>
            <a:spLocks noGrp="1"/>
          </p:cNvSpPr>
          <p:nvPr>
            <p:ph type="title"/>
          </p:nvPr>
        </p:nvSpPr>
        <p:spPr/>
        <p:txBody>
          <a:bodyPr/>
          <a:lstStyle/>
          <a:p>
            <a:r>
              <a:rPr lang="en-US"/>
              <a:t>Special Education Grant Updates</a:t>
            </a:r>
          </a:p>
        </p:txBody>
      </p:sp>
      <p:sp>
        <p:nvSpPr>
          <p:cNvPr id="2" name="Content Placeholder 1">
            <a:extLst>
              <a:ext uri="{FF2B5EF4-FFF2-40B4-BE49-F238E27FC236}">
                <a16:creationId xmlns:a16="http://schemas.microsoft.com/office/drawing/2014/main" id="{263B8CE8-2851-7999-FA45-A2A2D5B7BDA2}"/>
              </a:ext>
            </a:extLst>
          </p:cNvPr>
          <p:cNvSpPr>
            <a:spLocks noGrp="1"/>
          </p:cNvSpPr>
          <p:nvPr>
            <p:ph idx="1"/>
          </p:nvPr>
        </p:nvSpPr>
        <p:spPr/>
        <p:txBody>
          <a:bodyPr/>
          <a:lstStyle/>
          <a:p>
            <a:r>
              <a:rPr lang="en-US" sz="2800" u="sng">
                <a:solidFill>
                  <a:srgbClr val="222222"/>
                </a:solidFill>
                <a:effectLst/>
                <a:latin typeface="Segoe UI" panose="020B0502040204020203" pitchFamily="34" charset="0"/>
                <a:ea typeface="Calibri" panose="020F0502020204030204" pitchFamily="34" charset="0"/>
                <a:hlinkClick r:id="rId3"/>
              </a:rPr>
              <a:t>IEP Improvement Implementation Assistance Grant </a:t>
            </a:r>
            <a:r>
              <a:rPr lang="en-US"/>
              <a:t>– FC 274 </a:t>
            </a:r>
          </a:p>
          <a:p>
            <a:pPr lvl="1"/>
            <a:r>
              <a:rPr lang="en-US" b="1"/>
              <a:t>Extended until December 21, 2023</a:t>
            </a:r>
          </a:p>
          <a:p>
            <a:pPr marL="0" indent="0">
              <a:buNone/>
            </a:pPr>
            <a:endParaRPr lang="en-US"/>
          </a:p>
          <a:p>
            <a:pPr marL="0" indent="0">
              <a:buNone/>
            </a:pPr>
            <a:r>
              <a:rPr lang="en-US">
                <a:solidFill>
                  <a:srgbClr val="C00000"/>
                </a:solidFill>
              </a:rPr>
              <a:t>Coming Soon!</a:t>
            </a:r>
          </a:p>
          <a:p>
            <a:r>
              <a:rPr lang="en-US"/>
              <a:t>Implementing Strategies to Reduce or Eliminate the Use of Exclusionary Time-Out Rooms Federal Competitive Special Education Program Grant</a:t>
            </a:r>
          </a:p>
          <a:p>
            <a:pPr lvl="1"/>
            <a:endParaRPr lang="en-US"/>
          </a:p>
        </p:txBody>
      </p:sp>
    </p:spTree>
    <p:extLst>
      <p:ext uri="{BB962C8B-B14F-4D97-AF65-F5344CB8AC3E}">
        <p14:creationId xmlns:p14="http://schemas.microsoft.com/office/powerpoint/2010/main" val="3404943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C69DA9C-416C-CDBF-1D36-CE85C7C44AA8}"/>
              </a:ext>
            </a:extLst>
          </p:cNvPr>
          <p:cNvSpPr>
            <a:spLocks noGrp="1"/>
          </p:cNvSpPr>
          <p:nvPr>
            <p:ph type="title"/>
          </p:nvPr>
        </p:nvSpPr>
        <p:spPr>
          <a:xfrm>
            <a:off x="181740" y="963449"/>
            <a:ext cx="5100223" cy="3387497"/>
          </a:xfrm>
        </p:spPr>
        <p:txBody>
          <a:bodyPr vert="horz" lIns="91440" tIns="45720" rIns="91440" bIns="45720" rtlCol="0" anchor="b">
            <a:normAutofit/>
          </a:bodyPr>
          <a:lstStyle/>
          <a:p>
            <a:pPr algn="r"/>
            <a:r>
              <a:rPr lang="en-US">
                <a:effectLst/>
                <a:latin typeface="+mj-lt"/>
                <a:ea typeface="Calibri" panose="020F0502020204030204" pitchFamily="34" charset="0"/>
              </a:rPr>
              <a:t>Indicator 7 data collection</a:t>
            </a:r>
            <a:endParaRPr lang="en-US" kern="1200">
              <a:solidFill>
                <a:srgbClr val="FFFFFF"/>
              </a:solidFill>
              <a:latin typeface="+mj-lt"/>
              <a:ea typeface="+mj-ea"/>
              <a:cs typeface="+mj-cs"/>
            </a:endParaRPr>
          </a:p>
        </p:txBody>
      </p:sp>
      <p:sp>
        <p:nvSpPr>
          <p:cNvPr id="3" name="Content Placeholder 2">
            <a:extLst>
              <a:ext uri="{FF2B5EF4-FFF2-40B4-BE49-F238E27FC236}">
                <a16:creationId xmlns:a16="http://schemas.microsoft.com/office/drawing/2014/main" id="{1E578C7F-A924-9689-A569-36AF798AAAFB}"/>
              </a:ext>
            </a:extLst>
          </p:cNvPr>
          <p:cNvSpPr>
            <a:spLocks noGrp="1"/>
          </p:cNvSpPr>
          <p:nvPr>
            <p:ph idx="1"/>
          </p:nvPr>
        </p:nvSpPr>
        <p:spPr>
          <a:xfrm>
            <a:off x="5826257" y="655975"/>
            <a:ext cx="5358373" cy="5546047"/>
          </a:xfrm>
        </p:spPr>
        <p:txBody>
          <a:bodyPr vert="horz" lIns="91440" tIns="45720" rIns="91440" bIns="45720" rtlCol="0" anchor="ctr">
            <a:normAutofit fontScale="92500" lnSpcReduction="20000"/>
          </a:bodyPr>
          <a:lstStyle/>
          <a:p>
            <a:pPr marL="0" indent="0" algn="ctr">
              <a:buNone/>
            </a:pPr>
            <a:endParaRPr lang="en-US" sz="3200" b="1">
              <a:effectLst/>
              <a:latin typeface="+mn-lt"/>
              <a:ea typeface="Calibri" panose="020F0502020204030204" pitchFamily="34" charset="0"/>
            </a:endParaRPr>
          </a:p>
          <a:p>
            <a:pPr marL="0" indent="0" algn="ctr">
              <a:buNone/>
            </a:pPr>
            <a:r>
              <a:rPr lang="en-US" sz="3200" b="1">
                <a:effectLst/>
                <a:latin typeface="+mn-lt"/>
                <a:ea typeface="Calibri" panose="020F0502020204030204" pitchFamily="34" charset="0"/>
                <a:cs typeface="Arial"/>
              </a:rPr>
              <a:t>SIMS data have been imported into the ECOS database.</a:t>
            </a:r>
            <a:r>
              <a:rPr lang="en-US" sz="3200" b="1">
                <a:latin typeface="+mn-lt"/>
                <a:ea typeface="Calibri" panose="020F0502020204030204" pitchFamily="34" charset="0"/>
                <a:cs typeface="Arial"/>
              </a:rPr>
              <a:t> </a:t>
            </a:r>
            <a:endParaRPr lang="en-US" sz="3200" b="1">
              <a:effectLst/>
              <a:latin typeface="+mn-lt"/>
              <a:ea typeface="Calibri" panose="020F0502020204030204" pitchFamily="34" charset="0"/>
            </a:endParaRPr>
          </a:p>
          <a:p>
            <a:pPr marL="0" indent="0">
              <a:buNone/>
            </a:pPr>
            <a:endParaRPr lang="en-US" sz="2400" b="1">
              <a:effectLst/>
              <a:latin typeface="+mn-lt"/>
              <a:ea typeface="Calibri" panose="020F0502020204030204" pitchFamily="34" charset="0"/>
            </a:endParaRPr>
          </a:p>
          <a:p>
            <a:r>
              <a:rPr lang="en-US" sz="2400">
                <a:latin typeface="+mn-lt"/>
                <a:cs typeface="Arial"/>
              </a:rPr>
              <a:t>All students coded as receiving preschool special education services (including related services) are in the ECOS database (found in the Security Portal).</a:t>
            </a:r>
          </a:p>
          <a:p>
            <a:endParaRPr lang="en-US" sz="2400">
              <a:latin typeface="+mn-lt"/>
            </a:endParaRPr>
          </a:p>
          <a:p>
            <a:r>
              <a:rPr lang="en-US" sz="2400" b="1">
                <a:effectLst/>
                <a:latin typeface="+mn-lt"/>
                <a:ea typeface="Times New Roman" panose="02020603050405020304" pitchFamily="18" charset="0"/>
                <a:cs typeface="Arial"/>
              </a:rPr>
              <a:t>All</a:t>
            </a:r>
            <a:r>
              <a:rPr lang="en-US" sz="2400">
                <a:effectLst/>
                <a:latin typeface="+mn-lt"/>
                <a:ea typeface="Times New Roman" panose="02020603050405020304" pitchFamily="18" charset="0"/>
                <a:cs typeface="Arial"/>
              </a:rPr>
              <a:t> LEAs are required to submit Indicator 7 data on an annual basis. DESE is no longer using a cohort model for Indicator 7 data collection.</a:t>
            </a:r>
            <a:r>
              <a:rPr lang="en-US" sz="2400">
                <a:latin typeface="+mn-lt"/>
                <a:ea typeface="Times New Roman" panose="02020603050405020304" pitchFamily="18" charset="0"/>
                <a:cs typeface="Arial"/>
              </a:rPr>
              <a:t> </a:t>
            </a:r>
            <a:endParaRPr lang="en-US" sz="2400">
              <a:effectLst/>
              <a:latin typeface="+mn-lt"/>
              <a:ea typeface="Times New Roman" panose="02020603050405020304" pitchFamily="18" charset="0"/>
            </a:endParaRPr>
          </a:p>
          <a:p>
            <a:endParaRPr lang="en-US" sz="2400">
              <a:latin typeface="+mn-lt"/>
              <a:ea typeface="Times New Roman" panose="02020603050405020304" pitchFamily="18" charset="0"/>
            </a:endParaRPr>
          </a:p>
          <a:p>
            <a:r>
              <a:rPr lang="en-US" sz="2400">
                <a:effectLst/>
                <a:latin typeface="+mn-lt"/>
                <a:ea typeface="Times New Roman" panose="02020603050405020304" pitchFamily="18" charset="0"/>
                <a:cs typeface="Arial"/>
              </a:rPr>
              <a:t>An email with more details is coming soon. It will be sent to Special Education Administrators and Early Childhood Coordinators</a:t>
            </a:r>
            <a:r>
              <a:rPr lang="en-US" sz="2400">
                <a:latin typeface="+mn-lt"/>
                <a:ea typeface="Times New Roman" panose="02020603050405020304" pitchFamily="18" charset="0"/>
                <a:cs typeface="Arial"/>
              </a:rPr>
              <a:t>.</a:t>
            </a:r>
            <a:endParaRPr lang="en-US" sz="2400">
              <a:effectLst/>
              <a:latin typeface="+mn-lt"/>
              <a:ea typeface="Times New Roman" panose="02020603050405020304" pitchFamily="18" charset="0"/>
            </a:endParaRPr>
          </a:p>
          <a:p>
            <a:endParaRPr lang="en-US" sz="2400">
              <a:latin typeface="+mn-lt"/>
              <a:ea typeface="Times New Roman" panose="02020603050405020304" pitchFamily="18" charset="0"/>
            </a:endParaRPr>
          </a:p>
          <a:p>
            <a:endParaRPr lang="en-US" sz="2400">
              <a:effectLst/>
              <a:latin typeface="+mn-lt"/>
              <a:ea typeface="Times New Roman" panose="02020603050405020304" pitchFamily="18" charset="0"/>
            </a:endParaRPr>
          </a:p>
          <a:p>
            <a:pPr>
              <a:spcBef>
                <a:spcPts val="0"/>
              </a:spcBef>
              <a:buSzPts val="1000"/>
              <a:tabLst>
                <a:tab pos="457200" algn="l"/>
              </a:tabLst>
            </a:pPr>
            <a:endParaRPr lang="en-US" sz="2400">
              <a:effectLst/>
              <a:latin typeface="+mn-lt"/>
              <a:ea typeface="Calibri" panose="020F0502020204030204" pitchFamily="34" charset="0"/>
            </a:endParaRPr>
          </a:p>
          <a:p>
            <a:pPr marL="0" indent="0">
              <a:buNone/>
            </a:pPr>
            <a:endParaRPr lang="en-US" sz="2400" b="1">
              <a:effectLst/>
              <a:latin typeface="+mn-lt"/>
              <a:ea typeface="Calibri" panose="020F0502020204030204" pitchFamily="34" charset="0"/>
            </a:endParaRPr>
          </a:p>
        </p:txBody>
      </p:sp>
    </p:spTree>
    <p:extLst>
      <p:ext uri="{BB962C8B-B14F-4D97-AF65-F5344CB8AC3E}">
        <p14:creationId xmlns:p14="http://schemas.microsoft.com/office/powerpoint/2010/main" val="2312842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a:xfrm>
            <a:off x="590550" y="968520"/>
            <a:ext cx="4465945" cy="3387497"/>
          </a:xfrm>
        </p:spPr>
        <p:txBody>
          <a:bodyPr vert="horz" lIns="91440" tIns="45720" rIns="91440" bIns="45720" rtlCol="0" anchor="b">
            <a:normAutofit/>
          </a:bodyPr>
          <a:lstStyle/>
          <a:p>
            <a:pPr algn="r"/>
            <a:br>
              <a:rPr lang="en-US">
                <a:solidFill>
                  <a:srgbClr val="FFFFFF"/>
                </a:solidFill>
                <a:latin typeface="+mj-lt"/>
                <a:cs typeface="+mj-cs"/>
              </a:rPr>
            </a:br>
            <a:r>
              <a:rPr lang="en-US" b="0" i="0" u="none" strike="noStrike">
                <a:solidFill>
                  <a:srgbClr val="FFFFFF"/>
                </a:solidFill>
                <a:effectLst/>
                <a:latin typeface="Calibri Light" panose="020F0302020204030204" pitchFamily="34" charset="0"/>
              </a:rPr>
              <a:t>Resources to help you submit your Indicator 7 data</a:t>
            </a:r>
            <a:endParaRPr lang="en-US" kern="1200">
              <a:solidFill>
                <a:srgbClr val="C00000"/>
              </a:solidFill>
              <a:latin typeface="+mj-lt"/>
              <a:ea typeface="+mj-ea"/>
              <a:cs typeface="+mj-cs"/>
            </a:endParaRP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a:xfrm>
            <a:off x="5966540" y="123826"/>
            <a:ext cx="6025435" cy="6524624"/>
          </a:xfrm>
        </p:spPr>
        <p:txBody>
          <a:bodyPr vert="horz" lIns="91440" tIns="45720" rIns="91440" bIns="45720" rtlCol="0" anchor="ctr">
            <a:normAutofit/>
          </a:bodyPr>
          <a:lstStyle/>
          <a:p>
            <a:pPr marL="0" marR="0" indent="0" algn="ctr">
              <a:buNone/>
            </a:pPr>
            <a:r>
              <a:rPr lang="en-US" sz="3200" b="1" dirty="0">
                <a:effectLst/>
                <a:latin typeface="+mn-lt"/>
                <a:ea typeface="Calibri" panose="020F0502020204030204" pitchFamily="34" charset="0"/>
              </a:rPr>
              <a:t>User guides and resources for Indicator 7 data submission:</a:t>
            </a:r>
          </a:p>
          <a:p>
            <a:pPr marL="0" marR="0" indent="0">
              <a:buNone/>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400" u="sng" dirty="0">
                <a:solidFill>
                  <a:srgbClr val="0000FF"/>
                </a:solidFill>
                <a:effectLst/>
                <a:latin typeface="+mn-lt"/>
                <a:ea typeface="Times New Roman" panose="02020603050405020304" pitchFamily="18" charset="0"/>
                <a:hlinkClick r:id="rId3" tooltip="https://nam10.safelinks.protection.outlook.com/?url=https%3a%2f%2furldefense.com%2fv3%2f__https%3a%2fnam10.safelinks.protection.outlook.com%2f%3furl%3dhttps*3a*2f*2furldefense.com*2fv3*2f__https*3a*2f*2fnam10.safelinks.protection.outlook.com*2f*3furl*3dht"/>
              </a:rPr>
              <a:t>District User Guide for Indicator 7 Data Submission</a:t>
            </a:r>
            <a:endParaRPr lang="en-US" sz="2400" u="sng" dirty="0">
              <a:solidFill>
                <a:srgbClr val="0000FF"/>
              </a:solidFill>
              <a:effectLst/>
              <a:latin typeface="+mn-lt"/>
              <a:ea typeface="Times New Roman" panose="02020603050405020304" pitchFamily="18" charset="0"/>
            </a:endParaRPr>
          </a:p>
          <a:p>
            <a:pPr marL="0" marR="0" lvl="0" indent="0">
              <a:spcBef>
                <a:spcPts val="0"/>
              </a:spcBef>
              <a:spcAft>
                <a:spcPts val="0"/>
              </a:spcAft>
              <a:buSzPts val="1000"/>
              <a:buNone/>
              <a:tabLst>
                <a:tab pos="457200" algn="l"/>
              </a:tabLst>
            </a:pPr>
            <a:endParaRPr lang="en-US" sz="2400" dirty="0">
              <a:effectLst/>
              <a:latin typeface="+mn-lt"/>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400" u="sng" dirty="0">
                <a:solidFill>
                  <a:srgbClr val="0000FF"/>
                </a:solidFill>
                <a:effectLst/>
                <a:latin typeface="+mn-lt"/>
                <a:ea typeface="Times New Roman" panose="02020603050405020304" pitchFamily="18" charset="0"/>
                <a:hlinkClick r:id="rId4" tooltip="https://nam10.safelinks.protection.outlook.com/?url=https%3a%2f%2furldefense.com%2fv3%2f__https%3a%2fnam10.safelinks.protection.outlook.com%2f%3furl%3dhttps*3a*2f*2furldefense.com*2fv3*2f__https*3a*2f*2fnam10.safelinks.protection.outlook.com*2f*3furl*3dht"/>
              </a:rPr>
              <a:t>School User Guide for Indicator 7 Data Submission</a:t>
            </a:r>
            <a:endParaRPr lang="en-US" sz="2400" u="sng" dirty="0">
              <a:solidFill>
                <a:srgbClr val="0000FF"/>
              </a:solidFill>
              <a:effectLst/>
              <a:latin typeface="+mn-lt"/>
              <a:ea typeface="Times New Roman" panose="02020603050405020304" pitchFamily="18" charset="0"/>
            </a:endParaRPr>
          </a:p>
          <a:p>
            <a:pPr marL="0" marR="0" lvl="0" indent="0">
              <a:spcBef>
                <a:spcPts val="0"/>
              </a:spcBef>
              <a:spcAft>
                <a:spcPts val="0"/>
              </a:spcAft>
              <a:buSzPts val="1000"/>
              <a:buNone/>
              <a:tabLst>
                <a:tab pos="457200" algn="l"/>
              </a:tabLst>
            </a:pPr>
            <a:endParaRPr lang="en-US" sz="2400" dirty="0">
              <a:effectLst/>
              <a:latin typeface="+mn-lt"/>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400" u="sng" dirty="0">
                <a:solidFill>
                  <a:srgbClr val="0000FF"/>
                </a:solidFill>
                <a:effectLst/>
                <a:latin typeface="+mn-lt"/>
                <a:ea typeface="Times New Roman" panose="02020603050405020304" pitchFamily="18" charset="0"/>
                <a:hlinkClick r:id="rId5" tooltip="https://nam10.safelinks.protection.outlook.com/?url=https%3a%2f%2furldefense.com%2fv3%2f__https%3a%2fyoutu.be%2fk3ojbfh5268__%3b!!cpanwp4y!t_hi7myt-i59hgzunf_pehdtindst5xdgbm1avdex_gpvztp7kln-8cxz5a6eh-nqr1f3o4nt_mdclmhfouwjq0m%24&amp;data=05%7c02%7czweingart"/>
              </a:rPr>
              <a:t>Indicator 7 Data Webinar: October 12, 2022</a:t>
            </a:r>
            <a:endParaRPr lang="en-US" sz="2400" dirty="0">
              <a:effectLst/>
              <a:latin typeface="+mn-lt"/>
              <a:ea typeface="Calibri" panose="020F0502020204030204" pitchFamily="34" charset="0"/>
            </a:endParaRPr>
          </a:p>
          <a:p>
            <a:pPr marL="0" indent="0" algn="ctr">
              <a:buNone/>
            </a:pPr>
            <a:endParaRPr lang="en-US" sz="2600" dirty="0">
              <a:latin typeface="+mn-lt"/>
              <a:cs typeface="+mn-cs"/>
            </a:endParaRPr>
          </a:p>
        </p:txBody>
      </p:sp>
    </p:spTree>
    <p:extLst>
      <p:ext uri="{BB962C8B-B14F-4D97-AF65-F5344CB8AC3E}">
        <p14:creationId xmlns:p14="http://schemas.microsoft.com/office/powerpoint/2010/main" val="3988192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D40D2B9-A166-8738-5553-2749CB82F8F5}"/>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b="1" kern="1200">
                <a:solidFill>
                  <a:srgbClr val="FFFFFF"/>
                </a:solidFill>
                <a:effectLst/>
                <a:latin typeface="+mj-lt"/>
                <a:ea typeface="+mj-ea"/>
                <a:cs typeface="+mj-cs"/>
              </a:rPr>
              <a:t>Special Education Leaders Meetings</a:t>
            </a:r>
            <a:br>
              <a:rPr lang="en-US" kern="1200">
                <a:solidFill>
                  <a:srgbClr val="FFFFFF"/>
                </a:solidFill>
                <a:effectLst/>
                <a:latin typeface="+mj-lt"/>
                <a:ea typeface="+mj-ea"/>
                <a:cs typeface="+mj-cs"/>
              </a:rPr>
            </a:br>
            <a:r>
              <a:rPr lang="en-US" b="1" kern="1200">
                <a:solidFill>
                  <a:srgbClr val="FFFFFF"/>
                </a:solidFill>
                <a:latin typeface="+mj-lt"/>
                <a:ea typeface="+mj-ea"/>
                <a:cs typeface="+mj-cs"/>
              </a:rPr>
              <a:t>2023-2024 </a:t>
            </a:r>
            <a:endParaRPr lang="en-US" kern="1200">
              <a:solidFill>
                <a:srgbClr val="FFFFFF"/>
              </a:solidFill>
              <a:latin typeface="+mj-lt"/>
              <a:ea typeface="+mj-ea"/>
              <a:cs typeface="+mj-cs"/>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5D72FAE-E9D9-4998-955B-CDF724199E15}"/>
              </a:ext>
            </a:extLst>
          </p:cNvPr>
          <p:cNvSpPr txBox="1"/>
          <p:nvPr/>
        </p:nvSpPr>
        <p:spPr>
          <a:xfrm>
            <a:off x="4447308" y="591344"/>
            <a:ext cx="7642215" cy="5585619"/>
          </a:xfrm>
          <a:prstGeom prst="rect">
            <a:avLst/>
          </a:prstGeom>
        </p:spPr>
        <p:txBody>
          <a:bodyPr vert="horz" lIns="91440" tIns="45720" rIns="91440" bIns="45720" rtlCol="0" anchor="ctr">
            <a:noAutofit/>
          </a:bodyPr>
          <a:lstStyle/>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Friday, January 26, 2024 – </a:t>
            </a: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11am to noon</a:t>
            </a:r>
            <a:endParaRPr kumimoji="0" lang="en-US" sz="2400" b="1" i="0" u="none" strike="noStrike" kern="1200" cap="none" spc="0" normalizeH="0" baseline="0" noProof="0">
              <a:ln>
                <a:noFill/>
              </a:ln>
              <a:solidFill>
                <a:prstClr val="black"/>
              </a:solidFill>
              <a:effectLst/>
              <a:uLnTx/>
              <a:uFillTx/>
              <a:latin typeface="Calibri" panose="020F0502020204030204"/>
              <a:ea typeface="+mn-ea"/>
              <a:cs typeface="Calibri"/>
            </a:endParaRP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Friday, February 9, 2024 – noon to 1pm</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Friday, March 29, 2024 – noon to 1pm</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April 2024 – TBA</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May 17, 2024 – noon to 1pm</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June 21, 2024 – noon to 1pm</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1" u="none" strike="noStrike" kern="1200" cap="none" spc="0" normalizeH="0" baseline="0" noProof="0">
              <a:ln>
                <a:noFill/>
              </a:ln>
              <a:solidFill>
                <a:prstClr val="black"/>
              </a:solidFill>
              <a:effectLst/>
              <a:uLnTx/>
              <a:uFillTx/>
              <a:latin typeface="Calibri" panose="020F0502020204030204"/>
              <a:ea typeface="+mn-ea"/>
              <a:cs typeface="Calibri"/>
            </a:endParaRPr>
          </a:p>
          <a:p>
            <a:pPr marL="4572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1" u="none" strike="noStrike" kern="1200" cap="none" spc="0" normalizeH="0" baseline="0" noProof="0">
                <a:ln>
                  <a:noFill/>
                </a:ln>
                <a:solidFill>
                  <a:prstClr val="black"/>
                </a:solidFill>
                <a:effectLst/>
                <a:uLnTx/>
                <a:uFillTx/>
                <a:latin typeface="Calibri" panose="020F0502020204030204"/>
                <a:ea typeface="+mn-ea"/>
                <a:cs typeface="+mn-cs"/>
              </a:rPr>
              <a:t>Reminder that if you are not able to attend, we post slides and recordings of these meetings </a:t>
            </a:r>
            <a:r>
              <a:rPr kumimoji="0" lang="en-US" sz="2400" b="0" i="1" u="sng" strike="noStrike" kern="1200" cap="none" spc="0" normalizeH="0" baseline="0" noProof="0">
                <a:ln>
                  <a:noFill/>
                </a:ln>
                <a:solidFill>
                  <a:prstClr val="black"/>
                </a:solidFill>
                <a:effectLst/>
                <a:uLnTx/>
                <a:uFillTx/>
                <a:latin typeface="Calibri" panose="020F0502020204030204"/>
                <a:ea typeface="+mn-ea"/>
                <a:cs typeface="+mn-cs"/>
                <a:hlinkClick r:id="rId2"/>
              </a:rPr>
              <a:t>here</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7882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FEB0D-CC7E-4DDA-AD43-1B03DCE0725F}"/>
              </a:ext>
            </a:extLst>
          </p:cNvPr>
          <p:cNvSpPr>
            <a:spLocks noGrp="1"/>
          </p:cNvSpPr>
          <p:nvPr>
            <p:ph type="title"/>
          </p:nvPr>
        </p:nvSpPr>
        <p:spPr/>
        <p:txBody>
          <a:bodyPr/>
          <a:lstStyle/>
          <a:p>
            <a:pPr algn="ctr"/>
            <a:r>
              <a:rPr lang="en-US">
                <a:latin typeface="Arial"/>
                <a:cs typeface="Arial"/>
              </a:rPr>
              <a:t>New IEP Updates</a:t>
            </a:r>
          </a:p>
        </p:txBody>
      </p:sp>
    </p:spTree>
    <p:extLst>
      <p:ext uri="{BB962C8B-B14F-4D97-AF65-F5344CB8AC3E}">
        <p14:creationId xmlns:p14="http://schemas.microsoft.com/office/powerpoint/2010/main" val="33608703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SEP Design Masters">
  <a:themeElements>
    <a:clrScheme name="OSERS Brand">
      <a:dk1>
        <a:sysClr val="windowText" lastClr="000000"/>
      </a:dk1>
      <a:lt1>
        <a:sysClr val="window" lastClr="FFFFFF"/>
      </a:lt1>
      <a:dk2>
        <a:srgbClr val="12303B"/>
      </a:dk2>
      <a:lt2>
        <a:srgbClr val="EBEBEB"/>
      </a:lt2>
      <a:accent1>
        <a:srgbClr val="227AA7"/>
      </a:accent1>
      <a:accent2>
        <a:srgbClr val="345065"/>
      </a:accent2>
      <a:accent3>
        <a:srgbClr val="53565A"/>
      </a:accent3>
      <a:accent4>
        <a:srgbClr val="81C14A"/>
      </a:accent4>
      <a:accent5>
        <a:srgbClr val="2CA34E"/>
      </a:accent5>
      <a:accent6>
        <a:srgbClr val="1C7B37"/>
      </a:accent6>
      <a:hlink>
        <a:srgbClr val="345065"/>
      </a:hlink>
      <a:folHlink>
        <a:srgbClr val="53565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SERS_PowerPoint_Template.potx" id="{C322AB11-4A2D-4472-B88D-E90E59680706}" vid="{62A450D5-104C-40A3-A947-E32EF159E481}"/>
    </a:ext>
  </a:extLst>
</a:theme>
</file>

<file path=ppt/theme/theme3.xml><?xml version="1.0" encoding="utf-8"?>
<a:theme xmlns:a="http://schemas.openxmlformats.org/drawingml/2006/main" name="MA_ESE PPT template">
  <a:themeElements>
    <a:clrScheme name="MA Pyramid Model State">
      <a:dk1>
        <a:sysClr val="windowText" lastClr="000000"/>
      </a:dk1>
      <a:lt1>
        <a:sysClr val="window" lastClr="FFFFFF"/>
      </a:lt1>
      <a:dk2>
        <a:srgbClr val="0D1969"/>
      </a:dk2>
      <a:lt2>
        <a:srgbClr val="DFBB80"/>
      </a:lt2>
      <a:accent1>
        <a:srgbClr val="164785"/>
      </a:accent1>
      <a:accent2>
        <a:srgbClr val="E28626"/>
      </a:accent2>
      <a:accent3>
        <a:srgbClr val="9BBB5E"/>
      </a:accent3>
      <a:accent4>
        <a:srgbClr val="907AAF"/>
      </a:accent4>
      <a:accent5>
        <a:srgbClr val="53749A"/>
      </a:accent5>
      <a:accent6>
        <a:srgbClr val="AB651D"/>
      </a:accent6>
      <a:hlink>
        <a:srgbClr val="0000FF"/>
      </a:hlink>
      <a:folHlink>
        <a:srgbClr val="800080"/>
      </a:folHlink>
    </a:clrScheme>
    <a:fontScheme name="MA ESE">
      <a:majorFont>
        <a:latin typeface="Georgia"/>
        <a:ea typeface=""/>
        <a:cs typeface=""/>
      </a:majorFont>
      <a:minorFont>
        <a:latin typeface="Tahoma"/>
        <a:ea typeface="Tahoma"/>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BE07BCD6-D6C4-43A2-8D5C-771603D4485C}" vid="{22935418-9DE8-40D8-8C77-F445703F4308}"/>
    </a:ext>
  </a:extLst>
</a:theme>
</file>

<file path=ppt/theme/theme4.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68B9A924C50B4E83B552A1AE49283C" ma:contentTypeVersion="15" ma:contentTypeDescription="Create a new document." ma:contentTypeScope="" ma:versionID="e30ff6ccb1b3aba8e10875207bf2ed1d">
  <xsd:schema xmlns:xsd="http://www.w3.org/2001/XMLSchema" xmlns:xs="http://www.w3.org/2001/XMLSchema" xmlns:p="http://schemas.microsoft.com/office/2006/metadata/properties" xmlns:ns2="6cc6ac48-9972-4fdd-8495-0ab5ba7fdac9" xmlns:ns3="c7223b7f-d29a-40a7-89e9-7fcbaea795a5" targetNamespace="http://schemas.microsoft.com/office/2006/metadata/properties" ma:root="true" ma:fieldsID="958bd591ea1a42bd4796fbfce14bdbc8" ns2:_="" ns3:_="">
    <xsd:import namespace="6cc6ac48-9972-4fdd-8495-0ab5ba7fdac9"/>
    <xsd:import namespace="c7223b7f-d29a-40a7-89e9-7fcbaea795a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lcf76f155ced4ddcb4097134ff3c332f" minOccurs="0"/>
                <xsd:element ref="ns3:TaxCatchAll"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6ac48-9972-4fdd-8495-0ab5ba7fda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7223b7f-d29a-40a7-89e9-7fcbaea795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de48d7c-e0ec-4b87-aad7-01d3c90c6494}" ma:internalName="TaxCatchAll" ma:showField="CatchAllData" ma:web="c7223b7f-d29a-40a7-89e9-7fcbaea795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c7223b7f-d29a-40a7-89e9-7fcbaea795a5">
      <UserInfo>
        <DisplayName>Suwal, Navin (EOE)</DisplayName>
        <AccountId>18</AccountId>
        <AccountType/>
      </UserInfo>
      <UserInfo>
        <DisplayName>Johnston, Russell (DESE)</DisplayName>
        <AccountId>19</AccountId>
        <AccountType/>
      </UserInfo>
      <UserInfo>
        <DisplayName>Castner, Kristin (DESE)</DisplayName>
        <AccountId>71</AccountId>
        <AccountType/>
      </UserInfo>
      <UserInfo>
        <DisplayName>Thomas, Arabela (DESE)</DisplayName>
        <AccountId>69</AccountId>
        <AccountType/>
      </UserInfo>
      <UserInfo>
        <DisplayName>Wall, Lucy (DESE)</DisplayName>
        <AccountId>160</AccountId>
        <AccountType/>
      </UserInfo>
      <UserInfo>
        <DisplayName>Pond, Christine A. (DESE)</DisplayName>
        <AccountId>172</AccountId>
        <AccountType/>
      </UserInfo>
      <UserInfo>
        <DisplayName>Evans, Julie (DESE)</DisplayName>
        <AccountId>174</AccountId>
        <AccountType/>
      </UserInfo>
      <UserInfo>
        <DisplayName>Fitzgerald, Patrick G. (DESE)</DisplayName>
        <AccountId>176</AccountId>
        <AccountType/>
      </UserInfo>
      <UserInfo>
        <DisplayName>Bowie, Megan (DESE)</DisplayName>
        <AccountId>177</AccountId>
        <AccountType/>
      </UserInfo>
      <UserInfo>
        <DisplayName>Mao, Yu-Ping (DESE)</DisplayName>
        <AccountId>179</AccountId>
        <AccountType/>
      </UserInfo>
      <UserInfo>
        <DisplayName>Sewnarine, Linda (DESE)</DisplayName>
        <AccountId>183</AccountId>
        <AccountType/>
      </UserInfo>
      <UserInfo>
        <DisplayName>Tarca, Katherine (DESE)</DisplayName>
        <AccountId>184</AccountId>
        <AccountType/>
      </UserInfo>
      <UserInfo>
        <DisplayName>Hand, Debra (DESE)</DisplayName>
        <AccountId>108</AccountId>
        <AccountType/>
      </UserInfo>
      <UserInfo>
        <DisplayName>Pelychaty, Robert (DESE)</DisplayName>
        <AccountId>185</AccountId>
        <AccountType/>
      </UserInfo>
      <UserInfo>
        <DisplayName>zzRist, April K.</DisplayName>
        <AccountId>26</AccountId>
        <AccountType/>
      </UserInfo>
      <UserInfo>
        <DisplayName>Camacho, Jamie L. (DESE)</DisplayName>
        <AccountId>24</AccountId>
        <AccountType/>
      </UserInfo>
      <UserInfo>
        <DisplayName>zzHogan, Caitlin (DESE)</DisplayName>
        <AccountId>167</AccountId>
        <AccountType/>
      </UserInfo>
      <UserInfo>
        <DisplayName>Tobey, Gregory (DESE)</DisplayName>
        <AccountId>188</AccountId>
        <AccountType/>
      </UserInfo>
      <UserInfo>
        <DisplayName>Daigle, Martha (DESE)</DisplayName>
        <AccountId>84</AccountId>
        <AccountType/>
      </UserInfo>
      <UserInfo>
        <DisplayName>Steenland, Deborah (DESE)</DisplayName>
        <AccountId>35</AccountId>
        <AccountType/>
      </UserInfo>
      <UserInfo>
        <DisplayName>Belbute, Christina (DESE)</DisplayName>
        <AccountId>227</AccountId>
        <AccountType/>
      </UserInfo>
    </SharedWithUsers>
    <TaxCatchAll xmlns="c7223b7f-d29a-40a7-89e9-7fcbaea795a5" xsi:nil="true"/>
    <lcf76f155ced4ddcb4097134ff3c332f xmlns="6cc6ac48-9972-4fdd-8495-0ab5ba7fdac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E16C10-C470-430F-8EA9-BF31EEB67245}">
  <ds:schemaRefs>
    <ds:schemaRef ds:uri="6cc6ac48-9972-4fdd-8495-0ab5ba7fdac9"/>
    <ds:schemaRef ds:uri="c7223b7f-d29a-40a7-89e9-7fcbaea795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A434A98-F106-45CE-8E8A-DD686612E616}">
  <ds:schemaRefs>
    <ds:schemaRef ds:uri="http://schemas.microsoft.com/office/infopath/2007/PartnerControls"/>
    <ds:schemaRef ds:uri="c7223b7f-d29a-40a7-89e9-7fcbaea795a5"/>
    <ds:schemaRef ds:uri="http://www.w3.org/XML/1998/namespace"/>
    <ds:schemaRef ds:uri="http://purl.org/dc/terms/"/>
    <ds:schemaRef ds:uri="http://purl.org/dc/elements/1.1/"/>
    <ds:schemaRef ds:uri="http://schemas.openxmlformats.org/package/2006/metadata/core-properties"/>
    <ds:schemaRef ds:uri="http://schemas.microsoft.com/office/2006/documentManagement/types"/>
    <ds:schemaRef ds:uri="6cc6ac48-9972-4fdd-8495-0ab5ba7fdac9"/>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00F4F6BA-9256-4D68-961F-89F22BA60E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46</TotalTime>
  <Words>2486</Words>
  <Application>Microsoft Office PowerPoint</Application>
  <PresentationFormat>Widescreen</PresentationFormat>
  <Paragraphs>314</Paragraphs>
  <Slides>44</Slides>
  <Notes>22</Notes>
  <HiddenSlides>0</HiddenSlides>
  <MMClips>0</MMClips>
  <ScaleCrop>false</ScaleCrop>
  <HeadingPairs>
    <vt:vector size="6" baseType="variant">
      <vt:variant>
        <vt:lpstr>Fonts Used</vt:lpstr>
      </vt:variant>
      <vt:variant>
        <vt:i4>16</vt:i4>
      </vt:variant>
      <vt:variant>
        <vt:lpstr>Theme</vt:lpstr>
      </vt:variant>
      <vt:variant>
        <vt:i4>5</vt:i4>
      </vt:variant>
      <vt:variant>
        <vt:lpstr>Slide Titles</vt:lpstr>
      </vt:variant>
      <vt:variant>
        <vt:i4>44</vt:i4>
      </vt:variant>
    </vt:vector>
  </HeadingPairs>
  <TitlesOfParts>
    <vt:vector size="65" baseType="lpstr">
      <vt:lpstr>Segoe</vt:lpstr>
      <vt:lpstr>Arial</vt:lpstr>
      <vt:lpstr>Calibri</vt:lpstr>
      <vt:lpstr>Calibri Light</vt:lpstr>
      <vt:lpstr>Century Gothic</vt:lpstr>
      <vt:lpstr>Courier New</vt:lpstr>
      <vt:lpstr>Georgia</vt:lpstr>
      <vt:lpstr>Quattrocento Sans</vt:lpstr>
      <vt:lpstr>Segoe UI</vt:lpstr>
      <vt:lpstr>Segoe UI Semibold</vt:lpstr>
      <vt:lpstr>Symbol</vt:lpstr>
      <vt:lpstr>Tahoma</vt:lpstr>
      <vt:lpstr>Verdana</vt:lpstr>
      <vt:lpstr>Wingdings</vt:lpstr>
      <vt:lpstr>Wingdings 2</vt:lpstr>
      <vt:lpstr>Wingdings 3</vt:lpstr>
      <vt:lpstr>Office Theme</vt:lpstr>
      <vt:lpstr>OSEP Design Masters</vt:lpstr>
      <vt:lpstr>MA_ESE PPT template</vt:lpstr>
      <vt:lpstr>Simple Light</vt:lpstr>
      <vt:lpstr>2_Office Theme</vt:lpstr>
      <vt:lpstr>Special Education Leaders Meeting</vt:lpstr>
      <vt:lpstr>Today’s Agenda</vt:lpstr>
      <vt:lpstr>Special Education Updates</vt:lpstr>
      <vt:lpstr>MCAS-Alt Update</vt:lpstr>
      <vt:lpstr>Special Education Grant Updates</vt:lpstr>
      <vt:lpstr>Indicator 7 data collection</vt:lpstr>
      <vt:lpstr> Resources to help you submit your Indicator 7 data</vt:lpstr>
      <vt:lpstr>Special Education Leaders Meetings 2023-2024 </vt:lpstr>
      <vt:lpstr>New IEP Updates</vt:lpstr>
      <vt:lpstr>Virtual Training of Trainer Session</vt:lpstr>
      <vt:lpstr>Virtual Office Hours</vt:lpstr>
      <vt:lpstr>IEP Resources</vt:lpstr>
      <vt:lpstr>Resources in Development</vt:lpstr>
      <vt:lpstr>General Supervision Update</vt:lpstr>
      <vt:lpstr>Components of General Supervision</vt:lpstr>
      <vt:lpstr>Coherence Matters!</vt:lpstr>
      <vt:lpstr>Cycle for Racial Equity Decision Making Tool</vt:lpstr>
      <vt:lpstr>2023-24 DESE/BSEA General Supervision Related Updates and Initiatives </vt:lpstr>
      <vt:lpstr>Fall and Winter Deliverables</vt:lpstr>
      <vt:lpstr>Current LEA Determination Rubric Categories</vt:lpstr>
      <vt:lpstr>Revised LEA Determination Rubric Headings</vt:lpstr>
      <vt:lpstr>Notable Changes</vt:lpstr>
      <vt:lpstr>Fall and Winter Deliverables—Beginning of Public Comment Period</vt:lpstr>
      <vt:lpstr>Public Feedback on Draft Procedures</vt:lpstr>
      <vt:lpstr>Problem Resolution System:  Proposed Changes to the Procedures Guide</vt:lpstr>
      <vt:lpstr>Noteworthy Updates to the Draft PRS Procedures Guide 1</vt:lpstr>
      <vt:lpstr>Noteworthy Updates to the Draft PRS Procedures Guide 2</vt:lpstr>
      <vt:lpstr>Noteworthy Updates to the Draft PRS Procedures Guide 3</vt:lpstr>
      <vt:lpstr>Office of Approved Special Education Schools:  Proposed Changes SY ’25</vt:lpstr>
      <vt:lpstr>What this will mean for Approved Special Education Schools and Collaboratives </vt:lpstr>
      <vt:lpstr>Review Phases </vt:lpstr>
      <vt:lpstr>An Example Schedule of a Review for OASES Schools </vt:lpstr>
      <vt:lpstr>Software and Language Updates</vt:lpstr>
      <vt:lpstr>Pre-Finding Corrections and Due Diligence </vt:lpstr>
      <vt:lpstr>Public School Monitoring: Integrated Monitoring Review  Proposed Changes SY ’25</vt:lpstr>
      <vt:lpstr>New Terminology: Discovery, Engagement &amp; Close-out</vt:lpstr>
      <vt:lpstr>PSM: What Is Changing and What Is Staying the Same?</vt:lpstr>
      <vt:lpstr>PSM Data Gathering Protocol (Discovery Phase)</vt:lpstr>
      <vt:lpstr>PSM Data Gathering Protocol Data Dashboard</vt:lpstr>
      <vt:lpstr>PSM Data Gathering Protocol Online</vt:lpstr>
      <vt:lpstr>PSM Data Gathering Protocol LEA</vt:lpstr>
      <vt:lpstr>PSM Data Gathering Protocol Review</vt:lpstr>
      <vt:lpstr>Public Feedback Options—due by Jan. 22, 2024</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 Leaders Meeting December 15, 2023</dc:title>
  <dc:creator>DESE</dc:creator>
  <cp:lastModifiedBy>Zou, Dong (EOE)</cp:lastModifiedBy>
  <cp:revision>7</cp:revision>
  <dcterms:created xsi:type="dcterms:W3CDTF">2022-10-11T20:32:22Z</dcterms:created>
  <dcterms:modified xsi:type="dcterms:W3CDTF">2024-01-08T13:44:41Z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Jan 8 2024 12:00AM</vt:lpwstr>
  </property>
</Properties>
</file>