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8"/>
  </p:notesMasterIdLst>
  <p:handoutMasterIdLst>
    <p:handoutMasterId r:id="rId19"/>
  </p:handoutMasterIdLst>
  <p:sldIdLst>
    <p:sldId id="277" r:id="rId6"/>
    <p:sldId id="338" r:id="rId7"/>
    <p:sldId id="354" r:id="rId8"/>
    <p:sldId id="399" r:id="rId9"/>
    <p:sldId id="423" r:id="rId10"/>
    <p:sldId id="260" r:id="rId11"/>
    <p:sldId id="520" r:id="rId12"/>
    <p:sldId id="485" r:id="rId13"/>
    <p:sldId id="524" r:id="rId14"/>
    <p:sldId id="363" r:id="rId15"/>
    <p:sldId id="521" r:id="rId16"/>
    <p:sldId id="522" r:id="rId17"/>
  </p:sldIdLst>
  <p:sldSz cx="12192000" cy="6858000"/>
  <p:notesSz cx="7010400" cy="92964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 &amp; content" id="{AEEF91B5-C040-418C-A7EF-D396E8C5FE21}">
          <p14:sldIdLst>
            <p14:sldId id="277"/>
            <p14:sldId id="338"/>
            <p14:sldId id="354"/>
            <p14:sldId id="399"/>
            <p14:sldId id="423"/>
            <p14:sldId id="260"/>
            <p14:sldId id="520"/>
            <p14:sldId id="485"/>
            <p14:sldId id="524"/>
            <p14:sldId id="363"/>
            <p14:sldId id="521"/>
            <p14:sldId id="522"/>
          </p14:sldIdLst>
        </p14:section>
        <p14:section name="Basic text box" id="{DCD4DD07-CAF7-4E7A-9DCD-CDE5ABF2F349}">
          <p14:sldIdLst/>
        </p14:section>
        <p14:section name="Infographics" id="{C4E083B3-F14A-4392-9B82-0F42DAC53658}">
          <p14:sldIdLst/>
        </p14:section>
        <p14:section name="End &amp; Contact" id="{7D930A8E-F6E7-47DF-97AA-43BE2C93C7FD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AED1831-5635-7CB2-C0C7-231D22BA87AF}" name="Hay, Jeremiah (EHS)" initials="HJ(" userId="S::Jeremiah.Hay1@mass.gov::fc8926cf-5bbb-4f28-b849-35530ea0c8f1" providerId="AD"/>
  <p188:author id="{BBEA6B7A-A2CA-04FB-2142-88B5AF60DEF2}" name="Hay, Jeremiah (EHS)" initials="HJ(" userId="Hay, Jeremiah (EHS)" providerId="None"/>
  <p188:author id="{4544017C-12F6-718E-8E6A-4430824BFC4B}" name="McEvoy, Meghan (EHS)" initials="MM(" userId="S::Meghan.McEvoy@mass.gov::7f96c7c9-deec-4bb3-aa4d-382052c5a893" providerId="AD"/>
  <p188:author id="{50E85794-49E9-AE1C-9AB1-D3263B083F0E}" name="Johnston, Russell (DESE)" initials="JR(" userId="S::russell.johnston@mass.gov::9dc7468c-4e37-4531-b5d7-de3dc3343d55" providerId="AD"/>
  <p188:author id="{D91404A8-0AE6-BF7D-4A56-40226C5453BA}" name="Castner, Kristin (DESE)" initials="CK(" userId="S::Kristin.Castner@mass.gov::1d8d5ffd-bb00-4b2f-9ec9-0da637ba0a15" providerId="AD"/>
  <p188:author id="{486281B9-19F9-208F-E444-F67114DFC47E}" name="Hay, Jeremiah (EHS)" initials="H(" userId="S::jeremiah.hay1@mass.gov::fc8926cf-5bbb-4f28-b849-35530ea0c8f1" providerId="AD"/>
  <p188:author id="{1B0707E1-ECD2-90FA-4D1A-BF222CA53DD6}" name="Johnston, Russell (DESE)" initials="JR(" userId="S::Russell.Johnston@mass.gov::7c120461-dde6-4347-b09f-f9c0472c7017" providerId="AD"/>
  <p188:author id="{5A3F0EF4-3C0D-73A3-27C7-E90D66090C92}" name="Woo, Lauren (DESE)" initials="WL(" userId="S::Lauren.Woo@mass.gov::891b1bf9-83ca-4481-960c-a0625b521a43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oo, Lauren (DESE)" initials="WL(" lastIdx="26" clrIdx="0"/>
  <p:cmAuthor id="2" name="Johnston, Russell (DESE)" initials="J(" lastIdx="2" clrIdx="1"/>
  <p:cmAuthor id="3" name="eliza" initials="el" lastIdx="6" clrIdx="2"/>
  <p:cmAuthor id="4" name="Hay, Jeremiah (EHS)" initials="H(" lastIdx="9" clrIdx="3"/>
  <p:cmAuthor id="5" name="Larsen, Elizabeth (EHS)" initials="L(" lastIdx="1" clrIdx="4"/>
  <p:cmAuthor id="6" name="Hay, Jeremiah (EHS)" initials="HJ(" lastIdx="25" clrIdx="5"/>
  <p:cmAuthor id="7" name="Sean Burpoe" initials="SB" lastIdx="35" clrIdx="6"/>
  <p:cmAuthor id="8" name="Sean Burpoe" initials="SB [2]" lastIdx="1" clrIdx="7"/>
  <p:cmAuthor id="9" name="LaMontagne, Elizabeth (GOV)" initials="LE(" lastIdx="14" clrIdx="8"/>
  <p:cmAuthor id="10" name="Larsen, Elizabeth (EHS)" initials="LE(" lastIdx="28" clrIdx="9"/>
  <p:cmAuthor id="11" name="Jeremiah Hay" initials="JH" lastIdx="16" clrIdx="10"/>
  <p:cmAuthor id="12" name="Burpoe, Sean (EHS)" initials="BS(" lastIdx="8" clrIdx="11">
    <p:extLst>
      <p:ext uri="{19B8F6BF-5375-455C-9EA6-DF929625EA0E}">
        <p15:presenceInfo xmlns:p15="http://schemas.microsoft.com/office/powerpoint/2012/main" userId="Burpoe, Sean (EHS)" providerId="None"/>
      </p:ext>
    </p:extLst>
  </p:cmAuthor>
  <p:cmAuthor id="13" name="Burpoe, Sean (EHS)" initials="BS( [2]" lastIdx="5" clrIdx="12">
    <p:extLst>
      <p:ext uri="{19B8F6BF-5375-455C-9EA6-DF929625EA0E}">
        <p15:presenceInfo xmlns:p15="http://schemas.microsoft.com/office/powerpoint/2012/main" userId="S::Sean.Burpoe@mass.gov::8ac0b20a-7813-464f-a29c-2da0cb7f6a97" providerId="AD"/>
      </p:ext>
    </p:extLst>
  </p:cmAuthor>
  <p:cmAuthor id="14" name="Johnston, Russell (DESE)" initials="JR(" lastIdx="2" clrIdx="13">
    <p:extLst>
      <p:ext uri="{19B8F6BF-5375-455C-9EA6-DF929625EA0E}">
        <p15:presenceInfo xmlns:p15="http://schemas.microsoft.com/office/powerpoint/2012/main" userId="S::russell.johnston@mass.gov::9dc7468c-4e37-4531-b5d7-de3dc3343d5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791C"/>
    <a:srgbClr val="E385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2" autoAdjust="0"/>
    <p:restoredTop sz="94712" autoAdjust="0"/>
  </p:normalViewPr>
  <p:slideViewPr>
    <p:cSldViewPr snapToGrid="0">
      <p:cViewPr varScale="1">
        <p:scale>
          <a:sx n="103" d="100"/>
          <a:sy n="103" d="100"/>
        </p:scale>
        <p:origin x="150" y="13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4962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Relationship Id="rId27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is, Jacqueline (DESE)" userId="aa37f990-0fff-42a8-b528-76ed07452333" providerId="ADAL" clId="{167CB367-CB73-40A9-9685-A96E7426AAAF}"/>
    <pc:docChg chg="undo custSel modSld">
      <pc:chgData name="Reis, Jacqueline (DESE)" userId="aa37f990-0fff-42a8-b528-76ed07452333" providerId="ADAL" clId="{167CB367-CB73-40A9-9685-A96E7426AAAF}" dt="2022-06-13T19:32:45.069" v="698" actId="962"/>
      <pc:docMkLst>
        <pc:docMk/>
      </pc:docMkLst>
      <pc:sldChg chg="modSp mod">
        <pc:chgData name="Reis, Jacqueline (DESE)" userId="aa37f990-0fff-42a8-b528-76ed07452333" providerId="ADAL" clId="{167CB367-CB73-40A9-9685-A96E7426AAAF}" dt="2022-06-13T19:30:52.121" v="30" actId="13244"/>
        <pc:sldMkLst>
          <pc:docMk/>
          <pc:sldMk cId="1350330162" sldId="260"/>
        </pc:sldMkLst>
        <pc:spChg chg="mod">
          <ac:chgData name="Reis, Jacqueline (DESE)" userId="aa37f990-0fff-42a8-b528-76ed07452333" providerId="ADAL" clId="{167CB367-CB73-40A9-9685-A96E7426AAAF}" dt="2022-06-13T19:28:39.295" v="19" actId="962"/>
          <ac:spMkLst>
            <pc:docMk/>
            <pc:sldMk cId="1350330162" sldId="260"/>
            <ac:spMk id="3" creationId="{CD1339F8-8D02-41F1-BC13-8A7F7814425B}"/>
          </ac:spMkLst>
        </pc:spChg>
        <pc:spChg chg="ord">
          <ac:chgData name="Reis, Jacqueline (DESE)" userId="aa37f990-0fff-42a8-b528-76ed07452333" providerId="ADAL" clId="{167CB367-CB73-40A9-9685-A96E7426AAAF}" dt="2022-06-13T19:30:52.121" v="30" actId="13244"/>
          <ac:spMkLst>
            <pc:docMk/>
            <pc:sldMk cId="1350330162" sldId="260"/>
            <ac:spMk id="5" creationId="{9AD0AFD2-1B95-417A-8608-AD39EE5AF1E1}"/>
          </ac:spMkLst>
        </pc:spChg>
      </pc:sldChg>
      <pc:sldChg chg="modSp mod">
        <pc:chgData name="Reis, Jacqueline (DESE)" userId="aa37f990-0fff-42a8-b528-76ed07452333" providerId="ADAL" clId="{167CB367-CB73-40A9-9685-A96E7426AAAF}" dt="2022-06-13T19:27:09.263" v="15" actId="962"/>
        <pc:sldMkLst>
          <pc:docMk/>
          <pc:sldMk cId="2072273155" sldId="338"/>
        </pc:sldMkLst>
        <pc:spChg chg="mod ord">
          <ac:chgData name="Reis, Jacqueline (DESE)" userId="aa37f990-0fff-42a8-b528-76ed07452333" providerId="ADAL" clId="{167CB367-CB73-40A9-9685-A96E7426AAAF}" dt="2022-06-13T19:25:04.193" v="10" actId="13244"/>
          <ac:spMkLst>
            <pc:docMk/>
            <pc:sldMk cId="2072273155" sldId="338"/>
            <ac:spMk id="2" creationId="{583E9537-4F6A-46DB-AD72-657BE96D43DC}"/>
          </ac:spMkLst>
        </pc:spChg>
        <pc:spChg chg="mod">
          <ac:chgData name="Reis, Jacqueline (DESE)" userId="aa37f990-0fff-42a8-b528-76ed07452333" providerId="ADAL" clId="{167CB367-CB73-40A9-9685-A96E7426AAAF}" dt="2022-06-13T19:27:09.263" v="15" actId="962"/>
          <ac:spMkLst>
            <pc:docMk/>
            <pc:sldMk cId="2072273155" sldId="338"/>
            <ac:spMk id="4" creationId="{A6F69EA1-58B4-4443-886E-6075610B84B4}"/>
          </ac:spMkLst>
        </pc:spChg>
        <pc:spChg chg="mod ord">
          <ac:chgData name="Reis, Jacqueline (DESE)" userId="aa37f990-0fff-42a8-b528-76ed07452333" providerId="ADAL" clId="{167CB367-CB73-40A9-9685-A96E7426AAAF}" dt="2022-06-13T19:25:00.865" v="9" actId="962"/>
          <ac:spMkLst>
            <pc:docMk/>
            <pc:sldMk cId="2072273155" sldId="338"/>
            <ac:spMk id="7" creationId="{35CC4292-3CA3-4037-A609-C6A3385B82BF}"/>
          </ac:spMkLst>
        </pc:spChg>
        <pc:spChg chg="ord">
          <ac:chgData name="Reis, Jacqueline (DESE)" userId="aa37f990-0fff-42a8-b528-76ed07452333" providerId="ADAL" clId="{167CB367-CB73-40A9-9685-A96E7426AAAF}" dt="2022-06-13T19:25:16.120" v="11" actId="13244"/>
          <ac:spMkLst>
            <pc:docMk/>
            <pc:sldMk cId="2072273155" sldId="338"/>
            <ac:spMk id="13" creationId="{F60C4F73-E6AA-4767-8E39-1DB9EBEB6A15}"/>
          </ac:spMkLst>
        </pc:spChg>
      </pc:sldChg>
      <pc:sldChg chg="modSp mod">
        <pc:chgData name="Reis, Jacqueline (DESE)" userId="aa37f990-0fff-42a8-b528-76ed07452333" providerId="ADAL" clId="{167CB367-CB73-40A9-9685-A96E7426AAAF}" dt="2022-06-13T19:26:36.946" v="14" actId="962"/>
        <pc:sldMkLst>
          <pc:docMk/>
          <pc:sldMk cId="776713918" sldId="354"/>
        </pc:sldMkLst>
        <pc:spChg chg="ord">
          <ac:chgData name="Reis, Jacqueline (DESE)" userId="aa37f990-0fff-42a8-b528-76ed07452333" providerId="ADAL" clId="{167CB367-CB73-40A9-9685-A96E7426AAAF}" dt="2022-06-13T19:25:58.553" v="12" actId="13244"/>
          <ac:spMkLst>
            <pc:docMk/>
            <pc:sldMk cId="776713918" sldId="354"/>
            <ac:spMk id="2" creationId="{C10B6439-896A-4327-BA37-401DCC59F3AC}"/>
          </ac:spMkLst>
        </pc:spChg>
        <pc:spChg chg="mod">
          <ac:chgData name="Reis, Jacqueline (DESE)" userId="aa37f990-0fff-42a8-b528-76ed07452333" providerId="ADAL" clId="{167CB367-CB73-40A9-9685-A96E7426AAAF}" dt="2022-06-13T19:26:36.946" v="14" actId="962"/>
          <ac:spMkLst>
            <pc:docMk/>
            <pc:sldMk cId="776713918" sldId="354"/>
            <ac:spMk id="13" creationId="{78100357-6D62-4EA8-9540-D45BE9FE7C94}"/>
          </ac:spMkLst>
        </pc:spChg>
        <pc:spChg chg="mod">
          <ac:chgData name="Reis, Jacqueline (DESE)" userId="aa37f990-0fff-42a8-b528-76ed07452333" providerId="ADAL" clId="{167CB367-CB73-40A9-9685-A96E7426AAAF}" dt="2022-06-13T19:26:28.847" v="13" actId="962"/>
          <ac:spMkLst>
            <pc:docMk/>
            <pc:sldMk cId="776713918" sldId="354"/>
            <ac:spMk id="26" creationId="{CCFED3AA-BF2B-435B-B95C-873C1C5C89BD}"/>
          </ac:spMkLst>
        </pc:spChg>
      </pc:sldChg>
      <pc:sldChg chg="modSp mod">
        <pc:chgData name="Reis, Jacqueline (DESE)" userId="aa37f990-0fff-42a8-b528-76ed07452333" providerId="ADAL" clId="{167CB367-CB73-40A9-9685-A96E7426AAAF}" dt="2022-06-13T19:30:21.893" v="28" actId="962"/>
        <pc:sldMkLst>
          <pc:docMk/>
          <pc:sldMk cId="3690988543" sldId="363"/>
        </pc:sldMkLst>
        <pc:spChg chg="mod">
          <ac:chgData name="Reis, Jacqueline (DESE)" userId="aa37f990-0fff-42a8-b528-76ed07452333" providerId="ADAL" clId="{167CB367-CB73-40A9-9685-A96E7426AAAF}" dt="2022-06-13T19:30:20.617" v="27" actId="962"/>
          <ac:spMkLst>
            <pc:docMk/>
            <pc:sldMk cId="3690988543" sldId="363"/>
            <ac:spMk id="3" creationId="{CD1339F8-8D02-41F1-BC13-8A7F7814425B}"/>
          </ac:spMkLst>
        </pc:spChg>
        <pc:spChg chg="mod">
          <ac:chgData name="Reis, Jacqueline (DESE)" userId="aa37f990-0fff-42a8-b528-76ed07452333" providerId="ADAL" clId="{167CB367-CB73-40A9-9685-A96E7426AAAF}" dt="2022-06-13T19:30:21.893" v="28" actId="962"/>
          <ac:spMkLst>
            <pc:docMk/>
            <pc:sldMk cId="3690988543" sldId="363"/>
            <ac:spMk id="5" creationId="{9AD0AFD2-1B95-417A-8608-AD39EE5AF1E1}"/>
          </ac:spMkLst>
        </pc:spChg>
      </pc:sldChg>
      <pc:sldChg chg="modSp mod">
        <pc:chgData name="Reis, Jacqueline (DESE)" userId="aa37f990-0fff-42a8-b528-76ed07452333" providerId="ADAL" clId="{167CB367-CB73-40A9-9685-A96E7426AAAF}" dt="2022-06-13T19:30:37.217" v="29" actId="13244"/>
        <pc:sldMkLst>
          <pc:docMk/>
          <pc:sldMk cId="3002458709" sldId="399"/>
        </pc:sldMkLst>
        <pc:spChg chg="mod">
          <ac:chgData name="Reis, Jacqueline (DESE)" userId="aa37f990-0fff-42a8-b528-76ed07452333" providerId="ADAL" clId="{167CB367-CB73-40A9-9685-A96E7426AAAF}" dt="2022-06-13T19:27:42.297" v="16" actId="962"/>
          <ac:spMkLst>
            <pc:docMk/>
            <pc:sldMk cId="3002458709" sldId="399"/>
            <ac:spMk id="3" creationId="{CD1339F8-8D02-41F1-BC13-8A7F7814425B}"/>
          </ac:spMkLst>
        </pc:spChg>
        <pc:spChg chg="ord">
          <ac:chgData name="Reis, Jacqueline (DESE)" userId="aa37f990-0fff-42a8-b528-76ed07452333" providerId="ADAL" clId="{167CB367-CB73-40A9-9685-A96E7426AAAF}" dt="2022-06-13T19:30:37.217" v="29" actId="13244"/>
          <ac:spMkLst>
            <pc:docMk/>
            <pc:sldMk cId="3002458709" sldId="399"/>
            <ac:spMk id="5" creationId="{9AD0AFD2-1B95-417A-8608-AD39EE5AF1E1}"/>
          </ac:spMkLst>
        </pc:spChg>
      </pc:sldChg>
      <pc:sldChg chg="modSp mod">
        <pc:chgData name="Reis, Jacqueline (DESE)" userId="aa37f990-0fff-42a8-b528-76ed07452333" providerId="ADAL" clId="{167CB367-CB73-40A9-9685-A96E7426AAAF}" dt="2022-06-13T19:32:45.069" v="698" actId="962"/>
        <pc:sldMkLst>
          <pc:docMk/>
          <pc:sldMk cId="790217983" sldId="423"/>
        </pc:sldMkLst>
        <pc:spChg chg="mod">
          <ac:chgData name="Reis, Jacqueline (DESE)" userId="aa37f990-0fff-42a8-b528-76ed07452333" providerId="ADAL" clId="{167CB367-CB73-40A9-9685-A96E7426AAAF}" dt="2022-06-13T19:28:08.378" v="17" actId="962"/>
          <ac:spMkLst>
            <pc:docMk/>
            <pc:sldMk cId="790217983" sldId="423"/>
            <ac:spMk id="4" creationId="{8EF219BD-0990-4AB9-BB58-EC4C7B7A9E95}"/>
          </ac:spMkLst>
        </pc:spChg>
        <pc:picChg chg="mod">
          <ac:chgData name="Reis, Jacqueline (DESE)" userId="aa37f990-0fff-42a8-b528-76ed07452333" providerId="ADAL" clId="{167CB367-CB73-40A9-9685-A96E7426AAAF}" dt="2022-06-13T19:32:45.069" v="698" actId="962"/>
          <ac:picMkLst>
            <pc:docMk/>
            <pc:sldMk cId="790217983" sldId="423"/>
            <ac:picMk id="7" creationId="{3CE08643-861E-436A-B5D2-C1BFA6DE9734}"/>
          </ac:picMkLst>
        </pc:picChg>
      </pc:sldChg>
      <pc:sldChg chg="modSp mod">
        <pc:chgData name="Reis, Jacqueline (DESE)" userId="aa37f990-0fff-42a8-b528-76ed07452333" providerId="ADAL" clId="{167CB367-CB73-40A9-9685-A96E7426AAAF}" dt="2022-06-13T19:29:54.815" v="24" actId="962"/>
        <pc:sldMkLst>
          <pc:docMk/>
          <pc:sldMk cId="1023492310" sldId="524"/>
        </pc:sldMkLst>
        <pc:spChg chg="mod">
          <ac:chgData name="Reis, Jacqueline (DESE)" userId="aa37f990-0fff-42a8-b528-76ed07452333" providerId="ADAL" clId="{167CB367-CB73-40A9-9685-A96E7426AAAF}" dt="2022-06-13T19:29:54.815" v="24" actId="962"/>
          <ac:spMkLst>
            <pc:docMk/>
            <pc:sldMk cId="1023492310" sldId="524"/>
            <ac:spMk id="4" creationId="{F3D7B764-E162-42BD-A705-09969F5E9262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F6ED4749-19D8-4E36-90F7-E6B45104401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A48534B-5D3C-4807-A728-1CB2BECA5F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49EE748-B40B-414E-BAA7-F3C486CFB5C1}" type="datetimeFigureOut">
              <a:rPr lang="zh-CN" altLang="en-US" smtClean="0"/>
              <a:pPr/>
              <a:t>2022/6/13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7F99B70-1AD7-4C7C-A906-8B56C25C43B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320F0F0-CF1A-496E-BED7-9E4922DA6A0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418C9F7-038D-4319-89ED-9503354814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93968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7A38425-D63F-4DFC-BD0C-2F1E5D93D1F4}" type="datetimeFigureOut">
              <a:rPr lang="zh-CN" altLang="en-US" smtClean="0"/>
              <a:pPr/>
              <a:t>2022/6/13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DCCD5AF-71CD-4C88-AC55-E7BE057B2D3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8583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0351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Russell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14445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Lauren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52133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114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23445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7666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pa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8" name="图片 7" descr="Massachusetts map.">
            <a:extLst>
              <a:ext uri="{FF2B5EF4-FFF2-40B4-BE49-F238E27FC236}">
                <a16:creationId xmlns:a16="http://schemas.microsoft.com/office/drawing/2014/main" id="{550F10F7-8704-4715-B443-EFB6D73BBC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9" name="矩形 8" descr="Colored bl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Graphic bar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A16031F9-E14B-462C-B8F1-B51AFEC42C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06654" y="1958196"/>
            <a:ext cx="6678954" cy="1656272"/>
          </a:xfrm>
          <a:noFill/>
        </p:spPr>
        <p:txBody>
          <a:bodyPr wrap="square" rtlCol="0">
            <a:noAutofit/>
          </a:bodyPr>
          <a:lstStyle>
            <a:lvl1pPr>
              <a:defRPr lang="zh-CN" altLang="en-US" sz="4000" b="0" dirty="0">
                <a:solidFill>
                  <a:schemeClr val="bg1"/>
                </a:solidFill>
                <a:latin typeface="Segoe" panose="020B0503040204020203" pitchFamily="34" charset="0"/>
                <a:ea typeface="+mn-ea"/>
                <a:cs typeface="Segoe" panose="020B0503040204020203" pitchFamily="34" charset="0"/>
              </a:defRPr>
            </a:lvl1pPr>
          </a:lstStyle>
          <a:p>
            <a:pPr marL="0" lvl="0"/>
            <a:r>
              <a:rPr lang="en-US" altLang="zh-CN"/>
              <a:t>Place Main Title Here</a:t>
            </a:r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DDA73CA-A448-4132-A3BC-CF4C9ED91A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17389" y="3650895"/>
            <a:ext cx="6659592" cy="826214"/>
          </a:xfrm>
          <a:noFill/>
        </p:spPr>
        <p:txBody>
          <a:bodyPr wrap="square" rtlCol="0" anchor="t" anchorCtr="0">
            <a:noAutofit/>
          </a:bodyPr>
          <a:lstStyle>
            <a:lvl1pPr marL="0" indent="0">
              <a:buNone/>
              <a:defRPr lang="zh-CN" altLang="en-US" sz="2400" dirty="0">
                <a:solidFill>
                  <a:schemeClr val="bg1"/>
                </a:solidFill>
                <a:latin typeface="Segoe" panose="020B0503040204020203" pitchFamily="34" charset="0"/>
                <a:cs typeface="Segoe" panose="020B0503040204020203" pitchFamily="34" charset="0"/>
              </a:defRPr>
            </a:lvl1pPr>
          </a:lstStyle>
          <a:p>
            <a:pPr marL="0" lvl="0"/>
            <a:r>
              <a:rPr lang="en-US" altLang="zh-CN"/>
              <a:t>Place Subtitle/Host/Date</a:t>
            </a:r>
            <a:r>
              <a:rPr lang="zh-CN" altLang="en-US"/>
              <a:t> </a:t>
            </a:r>
            <a:r>
              <a:rPr lang="en-US" altLang="zh-CN"/>
              <a:t>Here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4078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foot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C8EADF-3157-4C1F-BCC9-7C1CFA7B9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23913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1855884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The 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0" y="824283"/>
            <a:ext cx="12192000" cy="216457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Colored background box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0" y="2961565"/>
            <a:ext cx="12192000" cy="2110056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Straight Connector 4" descr="White graphic line."/>
          <p:cNvCxnSpPr/>
          <p:nvPr userDrawn="1"/>
        </p:nvCxnSpPr>
        <p:spPr>
          <a:xfrm>
            <a:off x="1992573" y="3734373"/>
            <a:ext cx="82432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0405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8" name="图片 7" descr="Massachusetts map.">
            <a:extLst>
              <a:ext uri="{FF2B5EF4-FFF2-40B4-BE49-F238E27FC236}">
                <a16:creationId xmlns:a16="http://schemas.microsoft.com/office/drawing/2014/main" id="{550F10F7-8704-4715-B443-EFB6D73BBC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9" name="矩形 8" descr="Colored bl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Graphic bar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20">
            <a:extLst>
              <a:ext uri="{FF2B5EF4-FFF2-40B4-BE49-F238E27FC236}">
                <a16:creationId xmlns:a16="http://schemas.microsoft.com/office/drawing/2014/main" id="{8E1396B4-19B0-464B-B28D-6834EE0C27C9}"/>
              </a:ext>
            </a:extLst>
          </p:cNvPr>
          <p:cNvSpPr txBox="1"/>
          <p:nvPr userDrawn="1"/>
        </p:nvSpPr>
        <p:spPr>
          <a:xfrm>
            <a:off x="5417537" y="2189724"/>
            <a:ext cx="6672942" cy="20621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Place Your Very Very Very Very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Long Main Title Here</a:t>
            </a:r>
            <a:endParaRPr lang="zh-CN" altLang="en-US" sz="320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12" name="文本框 21">
            <a:extLst>
              <a:ext uri="{FF2B5EF4-FFF2-40B4-BE49-F238E27FC236}">
                <a16:creationId xmlns:a16="http://schemas.microsoft.com/office/drawing/2014/main" id="{A6AA5C36-C54D-41A3-A64E-9114483887CE}"/>
              </a:ext>
            </a:extLst>
          </p:cNvPr>
          <p:cNvSpPr txBox="1"/>
          <p:nvPr userDrawn="1"/>
        </p:nvSpPr>
        <p:spPr>
          <a:xfrm>
            <a:off x="5417537" y="4552460"/>
            <a:ext cx="6672942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>
                <a:solidFill>
                  <a:schemeClr val="accent1">
                    <a:lumMod val="50000"/>
                  </a:schemeClr>
                </a:solidFill>
                <a:latin typeface="Segoe" panose="020B0503040204020203" pitchFamily="34" charset="0"/>
                <a:cs typeface="Segoe" panose="020B0503040204020203" pitchFamily="34" charset="0"/>
              </a:rPr>
              <a:t>Place Subtitle/Host/Date Here</a:t>
            </a:r>
            <a:endParaRPr lang="zh-CN" altLang="en-US" sz="2400">
              <a:solidFill>
                <a:schemeClr val="accent1">
                  <a:lumMod val="50000"/>
                </a:schemeClr>
              </a:solidFill>
              <a:latin typeface="Segoe" panose="020B0503040204020203" pitchFamily="34" charset="0"/>
              <a:cs typeface="Segoe" panose="020B0503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078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t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 descr="Colored background box.">
            <a:extLst>
              <a:ext uri="{FF2B5EF4-FFF2-40B4-BE49-F238E27FC236}">
                <a16:creationId xmlns:a16="http://schemas.microsoft.com/office/drawing/2014/main" id="{70FF4C12-B5A4-42EB-A0E1-FD89DCFAC495}"/>
              </a:ext>
            </a:extLst>
          </p:cNvPr>
          <p:cNvSpPr/>
          <p:nvPr userDrawn="1"/>
        </p:nvSpPr>
        <p:spPr>
          <a:xfrm>
            <a:off x="1" y="-1"/>
            <a:ext cx="2807594" cy="685800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79583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ecti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 descr="Colored background box.">
            <a:extLst>
              <a:ext uri="{FF2B5EF4-FFF2-40B4-BE49-F238E27FC236}">
                <a16:creationId xmlns:a16="http://schemas.microsoft.com/office/drawing/2014/main" id="{70FF4C12-B5A4-42EB-A0E1-FD89DCFAC495}"/>
              </a:ext>
            </a:extLst>
          </p:cNvPr>
          <p:cNvSpPr/>
          <p:nvPr userDrawn="1"/>
        </p:nvSpPr>
        <p:spPr>
          <a:xfrm>
            <a:off x="1" y="1948543"/>
            <a:ext cx="2034861" cy="2002971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1075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-one column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he star in the ESE logo.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o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370972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/>
              <a:t>Click here to edit title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7743" y="1230403"/>
            <a:ext cx="11370972" cy="5049746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3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36600" indent="-2794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51000" indent="-2794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116138" indent="-287338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20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/>
              <a:t>Click here to edit bullet points</a:t>
            </a:r>
            <a:endParaRPr lang="zh-CN" altLang="en-US"/>
          </a:p>
          <a:p>
            <a:pPr lvl="1"/>
            <a:r>
              <a:rPr lang="en-US" altLang="zh-CN"/>
              <a:t>Second level</a:t>
            </a:r>
            <a:endParaRPr lang="zh-CN" altLang="en-US"/>
          </a:p>
          <a:p>
            <a:pPr lvl="2"/>
            <a:r>
              <a:rPr lang="en-US" altLang="zh-CN"/>
              <a:t>Third level</a:t>
            </a:r>
            <a:endParaRPr lang="zh-CN" altLang="en-US"/>
          </a:p>
          <a:p>
            <a:pPr lvl="3"/>
            <a:r>
              <a:rPr lang="en-US" altLang="zh-CN"/>
              <a:t>Fourth level</a:t>
            </a:r>
            <a:endParaRPr lang="zh-CN" altLang="en-US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25037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  <p:sp>
        <p:nvSpPr>
          <p:cNvPr id="10" name="Slide Number Placeholder 11">
            <a:extLst>
              <a:ext uri="{FF2B5EF4-FFF2-40B4-BE49-F238E27FC236}">
                <a16:creationId xmlns:a16="http://schemas.microsoft.com/office/drawing/2014/main" id="{9C1D0482-B19A-495C-B41F-9F3B52B4C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1513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-one column numbering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he star in the ESE logo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370972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/>
              <a:t>Click here to edit title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7743" y="1230403"/>
            <a:ext cx="11370972" cy="5049746"/>
          </a:xfrm>
        </p:spPr>
        <p:txBody>
          <a:bodyPr>
            <a:noAutofit/>
          </a:bodyPr>
          <a:lstStyle>
            <a:lvl1pPr marL="514350" indent="-5143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8526"/>
              </a:buClr>
              <a:buFont typeface="+mj-lt"/>
              <a:buAutoNum type="arabicPeriod"/>
              <a:defRPr sz="3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buClr>
                <a:srgbClr val="E38526"/>
              </a:buClr>
              <a:buFont typeface="Courier New" panose="02070309020205020404" pitchFamily="49" charset="0"/>
              <a:buChar char="o"/>
              <a:defRPr sz="2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Clr>
                <a:srgbClr val="E38526"/>
              </a:buClr>
              <a:buFont typeface="Wingdings" panose="05000000000000000000" pitchFamily="2" charset="2"/>
              <a:buChar char="§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Clr>
                <a:srgbClr val="E38526"/>
              </a:buClr>
              <a:buFont typeface="Wingdings" panose="05000000000000000000" pitchFamily="2" charset="2"/>
              <a:buChar char="Ø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buClr>
                <a:srgbClr val="E38526"/>
              </a:buClr>
              <a:buFont typeface="Wingdings" panose="05000000000000000000" pitchFamily="2" charset="2"/>
              <a:buChar char="v"/>
              <a:defRPr sz="20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/>
              <a:t>Click here to create numbering list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25037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2267926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7" descr="The star in the ESE logo.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4301496-3A04-4B17-9688-6289A84D6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5429" y="218940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/>
              <a:t>Click here to edit bullet points</a:t>
            </a:r>
            <a:endParaRPr lang="zh-CN" altLang="en-US"/>
          </a:p>
          <a:p>
            <a:pPr lvl="1"/>
            <a:r>
              <a:rPr lang="en-US" altLang="zh-CN"/>
              <a:t>Second level</a:t>
            </a:r>
            <a:endParaRPr lang="zh-CN" altLang="en-US"/>
          </a:p>
          <a:p>
            <a:pPr lvl="2"/>
            <a:r>
              <a:rPr lang="en-US" altLang="zh-CN"/>
              <a:t>Third level</a:t>
            </a:r>
            <a:endParaRPr lang="zh-CN" altLang="en-US"/>
          </a:p>
          <a:p>
            <a:pPr lvl="3"/>
            <a:r>
              <a:rPr lang="en-US" altLang="zh-CN"/>
              <a:t>Fourth level</a:t>
            </a:r>
            <a:endParaRPr lang="zh-CN" altLang="en-US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17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5429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here to edit subtitle</a:t>
            </a:r>
            <a:endParaRPr lang="zh-CN" altLang="en-US"/>
          </a:p>
        </p:txBody>
      </p:sp>
      <p:sp>
        <p:nvSpPr>
          <p:cNvPr id="18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313714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here to edit subtitle</a:t>
            </a:r>
            <a:endParaRPr lang="zh-CN" altLang="en-US"/>
          </a:p>
        </p:txBody>
      </p:sp>
      <p:sp>
        <p:nvSpPr>
          <p:cNvPr id="15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433757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/>
              <a:t>Click here to edit title</a:t>
            </a:r>
            <a:endParaRPr lang="zh-CN" altLang="en-US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  <p:sp>
        <p:nvSpPr>
          <p:cNvPr id="14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313713" y="220435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/>
              <a:t>Click here to edit bullet points</a:t>
            </a:r>
            <a:endParaRPr lang="zh-CN" altLang="en-US"/>
          </a:p>
          <a:p>
            <a:pPr lvl="1"/>
            <a:r>
              <a:rPr lang="en-US" altLang="zh-CN"/>
              <a:t>Second level</a:t>
            </a:r>
            <a:endParaRPr lang="zh-CN" altLang="en-US"/>
          </a:p>
          <a:p>
            <a:pPr lvl="2"/>
            <a:r>
              <a:rPr lang="en-US" altLang="zh-CN"/>
              <a:t>Third level</a:t>
            </a:r>
            <a:endParaRPr lang="zh-CN" altLang="en-US"/>
          </a:p>
          <a:p>
            <a:pPr lvl="3"/>
            <a:r>
              <a:rPr lang="en-US" altLang="zh-CN"/>
              <a:t>Fourth level</a:t>
            </a:r>
            <a:endParaRPr lang="zh-CN" altLang="en-US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844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1BACC49-F766-444F-90DC-64E004B0AB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46882"/>
            <a:ext cx="6172200" cy="45141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737304"/>
            <a:ext cx="3932237" cy="313168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here to edit Text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789AAC3-A063-423A-AB89-4EC9283B8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567743" y="357819"/>
            <a:ext cx="11370972" cy="552324"/>
          </a:xfrm>
        </p:spPr>
        <p:txBody>
          <a:bodyPr>
            <a:noAutofit/>
          </a:bodyPr>
          <a:lstStyle>
            <a:lvl1pPr>
              <a:defRPr lang="en-US" sz="3000" kern="1200" baseline="0" dirty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839788" y="1346883"/>
            <a:ext cx="3932237" cy="1255534"/>
          </a:xfrm>
        </p:spPr>
        <p:txBody>
          <a:bodyPr>
            <a:noAutofit/>
          </a:bodyPr>
          <a:lstStyle>
            <a:lvl1pPr marL="0" indent="0">
              <a:buNone/>
              <a:defRPr sz="2800" b="1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here to edit subtitle</a:t>
            </a:r>
            <a:endParaRPr lang="zh-CN" altLang="en-US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2580273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0701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DE727BA8-95B1-42A6-930E-3CA0AEB7270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333112935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think-cell Slide" r:id="rId15" imgW="425" imgH="426" progId="TCLayout.ActiveDocument.1">
                  <p:embed/>
                </p:oleObj>
              </mc:Choice>
              <mc:Fallback>
                <p:oleObj name="think-cell Slide" r:id="rId15" imgW="425" imgH="426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DE727BA8-95B1-42A6-930E-3CA0AEB727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13B8FF0-B949-418A-B884-7856ED3FF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zh-CN"/>
              <a:t>Click here to edit master title</a:t>
            </a:r>
            <a:endParaRPr lang="zh-CN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D3B3FFB-82AC-4EC9-A398-722C2D7E76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altLang="zh-CN"/>
              <a:t>Click here to edit text</a:t>
            </a:r>
            <a:endParaRPr lang="zh-CN" altLang="en-US"/>
          </a:p>
          <a:p>
            <a:pPr lvl="1"/>
            <a:r>
              <a:rPr lang="en-US" altLang="zh-CN"/>
              <a:t>Second level</a:t>
            </a:r>
            <a:endParaRPr lang="zh-CN" altLang="en-US"/>
          </a:p>
          <a:p>
            <a:pPr lvl="2"/>
            <a:r>
              <a:rPr lang="en-US" altLang="zh-CN"/>
              <a:t>Third level</a:t>
            </a:r>
            <a:endParaRPr lang="zh-CN" altLang="en-US"/>
          </a:p>
          <a:p>
            <a:pPr lvl="3"/>
            <a:r>
              <a:rPr lang="en-US" altLang="zh-CN"/>
              <a:t>Forth level</a:t>
            </a:r>
            <a:endParaRPr lang="zh-CN" altLang="en-US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1977E61-00A2-43A0-9328-9D066838A9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668EC-92F0-4572-9577-023BA49E05D2}" type="datetime1">
              <a:rPr lang="en-US" altLang="zh-CN" smtClean="0"/>
              <a:pPr/>
              <a:t>6/13/2022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850DC4-B6F4-4C90-A6C9-8DF7DE7F5E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C65AC83-998D-49FC-8885-4FB383A937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8416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5" r:id="rId3"/>
    <p:sldLayoutId id="2147483661" r:id="rId4"/>
    <p:sldLayoutId id="2147483660" r:id="rId5"/>
    <p:sldLayoutId id="2147483664" r:id="rId6"/>
    <p:sldLayoutId id="2147483652" r:id="rId7"/>
    <p:sldLayoutId id="2147483657" r:id="rId8"/>
    <p:sldLayoutId id="2147483654" r:id="rId9"/>
    <p:sldLayoutId id="2147483663" r:id="rId10"/>
    <p:sldLayoutId id="2147483662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 baseline="0">
          <a:solidFill>
            <a:schemeClr val="tx1"/>
          </a:solidFill>
          <a:latin typeface="Segoe UI Semibold" panose="020B0702040204020203" pitchFamily="34" charset="0"/>
          <a:ea typeface="+mj-ea"/>
          <a:cs typeface="Segoe UI Semibold" panose="020B07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38526"/>
        </a:buClr>
        <a:buFont typeface="Arial" panose="020B0604020202020204" pitchFamily="34" charset="0"/>
        <a:buChar char="•"/>
        <a:defRPr sz="3200" kern="1200" baseline="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736600" indent="-2794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Courier New" panose="02070309020205020404" pitchFamily="49" charset="0"/>
        <a:buChar char="o"/>
        <a:defRPr sz="28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§"/>
        <a:defRPr sz="24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51000" indent="-2794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Ø"/>
        <a:defRPr sz="20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116138" indent="-287338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v"/>
        <a:defRPr sz="20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urldefense.com/v3/__https:/aasacentral.org/toolkit-vaccination/__;!!CUhgQOZqV7M!xl6wy7pheuPXYllitKCPX-lwdlbdEU8NoGnIYf961Tuy8pt7frNsYu7QX0LPi5q5$" TargetMode="External"/><Relationship Id="rId2" Type="http://schemas.openxmlformats.org/officeDocument/2006/relationships/hyperlink" Target="https://urldefense.com/v3/__https:/aasa.org/home/__;!!CUhgQOZqV7M!xl6wy7pheuPXYllitKCPX-lwdlbdEU8NoGnIYf961Tuy8pt7frNsYu7QX6R5IgjD$" TargetMode="Externa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spudelski@aasa.org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oe.mass.edu/covid19/testing/2022-0609faq.docx" TargetMode="Externa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oe.mass.edu/covid19/testing/2022-0609faq.docx" TargetMode="Externa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ms.gov/files/document/over-counter-otc-home-testing-and-clia-applicability.pdf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41332" y="2240782"/>
            <a:ext cx="5577039" cy="2113502"/>
          </a:xfrm>
        </p:spPr>
        <p:txBody>
          <a:bodyPr vert="horz"/>
          <a:lstStyle/>
          <a:p>
            <a:pPr>
              <a:spcAft>
                <a:spcPts val="600"/>
              </a:spcAft>
            </a:pPr>
            <a:br>
              <a:rPr lang="en-US" sz="3200" dirty="0">
                <a:latin typeface="+mj-lt"/>
                <a:cs typeface="Arial"/>
              </a:rPr>
            </a:br>
            <a:br>
              <a:rPr lang="en-US" sz="3200" dirty="0">
                <a:latin typeface="+mj-lt"/>
                <a:cs typeface="Arial"/>
              </a:rPr>
            </a:br>
            <a:br>
              <a:rPr lang="en-US" sz="3200" dirty="0">
                <a:latin typeface="+mj-lt"/>
                <a:cs typeface="Arial"/>
              </a:rPr>
            </a:br>
            <a:br>
              <a:rPr lang="en-US" sz="3200" dirty="0">
                <a:latin typeface="+mj-lt"/>
                <a:cs typeface="Arial"/>
              </a:rPr>
            </a:br>
            <a:r>
              <a:rPr lang="en-US" sz="3600" dirty="0">
                <a:latin typeface="+mj-lt"/>
                <a:cs typeface="Arial"/>
              </a:rPr>
              <a:t>COVID-19 Testing Update:</a:t>
            </a:r>
            <a:br>
              <a:rPr lang="en-US" sz="3600" dirty="0">
                <a:latin typeface="+mj-lt"/>
                <a:cs typeface="Arial"/>
              </a:rPr>
            </a:br>
            <a:br>
              <a:rPr lang="en-US" sz="3600" dirty="0">
                <a:latin typeface="+mj-lt"/>
                <a:cs typeface="Arial"/>
              </a:rPr>
            </a:br>
            <a:r>
              <a:rPr lang="en-US" sz="3200" dirty="0">
                <a:latin typeface="+mj-lt"/>
                <a:cs typeface="Arial"/>
              </a:rPr>
              <a:t>Updates and </a:t>
            </a:r>
            <a:br>
              <a:rPr lang="en-US" sz="3200" dirty="0">
                <a:latin typeface="+mj-lt"/>
                <a:cs typeface="Arial"/>
              </a:rPr>
            </a:br>
            <a:r>
              <a:rPr lang="en-US" sz="3200" dirty="0">
                <a:latin typeface="+mj-lt"/>
                <a:cs typeface="Arial"/>
              </a:rPr>
              <a:t>Frequently Asked Questions </a:t>
            </a:r>
            <a:br>
              <a:rPr lang="en-US" sz="2800" dirty="0">
                <a:latin typeface="+mj-lt"/>
                <a:cs typeface="Arial"/>
              </a:rPr>
            </a:br>
            <a:br>
              <a:rPr lang="en-US" sz="3200" dirty="0">
                <a:latin typeface="+mj-lt"/>
                <a:cs typeface="Arial"/>
              </a:rPr>
            </a:br>
            <a:br>
              <a:rPr lang="en-US" sz="3200" dirty="0">
                <a:latin typeface="+mj-lt"/>
                <a:cs typeface="Arial"/>
              </a:rPr>
            </a:br>
            <a:br>
              <a:rPr lang="en-US" altLang="zh-CN" sz="3600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</a:br>
            <a:endParaRPr lang="en-US" sz="3600" dirty="0">
              <a:latin typeface="+mj-lt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36280" y="4169618"/>
            <a:ext cx="3855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>
                <a:solidFill>
                  <a:schemeClr val="bg1"/>
                </a:solidFill>
              </a:rPr>
              <a:t>June 13, 2022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751686A1-1CA2-4DC8-9CEA-22C62506FE7D}"/>
              </a:ext>
            </a:extLst>
          </p:cNvPr>
          <p:cNvSpPr txBox="1"/>
          <p:nvPr/>
        </p:nvSpPr>
        <p:spPr>
          <a:xfrm>
            <a:off x="559525" y="2460170"/>
            <a:ext cx="10450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03</a:t>
            </a:r>
          </a:p>
        </p:txBody>
      </p:sp>
      <p:sp>
        <p:nvSpPr>
          <p:cNvPr id="3" name="文本框 2" descr="Recap of Pooled Testing Program">
            <a:extLst>
              <a:ext uri="{FF2B5EF4-FFF2-40B4-BE49-F238E27FC236}">
                <a16:creationId xmlns:a16="http://schemas.microsoft.com/office/drawing/2014/main" id="{CD1339F8-8D02-41F1-BC13-8A7F7814425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2257426" y="1943100"/>
            <a:ext cx="9801224" cy="200025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>
            <a:defPPr>
              <a:defRPr lang="zh-CN"/>
            </a:defPPr>
            <a:lvl1pPr>
              <a:defRPr sz="4800">
                <a:solidFill>
                  <a:schemeClr val="bg1"/>
                </a:solidFill>
                <a:latin typeface="Segoe SemiBold" panose="020B0703040204020203" pitchFamily="34" charset="0"/>
                <a:ea typeface="Segoe UI Black" panose="020B0A02040204020203" pitchFamily="34" charset="0"/>
                <a:cs typeface="Segoe SemiBold" panose="020B0703040204020203" pitchFamily="34" charset="0"/>
              </a:defRPr>
            </a:lvl1pPr>
          </a:lstStyle>
          <a:p>
            <a:endParaRPr lang="zh-CN" altLang="en-US" sz="40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AD0AFD2-1B95-417A-8608-AD39EE5AF1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380616" y="2968001"/>
            <a:ext cx="8257032" cy="1325563"/>
          </a:xfrm>
        </p:spPr>
        <p:txBody>
          <a:bodyPr/>
          <a:lstStyle/>
          <a:p>
            <a:br>
              <a:rPr lang="en-US" altLang="zh-CN" sz="400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</a:br>
            <a:br>
              <a:rPr lang="en-US" altLang="zh-CN" sz="400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</a:br>
            <a:r>
              <a:rPr lang="en-US" altLang="zh-CN" sz="400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AASA Toolkit to Help Schools and Districts </a:t>
            </a:r>
            <a:r>
              <a:rPr lang="en-US" altLang="zh-CN" sz="4000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Increase</a:t>
            </a:r>
            <a:r>
              <a:rPr lang="en-US" altLang="zh-CN" sz="400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Vaccination Rates</a:t>
            </a:r>
            <a:br>
              <a:rPr lang="en-US" altLang="zh-CN" sz="400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</a:br>
            <a:br>
              <a:rPr lang="en-US" altLang="zh-CN" sz="400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</a:br>
            <a:br>
              <a:rPr lang="en-US" altLang="zh-CN" sz="400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</a:br>
            <a:br>
              <a:rPr lang="en-US" altLang="zh-CN" sz="400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</a:br>
            <a:endParaRPr lang="en-US" altLang="zh-CN" sz="4000">
              <a:solidFill>
                <a:schemeClr val="accent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9885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7D060-A207-4AC8-BE6D-841FA118A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Addressing Vaccination Rates of U.S. Students: A Toolkit for Educational Leaders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3D58CE-92D9-4183-8803-79EF8A6AFC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sz="2400">
                <a:latin typeface="+mn-lt"/>
              </a:rPr>
              <a:t>On June 9, </a:t>
            </a:r>
            <a:r>
              <a:rPr lang="en-US" sz="2400" i="1">
                <a:latin typeface="+mn-lt"/>
                <a:hlinkClick r:id="rId2"/>
              </a:rPr>
              <a:t>AASA, The School Superintendents’ Association</a:t>
            </a:r>
            <a:r>
              <a:rPr lang="en-US" sz="2400" i="1">
                <a:latin typeface="+mn-lt"/>
              </a:rPr>
              <a:t> </a:t>
            </a:r>
            <a:r>
              <a:rPr lang="en-US" sz="2400">
                <a:latin typeface="+mn-lt"/>
              </a:rPr>
              <a:t>and the Merck Foundation </a:t>
            </a:r>
            <a:r>
              <a:rPr lang="en-US" sz="2400">
                <a:effectLst/>
                <a:latin typeface="+mn-lt"/>
                <a:ea typeface="Calibri" panose="020F0502020204030204" pitchFamily="34" charset="0"/>
              </a:rPr>
              <a:t>released a toolkit designed to help educational leaders address student vaccination rates.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</a:rPr>
              <a:t> </a:t>
            </a:r>
          </a:p>
          <a:p>
            <a:pPr marR="0">
              <a:spcBef>
                <a:spcPts val="1200"/>
              </a:spcBef>
              <a:spcAft>
                <a:spcPts val="0"/>
              </a:spcAft>
            </a:pPr>
            <a:r>
              <a:rPr lang="en-US" sz="2400" i="1" u="sng">
                <a:solidFill>
                  <a:srgbClr val="0563C1"/>
                </a:solidFill>
                <a:effectLst/>
                <a:latin typeface="+mn-lt"/>
                <a:ea typeface="Calibri" panose="020F0502020204030204" pitchFamily="34" charset="0"/>
                <a:hlinkClick r:id="rId3"/>
              </a:rPr>
              <a:t>Addressing the Decline of Vaccination Rates of U.S. Students: A Toolkit for Educational Leaders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400">
                <a:effectLst/>
                <a:latin typeface="+mn-lt"/>
                <a:ea typeface="Calibri" panose="020F0502020204030204" pitchFamily="34" charset="0"/>
              </a:rPr>
              <a:t>provides resources to support administrators and provide direction about how schools, districts and families can address this problem.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>
              <a:effectLst/>
              <a:latin typeface="+mn-lt"/>
              <a:ea typeface="Calibri" panose="020F0502020204030204" pitchFamily="34" charset="0"/>
            </a:endParaRPr>
          </a:p>
          <a:p>
            <a:endParaRPr lang="en-US" sz="2400">
              <a:effectLst/>
              <a:latin typeface="+mn-lt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255B00-51BF-441F-8271-630AA90B8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56591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3B1B8-2A34-4D96-8072-DDA8B8ED8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Toolkit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D00D10-CB4D-4B7C-8664-45078F7764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latin typeface="+mn-lt"/>
                <a:ea typeface="Calibri" panose="020F0502020204030204" pitchFamily="34" charset="0"/>
              </a:rPr>
              <a:t>The toolkit contains a series of modules that can be easily integrated into PD sessions for educational leaders as they facilitate the work of improving vaccination rates in their respective districts. The modules are: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Module 1: Understanding the Implications of Vaccination Declines Resulting from the COVID-19 Pandemic</a:t>
            </a:r>
            <a:endParaRPr lang="en-US" sz="1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Module 2: Strategies for Increasing Staff Understanding of Lower Vaccination Rates and Their Impact on Learning</a:t>
            </a:r>
            <a:endParaRPr lang="en-US" sz="1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Module 3: Addressing the Understanding and Needs of Parents</a:t>
            </a:r>
            <a:endParaRPr lang="en-US" sz="1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Module 4: Building Cross-Institutional Partnerships to Develop and Sustain School- and District-Level Vaccination </a:t>
            </a:r>
            <a:endParaRPr lang="en-US" sz="1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Module 5: Strategies for Engaging Community and District Support to Increase and Sustain Student Vaccination Rates</a:t>
            </a:r>
            <a:endParaRPr lang="en-US" sz="1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Module 6: A Comprehensive Planning Guide to Ensure Vaccination Equity and Student-Family Access to Health Services</a:t>
            </a:r>
            <a:endParaRPr lang="en-US" sz="1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toolkit is available to superintendents, school boards, executive staff, school-based administration and teachers, as well as families and community members. It contains case studies, recommended action steps for building district- or school-based vaccination clinics and resources that integrate into ongoing discussions, professional development and outreach sessions. </a:t>
            </a:r>
          </a:p>
          <a:p>
            <a:pPr marL="0" indent="0">
              <a:spcBef>
                <a:spcPts val="0"/>
              </a:spcBef>
              <a:buNone/>
            </a:pPr>
            <a:endParaRPr lang="en-US" sz="10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For more information, contact Sasha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Pudelski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AASA advocacy director at 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spudelski@aasa.org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9B31C2-C736-444E-9E6E-8265F9DB3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8597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F69EA1-58B4-4443-886E-6075610B84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2</a:t>
            </a:fld>
            <a:endParaRPr lang="zh-CN" alt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3E9537-4F6A-46DB-AD72-657BE96D43D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latin typeface="+mj-lt"/>
                <a:cs typeface="Arial"/>
              </a:rPr>
              <a:t>Today’s Presentation</a:t>
            </a:r>
            <a:endParaRPr lang="en-US" sz="3600"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5CC4292-3CA3-4037-A609-C6A3385B82B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3094" y="1379241"/>
            <a:ext cx="4459009" cy="930041"/>
          </a:xfrm>
          <a:solidFill>
            <a:srgbClr val="D6791C"/>
          </a:solidFill>
        </p:spPr>
        <p:txBody>
          <a:bodyPr/>
          <a:lstStyle/>
          <a:p>
            <a:pPr algn="ctr"/>
            <a:r>
              <a:rPr lang="en-US" sz="2000"/>
              <a:t>Department of Elementary and Secondary Education</a:t>
            </a: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AFC8D810-9E23-48E7-AB20-A1927ACE830B}"/>
              </a:ext>
            </a:extLst>
          </p:cNvPr>
          <p:cNvSpPr txBox="1">
            <a:spLocks/>
          </p:cNvSpPr>
          <p:nvPr/>
        </p:nvSpPr>
        <p:spPr>
          <a:xfrm>
            <a:off x="643093" y="2678165"/>
            <a:ext cx="4459010" cy="37992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kern="1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kern="1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/>
              <a:t>Russell Johnston, </a:t>
            </a:r>
            <a:r>
              <a:rPr lang="en-US" sz="2000" i="1"/>
              <a:t>Deputy Commissioner</a:t>
            </a:r>
            <a:endParaRPr lang="en-US" sz="2000" b="1" i="1"/>
          </a:p>
          <a:p>
            <a:r>
              <a:rPr lang="en-US" sz="2000" b="1"/>
              <a:t>Lauren Woo, </a:t>
            </a:r>
            <a:r>
              <a:rPr lang="en-US" sz="2000" i="1"/>
              <a:t>Strategic Transformation Director</a:t>
            </a:r>
            <a:endParaRPr lang="en-US" sz="2000" b="1" i="1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F60C4F73-E6AA-4767-8E39-1DB9EBEB6A15}"/>
              </a:ext>
            </a:extLst>
          </p:cNvPr>
          <p:cNvSpPr txBox="1">
            <a:spLocks/>
          </p:cNvSpPr>
          <p:nvPr/>
        </p:nvSpPr>
        <p:spPr>
          <a:xfrm>
            <a:off x="6284621" y="1379241"/>
            <a:ext cx="4775889" cy="930039"/>
          </a:xfrm>
          <a:prstGeom prst="rect">
            <a:avLst/>
          </a:prstGeom>
          <a:solidFill>
            <a:srgbClr val="D6791C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8526"/>
              </a:buClr>
              <a:buFont typeface="Arial" panose="020B0604020202020204" pitchFamily="34" charset="0"/>
              <a:buNone/>
              <a:defRPr sz="2800" b="1" kern="1200" baseline="0">
                <a:solidFill>
                  <a:schemeClr val="bg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Courier New" panose="02070309020205020404" pitchFamily="49" charset="0"/>
              <a:buNone/>
              <a:defRPr sz="2000" b="1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Wingdings" panose="05000000000000000000" pitchFamily="2" charset="2"/>
              <a:buNone/>
              <a:defRPr sz="1800" b="1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Wingdings" panose="05000000000000000000" pitchFamily="2" charset="2"/>
              <a:buNone/>
              <a:defRPr sz="1600" b="1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Wingdings" panose="05000000000000000000" pitchFamily="2" charset="2"/>
              <a:buNone/>
              <a:defRPr sz="1600" b="1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>
                <a:latin typeface="Segoe UI Semibold"/>
                <a:cs typeface="Segoe UI Semibold"/>
              </a:rPr>
              <a:t>Executive Office of Health and Human Services</a:t>
            </a:r>
            <a:endParaRPr lang="en-US" sz="2000"/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BB5999E9-A828-49C9-907F-0EA7159F9A74}"/>
              </a:ext>
            </a:extLst>
          </p:cNvPr>
          <p:cNvSpPr txBox="1">
            <a:spLocks/>
          </p:cNvSpPr>
          <p:nvPr/>
        </p:nvSpPr>
        <p:spPr>
          <a:xfrm>
            <a:off x="6284621" y="2640344"/>
            <a:ext cx="4587268" cy="379926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kern="1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kern="1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>
                <a:latin typeface="Segoe UI"/>
                <a:cs typeface="Segoe UI"/>
              </a:rPr>
              <a:t>Jeremiah Hay, </a:t>
            </a:r>
            <a:r>
              <a:rPr lang="en-US" sz="2000" i="1">
                <a:latin typeface="Segoe UI"/>
                <a:cs typeface="Segoe UI"/>
              </a:rPr>
              <a:t>Deputy Chief of Staff</a:t>
            </a:r>
          </a:p>
          <a:p>
            <a:r>
              <a:rPr lang="en-US" sz="2000" b="1">
                <a:latin typeface="Segoe UI"/>
                <a:cs typeface="Segoe UI"/>
              </a:rPr>
              <a:t>Meg McEvoy, </a:t>
            </a:r>
            <a:r>
              <a:rPr lang="en-US" sz="2000" i="1">
                <a:latin typeface="Segoe UI"/>
                <a:cs typeface="Segoe UI"/>
              </a:rPr>
              <a:t>Strategy Manager</a:t>
            </a:r>
            <a:endParaRPr lang="en-US" sz="2000" i="1"/>
          </a:p>
          <a:p>
            <a:pPr marL="0" indent="0">
              <a:buNone/>
            </a:pPr>
            <a:endParaRPr lang="en-US" sz="2000" i="1"/>
          </a:p>
        </p:txBody>
      </p:sp>
    </p:spTree>
    <p:extLst>
      <p:ext uri="{BB962C8B-B14F-4D97-AF65-F5344CB8AC3E}">
        <p14:creationId xmlns:p14="http://schemas.microsoft.com/office/powerpoint/2010/main" val="2072273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B6439-896A-4327-BA37-401DCC59F3A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90620" y="2832511"/>
            <a:ext cx="2526792" cy="1325563"/>
          </a:xfrm>
        </p:spPr>
        <p:txBody>
          <a:bodyPr/>
          <a:lstStyle/>
          <a:p>
            <a:pPr rtl="0" eaLnBrk="1" latinLnBrk="0" hangingPunct="1"/>
            <a:r>
              <a:rPr lang="en-US" sz="3200" kern="1200">
                <a:solidFill>
                  <a:srgbClr val="FFFFFF"/>
                </a:solidFill>
                <a:effectLst/>
                <a:latin typeface="Segoe SemiBold" panose="020B0703040204020203"/>
                <a:ea typeface="Segoe UI Black" panose="020B0A02040204020203" pitchFamily="34" charset="0"/>
                <a:cs typeface="Segoe SemiBold" panose="020B0703040204020203"/>
              </a:rPr>
              <a:t>CONTENTS</a:t>
            </a:r>
            <a:endParaRPr lang="en-US">
              <a:effectLst/>
            </a:endParaRPr>
          </a:p>
        </p:txBody>
      </p:sp>
      <p:grpSp>
        <p:nvGrpSpPr>
          <p:cNvPr id="18" name="Group 17" descr="Recap of Pooled Testing Program"/>
          <p:cNvGrpSpPr/>
          <p:nvPr/>
        </p:nvGrpSpPr>
        <p:grpSpPr>
          <a:xfrm>
            <a:off x="3061062" y="1370577"/>
            <a:ext cx="8839199" cy="2058769"/>
            <a:chOff x="3061064" y="799903"/>
            <a:chExt cx="8839199" cy="2058769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C0795994-20AF-4E22-89F5-60153C5543DF}"/>
                </a:ext>
              </a:extLst>
            </p:cNvPr>
            <p:cNvSpPr/>
            <p:nvPr/>
          </p:nvSpPr>
          <p:spPr>
            <a:xfrm>
              <a:off x="3061064" y="799903"/>
              <a:ext cx="809458" cy="809458"/>
            </a:xfrm>
            <a:prstGeom prst="rect">
              <a:avLst/>
            </a:prstGeom>
            <a:solidFill>
              <a:srgbClr val="D679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>
                  <a:latin typeface="+mj-lt"/>
                  <a:cs typeface="Segoe SemiBold" panose="020B0703040204020203" pitchFamily="34" charset="0"/>
                </a:rPr>
                <a:t>01</a:t>
              </a:r>
              <a:endParaRPr lang="zh-CN" altLang="en-US" sz="3200">
                <a:latin typeface="+mj-lt"/>
                <a:cs typeface="Segoe SemiBold" panose="020B0703040204020203" pitchFamily="34" charset="0"/>
              </a:endParaRP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73115394-DBAC-4972-899F-89A1E17FA883}"/>
                </a:ext>
              </a:extLst>
            </p:cNvPr>
            <p:cNvSpPr txBox="1"/>
            <p:nvPr/>
          </p:nvSpPr>
          <p:spPr>
            <a:xfrm>
              <a:off x="3918853" y="2049214"/>
              <a:ext cx="7981410" cy="80945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ctr" anchorCtr="0">
              <a:noAutofit/>
            </a:bodyPr>
            <a:lstStyle>
              <a:defPPr>
                <a:defRPr lang="zh-CN"/>
              </a:defPPr>
              <a:lvl1pPr>
                <a:defRPr sz="4800">
                  <a:solidFill>
                    <a:schemeClr val="bg1"/>
                  </a:solidFill>
                  <a:latin typeface="Segoe SemiBold" panose="020B0703040204020203" pitchFamily="34" charset="0"/>
                  <a:ea typeface="Segoe UI Black" panose="020B0A02040204020203" pitchFamily="34" charset="0"/>
                  <a:cs typeface="Segoe SemiBold" panose="020B0703040204020203" pitchFamily="34" charset="0"/>
                </a:defRPr>
              </a:lvl1pPr>
            </a:lstStyle>
            <a:p>
              <a:r>
                <a:rPr lang="en-US" altLang="zh-CN" sz="3200">
                  <a:solidFill>
                    <a:schemeClr val="accent1">
                      <a:lumMod val="50000"/>
                    </a:schemeClr>
                  </a:solidFill>
                  <a:latin typeface="+mj-lt"/>
                  <a:cs typeface="Arial"/>
                </a:rPr>
                <a:t>New FAQ Document</a:t>
              </a:r>
              <a:endParaRPr lang="zh-CN" altLang="en-US" sz="3200">
                <a:solidFill>
                  <a:schemeClr val="accent1">
                    <a:lumMod val="50000"/>
                  </a:schemeClr>
                </a:solidFill>
                <a:latin typeface="+mj-lt"/>
                <a:cs typeface="Arial"/>
              </a:endParaRPr>
            </a:p>
          </p:txBody>
        </p:sp>
      </p:grpSp>
      <p:grpSp>
        <p:nvGrpSpPr>
          <p:cNvPr id="21" name="Group 20" descr="District Responsibilities"/>
          <p:cNvGrpSpPr/>
          <p:nvPr/>
        </p:nvGrpSpPr>
        <p:grpSpPr>
          <a:xfrm>
            <a:off x="3061061" y="3824273"/>
            <a:ext cx="8839200" cy="809459"/>
            <a:chOff x="3061063" y="1873080"/>
            <a:chExt cx="8839200" cy="809459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8F780B69-F97B-4D0D-8F5F-78444E7DF0F0}"/>
                </a:ext>
              </a:extLst>
            </p:cNvPr>
            <p:cNvSpPr/>
            <p:nvPr/>
          </p:nvSpPr>
          <p:spPr>
            <a:xfrm>
              <a:off x="3061063" y="1873080"/>
              <a:ext cx="809459" cy="809459"/>
            </a:xfrm>
            <a:prstGeom prst="rect">
              <a:avLst/>
            </a:prstGeom>
            <a:solidFill>
              <a:srgbClr val="D679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>
                  <a:latin typeface="+mj-lt"/>
                  <a:cs typeface="Segoe SemiBold" panose="020B0703040204020203" pitchFamily="34" charset="0"/>
                </a:rPr>
                <a:t>03</a:t>
              </a:r>
              <a:endParaRPr lang="zh-CN" altLang="en-US" sz="3200">
                <a:latin typeface="+mj-lt"/>
                <a:cs typeface="Segoe SemiBold" panose="020B0703040204020203" pitchFamily="34" charset="0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EBB88417-3982-47EE-8B46-D25117B6C604}"/>
                </a:ext>
              </a:extLst>
            </p:cNvPr>
            <p:cNvSpPr txBox="1"/>
            <p:nvPr/>
          </p:nvSpPr>
          <p:spPr>
            <a:xfrm>
              <a:off x="3918853" y="1873080"/>
              <a:ext cx="7981410" cy="809459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>
              <a:defPPr>
                <a:defRPr lang="zh-CN"/>
              </a:defPPr>
              <a:lvl1pPr>
                <a:defRPr sz="4800">
                  <a:solidFill>
                    <a:schemeClr val="bg1"/>
                  </a:solidFill>
                  <a:latin typeface="Segoe SemiBold" panose="020B0703040204020203" pitchFamily="34" charset="0"/>
                  <a:ea typeface="Segoe UI Black" panose="020B0A02040204020203" pitchFamily="34" charset="0"/>
                  <a:cs typeface="Segoe SemiBold" panose="020B0703040204020203" pitchFamily="34" charset="0"/>
                </a:defRPr>
              </a:lvl1pPr>
            </a:lstStyle>
            <a:p>
              <a:r>
                <a:rPr lang="en-US" altLang="zh-CN" sz="3200" dirty="0">
                  <a:solidFill>
                    <a:schemeClr val="accent1">
                      <a:lumMod val="50000"/>
                    </a:schemeClr>
                  </a:solidFill>
                  <a:latin typeface="+mj-lt"/>
                  <a:cs typeface="Arial" panose="020B0604020202020204" pitchFamily="34" charset="0"/>
                </a:rPr>
                <a:t>Toolkit to Help Schools and Districts Increase Vaccination Rates</a:t>
              </a:r>
            </a:p>
          </p:txBody>
        </p:sp>
      </p:grpSp>
      <p:sp>
        <p:nvSpPr>
          <p:cNvPr id="13" name="矩形 7">
            <a:extLst>
              <a:ext uri="{FF2B5EF4-FFF2-40B4-BE49-F238E27FC236}">
                <a16:creationId xmlns:a16="http://schemas.microsoft.com/office/drawing/2014/main" id="{78100357-6D62-4EA8-9540-D45BE9FE7C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61062" y="2629936"/>
            <a:ext cx="809458" cy="809458"/>
          </a:xfrm>
          <a:prstGeom prst="rect">
            <a:avLst/>
          </a:prstGeom>
          <a:solidFill>
            <a:srgbClr val="D679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>
                <a:latin typeface="+mj-lt"/>
                <a:cs typeface="Segoe SemiBold" panose="020B0703040204020203" pitchFamily="34" charset="0"/>
              </a:rPr>
              <a:t>02</a:t>
            </a:r>
            <a:endParaRPr lang="zh-CN" altLang="en-US" sz="3200">
              <a:latin typeface="+mj-lt"/>
              <a:cs typeface="Segoe SemiBold" panose="020B0703040204020203" pitchFamily="34" charset="0"/>
            </a:endParaRPr>
          </a:p>
        </p:txBody>
      </p:sp>
      <p:sp>
        <p:nvSpPr>
          <p:cNvPr id="26" name="文本框 8">
            <a:extLst>
              <a:ext uri="{FF2B5EF4-FFF2-40B4-BE49-F238E27FC236}">
                <a16:creationId xmlns:a16="http://schemas.microsoft.com/office/drawing/2014/main" id="{CCFED3AA-BF2B-435B-B95C-873C1C5C89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918851" y="1403103"/>
            <a:ext cx="7981410" cy="809458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noAutofit/>
          </a:bodyPr>
          <a:lstStyle>
            <a:defPPr>
              <a:defRPr lang="zh-CN"/>
            </a:defPPr>
            <a:lvl1pPr>
              <a:defRPr sz="4800">
                <a:solidFill>
                  <a:schemeClr val="bg1"/>
                </a:solidFill>
                <a:latin typeface="Segoe SemiBold" panose="020B0703040204020203" pitchFamily="34" charset="0"/>
                <a:ea typeface="Segoe UI Black" panose="020B0A02040204020203" pitchFamily="34" charset="0"/>
                <a:cs typeface="Segoe SemiBold" panose="020B0703040204020203" pitchFamily="34" charset="0"/>
              </a:defRPr>
            </a:lvl1pPr>
          </a:lstStyle>
          <a:p>
            <a:r>
              <a:rPr lang="en-US" altLang="zh-CN" sz="3200">
                <a:solidFill>
                  <a:schemeClr val="accent1">
                    <a:lumMod val="50000"/>
                  </a:schemeClr>
                </a:solidFill>
                <a:latin typeface="+mj-lt"/>
                <a:cs typeface="Arial"/>
              </a:rPr>
              <a:t>Updated COVID Testing Data</a:t>
            </a:r>
            <a:endParaRPr lang="zh-CN" altLang="en-US" sz="3200">
              <a:solidFill>
                <a:schemeClr val="accent1">
                  <a:lumMod val="50000"/>
                </a:schemeClr>
              </a:solidFill>
              <a:latin typeface="+mj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76713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751686A1-1CA2-4DC8-9CEA-22C62506FE7D}"/>
              </a:ext>
            </a:extLst>
          </p:cNvPr>
          <p:cNvSpPr txBox="1"/>
          <p:nvPr/>
        </p:nvSpPr>
        <p:spPr>
          <a:xfrm>
            <a:off x="559525" y="2460170"/>
            <a:ext cx="10450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01</a:t>
            </a:r>
            <a:endParaRPr lang="zh-CN" altLang="en-US" sz="600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AD0AFD2-1B95-417A-8608-AD39EE5AF1E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390776" y="2329211"/>
            <a:ext cx="8257032" cy="1325563"/>
          </a:xfrm>
        </p:spPr>
        <p:txBody>
          <a:bodyPr/>
          <a:lstStyle/>
          <a:p>
            <a:r>
              <a:rPr lang="en-US" altLang="zh-CN" sz="4000">
                <a:solidFill>
                  <a:schemeClr val="accent1">
                    <a:lumMod val="50000"/>
                  </a:schemeClr>
                </a:solidFill>
                <a:latin typeface="+mj-lt"/>
                <a:cs typeface="Arial"/>
              </a:rPr>
              <a:t>Updated COVID Testing Data</a:t>
            </a:r>
            <a:endParaRPr lang="zh-CN" altLang="en-US" sz="4000">
              <a:solidFill>
                <a:schemeClr val="accent1">
                  <a:lumMod val="50000"/>
                </a:schemeClr>
              </a:solidFill>
              <a:latin typeface="+mj-lt"/>
              <a:cs typeface="Arial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D1339F8-8D02-41F1-BC13-8A7F78144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257426" y="1943100"/>
            <a:ext cx="9801224" cy="200025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>
            <a:defPPr>
              <a:defRPr lang="zh-CN"/>
            </a:defPPr>
            <a:lvl1pPr>
              <a:defRPr sz="4800">
                <a:solidFill>
                  <a:schemeClr val="bg1"/>
                </a:solidFill>
                <a:latin typeface="Segoe SemiBold" panose="020B0703040204020203" pitchFamily="34" charset="0"/>
                <a:ea typeface="Segoe UI Black" panose="020B0A02040204020203" pitchFamily="34" charset="0"/>
                <a:cs typeface="Segoe SemiBold" panose="020B0703040204020203" pitchFamily="34" charset="0"/>
              </a:defRPr>
            </a:lvl1pPr>
          </a:lstStyle>
          <a:p>
            <a:endParaRPr lang="zh-CN" altLang="en-US" sz="400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458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F219BD-0990-4AB9-BB58-EC4C7B7A9E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FF27229C-EC7B-4063-A33B-28A5E87E32ED}" type="slidenum">
              <a:rPr lang="en-US" altLang="zh-CN" smtClean="0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</a:pPr>
              <a:t>5</a:t>
            </a:fld>
            <a:endParaRPr lang="en-US" altLang="zh-CN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E74FFC-891A-48B5-845A-0E8ED612CCB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COVID-19 Testing data</a:t>
            </a:r>
          </a:p>
        </p:txBody>
      </p:sp>
      <p:pic>
        <p:nvPicPr>
          <p:cNvPr id="7" name="Picture 6" descr="Table showing number of schools doing different kinds of COVID testing from May 30 through June 5 and from August 30 through June 5. 1,522 schools did at least one form of testing last week, and 2,311 have done so since August 30.">
            <a:extLst>
              <a:ext uri="{FF2B5EF4-FFF2-40B4-BE49-F238E27FC236}">
                <a16:creationId xmlns:a16="http://schemas.microsoft.com/office/drawing/2014/main" id="{3CE08643-861E-436A-B5D2-C1BFA6DE97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900" y="260724"/>
            <a:ext cx="9411528" cy="5835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217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751686A1-1CA2-4DC8-9CEA-22C62506FE7D}"/>
              </a:ext>
            </a:extLst>
          </p:cNvPr>
          <p:cNvSpPr txBox="1"/>
          <p:nvPr/>
        </p:nvSpPr>
        <p:spPr>
          <a:xfrm>
            <a:off x="559525" y="2460170"/>
            <a:ext cx="10450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02</a:t>
            </a:r>
            <a:endParaRPr lang="zh-CN" altLang="en-US" sz="600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AD0AFD2-1B95-417A-8608-AD39EE5AF1E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390776" y="2329211"/>
            <a:ext cx="8257032" cy="1325563"/>
          </a:xfrm>
        </p:spPr>
        <p:txBody>
          <a:bodyPr/>
          <a:lstStyle/>
          <a:p>
            <a:r>
              <a:rPr lang="en-US" altLang="zh-CN" sz="4000">
                <a:solidFill>
                  <a:schemeClr val="accent1">
                    <a:lumMod val="50000"/>
                  </a:schemeClr>
                </a:solidFill>
                <a:latin typeface="+mj-lt"/>
                <a:cs typeface="Arial"/>
              </a:rPr>
              <a:t>New FAQ Document </a:t>
            </a:r>
            <a:br>
              <a:rPr lang="en-US" altLang="zh-CN" sz="4000">
                <a:solidFill>
                  <a:schemeClr val="accent1">
                    <a:lumMod val="50000"/>
                  </a:schemeClr>
                </a:solidFill>
                <a:latin typeface="+mj-lt"/>
                <a:cs typeface="Arial"/>
              </a:rPr>
            </a:br>
            <a:r>
              <a:rPr lang="en-US" altLang="zh-CN" sz="4000">
                <a:solidFill>
                  <a:schemeClr val="accent1">
                    <a:lumMod val="50000"/>
                  </a:schemeClr>
                </a:solidFill>
                <a:latin typeface="+mj-lt"/>
                <a:cs typeface="Arial"/>
              </a:rPr>
              <a:t>(Released June 9, 2022)</a:t>
            </a:r>
            <a:endParaRPr lang="zh-CN" altLang="en-US" sz="4000">
              <a:solidFill>
                <a:schemeClr val="accent1">
                  <a:lumMod val="50000"/>
                </a:schemeClr>
              </a:solidFill>
              <a:latin typeface="+mj-lt"/>
              <a:cs typeface="Arial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D1339F8-8D02-41F1-BC13-8A7F78144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257426" y="1943100"/>
            <a:ext cx="9801224" cy="200025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>
            <a:defPPr>
              <a:defRPr lang="zh-CN"/>
            </a:defPPr>
            <a:lvl1pPr>
              <a:defRPr sz="4800">
                <a:solidFill>
                  <a:schemeClr val="bg1"/>
                </a:solidFill>
                <a:latin typeface="Segoe SemiBold" panose="020B0703040204020203" pitchFamily="34" charset="0"/>
                <a:ea typeface="Segoe UI Black" panose="020B0A02040204020203" pitchFamily="34" charset="0"/>
                <a:cs typeface="Segoe SemiBold" panose="020B0703040204020203" pitchFamily="34" charset="0"/>
              </a:defRPr>
            </a:lvl1pPr>
          </a:lstStyle>
          <a:p>
            <a:endParaRPr lang="zh-CN" altLang="en-US" sz="400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330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E8458-9F22-46C3-860A-EEAD97F5F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Reminders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89033B-D981-4CEA-9F51-0783045DC9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The </a:t>
            </a:r>
            <a:r>
              <a:rPr lang="en-US">
                <a:hlinkClick r:id="rId2"/>
              </a:rPr>
              <a:t>June 9 FAQ document</a:t>
            </a:r>
            <a:r>
              <a:rPr lang="en-US"/>
              <a:t> includes reminders of previously released information, including:</a:t>
            </a:r>
          </a:p>
          <a:p>
            <a:pPr lvl="1"/>
            <a:r>
              <a:rPr lang="en-US"/>
              <a:t>The type of testing that will be offered to </a:t>
            </a:r>
            <a:r>
              <a:rPr lang="en-US" b="1"/>
              <a:t>school-based summer programs </a:t>
            </a:r>
            <a:r>
              <a:rPr lang="en-US"/>
              <a:t>during Summer 2022</a:t>
            </a:r>
          </a:p>
          <a:p>
            <a:pPr lvl="1"/>
            <a:r>
              <a:rPr lang="en-US"/>
              <a:t>Required consents for Summer 2022</a:t>
            </a:r>
          </a:p>
          <a:p>
            <a:pPr lvl="1"/>
            <a:r>
              <a:rPr lang="en-US"/>
              <a:t>How to obtain a summary of all individuals that consented to your testing program for 2021-2022</a:t>
            </a:r>
          </a:p>
          <a:p>
            <a:pPr lvl="1"/>
            <a:r>
              <a:rPr lang="en-US"/>
              <a:t>Handling “expiring” BinaxNOW and </a:t>
            </a:r>
            <a:r>
              <a:rPr lang="en-US" err="1"/>
              <a:t>iHealth</a:t>
            </a:r>
            <a:r>
              <a:rPr lang="en-US"/>
              <a:t> tests</a:t>
            </a:r>
          </a:p>
          <a:p>
            <a:pPr lvl="2"/>
            <a:r>
              <a:rPr lang="en-US"/>
              <a:t>Extended expiration dates and how to dispose of expired tests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2"/>
            <a:endParaRPr lang="en-US"/>
          </a:p>
          <a:p>
            <a:pPr lvl="1"/>
            <a:endParaRPr lang="en-US"/>
          </a:p>
          <a:p>
            <a:pPr marL="0" indent="0">
              <a:buNone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89700B-94C4-46AA-B00E-4E6F63909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4003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F7D87-D25A-4FCD-8021-F6288B83B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743" y="299199"/>
            <a:ext cx="11370972" cy="679905"/>
          </a:xfrm>
        </p:spPr>
        <p:txBody>
          <a:bodyPr/>
          <a:lstStyle/>
          <a:p>
            <a:r>
              <a:rPr lang="en-US"/>
              <a:t>What’s New in the FAQ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CF4020-C90D-424B-B464-09723001E5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The </a:t>
            </a:r>
            <a:r>
              <a:rPr lang="en-US">
                <a:hlinkClick r:id="rId2"/>
              </a:rPr>
              <a:t>June 9 FAQ document</a:t>
            </a:r>
            <a:r>
              <a:rPr lang="en-US"/>
              <a:t> also includes information on:</a:t>
            </a:r>
          </a:p>
          <a:p>
            <a:pPr lvl="1"/>
            <a:r>
              <a:rPr lang="en-US" dirty="0"/>
              <a:t>Requirements to run symptomatic testing in summer 2022 will be covered by the state.</a:t>
            </a:r>
            <a:endParaRPr lang="en-US" sz="2000" dirty="0"/>
          </a:p>
          <a:p>
            <a:pPr lvl="1"/>
            <a:r>
              <a:rPr lang="en-US" sz="2800"/>
              <a:t>Requirements to run testing programs in </a:t>
            </a:r>
            <a:r>
              <a:rPr lang="en-US" sz="2800" dirty="0"/>
              <a:t>fall </a:t>
            </a:r>
            <a:r>
              <a:rPr lang="en-US" sz="2800"/>
              <a:t>2022 and beyond</a:t>
            </a:r>
            <a:r>
              <a:rPr lang="en-US" sz="2800" dirty="0"/>
              <a:t> will need to be met by districts, if necessary.</a:t>
            </a:r>
          </a:p>
          <a:p>
            <a:pPr marL="1497013" lvl="4" indent="-457200">
              <a:buFont typeface="Wingdings" panose="05000000000000000000" pitchFamily="2" charset="2"/>
              <a:buChar char="Ø"/>
            </a:pPr>
            <a:r>
              <a:rPr lang="en-US" sz="2400"/>
              <a:t>Instructions on filling out new CLIA applications if needed</a:t>
            </a:r>
          </a:p>
          <a:p>
            <a:pPr marL="1497013" lvl="4" indent="-457200">
              <a:buFont typeface="Wingdings" panose="05000000000000000000" pitchFamily="2" charset="2"/>
              <a:buChar char="Ø"/>
            </a:pPr>
            <a:r>
              <a:rPr lang="en-US" sz="2400"/>
              <a:t>Model Provider’s Order</a:t>
            </a:r>
          </a:p>
          <a:p>
            <a:pPr marL="1497013" lvl="4" indent="-457200">
              <a:buFont typeface="Wingdings" panose="05000000000000000000" pitchFamily="2" charset="2"/>
              <a:buChar char="Ø"/>
            </a:pPr>
            <a:r>
              <a:rPr lang="en-US" sz="2400"/>
              <a:t>Reporting positive results</a:t>
            </a:r>
            <a:r>
              <a:rPr lang="en-US" sz="2400" dirty="0"/>
              <a:t> registered at school</a:t>
            </a:r>
            <a:endParaRPr lang="en-US" sz="2400"/>
          </a:p>
          <a:p>
            <a:pPr marL="1497013" lvl="4" indent="-457200">
              <a:buFont typeface="Wingdings" panose="05000000000000000000" pitchFamily="2" charset="2"/>
              <a:buChar char="Ø"/>
            </a:pPr>
            <a:r>
              <a:rPr lang="en-US" sz="2400"/>
              <a:t>Recommended elements of a consent form</a:t>
            </a:r>
          </a:p>
          <a:p>
            <a:pPr marL="914400" lvl="2" indent="0">
              <a:buNone/>
            </a:pPr>
            <a:r>
              <a:rPr lang="en-US" sz="2400"/>
              <a:t> </a:t>
            </a:r>
            <a:endParaRPr lang="en-US" sz="2800"/>
          </a:p>
          <a:p>
            <a:pPr marL="914400" lvl="2" indent="0">
              <a:buNone/>
            </a:pPr>
            <a:endParaRPr lang="en-US"/>
          </a:p>
          <a:p>
            <a:pPr lvl="2"/>
            <a:endParaRPr lang="en-US"/>
          </a:p>
          <a:p>
            <a:endParaRPr lang="en-US"/>
          </a:p>
          <a:p>
            <a:endParaRPr lang="en-US"/>
          </a:p>
          <a:p>
            <a:pPr lvl="1"/>
            <a:endParaRPr lang="en-US"/>
          </a:p>
          <a:p>
            <a:endParaRPr lang="en-US"/>
          </a:p>
          <a:p>
            <a:endParaRPr lang="en-US" sz="2800"/>
          </a:p>
          <a:p>
            <a:endParaRPr lang="en-US" sz="2800"/>
          </a:p>
          <a:p>
            <a:pPr marL="0" indent="0">
              <a:buNone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B06DD5-385A-4F61-B933-7FA01ABA6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81768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162AB-5583-479B-BEFC-35D4304DE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Testing Requirements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5057FFF1-EF84-4A4E-BF06-97CE89446F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3153524"/>
              </p:ext>
            </p:extLst>
          </p:nvPr>
        </p:nvGraphicFramePr>
        <p:xfrm>
          <a:off x="367645" y="1246908"/>
          <a:ext cx="10510888" cy="48070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87044">
                  <a:extLst>
                    <a:ext uri="{9D8B030D-6E8A-4147-A177-3AD203B41FA5}">
                      <a16:colId xmlns:a16="http://schemas.microsoft.com/office/drawing/2014/main" val="3246386108"/>
                    </a:ext>
                  </a:extLst>
                </a:gridCol>
                <a:gridCol w="1731613">
                  <a:extLst>
                    <a:ext uri="{9D8B030D-6E8A-4147-A177-3AD203B41FA5}">
                      <a16:colId xmlns:a16="http://schemas.microsoft.com/office/drawing/2014/main" val="3809882438"/>
                    </a:ext>
                  </a:extLst>
                </a:gridCol>
                <a:gridCol w="2164516">
                  <a:extLst>
                    <a:ext uri="{9D8B030D-6E8A-4147-A177-3AD203B41FA5}">
                      <a16:colId xmlns:a16="http://schemas.microsoft.com/office/drawing/2014/main" val="783063792"/>
                    </a:ext>
                  </a:extLst>
                </a:gridCol>
                <a:gridCol w="1627715">
                  <a:extLst>
                    <a:ext uri="{9D8B030D-6E8A-4147-A177-3AD203B41FA5}">
                      <a16:colId xmlns:a16="http://schemas.microsoft.com/office/drawing/2014/main" val="1375780813"/>
                    </a:ext>
                  </a:extLst>
                </a:gridCol>
              </a:tblGrid>
              <a:tr h="6902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Situation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CLIA Certificate of Waiver Required?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Reporting to DPH Required (</a:t>
                      </a:r>
                      <a:r>
                        <a:rPr lang="en-US" sz="1600" u="sng">
                          <a:effectLst/>
                        </a:rPr>
                        <a:t>Positives Only</a:t>
                      </a:r>
                      <a:r>
                        <a:rPr lang="en-US" sz="1600">
                          <a:effectLst/>
                        </a:rPr>
                        <a:t>)?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Provider’s Order Required?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47849436"/>
                  </a:ext>
                </a:extLst>
              </a:tr>
              <a:tr h="121541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BinaxNOW “Professional” or other official point of care test, any testing reason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Yes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Yes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Yes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1897372"/>
                  </a:ext>
                </a:extLst>
              </a:tr>
              <a:tr h="39123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Self-test sent home, any testing reason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No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No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No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13211738"/>
                  </a:ext>
                </a:extLst>
              </a:tr>
              <a:tr h="121541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Self-test performed and result interpreted at school by the individual being tested, any testing reason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No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No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No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98803364"/>
                  </a:ext>
                </a:extLst>
              </a:tr>
              <a:tr h="121541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Self-test performed or result interpreted by third party (e.g., staff), any testing reason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Yes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Yes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Yes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75046223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D7B764-E162-42BD-A705-09969F5E92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9</a:t>
            </a:fld>
            <a:endParaRPr lang="zh-CN" altLang="en-US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0F5A3AA9-1553-4103-BABC-C6F639A285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645" y="6005089"/>
            <a:ext cx="2066109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en-US" altLang="en-US" sz="9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more information on when CLIA and other requirements apply, please see CMS guidance at </a:t>
            </a:r>
            <a:r>
              <a:rPr kumimoji="0" lang="en-US" altLang="en-US" sz="9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https://www.cms.gov/files/document/over-counter-otc-home-testing-and-clia-applicability.pdf</a:t>
            </a:r>
            <a:r>
              <a:rPr kumimoji="0" lang="en-US" altLang="en-US" sz="9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49231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ESE​​">
  <a:themeElements>
    <a:clrScheme name="ESE color scheme">
      <a:dk1>
        <a:srgbClr val="203B6A"/>
      </a:dk1>
      <a:lt1>
        <a:sysClr val="window" lastClr="FFFFFF"/>
      </a:lt1>
      <a:dk2>
        <a:srgbClr val="203B6A"/>
      </a:dk2>
      <a:lt2>
        <a:srgbClr val="E7E6E6"/>
      </a:lt2>
      <a:accent1>
        <a:srgbClr val="203B6A"/>
      </a:accent1>
      <a:accent2>
        <a:srgbClr val="ED7D31"/>
      </a:accent2>
      <a:accent3>
        <a:srgbClr val="FFC000"/>
      </a:accent3>
      <a:accent4>
        <a:srgbClr val="0563C1"/>
      </a:accent4>
      <a:accent5>
        <a:srgbClr val="00B050"/>
      </a:accent5>
      <a:accent6>
        <a:srgbClr val="FFFF00"/>
      </a:accent6>
      <a:hlink>
        <a:srgbClr val="0563C1"/>
      </a:hlink>
      <a:folHlink>
        <a:srgbClr val="954F72"/>
      </a:folHlink>
    </a:clrScheme>
    <a:fontScheme name="ESE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DropOffZoneRoutingForm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ti_RoutingExistingProperties xmlns="0a4e05da-b9bc-4326-ad73-01ef31b95567" xsi:nil="true"/>
    <_dlc_DocIdPersistId xmlns="733efe1c-5bbe-4968-87dc-d400e65c879f">true</_dlc_DocIdPersistId>
    <_dlc_DocId xmlns="733efe1c-5bbe-4968-87dc-d400e65c879f">DESE-231-76571</_dlc_DocId>
    <_dlc_DocIdUrl xmlns="733efe1c-5bbe-4968-87dc-d400e65c879f">
      <Url>https://sharepoint.doemass.org/ese/webteam/cps/_layouts/DocIdRedir.aspx?ID=DESE-231-76571</Url>
      <Description>DESE-231-76571</Description>
    </_dlc_DocIdUrl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24261BFE874874F899C38CF9C771BFF" ma:contentTypeVersion="7" ma:contentTypeDescription="Create a new document." ma:contentTypeScope="" ma:versionID="1a175f6fd76af162c8631baf02b0c7de">
  <xsd:schema xmlns:xsd="http://www.w3.org/2001/XMLSchema" xmlns:xs="http://www.w3.org/2001/XMLSchema" xmlns:p="http://schemas.microsoft.com/office/2006/metadata/properties" xmlns:ns2="0a4e05da-b9bc-4326-ad73-01ef31b95567" xmlns:ns3="733efe1c-5bbe-4968-87dc-d400e65c879f" targetNamespace="http://schemas.microsoft.com/office/2006/metadata/properties" ma:root="true" ma:fieldsID="18e3a758e1be3a571da4157f53c3d381" ns2:_="" ns3:_="">
    <xsd:import namespace="0a4e05da-b9bc-4326-ad73-01ef31b95567"/>
    <xsd:import namespace="733efe1c-5bbe-4968-87dc-d400e65c879f"/>
    <xsd:element name="properties">
      <xsd:complexType>
        <xsd:sequence>
          <xsd:element name="documentManagement">
            <xsd:complexType>
              <xsd:all>
                <xsd:element ref="ns2:_vti_RoutingExistingProperties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4e05da-b9bc-4326-ad73-01ef31b95567" elementFormDefault="qualified">
    <xsd:import namespace="http://schemas.microsoft.com/office/2006/documentManagement/types"/>
    <xsd:import namespace="http://schemas.microsoft.com/office/infopath/2007/PartnerControls"/>
    <xsd:element name="_vti_RoutingExistingProperties" ma:index="8" nillable="true" ma:displayName="Original Properties" ma:description="" ma:hidden="true" ma:internalName="_vti_RoutingExistingProperties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3efe1c-5bbe-4968-87dc-d400e65c879f" elementFormDefault="qualified">
    <xsd:import namespace="http://schemas.microsoft.com/office/2006/documentManagement/types"/>
    <xsd:import namespace="http://schemas.microsoft.com/office/infopath/2007/PartnerControls"/>
    <xsd:element name="_dlc_DocId" ma:index="9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10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37E2849-135A-4223-95D9-54FD982AFE6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90237B6-0C05-463C-9E8B-BA5823F40B9A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terms/"/>
    <ds:schemaRef ds:uri="733efe1c-5bbe-4968-87dc-d400e65c879f"/>
    <ds:schemaRef ds:uri="0a4e05da-b9bc-4326-ad73-01ef31b95567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E878065-3602-4035-A1B5-FCF62F090F37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1B825025-BDDA-40A6-97D8-0999E78A45AB}">
  <ds:schemaRefs>
    <ds:schemaRef ds:uri="0a4e05da-b9bc-4326-ad73-01ef31b95567"/>
    <ds:schemaRef ds:uri="733efe1c-5bbe-4968-87dc-d400e65c879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682</Words>
  <Application>Microsoft Office PowerPoint</Application>
  <PresentationFormat>Widescreen</PresentationFormat>
  <Paragraphs>104</Paragraphs>
  <Slides>12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等线</vt:lpstr>
      <vt:lpstr>Arial</vt:lpstr>
      <vt:lpstr>Calibri</vt:lpstr>
      <vt:lpstr>Courier New</vt:lpstr>
      <vt:lpstr>Segoe</vt:lpstr>
      <vt:lpstr>Segoe SemiBold</vt:lpstr>
      <vt:lpstr>Segoe UI</vt:lpstr>
      <vt:lpstr>Segoe UI Semibold</vt:lpstr>
      <vt:lpstr>Symbol</vt:lpstr>
      <vt:lpstr>Wingdings</vt:lpstr>
      <vt:lpstr>ESE​​</vt:lpstr>
      <vt:lpstr>think-cell Slide</vt:lpstr>
      <vt:lpstr>    COVID-19 Testing Update:  Updates and  Frequently Asked Questions     </vt:lpstr>
      <vt:lpstr>Today’s Presentation</vt:lpstr>
      <vt:lpstr>CONTENTS</vt:lpstr>
      <vt:lpstr>Updated COVID Testing Data</vt:lpstr>
      <vt:lpstr>COVID-19 Testing data</vt:lpstr>
      <vt:lpstr>New FAQ Document  (Released June 9, 2022)</vt:lpstr>
      <vt:lpstr>Reminders</vt:lpstr>
      <vt:lpstr>What’s New in the FAQ</vt:lpstr>
      <vt:lpstr>Testing Requirements</vt:lpstr>
      <vt:lpstr>  AASA Toolkit to Help Schools and Districts Increase Vaccination Rates    </vt:lpstr>
      <vt:lpstr>Addressing Vaccination Rates of U.S. Students: A Toolkit for Educational Leaders </vt:lpstr>
      <vt:lpstr>The Toolkit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COVID-19 Testing Update Webinar Slides, June 13, 2022</dc:title>
  <dc:creator>DESE</dc:creator>
  <cp:lastModifiedBy>Zou, Dong (EOE)</cp:lastModifiedBy>
  <cp:revision>3</cp:revision>
  <dcterms:created xsi:type="dcterms:W3CDTF">2020-08-17T18:45:14Z</dcterms:created>
  <dcterms:modified xsi:type="dcterms:W3CDTF">2022-06-13T19:58:31Z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tadate">
    <vt:lpwstr>Jun 13 2022</vt:lpwstr>
  </property>
</Properties>
</file>