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9601200" cy="7315200"/>
  <p:notesSz cx="6858000" cy="9144000"/>
  <p:custDataLst>
    <p:tags r:id="rId5"/>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8LSFuAFT5e3GIgGxPMfspkdl+4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bitha Ham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395" autoAdjust="0"/>
  </p:normalViewPr>
  <p:slideViewPr>
    <p:cSldViewPr snapToGrid="0">
      <p:cViewPr varScale="1">
        <p:scale>
          <a:sx n="65" d="100"/>
          <a:sy n="65" d="100"/>
        </p:scale>
        <p:origin x="288"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tags" Target="tags/tag1.xml"/><Relationship Id="rId10"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1177925" y="685800"/>
            <a:ext cx="45021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720090" y="1197187"/>
            <a:ext cx="8161020" cy="2546773"/>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300"/>
              <a:buFont typeface="Calibri"/>
              <a:buNone/>
              <a:defRPr sz="63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200150" y="3842174"/>
            <a:ext cx="7200900" cy="176614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50"/>
              </a:spcBef>
              <a:spcAft>
                <a:spcPts val="0"/>
              </a:spcAft>
              <a:buClr>
                <a:schemeClr val="dk1"/>
              </a:buClr>
              <a:buSzPts val="2520"/>
              <a:buNone/>
              <a:defRPr sz="2520"/>
            </a:lvl1pPr>
            <a:lvl2pPr lvl="1" algn="ctr">
              <a:lnSpc>
                <a:spcPct val="90000"/>
              </a:lnSpc>
              <a:spcBef>
                <a:spcPts val="525"/>
              </a:spcBef>
              <a:spcAft>
                <a:spcPts val="0"/>
              </a:spcAft>
              <a:buClr>
                <a:schemeClr val="dk1"/>
              </a:buClr>
              <a:buSzPts val="2100"/>
              <a:buNone/>
              <a:defRPr sz="2100"/>
            </a:lvl2pPr>
            <a:lvl3pPr lvl="2" algn="ctr">
              <a:lnSpc>
                <a:spcPct val="90000"/>
              </a:lnSpc>
              <a:spcBef>
                <a:spcPts val="525"/>
              </a:spcBef>
              <a:spcAft>
                <a:spcPts val="0"/>
              </a:spcAft>
              <a:buClr>
                <a:schemeClr val="dk1"/>
              </a:buClr>
              <a:buSzPts val="1890"/>
              <a:buNone/>
              <a:defRPr sz="1890"/>
            </a:lvl3pPr>
            <a:lvl4pPr lvl="3" algn="ctr">
              <a:lnSpc>
                <a:spcPct val="90000"/>
              </a:lnSpc>
              <a:spcBef>
                <a:spcPts val="525"/>
              </a:spcBef>
              <a:spcAft>
                <a:spcPts val="0"/>
              </a:spcAft>
              <a:buClr>
                <a:schemeClr val="dk1"/>
              </a:buClr>
              <a:buSzPts val="1680"/>
              <a:buNone/>
              <a:defRPr sz="1679"/>
            </a:lvl4pPr>
            <a:lvl5pPr lvl="4" algn="ctr">
              <a:lnSpc>
                <a:spcPct val="90000"/>
              </a:lnSpc>
              <a:spcBef>
                <a:spcPts val="525"/>
              </a:spcBef>
              <a:spcAft>
                <a:spcPts val="0"/>
              </a:spcAft>
              <a:buClr>
                <a:schemeClr val="dk1"/>
              </a:buClr>
              <a:buSzPts val="1680"/>
              <a:buNone/>
              <a:defRPr sz="1679"/>
            </a:lvl5pPr>
            <a:lvl6pPr lvl="5" algn="ctr">
              <a:lnSpc>
                <a:spcPct val="90000"/>
              </a:lnSpc>
              <a:spcBef>
                <a:spcPts val="525"/>
              </a:spcBef>
              <a:spcAft>
                <a:spcPts val="0"/>
              </a:spcAft>
              <a:buClr>
                <a:schemeClr val="dk1"/>
              </a:buClr>
              <a:buSzPts val="1680"/>
              <a:buNone/>
              <a:defRPr sz="1679"/>
            </a:lvl6pPr>
            <a:lvl7pPr lvl="6" algn="ctr">
              <a:lnSpc>
                <a:spcPct val="90000"/>
              </a:lnSpc>
              <a:spcBef>
                <a:spcPts val="525"/>
              </a:spcBef>
              <a:spcAft>
                <a:spcPts val="0"/>
              </a:spcAft>
              <a:buClr>
                <a:schemeClr val="dk1"/>
              </a:buClr>
              <a:buSzPts val="1680"/>
              <a:buNone/>
              <a:defRPr sz="1679"/>
            </a:lvl7pPr>
            <a:lvl8pPr lvl="7" algn="ctr">
              <a:lnSpc>
                <a:spcPct val="90000"/>
              </a:lnSpc>
              <a:spcBef>
                <a:spcPts val="525"/>
              </a:spcBef>
              <a:spcAft>
                <a:spcPts val="0"/>
              </a:spcAft>
              <a:buClr>
                <a:schemeClr val="dk1"/>
              </a:buClr>
              <a:buSzPts val="1680"/>
              <a:buNone/>
              <a:defRPr sz="1679"/>
            </a:lvl8pPr>
            <a:lvl9pPr lvl="8" algn="ctr">
              <a:lnSpc>
                <a:spcPct val="90000"/>
              </a:lnSpc>
              <a:spcBef>
                <a:spcPts val="525"/>
              </a:spcBef>
              <a:spcAft>
                <a:spcPts val="0"/>
              </a:spcAft>
              <a:buClr>
                <a:schemeClr val="dk1"/>
              </a:buClr>
              <a:buSzPts val="1680"/>
              <a:buNone/>
              <a:defRPr sz="1679"/>
            </a:lvl9pPr>
          </a:lstStyle>
          <a:p>
            <a:endParaRPr/>
          </a:p>
        </p:txBody>
      </p:sp>
      <p:sp>
        <p:nvSpPr>
          <p:cNvPr id="14" name="Google Shape;14;p4"/>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2479887" y="127529"/>
            <a:ext cx="4641427" cy="828103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4806341" y="2453985"/>
            <a:ext cx="6199294" cy="2070259"/>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605816" y="443733"/>
            <a:ext cx="6199294" cy="609076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655082" y="1823722"/>
            <a:ext cx="8281035" cy="304291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300"/>
              <a:buFont typeface="Calibri"/>
              <a:buNone/>
              <a:defRPr sz="63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655082" y="4895429"/>
            <a:ext cx="8281035" cy="16001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2520"/>
              <a:buNone/>
              <a:defRPr sz="2520">
                <a:solidFill>
                  <a:schemeClr val="dk1"/>
                </a:solidFill>
              </a:defRPr>
            </a:lvl1pPr>
            <a:lvl2pPr marL="914400" lvl="1" indent="-228600" algn="l">
              <a:lnSpc>
                <a:spcPct val="90000"/>
              </a:lnSpc>
              <a:spcBef>
                <a:spcPts val="525"/>
              </a:spcBef>
              <a:spcAft>
                <a:spcPts val="0"/>
              </a:spcAft>
              <a:buClr>
                <a:srgbClr val="888888"/>
              </a:buClr>
              <a:buSzPts val="2100"/>
              <a:buNone/>
              <a:defRPr sz="2100">
                <a:solidFill>
                  <a:srgbClr val="888888"/>
                </a:solidFill>
              </a:defRPr>
            </a:lvl2pPr>
            <a:lvl3pPr marL="1371600" lvl="2" indent="-228600" algn="l">
              <a:lnSpc>
                <a:spcPct val="90000"/>
              </a:lnSpc>
              <a:spcBef>
                <a:spcPts val="525"/>
              </a:spcBef>
              <a:spcAft>
                <a:spcPts val="0"/>
              </a:spcAft>
              <a:buClr>
                <a:srgbClr val="888888"/>
              </a:buClr>
              <a:buSzPts val="1890"/>
              <a:buNone/>
              <a:defRPr sz="1890">
                <a:solidFill>
                  <a:srgbClr val="888888"/>
                </a:solidFill>
              </a:defRPr>
            </a:lvl3pPr>
            <a:lvl4pPr marL="1828800" lvl="3" indent="-228600" algn="l">
              <a:lnSpc>
                <a:spcPct val="90000"/>
              </a:lnSpc>
              <a:spcBef>
                <a:spcPts val="525"/>
              </a:spcBef>
              <a:spcAft>
                <a:spcPts val="0"/>
              </a:spcAft>
              <a:buClr>
                <a:srgbClr val="888888"/>
              </a:buClr>
              <a:buSzPts val="1680"/>
              <a:buNone/>
              <a:defRPr sz="1679">
                <a:solidFill>
                  <a:srgbClr val="888888"/>
                </a:solidFill>
              </a:defRPr>
            </a:lvl4pPr>
            <a:lvl5pPr marL="2286000" lvl="4" indent="-228600" algn="l">
              <a:lnSpc>
                <a:spcPct val="90000"/>
              </a:lnSpc>
              <a:spcBef>
                <a:spcPts val="525"/>
              </a:spcBef>
              <a:spcAft>
                <a:spcPts val="0"/>
              </a:spcAft>
              <a:buClr>
                <a:srgbClr val="888888"/>
              </a:buClr>
              <a:buSzPts val="1680"/>
              <a:buNone/>
              <a:defRPr sz="1679">
                <a:solidFill>
                  <a:srgbClr val="888888"/>
                </a:solidFill>
              </a:defRPr>
            </a:lvl5pPr>
            <a:lvl6pPr marL="2743200" lvl="5" indent="-228600" algn="l">
              <a:lnSpc>
                <a:spcPct val="90000"/>
              </a:lnSpc>
              <a:spcBef>
                <a:spcPts val="525"/>
              </a:spcBef>
              <a:spcAft>
                <a:spcPts val="0"/>
              </a:spcAft>
              <a:buClr>
                <a:srgbClr val="888888"/>
              </a:buClr>
              <a:buSzPts val="1680"/>
              <a:buNone/>
              <a:defRPr sz="1679">
                <a:solidFill>
                  <a:srgbClr val="888888"/>
                </a:solidFill>
              </a:defRPr>
            </a:lvl6pPr>
            <a:lvl7pPr marL="3200400" lvl="6" indent="-228600" algn="l">
              <a:lnSpc>
                <a:spcPct val="90000"/>
              </a:lnSpc>
              <a:spcBef>
                <a:spcPts val="525"/>
              </a:spcBef>
              <a:spcAft>
                <a:spcPts val="0"/>
              </a:spcAft>
              <a:buClr>
                <a:srgbClr val="888888"/>
              </a:buClr>
              <a:buSzPts val="1680"/>
              <a:buNone/>
              <a:defRPr sz="1679">
                <a:solidFill>
                  <a:srgbClr val="888888"/>
                </a:solidFill>
              </a:defRPr>
            </a:lvl7pPr>
            <a:lvl8pPr marL="3657600" lvl="7" indent="-228600" algn="l">
              <a:lnSpc>
                <a:spcPct val="90000"/>
              </a:lnSpc>
              <a:spcBef>
                <a:spcPts val="525"/>
              </a:spcBef>
              <a:spcAft>
                <a:spcPts val="0"/>
              </a:spcAft>
              <a:buClr>
                <a:srgbClr val="888888"/>
              </a:buClr>
              <a:buSzPts val="1680"/>
              <a:buNone/>
              <a:defRPr sz="1679">
                <a:solidFill>
                  <a:srgbClr val="888888"/>
                </a:solidFill>
              </a:defRPr>
            </a:lvl8pPr>
            <a:lvl9pPr marL="4114800" lvl="8" indent="-228600" algn="l">
              <a:lnSpc>
                <a:spcPct val="90000"/>
              </a:lnSpc>
              <a:spcBef>
                <a:spcPts val="525"/>
              </a:spcBef>
              <a:spcAft>
                <a:spcPts val="0"/>
              </a:spcAft>
              <a:buClr>
                <a:srgbClr val="888888"/>
              </a:buClr>
              <a:buSzPts val="1680"/>
              <a:buNone/>
              <a:defRPr sz="1679">
                <a:solidFill>
                  <a:srgbClr val="888888"/>
                </a:solidFill>
              </a:defRPr>
            </a:lvl9pPr>
          </a:lstStyle>
          <a:p>
            <a:endParaRPr/>
          </a:p>
        </p:txBody>
      </p:sp>
      <p:sp>
        <p:nvSpPr>
          <p:cNvPr id="26" name="Google Shape;26;p6"/>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660083"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2" name="Google Shape;32;p7"/>
          <p:cNvSpPr txBox="1">
            <a:spLocks noGrp="1"/>
          </p:cNvSpPr>
          <p:nvPr>
            <p:ph type="body" idx="2"/>
          </p:nvPr>
        </p:nvSpPr>
        <p:spPr>
          <a:xfrm>
            <a:off x="4860608" y="1947333"/>
            <a:ext cx="4080510" cy="46414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33" name="Google Shape;33;p7"/>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66133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661334" y="1793241"/>
            <a:ext cx="4061757"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39" name="Google Shape;39;p8"/>
          <p:cNvSpPr txBox="1">
            <a:spLocks noGrp="1"/>
          </p:cNvSpPr>
          <p:nvPr>
            <p:ph type="body" idx="2"/>
          </p:nvPr>
        </p:nvSpPr>
        <p:spPr>
          <a:xfrm>
            <a:off x="661334" y="2672080"/>
            <a:ext cx="4061757"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0" name="Google Shape;40;p8"/>
          <p:cNvSpPr txBox="1">
            <a:spLocks noGrp="1"/>
          </p:cNvSpPr>
          <p:nvPr>
            <p:ph type="body" idx="3"/>
          </p:nvPr>
        </p:nvSpPr>
        <p:spPr>
          <a:xfrm>
            <a:off x="4860608" y="1793241"/>
            <a:ext cx="4081761" cy="87883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50"/>
              </a:spcBef>
              <a:spcAft>
                <a:spcPts val="0"/>
              </a:spcAft>
              <a:buClr>
                <a:schemeClr val="dk1"/>
              </a:buClr>
              <a:buSzPts val="2520"/>
              <a:buNone/>
              <a:defRPr sz="2520" b="1"/>
            </a:lvl1pPr>
            <a:lvl2pPr marL="914400" lvl="1" indent="-228600" algn="l">
              <a:lnSpc>
                <a:spcPct val="90000"/>
              </a:lnSpc>
              <a:spcBef>
                <a:spcPts val="525"/>
              </a:spcBef>
              <a:spcAft>
                <a:spcPts val="0"/>
              </a:spcAft>
              <a:buClr>
                <a:schemeClr val="dk1"/>
              </a:buClr>
              <a:buSzPts val="2100"/>
              <a:buNone/>
              <a:defRPr sz="2100" b="1"/>
            </a:lvl2pPr>
            <a:lvl3pPr marL="1371600" lvl="2" indent="-228600" algn="l">
              <a:lnSpc>
                <a:spcPct val="90000"/>
              </a:lnSpc>
              <a:spcBef>
                <a:spcPts val="525"/>
              </a:spcBef>
              <a:spcAft>
                <a:spcPts val="0"/>
              </a:spcAft>
              <a:buClr>
                <a:schemeClr val="dk1"/>
              </a:buClr>
              <a:buSzPts val="1890"/>
              <a:buNone/>
              <a:defRPr sz="1890" b="1"/>
            </a:lvl3pPr>
            <a:lvl4pPr marL="1828800" lvl="3" indent="-228600" algn="l">
              <a:lnSpc>
                <a:spcPct val="90000"/>
              </a:lnSpc>
              <a:spcBef>
                <a:spcPts val="525"/>
              </a:spcBef>
              <a:spcAft>
                <a:spcPts val="0"/>
              </a:spcAft>
              <a:buClr>
                <a:schemeClr val="dk1"/>
              </a:buClr>
              <a:buSzPts val="1680"/>
              <a:buNone/>
              <a:defRPr sz="1679" b="1"/>
            </a:lvl4pPr>
            <a:lvl5pPr marL="2286000" lvl="4" indent="-228600" algn="l">
              <a:lnSpc>
                <a:spcPct val="90000"/>
              </a:lnSpc>
              <a:spcBef>
                <a:spcPts val="525"/>
              </a:spcBef>
              <a:spcAft>
                <a:spcPts val="0"/>
              </a:spcAft>
              <a:buClr>
                <a:schemeClr val="dk1"/>
              </a:buClr>
              <a:buSzPts val="1680"/>
              <a:buNone/>
              <a:defRPr sz="1679" b="1"/>
            </a:lvl5pPr>
            <a:lvl6pPr marL="2743200" lvl="5" indent="-228600" algn="l">
              <a:lnSpc>
                <a:spcPct val="90000"/>
              </a:lnSpc>
              <a:spcBef>
                <a:spcPts val="525"/>
              </a:spcBef>
              <a:spcAft>
                <a:spcPts val="0"/>
              </a:spcAft>
              <a:buClr>
                <a:schemeClr val="dk1"/>
              </a:buClr>
              <a:buSzPts val="1680"/>
              <a:buNone/>
              <a:defRPr sz="1679" b="1"/>
            </a:lvl6pPr>
            <a:lvl7pPr marL="3200400" lvl="6" indent="-228600" algn="l">
              <a:lnSpc>
                <a:spcPct val="90000"/>
              </a:lnSpc>
              <a:spcBef>
                <a:spcPts val="525"/>
              </a:spcBef>
              <a:spcAft>
                <a:spcPts val="0"/>
              </a:spcAft>
              <a:buClr>
                <a:schemeClr val="dk1"/>
              </a:buClr>
              <a:buSzPts val="1680"/>
              <a:buNone/>
              <a:defRPr sz="1679" b="1"/>
            </a:lvl7pPr>
            <a:lvl8pPr marL="3657600" lvl="7" indent="-228600" algn="l">
              <a:lnSpc>
                <a:spcPct val="90000"/>
              </a:lnSpc>
              <a:spcBef>
                <a:spcPts val="525"/>
              </a:spcBef>
              <a:spcAft>
                <a:spcPts val="0"/>
              </a:spcAft>
              <a:buClr>
                <a:schemeClr val="dk1"/>
              </a:buClr>
              <a:buSzPts val="1680"/>
              <a:buNone/>
              <a:defRPr sz="1679" b="1"/>
            </a:lvl8pPr>
            <a:lvl9pPr marL="4114800" lvl="8" indent="-228600" algn="l">
              <a:lnSpc>
                <a:spcPct val="90000"/>
              </a:lnSpc>
              <a:spcBef>
                <a:spcPts val="525"/>
              </a:spcBef>
              <a:spcAft>
                <a:spcPts val="0"/>
              </a:spcAft>
              <a:buClr>
                <a:schemeClr val="dk1"/>
              </a:buClr>
              <a:buSzPts val="1680"/>
              <a:buNone/>
              <a:defRPr sz="1679" b="1"/>
            </a:lvl9pPr>
          </a:lstStyle>
          <a:p>
            <a:endParaRPr/>
          </a:p>
        </p:txBody>
      </p:sp>
      <p:sp>
        <p:nvSpPr>
          <p:cNvPr id="41" name="Google Shape;41;p8"/>
          <p:cNvSpPr txBox="1">
            <a:spLocks noGrp="1"/>
          </p:cNvSpPr>
          <p:nvPr>
            <p:ph type="body" idx="4"/>
          </p:nvPr>
        </p:nvSpPr>
        <p:spPr>
          <a:xfrm>
            <a:off x="4860608" y="2672080"/>
            <a:ext cx="4081761" cy="393022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50"/>
              </a:spcBef>
              <a:spcAft>
                <a:spcPts val="0"/>
              </a:spcAft>
              <a:buClr>
                <a:schemeClr val="dk1"/>
              </a:buClr>
              <a:buSzPts val="1800"/>
              <a:buChar char="•"/>
              <a:defRPr/>
            </a:lvl1pPr>
            <a:lvl2pPr marL="914400" lvl="1" indent="-342900" algn="l">
              <a:lnSpc>
                <a:spcPct val="90000"/>
              </a:lnSpc>
              <a:spcBef>
                <a:spcPts val="525"/>
              </a:spcBef>
              <a:spcAft>
                <a:spcPts val="0"/>
              </a:spcAft>
              <a:buClr>
                <a:schemeClr val="dk1"/>
              </a:buClr>
              <a:buSzPts val="1800"/>
              <a:buChar char="•"/>
              <a:defRPr/>
            </a:lvl2pPr>
            <a:lvl3pPr marL="1371600" lvl="2" indent="-342900" algn="l">
              <a:lnSpc>
                <a:spcPct val="90000"/>
              </a:lnSpc>
              <a:spcBef>
                <a:spcPts val="525"/>
              </a:spcBef>
              <a:spcAft>
                <a:spcPts val="0"/>
              </a:spcAft>
              <a:buClr>
                <a:schemeClr val="dk1"/>
              </a:buClr>
              <a:buSzPts val="1800"/>
              <a:buChar char="•"/>
              <a:defRPr/>
            </a:lvl3pPr>
            <a:lvl4pPr marL="1828800" lvl="3" indent="-342900" algn="l">
              <a:lnSpc>
                <a:spcPct val="90000"/>
              </a:lnSpc>
              <a:spcBef>
                <a:spcPts val="525"/>
              </a:spcBef>
              <a:spcAft>
                <a:spcPts val="0"/>
              </a:spcAft>
              <a:buClr>
                <a:schemeClr val="dk1"/>
              </a:buClr>
              <a:buSzPts val="1800"/>
              <a:buChar char="•"/>
              <a:defRPr/>
            </a:lvl4pPr>
            <a:lvl5pPr marL="2286000" lvl="4" indent="-342900" algn="l">
              <a:lnSpc>
                <a:spcPct val="90000"/>
              </a:lnSpc>
              <a:spcBef>
                <a:spcPts val="525"/>
              </a:spcBef>
              <a:spcAft>
                <a:spcPts val="0"/>
              </a:spcAft>
              <a:buClr>
                <a:schemeClr val="dk1"/>
              </a:buClr>
              <a:buSzPts val="1800"/>
              <a:buChar char="•"/>
              <a:defRPr/>
            </a:lvl5pPr>
            <a:lvl6pPr marL="2743200" lvl="5" indent="-342900" algn="l">
              <a:lnSpc>
                <a:spcPct val="90000"/>
              </a:lnSpc>
              <a:spcBef>
                <a:spcPts val="525"/>
              </a:spcBef>
              <a:spcAft>
                <a:spcPts val="0"/>
              </a:spcAft>
              <a:buClr>
                <a:schemeClr val="dk1"/>
              </a:buClr>
              <a:buSzPts val="1800"/>
              <a:buChar char="•"/>
              <a:defRPr/>
            </a:lvl6pPr>
            <a:lvl7pPr marL="3200400" lvl="6" indent="-342900" algn="l">
              <a:lnSpc>
                <a:spcPct val="90000"/>
              </a:lnSpc>
              <a:spcBef>
                <a:spcPts val="525"/>
              </a:spcBef>
              <a:spcAft>
                <a:spcPts val="0"/>
              </a:spcAft>
              <a:buClr>
                <a:schemeClr val="dk1"/>
              </a:buClr>
              <a:buSzPts val="1800"/>
              <a:buChar char="•"/>
              <a:defRPr/>
            </a:lvl7pPr>
            <a:lvl8pPr marL="3657600" lvl="7" indent="-342900" algn="l">
              <a:lnSpc>
                <a:spcPct val="90000"/>
              </a:lnSpc>
              <a:spcBef>
                <a:spcPts val="525"/>
              </a:spcBef>
              <a:spcAft>
                <a:spcPts val="0"/>
              </a:spcAft>
              <a:buClr>
                <a:schemeClr val="dk1"/>
              </a:buClr>
              <a:buSzPts val="1800"/>
              <a:buChar char="•"/>
              <a:defRPr/>
            </a:lvl8pPr>
            <a:lvl9pPr marL="4114800" lvl="8" indent="-342900" algn="l">
              <a:lnSpc>
                <a:spcPct val="90000"/>
              </a:lnSpc>
              <a:spcBef>
                <a:spcPts val="525"/>
              </a:spcBef>
              <a:spcAft>
                <a:spcPts val="0"/>
              </a:spcAft>
              <a:buClr>
                <a:schemeClr val="dk1"/>
              </a:buClr>
              <a:buSzPts val="1800"/>
              <a:buChar char="•"/>
              <a:defRPr/>
            </a:lvl9pPr>
          </a:lstStyle>
          <a:p>
            <a:endParaRPr/>
          </a:p>
        </p:txBody>
      </p:sp>
      <p:sp>
        <p:nvSpPr>
          <p:cNvPr id="42" name="Google Shape;42;p8"/>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4081760" y="1053255"/>
            <a:ext cx="4860608" cy="5198533"/>
          </a:xfrm>
          <a:prstGeom prst="rect">
            <a:avLst/>
          </a:prstGeom>
          <a:noFill/>
          <a:ln>
            <a:noFill/>
          </a:ln>
        </p:spPr>
        <p:txBody>
          <a:bodyPr spcFirstLastPara="1" wrap="square" lIns="91425" tIns="45700" rIns="91425" bIns="45700" anchor="t" anchorCtr="0">
            <a:normAutofit/>
          </a:bodyPr>
          <a:lstStyle>
            <a:lvl1pPr marL="457200" lvl="0" indent="-441960" algn="l">
              <a:lnSpc>
                <a:spcPct val="90000"/>
              </a:lnSpc>
              <a:spcBef>
                <a:spcPts val="1050"/>
              </a:spcBef>
              <a:spcAft>
                <a:spcPts val="0"/>
              </a:spcAft>
              <a:buClr>
                <a:schemeClr val="dk1"/>
              </a:buClr>
              <a:buSzPts val="3360"/>
              <a:buChar char="•"/>
              <a:defRPr sz="3359"/>
            </a:lvl1pPr>
            <a:lvl2pPr marL="914400" lvl="1" indent="-415290" algn="l">
              <a:lnSpc>
                <a:spcPct val="90000"/>
              </a:lnSpc>
              <a:spcBef>
                <a:spcPts val="525"/>
              </a:spcBef>
              <a:spcAft>
                <a:spcPts val="0"/>
              </a:spcAft>
              <a:buClr>
                <a:schemeClr val="dk1"/>
              </a:buClr>
              <a:buSzPts val="2940"/>
              <a:buChar char="•"/>
              <a:defRPr sz="2940"/>
            </a:lvl2pPr>
            <a:lvl3pPr marL="1371600" lvl="2" indent="-388619" algn="l">
              <a:lnSpc>
                <a:spcPct val="90000"/>
              </a:lnSpc>
              <a:spcBef>
                <a:spcPts val="525"/>
              </a:spcBef>
              <a:spcAft>
                <a:spcPts val="0"/>
              </a:spcAft>
              <a:buClr>
                <a:schemeClr val="dk1"/>
              </a:buClr>
              <a:buSzPts val="2520"/>
              <a:buChar char="•"/>
              <a:defRPr sz="2520"/>
            </a:lvl3pPr>
            <a:lvl4pPr marL="1828800" lvl="3" indent="-361950" algn="l">
              <a:lnSpc>
                <a:spcPct val="90000"/>
              </a:lnSpc>
              <a:spcBef>
                <a:spcPts val="525"/>
              </a:spcBef>
              <a:spcAft>
                <a:spcPts val="0"/>
              </a:spcAft>
              <a:buClr>
                <a:schemeClr val="dk1"/>
              </a:buClr>
              <a:buSzPts val="2100"/>
              <a:buChar char="•"/>
              <a:defRPr sz="2100"/>
            </a:lvl4pPr>
            <a:lvl5pPr marL="2286000" lvl="4" indent="-361950" algn="l">
              <a:lnSpc>
                <a:spcPct val="90000"/>
              </a:lnSpc>
              <a:spcBef>
                <a:spcPts val="525"/>
              </a:spcBef>
              <a:spcAft>
                <a:spcPts val="0"/>
              </a:spcAft>
              <a:buClr>
                <a:schemeClr val="dk1"/>
              </a:buClr>
              <a:buSzPts val="2100"/>
              <a:buChar char="•"/>
              <a:defRPr sz="2100"/>
            </a:lvl5pPr>
            <a:lvl6pPr marL="2743200" lvl="5" indent="-361950" algn="l">
              <a:lnSpc>
                <a:spcPct val="90000"/>
              </a:lnSpc>
              <a:spcBef>
                <a:spcPts val="525"/>
              </a:spcBef>
              <a:spcAft>
                <a:spcPts val="0"/>
              </a:spcAft>
              <a:buClr>
                <a:schemeClr val="dk1"/>
              </a:buClr>
              <a:buSzPts val="2100"/>
              <a:buChar char="•"/>
              <a:defRPr sz="2100"/>
            </a:lvl6pPr>
            <a:lvl7pPr marL="3200400" lvl="6" indent="-361950" algn="l">
              <a:lnSpc>
                <a:spcPct val="90000"/>
              </a:lnSpc>
              <a:spcBef>
                <a:spcPts val="525"/>
              </a:spcBef>
              <a:spcAft>
                <a:spcPts val="0"/>
              </a:spcAft>
              <a:buClr>
                <a:schemeClr val="dk1"/>
              </a:buClr>
              <a:buSzPts val="2100"/>
              <a:buChar char="•"/>
              <a:defRPr sz="2100"/>
            </a:lvl7pPr>
            <a:lvl8pPr marL="3657600" lvl="7" indent="-361950" algn="l">
              <a:lnSpc>
                <a:spcPct val="90000"/>
              </a:lnSpc>
              <a:spcBef>
                <a:spcPts val="525"/>
              </a:spcBef>
              <a:spcAft>
                <a:spcPts val="0"/>
              </a:spcAft>
              <a:buClr>
                <a:schemeClr val="dk1"/>
              </a:buClr>
              <a:buSzPts val="2100"/>
              <a:buChar char="•"/>
              <a:defRPr sz="2100"/>
            </a:lvl8pPr>
            <a:lvl9pPr marL="4114800" lvl="8" indent="-361950" algn="l">
              <a:lnSpc>
                <a:spcPct val="90000"/>
              </a:lnSpc>
              <a:spcBef>
                <a:spcPts val="525"/>
              </a:spcBef>
              <a:spcAft>
                <a:spcPts val="0"/>
              </a:spcAft>
              <a:buClr>
                <a:schemeClr val="dk1"/>
              </a:buClr>
              <a:buSzPts val="2100"/>
              <a:buChar char="•"/>
              <a:defRPr sz="2100"/>
            </a:lvl9pPr>
          </a:lstStyle>
          <a:p>
            <a:endParaRPr/>
          </a:p>
        </p:txBody>
      </p:sp>
      <p:sp>
        <p:nvSpPr>
          <p:cNvPr id="57" name="Google Shape;57;p11"/>
          <p:cNvSpPr txBox="1">
            <a:spLocks noGrp="1"/>
          </p:cNvSpPr>
          <p:nvPr>
            <p:ph type="body" idx="2"/>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58" name="Google Shape;58;p11"/>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661333" y="487680"/>
            <a:ext cx="3096637" cy="170688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60"/>
              <a:buFont typeface="Calibri"/>
              <a:buNone/>
              <a:defRPr sz="33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2"/>
          <p:cNvSpPr>
            <a:spLocks noGrp="1"/>
          </p:cNvSpPr>
          <p:nvPr>
            <p:ph type="pic" idx="2"/>
          </p:nvPr>
        </p:nvSpPr>
        <p:spPr>
          <a:xfrm>
            <a:off x="4081760" y="1053255"/>
            <a:ext cx="4860608" cy="5198533"/>
          </a:xfrm>
          <a:prstGeom prst="rect">
            <a:avLst/>
          </a:prstGeom>
          <a:noFill/>
          <a:ln>
            <a:noFill/>
          </a:ln>
        </p:spPr>
      </p:sp>
      <p:sp>
        <p:nvSpPr>
          <p:cNvPr id="64" name="Google Shape;64;p12"/>
          <p:cNvSpPr txBox="1">
            <a:spLocks noGrp="1"/>
          </p:cNvSpPr>
          <p:nvPr>
            <p:ph type="body" idx="1"/>
          </p:nvPr>
        </p:nvSpPr>
        <p:spPr>
          <a:xfrm>
            <a:off x="661333" y="2194560"/>
            <a:ext cx="3096637" cy="406569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50"/>
              </a:spcBef>
              <a:spcAft>
                <a:spcPts val="0"/>
              </a:spcAft>
              <a:buClr>
                <a:schemeClr val="dk1"/>
              </a:buClr>
              <a:buSzPts val="1680"/>
              <a:buNone/>
              <a:defRPr sz="1679"/>
            </a:lvl1pPr>
            <a:lvl2pPr marL="914400" lvl="1" indent="-228600" algn="l">
              <a:lnSpc>
                <a:spcPct val="90000"/>
              </a:lnSpc>
              <a:spcBef>
                <a:spcPts val="525"/>
              </a:spcBef>
              <a:spcAft>
                <a:spcPts val="0"/>
              </a:spcAft>
              <a:buClr>
                <a:schemeClr val="dk1"/>
              </a:buClr>
              <a:buSzPts val="1470"/>
              <a:buNone/>
              <a:defRPr sz="1470"/>
            </a:lvl2pPr>
            <a:lvl3pPr marL="1371600" lvl="2" indent="-228600" algn="l">
              <a:lnSpc>
                <a:spcPct val="90000"/>
              </a:lnSpc>
              <a:spcBef>
                <a:spcPts val="525"/>
              </a:spcBef>
              <a:spcAft>
                <a:spcPts val="0"/>
              </a:spcAft>
              <a:buClr>
                <a:schemeClr val="dk1"/>
              </a:buClr>
              <a:buSzPts val="1260"/>
              <a:buNone/>
              <a:defRPr sz="1260"/>
            </a:lvl3pPr>
            <a:lvl4pPr marL="1828800" lvl="3" indent="-228600" algn="l">
              <a:lnSpc>
                <a:spcPct val="90000"/>
              </a:lnSpc>
              <a:spcBef>
                <a:spcPts val="525"/>
              </a:spcBef>
              <a:spcAft>
                <a:spcPts val="0"/>
              </a:spcAft>
              <a:buClr>
                <a:schemeClr val="dk1"/>
              </a:buClr>
              <a:buSzPts val="1050"/>
              <a:buNone/>
              <a:defRPr sz="1050"/>
            </a:lvl4pPr>
            <a:lvl5pPr marL="2286000" lvl="4" indent="-228600" algn="l">
              <a:lnSpc>
                <a:spcPct val="90000"/>
              </a:lnSpc>
              <a:spcBef>
                <a:spcPts val="525"/>
              </a:spcBef>
              <a:spcAft>
                <a:spcPts val="0"/>
              </a:spcAft>
              <a:buClr>
                <a:schemeClr val="dk1"/>
              </a:buClr>
              <a:buSzPts val="1050"/>
              <a:buNone/>
              <a:defRPr sz="1050"/>
            </a:lvl5pPr>
            <a:lvl6pPr marL="2743200" lvl="5" indent="-228600" algn="l">
              <a:lnSpc>
                <a:spcPct val="90000"/>
              </a:lnSpc>
              <a:spcBef>
                <a:spcPts val="525"/>
              </a:spcBef>
              <a:spcAft>
                <a:spcPts val="0"/>
              </a:spcAft>
              <a:buClr>
                <a:schemeClr val="dk1"/>
              </a:buClr>
              <a:buSzPts val="1050"/>
              <a:buNone/>
              <a:defRPr sz="1050"/>
            </a:lvl6pPr>
            <a:lvl7pPr marL="3200400" lvl="6" indent="-228600" algn="l">
              <a:lnSpc>
                <a:spcPct val="90000"/>
              </a:lnSpc>
              <a:spcBef>
                <a:spcPts val="525"/>
              </a:spcBef>
              <a:spcAft>
                <a:spcPts val="0"/>
              </a:spcAft>
              <a:buClr>
                <a:schemeClr val="dk1"/>
              </a:buClr>
              <a:buSzPts val="1050"/>
              <a:buNone/>
              <a:defRPr sz="1050"/>
            </a:lvl7pPr>
            <a:lvl8pPr marL="3657600" lvl="7" indent="-228600" algn="l">
              <a:lnSpc>
                <a:spcPct val="90000"/>
              </a:lnSpc>
              <a:spcBef>
                <a:spcPts val="525"/>
              </a:spcBef>
              <a:spcAft>
                <a:spcPts val="0"/>
              </a:spcAft>
              <a:buClr>
                <a:schemeClr val="dk1"/>
              </a:buClr>
              <a:buSzPts val="1050"/>
              <a:buNone/>
              <a:defRPr sz="1050"/>
            </a:lvl8pPr>
            <a:lvl9pPr marL="4114800" lvl="8" indent="-228600" algn="l">
              <a:lnSpc>
                <a:spcPct val="90000"/>
              </a:lnSpc>
              <a:spcBef>
                <a:spcPts val="525"/>
              </a:spcBef>
              <a:spcAft>
                <a:spcPts val="0"/>
              </a:spcAft>
              <a:buClr>
                <a:schemeClr val="dk1"/>
              </a:buClr>
              <a:buSzPts val="1050"/>
              <a:buNone/>
              <a:defRPr sz="1050"/>
            </a:lvl9pPr>
          </a:lstStyle>
          <a:p>
            <a:endParaRPr/>
          </a:p>
        </p:txBody>
      </p:sp>
      <p:sp>
        <p:nvSpPr>
          <p:cNvPr id="65" name="Google Shape;65;p12"/>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660083" y="389468"/>
            <a:ext cx="8281035" cy="1413934"/>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620"/>
              <a:buFont typeface="Calibri"/>
              <a:buNone/>
              <a:defRPr sz="462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660083" y="1947333"/>
            <a:ext cx="8281035" cy="4641427"/>
          </a:xfrm>
          <a:prstGeom prst="rect">
            <a:avLst/>
          </a:prstGeom>
          <a:noFill/>
          <a:ln>
            <a:noFill/>
          </a:ln>
        </p:spPr>
        <p:txBody>
          <a:bodyPr spcFirstLastPara="1" wrap="square" lIns="91425" tIns="45700" rIns="91425" bIns="45700" anchor="t" anchorCtr="0">
            <a:normAutofit/>
          </a:bodyPr>
          <a:lstStyle>
            <a:lvl1pPr marL="457200" marR="0" lvl="0" indent="-415290" algn="l" rtl="0">
              <a:lnSpc>
                <a:spcPct val="90000"/>
              </a:lnSpc>
              <a:spcBef>
                <a:spcPts val="1050"/>
              </a:spcBef>
              <a:spcAft>
                <a:spcPts val="0"/>
              </a:spcAft>
              <a:buClr>
                <a:schemeClr val="dk1"/>
              </a:buClr>
              <a:buSzPts val="2940"/>
              <a:buFont typeface="Arial"/>
              <a:buChar char="•"/>
              <a:defRPr sz="2940" b="0" i="0" u="none" strike="noStrike" cap="none">
                <a:solidFill>
                  <a:schemeClr val="dk1"/>
                </a:solidFill>
                <a:latin typeface="Calibri"/>
                <a:ea typeface="Calibri"/>
                <a:cs typeface="Calibri"/>
                <a:sym typeface="Calibri"/>
              </a:defRPr>
            </a:lvl1pPr>
            <a:lvl2pPr marL="914400" marR="0" lvl="1" indent="-388619" algn="l" rtl="0">
              <a:lnSpc>
                <a:spcPct val="90000"/>
              </a:lnSpc>
              <a:spcBef>
                <a:spcPts val="525"/>
              </a:spcBef>
              <a:spcAft>
                <a:spcPts val="0"/>
              </a:spcAft>
              <a:buClr>
                <a:schemeClr val="dk1"/>
              </a:buClr>
              <a:buSzPts val="2520"/>
              <a:buFont typeface="Arial"/>
              <a:buChar char="•"/>
              <a:defRPr sz="2520" b="0" i="0" u="none" strike="noStrike" cap="none">
                <a:solidFill>
                  <a:schemeClr val="dk1"/>
                </a:solidFill>
                <a:latin typeface="Calibri"/>
                <a:ea typeface="Calibri"/>
                <a:cs typeface="Calibri"/>
                <a:sym typeface="Calibri"/>
              </a:defRPr>
            </a:lvl2pPr>
            <a:lvl3pPr marL="1371600" marR="0" lvl="2" indent="-361950" algn="l" rtl="0">
              <a:lnSpc>
                <a:spcPct val="90000"/>
              </a:lnSpc>
              <a:spcBef>
                <a:spcPts val="525"/>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3pPr>
            <a:lvl4pPr marL="1828800" marR="0" lvl="3"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4pPr>
            <a:lvl5pPr marL="2286000" marR="0" lvl="4"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5pPr>
            <a:lvl6pPr marL="2743200" marR="0" lvl="5"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6pPr>
            <a:lvl7pPr marL="3200400" marR="0" lvl="6" indent="-348614"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7pPr>
            <a:lvl8pPr marL="3657600" marR="0" lvl="7"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8pPr>
            <a:lvl9pPr marL="4114800" marR="0" lvl="8" indent="-348615" algn="l" rtl="0">
              <a:lnSpc>
                <a:spcPct val="90000"/>
              </a:lnSpc>
              <a:spcBef>
                <a:spcPts val="525"/>
              </a:spcBef>
              <a:spcAft>
                <a:spcPts val="0"/>
              </a:spcAft>
              <a:buClr>
                <a:schemeClr val="dk1"/>
              </a:buClr>
              <a:buSzPts val="1890"/>
              <a:buFont typeface="Arial"/>
              <a:buChar char="•"/>
              <a:defRPr sz="1890" b="0" i="0" u="none" strike="noStrike" cap="none">
                <a:solidFill>
                  <a:schemeClr val="dk1"/>
                </a:solidFill>
                <a:latin typeface="Calibri"/>
                <a:ea typeface="Calibri"/>
                <a:cs typeface="Calibri"/>
                <a:sym typeface="Calibri"/>
              </a:defRPr>
            </a:lvl9pPr>
          </a:lstStyle>
          <a:p>
            <a:endParaRPr/>
          </a:p>
        </p:txBody>
      </p:sp>
      <p:sp>
        <p:nvSpPr>
          <p:cNvPr id="8" name="Google Shape;8;p3"/>
          <p:cNvSpPr txBox="1">
            <a:spLocks noGrp="1"/>
          </p:cNvSpPr>
          <p:nvPr>
            <p:ph type="dt" idx="10"/>
          </p:nvPr>
        </p:nvSpPr>
        <p:spPr>
          <a:xfrm>
            <a:off x="660083" y="6780108"/>
            <a:ext cx="2160270" cy="389467"/>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
          <p:cNvSpPr txBox="1">
            <a:spLocks noGrp="1"/>
          </p:cNvSpPr>
          <p:nvPr>
            <p:ph type="ftr" idx="11"/>
          </p:nvPr>
        </p:nvSpPr>
        <p:spPr>
          <a:xfrm>
            <a:off x="3180398" y="6780108"/>
            <a:ext cx="3240405" cy="389467"/>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6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
          <p:cNvSpPr txBox="1">
            <a:spLocks noGrp="1"/>
          </p:cNvSpPr>
          <p:nvPr>
            <p:ph type="sldNum" idx="12"/>
          </p:nvPr>
        </p:nvSpPr>
        <p:spPr>
          <a:xfrm>
            <a:off x="6780848" y="6780108"/>
            <a:ext cx="2160270" cy="389467"/>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60" b="0" i="0" u="none" strike="noStrike" cap="none">
                <a:solidFill>
                  <a:srgbClr val="888888"/>
                </a:solidFill>
                <a:latin typeface="Calibri"/>
                <a:ea typeface="Calibri"/>
                <a:cs typeface="Calibri"/>
                <a:sym typeface="Calibri"/>
              </a:defRPr>
            </a:lvl1pPr>
            <a:lvl2pPr marL="0" marR="0" lvl="1" indent="0" algn="r" rtl="0">
              <a:spcBef>
                <a:spcPts val="0"/>
              </a:spcBef>
              <a:buNone/>
              <a:defRPr sz="1260" b="0" i="0" u="none" strike="noStrike" cap="none">
                <a:solidFill>
                  <a:srgbClr val="888888"/>
                </a:solidFill>
                <a:latin typeface="Calibri"/>
                <a:ea typeface="Calibri"/>
                <a:cs typeface="Calibri"/>
                <a:sym typeface="Calibri"/>
              </a:defRPr>
            </a:lvl2pPr>
            <a:lvl3pPr marL="0" marR="0" lvl="2" indent="0" algn="r" rtl="0">
              <a:spcBef>
                <a:spcPts val="0"/>
              </a:spcBef>
              <a:buNone/>
              <a:defRPr sz="1260" b="0" i="0" u="none" strike="noStrike" cap="none">
                <a:solidFill>
                  <a:srgbClr val="888888"/>
                </a:solidFill>
                <a:latin typeface="Calibri"/>
                <a:ea typeface="Calibri"/>
                <a:cs typeface="Calibri"/>
                <a:sym typeface="Calibri"/>
              </a:defRPr>
            </a:lvl3pPr>
            <a:lvl4pPr marL="0" marR="0" lvl="3" indent="0" algn="r" rtl="0">
              <a:spcBef>
                <a:spcPts val="0"/>
              </a:spcBef>
              <a:buNone/>
              <a:defRPr sz="1260" b="0" i="0" u="none" strike="noStrike" cap="none">
                <a:solidFill>
                  <a:srgbClr val="888888"/>
                </a:solidFill>
                <a:latin typeface="Calibri"/>
                <a:ea typeface="Calibri"/>
                <a:cs typeface="Calibri"/>
                <a:sym typeface="Calibri"/>
              </a:defRPr>
            </a:lvl4pPr>
            <a:lvl5pPr marL="0" marR="0" lvl="4" indent="0" algn="r" rtl="0">
              <a:spcBef>
                <a:spcPts val="0"/>
              </a:spcBef>
              <a:buNone/>
              <a:defRPr sz="1260" b="0" i="0" u="none" strike="noStrike" cap="none">
                <a:solidFill>
                  <a:srgbClr val="888888"/>
                </a:solidFill>
                <a:latin typeface="Calibri"/>
                <a:ea typeface="Calibri"/>
                <a:cs typeface="Calibri"/>
                <a:sym typeface="Calibri"/>
              </a:defRPr>
            </a:lvl5pPr>
            <a:lvl6pPr marL="0" marR="0" lvl="5" indent="0" algn="r" rtl="0">
              <a:spcBef>
                <a:spcPts val="0"/>
              </a:spcBef>
              <a:buNone/>
              <a:defRPr sz="1260" b="0" i="0" u="none" strike="noStrike" cap="none">
                <a:solidFill>
                  <a:srgbClr val="888888"/>
                </a:solidFill>
                <a:latin typeface="Calibri"/>
                <a:ea typeface="Calibri"/>
                <a:cs typeface="Calibri"/>
                <a:sym typeface="Calibri"/>
              </a:defRPr>
            </a:lvl6pPr>
            <a:lvl7pPr marL="0" marR="0" lvl="6" indent="0" algn="r" rtl="0">
              <a:spcBef>
                <a:spcPts val="0"/>
              </a:spcBef>
              <a:buNone/>
              <a:defRPr sz="1260" b="0" i="0" u="none" strike="noStrike" cap="none">
                <a:solidFill>
                  <a:srgbClr val="888888"/>
                </a:solidFill>
                <a:latin typeface="Calibri"/>
                <a:ea typeface="Calibri"/>
                <a:cs typeface="Calibri"/>
                <a:sym typeface="Calibri"/>
              </a:defRPr>
            </a:lvl7pPr>
            <a:lvl8pPr marL="0" marR="0" lvl="7" indent="0" algn="r" rtl="0">
              <a:spcBef>
                <a:spcPts val="0"/>
              </a:spcBef>
              <a:buNone/>
              <a:defRPr sz="1260" b="0" i="0" u="none" strike="noStrike" cap="none">
                <a:solidFill>
                  <a:srgbClr val="888888"/>
                </a:solidFill>
                <a:latin typeface="Calibri"/>
                <a:ea typeface="Calibri"/>
                <a:cs typeface="Calibri"/>
                <a:sym typeface="Calibri"/>
              </a:defRPr>
            </a:lvl8pPr>
            <a:lvl9pPr marL="0" marR="0" lvl="8" indent="0" algn="r" rtl="0">
              <a:spcBef>
                <a:spcPts val="0"/>
              </a:spcBef>
              <a:buNone/>
              <a:defRPr sz="12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pSp>
        <p:nvGrpSpPr>
          <p:cNvPr id="2" name="Group 1" descr="dese logo">
            <a:extLst>
              <a:ext uri="{FF2B5EF4-FFF2-40B4-BE49-F238E27FC236}">
                <a16:creationId xmlns:a16="http://schemas.microsoft.com/office/drawing/2014/main" id="{D073C0C1-1287-F76F-B0B2-F031380D615C}"/>
              </a:ext>
            </a:extLst>
          </p:cNvPr>
          <p:cNvGrpSpPr/>
          <p:nvPr/>
        </p:nvGrpSpPr>
        <p:grpSpPr>
          <a:xfrm>
            <a:off x="0" y="-2540"/>
            <a:ext cx="9601200" cy="899478"/>
            <a:chOff x="0" y="-2540"/>
            <a:chExt cx="9601200" cy="899478"/>
          </a:xfrm>
        </p:grpSpPr>
        <p:sp>
          <p:nvSpPr>
            <p:cNvPr id="84" name="Google Shape;84;p1" descr="dese logo"/>
            <p:cNvSpPr/>
            <p:nvPr/>
          </p:nvSpPr>
          <p:spPr>
            <a:xfrm>
              <a:off x="0" y="0"/>
              <a:ext cx="9601200" cy="856576"/>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7" name="Google Shape;87;p1"/>
            <p:cNvSpPr/>
            <p:nvPr/>
          </p:nvSpPr>
          <p:spPr>
            <a:xfrm>
              <a:off x="0" y="-2540"/>
              <a:ext cx="2306320" cy="899478"/>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dk1"/>
                  </a:solidFill>
                  <a:latin typeface="Calibri"/>
                  <a:ea typeface="Calibri"/>
                  <a:cs typeface="Calibri"/>
                  <a:sym typeface="Calibri"/>
                </a:rPr>
                <a:t>Your Logo</a:t>
              </a:r>
              <a:endParaRPr/>
            </a:p>
          </p:txBody>
        </p:sp>
        <p:pic>
          <p:nvPicPr>
            <p:cNvPr id="95" name="Google Shape;95;p1" descr="dese logo"/>
            <p:cNvPicPr preferRelativeResize="0"/>
            <p:nvPr/>
          </p:nvPicPr>
          <p:blipFill rotWithShape="1">
            <a:blip r:embed="rId4">
              <a:alphaModFix/>
            </a:blip>
            <a:srcRect/>
            <a:stretch/>
          </p:blipFill>
          <p:spPr>
            <a:xfrm>
              <a:off x="10" y="173320"/>
              <a:ext cx="2306310" cy="509930"/>
            </a:xfrm>
            <a:prstGeom prst="rect">
              <a:avLst/>
            </a:prstGeom>
            <a:noFill/>
            <a:ln>
              <a:noFill/>
            </a:ln>
          </p:spPr>
        </p:pic>
      </p:grpSp>
      <p:sp>
        <p:nvSpPr>
          <p:cNvPr id="88" name="Google Shape;88;p1"/>
          <p:cNvSpPr txBox="1">
            <a:spLocks noGrp="1"/>
          </p:cNvSpPr>
          <p:nvPr>
            <p:ph type="title" idx="4294967295"/>
          </p:nvPr>
        </p:nvSpPr>
        <p:spPr>
          <a:xfrm>
            <a:off x="1863892" y="250111"/>
            <a:ext cx="5491480" cy="430887"/>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LEARNING ACCELERATION NETWORK</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89" name="Google Shape;89;p1" descr="This is a yellow ribbon with the words ELA Literacy Foundational Skills K-3."/>
          <p:cNvSpPr/>
          <p:nvPr/>
        </p:nvSpPr>
        <p:spPr>
          <a:xfrm>
            <a:off x="6912943" y="61883"/>
            <a:ext cx="2693337" cy="754053"/>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0" i="0" u="none" strike="noStrike" cap="none">
                <a:solidFill>
                  <a:schemeClr val="tx1"/>
                </a:solidFill>
                <a:latin typeface="Calibri"/>
                <a:ea typeface="Calibri"/>
                <a:cs typeface="Calibri"/>
                <a:sym typeface="Calibri"/>
              </a:rPr>
              <a:t>Center for School &amp; District Partnership</a:t>
            </a:r>
            <a:endParaRPr>
              <a:solidFill>
                <a:schemeClr val="tx1"/>
              </a:solidFill>
            </a:endParaRPr>
          </a:p>
        </p:txBody>
      </p:sp>
      <p:sp>
        <p:nvSpPr>
          <p:cNvPr id="86" name="Google Shape;86;p1">
            <a:extLst>
              <a:ext uri="{C183D7F6-B498-43B3-948B-1728B52AA6E4}">
                <adec:decorative xmlns:adec="http://schemas.microsoft.com/office/drawing/2017/decorative" val="1"/>
              </a:ext>
            </a:extLst>
          </p:cNvPr>
          <p:cNvSpPr/>
          <p:nvPr/>
        </p:nvSpPr>
        <p:spPr>
          <a:xfrm>
            <a:off x="0" y="869226"/>
            <a:ext cx="2316480" cy="6445974"/>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p:nvPr/>
        </p:nvSpPr>
        <p:spPr>
          <a:xfrm>
            <a:off x="0" y="1246268"/>
            <a:ext cx="2316600" cy="1366800"/>
          </a:xfrm>
          <a:prstGeom prst="rect">
            <a:avLst/>
          </a:prstGeom>
          <a:noFill/>
          <a:ln>
            <a:noFill/>
          </a:ln>
        </p:spPr>
        <p:txBody>
          <a:bodyPr spcFirstLastPara="1" wrap="square" lIns="91425" tIns="45700" rIns="91425" bIns="45700" anchor="b" anchorCtr="0">
            <a:spAutoFit/>
          </a:bodyPr>
          <a:lstStyle/>
          <a:p>
            <a:pPr marL="0" marR="0" lvl="0" indent="0" algn="ctr" rtl="0">
              <a:lnSpc>
                <a:spcPct val="90000"/>
              </a:lnSpc>
              <a:spcBef>
                <a:spcPts val="0"/>
              </a:spcBef>
              <a:spcAft>
                <a:spcPts val="0"/>
              </a:spcAft>
              <a:buClr>
                <a:schemeClr val="dk1"/>
              </a:buClr>
              <a:buSzPts val="1800"/>
              <a:buFont typeface="Calibri"/>
              <a:buNone/>
            </a:pPr>
            <a:r>
              <a:rPr lang="en-US" sz="1800" b="1" i="0" u="none" strike="noStrike" cap="none" dirty="0">
                <a:solidFill>
                  <a:schemeClr val="dk1"/>
                </a:solidFill>
                <a:latin typeface="Calibri"/>
                <a:ea typeface="Calibri"/>
                <a:cs typeface="Calibri"/>
                <a:sym typeface="Calibri"/>
              </a:rPr>
              <a:t>Contact Information:  </a:t>
            </a:r>
            <a:br>
              <a:rPr lang="en-US" sz="2000" b="0" i="0" u="none" strike="noStrike" cap="none" dirty="0">
                <a:solidFill>
                  <a:schemeClr val="dk1"/>
                </a:solidFill>
                <a:latin typeface="Calibri"/>
                <a:ea typeface="Calibri"/>
                <a:cs typeface="Calibri"/>
                <a:sym typeface="Calibri"/>
              </a:rPr>
            </a:br>
            <a:r>
              <a:rPr lang="en-US" sz="1800" dirty="0">
                <a:solidFill>
                  <a:schemeClr val="dk1"/>
                </a:solidFill>
                <a:latin typeface="Calibri"/>
                <a:ea typeface="Calibri"/>
                <a:cs typeface="Calibri"/>
                <a:sym typeface="Calibri"/>
              </a:rPr>
              <a:t>Jackie Gantzer</a:t>
            </a:r>
            <a:endParaRPr sz="1800"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dirty="0">
                <a:solidFill>
                  <a:schemeClr val="dk1"/>
                </a:solidFill>
                <a:latin typeface="Calibri"/>
                <a:ea typeface="Calibri"/>
                <a:cs typeface="Calibri"/>
                <a:sym typeface="Calibri"/>
              </a:rPr>
              <a:t>Jacqulyn.M.Gantzer@mass.gov</a:t>
            </a:r>
            <a:br>
              <a:rPr lang="en-US" sz="1800" b="0" i="0" u="none" strike="noStrike" cap="none" dirty="0">
                <a:solidFill>
                  <a:schemeClr val="dk1"/>
                </a:solidFill>
                <a:latin typeface="Calibri"/>
                <a:ea typeface="Calibri"/>
                <a:cs typeface="Calibri"/>
                <a:sym typeface="Calibri"/>
              </a:rPr>
            </a:br>
            <a:endParaRPr sz="2000" b="0" i="0" u="none" strike="noStrike" cap="none" dirty="0">
              <a:solidFill>
                <a:schemeClr val="dk1"/>
              </a:solidFill>
              <a:latin typeface="Calibri"/>
              <a:ea typeface="Calibri"/>
              <a:cs typeface="Calibri"/>
              <a:sym typeface="Calibri"/>
            </a:endParaRPr>
          </a:p>
        </p:txBody>
      </p:sp>
      <p:sp>
        <p:nvSpPr>
          <p:cNvPr id="91" name="Google Shape;91;p1"/>
          <p:cNvSpPr/>
          <p:nvPr/>
        </p:nvSpPr>
        <p:spPr>
          <a:xfrm>
            <a:off x="150518" y="2463800"/>
            <a:ext cx="2005200" cy="2387700"/>
          </a:xfrm>
          <a:prstGeom prst="roundRect">
            <a:avLst>
              <a:gd name="adj" fmla="val 16667"/>
            </a:avLst>
          </a:prstGeom>
          <a:solidFill>
            <a:schemeClr val="lt1"/>
          </a:solidFill>
          <a:ln w="444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300"/>
              <a:buFont typeface="Arial"/>
              <a:buNone/>
            </a:pPr>
            <a:r>
              <a:rPr lang="en-US" sz="1300" dirty="0">
                <a:solidFill>
                  <a:schemeClr val="dk1"/>
                </a:solidFill>
                <a:latin typeface="Calibri"/>
                <a:ea typeface="Calibri"/>
                <a:cs typeface="Calibri"/>
                <a:sym typeface="Calibri"/>
              </a:rPr>
              <a:t>Alignment to DESE Strategic Priority #2: </a:t>
            </a:r>
            <a:endParaRPr sz="1300"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300"/>
              <a:buFont typeface="Arial"/>
              <a:buNone/>
            </a:pPr>
            <a:endParaRPr sz="700" i="1" dirty="0">
              <a:solidFill>
                <a:schemeClr val="dk1"/>
              </a:solidFill>
              <a:latin typeface="Calibri"/>
              <a:ea typeface="Calibri"/>
              <a:cs typeface="Calibri"/>
              <a:sym typeface="Calibri"/>
            </a:endParaRPr>
          </a:p>
          <a:p>
            <a:pPr marL="0" lvl="0" indent="0" algn="ctr" rtl="0">
              <a:spcBef>
                <a:spcPts val="0"/>
              </a:spcBef>
              <a:spcAft>
                <a:spcPts val="0"/>
              </a:spcAft>
              <a:buClr>
                <a:schemeClr val="dk1"/>
              </a:buClr>
              <a:buSzPts val="1300"/>
              <a:buFont typeface="Arial"/>
              <a:buNone/>
            </a:pPr>
            <a:r>
              <a:rPr lang="en-US" sz="1300" i="1" dirty="0">
                <a:solidFill>
                  <a:schemeClr val="dk1"/>
                </a:solidFill>
                <a:latin typeface="Calibri"/>
                <a:ea typeface="Calibri"/>
                <a:cs typeface="Calibri"/>
                <a:sym typeface="Calibri"/>
              </a:rPr>
              <a:t>Promote deeper learning so that all students engage in grade-level work that is real-world, relevant, and interactive.</a:t>
            </a:r>
            <a:endParaRPr sz="1800" dirty="0">
              <a:solidFill>
                <a:schemeClr val="dk1"/>
              </a:solidFill>
              <a:latin typeface="Calibri"/>
              <a:ea typeface="Calibri"/>
              <a:cs typeface="Calibri"/>
              <a:sym typeface="Calibri"/>
            </a:endParaRPr>
          </a:p>
        </p:txBody>
      </p:sp>
      <p:sp>
        <p:nvSpPr>
          <p:cNvPr id="92" name="Google Shape;92;p1"/>
          <p:cNvSpPr txBox="1"/>
          <p:nvPr/>
        </p:nvSpPr>
        <p:spPr>
          <a:xfrm>
            <a:off x="2439832" y="1004164"/>
            <a:ext cx="6902392" cy="2055907"/>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dirty="0">
                <a:solidFill>
                  <a:srgbClr val="2F5496"/>
                </a:solidFill>
                <a:latin typeface="Calibri"/>
                <a:ea typeface="Calibri"/>
                <a:cs typeface="Calibri"/>
                <a:sym typeface="Calibri"/>
              </a:rPr>
              <a:t>Program Description</a:t>
            </a:r>
            <a:endParaRPr dirty="0"/>
          </a:p>
          <a:p>
            <a:pPr marL="0" marR="0" lvl="0" indent="0" algn="l" rtl="0">
              <a:lnSpc>
                <a:spcPct val="110000"/>
              </a:lnSpc>
              <a:spcBef>
                <a:spcPts val="0"/>
              </a:spcBef>
              <a:spcAft>
                <a:spcPts val="0"/>
              </a:spcAft>
              <a:buClr>
                <a:schemeClr val="dk1"/>
              </a:buClr>
              <a:buSzPts val="1400"/>
              <a:buFont typeface="Calibri"/>
              <a:buNone/>
            </a:pPr>
            <a:r>
              <a:rPr lang="en-US" sz="1400" b="0" i="0" u="none" strike="noStrike" cap="none" dirty="0">
                <a:solidFill>
                  <a:schemeClr val="dk1"/>
                </a:solidFill>
                <a:latin typeface="Calibri"/>
                <a:ea typeface="Calibri"/>
                <a:cs typeface="Calibri"/>
                <a:sym typeface="Calibri"/>
              </a:rPr>
              <a:t>The Learning Acceleration Network (LAN) supports district leadership teams to set and achieve goals aligned to a concrete instructional improvement priority. LAN participants work with consultants to identify a high leverage improvement priority and design a strategy to improve the quality of instruction in a specific subject area. Consultants support district staff by building their capacity and the capacity of their instructional staff, supporting data collection and progress monitoring, and providing a structure for continuous reflection and improvement. </a:t>
            </a:r>
            <a:endParaRPr dirty="0"/>
          </a:p>
        </p:txBody>
      </p:sp>
      <p:sp>
        <p:nvSpPr>
          <p:cNvPr id="93" name="Google Shape;93;p1"/>
          <p:cNvSpPr txBox="1"/>
          <p:nvPr/>
        </p:nvSpPr>
        <p:spPr>
          <a:xfrm>
            <a:off x="2439832" y="3144810"/>
            <a:ext cx="6902392" cy="1711238"/>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0" marR="0" lvl="0" indent="0" algn="l" rtl="0">
              <a:lnSpc>
                <a:spcPct val="110000"/>
              </a:lnSpc>
              <a:spcBef>
                <a:spcPts val="0"/>
              </a:spcBef>
              <a:spcAft>
                <a:spcPts val="0"/>
              </a:spcAft>
              <a:buNone/>
            </a:pPr>
            <a:r>
              <a:rPr lang="en-US" sz="1800" b="1" i="0" u="none" strike="noStrike" cap="none" dirty="0">
                <a:solidFill>
                  <a:srgbClr val="2F5496"/>
                </a:solidFill>
                <a:latin typeface="Calibri"/>
                <a:ea typeface="Calibri"/>
                <a:cs typeface="Calibri"/>
                <a:sym typeface="Calibri"/>
              </a:rPr>
              <a:t>Goals/Outcomes</a:t>
            </a:r>
            <a:endParaRPr dirty="0"/>
          </a:p>
          <a:p>
            <a:pPr marL="285750" marR="0" lvl="0" indent="-285750" algn="l" rtl="0">
              <a:spcBef>
                <a:spcPts val="0"/>
              </a:spcBef>
              <a:spcAft>
                <a:spcPts val="0"/>
              </a:spcAft>
              <a:buClr>
                <a:srgbClr val="000000"/>
              </a:buClr>
              <a:buSzPts val="1400"/>
              <a:buFont typeface="Arial"/>
              <a:buChar char="•"/>
            </a:pPr>
            <a:r>
              <a:rPr lang="en-US" sz="1400" b="0" i="0" u="none" strike="noStrike" cap="none" dirty="0">
                <a:solidFill>
                  <a:srgbClr val="000000"/>
                </a:solidFill>
                <a:latin typeface="Calibri"/>
                <a:ea typeface="Calibri"/>
                <a:cs typeface="Calibri"/>
                <a:sym typeface="Calibri"/>
              </a:rPr>
              <a:t>Increased student achievement in the target subject area and grade band</a:t>
            </a:r>
            <a:endParaRPr sz="1400" b="0" i="0" u="none" strike="noStrike" cap="none" dirty="0">
              <a:solidFill>
                <a:schemeClr val="dk1"/>
              </a:solidFill>
              <a:latin typeface="Calibri"/>
              <a:ea typeface="Calibri"/>
              <a:cs typeface="Calibri"/>
              <a:sym typeface="Calibri"/>
            </a:endParaRPr>
          </a:p>
          <a:p>
            <a:pPr marL="285750" marR="0" lvl="0" indent="-285750" algn="l" rtl="0">
              <a:spcBef>
                <a:spcPts val="0"/>
              </a:spcBef>
              <a:spcAft>
                <a:spcPts val="0"/>
              </a:spcAft>
              <a:buClr>
                <a:srgbClr val="000000"/>
              </a:buClr>
              <a:buSzPts val="1400"/>
              <a:buFont typeface="Arial"/>
              <a:buChar char="•"/>
            </a:pPr>
            <a:r>
              <a:rPr lang="en-US" sz="1400" b="0" i="0" u="none" strike="noStrike" cap="none" dirty="0">
                <a:solidFill>
                  <a:srgbClr val="000000"/>
                </a:solidFill>
                <a:latin typeface="Calibri"/>
                <a:ea typeface="Calibri"/>
                <a:cs typeface="Calibri"/>
                <a:sym typeface="Calibri"/>
              </a:rPr>
              <a:t>Increased access to grade-appropriate assignments, strong instruction, deep engagement and high expectations in the target subject area and grade band</a:t>
            </a:r>
            <a:endParaRPr dirty="0"/>
          </a:p>
          <a:p>
            <a:pPr marL="285750" marR="0" lvl="0" indent="-285750" algn="l" rtl="0">
              <a:spcBef>
                <a:spcPts val="0"/>
              </a:spcBef>
              <a:spcAft>
                <a:spcPts val="0"/>
              </a:spcAft>
              <a:buClr>
                <a:srgbClr val="000000"/>
              </a:buClr>
              <a:buSzPts val="1400"/>
              <a:buFont typeface="Arial"/>
              <a:buChar char="•"/>
            </a:pPr>
            <a:r>
              <a:rPr lang="en-US" sz="1400" b="0" i="0" u="none" strike="noStrike" cap="none" dirty="0">
                <a:solidFill>
                  <a:srgbClr val="000000"/>
                </a:solidFill>
                <a:latin typeface="Calibri"/>
                <a:ea typeface="Calibri"/>
                <a:cs typeface="Calibri"/>
                <a:sym typeface="Calibri"/>
              </a:rPr>
              <a:t>Increased educator and leader capacity in change management, content knowledge in the target subject, and instructional improvement</a:t>
            </a:r>
            <a:endParaRPr dirty="0"/>
          </a:p>
        </p:txBody>
      </p:sp>
      <p:sp>
        <p:nvSpPr>
          <p:cNvPr id="94" name="Google Shape;94;p1"/>
          <p:cNvSpPr txBox="1"/>
          <p:nvPr/>
        </p:nvSpPr>
        <p:spPr>
          <a:xfrm>
            <a:off x="2439832" y="4944713"/>
            <a:ext cx="6902400" cy="1689900"/>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endParaRPr sz="1400" b="0" i="0" u="none" strike="noStrike" cap="none" dirty="0">
              <a:solidFill>
                <a:srgbClr val="000000"/>
              </a:solidFill>
              <a:latin typeface="Calibri"/>
              <a:ea typeface="Calibri"/>
              <a:cs typeface="Calibri"/>
              <a:sym typeface="Calibri"/>
            </a:endParaRPr>
          </a:p>
          <a:p>
            <a:pPr marL="0" marR="0" lvl="0" indent="0" algn="l" rtl="0">
              <a:lnSpc>
                <a:spcPct val="110000"/>
              </a:lnSpc>
              <a:spcBef>
                <a:spcPts val="0"/>
              </a:spcBef>
              <a:spcAft>
                <a:spcPts val="0"/>
              </a:spcAft>
              <a:buNone/>
            </a:pPr>
            <a:r>
              <a:rPr lang="en-US" sz="1800" b="1" i="0" u="none" strike="noStrike" cap="none" dirty="0">
                <a:solidFill>
                  <a:srgbClr val="2F5496"/>
                </a:solidFill>
                <a:latin typeface="Calibri"/>
                <a:ea typeface="Calibri"/>
                <a:cs typeface="Calibri"/>
                <a:sym typeface="Calibri"/>
              </a:rPr>
              <a:t>Program Expectations and Commitments</a:t>
            </a:r>
            <a:endParaRPr dirty="0"/>
          </a:p>
          <a:p>
            <a:pPr marL="0" marR="0" lvl="0" indent="0" algn="l" rtl="0">
              <a:spcBef>
                <a:spcPts val="0"/>
              </a:spcBef>
              <a:spcAft>
                <a:spcPts val="0"/>
              </a:spcAft>
              <a:buNone/>
            </a:pPr>
            <a:r>
              <a:rPr lang="en-US" sz="1400" b="0" i="0" u="none" strike="noStrike" cap="none" dirty="0">
                <a:solidFill>
                  <a:srgbClr val="000000"/>
                </a:solidFill>
                <a:latin typeface="Calibri"/>
                <a:ea typeface="Calibri"/>
                <a:cs typeface="Calibri"/>
                <a:sym typeface="Calibri"/>
              </a:rPr>
              <a:t>This program requires: </a:t>
            </a:r>
            <a:endParaRPr dirty="0">
              <a:solidFill>
                <a:schemeClr val="dk1"/>
              </a:solidFill>
              <a:latin typeface="Calibri"/>
              <a:ea typeface="Calibri"/>
              <a:cs typeface="Calibri"/>
              <a:sym typeface="Calibri"/>
            </a:endParaRPr>
          </a:p>
          <a:p>
            <a:pPr marL="457200" marR="0" lvl="0" indent="-317500" algn="l" rtl="0">
              <a:spcBef>
                <a:spcPts val="0"/>
              </a:spcBef>
              <a:spcAft>
                <a:spcPts val="0"/>
              </a:spcAft>
              <a:buClr>
                <a:srgbClr val="000000"/>
              </a:buClr>
              <a:buSzPts val="1400"/>
              <a:buFont typeface="Calibri"/>
              <a:buChar char="•"/>
            </a:pPr>
            <a:r>
              <a:rPr lang="en-US" sz="1400" b="0" i="0" u="none" strike="noStrike" cap="none" dirty="0">
                <a:solidFill>
                  <a:srgbClr val="000000"/>
                </a:solidFill>
                <a:latin typeface="Calibri"/>
                <a:ea typeface="Calibri"/>
                <a:cs typeface="Calibri"/>
                <a:sym typeface="Calibri"/>
              </a:rPr>
              <a:t>Coaching meetings with your district team and LAN consultant 2x per month via zoom</a:t>
            </a:r>
            <a:endParaRPr dirty="0">
              <a:latin typeface="Calibri"/>
              <a:ea typeface="Calibri"/>
              <a:cs typeface="Calibri"/>
              <a:sym typeface="Calibri"/>
            </a:endParaRPr>
          </a:p>
          <a:p>
            <a:pPr marL="457200" marR="0" lvl="0" indent="-317500" algn="l" rtl="0">
              <a:spcBef>
                <a:spcPts val="0"/>
              </a:spcBef>
              <a:spcAft>
                <a:spcPts val="0"/>
              </a:spcAft>
              <a:buClr>
                <a:srgbClr val="000000"/>
              </a:buClr>
              <a:buSzPts val="1400"/>
              <a:buFont typeface="Calibri"/>
              <a:buChar char="•"/>
            </a:pPr>
            <a:r>
              <a:rPr lang="en-US" sz="1400" b="0" i="0" u="none" strike="noStrike" cap="none" dirty="0">
                <a:solidFill>
                  <a:srgbClr val="000000"/>
                </a:solidFill>
                <a:latin typeface="Calibri"/>
                <a:ea typeface="Calibri"/>
                <a:cs typeface="Calibri"/>
                <a:sym typeface="Calibri"/>
              </a:rPr>
              <a:t>Customized support and progress monitoring site visits 4x per year for 2 days each</a:t>
            </a:r>
            <a:endParaRPr dirty="0"/>
          </a:p>
          <a:p>
            <a:pPr marL="457200" marR="0" lvl="0" indent="-317500" algn="l" rtl="0">
              <a:spcBef>
                <a:spcPts val="0"/>
              </a:spcBef>
              <a:spcAft>
                <a:spcPts val="0"/>
              </a:spcAft>
              <a:buClr>
                <a:srgbClr val="000000"/>
              </a:buClr>
              <a:buSzPts val="1400"/>
              <a:buFont typeface="Calibri"/>
              <a:buChar char="•"/>
            </a:pPr>
            <a:r>
              <a:rPr lang="en-US" sz="1400" b="0" i="0" u="none" strike="noStrike" cap="none" dirty="0">
                <a:solidFill>
                  <a:srgbClr val="000000"/>
                </a:solidFill>
                <a:latin typeface="Calibri"/>
                <a:ea typeface="Calibri"/>
                <a:cs typeface="Calibri"/>
                <a:sym typeface="Calibri"/>
              </a:rPr>
              <a:t>Participation in professional development with other districts teams about 1x per month</a:t>
            </a:r>
            <a:endParaRPr dirty="0"/>
          </a:p>
        </p:txBody>
      </p:sp>
      <p:pic>
        <p:nvPicPr>
          <p:cNvPr id="85" name="Google Shape;85;p1" descr="dese logo"/>
          <p:cNvPicPr preferRelativeResize="0"/>
          <p:nvPr/>
        </p:nvPicPr>
        <p:blipFill rotWithShape="1">
          <a:blip r:embed="rId4">
            <a:alphaModFix/>
          </a:blip>
          <a:srcRect/>
          <a:stretch/>
        </p:blipFill>
        <p:spPr>
          <a:xfrm>
            <a:off x="7172960" y="6805270"/>
            <a:ext cx="2428240" cy="509930"/>
          </a:xfrm>
          <a:prstGeom prst="rect">
            <a:avLst/>
          </a:prstGeom>
          <a:noFill/>
          <a:ln>
            <a:noFill/>
          </a:ln>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pSp>
        <p:nvGrpSpPr>
          <p:cNvPr id="4" name="Group 3" descr="dese logo">
            <a:extLst>
              <a:ext uri="{FF2B5EF4-FFF2-40B4-BE49-F238E27FC236}">
                <a16:creationId xmlns:a16="http://schemas.microsoft.com/office/drawing/2014/main" id="{63E49882-29AE-17B9-C5BB-E60A29698E15}"/>
              </a:ext>
            </a:extLst>
          </p:cNvPr>
          <p:cNvGrpSpPr/>
          <p:nvPr/>
        </p:nvGrpSpPr>
        <p:grpSpPr>
          <a:xfrm>
            <a:off x="-5080" y="0"/>
            <a:ext cx="9606280" cy="856576"/>
            <a:chOff x="-5080" y="0"/>
            <a:chExt cx="9606280" cy="856576"/>
          </a:xfrm>
        </p:grpSpPr>
        <p:sp>
          <p:nvSpPr>
            <p:cNvPr id="100" name="Google Shape;100;p2"/>
            <p:cNvSpPr/>
            <p:nvPr/>
          </p:nvSpPr>
          <p:spPr>
            <a:xfrm>
              <a:off x="0" y="0"/>
              <a:ext cx="9601200" cy="856576"/>
            </a:xfrm>
            <a:prstGeom prst="rect">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3" name="Google Shape;103;p2"/>
            <p:cNvSpPr/>
            <p:nvPr/>
          </p:nvSpPr>
          <p:spPr>
            <a:xfrm>
              <a:off x="-5080" y="19047"/>
              <a:ext cx="2306320" cy="818476"/>
            </a:xfrm>
            <a:prstGeom prst="roundRect">
              <a:avLst>
                <a:gd name="adj" fmla="val 16667"/>
              </a:avLst>
            </a:prstGeom>
            <a:solidFill>
              <a:schemeClr val="l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chemeClr val="dk1"/>
                  </a:solidFill>
                  <a:latin typeface="Calibri"/>
                  <a:ea typeface="Calibri"/>
                  <a:cs typeface="Calibri"/>
                  <a:sym typeface="Calibri"/>
                </a:rPr>
                <a:t>Your Logo</a:t>
              </a:r>
              <a:endParaRPr/>
            </a:p>
          </p:txBody>
        </p:sp>
        <p:pic>
          <p:nvPicPr>
            <p:cNvPr id="111" name="Google Shape;111;p2"/>
            <p:cNvPicPr preferRelativeResize="0"/>
            <p:nvPr/>
          </p:nvPicPr>
          <p:blipFill rotWithShape="1">
            <a:blip r:embed="rId3">
              <a:alphaModFix/>
            </a:blip>
            <a:srcRect/>
            <a:stretch/>
          </p:blipFill>
          <p:spPr>
            <a:xfrm>
              <a:off x="10390" y="173320"/>
              <a:ext cx="2290849" cy="509930"/>
            </a:xfrm>
            <a:prstGeom prst="rect">
              <a:avLst/>
            </a:prstGeom>
            <a:noFill/>
            <a:ln>
              <a:noFill/>
            </a:ln>
          </p:spPr>
        </p:pic>
      </p:grpSp>
      <p:sp>
        <p:nvSpPr>
          <p:cNvPr id="104" name="Google Shape;104;p2"/>
          <p:cNvSpPr txBox="1">
            <a:spLocks noGrp="1"/>
          </p:cNvSpPr>
          <p:nvPr>
            <p:ph type="title" idx="4294967295"/>
          </p:nvPr>
        </p:nvSpPr>
        <p:spPr>
          <a:xfrm>
            <a:off x="2434649" y="267112"/>
            <a:ext cx="4828596" cy="430887"/>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200" b="0" i="0" u="none" strike="noStrike" kern="0" cap="none" spc="0" normalizeH="0" baseline="0" noProof="0" dirty="0">
                <a:ln>
                  <a:noFill/>
                </a:ln>
                <a:solidFill>
                  <a:schemeClr val="lt1"/>
                </a:solidFill>
                <a:effectLst/>
                <a:uLnTx/>
                <a:uFillTx/>
                <a:latin typeface="Calibri"/>
                <a:ea typeface="Calibri"/>
                <a:cs typeface="Calibri"/>
                <a:sym typeface="Calibri"/>
              </a:rPr>
              <a:t>LEARNING ACCELERATION NETWORK </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105" name="Google Shape;105;p2" descr="This is a yellow ribbon with the words ELA Literacy Foundational Skills K-3."/>
          <p:cNvSpPr/>
          <p:nvPr/>
        </p:nvSpPr>
        <p:spPr>
          <a:xfrm>
            <a:off x="6912943" y="61883"/>
            <a:ext cx="2693337" cy="754053"/>
          </a:xfrm>
          <a:prstGeom prst="ribbon2">
            <a:avLst>
              <a:gd name="adj1" fmla="val 16667"/>
              <a:gd name="adj2" fmla="val 75000"/>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0" i="0" u="none" strike="noStrike" cap="none">
                <a:solidFill>
                  <a:schemeClr val="tx1"/>
                </a:solidFill>
                <a:latin typeface="Calibri"/>
                <a:ea typeface="Calibri"/>
                <a:cs typeface="Calibri"/>
                <a:sym typeface="Calibri"/>
              </a:rPr>
              <a:t>Center for School &amp; District Partnership</a:t>
            </a:r>
            <a:endParaRPr>
              <a:solidFill>
                <a:schemeClr val="tx1"/>
              </a:solidFill>
            </a:endParaRPr>
          </a:p>
        </p:txBody>
      </p:sp>
      <p:sp>
        <p:nvSpPr>
          <p:cNvPr id="102" name="Google Shape;102;p2">
            <a:extLst>
              <a:ext uri="{C183D7F6-B498-43B3-948B-1728B52AA6E4}">
                <adec:decorative xmlns:adec="http://schemas.microsoft.com/office/drawing/2017/decorative" val="1"/>
              </a:ext>
            </a:extLst>
          </p:cNvPr>
          <p:cNvSpPr/>
          <p:nvPr/>
        </p:nvSpPr>
        <p:spPr>
          <a:xfrm>
            <a:off x="0" y="856570"/>
            <a:ext cx="2316600" cy="6458490"/>
          </a:xfrm>
          <a:prstGeom prst="rect">
            <a:avLst/>
          </a:prstGeom>
          <a:solidFill>
            <a:schemeClr val="accent4"/>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2"/>
          <p:cNvSpPr txBox="1"/>
          <p:nvPr/>
        </p:nvSpPr>
        <p:spPr>
          <a:xfrm>
            <a:off x="0" y="1246268"/>
            <a:ext cx="2316600" cy="1366800"/>
          </a:xfrm>
          <a:prstGeom prst="rect">
            <a:avLst/>
          </a:prstGeom>
          <a:noFill/>
          <a:ln>
            <a:noFill/>
          </a:ln>
        </p:spPr>
        <p:txBody>
          <a:bodyPr spcFirstLastPara="1" wrap="square" lIns="91425" tIns="45700" rIns="91425" bIns="45700" anchor="b" anchorCtr="0">
            <a:spAutoFit/>
          </a:bodyPr>
          <a:lstStyle/>
          <a:p>
            <a:pPr marL="0" marR="0" lvl="0" indent="0" algn="ctr" rtl="0">
              <a:lnSpc>
                <a:spcPct val="90000"/>
              </a:lnSpc>
              <a:spcBef>
                <a:spcPts val="0"/>
              </a:spcBef>
              <a:spcAft>
                <a:spcPts val="0"/>
              </a:spcAft>
              <a:buClr>
                <a:schemeClr val="dk1"/>
              </a:buClr>
              <a:buSzPts val="1800"/>
              <a:buFont typeface="Calibri"/>
              <a:buNone/>
            </a:pPr>
            <a:r>
              <a:rPr lang="en-US" sz="1800" b="1" i="0" u="none" strike="noStrike" cap="none">
                <a:solidFill>
                  <a:schemeClr val="dk1"/>
                </a:solidFill>
                <a:latin typeface="Calibri"/>
                <a:ea typeface="Calibri"/>
                <a:cs typeface="Calibri"/>
                <a:sym typeface="Calibri"/>
              </a:rPr>
              <a:t>Contact Information:  </a:t>
            </a:r>
            <a:br>
              <a:rPr lang="en-US" sz="2000" b="0" i="0" u="none" strike="noStrike" cap="none">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Jackie Gantzer</a:t>
            </a:r>
            <a:endParaRPr sz="180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800"/>
              <a:buFont typeface="Calibri"/>
              <a:buNone/>
            </a:pPr>
            <a:r>
              <a:rPr lang="en-US" sz="1800">
                <a:solidFill>
                  <a:schemeClr val="dk1"/>
                </a:solidFill>
                <a:latin typeface="Calibri"/>
                <a:ea typeface="Calibri"/>
                <a:cs typeface="Calibri"/>
                <a:sym typeface="Calibri"/>
              </a:rPr>
              <a:t>Jacqulyn.M.Gantzer@mass.gov</a:t>
            </a:r>
            <a:br>
              <a:rPr lang="en-US" sz="1800" b="0" i="0" u="none" strike="noStrike" cap="none">
                <a:solidFill>
                  <a:schemeClr val="dk1"/>
                </a:solidFill>
                <a:latin typeface="Calibri"/>
                <a:ea typeface="Calibri"/>
                <a:cs typeface="Calibri"/>
                <a:sym typeface="Calibri"/>
              </a:rPr>
            </a:br>
            <a:endParaRPr sz="2000" b="0" i="0" u="none" strike="noStrike" cap="none">
              <a:solidFill>
                <a:schemeClr val="dk1"/>
              </a:solidFill>
              <a:latin typeface="Calibri"/>
              <a:ea typeface="Calibri"/>
              <a:cs typeface="Calibri"/>
              <a:sym typeface="Calibri"/>
            </a:endParaRPr>
          </a:p>
        </p:txBody>
      </p:sp>
      <p:sp>
        <p:nvSpPr>
          <p:cNvPr id="107" name="Google Shape;107;p2"/>
          <p:cNvSpPr/>
          <p:nvPr/>
        </p:nvSpPr>
        <p:spPr>
          <a:xfrm>
            <a:off x="118173" y="2960912"/>
            <a:ext cx="2115600" cy="3456000"/>
          </a:xfrm>
          <a:prstGeom prst="roundRect">
            <a:avLst>
              <a:gd name="adj" fmla="val 16667"/>
            </a:avLst>
          </a:prstGeom>
          <a:solidFill>
            <a:schemeClr val="lt1"/>
          </a:solidFill>
          <a:ln w="444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a:solidFill>
                  <a:schemeClr val="dk1"/>
                </a:solidFill>
                <a:latin typeface="Calibri"/>
                <a:ea typeface="Calibri"/>
                <a:cs typeface="Calibri"/>
                <a:sym typeface="Calibri"/>
              </a:rPr>
              <a:t>“Our district support person…is an incredible resource and</a:t>
            </a:r>
            <a:endParaRPr>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1100"/>
              <a:buFont typeface="Arial"/>
              <a:buNone/>
            </a:pPr>
            <a:r>
              <a:rPr lang="en-US">
                <a:solidFill>
                  <a:schemeClr val="dk1"/>
                </a:solidFill>
                <a:latin typeface="Calibri"/>
                <a:ea typeface="Calibri"/>
                <a:cs typeface="Calibri"/>
                <a:sym typeface="Calibri"/>
              </a:rPr>
              <a:t>provides fabulous feedback, opportunities to further our thinking/growth</a:t>
            </a:r>
            <a:endParaRPr>
              <a:solidFill>
                <a:schemeClr val="dk1"/>
              </a:solidFill>
              <a:latin typeface="Calibri"/>
              <a:ea typeface="Calibri"/>
              <a:cs typeface="Calibri"/>
              <a:sym typeface="Calibri"/>
            </a:endParaRPr>
          </a:p>
          <a:p>
            <a:pPr marL="0" marR="0" lvl="0" indent="0" algn="ctr" rtl="0">
              <a:spcBef>
                <a:spcPts val="0"/>
              </a:spcBef>
              <a:spcAft>
                <a:spcPts val="0"/>
              </a:spcAft>
              <a:buSzPts val="1100"/>
              <a:buNone/>
            </a:pPr>
            <a:r>
              <a:rPr lang="en-US">
                <a:solidFill>
                  <a:schemeClr val="dk1"/>
                </a:solidFill>
                <a:latin typeface="Calibri"/>
                <a:ea typeface="Calibri"/>
                <a:cs typeface="Calibri"/>
                <a:sym typeface="Calibri"/>
              </a:rPr>
              <a:t>through thoughtful questioning, and resources to continue our learning.“</a:t>
            </a:r>
            <a:endParaRPr>
              <a:solidFill>
                <a:schemeClr val="dk1"/>
              </a:solidFill>
              <a:latin typeface="Calibri"/>
              <a:ea typeface="Calibri"/>
              <a:cs typeface="Calibri"/>
              <a:sym typeface="Calibri"/>
            </a:endParaRPr>
          </a:p>
          <a:p>
            <a:pPr marL="0" marR="0" lvl="0" indent="0" algn="ctr" rtl="0">
              <a:spcBef>
                <a:spcPts val="0"/>
              </a:spcBef>
              <a:spcAft>
                <a:spcPts val="0"/>
              </a:spcAft>
              <a:buSzPts val="1100"/>
              <a:buNone/>
            </a:pPr>
            <a:r>
              <a:rPr lang="en-US">
                <a:solidFill>
                  <a:schemeClr val="dk1"/>
                </a:solidFill>
                <a:latin typeface="Calibri"/>
                <a:ea typeface="Calibri"/>
                <a:cs typeface="Calibri"/>
                <a:sym typeface="Calibri"/>
              </a:rPr>
              <a:t>SY22-23 LAN Participant</a:t>
            </a:r>
            <a:endParaRPr>
              <a:solidFill>
                <a:schemeClr val="dk1"/>
              </a:solidFill>
              <a:latin typeface="Calibri"/>
              <a:ea typeface="Calibri"/>
              <a:cs typeface="Calibri"/>
              <a:sym typeface="Calibri"/>
            </a:endParaRPr>
          </a:p>
        </p:txBody>
      </p:sp>
      <p:sp>
        <p:nvSpPr>
          <p:cNvPr id="108" name="Google Shape;108;p2"/>
          <p:cNvSpPr txBox="1"/>
          <p:nvPr/>
        </p:nvSpPr>
        <p:spPr>
          <a:xfrm>
            <a:off x="2434649" y="1004164"/>
            <a:ext cx="3734332" cy="2292895"/>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dirty="0">
                <a:solidFill>
                  <a:srgbClr val="2F5496"/>
                </a:solidFill>
                <a:latin typeface="Calibri"/>
                <a:ea typeface="Calibri"/>
                <a:cs typeface="Calibri"/>
                <a:sym typeface="Calibri"/>
              </a:rPr>
              <a:t>Team Composition</a:t>
            </a:r>
            <a:endParaRPr dirty="0"/>
          </a:p>
          <a:p>
            <a:pPr marL="0" marR="0" lvl="0" indent="0" algn="l" rtl="0">
              <a:lnSpc>
                <a:spcPct val="110000"/>
              </a:lnSpc>
              <a:spcBef>
                <a:spcPts val="0"/>
              </a:spcBef>
              <a:spcAft>
                <a:spcPts val="0"/>
              </a:spcAft>
              <a:buClr>
                <a:srgbClr val="000000"/>
              </a:buClr>
              <a:buSzPts val="1400"/>
              <a:buFont typeface="Calibri"/>
              <a:buNone/>
            </a:pPr>
            <a:r>
              <a:rPr lang="en-US" sz="1400" b="1" i="0" u="none" strike="noStrike" cap="none" dirty="0">
                <a:solidFill>
                  <a:srgbClr val="000000"/>
                </a:solidFill>
                <a:latin typeface="Calibri"/>
                <a:ea typeface="Calibri"/>
                <a:cs typeface="Calibri"/>
                <a:sym typeface="Calibri"/>
              </a:rPr>
              <a:t>District</a:t>
            </a:r>
            <a:r>
              <a:rPr lang="en-US" sz="1400" b="0" i="0" u="none" strike="noStrike" cap="none" dirty="0">
                <a:solidFill>
                  <a:srgbClr val="000000"/>
                </a:solidFill>
                <a:latin typeface="Calibri"/>
                <a:ea typeface="Calibri"/>
                <a:cs typeface="Calibri"/>
                <a:sym typeface="Calibri"/>
              </a:rPr>
              <a:t> </a:t>
            </a:r>
            <a:r>
              <a:rPr lang="en-US" sz="1400" b="1" i="0" u="none" strike="noStrike" cap="none" dirty="0">
                <a:solidFill>
                  <a:srgbClr val="000000"/>
                </a:solidFill>
                <a:latin typeface="Calibri"/>
                <a:ea typeface="Calibri"/>
                <a:cs typeface="Calibri"/>
                <a:sym typeface="Calibri"/>
              </a:rPr>
              <a:t>level</a:t>
            </a:r>
            <a:r>
              <a:rPr lang="en-US" sz="1400" b="0" i="0" u="none" strike="noStrike" cap="none" dirty="0">
                <a:solidFill>
                  <a:srgbClr val="000000"/>
                </a:solidFill>
                <a:latin typeface="Calibri"/>
                <a:ea typeface="Calibri"/>
                <a:cs typeface="Calibri"/>
                <a:sym typeface="Calibri"/>
              </a:rPr>
              <a:t> staff including: </a:t>
            </a:r>
            <a:endParaRPr dirty="0"/>
          </a:p>
          <a:p>
            <a:pPr marL="285750" marR="0" lvl="0" indent="-285750" algn="l" rtl="0">
              <a:lnSpc>
                <a:spcPct val="110000"/>
              </a:lnSpc>
              <a:spcBef>
                <a:spcPts val="0"/>
              </a:spcBef>
              <a:spcAft>
                <a:spcPts val="0"/>
              </a:spcAft>
              <a:buClr>
                <a:srgbClr val="000000"/>
              </a:buClr>
              <a:buSzPts val="1400"/>
              <a:buFont typeface="Calibri"/>
              <a:buChar char="-"/>
            </a:pPr>
            <a:r>
              <a:rPr lang="en-US" sz="1400" b="0" i="0" u="none" strike="noStrike" cap="none" dirty="0">
                <a:solidFill>
                  <a:srgbClr val="000000"/>
                </a:solidFill>
                <a:latin typeface="Calibri"/>
                <a:ea typeface="Calibri"/>
                <a:cs typeface="Calibri"/>
                <a:sym typeface="Calibri"/>
              </a:rPr>
              <a:t>Executive Sponsor (Assistant Sup+) to ensure strategy adoption and adequate resources</a:t>
            </a:r>
            <a:endParaRPr dirty="0"/>
          </a:p>
          <a:p>
            <a:pPr marL="285750" marR="0" lvl="0" indent="-285750" algn="l" rtl="0">
              <a:lnSpc>
                <a:spcPct val="110000"/>
              </a:lnSpc>
              <a:spcBef>
                <a:spcPts val="0"/>
              </a:spcBef>
              <a:spcAft>
                <a:spcPts val="0"/>
              </a:spcAft>
              <a:buClr>
                <a:srgbClr val="000000"/>
              </a:buClr>
              <a:buSzPts val="1400"/>
              <a:buFont typeface="Calibri"/>
              <a:buChar char="-"/>
            </a:pPr>
            <a:r>
              <a:rPr lang="en-US" sz="1400" b="0" i="0" u="none" strike="noStrike" cap="none" dirty="0">
                <a:solidFill>
                  <a:srgbClr val="000000"/>
                </a:solidFill>
                <a:latin typeface="Calibri"/>
                <a:ea typeface="Calibri"/>
                <a:cs typeface="Calibri"/>
                <a:sym typeface="Calibri"/>
              </a:rPr>
              <a:t>Subject Matter Experts (subject coaches, curriculum managers, directors for student groups – such as multilingual learners and students with disabilities) to design and implement strategy</a:t>
            </a:r>
            <a:endParaRPr dirty="0"/>
          </a:p>
        </p:txBody>
      </p:sp>
      <p:sp>
        <p:nvSpPr>
          <p:cNvPr id="109" name="Google Shape;109;p2"/>
          <p:cNvSpPr txBox="1"/>
          <p:nvPr/>
        </p:nvSpPr>
        <p:spPr>
          <a:xfrm>
            <a:off x="6387920" y="1012261"/>
            <a:ext cx="2959279" cy="2292895"/>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dirty="0">
                <a:solidFill>
                  <a:srgbClr val="2F5496"/>
                </a:solidFill>
                <a:latin typeface="Calibri"/>
                <a:ea typeface="Calibri"/>
                <a:cs typeface="Calibri"/>
                <a:sym typeface="Calibri"/>
              </a:rPr>
              <a:t>Readiness Requirements</a:t>
            </a:r>
            <a:endParaRPr dirty="0"/>
          </a:p>
          <a:p>
            <a:pPr marL="0" marR="0" lvl="0" indent="0" algn="l" rtl="0">
              <a:lnSpc>
                <a:spcPct val="110000"/>
              </a:lnSpc>
              <a:spcBef>
                <a:spcPts val="0"/>
              </a:spcBef>
              <a:spcAft>
                <a:spcPts val="0"/>
              </a:spcAft>
              <a:buClr>
                <a:srgbClr val="000000"/>
              </a:buClr>
              <a:buSzPts val="1400"/>
              <a:buFont typeface="Calibri"/>
              <a:buNone/>
            </a:pPr>
            <a:r>
              <a:rPr lang="en-US" sz="1400" b="0" i="0" u="none" strike="noStrike" cap="none" dirty="0">
                <a:solidFill>
                  <a:srgbClr val="000000"/>
                </a:solidFill>
                <a:latin typeface="Calibri"/>
                <a:ea typeface="Calibri"/>
                <a:cs typeface="Calibri"/>
                <a:sym typeface="Calibri"/>
              </a:rPr>
              <a:t>Districts </a:t>
            </a:r>
            <a:r>
              <a:rPr lang="en-US" dirty="0">
                <a:latin typeface="Calibri"/>
                <a:ea typeface="Calibri"/>
                <a:cs typeface="Calibri"/>
                <a:sym typeface="Calibri"/>
              </a:rPr>
              <a:t>must</a:t>
            </a:r>
            <a:r>
              <a:rPr lang="en-US" sz="1400" b="0" i="0" u="none" strike="noStrike" cap="none" dirty="0">
                <a:solidFill>
                  <a:srgbClr val="000000"/>
                </a:solidFill>
                <a:latin typeface="Calibri"/>
                <a:ea typeface="Calibri"/>
                <a:cs typeface="Calibri"/>
                <a:sym typeface="Calibri"/>
              </a:rPr>
              <a:t> have HQIM selected or implemented in the target subject area and grade band. Districts staff should have about 1-2 hours per week to invest in planning, progress monitoring, and their own professional learning. </a:t>
            </a:r>
          </a:p>
          <a:p>
            <a:pPr marL="0" marR="0" lvl="0" indent="0" algn="l" rtl="0">
              <a:lnSpc>
                <a:spcPct val="110000"/>
              </a:lnSpc>
              <a:spcBef>
                <a:spcPts val="0"/>
              </a:spcBef>
              <a:spcAft>
                <a:spcPts val="0"/>
              </a:spcAft>
              <a:buClr>
                <a:srgbClr val="000000"/>
              </a:buClr>
              <a:buSzPts val="1400"/>
              <a:buFont typeface="Calibri"/>
              <a:buNone/>
            </a:pPr>
            <a:endParaRPr dirty="0"/>
          </a:p>
        </p:txBody>
      </p:sp>
      <p:sp>
        <p:nvSpPr>
          <p:cNvPr id="110" name="Google Shape;110;p2"/>
          <p:cNvSpPr txBox="1"/>
          <p:nvPr/>
        </p:nvSpPr>
        <p:spPr>
          <a:xfrm>
            <a:off x="2434649" y="3508534"/>
            <a:ext cx="6912600" cy="3203100"/>
          </a:xfrm>
          <a:prstGeom prst="rect">
            <a:avLst/>
          </a:prstGeom>
          <a:noFill/>
          <a:ln w="9525" cap="flat" cmpd="sng">
            <a:solidFill>
              <a:srgbClr val="2E75B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10000"/>
              </a:lnSpc>
              <a:spcBef>
                <a:spcPts val="0"/>
              </a:spcBef>
              <a:spcAft>
                <a:spcPts val="0"/>
              </a:spcAft>
              <a:buClr>
                <a:srgbClr val="2F5496"/>
              </a:buClr>
              <a:buSzPts val="1800"/>
              <a:buFont typeface="Calibri"/>
              <a:buNone/>
            </a:pPr>
            <a:r>
              <a:rPr lang="en-US" sz="1800" b="1" i="0" u="none" strike="noStrike" cap="none">
                <a:solidFill>
                  <a:srgbClr val="2F5496"/>
                </a:solidFill>
                <a:latin typeface="Calibri"/>
                <a:ea typeface="Calibri"/>
                <a:cs typeface="Calibri"/>
                <a:sym typeface="Calibri"/>
              </a:rPr>
              <a:t>Additional Information:  A few thoughts from current participants</a:t>
            </a:r>
            <a:r>
              <a:rPr lang="en-US" sz="1800" b="1">
                <a:solidFill>
                  <a:srgbClr val="2F5496"/>
                </a:solidFill>
                <a:latin typeface="Calibri"/>
                <a:ea typeface="Calibri"/>
                <a:cs typeface="Calibri"/>
                <a:sym typeface="Calibri"/>
              </a:rPr>
              <a:t>…</a:t>
            </a:r>
            <a:endParaRPr sz="1800" b="1">
              <a:solidFill>
                <a:srgbClr val="2F5496"/>
              </a:solidFill>
              <a:latin typeface="Calibri"/>
              <a:ea typeface="Calibri"/>
              <a:cs typeface="Calibri"/>
              <a:sym typeface="Calibri"/>
            </a:endParaRPr>
          </a:p>
          <a:p>
            <a:pPr marL="0" marR="0" lvl="0" indent="0" algn="l" rtl="0">
              <a:lnSpc>
                <a:spcPct val="110000"/>
              </a:lnSpc>
              <a:spcBef>
                <a:spcPts val="0"/>
              </a:spcBef>
              <a:spcAft>
                <a:spcPts val="0"/>
              </a:spcAft>
              <a:buClr>
                <a:srgbClr val="2F5496"/>
              </a:buClr>
              <a:buSzPts val="1800"/>
              <a:buFont typeface="Calibri"/>
              <a:buNone/>
            </a:pPr>
            <a:endParaRPr sz="1800" b="1">
              <a:solidFill>
                <a:srgbClr val="2F5496"/>
              </a:solidFill>
              <a:latin typeface="Calibri"/>
              <a:ea typeface="Calibri"/>
              <a:cs typeface="Calibri"/>
              <a:sym typeface="Calibri"/>
            </a:endParaRPr>
          </a:p>
          <a:p>
            <a:pPr marL="457200" marR="0" lvl="0" indent="-323850" algn="l" rtl="0">
              <a:lnSpc>
                <a:spcPct val="110000"/>
              </a:lnSpc>
              <a:spcBef>
                <a:spcPts val="0"/>
              </a:spcBef>
              <a:spcAft>
                <a:spcPts val="0"/>
              </a:spcAft>
              <a:buClr>
                <a:schemeClr val="dk1"/>
              </a:buClr>
              <a:buSzPts val="1500"/>
              <a:buFont typeface="Calibri"/>
              <a:buChar char="●"/>
            </a:pPr>
            <a:r>
              <a:rPr lang="en-US" sz="1500">
                <a:solidFill>
                  <a:schemeClr val="dk1"/>
                </a:solidFill>
                <a:latin typeface="Calibri"/>
                <a:ea typeface="Calibri"/>
                <a:cs typeface="Calibri"/>
                <a:sym typeface="Calibri"/>
              </a:rPr>
              <a:t>“Our focus on grade level instruction as students transition from the middle level to the high school has helped us to see inequity and tools that motivate us to address it in a timely way.”</a:t>
            </a:r>
            <a:endParaRPr sz="1500">
              <a:solidFill>
                <a:schemeClr val="dk1"/>
              </a:solidFill>
              <a:latin typeface="Calibri"/>
              <a:ea typeface="Calibri"/>
              <a:cs typeface="Calibri"/>
              <a:sym typeface="Calibri"/>
            </a:endParaRPr>
          </a:p>
          <a:p>
            <a:pPr marL="0" marR="0" lvl="0" indent="0" algn="l" rtl="0">
              <a:lnSpc>
                <a:spcPct val="110000"/>
              </a:lnSpc>
              <a:spcBef>
                <a:spcPts val="0"/>
              </a:spcBef>
              <a:spcAft>
                <a:spcPts val="0"/>
              </a:spcAft>
              <a:buNone/>
            </a:pPr>
            <a:endParaRPr sz="1500">
              <a:solidFill>
                <a:schemeClr val="dk1"/>
              </a:solidFill>
              <a:latin typeface="Calibri"/>
              <a:ea typeface="Calibri"/>
              <a:cs typeface="Calibri"/>
              <a:sym typeface="Calibri"/>
            </a:endParaRPr>
          </a:p>
          <a:p>
            <a:pPr marL="457200" marR="0" lvl="0" indent="-323850" algn="l" rtl="0">
              <a:lnSpc>
                <a:spcPct val="110000"/>
              </a:lnSpc>
              <a:spcBef>
                <a:spcPts val="0"/>
              </a:spcBef>
              <a:spcAft>
                <a:spcPts val="0"/>
              </a:spcAft>
              <a:buClr>
                <a:schemeClr val="dk1"/>
              </a:buClr>
              <a:buSzPts val="1500"/>
              <a:buFont typeface="Calibri"/>
              <a:buChar char="●"/>
            </a:pPr>
            <a:r>
              <a:rPr lang="en-US" sz="1500">
                <a:solidFill>
                  <a:schemeClr val="dk1"/>
                </a:solidFill>
                <a:latin typeface="Calibri"/>
                <a:ea typeface="Calibri"/>
                <a:cs typeface="Calibri"/>
                <a:sym typeface="Calibri"/>
              </a:rPr>
              <a:t>“The trainings have been tailored to our district needs and has trainers have been flexible in addressing the uniqueness of our setting.”</a:t>
            </a:r>
            <a:endParaRPr sz="1500">
              <a:solidFill>
                <a:schemeClr val="dk1"/>
              </a:solidFill>
              <a:latin typeface="Calibri"/>
              <a:ea typeface="Calibri"/>
              <a:cs typeface="Calibri"/>
              <a:sym typeface="Calibri"/>
            </a:endParaRPr>
          </a:p>
          <a:p>
            <a:pPr marL="457200" marR="0" lvl="0" indent="0" algn="l" rtl="0">
              <a:lnSpc>
                <a:spcPct val="110000"/>
              </a:lnSpc>
              <a:spcBef>
                <a:spcPts val="0"/>
              </a:spcBef>
              <a:spcAft>
                <a:spcPts val="0"/>
              </a:spcAft>
              <a:buNone/>
            </a:pPr>
            <a:endParaRPr sz="1500">
              <a:solidFill>
                <a:schemeClr val="dk1"/>
              </a:solidFill>
              <a:latin typeface="Calibri"/>
              <a:ea typeface="Calibri"/>
              <a:cs typeface="Calibri"/>
              <a:sym typeface="Calibri"/>
            </a:endParaRPr>
          </a:p>
          <a:p>
            <a:pPr marL="457200" marR="0" lvl="0" indent="-323850" algn="l" rtl="0">
              <a:lnSpc>
                <a:spcPct val="110000"/>
              </a:lnSpc>
              <a:spcBef>
                <a:spcPts val="0"/>
              </a:spcBef>
              <a:spcAft>
                <a:spcPts val="0"/>
              </a:spcAft>
              <a:buClr>
                <a:schemeClr val="dk1"/>
              </a:buClr>
              <a:buSzPts val="1500"/>
              <a:buFont typeface="Calibri"/>
              <a:buChar char="●"/>
            </a:pPr>
            <a:r>
              <a:rPr lang="en-US" sz="1500">
                <a:solidFill>
                  <a:schemeClr val="dk1"/>
                </a:solidFill>
                <a:latin typeface="Calibri"/>
                <a:ea typeface="Calibri"/>
                <a:cs typeface="Calibri"/>
                <a:sym typeface="Calibri"/>
              </a:rPr>
              <a:t>“Our team is new to LAN and we have found it incredibly beneficial and well</a:t>
            </a:r>
            <a:endParaRPr sz="1500">
              <a:solidFill>
                <a:schemeClr val="dk1"/>
              </a:solidFill>
              <a:latin typeface="Calibri"/>
              <a:ea typeface="Calibri"/>
              <a:cs typeface="Calibri"/>
              <a:sym typeface="Calibri"/>
            </a:endParaRPr>
          </a:p>
          <a:p>
            <a:pPr marL="457200" marR="0" lvl="0" indent="0" algn="l" rtl="0">
              <a:lnSpc>
                <a:spcPct val="110000"/>
              </a:lnSpc>
              <a:spcBef>
                <a:spcPts val="0"/>
              </a:spcBef>
              <a:spcAft>
                <a:spcPts val="0"/>
              </a:spcAft>
              <a:buNone/>
            </a:pPr>
            <a:r>
              <a:rPr lang="en-US" sz="1500">
                <a:solidFill>
                  <a:schemeClr val="dk1"/>
                </a:solidFill>
                <a:latin typeface="Calibri"/>
                <a:ea typeface="Calibri"/>
                <a:cs typeface="Calibri"/>
                <a:sym typeface="Calibri"/>
              </a:rPr>
              <a:t>worth our time.”</a:t>
            </a:r>
            <a:endParaRPr sz="1400" b="0" i="0" u="none" strike="noStrike" cap="none">
              <a:solidFill>
                <a:srgbClr val="000000"/>
              </a:solidFill>
              <a:latin typeface="Calibri"/>
              <a:ea typeface="Calibri"/>
              <a:cs typeface="Calibri"/>
              <a:sym typeface="Calibri"/>
            </a:endParaRPr>
          </a:p>
          <a:p>
            <a:pPr marL="0" marR="0" lvl="0" indent="0" algn="l" rtl="0">
              <a:lnSpc>
                <a:spcPct val="11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pic>
        <p:nvPicPr>
          <p:cNvPr id="101" name="Google Shape;101;p2" descr="dese logo"/>
          <p:cNvPicPr preferRelativeResize="0"/>
          <p:nvPr/>
        </p:nvPicPr>
        <p:blipFill rotWithShape="1">
          <a:blip r:embed="rId3">
            <a:alphaModFix/>
          </a:blip>
          <a:srcRect/>
          <a:stretch/>
        </p:blipFill>
        <p:spPr>
          <a:xfrm>
            <a:off x="7172960" y="6805270"/>
            <a:ext cx="2428240" cy="509930"/>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1441</TotalTime>
  <Words>489</Words>
  <Application>Microsoft Office PowerPoint</Application>
  <PresentationFormat>Custom</PresentationFormat>
  <Paragraphs>44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LEARNING ACCELERATION NETWORK</vt:lpstr>
      <vt:lpstr>LEARNING ACCELERATION NETWORK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Acceleration Network At a Glance</dc:title>
  <dc:creator>DESE</dc:creator>
  <cp:lastModifiedBy>Zou, Dong (EOE)</cp:lastModifiedBy>
  <cp:revision>12</cp:revision>
  <dcterms:created xsi:type="dcterms:W3CDTF">2023-02-01T17:35:13Z</dcterms:created>
  <dcterms:modified xsi:type="dcterms:W3CDTF">2024-05-09T14:01:20Z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May 9 2024 12:00AM</vt:lpwstr>
  </property>
</Properties>
</file>