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8" r:id="rId6"/>
  </p:sldMasterIdLst>
  <p:notesMasterIdLst>
    <p:notesMasterId r:id="rId33"/>
  </p:notesMasterIdLst>
  <p:handoutMasterIdLst>
    <p:handoutMasterId r:id="rId34"/>
  </p:handoutMasterIdLst>
  <p:sldIdLst>
    <p:sldId id="333" r:id="rId7"/>
    <p:sldId id="469" r:id="rId8"/>
    <p:sldId id="470" r:id="rId9"/>
    <p:sldId id="471" r:id="rId10"/>
    <p:sldId id="449" r:id="rId11"/>
    <p:sldId id="467" r:id="rId12"/>
    <p:sldId id="472" r:id="rId13"/>
    <p:sldId id="473" r:id="rId14"/>
    <p:sldId id="479" r:id="rId15"/>
    <p:sldId id="475" r:id="rId16"/>
    <p:sldId id="476" r:id="rId17"/>
    <p:sldId id="461" r:id="rId18"/>
    <p:sldId id="434" r:id="rId19"/>
    <p:sldId id="460" r:id="rId20"/>
    <p:sldId id="463" r:id="rId21"/>
    <p:sldId id="464" r:id="rId22"/>
    <p:sldId id="437" r:id="rId23"/>
    <p:sldId id="435" r:id="rId24"/>
    <p:sldId id="443" r:id="rId25"/>
    <p:sldId id="462" r:id="rId26"/>
    <p:sldId id="436" r:id="rId27"/>
    <p:sldId id="438" r:id="rId28"/>
    <p:sldId id="440" r:id="rId29"/>
    <p:sldId id="465" r:id="rId30"/>
    <p:sldId id="468" r:id="rId31"/>
    <p:sldId id="477" r:id="rId32"/>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3168">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oggshall, Jane (McConnochie)" initials="CJ(" lastIdx="7" clrIdx="0"/>
  <p:cmAuthor id="1" name="Linda Pady" initials="lkp"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50A2D"/>
    <a:srgbClr val="008000"/>
    <a:srgbClr val="0D1969"/>
    <a:srgbClr val="1561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42" autoAdjust="0"/>
    <p:restoredTop sz="89950" autoAdjust="0"/>
  </p:normalViewPr>
  <p:slideViewPr>
    <p:cSldViewPr>
      <p:cViewPr varScale="1">
        <p:scale>
          <a:sx n="118" d="100"/>
          <a:sy n="118" d="100"/>
        </p:scale>
        <p:origin x="498" y="102"/>
      </p:cViewPr>
      <p:guideLst>
        <p:guide orient="horz" pos="2160"/>
        <p:guide pos="3168"/>
      </p:guideLst>
    </p:cSldViewPr>
  </p:slideViewPr>
  <p:outlineViewPr>
    <p:cViewPr>
      <p:scale>
        <a:sx n="33" d="100"/>
        <a:sy n="33" d="100"/>
      </p:scale>
      <p:origin x="42" y="27288"/>
    </p:cViewPr>
  </p:outlineViewPr>
  <p:notesTextViewPr>
    <p:cViewPr>
      <p:scale>
        <a:sx n="100" d="100"/>
        <a:sy n="100" d="100"/>
      </p:scale>
      <p:origin x="0" y="0"/>
    </p:cViewPr>
  </p:notesTextViewPr>
  <p:sorterViewPr>
    <p:cViewPr>
      <p:scale>
        <a:sx n="100" d="100"/>
        <a:sy n="100" d="100"/>
      </p:scale>
      <p:origin x="0" y="474"/>
    </p:cViewPr>
  </p:sorterViewPr>
  <p:notesViewPr>
    <p:cSldViewPr>
      <p:cViewPr>
        <p:scale>
          <a:sx n="75" d="100"/>
          <a:sy n="75" d="100"/>
        </p:scale>
        <p:origin x="-2310" y="58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tableStyles" Target="tableStyles.xml"/><Relationship Id="rId21" Type="http://schemas.openxmlformats.org/officeDocument/2006/relationships/slide" Target="slides/slide15.xml"/><Relationship Id="rId34" Type="http://schemas.openxmlformats.org/officeDocument/2006/relationships/handoutMaster" Target="handoutMasters/handout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viewProps" Target="viewProps.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presProps" Target="presProp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commentAuthors" Target="commentAuthors.xml"/><Relationship Id="rId8" Type="http://schemas.openxmlformats.org/officeDocument/2006/relationships/slide" Target="slides/slide2.xml"/><Relationship Id="rId3" Type="http://schemas.openxmlformats.org/officeDocument/2006/relationships/customXml" Target="../customXml/item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9E618D7-356C-4BA9-9BFB-A6A591C722ED}" type="doc">
      <dgm:prSet loTypeId="urn:microsoft.com/office/officeart/2005/8/layout/default#1" loCatId="list" qsTypeId="urn:microsoft.com/office/officeart/2005/8/quickstyle/simple1" qsCatId="simple" csTypeId="urn:microsoft.com/office/officeart/2005/8/colors/accent1_2" csCatId="accent1" phldr="1"/>
      <dgm:spPr/>
      <dgm:t>
        <a:bodyPr/>
        <a:lstStyle/>
        <a:p>
          <a:endParaRPr lang="en-US"/>
        </a:p>
      </dgm:t>
    </dgm:pt>
    <dgm:pt modelId="{D1F5789C-1EED-4B42-AC97-09C42CC8DB82}">
      <dgm:prSet phldrT="[Text]"/>
      <dgm:spPr/>
      <dgm:t>
        <a:bodyPr/>
        <a:lstStyle/>
        <a:p>
          <a:r>
            <a:rPr lang="en-US" dirty="0" smtClean="0"/>
            <a:t>Course or event feedback surveys </a:t>
          </a:r>
          <a:endParaRPr lang="en-US" dirty="0"/>
        </a:p>
      </dgm:t>
    </dgm:pt>
    <dgm:pt modelId="{04D610B3-98F3-4DE9-BE5D-F7A0E2457E42}" type="parTrans" cxnId="{DD4EF9B1-298E-4A11-B6DA-B7679AA19772}">
      <dgm:prSet/>
      <dgm:spPr/>
      <dgm:t>
        <a:bodyPr/>
        <a:lstStyle/>
        <a:p>
          <a:endParaRPr lang="en-US"/>
        </a:p>
      </dgm:t>
    </dgm:pt>
    <dgm:pt modelId="{17526F04-1E89-464D-9BE7-64274C625BDE}" type="sibTrans" cxnId="{DD4EF9B1-298E-4A11-B6DA-B7679AA19772}">
      <dgm:prSet/>
      <dgm:spPr/>
      <dgm:t>
        <a:bodyPr/>
        <a:lstStyle/>
        <a:p>
          <a:endParaRPr lang="en-US"/>
        </a:p>
      </dgm:t>
    </dgm:pt>
    <dgm:pt modelId="{050B04DA-1459-4368-8270-FC581B5464CE}">
      <dgm:prSet phldrT="[Text]"/>
      <dgm:spPr/>
      <dgm:t>
        <a:bodyPr/>
        <a:lstStyle/>
        <a:p>
          <a:r>
            <a:rPr lang="en-US" dirty="0" smtClean="0"/>
            <a:t>Ad hoc educator feedback</a:t>
          </a:r>
          <a:endParaRPr lang="en-US" dirty="0"/>
        </a:p>
      </dgm:t>
    </dgm:pt>
    <dgm:pt modelId="{83400942-4C90-4A90-92D9-5193126CD7C0}" type="parTrans" cxnId="{DB92C9A2-4ACB-4466-890E-190CB82EB7C0}">
      <dgm:prSet/>
      <dgm:spPr/>
      <dgm:t>
        <a:bodyPr/>
        <a:lstStyle/>
        <a:p>
          <a:endParaRPr lang="en-US"/>
        </a:p>
      </dgm:t>
    </dgm:pt>
    <dgm:pt modelId="{A4980D94-C453-449F-AB1B-81A4F2ED2CF6}" type="sibTrans" cxnId="{DB92C9A2-4ACB-4466-890E-190CB82EB7C0}">
      <dgm:prSet/>
      <dgm:spPr/>
      <dgm:t>
        <a:bodyPr/>
        <a:lstStyle/>
        <a:p>
          <a:endParaRPr lang="en-US"/>
        </a:p>
      </dgm:t>
    </dgm:pt>
    <dgm:pt modelId="{B7A08F31-87FE-4D88-8C52-4445F7A16A8A}">
      <dgm:prSet phldrT="[Text]"/>
      <dgm:spPr/>
      <dgm:t>
        <a:bodyPr/>
        <a:lstStyle/>
        <a:p>
          <a:r>
            <a:rPr lang="en-US" dirty="0" smtClean="0"/>
            <a:t>Student learning data</a:t>
          </a:r>
          <a:endParaRPr lang="en-US" dirty="0"/>
        </a:p>
      </dgm:t>
    </dgm:pt>
    <dgm:pt modelId="{8020953C-84D0-45EA-89E0-A05AA3254D60}" type="parTrans" cxnId="{762545BA-F4E7-4744-9D7C-B8164E067D84}">
      <dgm:prSet/>
      <dgm:spPr/>
      <dgm:t>
        <a:bodyPr/>
        <a:lstStyle/>
        <a:p>
          <a:endParaRPr lang="en-US"/>
        </a:p>
      </dgm:t>
    </dgm:pt>
    <dgm:pt modelId="{6FE008CF-69E8-4AE6-9AC6-711F7023C6F0}" type="sibTrans" cxnId="{762545BA-F4E7-4744-9D7C-B8164E067D84}">
      <dgm:prSet/>
      <dgm:spPr/>
      <dgm:t>
        <a:bodyPr/>
        <a:lstStyle/>
        <a:p>
          <a:endParaRPr lang="en-US"/>
        </a:p>
      </dgm:t>
    </dgm:pt>
    <dgm:pt modelId="{D605AD28-700F-4AF2-ADDF-7EF322DC60D8}">
      <dgm:prSet phldrT="[Text]"/>
      <dgm:spPr/>
      <dgm:t>
        <a:bodyPr/>
        <a:lstStyle/>
        <a:p>
          <a:r>
            <a:rPr lang="en-US" dirty="0" smtClean="0"/>
            <a:t>Learning Walkthrough data</a:t>
          </a:r>
          <a:endParaRPr lang="en-US" dirty="0"/>
        </a:p>
      </dgm:t>
    </dgm:pt>
    <dgm:pt modelId="{3BBABFB4-45D5-4668-ADBD-CB4FC49980C7}" type="parTrans" cxnId="{D94A9AA4-FE4E-453D-8606-5C73C4EE3CD2}">
      <dgm:prSet/>
      <dgm:spPr/>
      <dgm:t>
        <a:bodyPr/>
        <a:lstStyle/>
        <a:p>
          <a:endParaRPr lang="en-US"/>
        </a:p>
      </dgm:t>
    </dgm:pt>
    <dgm:pt modelId="{9160C3B0-FBA8-497E-B1EA-4664B85ABE21}" type="sibTrans" cxnId="{D94A9AA4-FE4E-453D-8606-5C73C4EE3CD2}">
      <dgm:prSet/>
      <dgm:spPr/>
      <dgm:t>
        <a:bodyPr/>
        <a:lstStyle/>
        <a:p>
          <a:endParaRPr lang="en-US"/>
        </a:p>
      </dgm:t>
    </dgm:pt>
    <dgm:pt modelId="{81C2323E-55F1-49AE-ACE2-AB702F2EB8F6}">
      <dgm:prSet phldrT="[Text]"/>
      <dgm:spPr/>
      <dgm:t>
        <a:bodyPr/>
        <a:lstStyle/>
        <a:p>
          <a:r>
            <a:rPr lang="en-US" smtClean="0"/>
            <a:t>Reviews of student work </a:t>
          </a:r>
          <a:endParaRPr lang="en-US" dirty="0"/>
        </a:p>
      </dgm:t>
    </dgm:pt>
    <dgm:pt modelId="{74A600A3-922A-4555-9CBD-0D42A9973D5B}" type="parTrans" cxnId="{29672FBB-6BF7-4293-8387-F468B4F4FFA8}">
      <dgm:prSet/>
      <dgm:spPr/>
      <dgm:t>
        <a:bodyPr/>
        <a:lstStyle/>
        <a:p>
          <a:endParaRPr lang="en-US"/>
        </a:p>
      </dgm:t>
    </dgm:pt>
    <dgm:pt modelId="{7EFCBD62-1D17-4E01-969C-A2FF67F8DC10}" type="sibTrans" cxnId="{29672FBB-6BF7-4293-8387-F468B4F4FFA8}">
      <dgm:prSet/>
      <dgm:spPr/>
      <dgm:t>
        <a:bodyPr/>
        <a:lstStyle/>
        <a:p>
          <a:endParaRPr lang="en-US"/>
        </a:p>
      </dgm:t>
    </dgm:pt>
    <dgm:pt modelId="{0749FEED-BC6C-4F0C-8DD6-E9F797167E0B}">
      <dgm:prSet phldrT="[Text]"/>
      <dgm:spPr/>
      <dgm:t>
        <a:bodyPr/>
        <a:lstStyle/>
        <a:p>
          <a:r>
            <a:rPr lang="en-US" dirty="0" smtClean="0"/>
            <a:t>Summative Performance Ratings</a:t>
          </a:r>
          <a:endParaRPr lang="en-US" dirty="0"/>
        </a:p>
      </dgm:t>
    </dgm:pt>
    <dgm:pt modelId="{41BB63C0-46E7-44C5-B3FE-17B84DF51BB0}" type="parTrans" cxnId="{D7791149-5FC3-4F17-8CEA-2516E88AB560}">
      <dgm:prSet/>
      <dgm:spPr/>
      <dgm:t>
        <a:bodyPr/>
        <a:lstStyle/>
        <a:p>
          <a:endParaRPr lang="en-US"/>
        </a:p>
      </dgm:t>
    </dgm:pt>
    <dgm:pt modelId="{FC663B55-3635-40A6-A112-9CB59F975590}" type="sibTrans" cxnId="{D7791149-5FC3-4F17-8CEA-2516E88AB560}">
      <dgm:prSet/>
      <dgm:spPr/>
      <dgm:t>
        <a:bodyPr/>
        <a:lstStyle/>
        <a:p>
          <a:endParaRPr lang="en-US"/>
        </a:p>
      </dgm:t>
    </dgm:pt>
    <dgm:pt modelId="{4943411D-EED0-4501-BFB3-4CA5DDAB47D1}" type="pres">
      <dgm:prSet presAssocID="{99E618D7-356C-4BA9-9BFB-A6A591C722ED}" presName="diagram" presStyleCnt="0">
        <dgm:presLayoutVars>
          <dgm:dir/>
          <dgm:resizeHandles val="exact"/>
        </dgm:presLayoutVars>
      </dgm:prSet>
      <dgm:spPr/>
      <dgm:t>
        <a:bodyPr/>
        <a:lstStyle/>
        <a:p>
          <a:endParaRPr lang="en-US"/>
        </a:p>
      </dgm:t>
    </dgm:pt>
    <dgm:pt modelId="{1AF38F35-8AF8-41EC-B017-AFA680502393}" type="pres">
      <dgm:prSet presAssocID="{D1F5789C-1EED-4B42-AC97-09C42CC8DB82}" presName="node" presStyleLbl="node1" presStyleIdx="0" presStyleCnt="6">
        <dgm:presLayoutVars>
          <dgm:bulletEnabled val="1"/>
        </dgm:presLayoutVars>
      </dgm:prSet>
      <dgm:spPr/>
      <dgm:t>
        <a:bodyPr/>
        <a:lstStyle/>
        <a:p>
          <a:endParaRPr lang="en-US"/>
        </a:p>
      </dgm:t>
    </dgm:pt>
    <dgm:pt modelId="{117620FF-4E15-4E08-A86D-89A533FD6032}" type="pres">
      <dgm:prSet presAssocID="{17526F04-1E89-464D-9BE7-64274C625BDE}" presName="sibTrans" presStyleCnt="0"/>
      <dgm:spPr/>
    </dgm:pt>
    <dgm:pt modelId="{F3BB221A-E623-49FB-B8E1-479AF3564491}" type="pres">
      <dgm:prSet presAssocID="{050B04DA-1459-4368-8270-FC581B5464CE}" presName="node" presStyleLbl="node1" presStyleIdx="1" presStyleCnt="6">
        <dgm:presLayoutVars>
          <dgm:bulletEnabled val="1"/>
        </dgm:presLayoutVars>
      </dgm:prSet>
      <dgm:spPr/>
      <dgm:t>
        <a:bodyPr/>
        <a:lstStyle/>
        <a:p>
          <a:endParaRPr lang="en-US"/>
        </a:p>
      </dgm:t>
    </dgm:pt>
    <dgm:pt modelId="{7032DB3B-A7B7-4285-9333-20F2722DD82D}" type="pres">
      <dgm:prSet presAssocID="{A4980D94-C453-449F-AB1B-81A4F2ED2CF6}" presName="sibTrans" presStyleCnt="0"/>
      <dgm:spPr/>
    </dgm:pt>
    <dgm:pt modelId="{BD59F6A4-67C4-4B6D-960A-DE42CE3176FC}" type="pres">
      <dgm:prSet presAssocID="{B7A08F31-87FE-4D88-8C52-4445F7A16A8A}" presName="node" presStyleLbl="node1" presStyleIdx="2" presStyleCnt="6">
        <dgm:presLayoutVars>
          <dgm:bulletEnabled val="1"/>
        </dgm:presLayoutVars>
      </dgm:prSet>
      <dgm:spPr/>
      <dgm:t>
        <a:bodyPr/>
        <a:lstStyle/>
        <a:p>
          <a:endParaRPr lang="en-US"/>
        </a:p>
      </dgm:t>
    </dgm:pt>
    <dgm:pt modelId="{BFE2F92A-8FEB-4DFE-93FB-158004D7D8DB}" type="pres">
      <dgm:prSet presAssocID="{6FE008CF-69E8-4AE6-9AC6-711F7023C6F0}" presName="sibTrans" presStyleCnt="0"/>
      <dgm:spPr/>
    </dgm:pt>
    <dgm:pt modelId="{F97036C9-5FA7-4F94-89F5-CD5B853C4A34}" type="pres">
      <dgm:prSet presAssocID="{81C2323E-55F1-49AE-ACE2-AB702F2EB8F6}" presName="node" presStyleLbl="node1" presStyleIdx="3" presStyleCnt="6">
        <dgm:presLayoutVars>
          <dgm:bulletEnabled val="1"/>
        </dgm:presLayoutVars>
      </dgm:prSet>
      <dgm:spPr/>
      <dgm:t>
        <a:bodyPr/>
        <a:lstStyle/>
        <a:p>
          <a:endParaRPr lang="en-US"/>
        </a:p>
      </dgm:t>
    </dgm:pt>
    <dgm:pt modelId="{82DBF694-9B22-4CA7-A751-4B9F90B5FF34}" type="pres">
      <dgm:prSet presAssocID="{7EFCBD62-1D17-4E01-969C-A2FF67F8DC10}" presName="sibTrans" presStyleCnt="0"/>
      <dgm:spPr/>
    </dgm:pt>
    <dgm:pt modelId="{25DC7573-24B3-4BD6-9378-6446D0CC88C7}" type="pres">
      <dgm:prSet presAssocID="{D605AD28-700F-4AF2-ADDF-7EF322DC60D8}" presName="node" presStyleLbl="node1" presStyleIdx="4" presStyleCnt="6">
        <dgm:presLayoutVars>
          <dgm:bulletEnabled val="1"/>
        </dgm:presLayoutVars>
      </dgm:prSet>
      <dgm:spPr/>
      <dgm:t>
        <a:bodyPr/>
        <a:lstStyle/>
        <a:p>
          <a:endParaRPr lang="en-US"/>
        </a:p>
      </dgm:t>
    </dgm:pt>
    <dgm:pt modelId="{3A0F0D32-3720-4E2A-BFE0-45C65AF4360D}" type="pres">
      <dgm:prSet presAssocID="{9160C3B0-FBA8-497E-B1EA-4664B85ABE21}" presName="sibTrans" presStyleCnt="0"/>
      <dgm:spPr/>
    </dgm:pt>
    <dgm:pt modelId="{47EFEEA8-5182-4761-8D78-2CE27D72BA2B}" type="pres">
      <dgm:prSet presAssocID="{0749FEED-BC6C-4F0C-8DD6-E9F797167E0B}" presName="node" presStyleLbl="node1" presStyleIdx="5" presStyleCnt="6">
        <dgm:presLayoutVars>
          <dgm:bulletEnabled val="1"/>
        </dgm:presLayoutVars>
      </dgm:prSet>
      <dgm:spPr/>
      <dgm:t>
        <a:bodyPr/>
        <a:lstStyle/>
        <a:p>
          <a:endParaRPr lang="en-US"/>
        </a:p>
      </dgm:t>
    </dgm:pt>
  </dgm:ptLst>
  <dgm:cxnLst>
    <dgm:cxn modelId="{29672FBB-6BF7-4293-8387-F468B4F4FFA8}" srcId="{99E618D7-356C-4BA9-9BFB-A6A591C722ED}" destId="{81C2323E-55F1-49AE-ACE2-AB702F2EB8F6}" srcOrd="3" destOrd="0" parTransId="{74A600A3-922A-4555-9CBD-0D42A9973D5B}" sibTransId="{7EFCBD62-1D17-4E01-969C-A2FF67F8DC10}"/>
    <dgm:cxn modelId="{D7791149-5FC3-4F17-8CEA-2516E88AB560}" srcId="{99E618D7-356C-4BA9-9BFB-A6A591C722ED}" destId="{0749FEED-BC6C-4F0C-8DD6-E9F797167E0B}" srcOrd="5" destOrd="0" parTransId="{41BB63C0-46E7-44C5-B3FE-17B84DF51BB0}" sibTransId="{FC663B55-3635-40A6-A112-9CB59F975590}"/>
    <dgm:cxn modelId="{D94A9AA4-FE4E-453D-8606-5C73C4EE3CD2}" srcId="{99E618D7-356C-4BA9-9BFB-A6A591C722ED}" destId="{D605AD28-700F-4AF2-ADDF-7EF322DC60D8}" srcOrd="4" destOrd="0" parTransId="{3BBABFB4-45D5-4668-ADBD-CB4FC49980C7}" sibTransId="{9160C3B0-FBA8-497E-B1EA-4664B85ABE21}"/>
    <dgm:cxn modelId="{FE434265-E3AF-4CF0-966C-9FBBCB7C5494}" type="presOf" srcId="{D1F5789C-1EED-4B42-AC97-09C42CC8DB82}" destId="{1AF38F35-8AF8-41EC-B017-AFA680502393}" srcOrd="0" destOrd="0" presId="urn:microsoft.com/office/officeart/2005/8/layout/default#1"/>
    <dgm:cxn modelId="{DB92C9A2-4ACB-4466-890E-190CB82EB7C0}" srcId="{99E618D7-356C-4BA9-9BFB-A6A591C722ED}" destId="{050B04DA-1459-4368-8270-FC581B5464CE}" srcOrd="1" destOrd="0" parTransId="{83400942-4C90-4A90-92D9-5193126CD7C0}" sibTransId="{A4980D94-C453-449F-AB1B-81A4F2ED2CF6}"/>
    <dgm:cxn modelId="{AE2E0499-12FE-4727-83C9-C1812BB433B8}" type="presOf" srcId="{050B04DA-1459-4368-8270-FC581B5464CE}" destId="{F3BB221A-E623-49FB-B8E1-479AF3564491}" srcOrd="0" destOrd="0" presId="urn:microsoft.com/office/officeart/2005/8/layout/default#1"/>
    <dgm:cxn modelId="{0924EE1E-B0B3-4424-B506-2E4F0D139007}" type="presOf" srcId="{D605AD28-700F-4AF2-ADDF-7EF322DC60D8}" destId="{25DC7573-24B3-4BD6-9378-6446D0CC88C7}" srcOrd="0" destOrd="0" presId="urn:microsoft.com/office/officeart/2005/8/layout/default#1"/>
    <dgm:cxn modelId="{067DA33E-C68D-4035-AE55-8BABA41852F0}" type="presOf" srcId="{B7A08F31-87FE-4D88-8C52-4445F7A16A8A}" destId="{BD59F6A4-67C4-4B6D-960A-DE42CE3176FC}" srcOrd="0" destOrd="0" presId="urn:microsoft.com/office/officeart/2005/8/layout/default#1"/>
    <dgm:cxn modelId="{968B1ED3-AB53-4BDF-B156-8FB848294830}" type="presOf" srcId="{99E618D7-356C-4BA9-9BFB-A6A591C722ED}" destId="{4943411D-EED0-4501-BFB3-4CA5DDAB47D1}" srcOrd="0" destOrd="0" presId="urn:microsoft.com/office/officeart/2005/8/layout/default#1"/>
    <dgm:cxn modelId="{762545BA-F4E7-4744-9D7C-B8164E067D84}" srcId="{99E618D7-356C-4BA9-9BFB-A6A591C722ED}" destId="{B7A08F31-87FE-4D88-8C52-4445F7A16A8A}" srcOrd="2" destOrd="0" parTransId="{8020953C-84D0-45EA-89E0-A05AA3254D60}" sibTransId="{6FE008CF-69E8-4AE6-9AC6-711F7023C6F0}"/>
    <dgm:cxn modelId="{DD4EF9B1-298E-4A11-B6DA-B7679AA19772}" srcId="{99E618D7-356C-4BA9-9BFB-A6A591C722ED}" destId="{D1F5789C-1EED-4B42-AC97-09C42CC8DB82}" srcOrd="0" destOrd="0" parTransId="{04D610B3-98F3-4DE9-BE5D-F7A0E2457E42}" sibTransId="{17526F04-1E89-464D-9BE7-64274C625BDE}"/>
    <dgm:cxn modelId="{8552C020-0CF7-4C8A-BC92-66C80E2C65A5}" type="presOf" srcId="{0749FEED-BC6C-4F0C-8DD6-E9F797167E0B}" destId="{47EFEEA8-5182-4761-8D78-2CE27D72BA2B}" srcOrd="0" destOrd="0" presId="urn:microsoft.com/office/officeart/2005/8/layout/default#1"/>
    <dgm:cxn modelId="{85769BA5-5C84-47E0-9FE3-6511AD7FF7D9}" type="presOf" srcId="{81C2323E-55F1-49AE-ACE2-AB702F2EB8F6}" destId="{F97036C9-5FA7-4F94-89F5-CD5B853C4A34}" srcOrd="0" destOrd="0" presId="urn:microsoft.com/office/officeart/2005/8/layout/default#1"/>
    <dgm:cxn modelId="{5780DD16-89E9-4BDE-BA47-7E36A03335D9}" type="presParOf" srcId="{4943411D-EED0-4501-BFB3-4CA5DDAB47D1}" destId="{1AF38F35-8AF8-41EC-B017-AFA680502393}" srcOrd="0" destOrd="0" presId="urn:microsoft.com/office/officeart/2005/8/layout/default#1"/>
    <dgm:cxn modelId="{AF87F025-A5F9-4457-98F0-B7E515FC9096}" type="presParOf" srcId="{4943411D-EED0-4501-BFB3-4CA5DDAB47D1}" destId="{117620FF-4E15-4E08-A86D-89A533FD6032}" srcOrd="1" destOrd="0" presId="urn:microsoft.com/office/officeart/2005/8/layout/default#1"/>
    <dgm:cxn modelId="{CDFA80BF-E8A8-495C-AF6B-0F2B0C2C88DE}" type="presParOf" srcId="{4943411D-EED0-4501-BFB3-4CA5DDAB47D1}" destId="{F3BB221A-E623-49FB-B8E1-479AF3564491}" srcOrd="2" destOrd="0" presId="urn:microsoft.com/office/officeart/2005/8/layout/default#1"/>
    <dgm:cxn modelId="{CD5C9AB9-BB89-4172-B12A-B69B3817F768}" type="presParOf" srcId="{4943411D-EED0-4501-BFB3-4CA5DDAB47D1}" destId="{7032DB3B-A7B7-4285-9333-20F2722DD82D}" srcOrd="3" destOrd="0" presId="urn:microsoft.com/office/officeart/2005/8/layout/default#1"/>
    <dgm:cxn modelId="{8A6190E8-8B7F-4BC0-AE7E-CA01BAE36E61}" type="presParOf" srcId="{4943411D-EED0-4501-BFB3-4CA5DDAB47D1}" destId="{BD59F6A4-67C4-4B6D-960A-DE42CE3176FC}" srcOrd="4" destOrd="0" presId="urn:microsoft.com/office/officeart/2005/8/layout/default#1"/>
    <dgm:cxn modelId="{02EE7558-CA20-47C2-801D-80870CE9FD09}" type="presParOf" srcId="{4943411D-EED0-4501-BFB3-4CA5DDAB47D1}" destId="{BFE2F92A-8FEB-4DFE-93FB-158004D7D8DB}" srcOrd="5" destOrd="0" presId="urn:microsoft.com/office/officeart/2005/8/layout/default#1"/>
    <dgm:cxn modelId="{268A5091-43B7-4E8F-9882-1E6EB0248111}" type="presParOf" srcId="{4943411D-EED0-4501-BFB3-4CA5DDAB47D1}" destId="{F97036C9-5FA7-4F94-89F5-CD5B853C4A34}" srcOrd="6" destOrd="0" presId="urn:microsoft.com/office/officeart/2005/8/layout/default#1"/>
    <dgm:cxn modelId="{1185EAAE-E25B-4FC9-AED9-9867286E8374}" type="presParOf" srcId="{4943411D-EED0-4501-BFB3-4CA5DDAB47D1}" destId="{82DBF694-9B22-4CA7-A751-4B9F90B5FF34}" srcOrd="7" destOrd="0" presId="urn:microsoft.com/office/officeart/2005/8/layout/default#1"/>
    <dgm:cxn modelId="{CCC44CB4-CE43-4801-B11A-27EC722C72AA}" type="presParOf" srcId="{4943411D-EED0-4501-BFB3-4CA5DDAB47D1}" destId="{25DC7573-24B3-4BD6-9378-6446D0CC88C7}" srcOrd="8" destOrd="0" presId="urn:microsoft.com/office/officeart/2005/8/layout/default#1"/>
    <dgm:cxn modelId="{A25A2F23-E3ED-4282-B823-A55F8448AF3F}" type="presParOf" srcId="{4943411D-EED0-4501-BFB3-4CA5DDAB47D1}" destId="{3A0F0D32-3720-4E2A-BFE0-45C65AF4360D}" srcOrd="9" destOrd="0" presId="urn:microsoft.com/office/officeart/2005/8/layout/default#1"/>
    <dgm:cxn modelId="{0FE9154C-635C-4D26-B889-FAF8F541D32E}" type="presParOf" srcId="{4943411D-EED0-4501-BFB3-4CA5DDAB47D1}" destId="{47EFEEA8-5182-4761-8D78-2CE27D72BA2B}" srcOrd="10" destOrd="0" presId="urn:microsoft.com/office/officeart/2005/8/layout/defaul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F38F35-8AF8-41EC-B017-AFA680502393}">
      <dsp:nvSpPr>
        <dsp:cNvPr id="0" name=""/>
        <dsp:cNvSpPr/>
      </dsp:nvSpPr>
      <dsp:spPr>
        <a:xfrm>
          <a:off x="0" y="294885"/>
          <a:ext cx="2309812" cy="138588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Course or event feedback surveys </a:t>
          </a:r>
          <a:endParaRPr lang="en-US" sz="2400" kern="1200" dirty="0"/>
        </a:p>
      </dsp:txBody>
      <dsp:txXfrm>
        <a:off x="0" y="294885"/>
        <a:ext cx="2309812" cy="1385887"/>
      </dsp:txXfrm>
    </dsp:sp>
    <dsp:sp modelId="{F3BB221A-E623-49FB-B8E1-479AF3564491}">
      <dsp:nvSpPr>
        <dsp:cNvPr id="0" name=""/>
        <dsp:cNvSpPr/>
      </dsp:nvSpPr>
      <dsp:spPr>
        <a:xfrm>
          <a:off x="2540793" y="294885"/>
          <a:ext cx="2309812" cy="138588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Ad hoc educator feedback</a:t>
          </a:r>
          <a:endParaRPr lang="en-US" sz="2400" kern="1200" dirty="0"/>
        </a:p>
      </dsp:txBody>
      <dsp:txXfrm>
        <a:off x="2540793" y="294885"/>
        <a:ext cx="2309812" cy="1385887"/>
      </dsp:txXfrm>
    </dsp:sp>
    <dsp:sp modelId="{BD59F6A4-67C4-4B6D-960A-DE42CE3176FC}">
      <dsp:nvSpPr>
        <dsp:cNvPr id="0" name=""/>
        <dsp:cNvSpPr/>
      </dsp:nvSpPr>
      <dsp:spPr>
        <a:xfrm>
          <a:off x="5081587" y="294885"/>
          <a:ext cx="2309812" cy="138588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Student learning data</a:t>
          </a:r>
          <a:endParaRPr lang="en-US" sz="2400" kern="1200" dirty="0"/>
        </a:p>
      </dsp:txBody>
      <dsp:txXfrm>
        <a:off x="5081587" y="294885"/>
        <a:ext cx="2309812" cy="1385887"/>
      </dsp:txXfrm>
    </dsp:sp>
    <dsp:sp modelId="{F97036C9-5FA7-4F94-89F5-CD5B853C4A34}">
      <dsp:nvSpPr>
        <dsp:cNvPr id="0" name=""/>
        <dsp:cNvSpPr/>
      </dsp:nvSpPr>
      <dsp:spPr>
        <a:xfrm>
          <a:off x="0" y="1911754"/>
          <a:ext cx="2309812" cy="138588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smtClean="0"/>
            <a:t>Reviews of student work </a:t>
          </a:r>
          <a:endParaRPr lang="en-US" sz="2400" kern="1200" dirty="0"/>
        </a:p>
      </dsp:txBody>
      <dsp:txXfrm>
        <a:off x="0" y="1911754"/>
        <a:ext cx="2309812" cy="1385887"/>
      </dsp:txXfrm>
    </dsp:sp>
    <dsp:sp modelId="{25DC7573-24B3-4BD6-9378-6446D0CC88C7}">
      <dsp:nvSpPr>
        <dsp:cNvPr id="0" name=""/>
        <dsp:cNvSpPr/>
      </dsp:nvSpPr>
      <dsp:spPr>
        <a:xfrm>
          <a:off x="2540793" y="1911754"/>
          <a:ext cx="2309812" cy="138588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Learning Walkthrough data</a:t>
          </a:r>
          <a:endParaRPr lang="en-US" sz="2400" kern="1200" dirty="0"/>
        </a:p>
      </dsp:txBody>
      <dsp:txXfrm>
        <a:off x="2540793" y="1911754"/>
        <a:ext cx="2309812" cy="1385887"/>
      </dsp:txXfrm>
    </dsp:sp>
    <dsp:sp modelId="{47EFEEA8-5182-4761-8D78-2CE27D72BA2B}">
      <dsp:nvSpPr>
        <dsp:cNvPr id="0" name=""/>
        <dsp:cNvSpPr/>
      </dsp:nvSpPr>
      <dsp:spPr>
        <a:xfrm>
          <a:off x="5081587" y="1911754"/>
          <a:ext cx="2309812" cy="138588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Summative Performance Ratings</a:t>
          </a:r>
          <a:endParaRPr lang="en-US" sz="2400" kern="1200" dirty="0"/>
        </a:p>
      </dsp:txBody>
      <dsp:txXfrm>
        <a:off x="5081587" y="1911754"/>
        <a:ext cx="2309812" cy="1385887"/>
      </dsp:txXfrm>
    </dsp:sp>
  </dsp:spTree>
</dsp:drawing>
</file>

<file path=ppt/diagrams/layout1.xml><?xml version="1.0" encoding="utf-8"?>
<dgm:layoutDef xmlns:dgm="http://schemas.openxmlformats.org/drawingml/2006/diagram" xmlns:a="http://schemas.openxmlformats.org/drawingml/2006/main" uniqueId="urn:microsoft.com/office/officeart/2005/8/layout/default#1">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cs typeface="Arial" charset="0"/>
              </a:defRPr>
            </a:lvl1pPr>
          </a:lstStyle>
          <a:p>
            <a:pPr>
              <a:defRPr/>
            </a:pPr>
            <a:fld id="{E98A50AC-FC23-41EA-8556-64440F6997EF}" type="datetime1">
              <a:rPr lang="en-US"/>
              <a:pPr>
                <a:defRPr/>
              </a:pPr>
              <a:t>12/3/2018</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r>
              <a:rPr lang="en-US"/>
              <a:t>Massachusetts Department of Elementary and Secondary Education</a:t>
            </a:r>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atin typeface="Calibri" pitchFamily="34" charset="0"/>
              </a:defRPr>
            </a:lvl1pPr>
          </a:lstStyle>
          <a:p>
            <a:pPr>
              <a:defRPr/>
            </a:pPr>
            <a:fld id="{485189BC-9D6C-4B6E-ACF5-D19C19C815A2}" type="slidenum">
              <a:rPr lang="en-US" altLang="en-US"/>
              <a:pPr>
                <a:defRPr/>
              </a:pPr>
              <a:t>‹#›</a:t>
            </a:fld>
            <a:endParaRPr lang="en-US" altLang="en-US"/>
          </a:p>
        </p:txBody>
      </p:sp>
    </p:spTree>
    <p:extLst>
      <p:ext uri="{BB962C8B-B14F-4D97-AF65-F5344CB8AC3E}">
        <p14:creationId xmlns:p14="http://schemas.microsoft.com/office/powerpoint/2010/main" val="1107454616"/>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cs typeface="Arial" charset="0"/>
              </a:defRPr>
            </a:lvl1pPr>
          </a:lstStyle>
          <a:p>
            <a:pPr>
              <a:defRPr/>
            </a:pPr>
            <a:fld id="{C7431219-1B3B-4724-B974-2CEB866A4639}" type="datetime1">
              <a:rPr lang="en-US"/>
              <a:pPr>
                <a:defRPr/>
              </a:pPr>
              <a:t>12/3/2018</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r>
              <a:rPr lang="en-US"/>
              <a:t>Massachusetts Department of Elementary and Secondary Education</a:t>
            </a:r>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atin typeface="Calibri" pitchFamily="34" charset="0"/>
              </a:defRPr>
            </a:lvl1pPr>
          </a:lstStyle>
          <a:p>
            <a:pPr>
              <a:defRPr/>
            </a:pPr>
            <a:fld id="{E2ADB6A9-189F-43B5-9F9C-E218C341005E}" type="slidenum">
              <a:rPr lang="en-US" altLang="en-US"/>
              <a:pPr>
                <a:defRPr/>
              </a:pPr>
              <a:t>‹#›</a:t>
            </a:fld>
            <a:endParaRPr lang="en-US" altLang="en-US"/>
          </a:p>
        </p:txBody>
      </p:sp>
    </p:spTree>
    <p:extLst>
      <p:ext uri="{BB962C8B-B14F-4D97-AF65-F5344CB8AC3E}">
        <p14:creationId xmlns:p14="http://schemas.microsoft.com/office/powerpoint/2010/main" val="2042197475"/>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mn-lt"/>
        <a:ea typeface="MS PGothic" pitchFamily="34" charset="-128"/>
        <a:cs typeface="MS PGothic"/>
      </a:defRPr>
    </a:lvl1pPr>
    <a:lvl2pPr marL="457200" algn="l" rtl="0" eaLnBrk="0" fontAlgn="base" hangingPunct="0">
      <a:spcBef>
        <a:spcPct val="30000"/>
      </a:spcBef>
      <a:spcAft>
        <a:spcPct val="0"/>
      </a:spcAft>
      <a:defRPr sz="1200" kern="1200">
        <a:solidFill>
          <a:schemeClr val="tx1"/>
        </a:solidFill>
        <a:latin typeface="+mn-lt"/>
        <a:ea typeface="MS PGothic" pitchFamily="34" charset="-128"/>
        <a:cs typeface="MS PGothic"/>
      </a:defRPr>
    </a:lvl2pPr>
    <a:lvl3pPr marL="914400" algn="l" rtl="0" eaLnBrk="0" fontAlgn="base" hangingPunct="0">
      <a:spcBef>
        <a:spcPct val="30000"/>
      </a:spcBef>
      <a:spcAft>
        <a:spcPct val="0"/>
      </a:spcAft>
      <a:defRPr sz="1200" kern="1200">
        <a:solidFill>
          <a:schemeClr val="tx1"/>
        </a:solidFill>
        <a:latin typeface="+mn-lt"/>
        <a:ea typeface="MS PGothic" pitchFamily="34" charset="-128"/>
        <a:cs typeface="MS PGothic"/>
      </a:defRPr>
    </a:lvl3pPr>
    <a:lvl4pPr marL="1371600" algn="l" rtl="0" eaLnBrk="0" fontAlgn="base" hangingPunct="0">
      <a:spcBef>
        <a:spcPct val="30000"/>
      </a:spcBef>
      <a:spcAft>
        <a:spcPct val="0"/>
      </a:spcAft>
      <a:defRPr sz="1200" kern="1200">
        <a:solidFill>
          <a:schemeClr val="tx1"/>
        </a:solidFill>
        <a:latin typeface="+mn-lt"/>
        <a:ea typeface="MS PGothic" pitchFamily="34" charset="-128"/>
        <a:cs typeface="MS PGothic"/>
      </a:defRPr>
    </a:lvl4pPr>
    <a:lvl5pPr marL="1828800" algn="l" rtl="0" eaLnBrk="0" fontAlgn="base" hangingPunct="0">
      <a:spcBef>
        <a:spcPct val="30000"/>
      </a:spcBef>
      <a:spcAft>
        <a:spcPct val="0"/>
      </a:spcAft>
      <a:defRPr sz="1200" kern="1200">
        <a:solidFill>
          <a:schemeClr val="tx1"/>
        </a:solidFill>
        <a:latin typeface="+mn-lt"/>
        <a:ea typeface="MS PGothic" pitchFamily="34" charset="-128"/>
        <a:cs typeface="MS PGothic"/>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Footer Placeholder 3"/>
          <p:cNvSpPr txBox="1">
            <a:spLocks noGrp="1"/>
          </p:cNvSpPr>
          <p:nvPr/>
        </p:nvSpPr>
        <p:spPr>
          <a:xfrm>
            <a:off x="0" y="8829675"/>
            <a:ext cx="3038475" cy="465138"/>
          </a:xfrm>
          <a:prstGeom prst="rect">
            <a:avLst/>
          </a:prstGeom>
          <a:noFill/>
        </p:spPr>
        <p:txBody>
          <a:bodyPr anchor="b"/>
          <a:lstStyle/>
          <a:p>
            <a:pPr eaLnBrk="1" fontAlgn="auto" hangingPunct="1">
              <a:spcBef>
                <a:spcPts val="0"/>
              </a:spcBef>
              <a:spcAft>
                <a:spcPts val="0"/>
              </a:spcAft>
              <a:defRPr/>
            </a:pPr>
            <a:r>
              <a:rPr lang="en-US" sz="1200" dirty="0">
                <a:latin typeface="+mn-lt"/>
                <a:cs typeface="+mn-cs"/>
              </a:rPr>
              <a:t>Massachusetts Department of Elementary and Secondary Education</a:t>
            </a:r>
          </a:p>
        </p:txBody>
      </p:sp>
      <p:sp>
        <p:nvSpPr>
          <p:cNvPr id="30725" name="Slide Number Placeholder 4"/>
          <p:cNvSpPr txBox="1">
            <a:spLocks noGrp="1"/>
          </p:cNvSpPr>
          <p:nvPr/>
        </p:nvSpPr>
        <p:spPr bwMode="auto">
          <a:xfrm>
            <a:off x="3970338" y="8829675"/>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Calibri" pitchFamily="34" charset="0"/>
                <a:ea typeface="MS PGothic" pitchFamily="34" charset="-128"/>
              </a:defRPr>
            </a:lvl1pPr>
            <a:lvl2pPr marL="742950" indent="-285750">
              <a:spcBef>
                <a:spcPct val="30000"/>
              </a:spcBef>
              <a:defRPr sz="1200">
                <a:solidFill>
                  <a:schemeClr val="tx1"/>
                </a:solidFill>
                <a:latin typeface="Calibri" pitchFamily="34" charset="0"/>
                <a:ea typeface="MS PGothic" pitchFamily="34" charset="-128"/>
              </a:defRPr>
            </a:lvl2pPr>
            <a:lvl3pPr marL="1143000" indent="-228600">
              <a:spcBef>
                <a:spcPct val="30000"/>
              </a:spcBef>
              <a:defRPr sz="1200">
                <a:solidFill>
                  <a:schemeClr val="tx1"/>
                </a:solidFill>
                <a:latin typeface="Calibri" pitchFamily="34" charset="0"/>
                <a:ea typeface="MS PGothic" pitchFamily="34" charset="-128"/>
              </a:defRPr>
            </a:lvl3pPr>
            <a:lvl4pPr marL="1600200" indent="-228600">
              <a:spcBef>
                <a:spcPct val="30000"/>
              </a:spcBef>
              <a:defRPr sz="1200">
                <a:solidFill>
                  <a:schemeClr val="tx1"/>
                </a:solidFill>
                <a:latin typeface="Calibri" pitchFamily="34" charset="0"/>
                <a:ea typeface="MS PGothic" pitchFamily="34" charset="-128"/>
              </a:defRPr>
            </a:lvl4pPr>
            <a:lvl5pPr marL="2057400" indent="-228600">
              <a:spcBef>
                <a:spcPct val="30000"/>
              </a:spcBef>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pPr algn="r" eaLnBrk="1" hangingPunct="1">
              <a:spcBef>
                <a:spcPct val="0"/>
              </a:spcBef>
            </a:pPr>
            <a:fld id="{03F24F87-5915-4E62-95AF-08443725716F}" type="slidenum">
              <a:rPr lang="en-US" altLang="en-US"/>
              <a:pPr algn="r" eaLnBrk="1" hangingPunct="1">
                <a:spcBef>
                  <a:spcPct val="0"/>
                </a:spcBef>
              </a:pPr>
              <a:t>1</a:t>
            </a:fld>
            <a:endParaRPr lang="en-US" altLang="en-US"/>
          </a:p>
        </p:txBody>
      </p:sp>
    </p:spTree>
    <p:extLst>
      <p:ext uri="{BB962C8B-B14F-4D97-AF65-F5344CB8AC3E}">
        <p14:creationId xmlns:p14="http://schemas.microsoft.com/office/powerpoint/2010/main" val="31676281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Footer Placeholder 3"/>
          <p:cNvSpPr>
            <a:spLocks noGrp="1"/>
          </p:cNvSpPr>
          <p:nvPr>
            <p:ph type="ftr" sz="quarter" idx="4"/>
          </p:nvPr>
        </p:nvSpPr>
        <p:spPr/>
        <p:txBody>
          <a:bodyPr/>
          <a:lstStyle/>
          <a:p>
            <a:pPr>
              <a:defRPr/>
            </a:pPr>
            <a:r>
              <a:rPr lang="en-US" smtClean="0"/>
              <a:t>Massachusetts Department of Elementary and Secondary Education</a:t>
            </a:r>
            <a:endParaRPr lang="en-US"/>
          </a:p>
        </p:txBody>
      </p:sp>
      <p:sp>
        <p:nvSpPr>
          <p:cNvPr id="2458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E4EFB92-93AE-4BC4-B902-DCC4E5420FFB}" type="slidenum">
              <a:rPr lang="en-US" altLang="en-US">
                <a:latin typeface="Calibri" panose="020F0502020204030204" pitchFamily="34" charset="0"/>
              </a:rPr>
              <a:pPr/>
              <a:t>10</a:t>
            </a:fld>
            <a:endParaRPr lang="en-US" altLang="en-US">
              <a:latin typeface="Calibri" panose="020F0502020204030204" pitchFamily="34" charset="0"/>
            </a:endParaRPr>
          </a:p>
        </p:txBody>
      </p:sp>
    </p:spTree>
    <p:extLst>
      <p:ext uri="{BB962C8B-B14F-4D97-AF65-F5344CB8AC3E}">
        <p14:creationId xmlns:p14="http://schemas.microsoft.com/office/powerpoint/2010/main" val="14747868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Footer Placeholder 3"/>
          <p:cNvSpPr>
            <a:spLocks noGrp="1"/>
          </p:cNvSpPr>
          <p:nvPr>
            <p:ph type="ftr" sz="quarter" idx="4"/>
          </p:nvPr>
        </p:nvSpPr>
        <p:spPr/>
        <p:txBody>
          <a:bodyPr/>
          <a:lstStyle/>
          <a:p>
            <a:pPr>
              <a:defRPr/>
            </a:pPr>
            <a:r>
              <a:rPr lang="en-US" smtClean="0"/>
              <a:t>Massachusetts Department of Elementary and Secondary Education</a:t>
            </a:r>
            <a:endParaRPr lang="en-US"/>
          </a:p>
        </p:txBody>
      </p:sp>
      <p:sp>
        <p:nvSpPr>
          <p:cNvPr id="2662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9AB40C5-D703-4C2A-B525-FDFE228053C6}" type="slidenum">
              <a:rPr lang="en-US" altLang="en-US">
                <a:latin typeface="Calibri" panose="020F0502020204030204" pitchFamily="34" charset="0"/>
              </a:rPr>
              <a:pPr/>
              <a:t>11</a:t>
            </a:fld>
            <a:endParaRPr lang="en-US" altLang="en-US">
              <a:latin typeface="Calibri" panose="020F0502020204030204" pitchFamily="34" charset="0"/>
            </a:endParaRPr>
          </a:p>
        </p:txBody>
      </p:sp>
    </p:spTree>
    <p:extLst>
      <p:ext uri="{BB962C8B-B14F-4D97-AF65-F5344CB8AC3E}">
        <p14:creationId xmlns:p14="http://schemas.microsoft.com/office/powerpoint/2010/main" val="15997725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Footer Placeholder 3"/>
          <p:cNvSpPr>
            <a:spLocks noGrp="1"/>
          </p:cNvSpPr>
          <p:nvPr>
            <p:ph type="ftr" sz="quarter" idx="4"/>
          </p:nvPr>
        </p:nvSpPr>
        <p:spPr/>
        <p:txBody>
          <a:bodyPr/>
          <a:lstStyle/>
          <a:p>
            <a:pPr>
              <a:defRPr/>
            </a:pPr>
            <a:r>
              <a:rPr lang="en-US" smtClean="0"/>
              <a:t>Massachusetts Department of Elementary and Secondary Education</a:t>
            </a:r>
            <a:endParaRPr lang="en-US"/>
          </a:p>
        </p:txBody>
      </p:sp>
      <p:sp>
        <p:nvSpPr>
          <p:cNvPr id="4198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MS PGothic" pitchFamily="34" charset="-128"/>
              </a:defRPr>
            </a:lvl1pPr>
            <a:lvl2pPr marL="742950" indent="-285750">
              <a:spcBef>
                <a:spcPct val="30000"/>
              </a:spcBef>
              <a:defRPr sz="1200">
                <a:solidFill>
                  <a:schemeClr val="tx1"/>
                </a:solidFill>
                <a:latin typeface="Calibri" pitchFamily="34" charset="0"/>
                <a:ea typeface="MS PGothic" pitchFamily="34" charset="-128"/>
              </a:defRPr>
            </a:lvl2pPr>
            <a:lvl3pPr marL="1143000" indent="-228600">
              <a:spcBef>
                <a:spcPct val="30000"/>
              </a:spcBef>
              <a:defRPr sz="1200">
                <a:solidFill>
                  <a:schemeClr val="tx1"/>
                </a:solidFill>
                <a:latin typeface="Calibri" pitchFamily="34" charset="0"/>
                <a:ea typeface="MS PGothic" pitchFamily="34" charset="-128"/>
              </a:defRPr>
            </a:lvl3pPr>
            <a:lvl4pPr marL="1600200" indent="-228600">
              <a:spcBef>
                <a:spcPct val="30000"/>
              </a:spcBef>
              <a:defRPr sz="1200">
                <a:solidFill>
                  <a:schemeClr val="tx1"/>
                </a:solidFill>
                <a:latin typeface="Calibri" pitchFamily="34" charset="0"/>
                <a:ea typeface="MS PGothic" pitchFamily="34" charset="-128"/>
              </a:defRPr>
            </a:lvl4pPr>
            <a:lvl5pPr marL="2057400" indent="-228600">
              <a:spcBef>
                <a:spcPct val="30000"/>
              </a:spcBef>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pPr>
              <a:spcBef>
                <a:spcPct val="0"/>
              </a:spcBef>
            </a:pPr>
            <a:fld id="{6B6892D8-232C-4665-AA6D-54AE85F953DF}" type="slidenum">
              <a:rPr lang="en-US" altLang="en-US"/>
              <a:pPr>
                <a:spcBef>
                  <a:spcPct val="0"/>
                </a:spcBef>
              </a:pPr>
              <a:t>14</a:t>
            </a:fld>
            <a:endParaRPr lang="en-US" altLang="en-US"/>
          </a:p>
        </p:txBody>
      </p:sp>
    </p:spTree>
    <p:extLst>
      <p:ext uri="{BB962C8B-B14F-4D97-AF65-F5344CB8AC3E}">
        <p14:creationId xmlns:p14="http://schemas.microsoft.com/office/powerpoint/2010/main" val="28985905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Footer Placeholder 3"/>
          <p:cNvSpPr>
            <a:spLocks noGrp="1"/>
          </p:cNvSpPr>
          <p:nvPr>
            <p:ph type="ftr" sz="quarter" idx="4"/>
          </p:nvPr>
        </p:nvSpPr>
        <p:spPr/>
        <p:txBody>
          <a:bodyPr/>
          <a:lstStyle/>
          <a:p>
            <a:pPr>
              <a:defRPr/>
            </a:pPr>
            <a:r>
              <a:rPr lang="en-US" smtClean="0"/>
              <a:t>Massachusetts Department of Elementary and Secondary Education</a:t>
            </a:r>
            <a:endParaRPr lang="en-US"/>
          </a:p>
        </p:txBody>
      </p:sp>
      <p:sp>
        <p:nvSpPr>
          <p:cNvPr id="4301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MS PGothic" pitchFamily="34" charset="-128"/>
              </a:defRPr>
            </a:lvl1pPr>
            <a:lvl2pPr marL="742950" indent="-285750">
              <a:spcBef>
                <a:spcPct val="30000"/>
              </a:spcBef>
              <a:defRPr sz="1200">
                <a:solidFill>
                  <a:schemeClr val="tx1"/>
                </a:solidFill>
                <a:latin typeface="Calibri" pitchFamily="34" charset="0"/>
                <a:ea typeface="MS PGothic" pitchFamily="34" charset="-128"/>
              </a:defRPr>
            </a:lvl2pPr>
            <a:lvl3pPr marL="1143000" indent="-228600">
              <a:spcBef>
                <a:spcPct val="30000"/>
              </a:spcBef>
              <a:defRPr sz="1200">
                <a:solidFill>
                  <a:schemeClr val="tx1"/>
                </a:solidFill>
                <a:latin typeface="Calibri" pitchFamily="34" charset="0"/>
                <a:ea typeface="MS PGothic" pitchFamily="34" charset="-128"/>
              </a:defRPr>
            </a:lvl3pPr>
            <a:lvl4pPr marL="1600200" indent="-228600">
              <a:spcBef>
                <a:spcPct val="30000"/>
              </a:spcBef>
              <a:defRPr sz="1200">
                <a:solidFill>
                  <a:schemeClr val="tx1"/>
                </a:solidFill>
                <a:latin typeface="Calibri" pitchFamily="34" charset="0"/>
                <a:ea typeface="MS PGothic" pitchFamily="34" charset="-128"/>
              </a:defRPr>
            </a:lvl4pPr>
            <a:lvl5pPr marL="2057400" indent="-228600">
              <a:spcBef>
                <a:spcPct val="30000"/>
              </a:spcBef>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pPr>
              <a:spcBef>
                <a:spcPct val="0"/>
              </a:spcBef>
            </a:pPr>
            <a:fld id="{45B1DC0D-B80B-47B1-88C7-D079125D3A25}" type="slidenum">
              <a:rPr lang="en-US" altLang="en-US"/>
              <a:pPr>
                <a:spcBef>
                  <a:spcPct val="0"/>
                </a:spcBef>
              </a:pPr>
              <a:t>15</a:t>
            </a:fld>
            <a:endParaRPr lang="en-US" altLang="en-US"/>
          </a:p>
        </p:txBody>
      </p:sp>
    </p:spTree>
    <p:extLst>
      <p:ext uri="{BB962C8B-B14F-4D97-AF65-F5344CB8AC3E}">
        <p14:creationId xmlns:p14="http://schemas.microsoft.com/office/powerpoint/2010/main" val="27451474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Footer Placeholder 3"/>
          <p:cNvSpPr>
            <a:spLocks noGrp="1"/>
          </p:cNvSpPr>
          <p:nvPr>
            <p:ph type="ftr" sz="quarter" idx="4"/>
          </p:nvPr>
        </p:nvSpPr>
        <p:spPr/>
        <p:txBody>
          <a:bodyPr/>
          <a:lstStyle/>
          <a:p>
            <a:pPr>
              <a:defRPr/>
            </a:pPr>
            <a:r>
              <a:rPr lang="en-US" smtClean="0"/>
              <a:t>Massachusetts Department of Elementary and Secondary Education</a:t>
            </a:r>
            <a:endParaRPr lang="en-US"/>
          </a:p>
        </p:txBody>
      </p:sp>
      <p:sp>
        <p:nvSpPr>
          <p:cNvPr id="4403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MS PGothic" pitchFamily="34" charset="-128"/>
              </a:defRPr>
            </a:lvl1pPr>
            <a:lvl2pPr marL="742950" indent="-285750">
              <a:spcBef>
                <a:spcPct val="30000"/>
              </a:spcBef>
              <a:defRPr sz="1200">
                <a:solidFill>
                  <a:schemeClr val="tx1"/>
                </a:solidFill>
                <a:latin typeface="Calibri" pitchFamily="34" charset="0"/>
                <a:ea typeface="MS PGothic" pitchFamily="34" charset="-128"/>
              </a:defRPr>
            </a:lvl2pPr>
            <a:lvl3pPr marL="1143000" indent="-228600">
              <a:spcBef>
                <a:spcPct val="30000"/>
              </a:spcBef>
              <a:defRPr sz="1200">
                <a:solidFill>
                  <a:schemeClr val="tx1"/>
                </a:solidFill>
                <a:latin typeface="Calibri" pitchFamily="34" charset="0"/>
                <a:ea typeface="MS PGothic" pitchFamily="34" charset="-128"/>
              </a:defRPr>
            </a:lvl3pPr>
            <a:lvl4pPr marL="1600200" indent="-228600">
              <a:spcBef>
                <a:spcPct val="30000"/>
              </a:spcBef>
              <a:defRPr sz="1200">
                <a:solidFill>
                  <a:schemeClr val="tx1"/>
                </a:solidFill>
                <a:latin typeface="Calibri" pitchFamily="34" charset="0"/>
                <a:ea typeface="MS PGothic" pitchFamily="34" charset="-128"/>
              </a:defRPr>
            </a:lvl4pPr>
            <a:lvl5pPr marL="2057400" indent="-228600">
              <a:spcBef>
                <a:spcPct val="30000"/>
              </a:spcBef>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pPr>
              <a:spcBef>
                <a:spcPct val="0"/>
              </a:spcBef>
            </a:pPr>
            <a:fld id="{61E86BB6-F751-4F3D-9468-DE326DE29146}" type="slidenum">
              <a:rPr lang="en-US" altLang="en-US"/>
              <a:pPr>
                <a:spcBef>
                  <a:spcPct val="0"/>
                </a:spcBef>
              </a:pPr>
              <a:t>17</a:t>
            </a:fld>
            <a:endParaRPr lang="en-US" altLang="en-US"/>
          </a:p>
        </p:txBody>
      </p:sp>
    </p:spTree>
    <p:extLst>
      <p:ext uri="{BB962C8B-B14F-4D97-AF65-F5344CB8AC3E}">
        <p14:creationId xmlns:p14="http://schemas.microsoft.com/office/powerpoint/2010/main" val="33411048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Footer Placeholder 3"/>
          <p:cNvSpPr>
            <a:spLocks noGrp="1"/>
          </p:cNvSpPr>
          <p:nvPr>
            <p:ph type="ftr" sz="quarter" idx="4"/>
          </p:nvPr>
        </p:nvSpPr>
        <p:spPr/>
        <p:txBody>
          <a:bodyPr/>
          <a:lstStyle/>
          <a:p>
            <a:pPr>
              <a:defRPr/>
            </a:pPr>
            <a:r>
              <a:rPr lang="en-US" smtClean="0"/>
              <a:t>Massachusetts Department of Elementary and Secondary Education</a:t>
            </a:r>
            <a:endParaRPr lang="en-US"/>
          </a:p>
        </p:txBody>
      </p:sp>
      <p:sp>
        <p:nvSpPr>
          <p:cNvPr id="4506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MS PGothic" pitchFamily="34" charset="-128"/>
              </a:defRPr>
            </a:lvl1pPr>
            <a:lvl2pPr marL="742950" indent="-285750">
              <a:spcBef>
                <a:spcPct val="30000"/>
              </a:spcBef>
              <a:defRPr sz="1200">
                <a:solidFill>
                  <a:schemeClr val="tx1"/>
                </a:solidFill>
                <a:latin typeface="Calibri" pitchFamily="34" charset="0"/>
                <a:ea typeface="MS PGothic" pitchFamily="34" charset="-128"/>
              </a:defRPr>
            </a:lvl2pPr>
            <a:lvl3pPr marL="1143000" indent="-228600">
              <a:spcBef>
                <a:spcPct val="30000"/>
              </a:spcBef>
              <a:defRPr sz="1200">
                <a:solidFill>
                  <a:schemeClr val="tx1"/>
                </a:solidFill>
                <a:latin typeface="Calibri" pitchFamily="34" charset="0"/>
                <a:ea typeface="MS PGothic" pitchFamily="34" charset="-128"/>
              </a:defRPr>
            </a:lvl3pPr>
            <a:lvl4pPr marL="1600200" indent="-228600">
              <a:spcBef>
                <a:spcPct val="30000"/>
              </a:spcBef>
              <a:defRPr sz="1200">
                <a:solidFill>
                  <a:schemeClr val="tx1"/>
                </a:solidFill>
                <a:latin typeface="Calibri" pitchFamily="34" charset="0"/>
                <a:ea typeface="MS PGothic" pitchFamily="34" charset="-128"/>
              </a:defRPr>
            </a:lvl4pPr>
            <a:lvl5pPr marL="2057400" indent="-228600">
              <a:spcBef>
                <a:spcPct val="30000"/>
              </a:spcBef>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pPr>
              <a:spcBef>
                <a:spcPct val="0"/>
              </a:spcBef>
            </a:pPr>
            <a:fld id="{E641A69A-443C-4207-9C52-0BCC5A8D23F4}" type="slidenum">
              <a:rPr lang="en-US" altLang="en-US"/>
              <a:pPr>
                <a:spcBef>
                  <a:spcPct val="0"/>
                </a:spcBef>
              </a:pPr>
              <a:t>18</a:t>
            </a:fld>
            <a:endParaRPr lang="en-US" altLang="en-US"/>
          </a:p>
        </p:txBody>
      </p:sp>
    </p:spTree>
    <p:extLst>
      <p:ext uri="{BB962C8B-B14F-4D97-AF65-F5344CB8AC3E}">
        <p14:creationId xmlns:p14="http://schemas.microsoft.com/office/powerpoint/2010/main" val="7003962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Footer Placeholder 3"/>
          <p:cNvSpPr>
            <a:spLocks noGrp="1"/>
          </p:cNvSpPr>
          <p:nvPr>
            <p:ph type="ftr" sz="quarter" idx="4"/>
          </p:nvPr>
        </p:nvSpPr>
        <p:spPr/>
        <p:txBody>
          <a:bodyPr/>
          <a:lstStyle/>
          <a:p>
            <a:pPr>
              <a:defRPr/>
            </a:pPr>
            <a:r>
              <a:rPr lang="en-US" smtClean="0"/>
              <a:t>Massachusetts Department of Elementary and Secondary Education</a:t>
            </a:r>
            <a:endParaRPr lang="en-US"/>
          </a:p>
        </p:txBody>
      </p:sp>
      <p:sp>
        <p:nvSpPr>
          <p:cNvPr id="4608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MS PGothic" pitchFamily="34" charset="-128"/>
              </a:defRPr>
            </a:lvl1pPr>
            <a:lvl2pPr marL="742950" indent="-285750">
              <a:spcBef>
                <a:spcPct val="30000"/>
              </a:spcBef>
              <a:defRPr sz="1200">
                <a:solidFill>
                  <a:schemeClr val="tx1"/>
                </a:solidFill>
                <a:latin typeface="Calibri" pitchFamily="34" charset="0"/>
                <a:ea typeface="MS PGothic" pitchFamily="34" charset="-128"/>
              </a:defRPr>
            </a:lvl2pPr>
            <a:lvl3pPr marL="1143000" indent="-228600">
              <a:spcBef>
                <a:spcPct val="30000"/>
              </a:spcBef>
              <a:defRPr sz="1200">
                <a:solidFill>
                  <a:schemeClr val="tx1"/>
                </a:solidFill>
                <a:latin typeface="Calibri" pitchFamily="34" charset="0"/>
                <a:ea typeface="MS PGothic" pitchFamily="34" charset="-128"/>
              </a:defRPr>
            </a:lvl3pPr>
            <a:lvl4pPr marL="1600200" indent="-228600">
              <a:spcBef>
                <a:spcPct val="30000"/>
              </a:spcBef>
              <a:defRPr sz="1200">
                <a:solidFill>
                  <a:schemeClr val="tx1"/>
                </a:solidFill>
                <a:latin typeface="Calibri" pitchFamily="34" charset="0"/>
                <a:ea typeface="MS PGothic" pitchFamily="34" charset="-128"/>
              </a:defRPr>
            </a:lvl4pPr>
            <a:lvl5pPr marL="2057400" indent="-228600">
              <a:spcBef>
                <a:spcPct val="30000"/>
              </a:spcBef>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pPr>
              <a:spcBef>
                <a:spcPct val="0"/>
              </a:spcBef>
            </a:pPr>
            <a:fld id="{1D0DD13A-2947-4B25-A077-55DFAFBF0912}" type="slidenum">
              <a:rPr lang="en-US" altLang="en-US"/>
              <a:pPr>
                <a:spcBef>
                  <a:spcPct val="0"/>
                </a:spcBef>
              </a:pPr>
              <a:t>19</a:t>
            </a:fld>
            <a:endParaRPr lang="en-US" altLang="en-US"/>
          </a:p>
        </p:txBody>
      </p:sp>
    </p:spTree>
    <p:extLst>
      <p:ext uri="{BB962C8B-B14F-4D97-AF65-F5344CB8AC3E}">
        <p14:creationId xmlns:p14="http://schemas.microsoft.com/office/powerpoint/2010/main" val="5039843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Footer Placeholder 3"/>
          <p:cNvSpPr>
            <a:spLocks noGrp="1"/>
          </p:cNvSpPr>
          <p:nvPr>
            <p:ph type="ftr" sz="quarter" idx="4"/>
          </p:nvPr>
        </p:nvSpPr>
        <p:spPr/>
        <p:txBody>
          <a:bodyPr/>
          <a:lstStyle/>
          <a:p>
            <a:pPr>
              <a:defRPr/>
            </a:pPr>
            <a:r>
              <a:rPr lang="en-US" smtClean="0"/>
              <a:t>Massachusetts Department of Elementary and Secondary Education</a:t>
            </a:r>
            <a:endParaRPr lang="en-US"/>
          </a:p>
        </p:txBody>
      </p:sp>
      <p:sp>
        <p:nvSpPr>
          <p:cNvPr id="4710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MS PGothic" pitchFamily="34" charset="-128"/>
              </a:defRPr>
            </a:lvl1pPr>
            <a:lvl2pPr marL="742950" indent="-285750">
              <a:spcBef>
                <a:spcPct val="30000"/>
              </a:spcBef>
              <a:defRPr sz="1200">
                <a:solidFill>
                  <a:schemeClr val="tx1"/>
                </a:solidFill>
                <a:latin typeface="Calibri" pitchFamily="34" charset="0"/>
                <a:ea typeface="MS PGothic" pitchFamily="34" charset="-128"/>
              </a:defRPr>
            </a:lvl2pPr>
            <a:lvl3pPr marL="1143000" indent="-228600">
              <a:spcBef>
                <a:spcPct val="30000"/>
              </a:spcBef>
              <a:defRPr sz="1200">
                <a:solidFill>
                  <a:schemeClr val="tx1"/>
                </a:solidFill>
                <a:latin typeface="Calibri" pitchFamily="34" charset="0"/>
                <a:ea typeface="MS PGothic" pitchFamily="34" charset="-128"/>
              </a:defRPr>
            </a:lvl3pPr>
            <a:lvl4pPr marL="1600200" indent="-228600">
              <a:spcBef>
                <a:spcPct val="30000"/>
              </a:spcBef>
              <a:defRPr sz="1200">
                <a:solidFill>
                  <a:schemeClr val="tx1"/>
                </a:solidFill>
                <a:latin typeface="Calibri" pitchFamily="34" charset="0"/>
                <a:ea typeface="MS PGothic" pitchFamily="34" charset="-128"/>
              </a:defRPr>
            </a:lvl4pPr>
            <a:lvl5pPr marL="2057400" indent="-228600">
              <a:spcBef>
                <a:spcPct val="30000"/>
              </a:spcBef>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pPr>
              <a:spcBef>
                <a:spcPct val="0"/>
              </a:spcBef>
            </a:pPr>
            <a:fld id="{D17310B1-ED3F-423D-8ADF-E5371BAF17FE}" type="slidenum">
              <a:rPr lang="en-US" altLang="en-US"/>
              <a:pPr>
                <a:spcBef>
                  <a:spcPct val="0"/>
                </a:spcBef>
              </a:pPr>
              <a:t>20</a:t>
            </a:fld>
            <a:endParaRPr lang="en-US" altLang="en-US"/>
          </a:p>
        </p:txBody>
      </p:sp>
    </p:spTree>
    <p:extLst>
      <p:ext uri="{BB962C8B-B14F-4D97-AF65-F5344CB8AC3E}">
        <p14:creationId xmlns:p14="http://schemas.microsoft.com/office/powerpoint/2010/main" val="170870988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Footer Placeholder 3"/>
          <p:cNvSpPr>
            <a:spLocks noGrp="1"/>
          </p:cNvSpPr>
          <p:nvPr>
            <p:ph type="ftr" sz="quarter" idx="4"/>
          </p:nvPr>
        </p:nvSpPr>
        <p:spPr/>
        <p:txBody>
          <a:bodyPr/>
          <a:lstStyle/>
          <a:p>
            <a:pPr>
              <a:defRPr/>
            </a:pPr>
            <a:r>
              <a:rPr lang="en-US" smtClean="0"/>
              <a:t>Massachusetts Department of Elementary and Secondary Education</a:t>
            </a:r>
            <a:endParaRPr lang="en-US"/>
          </a:p>
        </p:txBody>
      </p:sp>
      <p:sp>
        <p:nvSpPr>
          <p:cNvPr id="4813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MS PGothic" pitchFamily="34" charset="-128"/>
              </a:defRPr>
            </a:lvl1pPr>
            <a:lvl2pPr marL="742950" indent="-285750">
              <a:spcBef>
                <a:spcPct val="30000"/>
              </a:spcBef>
              <a:defRPr sz="1200">
                <a:solidFill>
                  <a:schemeClr val="tx1"/>
                </a:solidFill>
                <a:latin typeface="Calibri" pitchFamily="34" charset="0"/>
                <a:ea typeface="MS PGothic" pitchFamily="34" charset="-128"/>
              </a:defRPr>
            </a:lvl2pPr>
            <a:lvl3pPr marL="1143000" indent="-228600">
              <a:spcBef>
                <a:spcPct val="30000"/>
              </a:spcBef>
              <a:defRPr sz="1200">
                <a:solidFill>
                  <a:schemeClr val="tx1"/>
                </a:solidFill>
                <a:latin typeface="Calibri" pitchFamily="34" charset="0"/>
                <a:ea typeface="MS PGothic" pitchFamily="34" charset="-128"/>
              </a:defRPr>
            </a:lvl3pPr>
            <a:lvl4pPr marL="1600200" indent="-228600">
              <a:spcBef>
                <a:spcPct val="30000"/>
              </a:spcBef>
              <a:defRPr sz="1200">
                <a:solidFill>
                  <a:schemeClr val="tx1"/>
                </a:solidFill>
                <a:latin typeface="Calibri" pitchFamily="34" charset="0"/>
                <a:ea typeface="MS PGothic" pitchFamily="34" charset="-128"/>
              </a:defRPr>
            </a:lvl4pPr>
            <a:lvl5pPr marL="2057400" indent="-228600">
              <a:spcBef>
                <a:spcPct val="30000"/>
              </a:spcBef>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pPr>
              <a:spcBef>
                <a:spcPct val="0"/>
              </a:spcBef>
            </a:pPr>
            <a:fld id="{8CC8C966-735E-4817-935A-3D3B68C88EAF}" type="slidenum">
              <a:rPr lang="en-US" altLang="en-US"/>
              <a:pPr>
                <a:spcBef>
                  <a:spcPct val="0"/>
                </a:spcBef>
              </a:pPr>
              <a:t>23</a:t>
            </a:fld>
            <a:endParaRPr lang="en-US" altLang="en-US"/>
          </a:p>
        </p:txBody>
      </p:sp>
    </p:spTree>
    <p:extLst>
      <p:ext uri="{BB962C8B-B14F-4D97-AF65-F5344CB8AC3E}">
        <p14:creationId xmlns:p14="http://schemas.microsoft.com/office/powerpoint/2010/main" val="54689158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Footer Placeholder 3"/>
          <p:cNvSpPr>
            <a:spLocks noGrp="1"/>
          </p:cNvSpPr>
          <p:nvPr>
            <p:ph type="ftr" sz="quarter" idx="4"/>
          </p:nvPr>
        </p:nvSpPr>
        <p:spPr/>
        <p:txBody>
          <a:bodyPr/>
          <a:lstStyle/>
          <a:p>
            <a:pPr>
              <a:defRPr/>
            </a:pPr>
            <a:r>
              <a:rPr lang="en-US" smtClean="0"/>
              <a:t>Massachusetts Department of Elementary and Secondary Education</a:t>
            </a:r>
            <a:endParaRPr lang="en-US"/>
          </a:p>
        </p:txBody>
      </p:sp>
      <p:sp>
        <p:nvSpPr>
          <p:cNvPr id="4915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MS PGothic" pitchFamily="34" charset="-128"/>
              </a:defRPr>
            </a:lvl1pPr>
            <a:lvl2pPr marL="742950" indent="-285750">
              <a:spcBef>
                <a:spcPct val="30000"/>
              </a:spcBef>
              <a:defRPr sz="1200">
                <a:solidFill>
                  <a:schemeClr val="tx1"/>
                </a:solidFill>
                <a:latin typeface="Calibri" pitchFamily="34" charset="0"/>
                <a:ea typeface="MS PGothic" pitchFamily="34" charset="-128"/>
              </a:defRPr>
            </a:lvl2pPr>
            <a:lvl3pPr marL="1143000" indent="-228600">
              <a:spcBef>
                <a:spcPct val="30000"/>
              </a:spcBef>
              <a:defRPr sz="1200">
                <a:solidFill>
                  <a:schemeClr val="tx1"/>
                </a:solidFill>
                <a:latin typeface="Calibri" pitchFamily="34" charset="0"/>
                <a:ea typeface="MS PGothic" pitchFamily="34" charset="-128"/>
              </a:defRPr>
            </a:lvl3pPr>
            <a:lvl4pPr marL="1600200" indent="-228600">
              <a:spcBef>
                <a:spcPct val="30000"/>
              </a:spcBef>
              <a:defRPr sz="1200">
                <a:solidFill>
                  <a:schemeClr val="tx1"/>
                </a:solidFill>
                <a:latin typeface="Calibri" pitchFamily="34" charset="0"/>
                <a:ea typeface="MS PGothic" pitchFamily="34" charset="-128"/>
              </a:defRPr>
            </a:lvl4pPr>
            <a:lvl5pPr marL="2057400" indent="-228600">
              <a:spcBef>
                <a:spcPct val="30000"/>
              </a:spcBef>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pPr>
              <a:spcBef>
                <a:spcPct val="0"/>
              </a:spcBef>
            </a:pPr>
            <a:fld id="{37C0DB2E-23C2-4DFD-82A8-A686CA1CB3C6}" type="slidenum">
              <a:rPr lang="en-US" altLang="en-US"/>
              <a:pPr>
                <a:spcBef>
                  <a:spcPct val="0"/>
                </a:spcBef>
              </a:pPr>
              <a:t>24</a:t>
            </a:fld>
            <a:endParaRPr lang="en-US" altLang="en-US"/>
          </a:p>
        </p:txBody>
      </p:sp>
    </p:spTree>
    <p:extLst>
      <p:ext uri="{BB962C8B-B14F-4D97-AF65-F5344CB8AC3E}">
        <p14:creationId xmlns:p14="http://schemas.microsoft.com/office/powerpoint/2010/main" val="5449607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Footer Placeholder 3"/>
          <p:cNvSpPr>
            <a:spLocks noGrp="1"/>
          </p:cNvSpPr>
          <p:nvPr>
            <p:ph type="ftr" sz="quarter" idx="4"/>
          </p:nvPr>
        </p:nvSpPr>
        <p:spPr/>
        <p:txBody>
          <a:bodyPr/>
          <a:lstStyle/>
          <a:p>
            <a:pPr>
              <a:defRPr/>
            </a:pPr>
            <a:r>
              <a:rPr lang="en-US" smtClean="0"/>
              <a:t>Massachusetts Department of Elementary and Secondary Education</a:t>
            </a:r>
            <a:endParaRPr lang="en-US"/>
          </a:p>
        </p:txBody>
      </p:sp>
      <p:sp>
        <p:nvSpPr>
          <p:cNvPr id="819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714B679C-B431-4AC3-A1CC-E9E2B64D05CE}" type="slidenum">
              <a:rPr lang="en-US" altLang="en-US"/>
              <a:pPr>
                <a:spcBef>
                  <a:spcPct val="0"/>
                </a:spcBef>
              </a:pPr>
              <a:t>2</a:t>
            </a:fld>
            <a:endParaRPr lang="en-US" altLang="en-US"/>
          </a:p>
        </p:txBody>
      </p:sp>
    </p:spTree>
    <p:extLst>
      <p:ext uri="{BB962C8B-B14F-4D97-AF65-F5344CB8AC3E}">
        <p14:creationId xmlns:p14="http://schemas.microsoft.com/office/powerpoint/2010/main" val="315553365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Footer Placeholder 3"/>
          <p:cNvSpPr>
            <a:spLocks noGrp="1"/>
          </p:cNvSpPr>
          <p:nvPr>
            <p:ph type="ftr" sz="quarter" idx="4"/>
          </p:nvPr>
        </p:nvSpPr>
        <p:spPr/>
        <p:txBody>
          <a:bodyPr/>
          <a:lstStyle/>
          <a:p>
            <a:pPr>
              <a:defRPr/>
            </a:pPr>
            <a:r>
              <a:rPr lang="en-US" smtClean="0"/>
              <a:t>Massachusetts Department of Elementary and Secondary Education</a:t>
            </a:r>
            <a:endParaRPr lang="en-US"/>
          </a:p>
        </p:txBody>
      </p:sp>
      <p:sp>
        <p:nvSpPr>
          <p:cNvPr id="6042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872EBA6F-F7FC-470F-BED0-A95D72ECD49C}" type="slidenum">
              <a:rPr lang="en-US" altLang="en-US"/>
              <a:pPr>
                <a:spcBef>
                  <a:spcPct val="0"/>
                </a:spcBef>
              </a:pPr>
              <a:t>26</a:t>
            </a:fld>
            <a:endParaRPr lang="en-US" altLang="en-US"/>
          </a:p>
        </p:txBody>
      </p:sp>
    </p:spTree>
    <p:extLst>
      <p:ext uri="{BB962C8B-B14F-4D97-AF65-F5344CB8AC3E}">
        <p14:creationId xmlns:p14="http://schemas.microsoft.com/office/powerpoint/2010/main" val="34667365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Footer Placeholder 3"/>
          <p:cNvSpPr>
            <a:spLocks noGrp="1"/>
          </p:cNvSpPr>
          <p:nvPr>
            <p:ph type="ftr" sz="quarter" idx="4"/>
          </p:nvPr>
        </p:nvSpPr>
        <p:spPr/>
        <p:txBody>
          <a:bodyPr/>
          <a:lstStyle/>
          <a:p>
            <a:pPr>
              <a:defRPr/>
            </a:pPr>
            <a:r>
              <a:rPr lang="en-US" smtClean="0"/>
              <a:t>Massachusetts Department of Elementary and Secondary Education</a:t>
            </a:r>
            <a:endParaRPr lang="en-US"/>
          </a:p>
        </p:txBody>
      </p:sp>
      <p:sp>
        <p:nvSpPr>
          <p:cNvPr id="1024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8C7589FF-220F-4B47-BC8E-5FA7875478AE}" type="slidenum">
              <a:rPr lang="en-US" altLang="en-US"/>
              <a:pPr>
                <a:spcBef>
                  <a:spcPct val="0"/>
                </a:spcBef>
              </a:pPr>
              <a:t>3</a:t>
            </a:fld>
            <a:endParaRPr lang="en-US" altLang="en-US"/>
          </a:p>
        </p:txBody>
      </p:sp>
    </p:spTree>
    <p:extLst>
      <p:ext uri="{BB962C8B-B14F-4D97-AF65-F5344CB8AC3E}">
        <p14:creationId xmlns:p14="http://schemas.microsoft.com/office/powerpoint/2010/main" val="30325768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Footer Placeholder 3"/>
          <p:cNvSpPr>
            <a:spLocks noGrp="1"/>
          </p:cNvSpPr>
          <p:nvPr>
            <p:ph type="ftr" sz="quarter" idx="4"/>
          </p:nvPr>
        </p:nvSpPr>
        <p:spPr/>
        <p:txBody>
          <a:bodyPr/>
          <a:lstStyle/>
          <a:p>
            <a:pPr>
              <a:defRPr/>
            </a:pPr>
            <a:r>
              <a:rPr lang="en-US" smtClean="0"/>
              <a:t>Massachusetts Department of Elementary and Secondary Education</a:t>
            </a:r>
            <a:endParaRPr lang="en-US"/>
          </a:p>
        </p:txBody>
      </p:sp>
      <p:sp>
        <p:nvSpPr>
          <p:cNvPr id="1229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0000933-FD6E-40A2-80BF-559EC786283C}" type="slidenum">
              <a:rPr lang="en-US" altLang="en-US">
                <a:latin typeface="Calibri" panose="020F0502020204030204" pitchFamily="34" charset="0"/>
              </a:rPr>
              <a:pPr/>
              <a:t>4</a:t>
            </a:fld>
            <a:endParaRPr lang="en-US" altLang="en-US">
              <a:latin typeface="Calibri" panose="020F0502020204030204" pitchFamily="34" charset="0"/>
            </a:endParaRPr>
          </a:p>
        </p:txBody>
      </p:sp>
    </p:spTree>
    <p:extLst>
      <p:ext uri="{BB962C8B-B14F-4D97-AF65-F5344CB8AC3E}">
        <p14:creationId xmlns:p14="http://schemas.microsoft.com/office/powerpoint/2010/main" val="6838422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Footer Placeholder 3"/>
          <p:cNvSpPr>
            <a:spLocks noGrp="1"/>
          </p:cNvSpPr>
          <p:nvPr>
            <p:ph type="ftr" sz="quarter" idx="4"/>
          </p:nvPr>
        </p:nvSpPr>
        <p:spPr/>
        <p:txBody>
          <a:bodyPr/>
          <a:lstStyle/>
          <a:p>
            <a:pPr>
              <a:defRPr/>
            </a:pPr>
            <a:r>
              <a:rPr lang="en-US" smtClean="0"/>
              <a:t>Massachusetts Department of Elementary and Secondary Education</a:t>
            </a:r>
            <a:endParaRPr lang="en-US"/>
          </a:p>
        </p:txBody>
      </p:sp>
      <p:sp>
        <p:nvSpPr>
          <p:cNvPr id="3482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MS PGothic" pitchFamily="34" charset="-128"/>
              </a:defRPr>
            </a:lvl1pPr>
            <a:lvl2pPr marL="742950" indent="-285750">
              <a:spcBef>
                <a:spcPct val="30000"/>
              </a:spcBef>
              <a:defRPr sz="1200">
                <a:solidFill>
                  <a:schemeClr val="tx1"/>
                </a:solidFill>
                <a:latin typeface="Calibri" pitchFamily="34" charset="0"/>
                <a:ea typeface="MS PGothic" pitchFamily="34" charset="-128"/>
              </a:defRPr>
            </a:lvl2pPr>
            <a:lvl3pPr marL="1143000" indent="-228600">
              <a:spcBef>
                <a:spcPct val="30000"/>
              </a:spcBef>
              <a:defRPr sz="1200">
                <a:solidFill>
                  <a:schemeClr val="tx1"/>
                </a:solidFill>
                <a:latin typeface="Calibri" pitchFamily="34" charset="0"/>
                <a:ea typeface="MS PGothic" pitchFamily="34" charset="-128"/>
              </a:defRPr>
            </a:lvl3pPr>
            <a:lvl4pPr marL="1600200" indent="-228600">
              <a:spcBef>
                <a:spcPct val="30000"/>
              </a:spcBef>
              <a:defRPr sz="1200">
                <a:solidFill>
                  <a:schemeClr val="tx1"/>
                </a:solidFill>
                <a:latin typeface="Calibri" pitchFamily="34" charset="0"/>
                <a:ea typeface="MS PGothic" pitchFamily="34" charset="-128"/>
              </a:defRPr>
            </a:lvl4pPr>
            <a:lvl5pPr marL="2057400" indent="-228600">
              <a:spcBef>
                <a:spcPct val="30000"/>
              </a:spcBef>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pPr>
              <a:spcBef>
                <a:spcPct val="0"/>
              </a:spcBef>
            </a:pPr>
            <a:fld id="{30F3D9B4-6FA6-44EA-A093-D8E4C25DC826}" type="slidenum">
              <a:rPr lang="en-US" altLang="en-US"/>
              <a:pPr>
                <a:spcBef>
                  <a:spcPct val="0"/>
                </a:spcBef>
              </a:pPr>
              <a:t>5</a:t>
            </a:fld>
            <a:endParaRPr lang="en-US" altLang="en-US"/>
          </a:p>
        </p:txBody>
      </p:sp>
    </p:spTree>
    <p:extLst>
      <p:ext uri="{BB962C8B-B14F-4D97-AF65-F5344CB8AC3E}">
        <p14:creationId xmlns:p14="http://schemas.microsoft.com/office/powerpoint/2010/main" val="20067305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Footer Placeholder 3"/>
          <p:cNvSpPr>
            <a:spLocks noGrp="1"/>
          </p:cNvSpPr>
          <p:nvPr>
            <p:ph type="ftr" sz="quarter" idx="4"/>
          </p:nvPr>
        </p:nvSpPr>
        <p:spPr/>
        <p:txBody>
          <a:bodyPr/>
          <a:lstStyle/>
          <a:p>
            <a:pPr>
              <a:defRPr/>
            </a:pPr>
            <a:r>
              <a:rPr lang="en-US" smtClean="0"/>
              <a:t>Massachusetts Department of Elementary and Secondary Education</a:t>
            </a:r>
            <a:endParaRPr lang="en-US"/>
          </a:p>
        </p:txBody>
      </p:sp>
      <p:sp>
        <p:nvSpPr>
          <p:cNvPr id="3584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MS PGothic" pitchFamily="34" charset="-128"/>
              </a:defRPr>
            </a:lvl1pPr>
            <a:lvl2pPr marL="742950" indent="-285750">
              <a:spcBef>
                <a:spcPct val="30000"/>
              </a:spcBef>
              <a:defRPr sz="1200">
                <a:solidFill>
                  <a:schemeClr val="tx1"/>
                </a:solidFill>
                <a:latin typeface="Calibri" pitchFamily="34" charset="0"/>
                <a:ea typeface="MS PGothic" pitchFamily="34" charset="-128"/>
              </a:defRPr>
            </a:lvl2pPr>
            <a:lvl3pPr marL="1143000" indent="-228600">
              <a:spcBef>
                <a:spcPct val="30000"/>
              </a:spcBef>
              <a:defRPr sz="1200">
                <a:solidFill>
                  <a:schemeClr val="tx1"/>
                </a:solidFill>
                <a:latin typeface="Calibri" pitchFamily="34" charset="0"/>
                <a:ea typeface="MS PGothic" pitchFamily="34" charset="-128"/>
              </a:defRPr>
            </a:lvl3pPr>
            <a:lvl4pPr marL="1600200" indent="-228600">
              <a:spcBef>
                <a:spcPct val="30000"/>
              </a:spcBef>
              <a:defRPr sz="1200">
                <a:solidFill>
                  <a:schemeClr val="tx1"/>
                </a:solidFill>
                <a:latin typeface="Calibri" pitchFamily="34" charset="0"/>
                <a:ea typeface="MS PGothic" pitchFamily="34" charset="-128"/>
              </a:defRPr>
            </a:lvl4pPr>
            <a:lvl5pPr marL="2057400" indent="-228600">
              <a:spcBef>
                <a:spcPct val="30000"/>
              </a:spcBef>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pPr>
              <a:spcBef>
                <a:spcPct val="0"/>
              </a:spcBef>
            </a:pPr>
            <a:fld id="{8816777A-E9E1-4C81-8198-828F56912D3B}" type="slidenum">
              <a:rPr lang="en-US" altLang="en-US"/>
              <a:pPr>
                <a:spcBef>
                  <a:spcPct val="0"/>
                </a:spcBef>
              </a:pPr>
              <a:t>6</a:t>
            </a:fld>
            <a:endParaRPr lang="en-US" altLang="en-US"/>
          </a:p>
        </p:txBody>
      </p:sp>
    </p:spTree>
    <p:extLst>
      <p:ext uri="{BB962C8B-B14F-4D97-AF65-F5344CB8AC3E}">
        <p14:creationId xmlns:p14="http://schemas.microsoft.com/office/powerpoint/2010/main" val="29182339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Footer Placeholder 3"/>
          <p:cNvSpPr>
            <a:spLocks noGrp="1"/>
          </p:cNvSpPr>
          <p:nvPr>
            <p:ph type="ftr" sz="quarter" idx="4"/>
          </p:nvPr>
        </p:nvSpPr>
        <p:spPr/>
        <p:txBody>
          <a:bodyPr/>
          <a:lstStyle/>
          <a:p>
            <a:pPr>
              <a:defRPr/>
            </a:pPr>
            <a:r>
              <a:rPr lang="en-US" smtClean="0"/>
              <a:t>Massachusetts Department of Elementary and Secondary Education</a:t>
            </a:r>
            <a:endParaRPr lang="en-US"/>
          </a:p>
        </p:txBody>
      </p:sp>
      <p:sp>
        <p:nvSpPr>
          <p:cNvPr id="1843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6DCD954-FCA0-48FD-9FD7-2E570BB84B34}" type="slidenum">
              <a:rPr lang="en-US" altLang="en-US">
                <a:latin typeface="Calibri" panose="020F0502020204030204" pitchFamily="34" charset="0"/>
              </a:rPr>
              <a:pPr/>
              <a:t>7</a:t>
            </a:fld>
            <a:endParaRPr lang="en-US" altLang="en-US">
              <a:latin typeface="Calibri" panose="020F0502020204030204" pitchFamily="34" charset="0"/>
            </a:endParaRPr>
          </a:p>
        </p:txBody>
      </p:sp>
    </p:spTree>
    <p:extLst>
      <p:ext uri="{BB962C8B-B14F-4D97-AF65-F5344CB8AC3E}">
        <p14:creationId xmlns:p14="http://schemas.microsoft.com/office/powerpoint/2010/main" val="3626120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Footer Placeholder 3"/>
          <p:cNvSpPr>
            <a:spLocks noGrp="1"/>
          </p:cNvSpPr>
          <p:nvPr>
            <p:ph type="ftr" sz="quarter" idx="4"/>
          </p:nvPr>
        </p:nvSpPr>
        <p:spPr/>
        <p:txBody>
          <a:bodyPr/>
          <a:lstStyle/>
          <a:p>
            <a:pPr>
              <a:defRPr/>
            </a:pPr>
            <a:r>
              <a:rPr lang="en-US" smtClean="0"/>
              <a:t>Massachusetts Department of Elementary and Secondary Education</a:t>
            </a:r>
            <a:endParaRPr lang="en-US"/>
          </a:p>
        </p:txBody>
      </p:sp>
      <p:sp>
        <p:nvSpPr>
          <p:cNvPr id="2048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6867DEB-E746-45ED-B2C3-6D287DDD8724}" type="slidenum">
              <a:rPr lang="en-US" altLang="en-US">
                <a:latin typeface="Calibri" panose="020F0502020204030204" pitchFamily="34" charset="0"/>
              </a:rPr>
              <a:pPr/>
              <a:t>8</a:t>
            </a:fld>
            <a:endParaRPr lang="en-US" altLang="en-US">
              <a:latin typeface="Calibri" panose="020F0502020204030204" pitchFamily="34" charset="0"/>
            </a:endParaRPr>
          </a:p>
        </p:txBody>
      </p:sp>
    </p:spTree>
    <p:extLst>
      <p:ext uri="{BB962C8B-B14F-4D97-AF65-F5344CB8AC3E}">
        <p14:creationId xmlns:p14="http://schemas.microsoft.com/office/powerpoint/2010/main" val="40279136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Footer Placeholder 3"/>
          <p:cNvSpPr>
            <a:spLocks noGrp="1"/>
          </p:cNvSpPr>
          <p:nvPr>
            <p:ph type="ftr" sz="quarter" idx="4"/>
          </p:nvPr>
        </p:nvSpPr>
        <p:spPr/>
        <p:txBody>
          <a:bodyPr/>
          <a:lstStyle/>
          <a:p>
            <a:pPr>
              <a:defRPr/>
            </a:pPr>
            <a:r>
              <a:rPr lang="en-US" smtClean="0"/>
              <a:t>Massachusetts Department of Elementary and Secondary Education</a:t>
            </a:r>
            <a:endParaRPr lang="en-US"/>
          </a:p>
        </p:txBody>
      </p:sp>
      <p:sp>
        <p:nvSpPr>
          <p:cNvPr id="5837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A32C1C1B-4EA5-4975-842B-55591F38DED7}" type="slidenum">
              <a:rPr lang="en-US" altLang="en-US"/>
              <a:pPr>
                <a:spcBef>
                  <a:spcPct val="0"/>
                </a:spcBef>
              </a:pPr>
              <a:t>9</a:t>
            </a:fld>
            <a:endParaRPr lang="en-US" altLang="en-US"/>
          </a:p>
        </p:txBody>
      </p:sp>
    </p:spTree>
    <p:extLst>
      <p:ext uri="{BB962C8B-B14F-4D97-AF65-F5344CB8AC3E}">
        <p14:creationId xmlns:p14="http://schemas.microsoft.com/office/powerpoint/2010/main" val="98866502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pic>
        <p:nvPicPr>
          <p:cNvPr id="4" name="Picture 5" descr="ESE Logo"/>
          <p:cNvPicPr>
            <a:picLocks noChangeAspect="1"/>
          </p:cNvPicPr>
          <p:nvPr/>
        </p:nvPicPr>
        <p:blipFill>
          <a:blip r:embed="rId2" cstate="print">
            <a:lum bright="20000"/>
            <a:extLst>
              <a:ext uri="{28A0092B-C50C-407E-A947-70E740481C1C}">
                <a14:useLocalDpi xmlns:a14="http://schemas.microsoft.com/office/drawing/2010/main" val="0"/>
              </a:ext>
            </a:extLst>
          </a:blip>
          <a:srcRect r="77994"/>
          <a:stretch>
            <a:fillRect/>
          </a:stretch>
        </p:blipFill>
        <p:spPr bwMode="auto">
          <a:xfrm>
            <a:off x="5867400" y="-381000"/>
            <a:ext cx="3505200" cy="7745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0" descr="ESE Logo"/>
          <p:cNvPicPr>
            <a:picLocks noChangeAspect="1"/>
          </p:cNvPicPr>
          <p:nvPr/>
        </p:nvPicPr>
        <p:blipFill>
          <a:blip r:embed="rId3" cstate="print">
            <a:extLst>
              <a:ext uri="{28A0092B-C50C-407E-A947-70E740481C1C}">
                <a14:useLocalDpi xmlns:a14="http://schemas.microsoft.com/office/drawing/2010/main" val="0"/>
              </a:ext>
            </a:extLst>
          </a:blip>
          <a:srcRect l="22374" t="42899"/>
          <a:stretch>
            <a:fillRect/>
          </a:stretch>
        </p:blipFill>
        <p:spPr bwMode="auto">
          <a:xfrm>
            <a:off x="533400" y="5322888"/>
            <a:ext cx="2611438" cy="935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1"/>
          <p:cNvSpPr>
            <a:spLocks noGrp="1"/>
          </p:cNvSpPr>
          <p:nvPr>
            <p:ph type="ctrTitle"/>
          </p:nvPr>
        </p:nvSpPr>
        <p:spPr>
          <a:xfrm>
            <a:off x="533400" y="990600"/>
            <a:ext cx="5715000" cy="2895599"/>
          </a:xfrm>
        </p:spPr>
        <p:txBody>
          <a:bodyPr/>
          <a:lstStyle>
            <a:lvl1pPr algn="l">
              <a:defRPr/>
            </a:lvl1pPr>
          </a:lstStyle>
          <a:p>
            <a:r>
              <a:rPr lang="en-US" smtClean="0"/>
              <a:t>Click to edit Master title style</a:t>
            </a:r>
            <a:endParaRPr lang="en-US" dirty="0"/>
          </a:p>
        </p:txBody>
      </p:sp>
      <p:sp>
        <p:nvSpPr>
          <p:cNvPr id="10" name="Subtitle 2"/>
          <p:cNvSpPr>
            <a:spLocks noGrp="1"/>
          </p:cNvSpPr>
          <p:nvPr>
            <p:ph type="subTitle" idx="1"/>
          </p:nvPr>
        </p:nvSpPr>
        <p:spPr>
          <a:xfrm>
            <a:off x="533400" y="4267200"/>
            <a:ext cx="6400800" cy="1066800"/>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41092771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E1A73FF6-5747-46F8-83B1-A9362488FF86}" type="datetime1">
              <a:rPr lang="en-US"/>
              <a:pPr>
                <a:defRPr/>
              </a:pPr>
              <a:t>12/3/2018</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Massachusetts Department of Elementary and Secondary Education</a:t>
            </a:r>
          </a:p>
        </p:txBody>
      </p:sp>
      <p:sp>
        <p:nvSpPr>
          <p:cNvPr id="6" name="Slide Number Placeholder 5"/>
          <p:cNvSpPr>
            <a:spLocks noGrp="1"/>
          </p:cNvSpPr>
          <p:nvPr>
            <p:ph type="sldNum" sz="quarter" idx="12"/>
          </p:nvPr>
        </p:nvSpPr>
        <p:spPr/>
        <p:txBody>
          <a:bodyPr/>
          <a:lstStyle>
            <a:lvl1pPr>
              <a:defRPr/>
            </a:lvl1pPr>
          </a:lstStyle>
          <a:p>
            <a:pPr>
              <a:defRPr/>
            </a:pPr>
            <a:fld id="{F4320E1D-F6B7-4D91-9C24-45D541C8FA7D}" type="slidenum">
              <a:rPr lang="en-US" altLang="en-US"/>
              <a:pPr>
                <a:defRPr/>
              </a:pPr>
              <a:t>‹#›</a:t>
            </a:fld>
            <a:endParaRPr lang="en-US" altLang="en-US"/>
          </a:p>
        </p:txBody>
      </p:sp>
    </p:spTree>
    <p:extLst>
      <p:ext uri="{BB962C8B-B14F-4D97-AF65-F5344CB8AC3E}">
        <p14:creationId xmlns:p14="http://schemas.microsoft.com/office/powerpoint/2010/main" val="1522458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3F6C477-E334-4AD0-AD90-31CC71D25898}" type="datetime1">
              <a:rPr lang="en-US"/>
              <a:pPr>
                <a:defRPr/>
              </a:pPr>
              <a:t>12/3/2018</a:t>
            </a:fld>
            <a:endParaRPr lang="en-US" dirty="0"/>
          </a:p>
        </p:txBody>
      </p:sp>
      <p:sp>
        <p:nvSpPr>
          <p:cNvPr id="3" name="Footer Placeholder 4"/>
          <p:cNvSpPr>
            <a:spLocks noGrp="1"/>
          </p:cNvSpPr>
          <p:nvPr>
            <p:ph type="ftr" sz="quarter" idx="11"/>
          </p:nvPr>
        </p:nvSpPr>
        <p:spPr/>
        <p:txBody>
          <a:bodyPr/>
          <a:lstStyle>
            <a:lvl1pPr>
              <a:defRPr/>
            </a:lvl1pPr>
          </a:lstStyle>
          <a:p>
            <a:pPr>
              <a:defRPr/>
            </a:pPr>
            <a:r>
              <a:rPr lang="en-US"/>
              <a:t>Massachusetts Department of Elementary and Secondary Education</a:t>
            </a:r>
          </a:p>
        </p:txBody>
      </p:sp>
      <p:sp>
        <p:nvSpPr>
          <p:cNvPr id="4" name="Slide Number Placeholder 5"/>
          <p:cNvSpPr>
            <a:spLocks noGrp="1"/>
          </p:cNvSpPr>
          <p:nvPr>
            <p:ph type="sldNum" sz="quarter" idx="12"/>
          </p:nvPr>
        </p:nvSpPr>
        <p:spPr/>
        <p:txBody>
          <a:bodyPr/>
          <a:lstStyle>
            <a:lvl1pPr>
              <a:defRPr/>
            </a:lvl1pPr>
          </a:lstStyle>
          <a:p>
            <a:pPr>
              <a:defRPr/>
            </a:pPr>
            <a:fld id="{B90393C3-EB10-45CA-9A48-6A84B7005713}" type="slidenum">
              <a:rPr lang="en-US" altLang="en-US"/>
              <a:pPr>
                <a:defRPr/>
              </a:pPr>
              <a:t>‹#›</a:t>
            </a:fld>
            <a:endParaRPr lang="en-US" altLang="en-US"/>
          </a:p>
        </p:txBody>
      </p:sp>
    </p:spTree>
    <p:extLst>
      <p:ext uri="{BB962C8B-B14F-4D97-AF65-F5344CB8AC3E}">
        <p14:creationId xmlns:p14="http://schemas.microsoft.com/office/powerpoint/2010/main" val="28518268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lgn="ctr">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73E161FB-A859-4AF2-9320-616C5B7F90B6}" type="datetime1">
              <a:rPr lang="en-US"/>
              <a:pPr>
                <a:defRPr/>
              </a:pPr>
              <a:t>12/3/2018</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Massachusetts Department of Elementary and Secondary Education</a:t>
            </a:r>
          </a:p>
        </p:txBody>
      </p:sp>
      <p:sp>
        <p:nvSpPr>
          <p:cNvPr id="6" name="Slide Number Placeholder 5"/>
          <p:cNvSpPr>
            <a:spLocks noGrp="1"/>
          </p:cNvSpPr>
          <p:nvPr>
            <p:ph type="sldNum" sz="quarter" idx="12"/>
          </p:nvPr>
        </p:nvSpPr>
        <p:spPr/>
        <p:txBody>
          <a:bodyPr/>
          <a:lstStyle>
            <a:lvl1pPr>
              <a:defRPr/>
            </a:lvl1pPr>
          </a:lstStyle>
          <a:p>
            <a:pPr>
              <a:defRPr/>
            </a:pPr>
            <a:fld id="{1FBC88FB-BA79-4792-864D-E1693C4E6126}" type="slidenum">
              <a:rPr lang="en-US" altLang="en-US"/>
              <a:pPr>
                <a:defRPr/>
              </a:pPr>
              <a:t>‹#›</a:t>
            </a:fld>
            <a:endParaRPr lang="en-US" altLang="en-US"/>
          </a:p>
        </p:txBody>
      </p:sp>
    </p:spTree>
    <p:extLst>
      <p:ext uri="{BB962C8B-B14F-4D97-AF65-F5344CB8AC3E}">
        <p14:creationId xmlns:p14="http://schemas.microsoft.com/office/powerpoint/2010/main" val="2457609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524000"/>
            <a:ext cx="7924800" cy="22240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0" y="3900488"/>
            <a:ext cx="7924800" cy="22256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7D06954B-B144-4052-9EE1-EFA3821A7F14}" type="datetime1">
              <a:rPr lang="en-US"/>
              <a:pPr>
                <a:defRPr/>
              </a:pPr>
              <a:t>12/3/2018</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a:t>Massachusetts Department of Elementary and Secondary Education</a:t>
            </a:r>
          </a:p>
        </p:txBody>
      </p:sp>
      <p:sp>
        <p:nvSpPr>
          <p:cNvPr id="7" name="Slide Number Placeholder 5"/>
          <p:cNvSpPr>
            <a:spLocks noGrp="1"/>
          </p:cNvSpPr>
          <p:nvPr>
            <p:ph type="sldNum" sz="quarter" idx="12"/>
          </p:nvPr>
        </p:nvSpPr>
        <p:spPr/>
        <p:txBody>
          <a:bodyPr/>
          <a:lstStyle>
            <a:lvl1pPr>
              <a:defRPr/>
            </a:lvl1pPr>
          </a:lstStyle>
          <a:p>
            <a:pPr>
              <a:defRPr/>
            </a:pPr>
            <a:fld id="{332FCFF2-5AB5-4ED0-A8B9-CD36B59A7DAD}" type="slidenum">
              <a:rPr lang="en-US" altLang="en-US"/>
              <a:pPr>
                <a:defRPr/>
              </a:pPr>
              <a:t>‹#›</a:t>
            </a:fld>
            <a:endParaRPr lang="en-US" altLang="en-US"/>
          </a:p>
        </p:txBody>
      </p:sp>
    </p:spTree>
    <p:extLst>
      <p:ext uri="{BB962C8B-B14F-4D97-AF65-F5344CB8AC3E}">
        <p14:creationId xmlns:p14="http://schemas.microsoft.com/office/powerpoint/2010/main" val="4380570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524000"/>
            <a:ext cx="3886200" cy="46021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524000"/>
            <a:ext cx="3886200" cy="46021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98619E88-E75E-4950-88E0-ECE6D71AAB56}" type="datetime1">
              <a:rPr lang="en-US"/>
              <a:pPr>
                <a:defRPr/>
              </a:pPr>
              <a:t>12/3/2018</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a:t>Massachusetts Department of Elementary and Secondary Education</a:t>
            </a:r>
          </a:p>
        </p:txBody>
      </p:sp>
      <p:sp>
        <p:nvSpPr>
          <p:cNvPr id="7" name="Slide Number Placeholder 5"/>
          <p:cNvSpPr>
            <a:spLocks noGrp="1"/>
          </p:cNvSpPr>
          <p:nvPr>
            <p:ph type="sldNum" sz="quarter" idx="12"/>
          </p:nvPr>
        </p:nvSpPr>
        <p:spPr/>
        <p:txBody>
          <a:bodyPr/>
          <a:lstStyle>
            <a:lvl1pPr>
              <a:defRPr/>
            </a:lvl1pPr>
          </a:lstStyle>
          <a:p>
            <a:pPr>
              <a:defRPr/>
            </a:pPr>
            <a:fld id="{5F94A7B1-E6C6-4B3D-96F6-EABF716882E1}" type="slidenum">
              <a:rPr lang="en-US" altLang="en-US"/>
              <a:pPr>
                <a:defRPr/>
              </a:pPr>
              <a:t>‹#›</a:t>
            </a:fld>
            <a:endParaRPr lang="en-US" altLang="en-US"/>
          </a:p>
        </p:txBody>
      </p:sp>
    </p:spTree>
    <p:extLst>
      <p:ext uri="{BB962C8B-B14F-4D97-AF65-F5344CB8AC3E}">
        <p14:creationId xmlns:p14="http://schemas.microsoft.com/office/powerpoint/2010/main" val="14353338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8" descr="ESE_StarLogo_2881_1401_transparent_color.gif"/>
          <p:cNvPicPr>
            <a:picLocks noChangeAspect="1"/>
          </p:cNvPicPr>
          <p:nvPr/>
        </p:nvPicPr>
        <p:blipFill>
          <a:blip r:embed="rId8" cstate="print">
            <a:lum bright="40000"/>
            <a:extLst>
              <a:ext uri="{28A0092B-C50C-407E-A947-70E740481C1C}">
                <a14:useLocalDpi xmlns:a14="http://schemas.microsoft.com/office/drawing/2010/main" val="0"/>
              </a:ext>
            </a:extLst>
          </a:blip>
          <a:srcRect r="76031"/>
          <a:stretch>
            <a:fillRect/>
          </a:stretch>
        </p:blipFill>
        <p:spPr bwMode="auto">
          <a:xfrm>
            <a:off x="8258175" y="4953000"/>
            <a:ext cx="9144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7" descr="ESE_StarLogo_2881_1401_transparent_color.gif"/>
          <p:cNvPicPr>
            <a:picLocks noChangeAspect="1"/>
          </p:cNvPicPr>
          <p:nvPr/>
        </p:nvPicPr>
        <p:blipFill>
          <a:blip r:embed="rId8" cstate="print">
            <a:lum bright="40000"/>
            <a:extLst>
              <a:ext uri="{28A0092B-C50C-407E-A947-70E740481C1C}">
                <a14:useLocalDpi xmlns:a14="http://schemas.microsoft.com/office/drawing/2010/main" val="0"/>
              </a:ext>
            </a:extLst>
          </a:blip>
          <a:srcRect r="76031"/>
          <a:stretch>
            <a:fillRect/>
          </a:stretch>
        </p:blipFill>
        <p:spPr bwMode="auto">
          <a:xfrm>
            <a:off x="8258175" y="4953000"/>
            <a:ext cx="9144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8" name="Picture 6" descr="ESE Logo"/>
          <p:cNvPicPr>
            <a:picLocks noChangeAspect="1"/>
          </p:cNvPicPr>
          <p:nvPr/>
        </p:nvPicPr>
        <p:blipFill>
          <a:blip r:embed="rId8" cstate="print">
            <a:lum bright="40000"/>
            <a:extLst>
              <a:ext uri="{28A0092B-C50C-407E-A947-70E740481C1C}">
                <a14:useLocalDpi xmlns:a14="http://schemas.microsoft.com/office/drawing/2010/main" val="0"/>
              </a:ext>
            </a:extLst>
          </a:blip>
          <a:srcRect r="76031"/>
          <a:stretch>
            <a:fillRect/>
          </a:stretch>
        </p:blipFill>
        <p:spPr bwMode="auto">
          <a:xfrm>
            <a:off x="8258175" y="4953000"/>
            <a:ext cx="9144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9" name="Title Placeholder 1"/>
          <p:cNvSpPr>
            <a:spLocks noGrp="1"/>
          </p:cNvSpPr>
          <p:nvPr>
            <p:ph type="title"/>
          </p:nvPr>
        </p:nvSpPr>
        <p:spPr bwMode="auto">
          <a:xfrm>
            <a:off x="609600" y="274638"/>
            <a:ext cx="7924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30" name="Text Placeholder 2"/>
          <p:cNvSpPr>
            <a:spLocks noGrp="1"/>
          </p:cNvSpPr>
          <p:nvPr>
            <p:ph type="body" idx="1"/>
          </p:nvPr>
        </p:nvSpPr>
        <p:spPr bwMode="auto">
          <a:xfrm>
            <a:off x="609600" y="1524000"/>
            <a:ext cx="7924800" cy="460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6858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A8BA1"/>
                </a:solidFill>
                <a:latin typeface="Tahoma" pitchFamily="34" charset="0"/>
                <a:cs typeface="Arial" charset="0"/>
              </a:defRPr>
            </a:lvl1pPr>
          </a:lstStyle>
          <a:p>
            <a:pPr>
              <a:defRPr/>
            </a:pPr>
            <a:fld id="{58819101-ABFE-43D8-8A84-7295EF90F767}" type="datetime1">
              <a:rPr lang="en-US"/>
              <a:pPr>
                <a:defRPr/>
              </a:pPr>
              <a:t>12/3/2018</a:t>
            </a:fld>
            <a:endParaRPr lang="en-US" dirty="0"/>
          </a:p>
        </p:txBody>
      </p:sp>
      <p:sp>
        <p:nvSpPr>
          <p:cNvPr id="5" name="Footer Placeholder 4"/>
          <p:cNvSpPr>
            <a:spLocks noGrp="1"/>
          </p:cNvSpPr>
          <p:nvPr>
            <p:ph type="ftr" sz="quarter" idx="3"/>
          </p:nvPr>
        </p:nvSpPr>
        <p:spPr>
          <a:xfrm>
            <a:off x="3124200" y="6356350"/>
            <a:ext cx="54102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A8BA1"/>
                </a:solidFill>
                <a:latin typeface="Tahoma" pitchFamily="34" charset="0"/>
                <a:cs typeface="Arial" charset="0"/>
              </a:defRPr>
            </a:lvl1pPr>
          </a:lstStyle>
          <a:p>
            <a:pPr>
              <a:defRPr/>
            </a:pPr>
            <a:r>
              <a:rPr lang="en-US"/>
              <a:t>Massachusetts Department of Elementary and Secondary Education</a:t>
            </a:r>
          </a:p>
        </p:txBody>
      </p:sp>
      <p:sp>
        <p:nvSpPr>
          <p:cNvPr id="6" name="Slide Number Placeholder 5"/>
          <p:cNvSpPr>
            <a:spLocks noGrp="1"/>
          </p:cNvSpPr>
          <p:nvPr>
            <p:ph type="sldNum" sz="quarter" idx="4"/>
          </p:nvPr>
        </p:nvSpPr>
        <p:spPr>
          <a:xfrm>
            <a:off x="8486775" y="5257800"/>
            <a:ext cx="533400" cy="457200"/>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2000" smtClean="0">
                <a:solidFill>
                  <a:srgbClr val="8A8BA1"/>
                </a:solidFill>
                <a:latin typeface="Georgia" pitchFamily="18" charset="0"/>
              </a:defRPr>
            </a:lvl1pPr>
          </a:lstStyle>
          <a:p>
            <a:pPr>
              <a:defRPr/>
            </a:pPr>
            <a:fld id="{4BE4561A-2BE4-454E-BE6C-94A63D5FB413}"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4002" r:id="rId1"/>
    <p:sldLayoutId id="2147483997" r:id="rId2"/>
    <p:sldLayoutId id="2147483998" r:id="rId3"/>
    <p:sldLayoutId id="2147483999" r:id="rId4"/>
    <p:sldLayoutId id="2147484000" r:id="rId5"/>
    <p:sldLayoutId id="2147484001" r:id="rId6"/>
  </p:sldLayoutIdLst>
  <p:hf hdr="0" dt="0"/>
  <p:txStyles>
    <p:titleStyle>
      <a:lvl1pPr algn="l" rtl="0" eaLnBrk="0" fontAlgn="base" hangingPunct="0">
        <a:spcBef>
          <a:spcPct val="0"/>
        </a:spcBef>
        <a:spcAft>
          <a:spcPct val="0"/>
        </a:spcAft>
        <a:defRPr sz="4400" kern="1200">
          <a:solidFill>
            <a:schemeClr val="tx1"/>
          </a:solidFill>
          <a:latin typeface="+mj-lt"/>
          <a:ea typeface="MS PGothic" pitchFamily="34" charset="-128"/>
          <a:cs typeface="MS PGothic"/>
        </a:defRPr>
      </a:lvl1pPr>
      <a:lvl2pPr algn="l" rtl="0" eaLnBrk="0" fontAlgn="base" hangingPunct="0">
        <a:spcBef>
          <a:spcPct val="0"/>
        </a:spcBef>
        <a:spcAft>
          <a:spcPct val="0"/>
        </a:spcAft>
        <a:defRPr sz="4400">
          <a:solidFill>
            <a:schemeClr val="tx1"/>
          </a:solidFill>
          <a:latin typeface="Georgia" pitchFamily="18" charset="0"/>
          <a:ea typeface="MS PGothic" pitchFamily="34" charset="-128"/>
          <a:cs typeface="MS PGothic"/>
        </a:defRPr>
      </a:lvl2pPr>
      <a:lvl3pPr algn="l" rtl="0" eaLnBrk="0" fontAlgn="base" hangingPunct="0">
        <a:spcBef>
          <a:spcPct val="0"/>
        </a:spcBef>
        <a:spcAft>
          <a:spcPct val="0"/>
        </a:spcAft>
        <a:defRPr sz="4400">
          <a:solidFill>
            <a:schemeClr val="tx1"/>
          </a:solidFill>
          <a:latin typeface="Georgia" pitchFamily="18" charset="0"/>
          <a:ea typeface="MS PGothic" pitchFamily="34" charset="-128"/>
          <a:cs typeface="MS PGothic"/>
        </a:defRPr>
      </a:lvl3pPr>
      <a:lvl4pPr algn="l" rtl="0" eaLnBrk="0" fontAlgn="base" hangingPunct="0">
        <a:spcBef>
          <a:spcPct val="0"/>
        </a:spcBef>
        <a:spcAft>
          <a:spcPct val="0"/>
        </a:spcAft>
        <a:defRPr sz="4400">
          <a:solidFill>
            <a:schemeClr val="tx1"/>
          </a:solidFill>
          <a:latin typeface="Georgia" pitchFamily="18" charset="0"/>
          <a:ea typeface="MS PGothic" pitchFamily="34" charset="-128"/>
          <a:cs typeface="MS PGothic"/>
        </a:defRPr>
      </a:lvl4pPr>
      <a:lvl5pPr algn="l" rtl="0" eaLnBrk="0" fontAlgn="base" hangingPunct="0">
        <a:spcBef>
          <a:spcPct val="0"/>
        </a:spcBef>
        <a:spcAft>
          <a:spcPct val="0"/>
        </a:spcAft>
        <a:defRPr sz="4400">
          <a:solidFill>
            <a:schemeClr val="tx1"/>
          </a:solidFill>
          <a:latin typeface="Georgia" pitchFamily="18" charset="0"/>
          <a:ea typeface="MS PGothic" pitchFamily="34" charset="-128"/>
          <a:cs typeface="MS PGothic"/>
        </a:defRPr>
      </a:lvl5pPr>
      <a:lvl6pPr marL="457200" algn="l" rtl="0" eaLnBrk="1" fontAlgn="base" hangingPunct="1">
        <a:spcBef>
          <a:spcPct val="0"/>
        </a:spcBef>
        <a:spcAft>
          <a:spcPct val="0"/>
        </a:spcAft>
        <a:defRPr sz="4400">
          <a:solidFill>
            <a:schemeClr val="tx1"/>
          </a:solidFill>
          <a:latin typeface="Georgia" pitchFamily="18" charset="0"/>
        </a:defRPr>
      </a:lvl6pPr>
      <a:lvl7pPr marL="914400" algn="l" rtl="0" eaLnBrk="1" fontAlgn="base" hangingPunct="1">
        <a:spcBef>
          <a:spcPct val="0"/>
        </a:spcBef>
        <a:spcAft>
          <a:spcPct val="0"/>
        </a:spcAft>
        <a:defRPr sz="4400">
          <a:solidFill>
            <a:schemeClr val="tx1"/>
          </a:solidFill>
          <a:latin typeface="Georgia" pitchFamily="18" charset="0"/>
        </a:defRPr>
      </a:lvl7pPr>
      <a:lvl8pPr marL="1371600" algn="l" rtl="0" eaLnBrk="1" fontAlgn="base" hangingPunct="1">
        <a:spcBef>
          <a:spcPct val="0"/>
        </a:spcBef>
        <a:spcAft>
          <a:spcPct val="0"/>
        </a:spcAft>
        <a:defRPr sz="4400">
          <a:solidFill>
            <a:schemeClr val="tx1"/>
          </a:solidFill>
          <a:latin typeface="Georgia" pitchFamily="18" charset="0"/>
        </a:defRPr>
      </a:lvl8pPr>
      <a:lvl9pPr marL="1828800" algn="l" rtl="0" eaLnBrk="1" fontAlgn="base" hangingPunct="1">
        <a:spcBef>
          <a:spcPct val="0"/>
        </a:spcBef>
        <a:spcAft>
          <a:spcPct val="0"/>
        </a:spcAft>
        <a:defRPr sz="4400">
          <a:solidFill>
            <a:schemeClr val="tx1"/>
          </a:solidFill>
          <a:latin typeface="Georgia" pitchFamily="18" charset="0"/>
        </a:defRPr>
      </a:lvl9pPr>
    </p:titleStyle>
    <p:bodyStyle>
      <a:lvl1pPr marL="342900" indent="-342900" algn="l" rtl="0" eaLnBrk="0" fontAlgn="base" hangingPunct="0">
        <a:spcBef>
          <a:spcPct val="20000"/>
        </a:spcBef>
        <a:spcAft>
          <a:spcPct val="0"/>
        </a:spcAft>
        <a:buClr>
          <a:schemeClr val="accent1"/>
        </a:buClr>
        <a:buFont typeface="Wingdings 2" pitchFamily="18" charset="2"/>
        <a:buChar char=""/>
        <a:defRPr sz="2800" kern="1200">
          <a:solidFill>
            <a:schemeClr val="tx1"/>
          </a:solidFill>
          <a:latin typeface="Tahoma" pitchFamily="34" charset="0"/>
          <a:ea typeface="Tahoma" pitchFamily="34" charset="0"/>
          <a:cs typeface="Tahoma" pitchFamily="34" charset="0"/>
        </a:defRPr>
      </a:lvl1pPr>
      <a:lvl2pPr marL="742950" indent="-285750" algn="l" rtl="0" eaLnBrk="0" fontAlgn="base" hangingPunct="0">
        <a:spcBef>
          <a:spcPct val="20000"/>
        </a:spcBef>
        <a:spcAft>
          <a:spcPct val="0"/>
        </a:spcAft>
        <a:buClr>
          <a:schemeClr val="accent1"/>
        </a:buClr>
        <a:buFont typeface="Courier New" pitchFamily="49" charset="0"/>
        <a:buChar char="o"/>
        <a:defRPr sz="2400" kern="1200">
          <a:solidFill>
            <a:schemeClr val="tx1"/>
          </a:solidFill>
          <a:latin typeface="Tahoma" pitchFamily="34" charset="0"/>
          <a:ea typeface="Tahoma" pitchFamily="34" charset="0"/>
          <a:cs typeface="Tahoma" pitchFamily="34" charset="0"/>
        </a:defRPr>
      </a:lvl2pPr>
      <a:lvl3pPr marL="1143000" indent="-228600" algn="l" rtl="0" eaLnBrk="0" fontAlgn="base" hangingPunct="0">
        <a:spcBef>
          <a:spcPct val="20000"/>
        </a:spcBef>
        <a:spcAft>
          <a:spcPct val="0"/>
        </a:spcAft>
        <a:buClr>
          <a:schemeClr val="accent1"/>
        </a:buClr>
        <a:buFont typeface="Tahoma" pitchFamily="34" charset="0"/>
        <a:buChar char="̶"/>
        <a:defRPr sz="2000" kern="1200">
          <a:solidFill>
            <a:schemeClr val="tx1"/>
          </a:solidFill>
          <a:latin typeface="Tahoma" pitchFamily="34" charset="0"/>
          <a:ea typeface="Tahoma" pitchFamily="34" charset="0"/>
          <a:cs typeface="Tahoma" pitchFamily="34" charset="0"/>
        </a:defRPr>
      </a:lvl3pPr>
      <a:lvl4pPr marL="1600200" indent="-228600" algn="l" rtl="0" eaLnBrk="0" fontAlgn="base" hangingPunct="0">
        <a:spcBef>
          <a:spcPct val="20000"/>
        </a:spcBef>
        <a:spcAft>
          <a:spcPct val="0"/>
        </a:spcAft>
        <a:buClr>
          <a:schemeClr val="accent1"/>
        </a:buClr>
        <a:buFont typeface="Wingdings 2" pitchFamily="18" charset="2"/>
        <a:buChar char="ê"/>
        <a:defRPr sz="2000" kern="1200">
          <a:solidFill>
            <a:schemeClr val="tx1"/>
          </a:solidFill>
          <a:latin typeface="Tahoma" pitchFamily="34" charset="0"/>
          <a:ea typeface="Tahoma" pitchFamily="34" charset="0"/>
          <a:cs typeface="Tahoma" pitchFamily="34" charset="0"/>
        </a:defRPr>
      </a:lvl4pPr>
      <a:lvl5pPr marL="2057400" indent="-228600" algn="l" rtl="0" eaLnBrk="0" fontAlgn="base" hangingPunct="0">
        <a:spcBef>
          <a:spcPct val="20000"/>
        </a:spcBef>
        <a:spcAft>
          <a:spcPct val="0"/>
        </a:spcAft>
        <a:buClr>
          <a:schemeClr val="accent1"/>
        </a:buClr>
        <a:buFont typeface="Wingdings 2" pitchFamily="18" charset="2"/>
        <a:buChar char="ê"/>
        <a:defRPr sz="2000" kern="1200">
          <a:solidFill>
            <a:schemeClr val="tx1"/>
          </a:solidFill>
          <a:latin typeface="Tahoma" pitchFamily="34" charset="0"/>
          <a:ea typeface="Tahoma" pitchFamily="34" charset="0"/>
          <a:cs typeface="Tahom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hyperlink" Target="http://www.doe.mass.edu/edeval/resources/QRG-5StepCycle.pdf" TargetMode="External"/><Relationship Id="rId7"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hyperlink" Target="http://www.doe.mass.edu/edeval/resources/implementation/EducatorEvaluation.pdf" TargetMode="External"/><Relationship Id="rId4" Type="http://schemas.openxmlformats.org/officeDocument/2006/relationships/hyperlink" Target="http://www.doe.mass.edu/edeval/resources/QRG-EducatorPlans.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lps.lexingtonma.org/Page/5328"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9.xml.rels><?xml version="1.0" encoding="UTF-8" standalone="yes"?>
<Relationships xmlns="http://schemas.openxmlformats.org/package/2006/relationships"><Relationship Id="rId3" Type="http://schemas.openxmlformats.org/officeDocument/2006/relationships/hyperlink" Target="http://1i8brn1xoauz1pwsvo1ktb7vb1q.wpengine.netdna-cdn.com/wp-content/uploads/2013/10/Melrose-Public-Schools-Professional-Development-Handbook-2014-2015.pdf"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hyperlink" Target="http://www.doe.mass.edu/pd/leaders.html"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hyperlink" Target="mailto:Profdev@doe.mass.edu"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www.doe.mass.edu/pd/leaders.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doe.mass.edu/pd/standards.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doe.mass.edu/pd/leaders.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doe.mass.edu/pd/standard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doe.mass.edu/pd/standards.html" TargetMode="External"/><Relationship Id="rId2" Type="http://schemas.openxmlformats.org/officeDocument/2006/relationships/notesSlide" Target="../notesSlides/notesSlide8.xml"/><Relationship Id="rId1" Type="http://schemas.openxmlformats.org/officeDocument/2006/relationships/slideLayout" Target="../slideLayouts/slideLayout6.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a:xfrm>
            <a:off x="533400" y="1219200"/>
            <a:ext cx="8610600" cy="3200400"/>
          </a:xfrm>
        </p:spPr>
        <p:txBody>
          <a:bodyPr/>
          <a:lstStyle/>
          <a:p>
            <a:pPr eaLnBrk="1" hangingPunct="1"/>
            <a:r>
              <a:rPr lang="en-US" altLang="en-US" sz="3600" b="1" smtClean="0"/>
              <a:t>Using Data to </a:t>
            </a:r>
            <a:br>
              <a:rPr lang="en-US" altLang="en-US" sz="3600" b="1" smtClean="0"/>
            </a:br>
            <a:r>
              <a:rPr lang="en-US" altLang="en-US" sz="3600" b="1" smtClean="0"/>
              <a:t>Assess High Quality </a:t>
            </a:r>
            <a:br>
              <a:rPr lang="en-US" altLang="en-US" sz="3600" b="1" smtClean="0"/>
            </a:br>
            <a:r>
              <a:rPr lang="en-US" altLang="en-US" sz="3600" b="1" smtClean="0"/>
              <a:t>Professional Development</a:t>
            </a:r>
            <a:br>
              <a:rPr lang="en-US" altLang="en-US" sz="3600" b="1" smtClean="0"/>
            </a:br>
            <a:r>
              <a:rPr lang="en-US" altLang="en-US" sz="3200" b="1" smtClean="0"/>
              <a:t/>
            </a:r>
            <a:br>
              <a:rPr lang="en-US" altLang="en-US" sz="3200" b="1" smtClean="0"/>
            </a:br>
            <a:r>
              <a:rPr lang="en-US" altLang="en-US" sz="3200" smtClean="0"/>
              <a:t>Findings From Interviews </a:t>
            </a:r>
            <a:br>
              <a:rPr lang="en-US" altLang="en-US" sz="3200" smtClean="0"/>
            </a:br>
            <a:r>
              <a:rPr lang="en-US" altLang="en-US" sz="3200" smtClean="0"/>
              <a:t>With Massachusetts Educators</a:t>
            </a:r>
            <a:br>
              <a:rPr lang="en-US" altLang="en-US" sz="3200" smtClean="0"/>
            </a:br>
            <a:endParaRPr lang="en-US" altLang="en-US" sz="3200" b="1" smtClean="0"/>
          </a:p>
        </p:txBody>
      </p:sp>
      <p:sp>
        <p:nvSpPr>
          <p:cNvPr id="3075" name="Subtitle 2"/>
          <p:cNvSpPr>
            <a:spLocks noGrp="1"/>
          </p:cNvSpPr>
          <p:nvPr>
            <p:ph type="subTitle" idx="1"/>
          </p:nvPr>
        </p:nvSpPr>
        <p:spPr>
          <a:xfrm>
            <a:off x="533400" y="4495800"/>
            <a:ext cx="6400800" cy="1066800"/>
          </a:xfrm>
        </p:spPr>
        <p:txBody>
          <a:bodyPr/>
          <a:lstStyle/>
          <a:p>
            <a:pPr eaLnBrk="1" hangingPunct="1"/>
            <a:r>
              <a:rPr lang="en-US" altLang="en-US" sz="3600" smtClean="0">
                <a:solidFill>
                  <a:srgbClr val="8A8BA1"/>
                </a:solidFill>
              </a:rPr>
              <a:t>May 2015</a:t>
            </a:r>
          </a:p>
        </p:txBody>
      </p:sp>
      <p:sp>
        <p:nvSpPr>
          <p:cNvPr id="3076" name="Slide Number Placeholder 5"/>
          <p:cNvSpPr>
            <a:spLocks noGrp="1"/>
          </p:cNvSpPr>
          <p:nvPr>
            <p:ph type="sldNum" sz="quarter" idx="4294967295"/>
          </p:nvPr>
        </p:nvSpPr>
        <p:spPr bwMode="auto">
          <a:xfrm>
            <a:off x="8610600" y="6400800"/>
            <a:ext cx="533400"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itchFamily="18" charset="2"/>
              <a:buChar char=""/>
              <a:defRPr sz="2800">
                <a:solidFill>
                  <a:schemeClr val="tx1"/>
                </a:solidFill>
                <a:latin typeface="Tahoma" pitchFamily="34" charset="0"/>
                <a:cs typeface="Tahoma" pitchFamily="34" charset="0"/>
              </a:defRPr>
            </a:lvl1pPr>
            <a:lvl2pPr marL="742950" indent="-285750">
              <a:spcBef>
                <a:spcPct val="20000"/>
              </a:spcBef>
              <a:buClr>
                <a:schemeClr val="accent1"/>
              </a:buClr>
              <a:buFont typeface="Courier New" pitchFamily="49" charset="0"/>
              <a:buChar char="o"/>
              <a:defRPr sz="2400">
                <a:solidFill>
                  <a:schemeClr val="tx1"/>
                </a:solidFill>
                <a:latin typeface="Tahoma" pitchFamily="34" charset="0"/>
                <a:cs typeface="Tahoma" pitchFamily="34" charset="0"/>
              </a:defRPr>
            </a:lvl2pPr>
            <a:lvl3pPr marL="1143000" indent="-228600">
              <a:spcBef>
                <a:spcPct val="20000"/>
              </a:spcBef>
              <a:buClr>
                <a:schemeClr val="accent1"/>
              </a:buClr>
              <a:buFont typeface="Tahoma" pitchFamily="34" charset="0"/>
              <a:buChar char="̶"/>
              <a:defRPr sz="2000">
                <a:solidFill>
                  <a:schemeClr val="tx1"/>
                </a:solidFill>
                <a:latin typeface="Tahoma" pitchFamily="34" charset="0"/>
                <a:cs typeface="Tahoma" pitchFamily="34" charset="0"/>
              </a:defRPr>
            </a:lvl3pPr>
            <a:lvl4pPr marL="16002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4pPr>
            <a:lvl5pPr marL="20574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5pPr>
            <a:lvl6pPr marL="25146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6pPr>
            <a:lvl7pPr marL="29718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7pPr>
            <a:lvl8pPr marL="34290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8pPr>
            <a:lvl9pPr marL="38862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9pPr>
          </a:lstStyle>
          <a:p>
            <a:pPr>
              <a:spcBef>
                <a:spcPct val="0"/>
              </a:spcBef>
              <a:buClrTx/>
              <a:buFontTx/>
              <a:buNone/>
            </a:pPr>
            <a:fld id="{08C981DB-132A-45A4-9CA2-5991E1DCBCD1}" type="slidenum">
              <a:rPr lang="en-US" altLang="en-US" sz="2000">
                <a:solidFill>
                  <a:srgbClr val="8A8BA1"/>
                </a:solidFill>
                <a:latin typeface="Georgia" pitchFamily="18" charset="0"/>
                <a:cs typeface="Arial" charset="0"/>
              </a:rPr>
              <a:pPr>
                <a:spcBef>
                  <a:spcPct val="0"/>
                </a:spcBef>
                <a:buClrTx/>
                <a:buFontTx/>
                <a:buNone/>
              </a:pPr>
              <a:t>1</a:t>
            </a:fld>
            <a:endParaRPr lang="en-US" altLang="en-US" sz="2000">
              <a:solidFill>
                <a:srgbClr val="8A8BA1"/>
              </a:solidFill>
              <a:latin typeface="Georgia" pitchFamily="18" charset="0"/>
              <a:cs typeface="Arial"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sz="4000" dirty="0" smtClean="0"/>
              <a:t>What HQPD Formats Are Used in the Profiled Sites?</a:t>
            </a:r>
          </a:p>
        </p:txBody>
      </p:sp>
      <p:sp>
        <p:nvSpPr>
          <p:cNvPr id="3" name="Content Placeholder 2"/>
          <p:cNvSpPr>
            <a:spLocks noGrp="1"/>
          </p:cNvSpPr>
          <p:nvPr>
            <p:ph idx="1"/>
          </p:nvPr>
        </p:nvSpPr>
        <p:spPr/>
        <p:txBody>
          <a:bodyPr/>
          <a:lstStyle/>
          <a:p>
            <a:pPr>
              <a:defRPr/>
            </a:pPr>
            <a:r>
              <a:rPr lang="en-US" dirty="0" smtClean="0"/>
              <a:t>Courses </a:t>
            </a:r>
          </a:p>
          <a:p>
            <a:pPr>
              <a:defRPr/>
            </a:pPr>
            <a:r>
              <a:rPr lang="en-US" dirty="0" smtClean="0"/>
              <a:t>Internally and externally led workshops and summer institutes </a:t>
            </a:r>
          </a:p>
          <a:p>
            <a:pPr>
              <a:defRPr/>
            </a:pPr>
            <a:r>
              <a:rPr lang="en-US" dirty="0" smtClean="0"/>
              <a:t>Multi-year induction programs </a:t>
            </a:r>
          </a:p>
          <a:p>
            <a:pPr>
              <a:defRPr/>
            </a:pPr>
            <a:r>
              <a:rPr lang="en-US" dirty="0" smtClean="0"/>
              <a:t>Professional Learning Communities</a:t>
            </a:r>
          </a:p>
          <a:p>
            <a:pPr>
              <a:defRPr/>
            </a:pPr>
            <a:r>
              <a:rPr lang="en-US" dirty="0" smtClean="0"/>
              <a:t>Action research  </a:t>
            </a:r>
          </a:p>
          <a:p>
            <a:pPr>
              <a:defRPr/>
            </a:pPr>
            <a:r>
              <a:rPr lang="en-US" dirty="0" smtClean="0"/>
              <a:t>Lesson study</a:t>
            </a:r>
          </a:p>
          <a:p>
            <a:pPr>
              <a:defRPr/>
            </a:pPr>
            <a:r>
              <a:rPr lang="en-US" dirty="0" smtClean="0"/>
              <a:t>Coaching</a:t>
            </a:r>
          </a:p>
          <a:p>
            <a:pPr marL="0" indent="0">
              <a:buFont typeface="Wingdings 2" panose="05020102010507070707" pitchFamily="18" charset="2"/>
              <a:buNone/>
              <a:defRPr/>
            </a:pPr>
            <a:endParaRPr lang="en-US" dirty="0"/>
          </a:p>
        </p:txBody>
      </p:sp>
      <p:sp>
        <p:nvSpPr>
          <p:cNvPr id="23558" name="TextBox 5"/>
          <p:cNvSpPr txBox="1">
            <a:spLocks noChangeArrowheads="1"/>
          </p:cNvSpPr>
          <p:nvPr/>
        </p:nvSpPr>
        <p:spPr bwMode="auto">
          <a:xfrm>
            <a:off x="4953000" y="4572000"/>
            <a:ext cx="30480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Font typeface="Wingdings 2" panose="05020102010507070707" pitchFamily="18" charset="2"/>
              <a:buChar char=""/>
              <a:defRPr sz="2800">
                <a:solidFill>
                  <a:schemeClr val="tx1"/>
                </a:solidFill>
                <a:latin typeface="Tahoma" panose="020B0604030504040204" pitchFamily="34" charset="0"/>
                <a:cs typeface="Tahoma" panose="020B0604030504040204" pitchFamily="34" charset="0"/>
              </a:defRPr>
            </a:lvl1pPr>
            <a:lvl2pPr marL="742950" indent="-285750">
              <a:spcBef>
                <a:spcPct val="20000"/>
              </a:spcBef>
              <a:buClr>
                <a:schemeClr val="accent1"/>
              </a:buClr>
              <a:buFont typeface="Courier New" panose="02070309020205020404" pitchFamily="49" charset="0"/>
              <a:buChar char="o"/>
              <a:defRPr sz="2400">
                <a:solidFill>
                  <a:schemeClr val="tx1"/>
                </a:solidFill>
                <a:latin typeface="Tahoma" panose="020B0604030504040204" pitchFamily="34" charset="0"/>
                <a:cs typeface="Tahoma" panose="020B0604030504040204" pitchFamily="34" charset="0"/>
              </a:defRPr>
            </a:lvl2pPr>
            <a:lvl3pPr marL="1143000" indent="-228600">
              <a:spcBef>
                <a:spcPct val="20000"/>
              </a:spcBef>
              <a:buClr>
                <a:schemeClr val="accent1"/>
              </a:buClr>
              <a:buFont typeface="Tahoma" panose="020B0604030504040204" pitchFamily="34" charset="0"/>
              <a:buChar char="̶"/>
              <a:defRPr sz="2000">
                <a:solidFill>
                  <a:schemeClr val="tx1"/>
                </a:solidFill>
                <a:latin typeface="Tahoma" panose="020B0604030504040204" pitchFamily="34" charset="0"/>
                <a:cs typeface="Tahoma" panose="020B0604030504040204" pitchFamily="34" charset="0"/>
              </a:defRPr>
            </a:lvl3pPr>
            <a:lvl4pPr marL="1600200" indent="-228600">
              <a:spcBef>
                <a:spcPct val="20000"/>
              </a:spcBef>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4pPr>
            <a:lvl5pPr marL="2057400" indent="-228600">
              <a:spcBef>
                <a:spcPct val="20000"/>
              </a:spcBef>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20000"/>
              </a:spcBef>
              <a:spcAft>
                <a:spcPct val="0"/>
              </a:spcAft>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20000"/>
              </a:spcBef>
              <a:spcAft>
                <a:spcPct val="0"/>
              </a:spcAft>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20000"/>
              </a:spcBef>
              <a:spcAft>
                <a:spcPct val="0"/>
              </a:spcAft>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20000"/>
              </a:spcBef>
              <a:spcAft>
                <a:spcPct val="0"/>
              </a:spcAft>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9pPr>
          </a:lstStyle>
          <a:p>
            <a:pPr eaLnBrk="1" hangingPunct="1">
              <a:spcBef>
                <a:spcPct val="0"/>
              </a:spcBef>
              <a:buClrTx/>
              <a:buFontTx/>
              <a:buNone/>
            </a:pPr>
            <a:r>
              <a:rPr lang="en-US" altLang="en-US" sz="1800">
                <a:latin typeface="Arial" panose="020B0604020202020204" pitchFamily="34" charset="0"/>
                <a:cs typeface="Arial" panose="020B0604020202020204" pitchFamily="34" charset="0"/>
              </a:rPr>
              <a:t>* Some sites use some formats more than others depending on HQPD goals. </a:t>
            </a:r>
          </a:p>
        </p:txBody>
      </p:sp>
      <p:sp>
        <p:nvSpPr>
          <p:cNvPr id="23556"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anose="05020102010507070707" pitchFamily="18" charset="2"/>
              <a:buChar char=""/>
              <a:defRPr sz="2800">
                <a:solidFill>
                  <a:schemeClr val="tx1"/>
                </a:solidFill>
                <a:latin typeface="Tahoma" panose="020B0604030504040204" pitchFamily="34" charset="0"/>
                <a:cs typeface="Tahoma" panose="020B0604030504040204" pitchFamily="34" charset="0"/>
              </a:defRPr>
            </a:lvl1pPr>
            <a:lvl2pPr marL="742950" indent="-285750">
              <a:spcBef>
                <a:spcPct val="20000"/>
              </a:spcBef>
              <a:buClr>
                <a:schemeClr val="accent1"/>
              </a:buClr>
              <a:buFont typeface="Courier New" panose="02070309020205020404" pitchFamily="49" charset="0"/>
              <a:buChar char="o"/>
              <a:defRPr sz="2400">
                <a:solidFill>
                  <a:schemeClr val="tx1"/>
                </a:solidFill>
                <a:latin typeface="Tahoma" panose="020B0604030504040204" pitchFamily="34" charset="0"/>
                <a:cs typeface="Tahoma" panose="020B0604030504040204" pitchFamily="34" charset="0"/>
              </a:defRPr>
            </a:lvl2pPr>
            <a:lvl3pPr marL="1143000" indent="-228600">
              <a:spcBef>
                <a:spcPct val="20000"/>
              </a:spcBef>
              <a:buClr>
                <a:schemeClr val="accent1"/>
              </a:buClr>
              <a:buFont typeface="Tahoma" panose="020B0604030504040204" pitchFamily="34" charset="0"/>
              <a:buChar char="̶"/>
              <a:defRPr sz="2000">
                <a:solidFill>
                  <a:schemeClr val="tx1"/>
                </a:solidFill>
                <a:latin typeface="Tahoma" panose="020B0604030504040204" pitchFamily="34" charset="0"/>
                <a:cs typeface="Tahoma" panose="020B0604030504040204" pitchFamily="34" charset="0"/>
              </a:defRPr>
            </a:lvl3pPr>
            <a:lvl4pPr marL="1600200" indent="-228600">
              <a:spcBef>
                <a:spcPct val="20000"/>
              </a:spcBef>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4pPr>
            <a:lvl5pPr marL="2057400" indent="-228600">
              <a:spcBef>
                <a:spcPct val="20000"/>
              </a:spcBef>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20000"/>
              </a:spcBef>
              <a:spcAft>
                <a:spcPct val="0"/>
              </a:spcAft>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20000"/>
              </a:spcBef>
              <a:spcAft>
                <a:spcPct val="0"/>
              </a:spcAft>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20000"/>
              </a:spcBef>
              <a:spcAft>
                <a:spcPct val="0"/>
              </a:spcAft>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20000"/>
              </a:spcBef>
              <a:spcAft>
                <a:spcPct val="0"/>
              </a:spcAft>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9pPr>
          </a:lstStyle>
          <a:p>
            <a:pPr>
              <a:spcBef>
                <a:spcPct val="0"/>
              </a:spcBef>
              <a:buClrTx/>
              <a:buFontTx/>
              <a:buNone/>
            </a:pPr>
            <a:r>
              <a:rPr lang="en-US" altLang="en-US" sz="1200" smtClean="0">
                <a:solidFill>
                  <a:srgbClr val="8A8BA1"/>
                </a:solidFill>
                <a:cs typeface="Arial" panose="020B0604020202020204" pitchFamily="34" charset="0"/>
              </a:rPr>
              <a:t>Massachusetts Department of Elementary and Secondary Education</a:t>
            </a:r>
          </a:p>
        </p:txBody>
      </p:sp>
      <p:sp>
        <p:nvSpPr>
          <p:cNvPr id="23557"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anose="05020102010507070707" pitchFamily="18" charset="2"/>
              <a:buChar char=""/>
              <a:defRPr sz="2800">
                <a:solidFill>
                  <a:schemeClr val="tx1"/>
                </a:solidFill>
                <a:latin typeface="Tahoma" panose="020B0604030504040204" pitchFamily="34" charset="0"/>
                <a:cs typeface="Tahoma" panose="020B0604030504040204" pitchFamily="34" charset="0"/>
              </a:defRPr>
            </a:lvl1pPr>
            <a:lvl2pPr marL="742950" indent="-285750">
              <a:spcBef>
                <a:spcPct val="20000"/>
              </a:spcBef>
              <a:buClr>
                <a:schemeClr val="accent1"/>
              </a:buClr>
              <a:buFont typeface="Courier New" panose="02070309020205020404" pitchFamily="49" charset="0"/>
              <a:buChar char="o"/>
              <a:defRPr sz="2400">
                <a:solidFill>
                  <a:schemeClr val="tx1"/>
                </a:solidFill>
                <a:latin typeface="Tahoma" panose="020B0604030504040204" pitchFamily="34" charset="0"/>
                <a:cs typeface="Tahoma" panose="020B0604030504040204" pitchFamily="34" charset="0"/>
              </a:defRPr>
            </a:lvl2pPr>
            <a:lvl3pPr marL="1143000" indent="-228600">
              <a:spcBef>
                <a:spcPct val="20000"/>
              </a:spcBef>
              <a:buClr>
                <a:schemeClr val="accent1"/>
              </a:buClr>
              <a:buFont typeface="Tahoma" panose="020B0604030504040204" pitchFamily="34" charset="0"/>
              <a:buChar char="̶"/>
              <a:defRPr sz="2000">
                <a:solidFill>
                  <a:schemeClr val="tx1"/>
                </a:solidFill>
                <a:latin typeface="Tahoma" panose="020B0604030504040204" pitchFamily="34" charset="0"/>
                <a:cs typeface="Tahoma" panose="020B0604030504040204" pitchFamily="34" charset="0"/>
              </a:defRPr>
            </a:lvl3pPr>
            <a:lvl4pPr marL="1600200" indent="-228600">
              <a:spcBef>
                <a:spcPct val="20000"/>
              </a:spcBef>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4pPr>
            <a:lvl5pPr marL="2057400" indent="-228600">
              <a:spcBef>
                <a:spcPct val="20000"/>
              </a:spcBef>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20000"/>
              </a:spcBef>
              <a:spcAft>
                <a:spcPct val="0"/>
              </a:spcAft>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20000"/>
              </a:spcBef>
              <a:spcAft>
                <a:spcPct val="0"/>
              </a:spcAft>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20000"/>
              </a:spcBef>
              <a:spcAft>
                <a:spcPct val="0"/>
              </a:spcAft>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20000"/>
              </a:spcBef>
              <a:spcAft>
                <a:spcPct val="0"/>
              </a:spcAft>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9pPr>
          </a:lstStyle>
          <a:p>
            <a:pPr>
              <a:spcBef>
                <a:spcPct val="0"/>
              </a:spcBef>
              <a:buClrTx/>
              <a:buFontTx/>
              <a:buNone/>
            </a:pPr>
            <a:fld id="{9C97649D-B05D-482A-8350-54766B785D7A}" type="slidenum">
              <a:rPr lang="en-US" altLang="en-US" sz="2000">
                <a:solidFill>
                  <a:srgbClr val="8A8BA1"/>
                </a:solidFill>
                <a:latin typeface="Georgia" panose="02040502050405020303" pitchFamily="18" charset="0"/>
                <a:cs typeface="Arial" panose="020B0604020202020204" pitchFamily="34" charset="0"/>
              </a:rPr>
              <a:pPr>
                <a:spcBef>
                  <a:spcPct val="0"/>
                </a:spcBef>
                <a:buClrTx/>
                <a:buFontTx/>
                <a:buNone/>
              </a:pPr>
              <a:t>10</a:t>
            </a:fld>
            <a:endParaRPr lang="en-US" altLang="en-US" sz="2000">
              <a:solidFill>
                <a:srgbClr val="8A8BA1"/>
              </a:solidFill>
              <a:latin typeface="Georgia" panose="02040502050405020303" pitchFamily="18" charset="0"/>
              <a:cs typeface="Arial" panose="020B0604020202020204" pitchFamily="34" charset="0"/>
            </a:endParaRPr>
          </a:p>
        </p:txBody>
      </p:sp>
    </p:spTree>
    <p:extLst>
      <p:ext uri="{BB962C8B-B14F-4D97-AF65-F5344CB8AC3E}">
        <p14:creationId xmlns:p14="http://schemas.microsoft.com/office/powerpoint/2010/main" val="2990887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457200" y="196850"/>
            <a:ext cx="7924800" cy="1143000"/>
          </a:xfrm>
        </p:spPr>
        <p:txBody>
          <a:bodyPr/>
          <a:lstStyle/>
          <a:p>
            <a:r>
              <a:rPr lang="en-US" altLang="en-US" sz="4000" dirty="0" smtClean="0"/>
              <a:t>What Are Educator Plans?</a:t>
            </a:r>
            <a:endParaRPr lang="en-US" altLang="en-US" sz="3200" dirty="0" smtClean="0"/>
          </a:p>
        </p:txBody>
      </p:sp>
      <p:sp>
        <p:nvSpPr>
          <p:cNvPr id="25608" name="TextBox 8"/>
          <p:cNvSpPr txBox="1">
            <a:spLocks noChangeArrowheads="1"/>
          </p:cNvSpPr>
          <p:nvPr/>
        </p:nvSpPr>
        <p:spPr bwMode="auto">
          <a:xfrm>
            <a:off x="228600" y="1235075"/>
            <a:ext cx="5765800"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Font typeface="Wingdings 2" panose="05020102010507070707" pitchFamily="18" charset="2"/>
              <a:buChar char=""/>
              <a:defRPr sz="2800">
                <a:solidFill>
                  <a:schemeClr val="tx1"/>
                </a:solidFill>
                <a:latin typeface="Tahoma" panose="020B0604030504040204" pitchFamily="34" charset="0"/>
                <a:cs typeface="Tahoma" panose="020B0604030504040204" pitchFamily="34" charset="0"/>
              </a:defRPr>
            </a:lvl1pPr>
            <a:lvl2pPr marL="742950" indent="-285750">
              <a:spcBef>
                <a:spcPct val="20000"/>
              </a:spcBef>
              <a:buClr>
                <a:schemeClr val="accent1"/>
              </a:buClr>
              <a:buFont typeface="Courier New" panose="02070309020205020404" pitchFamily="49" charset="0"/>
              <a:buChar char="o"/>
              <a:defRPr sz="2400">
                <a:solidFill>
                  <a:schemeClr val="tx1"/>
                </a:solidFill>
                <a:latin typeface="Tahoma" panose="020B0604030504040204" pitchFamily="34" charset="0"/>
                <a:cs typeface="Tahoma" panose="020B0604030504040204" pitchFamily="34" charset="0"/>
              </a:defRPr>
            </a:lvl2pPr>
            <a:lvl3pPr marL="1143000" indent="-228600">
              <a:spcBef>
                <a:spcPct val="20000"/>
              </a:spcBef>
              <a:buClr>
                <a:schemeClr val="accent1"/>
              </a:buClr>
              <a:buFont typeface="Tahoma" panose="020B0604030504040204" pitchFamily="34" charset="0"/>
              <a:buChar char="̶"/>
              <a:defRPr sz="2000">
                <a:solidFill>
                  <a:schemeClr val="tx1"/>
                </a:solidFill>
                <a:latin typeface="Tahoma" panose="020B0604030504040204" pitchFamily="34" charset="0"/>
                <a:cs typeface="Tahoma" panose="020B0604030504040204" pitchFamily="34" charset="0"/>
              </a:defRPr>
            </a:lvl3pPr>
            <a:lvl4pPr marL="1600200" indent="-228600">
              <a:spcBef>
                <a:spcPct val="20000"/>
              </a:spcBef>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4pPr>
            <a:lvl5pPr marL="2057400" indent="-228600">
              <a:spcBef>
                <a:spcPct val="20000"/>
              </a:spcBef>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20000"/>
              </a:spcBef>
              <a:spcAft>
                <a:spcPct val="0"/>
              </a:spcAft>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20000"/>
              </a:spcBef>
              <a:spcAft>
                <a:spcPct val="0"/>
              </a:spcAft>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20000"/>
              </a:spcBef>
              <a:spcAft>
                <a:spcPct val="0"/>
              </a:spcAft>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20000"/>
              </a:spcBef>
              <a:spcAft>
                <a:spcPct val="0"/>
              </a:spcAft>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9pPr>
          </a:lstStyle>
          <a:p>
            <a:pPr eaLnBrk="1" hangingPunct="1">
              <a:spcBef>
                <a:spcPct val="0"/>
              </a:spcBef>
              <a:buClrTx/>
              <a:buFontTx/>
              <a:buNone/>
            </a:pPr>
            <a:r>
              <a:rPr lang="en-US" altLang="en-US" sz="1800" dirty="0">
                <a:latin typeface="Arial" panose="020B0604020202020204" pitchFamily="34" charset="0"/>
                <a:cs typeface="Arial" panose="020B0604020202020204" pitchFamily="34" charset="0"/>
              </a:rPr>
              <a:t>Part of the </a:t>
            </a:r>
            <a:r>
              <a:rPr lang="en-US" altLang="en-US" sz="1800" dirty="0">
                <a:latin typeface="Arial" panose="020B0604020202020204" pitchFamily="34" charset="0"/>
                <a:cs typeface="Arial" panose="020B0604020202020204" pitchFamily="34" charset="0"/>
                <a:hlinkClick r:id="rId3"/>
              </a:rPr>
              <a:t>5-Step Cycle </a:t>
            </a:r>
            <a:r>
              <a:rPr lang="en-US" altLang="en-US" sz="1800" dirty="0">
                <a:latin typeface="Arial" panose="020B0604020202020204" pitchFamily="34" charset="0"/>
                <a:cs typeface="Arial" panose="020B0604020202020204" pitchFamily="34" charset="0"/>
              </a:rPr>
              <a:t>of evaluation, each educator develops an </a:t>
            </a:r>
            <a:r>
              <a:rPr lang="en-US" altLang="en-US" sz="1800" dirty="0">
                <a:latin typeface="Arial" panose="020B0604020202020204" pitchFamily="34" charset="0"/>
                <a:cs typeface="Arial" panose="020B0604020202020204" pitchFamily="34" charset="0"/>
                <a:hlinkClick r:id="rId4"/>
              </a:rPr>
              <a:t>Educator Plan</a:t>
            </a:r>
            <a:r>
              <a:rPr lang="en-US" altLang="en-US" sz="1800" dirty="0">
                <a:latin typeface="Arial" panose="020B0604020202020204" pitchFamily="34" charset="0"/>
                <a:cs typeface="Arial" panose="020B0604020202020204" pitchFamily="34" charset="0"/>
              </a:rPr>
              <a:t>, which is differentiated based on experience and past performance, and includes individual or team </a:t>
            </a:r>
            <a:r>
              <a:rPr lang="en-US" altLang="en-US" sz="1800" dirty="0">
                <a:latin typeface="Arial" panose="020B0604020202020204" pitchFamily="34" charset="0"/>
                <a:cs typeface="Arial" panose="020B0604020202020204" pitchFamily="34" charset="0"/>
                <a:hlinkClick r:id="rId5"/>
              </a:rPr>
              <a:t>S.M.A.R.T. goals for professional practice and student learning </a:t>
            </a:r>
            <a:r>
              <a:rPr lang="en-US" altLang="en-US" sz="1800" dirty="0">
                <a:latin typeface="Arial" panose="020B0604020202020204" pitchFamily="34" charset="0"/>
                <a:cs typeface="Arial" panose="020B0604020202020204" pitchFamily="34" charset="0"/>
              </a:rPr>
              <a:t>as well as key action steps for achieving the goals. </a:t>
            </a:r>
          </a:p>
          <a:p>
            <a:pPr eaLnBrk="1" hangingPunct="1">
              <a:spcBef>
                <a:spcPct val="0"/>
              </a:spcBef>
              <a:buClrTx/>
              <a:buFontTx/>
              <a:buNone/>
            </a:pPr>
            <a:endParaRPr lang="en-US" altLang="en-US" sz="1800" dirty="0">
              <a:latin typeface="Arial" panose="020B0604020202020204" pitchFamily="34" charset="0"/>
              <a:cs typeface="Arial" panose="020B0604020202020204" pitchFamily="34" charset="0"/>
            </a:endParaRPr>
          </a:p>
        </p:txBody>
      </p:sp>
      <p:pic>
        <p:nvPicPr>
          <p:cNvPr id="25607" name="Picture 7" descr="SMART Goals are&#10;S: Smart and Strategic&#10;M: Measurable&#10;A: Action Oriented&#10;R: Rigorous, Realistic, and Results Focused (the 3 Rs)&#10;T: Timed and Tracked"/>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bwMode="auto">
          <a:xfrm>
            <a:off x="5867400" y="1371601"/>
            <a:ext cx="3154611" cy="20545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3" name="Content Placeholder 5" descr=" Student Learning Goal(s) Planned Activities form"/>
          <p:cNvPicPr>
            <a:picLocks noGrp="1" noChangeAspect="1"/>
          </p:cNvPicPr>
          <p:nvPr>
            <p:ph idx="1"/>
          </p:nvPr>
        </p:nvPicPr>
        <p:blipFill rotWithShape="1">
          <a:blip r:embed="rId7" cstate="print">
            <a:extLst>
              <a:ext uri="{28A0092B-C50C-407E-A947-70E740481C1C}">
                <a14:useLocalDpi xmlns:a14="http://schemas.microsoft.com/office/drawing/2010/main" val="0"/>
              </a:ext>
            </a:extLst>
          </a:blip>
          <a:srcRect b="26812"/>
          <a:stretch/>
        </p:blipFill>
        <p:spPr>
          <a:xfrm>
            <a:off x="184150" y="2957513"/>
            <a:ext cx="5562600" cy="3367087"/>
          </a:xfrm>
        </p:spPr>
      </p:pic>
      <p:pic>
        <p:nvPicPr>
          <p:cNvPr id="25606" name="Picture 6" descr=" Professional Practice Goal(s) Planned Activities form"/>
          <p:cNvPicPr>
            <a:picLocks noChangeAspect="1"/>
          </p:cNvPicPr>
          <p:nvPr/>
        </p:nvPicPr>
        <p:blipFill rotWithShape="1">
          <a:blip r:embed="rId8" cstate="print">
            <a:extLst>
              <a:ext uri="{28A0092B-C50C-407E-A947-70E740481C1C}">
                <a14:useLocalDpi xmlns:a14="http://schemas.microsoft.com/office/drawing/2010/main" val="0"/>
              </a:ext>
            </a:extLst>
          </a:blip>
          <a:srcRect b="65070"/>
          <a:stretch/>
        </p:blipFill>
        <p:spPr bwMode="auto">
          <a:xfrm>
            <a:off x="2057400" y="4738688"/>
            <a:ext cx="6145213" cy="1585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4"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anose="05020102010507070707" pitchFamily="18" charset="2"/>
              <a:buChar char=""/>
              <a:defRPr sz="2800">
                <a:solidFill>
                  <a:schemeClr val="tx1"/>
                </a:solidFill>
                <a:latin typeface="Tahoma" panose="020B0604030504040204" pitchFamily="34" charset="0"/>
                <a:cs typeface="Tahoma" panose="020B0604030504040204" pitchFamily="34" charset="0"/>
              </a:defRPr>
            </a:lvl1pPr>
            <a:lvl2pPr marL="742950" indent="-285750">
              <a:spcBef>
                <a:spcPct val="20000"/>
              </a:spcBef>
              <a:buClr>
                <a:schemeClr val="accent1"/>
              </a:buClr>
              <a:buFont typeface="Courier New" panose="02070309020205020404" pitchFamily="49" charset="0"/>
              <a:buChar char="o"/>
              <a:defRPr sz="2400">
                <a:solidFill>
                  <a:schemeClr val="tx1"/>
                </a:solidFill>
                <a:latin typeface="Tahoma" panose="020B0604030504040204" pitchFamily="34" charset="0"/>
                <a:cs typeface="Tahoma" panose="020B0604030504040204" pitchFamily="34" charset="0"/>
              </a:defRPr>
            </a:lvl2pPr>
            <a:lvl3pPr marL="1143000" indent="-228600">
              <a:spcBef>
                <a:spcPct val="20000"/>
              </a:spcBef>
              <a:buClr>
                <a:schemeClr val="accent1"/>
              </a:buClr>
              <a:buFont typeface="Tahoma" panose="020B0604030504040204" pitchFamily="34" charset="0"/>
              <a:buChar char="̶"/>
              <a:defRPr sz="2000">
                <a:solidFill>
                  <a:schemeClr val="tx1"/>
                </a:solidFill>
                <a:latin typeface="Tahoma" panose="020B0604030504040204" pitchFamily="34" charset="0"/>
                <a:cs typeface="Tahoma" panose="020B0604030504040204" pitchFamily="34" charset="0"/>
              </a:defRPr>
            </a:lvl3pPr>
            <a:lvl4pPr marL="1600200" indent="-228600">
              <a:spcBef>
                <a:spcPct val="20000"/>
              </a:spcBef>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4pPr>
            <a:lvl5pPr marL="2057400" indent="-228600">
              <a:spcBef>
                <a:spcPct val="20000"/>
              </a:spcBef>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20000"/>
              </a:spcBef>
              <a:spcAft>
                <a:spcPct val="0"/>
              </a:spcAft>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20000"/>
              </a:spcBef>
              <a:spcAft>
                <a:spcPct val="0"/>
              </a:spcAft>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20000"/>
              </a:spcBef>
              <a:spcAft>
                <a:spcPct val="0"/>
              </a:spcAft>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20000"/>
              </a:spcBef>
              <a:spcAft>
                <a:spcPct val="0"/>
              </a:spcAft>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9pPr>
          </a:lstStyle>
          <a:p>
            <a:pPr>
              <a:spcBef>
                <a:spcPct val="0"/>
              </a:spcBef>
              <a:buClrTx/>
              <a:buFontTx/>
              <a:buNone/>
            </a:pPr>
            <a:r>
              <a:rPr lang="en-US" altLang="en-US" sz="1200" smtClean="0">
                <a:solidFill>
                  <a:srgbClr val="8A8BA1"/>
                </a:solidFill>
                <a:cs typeface="Arial" panose="020B0604020202020204" pitchFamily="34" charset="0"/>
              </a:rPr>
              <a:t>Massachusetts Department of Elementary and Secondary Education</a:t>
            </a:r>
          </a:p>
        </p:txBody>
      </p:sp>
      <p:sp>
        <p:nvSpPr>
          <p:cNvPr id="25605"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anose="05020102010507070707" pitchFamily="18" charset="2"/>
              <a:buChar char=""/>
              <a:defRPr sz="2800">
                <a:solidFill>
                  <a:schemeClr val="tx1"/>
                </a:solidFill>
                <a:latin typeface="Tahoma" panose="020B0604030504040204" pitchFamily="34" charset="0"/>
                <a:cs typeface="Tahoma" panose="020B0604030504040204" pitchFamily="34" charset="0"/>
              </a:defRPr>
            </a:lvl1pPr>
            <a:lvl2pPr marL="742950" indent="-285750">
              <a:spcBef>
                <a:spcPct val="20000"/>
              </a:spcBef>
              <a:buClr>
                <a:schemeClr val="accent1"/>
              </a:buClr>
              <a:buFont typeface="Courier New" panose="02070309020205020404" pitchFamily="49" charset="0"/>
              <a:buChar char="o"/>
              <a:defRPr sz="2400">
                <a:solidFill>
                  <a:schemeClr val="tx1"/>
                </a:solidFill>
                <a:latin typeface="Tahoma" panose="020B0604030504040204" pitchFamily="34" charset="0"/>
                <a:cs typeface="Tahoma" panose="020B0604030504040204" pitchFamily="34" charset="0"/>
              </a:defRPr>
            </a:lvl2pPr>
            <a:lvl3pPr marL="1143000" indent="-228600">
              <a:spcBef>
                <a:spcPct val="20000"/>
              </a:spcBef>
              <a:buClr>
                <a:schemeClr val="accent1"/>
              </a:buClr>
              <a:buFont typeface="Tahoma" panose="020B0604030504040204" pitchFamily="34" charset="0"/>
              <a:buChar char="̶"/>
              <a:defRPr sz="2000">
                <a:solidFill>
                  <a:schemeClr val="tx1"/>
                </a:solidFill>
                <a:latin typeface="Tahoma" panose="020B0604030504040204" pitchFamily="34" charset="0"/>
                <a:cs typeface="Tahoma" panose="020B0604030504040204" pitchFamily="34" charset="0"/>
              </a:defRPr>
            </a:lvl3pPr>
            <a:lvl4pPr marL="1600200" indent="-228600">
              <a:spcBef>
                <a:spcPct val="20000"/>
              </a:spcBef>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4pPr>
            <a:lvl5pPr marL="2057400" indent="-228600">
              <a:spcBef>
                <a:spcPct val="20000"/>
              </a:spcBef>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20000"/>
              </a:spcBef>
              <a:spcAft>
                <a:spcPct val="0"/>
              </a:spcAft>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20000"/>
              </a:spcBef>
              <a:spcAft>
                <a:spcPct val="0"/>
              </a:spcAft>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20000"/>
              </a:spcBef>
              <a:spcAft>
                <a:spcPct val="0"/>
              </a:spcAft>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20000"/>
              </a:spcBef>
              <a:spcAft>
                <a:spcPct val="0"/>
              </a:spcAft>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9pPr>
          </a:lstStyle>
          <a:p>
            <a:pPr>
              <a:spcBef>
                <a:spcPct val="0"/>
              </a:spcBef>
              <a:buClrTx/>
              <a:buFontTx/>
              <a:buNone/>
            </a:pPr>
            <a:fld id="{F6637B13-DBE3-41E2-8E4A-64D95ED85EA8}" type="slidenum">
              <a:rPr lang="en-US" altLang="en-US" sz="2000">
                <a:solidFill>
                  <a:srgbClr val="8A8BA1"/>
                </a:solidFill>
                <a:latin typeface="Georgia" panose="02040502050405020303" pitchFamily="18" charset="0"/>
                <a:cs typeface="Arial" panose="020B0604020202020204" pitchFamily="34" charset="0"/>
              </a:rPr>
              <a:pPr>
                <a:spcBef>
                  <a:spcPct val="0"/>
                </a:spcBef>
                <a:buClrTx/>
                <a:buFontTx/>
                <a:buNone/>
              </a:pPr>
              <a:t>11</a:t>
            </a:fld>
            <a:endParaRPr lang="en-US" altLang="en-US" sz="2000">
              <a:solidFill>
                <a:srgbClr val="8A8BA1"/>
              </a:solidFill>
              <a:latin typeface="Georgia" panose="02040502050405020303" pitchFamily="18" charset="0"/>
              <a:cs typeface="Arial" panose="020B0604020202020204" pitchFamily="34" charset="0"/>
            </a:endParaRPr>
          </a:p>
        </p:txBody>
      </p:sp>
    </p:spTree>
    <p:extLst>
      <p:ext uri="{BB962C8B-B14F-4D97-AF65-F5344CB8AC3E}">
        <p14:creationId xmlns:p14="http://schemas.microsoft.com/office/powerpoint/2010/main" val="10193925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ctrTitle"/>
          </p:nvPr>
        </p:nvSpPr>
        <p:spPr/>
        <p:txBody>
          <a:bodyPr/>
          <a:lstStyle/>
          <a:p>
            <a:r>
              <a:rPr lang="en-US" altLang="en-US" dirty="0" smtClean="0"/>
              <a:t>How Do the Profiled Sites Use Data to Assess the Quality and Impact of HQPD (Lever 7)?</a:t>
            </a:r>
          </a:p>
        </p:txBody>
      </p:sp>
      <p:sp>
        <p:nvSpPr>
          <p:cNvPr id="14339" name="Subtitle 2"/>
          <p:cNvSpPr>
            <a:spLocks noGrp="1"/>
          </p:cNvSpPr>
          <p:nvPr>
            <p:ph type="subTitle" idx="1"/>
          </p:nvPr>
        </p:nvSpPr>
        <p:spPr/>
        <p:txBody>
          <a:bodyPr/>
          <a:lstStyle/>
          <a:p>
            <a:r>
              <a:rPr lang="en-US" altLang="en-US" smtClean="0"/>
              <a:t>Key Cross-Site Observations</a:t>
            </a:r>
          </a:p>
        </p:txBody>
      </p:sp>
      <p:sp>
        <p:nvSpPr>
          <p:cNvPr id="14340"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itchFamily="18" charset="2"/>
              <a:buChar char=""/>
              <a:defRPr sz="2800">
                <a:solidFill>
                  <a:schemeClr val="tx1"/>
                </a:solidFill>
                <a:latin typeface="Tahoma" pitchFamily="34" charset="0"/>
                <a:cs typeface="Tahoma" pitchFamily="34" charset="0"/>
              </a:defRPr>
            </a:lvl1pPr>
            <a:lvl2pPr marL="742950" indent="-285750">
              <a:spcBef>
                <a:spcPct val="20000"/>
              </a:spcBef>
              <a:buClr>
                <a:schemeClr val="accent1"/>
              </a:buClr>
              <a:buFont typeface="Courier New" pitchFamily="49" charset="0"/>
              <a:buChar char="o"/>
              <a:defRPr sz="2400">
                <a:solidFill>
                  <a:schemeClr val="tx1"/>
                </a:solidFill>
                <a:latin typeface="Tahoma" pitchFamily="34" charset="0"/>
                <a:cs typeface="Tahoma" pitchFamily="34" charset="0"/>
              </a:defRPr>
            </a:lvl2pPr>
            <a:lvl3pPr marL="1143000" indent="-228600">
              <a:spcBef>
                <a:spcPct val="20000"/>
              </a:spcBef>
              <a:buClr>
                <a:schemeClr val="accent1"/>
              </a:buClr>
              <a:buFont typeface="Tahoma" pitchFamily="34" charset="0"/>
              <a:buChar char="̶"/>
              <a:defRPr sz="2000">
                <a:solidFill>
                  <a:schemeClr val="tx1"/>
                </a:solidFill>
                <a:latin typeface="Tahoma" pitchFamily="34" charset="0"/>
                <a:cs typeface="Tahoma" pitchFamily="34" charset="0"/>
              </a:defRPr>
            </a:lvl3pPr>
            <a:lvl4pPr marL="16002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4pPr>
            <a:lvl5pPr marL="20574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5pPr>
            <a:lvl6pPr marL="25146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6pPr>
            <a:lvl7pPr marL="29718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7pPr>
            <a:lvl8pPr marL="34290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8pPr>
            <a:lvl9pPr marL="38862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9pPr>
          </a:lstStyle>
          <a:p>
            <a:pPr>
              <a:spcBef>
                <a:spcPct val="0"/>
              </a:spcBef>
              <a:buClrTx/>
              <a:buFontTx/>
              <a:buNone/>
            </a:pPr>
            <a:r>
              <a:rPr lang="en-US" altLang="en-US" sz="1200" smtClean="0">
                <a:solidFill>
                  <a:srgbClr val="8A8BA1"/>
                </a:solidFill>
                <a:cs typeface="Arial" charset="0"/>
              </a:rPr>
              <a:t>Massachusetts Department of Elementary and Secondary Education</a:t>
            </a:r>
          </a:p>
        </p:txBody>
      </p:sp>
      <p:sp>
        <p:nvSpPr>
          <p:cNvPr id="14341"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itchFamily="18" charset="2"/>
              <a:buChar char=""/>
              <a:defRPr sz="2800">
                <a:solidFill>
                  <a:schemeClr val="tx1"/>
                </a:solidFill>
                <a:latin typeface="Tahoma" pitchFamily="34" charset="0"/>
                <a:cs typeface="Tahoma" pitchFamily="34" charset="0"/>
              </a:defRPr>
            </a:lvl1pPr>
            <a:lvl2pPr marL="742950" indent="-285750">
              <a:spcBef>
                <a:spcPct val="20000"/>
              </a:spcBef>
              <a:buClr>
                <a:schemeClr val="accent1"/>
              </a:buClr>
              <a:buFont typeface="Courier New" pitchFamily="49" charset="0"/>
              <a:buChar char="o"/>
              <a:defRPr sz="2400">
                <a:solidFill>
                  <a:schemeClr val="tx1"/>
                </a:solidFill>
                <a:latin typeface="Tahoma" pitchFamily="34" charset="0"/>
                <a:cs typeface="Tahoma" pitchFamily="34" charset="0"/>
              </a:defRPr>
            </a:lvl2pPr>
            <a:lvl3pPr marL="1143000" indent="-228600">
              <a:spcBef>
                <a:spcPct val="20000"/>
              </a:spcBef>
              <a:buClr>
                <a:schemeClr val="accent1"/>
              </a:buClr>
              <a:buFont typeface="Tahoma" pitchFamily="34" charset="0"/>
              <a:buChar char="̶"/>
              <a:defRPr sz="2000">
                <a:solidFill>
                  <a:schemeClr val="tx1"/>
                </a:solidFill>
                <a:latin typeface="Tahoma" pitchFamily="34" charset="0"/>
                <a:cs typeface="Tahoma" pitchFamily="34" charset="0"/>
              </a:defRPr>
            </a:lvl3pPr>
            <a:lvl4pPr marL="16002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4pPr>
            <a:lvl5pPr marL="20574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5pPr>
            <a:lvl6pPr marL="25146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6pPr>
            <a:lvl7pPr marL="29718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7pPr>
            <a:lvl8pPr marL="34290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8pPr>
            <a:lvl9pPr marL="38862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9pPr>
          </a:lstStyle>
          <a:p>
            <a:pPr>
              <a:spcBef>
                <a:spcPct val="0"/>
              </a:spcBef>
              <a:buClrTx/>
              <a:buFontTx/>
              <a:buNone/>
            </a:pPr>
            <a:fld id="{EEC660BF-5496-4BB0-B873-6C162D1CDF88}" type="slidenum">
              <a:rPr lang="en-US" altLang="en-US" sz="2000">
                <a:solidFill>
                  <a:srgbClr val="8A8BA1"/>
                </a:solidFill>
                <a:latin typeface="Georgia" pitchFamily="18" charset="0"/>
                <a:cs typeface="Arial" charset="0"/>
              </a:rPr>
              <a:pPr>
                <a:spcBef>
                  <a:spcPct val="0"/>
                </a:spcBef>
                <a:buClrTx/>
                <a:buFontTx/>
                <a:buNone/>
              </a:pPr>
              <a:t>12</a:t>
            </a:fld>
            <a:endParaRPr lang="en-US" altLang="en-US" sz="2000">
              <a:solidFill>
                <a:srgbClr val="8A8BA1"/>
              </a:solidFill>
              <a:latin typeface="Georgia" pitchFamily="18" charset="0"/>
              <a:cs typeface="Arial"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5"/>
          <p:cNvSpPr>
            <a:spLocks noGrp="1"/>
          </p:cNvSpPr>
          <p:nvPr>
            <p:ph type="title"/>
          </p:nvPr>
        </p:nvSpPr>
        <p:spPr>
          <a:xfrm>
            <a:off x="609600" y="274638"/>
            <a:ext cx="8382000" cy="1143000"/>
          </a:xfrm>
        </p:spPr>
        <p:txBody>
          <a:bodyPr/>
          <a:lstStyle/>
          <a:p>
            <a:r>
              <a:rPr lang="en-US" altLang="en-US" sz="4000" dirty="0" smtClean="0"/>
              <a:t>Assessing HQPD: Key Observations</a:t>
            </a:r>
          </a:p>
        </p:txBody>
      </p:sp>
      <p:sp>
        <p:nvSpPr>
          <p:cNvPr id="7" name="Content Placeholder 6"/>
          <p:cNvSpPr>
            <a:spLocks noGrp="1"/>
          </p:cNvSpPr>
          <p:nvPr>
            <p:ph idx="1"/>
          </p:nvPr>
        </p:nvSpPr>
        <p:spPr>
          <a:xfrm>
            <a:off x="609600" y="1752600"/>
            <a:ext cx="7924800" cy="4373563"/>
          </a:xfrm>
        </p:spPr>
        <p:txBody>
          <a:bodyPr/>
          <a:lstStyle/>
          <a:p>
            <a:pPr>
              <a:spcBef>
                <a:spcPts val="1200"/>
              </a:spcBef>
              <a:buFont typeface="+mj-lt"/>
              <a:buAutoNum type="arabicPeriod"/>
              <a:defRPr/>
            </a:pPr>
            <a:r>
              <a:rPr lang="en-US" sz="2000" dirty="0"/>
              <a:t>Site leaders use </a:t>
            </a:r>
            <a:r>
              <a:rPr lang="en-US" sz="2000" dirty="0" smtClean="0"/>
              <a:t>multiple data </a:t>
            </a:r>
            <a:r>
              <a:rPr lang="en-US" sz="2000" dirty="0"/>
              <a:t>sources to assess and reflect on HQPD quality and </a:t>
            </a:r>
            <a:r>
              <a:rPr lang="en-US" sz="2000" dirty="0" smtClean="0"/>
              <a:t>impact</a:t>
            </a:r>
          </a:p>
          <a:p>
            <a:pPr>
              <a:spcBef>
                <a:spcPts val="1200"/>
              </a:spcBef>
              <a:buFont typeface="+mj-lt"/>
              <a:buAutoNum type="arabicPeriod"/>
              <a:defRPr/>
            </a:pPr>
            <a:r>
              <a:rPr lang="en-US" sz="2000" dirty="0" smtClean="0"/>
              <a:t>PD </a:t>
            </a:r>
            <a:r>
              <a:rPr lang="en-US" sz="2000" dirty="0"/>
              <a:t>leaders in every site use student </a:t>
            </a:r>
            <a:r>
              <a:rPr lang="en-US" sz="2000" dirty="0" smtClean="0"/>
              <a:t>outcome </a:t>
            </a:r>
            <a:r>
              <a:rPr lang="en-US" sz="2000" dirty="0"/>
              <a:t>data regularly to assess </a:t>
            </a:r>
            <a:r>
              <a:rPr lang="en-US" sz="2000" dirty="0" smtClean="0"/>
              <a:t>the overall </a:t>
            </a:r>
            <a:r>
              <a:rPr lang="en-US" sz="2000" dirty="0"/>
              <a:t>impact of </a:t>
            </a:r>
            <a:r>
              <a:rPr lang="en-US" sz="2000" dirty="0" smtClean="0"/>
              <a:t>HQPD, </a:t>
            </a:r>
            <a:r>
              <a:rPr lang="en-US" sz="2000" dirty="0"/>
              <a:t>together with the impact of curricular programs, interventions, and other </a:t>
            </a:r>
            <a:r>
              <a:rPr lang="en-US" sz="2000" dirty="0" smtClean="0"/>
              <a:t>initiatives</a:t>
            </a:r>
          </a:p>
          <a:p>
            <a:pPr>
              <a:spcBef>
                <a:spcPts val="1200"/>
              </a:spcBef>
              <a:buFont typeface="+mj-lt"/>
              <a:buAutoNum type="arabicPeriod"/>
              <a:defRPr/>
            </a:pPr>
            <a:r>
              <a:rPr lang="en-US" sz="2000" dirty="0"/>
              <a:t>Reviews of student work (e.g., unit exams, essays) are used in some sites to assess the impact of </a:t>
            </a:r>
            <a:r>
              <a:rPr lang="en-US" sz="2000" dirty="0" smtClean="0"/>
              <a:t>HQPD</a:t>
            </a:r>
            <a:endParaRPr lang="en-US" sz="2000" dirty="0"/>
          </a:p>
          <a:p>
            <a:pPr>
              <a:spcBef>
                <a:spcPts val="1200"/>
              </a:spcBef>
              <a:buFont typeface="+mj-lt"/>
              <a:buAutoNum type="arabicPeriod"/>
              <a:defRPr/>
            </a:pPr>
            <a:r>
              <a:rPr lang="en-US" sz="2000" dirty="0" smtClean="0"/>
              <a:t>Course </a:t>
            </a:r>
            <a:r>
              <a:rPr lang="en-US" sz="2000" dirty="0"/>
              <a:t>and </a:t>
            </a:r>
            <a:r>
              <a:rPr lang="en-US" sz="2000" dirty="0" smtClean="0"/>
              <a:t>feedback </a:t>
            </a:r>
            <a:r>
              <a:rPr lang="en-US" sz="2000" dirty="0"/>
              <a:t>forms are used to assess the quality of individual PD courses, workshops, and </a:t>
            </a:r>
            <a:r>
              <a:rPr lang="en-US" sz="2000" dirty="0" smtClean="0"/>
              <a:t>events</a:t>
            </a:r>
            <a:endParaRPr lang="en-US" sz="2000" dirty="0"/>
          </a:p>
          <a:p>
            <a:pPr>
              <a:spcBef>
                <a:spcPts val="1200"/>
              </a:spcBef>
              <a:buFont typeface="+mj-lt"/>
              <a:buAutoNum type="arabicPeriod"/>
              <a:defRPr/>
            </a:pPr>
            <a:r>
              <a:rPr lang="en-US" sz="2000" dirty="0" smtClean="0"/>
              <a:t>Direct</a:t>
            </a:r>
            <a:r>
              <a:rPr lang="en-US" sz="2000" dirty="0"/>
              <a:t>, “ad hoc” educator feedback to (and from) PD committee members </a:t>
            </a:r>
            <a:r>
              <a:rPr lang="en-US" sz="2000" dirty="0" smtClean="0"/>
              <a:t>is used </a:t>
            </a:r>
            <a:r>
              <a:rPr lang="en-US" sz="2000" dirty="0"/>
              <a:t>regularly in assessing district-sponsored </a:t>
            </a:r>
            <a:r>
              <a:rPr lang="en-US" sz="2000" dirty="0" smtClean="0"/>
              <a:t>HQPD</a:t>
            </a:r>
            <a:endParaRPr lang="en-US" sz="2000" dirty="0"/>
          </a:p>
          <a:p>
            <a:pPr marL="0" indent="0">
              <a:buFont typeface="Wingdings 2" pitchFamily="18" charset="2"/>
              <a:buNone/>
              <a:defRPr/>
            </a:pPr>
            <a:endParaRPr lang="en-US" dirty="0"/>
          </a:p>
        </p:txBody>
      </p:sp>
      <p:sp>
        <p:nvSpPr>
          <p:cNvPr id="15364"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itchFamily="18" charset="2"/>
              <a:buChar char=""/>
              <a:defRPr sz="2800">
                <a:solidFill>
                  <a:schemeClr val="tx1"/>
                </a:solidFill>
                <a:latin typeface="Tahoma" pitchFamily="34" charset="0"/>
                <a:cs typeface="Tahoma" pitchFamily="34" charset="0"/>
              </a:defRPr>
            </a:lvl1pPr>
            <a:lvl2pPr marL="742950" indent="-285750">
              <a:spcBef>
                <a:spcPct val="20000"/>
              </a:spcBef>
              <a:buClr>
                <a:schemeClr val="accent1"/>
              </a:buClr>
              <a:buFont typeface="Courier New" pitchFamily="49" charset="0"/>
              <a:buChar char="o"/>
              <a:defRPr sz="2400">
                <a:solidFill>
                  <a:schemeClr val="tx1"/>
                </a:solidFill>
                <a:latin typeface="Tahoma" pitchFamily="34" charset="0"/>
                <a:cs typeface="Tahoma" pitchFamily="34" charset="0"/>
              </a:defRPr>
            </a:lvl2pPr>
            <a:lvl3pPr marL="1143000" indent="-228600">
              <a:spcBef>
                <a:spcPct val="20000"/>
              </a:spcBef>
              <a:buClr>
                <a:schemeClr val="accent1"/>
              </a:buClr>
              <a:buFont typeface="Tahoma" pitchFamily="34" charset="0"/>
              <a:buChar char="̶"/>
              <a:defRPr sz="2000">
                <a:solidFill>
                  <a:schemeClr val="tx1"/>
                </a:solidFill>
                <a:latin typeface="Tahoma" pitchFamily="34" charset="0"/>
                <a:cs typeface="Tahoma" pitchFamily="34" charset="0"/>
              </a:defRPr>
            </a:lvl3pPr>
            <a:lvl4pPr marL="16002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4pPr>
            <a:lvl5pPr marL="20574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5pPr>
            <a:lvl6pPr marL="25146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6pPr>
            <a:lvl7pPr marL="29718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7pPr>
            <a:lvl8pPr marL="34290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8pPr>
            <a:lvl9pPr marL="38862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9pPr>
          </a:lstStyle>
          <a:p>
            <a:pPr>
              <a:spcBef>
                <a:spcPct val="0"/>
              </a:spcBef>
              <a:buClrTx/>
              <a:buFontTx/>
              <a:buNone/>
            </a:pPr>
            <a:r>
              <a:rPr lang="en-US" altLang="en-US" sz="1200" smtClean="0">
                <a:solidFill>
                  <a:srgbClr val="8A8BA1"/>
                </a:solidFill>
                <a:cs typeface="Arial" charset="0"/>
              </a:rPr>
              <a:t>Massachusetts Department of Elementary and Secondary Education</a:t>
            </a:r>
          </a:p>
        </p:txBody>
      </p:sp>
      <p:sp>
        <p:nvSpPr>
          <p:cNvPr id="15365"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itchFamily="18" charset="2"/>
              <a:buChar char=""/>
              <a:defRPr sz="2800">
                <a:solidFill>
                  <a:schemeClr val="tx1"/>
                </a:solidFill>
                <a:latin typeface="Tahoma" pitchFamily="34" charset="0"/>
                <a:cs typeface="Tahoma" pitchFamily="34" charset="0"/>
              </a:defRPr>
            </a:lvl1pPr>
            <a:lvl2pPr marL="742950" indent="-285750">
              <a:spcBef>
                <a:spcPct val="20000"/>
              </a:spcBef>
              <a:buClr>
                <a:schemeClr val="accent1"/>
              </a:buClr>
              <a:buFont typeface="Courier New" pitchFamily="49" charset="0"/>
              <a:buChar char="o"/>
              <a:defRPr sz="2400">
                <a:solidFill>
                  <a:schemeClr val="tx1"/>
                </a:solidFill>
                <a:latin typeface="Tahoma" pitchFamily="34" charset="0"/>
                <a:cs typeface="Tahoma" pitchFamily="34" charset="0"/>
              </a:defRPr>
            </a:lvl2pPr>
            <a:lvl3pPr marL="1143000" indent="-228600">
              <a:spcBef>
                <a:spcPct val="20000"/>
              </a:spcBef>
              <a:buClr>
                <a:schemeClr val="accent1"/>
              </a:buClr>
              <a:buFont typeface="Tahoma" pitchFamily="34" charset="0"/>
              <a:buChar char="̶"/>
              <a:defRPr sz="2000">
                <a:solidFill>
                  <a:schemeClr val="tx1"/>
                </a:solidFill>
                <a:latin typeface="Tahoma" pitchFamily="34" charset="0"/>
                <a:cs typeface="Tahoma" pitchFamily="34" charset="0"/>
              </a:defRPr>
            </a:lvl3pPr>
            <a:lvl4pPr marL="16002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4pPr>
            <a:lvl5pPr marL="20574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5pPr>
            <a:lvl6pPr marL="25146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6pPr>
            <a:lvl7pPr marL="29718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7pPr>
            <a:lvl8pPr marL="34290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8pPr>
            <a:lvl9pPr marL="38862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9pPr>
          </a:lstStyle>
          <a:p>
            <a:pPr>
              <a:spcBef>
                <a:spcPct val="0"/>
              </a:spcBef>
              <a:buClrTx/>
              <a:buFontTx/>
              <a:buNone/>
            </a:pPr>
            <a:fld id="{E548807B-59A2-4C37-B15B-A8D7A1FD00ED}" type="slidenum">
              <a:rPr lang="en-US" altLang="en-US" sz="2000">
                <a:solidFill>
                  <a:srgbClr val="8A8BA1"/>
                </a:solidFill>
                <a:latin typeface="Georgia" pitchFamily="18" charset="0"/>
                <a:cs typeface="Arial" charset="0"/>
              </a:rPr>
              <a:pPr>
                <a:spcBef>
                  <a:spcPct val="0"/>
                </a:spcBef>
                <a:buClrTx/>
                <a:buFontTx/>
                <a:buNone/>
              </a:pPr>
              <a:t>13</a:t>
            </a:fld>
            <a:endParaRPr lang="en-US" altLang="en-US" sz="2000">
              <a:solidFill>
                <a:srgbClr val="8A8BA1"/>
              </a:solidFill>
              <a:latin typeface="Georgia" pitchFamily="18" charset="0"/>
              <a:cs typeface="Arial"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09600" y="274638"/>
            <a:ext cx="8305800" cy="1143000"/>
          </a:xfrm>
        </p:spPr>
        <p:txBody>
          <a:bodyPr/>
          <a:lstStyle/>
          <a:p>
            <a:r>
              <a:rPr lang="en-US" altLang="en-US" sz="4000" dirty="0" smtClean="0"/>
              <a:t>Assessing HQPD: Key Observations</a:t>
            </a:r>
          </a:p>
        </p:txBody>
      </p:sp>
      <p:sp>
        <p:nvSpPr>
          <p:cNvPr id="3" name="Content Placeholder 2"/>
          <p:cNvSpPr>
            <a:spLocks noGrp="1"/>
          </p:cNvSpPr>
          <p:nvPr>
            <p:ph idx="1"/>
          </p:nvPr>
        </p:nvSpPr>
        <p:spPr>
          <a:xfrm>
            <a:off x="609600" y="1828800"/>
            <a:ext cx="7924800" cy="4297363"/>
          </a:xfrm>
        </p:spPr>
        <p:txBody>
          <a:bodyPr/>
          <a:lstStyle/>
          <a:p>
            <a:pPr marL="457200" indent="-457200">
              <a:spcBef>
                <a:spcPts val="1200"/>
              </a:spcBef>
              <a:buFont typeface="+mj-lt"/>
              <a:buAutoNum type="arabicPeriod" startAt="6"/>
              <a:defRPr/>
            </a:pPr>
            <a:r>
              <a:rPr lang="en-US" sz="2000" dirty="0" smtClean="0"/>
              <a:t>Sites have plans to use performance data </a:t>
            </a:r>
            <a:r>
              <a:rPr lang="en-US" sz="2000" dirty="0"/>
              <a:t>from </a:t>
            </a:r>
            <a:r>
              <a:rPr lang="en-US" sz="2000" dirty="0" smtClean="0"/>
              <a:t>educator evaluations as one measure to assess HQPD</a:t>
            </a:r>
            <a:endParaRPr lang="en-US" sz="2000" dirty="0"/>
          </a:p>
          <a:p>
            <a:pPr marL="457200" indent="-457200">
              <a:spcBef>
                <a:spcPts val="1200"/>
              </a:spcBef>
              <a:buFont typeface="+mj-lt"/>
              <a:buAutoNum type="arabicPeriod" startAt="6"/>
              <a:defRPr/>
            </a:pPr>
            <a:r>
              <a:rPr lang="en-US" sz="2000" dirty="0" smtClean="0"/>
              <a:t>One </a:t>
            </a:r>
            <a:r>
              <a:rPr lang="en-US" sz="2000" dirty="0"/>
              <a:t>site is working with a graduate student from a local university to design a program evaluation for </a:t>
            </a:r>
            <a:r>
              <a:rPr lang="en-US" sz="2000" dirty="0" smtClean="0"/>
              <a:t>the site’s </a:t>
            </a:r>
            <a:r>
              <a:rPr lang="en-US" sz="2000" dirty="0"/>
              <a:t>teacher-driven </a:t>
            </a:r>
            <a:r>
              <a:rPr lang="en-US" sz="2000" dirty="0" smtClean="0"/>
              <a:t>courses</a:t>
            </a:r>
          </a:p>
          <a:p>
            <a:pPr marL="457200" indent="-457200">
              <a:spcBef>
                <a:spcPts val="1200"/>
              </a:spcBef>
              <a:buFont typeface="+mj-lt"/>
              <a:buAutoNum type="arabicPeriod" startAt="6"/>
              <a:defRPr/>
            </a:pPr>
            <a:endParaRPr lang="en-US" sz="2000" dirty="0" smtClean="0"/>
          </a:p>
          <a:p>
            <a:pPr>
              <a:spcBef>
                <a:spcPts val="1200"/>
              </a:spcBef>
              <a:defRPr/>
            </a:pPr>
            <a:r>
              <a:rPr lang="en-US" sz="2400" dirty="0"/>
              <a:t>Each of these key observations </a:t>
            </a:r>
            <a:r>
              <a:rPr lang="en-US" sz="2400" dirty="0" smtClean="0"/>
              <a:t>is described </a:t>
            </a:r>
            <a:r>
              <a:rPr lang="en-US" sz="2400" dirty="0"/>
              <a:t>more fully in the slides that </a:t>
            </a:r>
            <a:r>
              <a:rPr lang="en-US" sz="2400" dirty="0" smtClean="0"/>
              <a:t>follow.</a:t>
            </a:r>
            <a:endParaRPr lang="en-US" sz="2400" dirty="0"/>
          </a:p>
          <a:p>
            <a:pPr marL="0" indent="0">
              <a:spcBef>
                <a:spcPts val="1200"/>
              </a:spcBef>
              <a:buFont typeface="Wingdings 2" pitchFamily="18" charset="2"/>
              <a:buNone/>
              <a:defRPr/>
            </a:pPr>
            <a:endParaRPr lang="en-US" dirty="0"/>
          </a:p>
        </p:txBody>
      </p:sp>
      <p:sp>
        <p:nvSpPr>
          <p:cNvPr id="16388"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itchFamily="18" charset="2"/>
              <a:buChar char=""/>
              <a:defRPr sz="2800">
                <a:solidFill>
                  <a:schemeClr val="tx1"/>
                </a:solidFill>
                <a:latin typeface="Tahoma" pitchFamily="34" charset="0"/>
                <a:cs typeface="Tahoma" pitchFamily="34" charset="0"/>
              </a:defRPr>
            </a:lvl1pPr>
            <a:lvl2pPr marL="742950" indent="-285750">
              <a:spcBef>
                <a:spcPct val="20000"/>
              </a:spcBef>
              <a:buClr>
                <a:schemeClr val="accent1"/>
              </a:buClr>
              <a:buFont typeface="Courier New" pitchFamily="49" charset="0"/>
              <a:buChar char="o"/>
              <a:defRPr sz="2400">
                <a:solidFill>
                  <a:schemeClr val="tx1"/>
                </a:solidFill>
                <a:latin typeface="Tahoma" pitchFamily="34" charset="0"/>
                <a:cs typeface="Tahoma" pitchFamily="34" charset="0"/>
              </a:defRPr>
            </a:lvl2pPr>
            <a:lvl3pPr marL="1143000" indent="-228600">
              <a:spcBef>
                <a:spcPct val="20000"/>
              </a:spcBef>
              <a:buClr>
                <a:schemeClr val="accent1"/>
              </a:buClr>
              <a:buFont typeface="Tahoma" pitchFamily="34" charset="0"/>
              <a:buChar char="̶"/>
              <a:defRPr sz="2000">
                <a:solidFill>
                  <a:schemeClr val="tx1"/>
                </a:solidFill>
                <a:latin typeface="Tahoma" pitchFamily="34" charset="0"/>
                <a:cs typeface="Tahoma" pitchFamily="34" charset="0"/>
              </a:defRPr>
            </a:lvl3pPr>
            <a:lvl4pPr marL="16002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4pPr>
            <a:lvl5pPr marL="20574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5pPr>
            <a:lvl6pPr marL="25146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6pPr>
            <a:lvl7pPr marL="29718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7pPr>
            <a:lvl8pPr marL="34290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8pPr>
            <a:lvl9pPr marL="38862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9pPr>
          </a:lstStyle>
          <a:p>
            <a:pPr>
              <a:spcBef>
                <a:spcPct val="0"/>
              </a:spcBef>
              <a:buClrTx/>
              <a:buFontTx/>
              <a:buNone/>
            </a:pPr>
            <a:r>
              <a:rPr lang="en-US" altLang="en-US" sz="1200" smtClean="0">
                <a:solidFill>
                  <a:srgbClr val="8A8BA1"/>
                </a:solidFill>
                <a:cs typeface="Arial" charset="0"/>
              </a:rPr>
              <a:t>Massachusetts Department of Elementary and Secondary Education</a:t>
            </a:r>
          </a:p>
        </p:txBody>
      </p:sp>
      <p:sp>
        <p:nvSpPr>
          <p:cNvPr id="16389"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itchFamily="18" charset="2"/>
              <a:buChar char=""/>
              <a:defRPr sz="2800">
                <a:solidFill>
                  <a:schemeClr val="tx1"/>
                </a:solidFill>
                <a:latin typeface="Tahoma" pitchFamily="34" charset="0"/>
                <a:cs typeface="Tahoma" pitchFamily="34" charset="0"/>
              </a:defRPr>
            </a:lvl1pPr>
            <a:lvl2pPr marL="742950" indent="-285750">
              <a:spcBef>
                <a:spcPct val="20000"/>
              </a:spcBef>
              <a:buClr>
                <a:schemeClr val="accent1"/>
              </a:buClr>
              <a:buFont typeface="Courier New" pitchFamily="49" charset="0"/>
              <a:buChar char="o"/>
              <a:defRPr sz="2400">
                <a:solidFill>
                  <a:schemeClr val="tx1"/>
                </a:solidFill>
                <a:latin typeface="Tahoma" pitchFamily="34" charset="0"/>
                <a:cs typeface="Tahoma" pitchFamily="34" charset="0"/>
              </a:defRPr>
            </a:lvl2pPr>
            <a:lvl3pPr marL="1143000" indent="-228600">
              <a:spcBef>
                <a:spcPct val="20000"/>
              </a:spcBef>
              <a:buClr>
                <a:schemeClr val="accent1"/>
              </a:buClr>
              <a:buFont typeface="Tahoma" pitchFamily="34" charset="0"/>
              <a:buChar char="̶"/>
              <a:defRPr sz="2000">
                <a:solidFill>
                  <a:schemeClr val="tx1"/>
                </a:solidFill>
                <a:latin typeface="Tahoma" pitchFamily="34" charset="0"/>
                <a:cs typeface="Tahoma" pitchFamily="34" charset="0"/>
              </a:defRPr>
            </a:lvl3pPr>
            <a:lvl4pPr marL="16002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4pPr>
            <a:lvl5pPr marL="20574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5pPr>
            <a:lvl6pPr marL="25146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6pPr>
            <a:lvl7pPr marL="29718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7pPr>
            <a:lvl8pPr marL="34290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8pPr>
            <a:lvl9pPr marL="38862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9pPr>
          </a:lstStyle>
          <a:p>
            <a:pPr>
              <a:spcBef>
                <a:spcPct val="0"/>
              </a:spcBef>
              <a:buClrTx/>
              <a:buFontTx/>
              <a:buNone/>
            </a:pPr>
            <a:fld id="{EC9ACE4D-7DD5-4D5A-B1A9-89AC9ED116C3}" type="slidenum">
              <a:rPr lang="en-US" altLang="en-US" sz="2000">
                <a:solidFill>
                  <a:srgbClr val="8A8BA1"/>
                </a:solidFill>
                <a:latin typeface="Georgia" pitchFamily="18" charset="0"/>
                <a:cs typeface="Arial" charset="0"/>
              </a:rPr>
              <a:pPr>
                <a:spcBef>
                  <a:spcPct val="0"/>
                </a:spcBef>
                <a:buClrTx/>
                <a:buFontTx/>
                <a:buNone/>
              </a:pPr>
              <a:t>14</a:t>
            </a:fld>
            <a:endParaRPr lang="en-US" altLang="en-US" sz="2000">
              <a:solidFill>
                <a:srgbClr val="8A8BA1"/>
              </a:solidFill>
              <a:latin typeface="Georgia" pitchFamily="18" charset="0"/>
              <a:cs typeface="Arial"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609600" y="685800"/>
            <a:ext cx="7467600" cy="960438"/>
          </a:xfrm>
        </p:spPr>
        <p:txBody>
          <a:bodyPr/>
          <a:lstStyle/>
          <a:p>
            <a:pPr marL="398463" indent="-398463"/>
            <a:r>
              <a:rPr lang="en-US" altLang="en-US" sz="3200" dirty="0" smtClean="0">
                <a:solidFill>
                  <a:schemeClr val="accent1"/>
                </a:solidFill>
              </a:rPr>
              <a:t>1. </a:t>
            </a:r>
            <a:r>
              <a:rPr lang="en-US" altLang="en-US" sz="3200" dirty="0" smtClean="0"/>
              <a:t>Site leaders use multiple data sources to assess and reflect on HQPD quality and impact</a:t>
            </a:r>
          </a:p>
        </p:txBody>
      </p:sp>
      <p:graphicFrame>
        <p:nvGraphicFramePr>
          <p:cNvPr id="6" name="Content Placeholder 5" descr="Course or event feedback surveys &#10;Ad hoc educator feedback&#10;Student learning data&#10;Reviews of student work &#10;Learning Walkthrough data&#10;Summative Performance Ratings"/>
          <p:cNvGraphicFramePr>
            <a:graphicFrameLocks noGrp="1"/>
          </p:cNvGraphicFramePr>
          <p:nvPr>
            <p:ph idx="1"/>
            <p:extLst>
              <p:ext uri="{D42A27DB-BD31-4B8C-83A1-F6EECF244321}">
                <p14:modId xmlns:p14="http://schemas.microsoft.com/office/powerpoint/2010/main" val="4272819787"/>
              </p:ext>
            </p:extLst>
          </p:nvPr>
        </p:nvGraphicFramePr>
        <p:xfrm>
          <a:off x="876300" y="2239964"/>
          <a:ext cx="7391400" cy="359252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7412"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itchFamily="18" charset="2"/>
              <a:buChar char=""/>
              <a:defRPr sz="2800">
                <a:solidFill>
                  <a:schemeClr val="tx1"/>
                </a:solidFill>
                <a:latin typeface="Tahoma" pitchFamily="34" charset="0"/>
                <a:cs typeface="Tahoma" pitchFamily="34" charset="0"/>
              </a:defRPr>
            </a:lvl1pPr>
            <a:lvl2pPr marL="742950" indent="-285750">
              <a:spcBef>
                <a:spcPct val="20000"/>
              </a:spcBef>
              <a:buClr>
                <a:schemeClr val="accent1"/>
              </a:buClr>
              <a:buFont typeface="Courier New" pitchFamily="49" charset="0"/>
              <a:buChar char="o"/>
              <a:defRPr sz="2400">
                <a:solidFill>
                  <a:schemeClr val="tx1"/>
                </a:solidFill>
                <a:latin typeface="Tahoma" pitchFamily="34" charset="0"/>
                <a:cs typeface="Tahoma" pitchFamily="34" charset="0"/>
              </a:defRPr>
            </a:lvl2pPr>
            <a:lvl3pPr marL="1143000" indent="-228600">
              <a:spcBef>
                <a:spcPct val="20000"/>
              </a:spcBef>
              <a:buClr>
                <a:schemeClr val="accent1"/>
              </a:buClr>
              <a:buFont typeface="Tahoma" pitchFamily="34" charset="0"/>
              <a:buChar char="̶"/>
              <a:defRPr sz="2000">
                <a:solidFill>
                  <a:schemeClr val="tx1"/>
                </a:solidFill>
                <a:latin typeface="Tahoma" pitchFamily="34" charset="0"/>
                <a:cs typeface="Tahoma" pitchFamily="34" charset="0"/>
              </a:defRPr>
            </a:lvl3pPr>
            <a:lvl4pPr marL="16002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4pPr>
            <a:lvl5pPr marL="20574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5pPr>
            <a:lvl6pPr marL="25146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6pPr>
            <a:lvl7pPr marL="29718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7pPr>
            <a:lvl8pPr marL="34290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8pPr>
            <a:lvl9pPr marL="38862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9pPr>
          </a:lstStyle>
          <a:p>
            <a:pPr>
              <a:spcBef>
                <a:spcPct val="0"/>
              </a:spcBef>
              <a:buClrTx/>
              <a:buFontTx/>
              <a:buNone/>
            </a:pPr>
            <a:r>
              <a:rPr lang="en-US" altLang="en-US" sz="1200" smtClean="0">
                <a:solidFill>
                  <a:srgbClr val="8A8BA1"/>
                </a:solidFill>
                <a:cs typeface="Arial" charset="0"/>
              </a:rPr>
              <a:t>Massachusetts Department of Elementary and Secondary Education</a:t>
            </a:r>
          </a:p>
        </p:txBody>
      </p:sp>
      <p:sp>
        <p:nvSpPr>
          <p:cNvPr id="17413"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itchFamily="18" charset="2"/>
              <a:buChar char=""/>
              <a:defRPr sz="2800">
                <a:solidFill>
                  <a:schemeClr val="tx1"/>
                </a:solidFill>
                <a:latin typeface="Tahoma" pitchFamily="34" charset="0"/>
                <a:cs typeface="Tahoma" pitchFamily="34" charset="0"/>
              </a:defRPr>
            </a:lvl1pPr>
            <a:lvl2pPr marL="742950" indent="-285750">
              <a:spcBef>
                <a:spcPct val="20000"/>
              </a:spcBef>
              <a:buClr>
                <a:schemeClr val="accent1"/>
              </a:buClr>
              <a:buFont typeface="Courier New" pitchFamily="49" charset="0"/>
              <a:buChar char="o"/>
              <a:defRPr sz="2400">
                <a:solidFill>
                  <a:schemeClr val="tx1"/>
                </a:solidFill>
                <a:latin typeface="Tahoma" pitchFamily="34" charset="0"/>
                <a:cs typeface="Tahoma" pitchFamily="34" charset="0"/>
              </a:defRPr>
            </a:lvl2pPr>
            <a:lvl3pPr marL="1143000" indent="-228600">
              <a:spcBef>
                <a:spcPct val="20000"/>
              </a:spcBef>
              <a:buClr>
                <a:schemeClr val="accent1"/>
              </a:buClr>
              <a:buFont typeface="Tahoma" pitchFamily="34" charset="0"/>
              <a:buChar char="̶"/>
              <a:defRPr sz="2000">
                <a:solidFill>
                  <a:schemeClr val="tx1"/>
                </a:solidFill>
                <a:latin typeface="Tahoma" pitchFamily="34" charset="0"/>
                <a:cs typeface="Tahoma" pitchFamily="34" charset="0"/>
              </a:defRPr>
            </a:lvl3pPr>
            <a:lvl4pPr marL="16002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4pPr>
            <a:lvl5pPr marL="20574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5pPr>
            <a:lvl6pPr marL="25146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6pPr>
            <a:lvl7pPr marL="29718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7pPr>
            <a:lvl8pPr marL="34290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8pPr>
            <a:lvl9pPr marL="38862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9pPr>
          </a:lstStyle>
          <a:p>
            <a:pPr>
              <a:spcBef>
                <a:spcPct val="0"/>
              </a:spcBef>
              <a:buClrTx/>
              <a:buFontTx/>
              <a:buNone/>
            </a:pPr>
            <a:fld id="{F3925060-10FD-493F-AE95-D404A372B5FD}" type="slidenum">
              <a:rPr lang="en-US" altLang="en-US" sz="2000">
                <a:solidFill>
                  <a:srgbClr val="8A8BA1"/>
                </a:solidFill>
                <a:latin typeface="Georgia" pitchFamily="18" charset="0"/>
                <a:cs typeface="Arial" charset="0"/>
              </a:rPr>
              <a:pPr>
                <a:spcBef>
                  <a:spcPct val="0"/>
                </a:spcBef>
                <a:buClrTx/>
                <a:buFontTx/>
                <a:buNone/>
              </a:pPr>
              <a:t>15</a:t>
            </a:fld>
            <a:endParaRPr lang="en-US" altLang="en-US" sz="2000">
              <a:solidFill>
                <a:srgbClr val="8A8BA1"/>
              </a:solidFill>
              <a:latin typeface="Georgia" pitchFamily="18" charset="0"/>
              <a:cs typeface="Arial"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381000" y="274638"/>
            <a:ext cx="8610600" cy="1630362"/>
          </a:xfrm>
        </p:spPr>
        <p:txBody>
          <a:bodyPr/>
          <a:lstStyle/>
          <a:p>
            <a:pPr marL="465138" indent="-465138"/>
            <a:r>
              <a:rPr lang="en-US" altLang="en-US" sz="3200" dirty="0" smtClean="0">
                <a:solidFill>
                  <a:schemeClr val="accent1"/>
                </a:solidFill>
              </a:rPr>
              <a:t>2.</a:t>
            </a:r>
            <a:r>
              <a:rPr lang="en-US" altLang="en-US" sz="3200" dirty="0" smtClean="0"/>
              <a:t> PD leaders in each site use student outcome data to assess the impact of HQPD</a:t>
            </a:r>
          </a:p>
        </p:txBody>
      </p:sp>
      <p:sp>
        <p:nvSpPr>
          <p:cNvPr id="3" name="Content Placeholder 2"/>
          <p:cNvSpPr>
            <a:spLocks noGrp="1"/>
          </p:cNvSpPr>
          <p:nvPr>
            <p:ph idx="1"/>
          </p:nvPr>
        </p:nvSpPr>
        <p:spPr>
          <a:xfrm>
            <a:off x="609600" y="2209800"/>
            <a:ext cx="7772400" cy="3916363"/>
          </a:xfrm>
        </p:spPr>
        <p:txBody>
          <a:bodyPr/>
          <a:lstStyle/>
          <a:p>
            <a:pPr>
              <a:defRPr/>
            </a:pPr>
            <a:r>
              <a:rPr lang="en-US" sz="1600" dirty="0"/>
              <a:t>In all four sites, student outcome </a:t>
            </a:r>
            <a:r>
              <a:rPr lang="en-US" sz="1600" dirty="0" smtClean="0"/>
              <a:t>data used in HQPD assessment include</a:t>
            </a:r>
            <a:r>
              <a:rPr lang="en-US" sz="1600" dirty="0"/>
              <a:t>: </a:t>
            </a:r>
          </a:p>
          <a:p>
            <a:pPr lvl="1">
              <a:defRPr/>
            </a:pPr>
            <a:r>
              <a:rPr lang="en-US" sz="1600" dirty="0"/>
              <a:t>S</a:t>
            </a:r>
            <a:r>
              <a:rPr lang="en-US" sz="1600" dirty="0" smtClean="0"/>
              <a:t>tudent growth and achievement data (from large-scale and classroom-based assessments)</a:t>
            </a:r>
            <a:endParaRPr lang="en-US" sz="1600" dirty="0"/>
          </a:p>
          <a:p>
            <a:pPr lvl="1">
              <a:defRPr/>
            </a:pPr>
            <a:r>
              <a:rPr lang="en-US" sz="1600" dirty="0"/>
              <a:t>A</a:t>
            </a:r>
            <a:r>
              <a:rPr lang="en-US" sz="1600" dirty="0" smtClean="0"/>
              <a:t>ttendance data</a:t>
            </a:r>
            <a:endParaRPr lang="en-US" sz="1600" dirty="0"/>
          </a:p>
          <a:p>
            <a:pPr lvl="1">
              <a:defRPr/>
            </a:pPr>
            <a:r>
              <a:rPr lang="en-US" sz="1600" dirty="0"/>
              <a:t>D</a:t>
            </a:r>
            <a:r>
              <a:rPr lang="en-US" sz="1600" dirty="0" smtClean="0"/>
              <a:t>iscipline referrals</a:t>
            </a:r>
          </a:p>
          <a:p>
            <a:pPr marL="342900" lvl="1" indent="-342900">
              <a:spcBef>
                <a:spcPts val="1200"/>
              </a:spcBef>
              <a:spcAft>
                <a:spcPts val="1200"/>
              </a:spcAft>
              <a:buFont typeface="Wingdings 2" pitchFamily="18" charset="2"/>
              <a:buChar char=""/>
              <a:defRPr/>
            </a:pPr>
            <a:r>
              <a:rPr lang="en-US" sz="1600" dirty="0" smtClean="0"/>
              <a:t>These data are examined frequently </a:t>
            </a:r>
            <a:r>
              <a:rPr lang="en-US" sz="1600" dirty="0"/>
              <a:t>in </a:t>
            </a:r>
            <a:r>
              <a:rPr lang="en-US" sz="1600" dirty="0" smtClean="0"/>
              <a:t>Data Team meetings </a:t>
            </a:r>
            <a:r>
              <a:rPr lang="en-US" sz="1600" dirty="0"/>
              <a:t>at all sites to take </a:t>
            </a:r>
            <a:r>
              <a:rPr lang="en-US" sz="1600" dirty="0" smtClean="0"/>
              <a:t>stock </a:t>
            </a:r>
            <a:r>
              <a:rPr lang="en-US" sz="1600" dirty="0"/>
              <a:t>of the </a:t>
            </a:r>
            <a:r>
              <a:rPr lang="en-US" sz="1600" dirty="0" smtClean="0"/>
              <a:t>overall impact </a:t>
            </a:r>
            <a:r>
              <a:rPr lang="en-US" sz="1600" dirty="0"/>
              <a:t>of </a:t>
            </a:r>
            <a:r>
              <a:rPr lang="en-US" sz="1600" dirty="0" smtClean="0"/>
              <a:t>each site’s approach to HQPD, together with the impact of curricular programs, interventions, and other district and school initiatives. (Outcome data are also used to identify continuing </a:t>
            </a:r>
            <a:r>
              <a:rPr lang="en-US" sz="1600" dirty="0"/>
              <a:t>HQPD needs </a:t>
            </a:r>
            <a:r>
              <a:rPr lang="en-US" sz="1600" dirty="0" smtClean="0"/>
              <a:t>and to </a:t>
            </a:r>
            <a:r>
              <a:rPr lang="en-US" sz="1600" dirty="0"/>
              <a:t>set HQPD </a:t>
            </a:r>
            <a:r>
              <a:rPr lang="en-US" sz="1600" dirty="0" smtClean="0"/>
              <a:t>goals.)</a:t>
            </a:r>
            <a:endParaRPr lang="en-US" sz="1600" dirty="0"/>
          </a:p>
          <a:p>
            <a:pPr>
              <a:defRPr/>
            </a:pPr>
            <a:r>
              <a:rPr lang="en-US" sz="1600" dirty="0" smtClean="0"/>
              <a:t>Easthampton High School leaders rely </a:t>
            </a:r>
            <a:r>
              <a:rPr lang="en-US" sz="1600" dirty="0"/>
              <a:t>in large part on data on student learning and engagement from their Learning </a:t>
            </a:r>
            <a:r>
              <a:rPr lang="en-US" sz="1600" dirty="0" smtClean="0"/>
              <a:t>Walkthroughs </a:t>
            </a:r>
            <a:r>
              <a:rPr lang="en-US" sz="1600" dirty="0"/>
              <a:t>to gain insight </a:t>
            </a:r>
            <a:r>
              <a:rPr lang="en-US" sz="1600" dirty="0" smtClean="0"/>
              <a:t>into the </a:t>
            </a:r>
            <a:r>
              <a:rPr lang="en-US" sz="1600" dirty="0"/>
              <a:t>success of </a:t>
            </a:r>
            <a:r>
              <a:rPr lang="en-US" sz="1600" dirty="0" smtClean="0"/>
              <a:t>HQPD efforts in yielding </a:t>
            </a:r>
            <a:r>
              <a:rPr lang="en-US" sz="1600" dirty="0"/>
              <a:t>changes in teaching practice and student learning. </a:t>
            </a:r>
          </a:p>
          <a:p>
            <a:pPr>
              <a:defRPr/>
            </a:pPr>
            <a:endParaRPr lang="en-US" dirty="0"/>
          </a:p>
        </p:txBody>
      </p:sp>
      <p:sp>
        <p:nvSpPr>
          <p:cNvPr id="18436"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itchFamily="18" charset="2"/>
              <a:buChar char=""/>
              <a:defRPr sz="2800">
                <a:solidFill>
                  <a:schemeClr val="tx1"/>
                </a:solidFill>
                <a:latin typeface="Tahoma" pitchFamily="34" charset="0"/>
                <a:cs typeface="Tahoma" pitchFamily="34" charset="0"/>
              </a:defRPr>
            </a:lvl1pPr>
            <a:lvl2pPr marL="742950" indent="-285750">
              <a:spcBef>
                <a:spcPct val="20000"/>
              </a:spcBef>
              <a:buClr>
                <a:schemeClr val="accent1"/>
              </a:buClr>
              <a:buFont typeface="Courier New" pitchFamily="49" charset="0"/>
              <a:buChar char="o"/>
              <a:defRPr sz="2400">
                <a:solidFill>
                  <a:schemeClr val="tx1"/>
                </a:solidFill>
                <a:latin typeface="Tahoma" pitchFamily="34" charset="0"/>
                <a:cs typeface="Tahoma" pitchFamily="34" charset="0"/>
              </a:defRPr>
            </a:lvl2pPr>
            <a:lvl3pPr marL="1143000" indent="-228600">
              <a:spcBef>
                <a:spcPct val="20000"/>
              </a:spcBef>
              <a:buClr>
                <a:schemeClr val="accent1"/>
              </a:buClr>
              <a:buFont typeface="Tahoma" pitchFamily="34" charset="0"/>
              <a:buChar char="̶"/>
              <a:defRPr sz="2000">
                <a:solidFill>
                  <a:schemeClr val="tx1"/>
                </a:solidFill>
                <a:latin typeface="Tahoma" pitchFamily="34" charset="0"/>
                <a:cs typeface="Tahoma" pitchFamily="34" charset="0"/>
              </a:defRPr>
            </a:lvl3pPr>
            <a:lvl4pPr marL="16002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4pPr>
            <a:lvl5pPr marL="20574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5pPr>
            <a:lvl6pPr marL="25146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6pPr>
            <a:lvl7pPr marL="29718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7pPr>
            <a:lvl8pPr marL="34290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8pPr>
            <a:lvl9pPr marL="38862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9pPr>
          </a:lstStyle>
          <a:p>
            <a:pPr>
              <a:spcBef>
                <a:spcPct val="0"/>
              </a:spcBef>
              <a:buClrTx/>
              <a:buFontTx/>
              <a:buNone/>
            </a:pPr>
            <a:r>
              <a:rPr lang="en-US" altLang="en-US" sz="1200" smtClean="0">
                <a:solidFill>
                  <a:srgbClr val="8A8BA1"/>
                </a:solidFill>
                <a:cs typeface="Arial" charset="0"/>
              </a:rPr>
              <a:t>Massachusetts Department of Elementary and Secondary Education</a:t>
            </a:r>
          </a:p>
        </p:txBody>
      </p:sp>
      <p:sp>
        <p:nvSpPr>
          <p:cNvPr id="18437"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itchFamily="18" charset="2"/>
              <a:buChar char=""/>
              <a:defRPr sz="2800">
                <a:solidFill>
                  <a:schemeClr val="tx1"/>
                </a:solidFill>
                <a:latin typeface="Tahoma" pitchFamily="34" charset="0"/>
                <a:cs typeface="Tahoma" pitchFamily="34" charset="0"/>
              </a:defRPr>
            </a:lvl1pPr>
            <a:lvl2pPr marL="742950" indent="-285750">
              <a:spcBef>
                <a:spcPct val="20000"/>
              </a:spcBef>
              <a:buClr>
                <a:schemeClr val="accent1"/>
              </a:buClr>
              <a:buFont typeface="Courier New" pitchFamily="49" charset="0"/>
              <a:buChar char="o"/>
              <a:defRPr sz="2400">
                <a:solidFill>
                  <a:schemeClr val="tx1"/>
                </a:solidFill>
                <a:latin typeface="Tahoma" pitchFamily="34" charset="0"/>
                <a:cs typeface="Tahoma" pitchFamily="34" charset="0"/>
              </a:defRPr>
            </a:lvl2pPr>
            <a:lvl3pPr marL="1143000" indent="-228600">
              <a:spcBef>
                <a:spcPct val="20000"/>
              </a:spcBef>
              <a:buClr>
                <a:schemeClr val="accent1"/>
              </a:buClr>
              <a:buFont typeface="Tahoma" pitchFamily="34" charset="0"/>
              <a:buChar char="̶"/>
              <a:defRPr sz="2000">
                <a:solidFill>
                  <a:schemeClr val="tx1"/>
                </a:solidFill>
                <a:latin typeface="Tahoma" pitchFamily="34" charset="0"/>
                <a:cs typeface="Tahoma" pitchFamily="34" charset="0"/>
              </a:defRPr>
            </a:lvl3pPr>
            <a:lvl4pPr marL="16002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4pPr>
            <a:lvl5pPr marL="20574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5pPr>
            <a:lvl6pPr marL="25146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6pPr>
            <a:lvl7pPr marL="29718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7pPr>
            <a:lvl8pPr marL="34290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8pPr>
            <a:lvl9pPr marL="38862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9pPr>
          </a:lstStyle>
          <a:p>
            <a:pPr>
              <a:spcBef>
                <a:spcPct val="0"/>
              </a:spcBef>
              <a:buClrTx/>
              <a:buFontTx/>
              <a:buNone/>
            </a:pPr>
            <a:fld id="{13B65845-82E0-4D7C-AC95-7822AA8D297E}" type="slidenum">
              <a:rPr lang="en-US" altLang="en-US" sz="2000">
                <a:solidFill>
                  <a:srgbClr val="8A8BA1"/>
                </a:solidFill>
                <a:latin typeface="Georgia" pitchFamily="18" charset="0"/>
                <a:cs typeface="Arial" charset="0"/>
              </a:rPr>
              <a:pPr>
                <a:spcBef>
                  <a:spcPct val="0"/>
                </a:spcBef>
                <a:buClrTx/>
                <a:buFontTx/>
                <a:buNone/>
              </a:pPr>
              <a:t>16</a:t>
            </a:fld>
            <a:endParaRPr lang="en-US" altLang="en-US" sz="2000">
              <a:solidFill>
                <a:srgbClr val="8A8BA1"/>
              </a:solidFill>
              <a:latin typeface="Georgia" pitchFamily="18" charset="0"/>
              <a:cs typeface="Arial"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381000" y="563563"/>
            <a:ext cx="8153400" cy="960437"/>
          </a:xfrm>
        </p:spPr>
        <p:txBody>
          <a:bodyPr/>
          <a:lstStyle/>
          <a:p>
            <a:pPr marL="465138" indent="-465138">
              <a:spcBef>
                <a:spcPts val="1200"/>
              </a:spcBef>
            </a:pPr>
            <a:r>
              <a:rPr lang="en-US" altLang="en-US" sz="3200" dirty="0" smtClean="0">
                <a:solidFill>
                  <a:schemeClr val="accent1"/>
                </a:solidFill>
              </a:rPr>
              <a:t>3.</a:t>
            </a:r>
            <a:r>
              <a:rPr lang="en-US" altLang="en-US" sz="3200" dirty="0" smtClean="0"/>
              <a:t> Reviews of student work are used to assess whether specific HQPD offerings meet goals</a:t>
            </a:r>
          </a:p>
        </p:txBody>
      </p:sp>
      <p:sp>
        <p:nvSpPr>
          <p:cNvPr id="19459" name="Content Placeholder 2"/>
          <p:cNvSpPr>
            <a:spLocks noGrp="1"/>
          </p:cNvSpPr>
          <p:nvPr>
            <p:ph idx="1"/>
          </p:nvPr>
        </p:nvSpPr>
        <p:spPr>
          <a:xfrm>
            <a:off x="609600" y="2362200"/>
            <a:ext cx="7924800" cy="3886200"/>
          </a:xfrm>
        </p:spPr>
        <p:txBody>
          <a:bodyPr/>
          <a:lstStyle/>
          <a:p>
            <a:r>
              <a:rPr lang="en-US" altLang="en-US" sz="1800" dirty="0" smtClean="0"/>
              <a:t>PD leaders in Melrose and Lexington report looking at student work together with HQPD participants to see if the HQPD offerings intended to address particular student needs are changing practice in ways that translate into demonstrated student learning. If desired improvements are not demonstrated, they revisit either the intervention or the professional learning about the intervention. </a:t>
            </a:r>
          </a:p>
          <a:p>
            <a:pPr marL="0" indent="0">
              <a:buNone/>
            </a:pPr>
            <a:r>
              <a:rPr lang="en-US" sz="1800" dirty="0" smtClean="0"/>
              <a:t> </a:t>
            </a:r>
            <a:endParaRPr lang="en-US" sz="1800" dirty="0"/>
          </a:p>
          <a:p>
            <a:endParaRPr lang="en-US" altLang="en-US" sz="1800" dirty="0" smtClean="0"/>
          </a:p>
        </p:txBody>
      </p:sp>
      <p:sp>
        <p:nvSpPr>
          <p:cNvPr id="19460"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itchFamily="18" charset="2"/>
              <a:buChar char=""/>
              <a:defRPr sz="2800">
                <a:solidFill>
                  <a:schemeClr val="tx1"/>
                </a:solidFill>
                <a:latin typeface="Tahoma" pitchFamily="34" charset="0"/>
                <a:cs typeface="Tahoma" pitchFamily="34" charset="0"/>
              </a:defRPr>
            </a:lvl1pPr>
            <a:lvl2pPr marL="742950" indent="-285750">
              <a:spcBef>
                <a:spcPct val="20000"/>
              </a:spcBef>
              <a:buClr>
                <a:schemeClr val="accent1"/>
              </a:buClr>
              <a:buFont typeface="Courier New" pitchFamily="49" charset="0"/>
              <a:buChar char="o"/>
              <a:defRPr sz="2400">
                <a:solidFill>
                  <a:schemeClr val="tx1"/>
                </a:solidFill>
                <a:latin typeface="Tahoma" pitchFamily="34" charset="0"/>
                <a:cs typeface="Tahoma" pitchFamily="34" charset="0"/>
              </a:defRPr>
            </a:lvl2pPr>
            <a:lvl3pPr marL="1143000" indent="-228600">
              <a:spcBef>
                <a:spcPct val="20000"/>
              </a:spcBef>
              <a:buClr>
                <a:schemeClr val="accent1"/>
              </a:buClr>
              <a:buFont typeface="Tahoma" pitchFamily="34" charset="0"/>
              <a:buChar char="̶"/>
              <a:defRPr sz="2000">
                <a:solidFill>
                  <a:schemeClr val="tx1"/>
                </a:solidFill>
                <a:latin typeface="Tahoma" pitchFamily="34" charset="0"/>
                <a:cs typeface="Tahoma" pitchFamily="34" charset="0"/>
              </a:defRPr>
            </a:lvl3pPr>
            <a:lvl4pPr marL="16002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4pPr>
            <a:lvl5pPr marL="20574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5pPr>
            <a:lvl6pPr marL="25146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6pPr>
            <a:lvl7pPr marL="29718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7pPr>
            <a:lvl8pPr marL="34290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8pPr>
            <a:lvl9pPr marL="38862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9pPr>
          </a:lstStyle>
          <a:p>
            <a:pPr>
              <a:spcBef>
                <a:spcPct val="0"/>
              </a:spcBef>
              <a:buClrTx/>
              <a:buFontTx/>
              <a:buNone/>
            </a:pPr>
            <a:r>
              <a:rPr lang="en-US" altLang="en-US" sz="1200" smtClean="0">
                <a:solidFill>
                  <a:srgbClr val="8A8BA1"/>
                </a:solidFill>
                <a:cs typeface="Arial" charset="0"/>
              </a:rPr>
              <a:t>Massachusetts Department of Elementary and Secondary Education</a:t>
            </a:r>
          </a:p>
        </p:txBody>
      </p:sp>
      <p:sp>
        <p:nvSpPr>
          <p:cNvPr id="19461"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itchFamily="18" charset="2"/>
              <a:buChar char=""/>
              <a:defRPr sz="2800">
                <a:solidFill>
                  <a:schemeClr val="tx1"/>
                </a:solidFill>
                <a:latin typeface="Tahoma" pitchFamily="34" charset="0"/>
                <a:cs typeface="Tahoma" pitchFamily="34" charset="0"/>
              </a:defRPr>
            </a:lvl1pPr>
            <a:lvl2pPr marL="742950" indent="-285750">
              <a:spcBef>
                <a:spcPct val="20000"/>
              </a:spcBef>
              <a:buClr>
                <a:schemeClr val="accent1"/>
              </a:buClr>
              <a:buFont typeface="Courier New" pitchFamily="49" charset="0"/>
              <a:buChar char="o"/>
              <a:defRPr sz="2400">
                <a:solidFill>
                  <a:schemeClr val="tx1"/>
                </a:solidFill>
                <a:latin typeface="Tahoma" pitchFamily="34" charset="0"/>
                <a:cs typeface="Tahoma" pitchFamily="34" charset="0"/>
              </a:defRPr>
            </a:lvl2pPr>
            <a:lvl3pPr marL="1143000" indent="-228600">
              <a:spcBef>
                <a:spcPct val="20000"/>
              </a:spcBef>
              <a:buClr>
                <a:schemeClr val="accent1"/>
              </a:buClr>
              <a:buFont typeface="Tahoma" pitchFamily="34" charset="0"/>
              <a:buChar char="̶"/>
              <a:defRPr sz="2000">
                <a:solidFill>
                  <a:schemeClr val="tx1"/>
                </a:solidFill>
                <a:latin typeface="Tahoma" pitchFamily="34" charset="0"/>
                <a:cs typeface="Tahoma" pitchFamily="34" charset="0"/>
              </a:defRPr>
            </a:lvl3pPr>
            <a:lvl4pPr marL="16002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4pPr>
            <a:lvl5pPr marL="20574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5pPr>
            <a:lvl6pPr marL="25146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6pPr>
            <a:lvl7pPr marL="29718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7pPr>
            <a:lvl8pPr marL="34290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8pPr>
            <a:lvl9pPr marL="38862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9pPr>
          </a:lstStyle>
          <a:p>
            <a:pPr>
              <a:spcBef>
                <a:spcPct val="0"/>
              </a:spcBef>
              <a:buClrTx/>
              <a:buFontTx/>
              <a:buNone/>
            </a:pPr>
            <a:fld id="{7789AA50-F762-4B54-ABF4-FD28BB416D7F}" type="slidenum">
              <a:rPr lang="en-US" altLang="en-US" sz="2000">
                <a:solidFill>
                  <a:srgbClr val="8A8BA1"/>
                </a:solidFill>
                <a:latin typeface="Georgia" pitchFamily="18" charset="0"/>
                <a:cs typeface="Arial" charset="0"/>
              </a:rPr>
              <a:pPr>
                <a:spcBef>
                  <a:spcPct val="0"/>
                </a:spcBef>
                <a:buClrTx/>
                <a:buFontTx/>
                <a:buNone/>
              </a:pPr>
              <a:t>17</a:t>
            </a:fld>
            <a:endParaRPr lang="en-US" altLang="en-US" sz="2000">
              <a:solidFill>
                <a:srgbClr val="8A8BA1"/>
              </a:solidFill>
              <a:latin typeface="Georgia" pitchFamily="18" charset="0"/>
              <a:cs typeface="Arial"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381000" y="381000"/>
            <a:ext cx="8610600" cy="1143000"/>
          </a:xfrm>
        </p:spPr>
        <p:txBody>
          <a:bodyPr/>
          <a:lstStyle/>
          <a:p>
            <a:pPr marL="465138" indent="-465138">
              <a:spcBef>
                <a:spcPts val="1200"/>
              </a:spcBef>
            </a:pPr>
            <a:r>
              <a:rPr lang="en-US" altLang="en-US" sz="3200" dirty="0" smtClean="0">
                <a:solidFill>
                  <a:schemeClr val="accent1"/>
                </a:solidFill>
              </a:rPr>
              <a:t>4. </a:t>
            </a:r>
            <a:r>
              <a:rPr lang="en-US" altLang="en-US" sz="3200" dirty="0" smtClean="0"/>
              <a:t>Course and event feedback forms are used to assess PD activities</a:t>
            </a:r>
          </a:p>
        </p:txBody>
      </p:sp>
      <p:sp>
        <p:nvSpPr>
          <p:cNvPr id="20483" name="Content Placeholder 2"/>
          <p:cNvSpPr>
            <a:spLocks noGrp="1"/>
          </p:cNvSpPr>
          <p:nvPr>
            <p:ph idx="1"/>
          </p:nvPr>
        </p:nvSpPr>
        <p:spPr>
          <a:xfrm>
            <a:off x="392113" y="1905000"/>
            <a:ext cx="8534400" cy="4449763"/>
          </a:xfrm>
        </p:spPr>
        <p:txBody>
          <a:bodyPr/>
          <a:lstStyle/>
          <a:p>
            <a:r>
              <a:rPr lang="en-US" altLang="en-US" sz="1600" dirty="0" smtClean="0"/>
              <a:t>For example, after the </a:t>
            </a:r>
            <a:r>
              <a:rPr lang="en-US" altLang="en-US" sz="1600" i="1" dirty="0" smtClean="0">
                <a:hlinkClick r:id="rId3"/>
              </a:rPr>
              <a:t>Lexington Learns Together </a:t>
            </a:r>
            <a:r>
              <a:rPr lang="en-US" altLang="en-US" sz="1600" dirty="0" smtClean="0"/>
              <a:t>event last November, Lexington Public Schools leaders administered a post-event evaluation survey to all participants and facilitators.  </a:t>
            </a:r>
          </a:p>
          <a:p>
            <a:endParaRPr lang="en-US" altLang="en-US" sz="1600" dirty="0" smtClean="0"/>
          </a:p>
          <a:p>
            <a:r>
              <a:rPr lang="en-US" altLang="en-US" sz="1600" dirty="0" smtClean="0"/>
              <a:t>Lexington leaders also</a:t>
            </a:r>
            <a:br>
              <a:rPr lang="en-US" altLang="en-US" sz="1600" dirty="0" smtClean="0"/>
            </a:br>
            <a:r>
              <a:rPr lang="en-US" altLang="en-US" sz="1600" dirty="0" smtClean="0"/>
              <a:t>provide customizable </a:t>
            </a:r>
            <a:br>
              <a:rPr lang="en-US" altLang="en-US" sz="1600" dirty="0" smtClean="0"/>
            </a:br>
            <a:r>
              <a:rPr lang="en-US" altLang="en-US" sz="1600" dirty="0" smtClean="0"/>
              <a:t>templates for course </a:t>
            </a:r>
            <a:br>
              <a:rPr lang="en-US" altLang="en-US" sz="1600" dirty="0" smtClean="0"/>
            </a:br>
            <a:r>
              <a:rPr lang="en-US" altLang="en-US" sz="1600" dirty="0" smtClean="0"/>
              <a:t>instructors to use to </a:t>
            </a:r>
            <a:br>
              <a:rPr lang="en-US" altLang="en-US" sz="1600" dirty="0" smtClean="0"/>
            </a:br>
            <a:r>
              <a:rPr lang="en-US" altLang="en-US" sz="1600" dirty="0" smtClean="0"/>
              <a:t>assess educators’ current </a:t>
            </a:r>
            <a:br>
              <a:rPr lang="en-US" altLang="en-US" sz="1600" dirty="0" smtClean="0"/>
            </a:br>
            <a:r>
              <a:rPr lang="en-US" altLang="en-US" sz="1600" dirty="0" smtClean="0"/>
              <a:t>knowledge and skill going </a:t>
            </a:r>
            <a:br>
              <a:rPr lang="en-US" altLang="en-US" sz="1600" dirty="0" smtClean="0"/>
            </a:br>
            <a:r>
              <a:rPr lang="en-US" altLang="en-US" sz="1600" dirty="0" smtClean="0"/>
              <a:t>into the course, and then </a:t>
            </a:r>
            <a:br>
              <a:rPr lang="en-US" altLang="en-US" sz="1600" dirty="0" smtClean="0"/>
            </a:br>
            <a:r>
              <a:rPr lang="en-US" altLang="en-US" sz="1600" dirty="0" smtClean="0"/>
              <a:t>reassess knowledge and </a:t>
            </a:r>
            <a:br>
              <a:rPr lang="en-US" altLang="en-US" sz="1600" dirty="0" smtClean="0"/>
            </a:br>
            <a:r>
              <a:rPr lang="en-US" altLang="en-US" sz="1600" dirty="0" smtClean="0"/>
              <a:t>skills at the end to gauge </a:t>
            </a:r>
            <a:br>
              <a:rPr lang="en-US" altLang="en-US" sz="1600" dirty="0" smtClean="0"/>
            </a:br>
            <a:r>
              <a:rPr lang="en-US" altLang="en-US" sz="1600" dirty="0" smtClean="0"/>
              <a:t>impact. </a:t>
            </a:r>
          </a:p>
          <a:p>
            <a:endParaRPr lang="en-US" altLang="en-US" sz="1800" dirty="0" smtClean="0"/>
          </a:p>
        </p:txBody>
      </p:sp>
      <p:sp>
        <p:nvSpPr>
          <p:cNvPr id="6" name="TextBox 5"/>
          <p:cNvSpPr txBox="1"/>
          <p:nvPr/>
        </p:nvSpPr>
        <p:spPr>
          <a:xfrm>
            <a:off x="3352800" y="2635250"/>
            <a:ext cx="4876800" cy="307975"/>
          </a:xfrm>
          <a:prstGeom prst="rect">
            <a:avLst/>
          </a:prstGeom>
          <a:noFill/>
        </p:spPr>
        <p:txBody>
          <a:bodyPr>
            <a:spAutoFit/>
          </a:bodyPr>
          <a:lstStyle/>
          <a:p>
            <a:pPr eaLnBrk="1" hangingPunct="1">
              <a:defRPr/>
            </a:pPr>
            <a:r>
              <a:rPr lang="en-US" sz="1400" dirty="0">
                <a:latin typeface="+mn-lt"/>
              </a:rPr>
              <a:t>An excerpt from the Lexington Learns Together survey: </a:t>
            </a:r>
          </a:p>
        </p:txBody>
      </p:sp>
      <p:pic>
        <p:nvPicPr>
          <p:cNvPr id="20486" name="Picture 3" descr="3. In terms of providing LPS educators with an innovative way to share and learn from one another, what was your overall impression of the day on a scale of 1 to 5 with 1 being least valuable and 5 being most valuable?&#10;4. What are two or three key &quot;take-aways&quot; that you have had from participation in your sessions? How might these impact your daily work with students or colleagues?&#10;5. As a result of Lexington Learns Together, what topics of interest are you inspired to learn about, and would perhaps like to see offered in future professional learning opportunities (e.g., workshops, courses, discussion groups)?"/>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52800" y="2971800"/>
            <a:ext cx="48768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4"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itchFamily="18" charset="2"/>
              <a:buChar char=""/>
              <a:defRPr sz="2800">
                <a:solidFill>
                  <a:schemeClr val="tx1"/>
                </a:solidFill>
                <a:latin typeface="Tahoma" pitchFamily="34" charset="0"/>
                <a:cs typeface="Tahoma" pitchFamily="34" charset="0"/>
              </a:defRPr>
            </a:lvl1pPr>
            <a:lvl2pPr marL="742950" indent="-285750">
              <a:spcBef>
                <a:spcPct val="20000"/>
              </a:spcBef>
              <a:buClr>
                <a:schemeClr val="accent1"/>
              </a:buClr>
              <a:buFont typeface="Courier New" pitchFamily="49" charset="0"/>
              <a:buChar char="o"/>
              <a:defRPr sz="2400">
                <a:solidFill>
                  <a:schemeClr val="tx1"/>
                </a:solidFill>
                <a:latin typeface="Tahoma" pitchFamily="34" charset="0"/>
                <a:cs typeface="Tahoma" pitchFamily="34" charset="0"/>
              </a:defRPr>
            </a:lvl2pPr>
            <a:lvl3pPr marL="1143000" indent="-228600">
              <a:spcBef>
                <a:spcPct val="20000"/>
              </a:spcBef>
              <a:buClr>
                <a:schemeClr val="accent1"/>
              </a:buClr>
              <a:buFont typeface="Tahoma" pitchFamily="34" charset="0"/>
              <a:buChar char="̶"/>
              <a:defRPr sz="2000">
                <a:solidFill>
                  <a:schemeClr val="tx1"/>
                </a:solidFill>
                <a:latin typeface="Tahoma" pitchFamily="34" charset="0"/>
                <a:cs typeface="Tahoma" pitchFamily="34" charset="0"/>
              </a:defRPr>
            </a:lvl3pPr>
            <a:lvl4pPr marL="16002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4pPr>
            <a:lvl5pPr marL="20574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5pPr>
            <a:lvl6pPr marL="25146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6pPr>
            <a:lvl7pPr marL="29718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7pPr>
            <a:lvl8pPr marL="34290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8pPr>
            <a:lvl9pPr marL="38862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9pPr>
          </a:lstStyle>
          <a:p>
            <a:pPr>
              <a:spcBef>
                <a:spcPct val="0"/>
              </a:spcBef>
              <a:buClrTx/>
              <a:buFontTx/>
              <a:buNone/>
            </a:pPr>
            <a:r>
              <a:rPr lang="en-US" altLang="en-US" sz="1200" smtClean="0">
                <a:solidFill>
                  <a:srgbClr val="8A8BA1"/>
                </a:solidFill>
                <a:cs typeface="Arial" charset="0"/>
              </a:rPr>
              <a:t>Massachusetts Department of Elementary and Secondary Education</a:t>
            </a:r>
          </a:p>
        </p:txBody>
      </p:sp>
      <p:sp>
        <p:nvSpPr>
          <p:cNvPr id="20485"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itchFamily="18" charset="2"/>
              <a:buChar char=""/>
              <a:defRPr sz="2800">
                <a:solidFill>
                  <a:schemeClr val="tx1"/>
                </a:solidFill>
                <a:latin typeface="Tahoma" pitchFamily="34" charset="0"/>
                <a:cs typeface="Tahoma" pitchFamily="34" charset="0"/>
              </a:defRPr>
            </a:lvl1pPr>
            <a:lvl2pPr marL="742950" indent="-285750">
              <a:spcBef>
                <a:spcPct val="20000"/>
              </a:spcBef>
              <a:buClr>
                <a:schemeClr val="accent1"/>
              </a:buClr>
              <a:buFont typeface="Courier New" pitchFamily="49" charset="0"/>
              <a:buChar char="o"/>
              <a:defRPr sz="2400">
                <a:solidFill>
                  <a:schemeClr val="tx1"/>
                </a:solidFill>
                <a:latin typeface="Tahoma" pitchFamily="34" charset="0"/>
                <a:cs typeface="Tahoma" pitchFamily="34" charset="0"/>
              </a:defRPr>
            </a:lvl2pPr>
            <a:lvl3pPr marL="1143000" indent="-228600">
              <a:spcBef>
                <a:spcPct val="20000"/>
              </a:spcBef>
              <a:buClr>
                <a:schemeClr val="accent1"/>
              </a:buClr>
              <a:buFont typeface="Tahoma" pitchFamily="34" charset="0"/>
              <a:buChar char="̶"/>
              <a:defRPr sz="2000">
                <a:solidFill>
                  <a:schemeClr val="tx1"/>
                </a:solidFill>
                <a:latin typeface="Tahoma" pitchFamily="34" charset="0"/>
                <a:cs typeface="Tahoma" pitchFamily="34" charset="0"/>
              </a:defRPr>
            </a:lvl3pPr>
            <a:lvl4pPr marL="16002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4pPr>
            <a:lvl5pPr marL="20574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5pPr>
            <a:lvl6pPr marL="25146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6pPr>
            <a:lvl7pPr marL="29718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7pPr>
            <a:lvl8pPr marL="34290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8pPr>
            <a:lvl9pPr marL="38862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9pPr>
          </a:lstStyle>
          <a:p>
            <a:pPr>
              <a:spcBef>
                <a:spcPct val="0"/>
              </a:spcBef>
              <a:buClrTx/>
              <a:buFontTx/>
              <a:buNone/>
            </a:pPr>
            <a:fld id="{F80BF00A-241B-41D6-869D-C978D447D547}" type="slidenum">
              <a:rPr lang="en-US" altLang="en-US" sz="2000">
                <a:solidFill>
                  <a:srgbClr val="8A8BA1"/>
                </a:solidFill>
                <a:latin typeface="Georgia" pitchFamily="18" charset="0"/>
                <a:cs typeface="Arial" charset="0"/>
              </a:rPr>
              <a:pPr>
                <a:spcBef>
                  <a:spcPct val="0"/>
                </a:spcBef>
                <a:buClrTx/>
                <a:buFontTx/>
                <a:buNone/>
              </a:pPr>
              <a:t>18</a:t>
            </a:fld>
            <a:endParaRPr lang="en-US" altLang="en-US" sz="2000">
              <a:solidFill>
                <a:srgbClr val="8A8BA1"/>
              </a:solidFill>
              <a:latin typeface="Georgia" pitchFamily="18" charset="0"/>
              <a:cs typeface="Arial"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381000" y="274638"/>
            <a:ext cx="8305800" cy="1143000"/>
          </a:xfrm>
        </p:spPr>
        <p:txBody>
          <a:bodyPr/>
          <a:lstStyle/>
          <a:p>
            <a:pPr marL="465138" indent="-465138"/>
            <a:r>
              <a:rPr lang="en-US" altLang="en-US" sz="3200" dirty="0" smtClean="0">
                <a:solidFill>
                  <a:schemeClr val="accent1"/>
                </a:solidFill>
              </a:rPr>
              <a:t>4.</a:t>
            </a:r>
            <a:r>
              <a:rPr lang="en-US" altLang="en-US" sz="3200" dirty="0" smtClean="0"/>
              <a:t> Course evaluation forms provide feedback to instructors as well</a:t>
            </a:r>
          </a:p>
        </p:txBody>
      </p:sp>
      <p:sp>
        <p:nvSpPr>
          <p:cNvPr id="21507" name="Content Placeholder 2"/>
          <p:cNvSpPr>
            <a:spLocks noGrp="1"/>
          </p:cNvSpPr>
          <p:nvPr>
            <p:ph idx="1"/>
          </p:nvPr>
        </p:nvSpPr>
        <p:spPr>
          <a:xfrm>
            <a:off x="381000" y="1752600"/>
            <a:ext cx="8305800" cy="4373563"/>
          </a:xfrm>
        </p:spPr>
        <p:txBody>
          <a:bodyPr/>
          <a:lstStyle/>
          <a:p>
            <a:r>
              <a:rPr lang="en-US" altLang="en-US" sz="1800" smtClean="0"/>
              <a:t>A Melrose Public Schools course survey provides feedback to instructors on how well participants thought the content was presented and whether objectives were met, and includes open-ended items on the strengths and weaknesses of the course. </a:t>
            </a:r>
          </a:p>
        </p:txBody>
      </p:sp>
      <p:sp>
        <p:nvSpPr>
          <p:cNvPr id="21511" name="Content Placeholder 2"/>
          <p:cNvSpPr txBox="1">
            <a:spLocks/>
          </p:cNvSpPr>
          <p:nvPr/>
        </p:nvSpPr>
        <p:spPr bwMode="auto">
          <a:xfrm>
            <a:off x="381000" y="2971800"/>
            <a:ext cx="31242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chemeClr val="accent1"/>
              </a:buClr>
              <a:buFont typeface="Wingdings 2" pitchFamily="18" charset="2"/>
              <a:buChar char=""/>
              <a:defRPr sz="2800">
                <a:solidFill>
                  <a:schemeClr val="tx1"/>
                </a:solidFill>
                <a:latin typeface="Tahoma" pitchFamily="34" charset="0"/>
                <a:cs typeface="Tahoma" pitchFamily="34" charset="0"/>
              </a:defRPr>
            </a:lvl1pPr>
            <a:lvl2pPr marL="742950" indent="-285750">
              <a:spcBef>
                <a:spcPct val="20000"/>
              </a:spcBef>
              <a:buClr>
                <a:schemeClr val="accent1"/>
              </a:buClr>
              <a:buFont typeface="Courier New" pitchFamily="49" charset="0"/>
              <a:buChar char="o"/>
              <a:defRPr sz="2400">
                <a:solidFill>
                  <a:schemeClr val="tx1"/>
                </a:solidFill>
                <a:latin typeface="Tahoma" pitchFamily="34" charset="0"/>
                <a:cs typeface="Tahoma" pitchFamily="34" charset="0"/>
              </a:defRPr>
            </a:lvl2pPr>
            <a:lvl3pPr marL="1143000" indent="-228600">
              <a:spcBef>
                <a:spcPct val="20000"/>
              </a:spcBef>
              <a:buClr>
                <a:schemeClr val="accent1"/>
              </a:buClr>
              <a:buFont typeface="Tahoma" pitchFamily="34" charset="0"/>
              <a:buChar char="̶"/>
              <a:defRPr sz="2000">
                <a:solidFill>
                  <a:schemeClr val="tx1"/>
                </a:solidFill>
                <a:latin typeface="Tahoma" pitchFamily="34" charset="0"/>
                <a:cs typeface="Tahoma" pitchFamily="34" charset="0"/>
              </a:defRPr>
            </a:lvl3pPr>
            <a:lvl4pPr marL="16002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4pPr>
            <a:lvl5pPr marL="20574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5pPr>
            <a:lvl6pPr marL="25146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6pPr>
            <a:lvl7pPr marL="29718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7pPr>
            <a:lvl8pPr marL="34290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8pPr>
            <a:lvl9pPr marL="38862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9pPr>
          </a:lstStyle>
          <a:p>
            <a:r>
              <a:rPr lang="en-US" altLang="en-US" sz="1800" dirty="0"/>
              <a:t>A tally sheet is included on Page 30 of the </a:t>
            </a:r>
            <a:r>
              <a:rPr lang="en-US" altLang="en-US" sz="1800" dirty="0">
                <a:hlinkClick r:id="rId3"/>
              </a:rPr>
              <a:t>Melrose Professional Development Handbook (</a:t>
            </a:r>
            <a:r>
              <a:rPr lang="en-US" altLang="en-US" sz="1800" dirty="0" smtClean="0">
                <a:hlinkClick r:id="rId3"/>
              </a:rPr>
              <a:t>2014–15</a:t>
            </a:r>
            <a:r>
              <a:rPr lang="en-US" altLang="en-US" sz="1800" dirty="0">
                <a:hlinkClick r:id="rId3"/>
              </a:rPr>
              <a:t>)</a:t>
            </a:r>
            <a:r>
              <a:rPr lang="en-US" altLang="en-US" sz="1800" dirty="0"/>
              <a:t>:</a:t>
            </a:r>
          </a:p>
        </p:txBody>
      </p:sp>
      <p:pic>
        <p:nvPicPr>
          <p:cNvPr id="21510" name="Picture 2" descr="Course survey.&#10;1. the objectives of the workshop were clearly stated by the presenter. (Choose one: Strongly agree, agree, disagree, strongly disagree)&#10;2. The presenter was interesting, enthusiastic and motivating. (Choose one: Strongly agree, agree, disagree, strongly disagree)&#10;3. The presenter communicated clearly and was easily understood. (Choose one: Strongly agree, agree, disagree, strongly disagree)&#10;4. Materials were appropriate and covered the topic content. (Choose one: Strongly agree, agree, disagree, strongly disagree)&#10;5. The material presented was adequate for the time allocated. (Choose one: Strongly agree, agree, disagree, strongly disagre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06788" y="2971798"/>
            <a:ext cx="4754880" cy="27797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8"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itchFamily="18" charset="2"/>
              <a:buChar char=""/>
              <a:defRPr sz="2800">
                <a:solidFill>
                  <a:schemeClr val="tx1"/>
                </a:solidFill>
                <a:latin typeface="Tahoma" pitchFamily="34" charset="0"/>
                <a:cs typeface="Tahoma" pitchFamily="34" charset="0"/>
              </a:defRPr>
            </a:lvl1pPr>
            <a:lvl2pPr marL="742950" indent="-285750">
              <a:spcBef>
                <a:spcPct val="20000"/>
              </a:spcBef>
              <a:buClr>
                <a:schemeClr val="accent1"/>
              </a:buClr>
              <a:buFont typeface="Courier New" pitchFamily="49" charset="0"/>
              <a:buChar char="o"/>
              <a:defRPr sz="2400">
                <a:solidFill>
                  <a:schemeClr val="tx1"/>
                </a:solidFill>
                <a:latin typeface="Tahoma" pitchFamily="34" charset="0"/>
                <a:cs typeface="Tahoma" pitchFamily="34" charset="0"/>
              </a:defRPr>
            </a:lvl2pPr>
            <a:lvl3pPr marL="1143000" indent="-228600">
              <a:spcBef>
                <a:spcPct val="20000"/>
              </a:spcBef>
              <a:buClr>
                <a:schemeClr val="accent1"/>
              </a:buClr>
              <a:buFont typeface="Tahoma" pitchFamily="34" charset="0"/>
              <a:buChar char="̶"/>
              <a:defRPr sz="2000">
                <a:solidFill>
                  <a:schemeClr val="tx1"/>
                </a:solidFill>
                <a:latin typeface="Tahoma" pitchFamily="34" charset="0"/>
                <a:cs typeface="Tahoma" pitchFamily="34" charset="0"/>
              </a:defRPr>
            </a:lvl3pPr>
            <a:lvl4pPr marL="16002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4pPr>
            <a:lvl5pPr marL="20574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5pPr>
            <a:lvl6pPr marL="25146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6pPr>
            <a:lvl7pPr marL="29718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7pPr>
            <a:lvl8pPr marL="34290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8pPr>
            <a:lvl9pPr marL="38862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9pPr>
          </a:lstStyle>
          <a:p>
            <a:pPr>
              <a:spcBef>
                <a:spcPct val="0"/>
              </a:spcBef>
              <a:buClrTx/>
              <a:buFontTx/>
              <a:buNone/>
            </a:pPr>
            <a:r>
              <a:rPr lang="en-US" altLang="en-US" sz="1200" smtClean="0">
                <a:solidFill>
                  <a:srgbClr val="8A8BA1"/>
                </a:solidFill>
                <a:cs typeface="Arial" charset="0"/>
              </a:rPr>
              <a:t>Massachusetts Department of Elementary and Secondary Education</a:t>
            </a:r>
          </a:p>
        </p:txBody>
      </p:sp>
      <p:sp>
        <p:nvSpPr>
          <p:cNvPr id="21509"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itchFamily="18" charset="2"/>
              <a:buChar char=""/>
              <a:defRPr sz="2800">
                <a:solidFill>
                  <a:schemeClr val="tx1"/>
                </a:solidFill>
                <a:latin typeface="Tahoma" pitchFamily="34" charset="0"/>
                <a:cs typeface="Tahoma" pitchFamily="34" charset="0"/>
              </a:defRPr>
            </a:lvl1pPr>
            <a:lvl2pPr marL="742950" indent="-285750">
              <a:spcBef>
                <a:spcPct val="20000"/>
              </a:spcBef>
              <a:buClr>
                <a:schemeClr val="accent1"/>
              </a:buClr>
              <a:buFont typeface="Courier New" pitchFamily="49" charset="0"/>
              <a:buChar char="o"/>
              <a:defRPr sz="2400">
                <a:solidFill>
                  <a:schemeClr val="tx1"/>
                </a:solidFill>
                <a:latin typeface="Tahoma" pitchFamily="34" charset="0"/>
                <a:cs typeface="Tahoma" pitchFamily="34" charset="0"/>
              </a:defRPr>
            </a:lvl2pPr>
            <a:lvl3pPr marL="1143000" indent="-228600">
              <a:spcBef>
                <a:spcPct val="20000"/>
              </a:spcBef>
              <a:buClr>
                <a:schemeClr val="accent1"/>
              </a:buClr>
              <a:buFont typeface="Tahoma" pitchFamily="34" charset="0"/>
              <a:buChar char="̶"/>
              <a:defRPr sz="2000">
                <a:solidFill>
                  <a:schemeClr val="tx1"/>
                </a:solidFill>
                <a:latin typeface="Tahoma" pitchFamily="34" charset="0"/>
                <a:cs typeface="Tahoma" pitchFamily="34" charset="0"/>
              </a:defRPr>
            </a:lvl3pPr>
            <a:lvl4pPr marL="16002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4pPr>
            <a:lvl5pPr marL="20574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5pPr>
            <a:lvl6pPr marL="25146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6pPr>
            <a:lvl7pPr marL="29718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7pPr>
            <a:lvl8pPr marL="34290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8pPr>
            <a:lvl9pPr marL="38862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9pPr>
          </a:lstStyle>
          <a:p>
            <a:pPr>
              <a:spcBef>
                <a:spcPct val="0"/>
              </a:spcBef>
              <a:buClrTx/>
              <a:buFontTx/>
              <a:buNone/>
            </a:pPr>
            <a:fld id="{BCE4D860-D5F0-43F1-9616-6778754DE04A}" type="slidenum">
              <a:rPr lang="en-US" altLang="en-US" sz="2000">
                <a:solidFill>
                  <a:srgbClr val="8A8BA1"/>
                </a:solidFill>
                <a:latin typeface="Georgia" pitchFamily="18" charset="0"/>
                <a:cs typeface="Arial" charset="0"/>
              </a:rPr>
              <a:pPr>
                <a:spcBef>
                  <a:spcPct val="0"/>
                </a:spcBef>
                <a:buClrTx/>
                <a:buFontTx/>
                <a:buNone/>
              </a:pPr>
              <a:t>19</a:t>
            </a:fld>
            <a:endParaRPr lang="en-US" altLang="en-US" sz="2000">
              <a:solidFill>
                <a:srgbClr val="8A8BA1"/>
              </a:solidFill>
              <a:latin typeface="Georgia" pitchFamily="18" charset="0"/>
              <a:cs typeface="Arial"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eaLnBrk="1" hangingPunct="1"/>
            <a:r>
              <a:rPr lang="en-US" altLang="en-US" sz="4000" dirty="0" smtClean="0"/>
              <a:t>Background </a:t>
            </a:r>
          </a:p>
        </p:txBody>
      </p:sp>
      <p:sp>
        <p:nvSpPr>
          <p:cNvPr id="7171" name="Content Placeholder 2"/>
          <p:cNvSpPr>
            <a:spLocks noGrp="1"/>
          </p:cNvSpPr>
          <p:nvPr>
            <p:ph idx="1"/>
          </p:nvPr>
        </p:nvSpPr>
        <p:spPr/>
        <p:txBody>
          <a:bodyPr/>
          <a:lstStyle/>
          <a:p>
            <a:pPr>
              <a:spcBef>
                <a:spcPts val="1200"/>
              </a:spcBef>
            </a:pPr>
            <a:r>
              <a:rPr lang="en-US" altLang="en-US" sz="2000" dirty="0" smtClean="0"/>
              <a:t>The purpose of this set of three presentations to is to convey key findings from a study conducted by the American Institutes for Research and the Concord Evaluation Group on behalf of the Massachusetts Department of Elementary and Secondary Education. </a:t>
            </a:r>
          </a:p>
          <a:p>
            <a:pPr>
              <a:spcBef>
                <a:spcPts val="1200"/>
              </a:spcBef>
            </a:pPr>
            <a:r>
              <a:rPr lang="en-US" altLang="en-US" sz="2000" dirty="0" smtClean="0"/>
              <a:t>These presentations are one component of a larger project to help Massachusetts educators envision what it takes to ensure that all educators have access to </a:t>
            </a:r>
            <a:r>
              <a:rPr lang="en-US" altLang="en-US" sz="2000" b="1" dirty="0" smtClean="0"/>
              <a:t>high quality professional development (HQPD)</a:t>
            </a:r>
            <a:r>
              <a:rPr lang="en-US" altLang="en-US" sz="2000" dirty="0" smtClean="0"/>
              <a:t>.</a:t>
            </a:r>
            <a:r>
              <a:rPr lang="en-US" altLang="en-US" sz="2000" b="1" dirty="0" smtClean="0"/>
              <a:t> </a:t>
            </a:r>
          </a:p>
          <a:p>
            <a:pPr>
              <a:spcBef>
                <a:spcPts val="1200"/>
              </a:spcBef>
            </a:pPr>
            <a:r>
              <a:rPr lang="en-US" altLang="en-US" sz="2000" dirty="0" smtClean="0"/>
              <a:t>The focus of this presentation is on how educators in four nominated sites in Massachusetts use data to plan HQPD. </a:t>
            </a:r>
          </a:p>
        </p:txBody>
      </p:sp>
      <p:sp>
        <p:nvSpPr>
          <p:cNvPr id="7172"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anose="05020102010507070707" pitchFamily="18" charset="2"/>
              <a:buChar char=""/>
              <a:defRPr sz="2800">
                <a:solidFill>
                  <a:schemeClr val="tx1"/>
                </a:solidFill>
                <a:latin typeface="Tahoma" panose="020B0604030504040204" pitchFamily="34" charset="0"/>
                <a:cs typeface="Tahoma" panose="020B0604030504040204" pitchFamily="34" charset="0"/>
              </a:defRPr>
            </a:lvl1pPr>
            <a:lvl2pPr marL="742950" indent="-285750">
              <a:spcBef>
                <a:spcPct val="20000"/>
              </a:spcBef>
              <a:buClr>
                <a:schemeClr val="accent1"/>
              </a:buClr>
              <a:buFont typeface="Courier New" panose="02070309020205020404" pitchFamily="49" charset="0"/>
              <a:buChar char="o"/>
              <a:defRPr sz="2400">
                <a:solidFill>
                  <a:schemeClr val="tx1"/>
                </a:solidFill>
                <a:latin typeface="Tahoma" panose="020B0604030504040204" pitchFamily="34" charset="0"/>
                <a:cs typeface="Tahoma" panose="020B0604030504040204" pitchFamily="34" charset="0"/>
              </a:defRPr>
            </a:lvl2pPr>
            <a:lvl3pPr marL="1143000" indent="-228600">
              <a:spcBef>
                <a:spcPct val="20000"/>
              </a:spcBef>
              <a:buClr>
                <a:schemeClr val="accent1"/>
              </a:buClr>
              <a:buFont typeface="Tahoma" panose="020B0604030504040204" pitchFamily="34" charset="0"/>
              <a:buChar char="̶"/>
              <a:defRPr sz="2000">
                <a:solidFill>
                  <a:schemeClr val="tx1"/>
                </a:solidFill>
                <a:latin typeface="Tahoma" panose="020B0604030504040204" pitchFamily="34" charset="0"/>
                <a:cs typeface="Tahoma" panose="020B0604030504040204" pitchFamily="34" charset="0"/>
              </a:defRPr>
            </a:lvl3pPr>
            <a:lvl4pPr marL="1600200" indent="-228600">
              <a:spcBef>
                <a:spcPct val="20000"/>
              </a:spcBef>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4pPr>
            <a:lvl5pPr marL="2057400" indent="-228600">
              <a:spcBef>
                <a:spcPct val="20000"/>
              </a:spcBef>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20000"/>
              </a:spcBef>
              <a:spcAft>
                <a:spcPct val="0"/>
              </a:spcAft>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20000"/>
              </a:spcBef>
              <a:spcAft>
                <a:spcPct val="0"/>
              </a:spcAft>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20000"/>
              </a:spcBef>
              <a:spcAft>
                <a:spcPct val="0"/>
              </a:spcAft>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20000"/>
              </a:spcBef>
              <a:spcAft>
                <a:spcPct val="0"/>
              </a:spcAft>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9pPr>
          </a:lstStyle>
          <a:p>
            <a:pPr>
              <a:spcBef>
                <a:spcPct val="0"/>
              </a:spcBef>
              <a:buClrTx/>
              <a:buFontTx/>
              <a:buNone/>
            </a:pPr>
            <a:r>
              <a:rPr lang="en-US" altLang="en-US" sz="1200" smtClean="0">
                <a:solidFill>
                  <a:srgbClr val="8A8BA1"/>
                </a:solidFill>
                <a:cs typeface="Arial" panose="020B0604020202020204" pitchFamily="34" charset="0"/>
              </a:rPr>
              <a:t>Massachusetts Department of Elementary and Secondary Education</a:t>
            </a:r>
          </a:p>
        </p:txBody>
      </p:sp>
      <p:sp>
        <p:nvSpPr>
          <p:cNvPr id="7173"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anose="05020102010507070707" pitchFamily="18" charset="2"/>
              <a:buChar char=""/>
              <a:defRPr sz="2800">
                <a:solidFill>
                  <a:schemeClr val="tx1"/>
                </a:solidFill>
                <a:latin typeface="Tahoma" panose="020B0604030504040204" pitchFamily="34" charset="0"/>
                <a:cs typeface="Tahoma" panose="020B0604030504040204" pitchFamily="34" charset="0"/>
              </a:defRPr>
            </a:lvl1pPr>
            <a:lvl2pPr marL="742950" indent="-285750">
              <a:spcBef>
                <a:spcPct val="20000"/>
              </a:spcBef>
              <a:buClr>
                <a:schemeClr val="accent1"/>
              </a:buClr>
              <a:buFont typeface="Courier New" panose="02070309020205020404" pitchFamily="49" charset="0"/>
              <a:buChar char="o"/>
              <a:defRPr sz="2400">
                <a:solidFill>
                  <a:schemeClr val="tx1"/>
                </a:solidFill>
                <a:latin typeface="Tahoma" panose="020B0604030504040204" pitchFamily="34" charset="0"/>
                <a:cs typeface="Tahoma" panose="020B0604030504040204" pitchFamily="34" charset="0"/>
              </a:defRPr>
            </a:lvl2pPr>
            <a:lvl3pPr marL="1143000" indent="-228600">
              <a:spcBef>
                <a:spcPct val="20000"/>
              </a:spcBef>
              <a:buClr>
                <a:schemeClr val="accent1"/>
              </a:buClr>
              <a:buFont typeface="Tahoma" panose="020B0604030504040204" pitchFamily="34" charset="0"/>
              <a:buChar char="̶"/>
              <a:defRPr sz="2000">
                <a:solidFill>
                  <a:schemeClr val="tx1"/>
                </a:solidFill>
                <a:latin typeface="Tahoma" panose="020B0604030504040204" pitchFamily="34" charset="0"/>
                <a:cs typeface="Tahoma" panose="020B0604030504040204" pitchFamily="34" charset="0"/>
              </a:defRPr>
            </a:lvl3pPr>
            <a:lvl4pPr marL="1600200" indent="-228600">
              <a:spcBef>
                <a:spcPct val="20000"/>
              </a:spcBef>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4pPr>
            <a:lvl5pPr marL="2057400" indent="-228600">
              <a:spcBef>
                <a:spcPct val="20000"/>
              </a:spcBef>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20000"/>
              </a:spcBef>
              <a:spcAft>
                <a:spcPct val="0"/>
              </a:spcAft>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20000"/>
              </a:spcBef>
              <a:spcAft>
                <a:spcPct val="0"/>
              </a:spcAft>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20000"/>
              </a:spcBef>
              <a:spcAft>
                <a:spcPct val="0"/>
              </a:spcAft>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20000"/>
              </a:spcBef>
              <a:spcAft>
                <a:spcPct val="0"/>
              </a:spcAft>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9pPr>
          </a:lstStyle>
          <a:p>
            <a:pPr>
              <a:spcBef>
                <a:spcPct val="0"/>
              </a:spcBef>
              <a:buClrTx/>
              <a:buFontTx/>
              <a:buNone/>
            </a:pPr>
            <a:fld id="{8902B218-6FBE-419C-9868-847003F8C080}" type="slidenum">
              <a:rPr lang="en-US" altLang="en-US" sz="2000">
                <a:solidFill>
                  <a:srgbClr val="8A8BA1"/>
                </a:solidFill>
                <a:latin typeface="Georgia" panose="02040502050405020303" pitchFamily="18" charset="0"/>
                <a:cs typeface="Arial" panose="020B0604020202020204" pitchFamily="34" charset="0"/>
              </a:rPr>
              <a:pPr>
                <a:spcBef>
                  <a:spcPct val="0"/>
                </a:spcBef>
                <a:buClrTx/>
                <a:buFontTx/>
                <a:buNone/>
              </a:pPr>
              <a:t>2</a:t>
            </a:fld>
            <a:endParaRPr lang="en-US" altLang="en-US" sz="2000">
              <a:solidFill>
                <a:srgbClr val="8A8BA1"/>
              </a:solidFill>
              <a:latin typeface="Georgia" panose="02040502050405020303" pitchFamily="18" charset="0"/>
              <a:cs typeface="Arial" panose="020B0604020202020204" pitchFamily="34" charset="0"/>
            </a:endParaRPr>
          </a:p>
        </p:txBody>
      </p:sp>
    </p:spTree>
    <p:extLst>
      <p:ext uri="{BB962C8B-B14F-4D97-AF65-F5344CB8AC3E}">
        <p14:creationId xmlns:p14="http://schemas.microsoft.com/office/powerpoint/2010/main" val="9769401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457200" y="533400"/>
            <a:ext cx="8077200" cy="1143000"/>
          </a:xfrm>
        </p:spPr>
        <p:txBody>
          <a:bodyPr/>
          <a:lstStyle/>
          <a:p>
            <a:pPr marL="465138" indent="-465138"/>
            <a:r>
              <a:rPr lang="en-US" altLang="en-US" sz="3200" dirty="0" smtClean="0">
                <a:solidFill>
                  <a:schemeClr val="accent1"/>
                </a:solidFill>
              </a:rPr>
              <a:t>4.</a:t>
            </a:r>
            <a:r>
              <a:rPr lang="en-US" altLang="en-US" sz="3200" dirty="0" smtClean="0"/>
              <a:t> Course feedback survey data inform continuous improvement decisions</a:t>
            </a:r>
          </a:p>
        </p:txBody>
      </p:sp>
      <p:sp>
        <p:nvSpPr>
          <p:cNvPr id="22531" name="Content Placeholder 2"/>
          <p:cNvSpPr>
            <a:spLocks noGrp="1"/>
          </p:cNvSpPr>
          <p:nvPr>
            <p:ph idx="1"/>
          </p:nvPr>
        </p:nvSpPr>
        <p:spPr>
          <a:xfrm>
            <a:off x="609600" y="2286000"/>
            <a:ext cx="7924800" cy="3840163"/>
          </a:xfrm>
        </p:spPr>
        <p:txBody>
          <a:bodyPr/>
          <a:lstStyle/>
          <a:p>
            <a:pPr>
              <a:spcAft>
                <a:spcPts val="1200"/>
              </a:spcAft>
            </a:pPr>
            <a:r>
              <a:rPr lang="en-US" altLang="en-US" sz="2400" dirty="0" smtClean="0"/>
              <a:t>For example, the positive results from the Lexington Learns Together feedback survey informed district leaders’ decision to repeat the unique format again. </a:t>
            </a:r>
          </a:p>
          <a:p>
            <a:pPr lvl="1">
              <a:spcAft>
                <a:spcPts val="1200"/>
              </a:spcAft>
            </a:pPr>
            <a:r>
              <a:rPr lang="en-US" altLang="en-US" sz="2000" dirty="0" smtClean="0"/>
              <a:t>Lexington leaders are also adding sessions based on the suggestions educators provided in the survey on the educators’ desired content.</a:t>
            </a:r>
          </a:p>
          <a:p>
            <a:endParaRPr lang="en-US" altLang="en-US" dirty="0" smtClean="0"/>
          </a:p>
        </p:txBody>
      </p:sp>
      <p:sp>
        <p:nvSpPr>
          <p:cNvPr id="22532"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itchFamily="18" charset="2"/>
              <a:buChar char=""/>
              <a:defRPr sz="2800">
                <a:solidFill>
                  <a:schemeClr val="tx1"/>
                </a:solidFill>
                <a:latin typeface="Tahoma" pitchFamily="34" charset="0"/>
                <a:cs typeface="Tahoma" pitchFamily="34" charset="0"/>
              </a:defRPr>
            </a:lvl1pPr>
            <a:lvl2pPr marL="742950" indent="-285750">
              <a:spcBef>
                <a:spcPct val="20000"/>
              </a:spcBef>
              <a:buClr>
                <a:schemeClr val="accent1"/>
              </a:buClr>
              <a:buFont typeface="Courier New" pitchFamily="49" charset="0"/>
              <a:buChar char="o"/>
              <a:defRPr sz="2400">
                <a:solidFill>
                  <a:schemeClr val="tx1"/>
                </a:solidFill>
                <a:latin typeface="Tahoma" pitchFamily="34" charset="0"/>
                <a:cs typeface="Tahoma" pitchFamily="34" charset="0"/>
              </a:defRPr>
            </a:lvl2pPr>
            <a:lvl3pPr marL="1143000" indent="-228600">
              <a:spcBef>
                <a:spcPct val="20000"/>
              </a:spcBef>
              <a:buClr>
                <a:schemeClr val="accent1"/>
              </a:buClr>
              <a:buFont typeface="Tahoma" pitchFamily="34" charset="0"/>
              <a:buChar char="̶"/>
              <a:defRPr sz="2000">
                <a:solidFill>
                  <a:schemeClr val="tx1"/>
                </a:solidFill>
                <a:latin typeface="Tahoma" pitchFamily="34" charset="0"/>
                <a:cs typeface="Tahoma" pitchFamily="34" charset="0"/>
              </a:defRPr>
            </a:lvl3pPr>
            <a:lvl4pPr marL="16002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4pPr>
            <a:lvl5pPr marL="20574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5pPr>
            <a:lvl6pPr marL="25146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6pPr>
            <a:lvl7pPr marL="29718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7pPr>
            <a:lvl8pPr marL="34290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8pPr>
            <a:lvl9pPr marL="38862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9pPr>
          </a:lstStyle>
          <a:p>
            <a:pPr>
              <a:spcBef>
                <a:spcPct val="0"/>
              </a:spcBef>
              <a:buClrTx/>
              <a:buFontTx/>
              <a:buNone/>
            </a:pPr>
            <a:r>
              <a:rPr lang="en-US" altLang="en-US" sz="1200" smtClean="0">
                <a:solidFill>
                  <a:srgbClr val="8A8BA1"/>
                </a:solidFill>
                <a:cs typeface="Arial" charset="0"/>
              </a:rPr>
              <a:t>Massachusetts Department of Elementary and Secondary Education</a:t>
            </a:r>
          </a:p>
        </p:txBody>
      </p:sp>
      <p:sp>
        <p:nvSpPr>
          <p:cNvPr id="22533"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itchFamily="18" charset="2"/>
              <a:buChar char=""/>
              <a:defRPr sz="2800">
                <a:solidFill>
                  <a:schemeClr val="tx1"/>
                </a:solidFill>
                <a:latin typeface="Tahoma" pitchFamily="34" charset="0"/>
                <a:cs typeface="Tahoma" pitchFamily="34" charset="0"/>
              </a:defRPr>
            </a:lvl1pPr>
            <a:lvl2pPr marL="742950" indent="-285750">
              <a:spcBef>
                <a:spcPct val="20000"/>
              </a:spcBef>
              <a:buClr>
                <a:schemeClr val="accent1"/>
              </a:buClr>
              <a:buFont typeface="Courier New" pitchFamily="49" charset="0"/>
              <a:buChar char="o"/>
              <a:defRPr sz="2400">
                <a:solidFill>
                  <a:schemeClr val="tx1"/>
                </a:solidFill>
                <a:latin typeface="Tahoma" pitchFamily="34" charset="0"/>
                <a:cs typeface="Tahoma" pitchFamily="34" charset="0"/>
              </a:defRPr>
            </a:lvl2pPr>
            <a:lvl3pPr marL="1143000" indent="-228600">
              <a:spcBef>
                <a:spcPct val="20000"/>
              </a:spcBef>
              <a:buClr>
                <a:schemeClr val="accent1"/>
              </a:buClr>
              <a:buFont typeface="Tahoma" pitchFamily="34" charset="0"/>
              <a:buChar char="̶"/>
              <a:defRPr sz="2000">
                <a:solidFill>
                  <a:schemeClr val="tx1"/>
                </a:solidFill>
                <a:latin typeface="Tahoma" pitchFamily="34" charset="0"/>
                <a:cs typeface="Tahoma" pitchFamily="34" charset="0"/>
              </a:defRPr>
            </a:lvl3pPr>
            <a:lvl4pPr marL="16002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4pPr>
            <a:lvl5pPr marL="20574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5pPr>
            <a:lvl6pPr marL="25146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6pPr>
            <a:lvl7pPr marL="29718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7pPr>
            <a:lvl8pPr marL="34290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8pPr>
            <a:lvl9pPr marL="38862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9pPr>
          </a:lstStyle>
          <a:p>
            <a:pPr>
              <a:spcBef>
                <a:spcPct val="0"/>
              </a:spcBef>
              <a:buClrTx/>
              <a:buFontTx/>
              <a:buNone/>
            </a:pPr>
            <a:fld id="{E19FF9E6-8BD8-41D3-91E9-01EB87407E89}" type="slidenum">
              <a:rPr lang="en-US" altLang="en-US" sz="2000">
                <a:solidFill>
                  <a:srgbClr val="8A8BA1"/>
                </a:solidFill>
                <a:latin typeface="Georgia" pitchFamily="18" charset="0"/>
                <a:cs typeface="Arial" charset="0"/>
              </a:rPr>
              <a:pPr>
                <a:spcBef>
                  <a:spcPct val="0"/>
                </a:spcBef>
                <a:buClrTx/>
                <a:buFontTx/>
                <a:buNone/>
              </a:pPr>
              <a:t>20</a:t>
            </a:fld>
            <a:endParaRPr lang="en-US" altLang="en-US" sz="2000">
              <a:solidFill>
                <a:srgbClr val="8A8BA1"/>
              </a:solidFill>
              <a:latin typeface="Georgia" pitchFamily="18" charset="0"/>
              <a:cs typeface="Arial"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457200" y="381000"/>
            <a:ext cx="8534400" cy="1143000"/>
          </a:xfrm>
        </p:spPr>
        <p:txBody>
          <a:bodyPr/>
          <a:lstStyle/>
          <a:p>
            <a:pPr marL="465138" indent="-465138">
              <a:spcBef>
                <a:spcPts val="1200"/>
              </a:spcBef>
            </a:pPr>
            <a:r>
              <a:rPr lang="en-US" altLang="en-US" sz="3200" dirty="0" smtClean="0">
                <a:solidFill>
                  <a:schemeClr val="accent1"/>
                </a:solidFill>
              </a:rPr>
              <a:t>5.</a:t>
            </a:r>
            <a:r>
              <a:rPr lang="en-US" altLang="en-US" sz="3200" dirty="0" smtClean="0"/>
              <a:t> Direct educator feedback to (and from) PD Committee members are used regularly in assessing HQPD</a:t>
            </a:r>
          </a:p>
        </p:txBody>
      </p:sp>
      <p:sp>
        <p:nvSpPr>
          <p:cNvPr id="23555" name="Content Placeholder 2"/>
          <p:cNvSpPr>
            <a:spLocks noGrp="1"/>
          </p:cNvSpPr>
          <p:nvPr>
            <p:ph idx="1"/>
          </p:nvPr>
        </p:nvSpPr>
        <p:spPr>
          <a:xfrm>
            <a:off x="609600" y="2057400"/>
            <a:ext cx="7924800" cy="4068763"/>
          </a:xfrm>
        </p:spPr>
        <p:txBody>
          <a:bodyPr/>
          <a:lstStyle/>
          <a:p>
            <a:r>
              <a:rPr lang="en-US" altLang="en-US" sz="2200" dirty="0" smtClean="0"/>
              <a:t>Members of the PD Committees in several sites are participants themselves in the HQPD, so they report back informally on the quality of particular offerings, either verbally or in the form of written letters and email. These reflection discussions based on anecdotal data inform decisions about: </a:t>
            </a:r>
          </a:p>
          <a:p>
            <a:pPr lvl="1"/>
            <a:r>
              <a:rPr lang="en-US" altLang="en-US" sz="1800" dirty="0" smtClean="0"/>
              <a:t>Using the same instructor again </a:t>
            </a:r>
          </a:p>
          <a:p>
            <a:pPr lvl="1"/>
            <a:r>
              <a:rPr lang="en-US" altLang="en-US" sz="1800" dirty="0" smtClean="0"/>
              <a:t>Providing the offering again </a:t>
            </a:r>
          </a:p>
          <a:p>
            <a:pPr lvl="1"/>
            <a:r>
              <a:rPr lang="en-US" altLang="en-US" sz="1800" dirty="0" smtClean="0"/>
              <a:t>Changing the format </a:t>
            </a:r>
          </a:p>
          <a:p>
            <a:pPr>
              <a:spcBef>
                <a:spcPts val="1800"/>
              </a:spcBef>
            </a:pPr>
            <a:r>
              <a:rPr lang="en-US" altLang="en-US" sz="2200" dirty="0" smtClean="0"/>
              <a:t>They also may discuss what feedback to provide the instructor for the next time. </a:t>
            </a:r>
          </a:p>
          <a:p>
            <a:pPr lvl="1"/>
            <a:endParaRPr lang="en-US" altLang="en-US" sz="1400" dirty="0" smtClean="0"/>
          </a:p>
        </p:txBody>
      </p:sp>
      <p:sp>
        <p:nvSpPr>
          <p:cNvPr id="23556"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itchFamily="18" charset="2"/>
              <a:buChar char=""/>
              <a:defRPr sz="2800">
                <a:solidFill>
                  <a:schemeClr val="tx1"/>
                </a:solidFill>
                <a:latin typeface="Tahoma" pitchFamily="34" charset="0"/>
                <a:cs typeface="Tahoma" pitchFamily="34" charset="0"/>
              </a:defRPr>
            </a:lvl1pPr>
            <a:lvl2pPr marL="742950" indent="-285750">
              <a:spcBef>
                <a:spcPct val="20000"/>
              </a:spcBef>
              <a:buClr>
                <a:schemeClr val="accent1"/>
              </a:buClr>
              <a:buFont typeface="Courier New" pitchFamily="49" charset="0"/>
              <a:buChar char="o"/>
              <a:defRPr sz="2400">
                <a:solidFill>
                  <a:schemeClr val="tx1"/>
                </a:solidFill>
                <a:latin typeface="Tahoma" pitchFamily="34" charset="0"/>
                <a:cs typeface="Tahoma" pitchFamily="34" charset="0"/>
              </a:defRPr>
            </a:lvl2pPr>
            <a:lvl3pPr marL="1143000" indent="-228600">
              <a:spcBef>
                <a:spcPct val="20000"/>
              </a:spcBef>
              <a:buClr>
                <a:schemeClr val="accent1"/>
              </a:buClr>
              <a:buFont typeface="Tahoma" pitchFamily="34" charset="0"/>
              <a:buChar char="̶"/>
              <a:defRPr sz="2000">
                <a:solidFill>
                  <a:schemeClr val="tx1"/>
                </a:solidFill>
                <a:latin typeface="Tahoma" pitchFamily="34" charset="0"/>
                <a:cs typeface="Tahoma" pitchFamily="34" charset="0"/>
              </a:defRPr>
            </a:lvl3pPr>
            <a:lvl4pPr marL="16002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4pPr>
            <a:lvl5pPr marL="20574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5pPr>
            <a:lvl6pPr marL="25146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6pPr>
            <a:lvl7pPr marL="29718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7pPr>
            <a:lvl8pPr marL="34290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8pPr>
            <a:lvl9pPr marL="38862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9pPr>
          </a:lstStyle>
          <a:p>
            <a:pPr>
              <a:spcBef>
                <a:spcPct val="0"/>
              </a:spcBef>
              <a:buClrTx/>
              <a:buFontTx/>
              <a:buNone/>
            </a:pPr>
            <a:r>
              <a:rPr lang="en-US" altLang="en-US" sz="1200" smtClean="0">
                <a:solidFill>
                  <a:srgbClr val="8A8BA1"/>
                </a:solidFill>
                <a:cs typeface="Arial" charset="0"/>
              </a:rPr>
              <a:t>Massachusetts Department of Elementary and Secondary Education</a:t>
            </a:r>
          </a:p>
        </p:txBody>
      </p:sp>
      <p:sp>
        <p:nvSpPr>
          <p:cNvPr id="23557"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itchFamily="18" charset="2"/>
              <a:buChar char=""/>
              <a:defRPr sz="2800">
                <a:solidFill>
                  <a:schemeClr val="tx1"/>
                </a:solidFill>
                <a:latin typeface="Tahoma" pitchFamily="34" charset="0"/>
                <a:cs typeface="Tahoma" pitchFamily="34" charset="0"/>
              </a:defRPr>
            </a:lvl1pPr>
            <a:lvl2pPr marL="742950" indent="-285750">
              <a:spcBef>
                <a:spcPct val="20000"/>
              </a:spcBef>
              <a:buClr>
                <a:schemeClr val="accent1"/>
              </a:buClr>
              <a:buFont typeface="Courier New" pitchFamily="49" charset="0"/>
              <a:buChar char="o"/>
              <a:defRPr sz="2400">
                <a:solidFill>
                  <a:schemeClr val="tx1"/>
                </a:solidFill>
                <a:latin typeface="Tahoma" pitchFamily="34" charset="0"/>
                <a:cs typeface="Tahoma" pitchFamily="34" charset="0"/>
              </a:defRPr>
            </a:lvl2pPr>
            <a:lvl3pPr marL="1143000" indent="-228600">
              <a:spcBef>
                <a:spcPct val="20000"/>
              </a:spcBef>
              <a:buClr>
                <a:schemeClr val="accent1"/>
              </a:buClr>
              <a:buFont typeface="Tahoma" pitchFamily="34" charset="0"/>
              <a:buChar char="̶"/>
              <a:defRPr sz="2000">
                <a:solidFill>
                  <a:schemeClr val="tx1"/>
                </a:solidFill>
                <a:latin typeface="Tahoma" pitchFamily="34" charset="0"/>
                <a:cs typeface="Tahoma" pitchFamily="34" charset="0"/>
              </a:defRPr>
            </a:lvl3pPr>
            <a:lvl4pPr marL="16002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4pPr>
            <a:lvl5pPr marL="20574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5pPr>
            <a:lvl6pPr marL="25146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6pPr>
            <a:lvl7pPr marL="29718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7pPr>
            <a:lvl8pPr marL="34290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8pPr>
            <a:lvl9pPr marL="38862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9pPr>
          </a:lstStyle>
          <a:p>
            <a:pPr>
              <a:spcBef>
                <a:spcPct val="0"/>
              </a:spcBef>
              <a:buClrTx/>
              <a:buFontTx/>
              <a:buNone/>
            </a:pPr>
            <a:fld id="{2B7732EE-3C0F-49DE-9541-597CBC54577A}" type="slidenum">
              <a:rPr lang="en-US" altLang="en-US" sz="2000">
                <a:solidFill>
                  <a:srgbClr val="8A8BA1"/>
                </a:solidFill>
                <a:latin typeface="Georgia" pitchFamily="18" charset="0"/>
                <a:cs typeface="Arial" charset="0"/>
              </a:rPr>
              <a:pPr>
                <a:spcBef>
                  <a:spcPct val="0"/>
                </a:spcBef>
                <a:buClrTx/>
                <a:buFontTx/>
                <a:buNone/>
              </a:pPr>
              <a:t>21</a:t>
            </a:fld>
            <a:endParaRPr lang="en-US" altLang="en-US" sz="2000">
              <a:solidFill>
                <a:srgbClr val="8A8BA1"/>
              </a:solidFill>
              <a:latin typeface="Georgia" pitchFamily="18" charset="0"/>
              <a:cs typeface="Arial"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457200" y="457200"/>
            <a:ext cx="8077200" cy="1143000"/>
          </a:xfrm>
        </p:spPr>
        <p:txBody>
          <a:bodyPr/>
          <a:lstStyle/>
          <a:p>
            <a:pPr marL="465138" indent="-465138"/>
            <a:r>
              <a:rPr lang="en-US" altLang="en-US" sz="3200" dirty="0" smtClean="0">
                <a:solidFill>
                  <a:schemeClr val="accent1"/>
                </a:solidFill>
              </a:rPr>
              <a:t>6.</a:t>
            </a:r>
            <a:r>
              <a:rPr lang="en-US" altLang="en-US" sz="3200" dirty="0" smtClean="0"/>
              <a:t> Sites plan to use performance data from educator evaluations to assess HQPD impact</a:t>
            </a:r>
          </a:p>
        </p:txBody>
      </p:sp>
      <p:sp>
        <p:nvSpPr>
          <p:cNvPr id="3" name="Content Placeholder 2"/>
          <p:cNvSpPr>
            <a:spLocks noGrp="1"/>
          </p:cNvSpPr>
          <p:nvPr>
            <p:ph idx="1"/>
          </p:nvPr>
        </p:nvSpPr>
        <p:spPr>
          <a:xfrm>
            <a:off x="609600" y="1828800"/>
            <a:ext cx="7924800" cy="4297363"/>
          </a:xfrm>
        </p:spPr>
        <p:txBody>
          <a:bodyPr/>
          <a:lstStyle/>
          <a:p>
            <a:pPr marL="0" indent="0">
              <a:buFont typeface="Wingdings 2" pitchFamily="18" charset="2"/>
              <a:buNone/>
              <a:defRPr/>
            </a:pPr>
            <a:r>
              <a:rPr lang="en-US" sz="2400" dirty="0"/>
              <a:t> </a:t>
            </a:r>
          </a:p>
          <a:p>
            <a:pPr>
              <a:spcAft>
                <a:spcPts val="1200"/>
              </a:spcAft>
              <a:defRPr/>
            </a:pPr>
            <a:r>
              <a:rPr lang="en-US" sz="2000" dirty="0" smtClean="0"/>
              <a:t>Performance ratings from educator evaluation </a:t>
            </a:r>
            <a:r>
              <a:rPr lang="en-US" sz="2000" dirty="0"/>
              <a:t>are not yet used to evaluate the impact of HQPD on teaching practice in any of the </a:t>
            </a:r>
            <a:r>
              <a:rPr lang="en-US" sz="2000" dirty="0" smtClean="0"/>
              <a:t>sites, </a:t>
            </a:r>
            <a:r>
              <a:rPr lang="en-US" sz="2000" dirty="0"/>
              <a:t>but there are plans </a:t>
            </a:r>
            <a:r>
              <a:rPr lang="en-US" sz="2000" dirty="0" smtClean="0"/>
              <a:t>to do so.</a:t>
            </a:r>
          </a:p>
          <a:p>
            <a:pPr>
              <a:defRPr/>
            </a:pPr>
            <a:r>
              <a:rPr lang="en-US" sz="2000" dirty="0" smtClean="0"/>
              <a:t>The Melrose </a:t>
            </a:r>
            <a:r>
              <a:rPr lang="en-US" sz="2000" dirty="0"/>
              <a:t>Public Schools District Leadership Team plans to </a:t>
            </a:r>
            <a:r>
              <a:rPr lang="en-US" sz="2000" dirty="0" smtClean="0"/>
              <a:t>compare this year’s performance rating data against last year’s to better understand the overall performance </a:t>
            </a:r>
            <a:r>
              <a:rPr lang="en-US" sz="2000" dirty="0"/>
              <a:t>of its </a:t>
            </a:r>
            <a:r>
              <a:rPr lang="en-US" sz="2000" dirty="0" smtClean="0"/>
              <a:t>professional </a:t>
            </a:r>
            <a:r>
              <a:rPr lang="en-US" sz="2000" dirty="0"/>
              <a:t>development efforts and support planning for upcoming programming</a:t>
            </a:r>
            <a:r>
              <a:rPr lang="en-US" sz="2000" dirty="0" smtClean="0"/>
              <a:t>.</a:t>
            </a:r>
          </a:p>
          <a:p>
            <a:pPr>
              <a:defRPr/>
            </a:pPr>
            <a:endParaRPr lang="en-US" sz="2000" dirty="0" smtClean="0"/>
          </a:p>
          <a:p>
            <a:pPr>
              <a:defRPr/>
            </a:pPr>
            <a:endParaRPr lang="en-US" sz="2000" dirty="0"/>
          </a:p>
          <a:p>
            <a:pPr>
              <a:defRPr/>
            </a:pPr>
            <a:endParaRPr lang="en-US" dirty="0"/>
          </a:p>
        </p:txBody>
      </p:sp>
      <p:sp>
        <p:nvSpPr>
          <p:cNvPr id="24580"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itchFamily="18" charset="2"/>
              <a:buChar char=""/>
              <a:defRPr sz="2800">
                <a:solidFill>
                  <a:schemeClr val="tx1"/>
                </a:solidFill>
                <a:latin typeface="Tahoma" pitchFamily="34" charset="0"/>
                <a:cs typeface="Tahoma" pitchFamily="34" charset="0"/>
              </a:defRPr>
            </a:lvl1pPr>
            <a:lvl2pPr marL="742950" indent="-285750">
              <a:spcBef>
                <a:spcPct val="20000"/>
              </a:spcBef>
              <a:buClr>
                <a:schemeClr val="accent1"/>
              </a:buClr>
              <a:buFont typeface="Courier New" pitchFamily="49" charset="0"/>
              <a:buChar char="o"/>
              <a:defRPr sz="2400">
                <a:solidFill>
                  <a:schemeClr val="tx1"/>
                </a:solidFill>
                <a:latin typeface="Tahoma" pitchFamily="34" charset="0"/>
                <a:cs typeface="Tahoma" pitchFamily="34" charset="0"/>
              </a:defRPr>
            </a:lvl2pPr>
            <a:lvl3pPr marL="1143000" indent="-228600">
              <a:spcBef>
                <a:spcPct val="20000"/>
              </a:spcBef>
              <a:buClr>
                <a:schemeClr val="accent1"/>
              </a:buClr>
              <a:buFont typeface="Tahoma" pitchFamily="34" charset="0"/>
              <a:buChar char="̶"/>
              <a:defRPr sz="2000">
                <a:solidFill>
                  <a:schemeClr val="tx1"/>
                </a:solidFill>
                <a:latin typeface="Tahoma" pitchFamily="34" charset="0"/>
                <a:cs typeface="Tahoma" pitchFamily="34" charset="0"/>
              </a:defRPr>
            </a:lvl3pPr>
            <a:lvl4pPr marL="16002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4pPr>
            <a:lvl5pPr marL="20574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5pPr>
            <a:lvl6pPr marL="25146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6pPr>
            <a:lvl7pPr marL="29718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7pPr>
            <a:lvl8pPr marL="34290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8pPr>
            <a:lvl9pPr marL="38862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9pPr>
          </a:lstStyle>
          <a:p>
            <a:pPr>
              <a:spcBef>
                <a:spcPct val="0"/>
              </a:spcBef>
              <a:buClrTx/>
              <a:buFontTx/>
              <a:buNone/>
            </a:pPr>
            <a:r>
              <a:rPr lang="en-US" altLang="en-US" sz="1200" smtClean="0">
                <a:solidFill>
                  <a:srgbClr val="8A8BA1"/>
                </a:solidFill>
                <a:cs typeface="Arial" charset="0"/>
              </a:rPr>
              <a:t>Massachusetts Department of Elementary and Secondary Education</a:t>
            </a:r>
          </a:p>
        </p:txBody>
      </p:sp>
      <p:sp>
        <p:nvSpPr>
          <p:cNvPr id="24581"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itchFamily="18" charset="2"/>
              <a:buChar char=""/>
              <a:defRPr sz="2800">
                <a:solidFill>
                  <a:schemeClr val="tx1"/>
                </a:solidFill>
                <a:latin typeface="Tahoma" pitchFamily="34" charset="0"/>
                <a:cs typeface="Tahoma" pitchFamily="34" charset="0"/>
              </a:defRPr>
            </a:lvl1pPr>
            <a:lvl2pPr marL="742950" indent="-285750">
              <a:spcBef>
                <a:spcPct val="20000"/>
              </a:spcBef>
              <a:buClr>
                <a:schemeClr val="accent1"/>
              </a:buClr>
              <a:buFont typeface="Courier New" pitchFamily="49" charset="0"/>
              <a:buChar char="o"/>
              <a:defRPr sz="2400">
                <a:solidFill>
                  <a:schemeClr val="tx1"/>
                </a:solidFill>
                <a:latin typeface="Tahoma" pitchFamily="34" charset="0"/>
                <a:cs typeface="Tahoma" pitchFamily="34" charset="0"/>
              </a:defRPr>
            </a:lvl2pPr>
            <a:lvl3pPr marL="1143000" indent="-228600">
              <a:spcBef>
                <a:spcPct val="20000"/>
              </a:spcBef>
              <a:buClr>
                <a:schemeClr val="accent1"/>
              </a:buClr>
              <a:buFont typeface="Tahoma" pitchFamily="34" charset="0"/>
              <a:buChar char="̶"/>
              <a:defRPr sz="2000">
                <a:solidFill>
                  <a:schemeClr val="tx1"/>
                </a:solidFill>
                <a:latin typeface="Tahoma" pitchFamily="34" charset="0"/>
                <a:cs typeface="Tahoma" pitchFamily="34" charset="0"/>
              </a:defRPr>
            </a:lvl3pPr>
            <a:lvl4pPr marL="16002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4pPr>
            <a:lvl5pPr marL="20574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5pPr>
            <a:lvl6pPr marL="25146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6pPr>
            <a:lvl7pPr marL="29718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7pPr>
            <a:lvl8pPr marL="34290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8pPr>
            <a:lvl9pPr marL="38862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9pPr>
          </a:lstStyle>
          <a:p>
            <a:pPr>
              <a:spcBef>
                <a:spcPct val="0"/>
              </a:spcBef>
              <a:buClrTx/>
              <a:buFontTx/>
              <a:buNone/>
            </a:pPr>
            <a:fld id="{E3ACA152-53F4-4A0A-98B2-8E33A9D9A753}" type="slidenum">
              <a:rPr lang="en-US" altLang="en-US" sz="2000">
                <a:solidFill>
                  <a:srgbClr val="8A8BA1"/>
                </a:solidFill>
                <a:latin typeface="Georgia" pitchFamily="18" charset="0"/>
                <a:cs typeface="Arial" charset="0"/>
              </a:rPr>
              <a:pPr>
                <a:spcBef>
                  <a:spcPct val="0"/>
                </a:spcBef>
                <a:buClrTx/>
                <a:buFontTx/>
                <a:buNone/>
              </a:pPr>
              <a:t>22</a:t>
            </a:fld>
            <a:endParaRPr lang="en-US" altLang="en-US" sz="2000">
              <a:solidFill>
                <a:srgbClr val="8A8BA1"/>
              </a:solidFill>
              <a:latin typeface="Georgia" pitchFamily="18" charset="0"/>
              <a:cs typeface="Arial"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381000" y="685800"/>
            <a:ext cx="8153400" cy="731838"/>
          </a:xfrm>
        </p:spPr>
        <p:txBody>
          <a:bodyPr/>
          <a:lstStyle/>
          <a:p>
            <a:pPr marL="398463" indent="-398463">
              <a:spcBef>
                <a:spcPts val="1200"/>
              </a:spcBef>
              <a:tabLst>
                <a:tab pos="465138" algn="l"/>
              </a:tabLst>
            </a:pPr>
            <a:r>
              <a:rPr lang="en-US" altLang="en-US" sz="3200" dirty="0" smtClean="0">
                <a:solidFill>
                  <a:schemeClr val="accent1"/>
                </a:solidFill>
              </a:rPr>
              <a:t>7.</a:t>
            </a:r>
            <a:r>
              <a:rPr lang="en-US" altLang="en-US" sz="3200" dirty="0" smtClean="0"/>
              <a:t> One site is working with a graduate student on a program evaluation for the site’s teacher-driven courses</a:t>
            </a:r>
          </a:p>
        </p:txBody>
      </p:sp>
      <p:sp>
        <p:nvSpPr>
          <p:cNvPr id="25603" name="Content Placeholder 2"/>
          <p:cNvSpPr>
            <a:spLocks noGrp="1"/>
          </p:cNvSpPr>
          <p:nvPr>
            <p:ph idx="1"/>
          </p:nvPr>
        </p:nvSpPr>
        <p:spPr>
          <a:xfrm>
            <a:off x="609600" y="2209800"/>
            <a:ext cx="7924800" cy="3916363"/>
          </a:xfrm>
        </p:spPr>
        <p:txBody>
          <a:bodyPr/>
          <a:lstStyle/>
          <a:p>
            <a:r>
              <a:rPr lang="en-US" altLang="en-US" sz="2000" dirty="0" smtClean="0"/>
              <a:t>Cambridge Public Schools is working with a graduate student from a local university to design a program evaluation for its in-house, educator-choice courses. </a:t>
            </a:r>
          </a:p>
          <a:p>
            <a:r>
              <a:rPr lang="en-US" altLang="en-US" sz="2000" dirty="0" smtClean="0"/>
              <a:t>This is designed to get feedback from all stakeholders on what worked, what needs to be adjusted, and what is missing. </a:t>
            </a:r>
          </a:p>
          <a:p>
            <a:r>
              <a:rPr lang="en-US" altLang="en-US" sz="2000" dirty="0" smtClean="0"/>
              <a:t>This feedback effort explores overarching questions such as these:</a:t>
            </a:r>
          </a:p>
          <a:p>
            <a:pPr lvl="1"/>
            <a:r>
              <a:rPr lang="en-US" altLang="en-US" sz="1800" dirty="0" smtClean="0"/>
              <a:t>How does the current set of choice courses align with a school’s and district’s improvement plans and initiatives?</a:t>
            </a:r>
          </a:p>
          <a:p>
            <a:pPr lvl="1"/>
            <a:r>
              <a:rPr lang="en-US" altLang="en-US" sz="1800" dirty="0" smtClean="0"/>
              <a:t>Are there too many options?</a:t>
            </a:r>
          </a:p>
          <a:p>
            <a:pPr lvl="1"/>
            <a:r>
              <a:rPr lang="en-US" altLang="en-US" sz="1800" dirty="0" smtClean="0"/>
              <a:t>How can the Professional Development Committee further support school-based professional learning?</a:t>
            </a:r>
          </a:p>
        </p:txBody>
      </p:sp>
      <p:sp>
        <p:nvSpPr>
          <p:cNvPr id="25604"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itchFamily="18" charset="2"/>
              <a:buChar char=""/>
              <a:defRPr sz="2800">
                <a:solidFill>
                  <a:schemeClr val="tx1"/>
                </a:solidFill>
                <a:latin typeface="Tahoma" pitchFamily="34" charset="0"/>
                <a:cs typeface="Tahoma" pitchFamily="34" charset="0"/>
              </a:defRPr>
            </a:lvl1pPr>
            <a:lvl2pPr marL="742950" indent="-285750">
              <a:spcBef>
                <a:spcPct val="20000"/>
              </a:spcBef>
              <a:buClr>
                <a:schemeClr val="accent1"/>
              </a:buClr>
              <a:buFont typeface="Courier New" pitchFamily="49" charset="0"/>
              <a:buChar char="o"/>
              <a:defRPr sz="2400">
                <a:solidFill>
                  <a:schemeClr val="tx1"/>
                </a:solidFill>
                <a:latin typeface="Tahoma" pitchFamily="34" charset="0"/>
                <a:cs typeface="Tahoma" pitchFamily="34" charset="0"/>
              </a:defRPr>
            </a:lvl2pPr>
            <a:lvl3pPr marL="1143000" indent="-228600">
              <a:spcBef>
                <a:spcPct val="20000"/>
              </a:spcBef>
              <a:buClr>
                <a:schemeClr val="accent1"/>
              </a:buClr>
              <a:buFont typeface="Tahoma" pitchFamily="34" charset="0"/>
              <a:buChar char="̶"/>
              <a:defRPr sz="2000">
                <a:solidFill>
                  <a:schemeClr val="tx1"/>
                </a:solidFill>
                <a:latin typeface="Tahoma" pitchFamily="34" charset="0"/>
                <a:cs typeface="Tahoma" pitchFamily="34" charset="0"/>
              </a:defRPr>
            </a:lvl3pPr>
            <a:lvl4pPr marL="16002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4pPr>
            <a:lvl5pPr marL="20574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5pPr>
            <a:lvl6pPr marL="25146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6pPr>
            <a:lvl7pPr marL="29718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7pPr>
            <a:lvl8pPr marL="34290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8pPr>
            <a:lvl9pPr marL="38862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9pPr>
          </a:lstStyle>
          <a:p>
            <a:pPr>
              <a:spcBef>
                <a:spcPct val="0"/>
              </a:spcBef>
              <a:buClrTx/>
              <a:buFontTx/>
              <a:buNone/>
            </a:pPr>
            <a:r>
              <a:rPr lang="en-US" altLang="en-US" sz="1200" smtClean="0">
                <a:solidFill>
                  <a:srgbClr val="8A8BA1"/>
                </a:solidFill>
                <a:cs typeface="Arial" charset="0"/>
              </a:rPr>
              <a:t>Massachusetts Department of Elementary and Secondary Education</a:t>
            </a:r>
          </a:p>
        </p:txBody>
      </p:sp>
      <p:sp>
        <p:nvSpPr>
          <p:cNvPr id="25605"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itchFamily="18" charset="2"/>
              <a:buChar char=""/>
              <a:defRPr sz="2800">
                <a:solidFill>
                  <a:schemeClr val="tx1"/>
                </a:solidFill>
                <a:latin typeface="Tahoma" pitchFamily="34" charset="0"/>
                <a:cs typeface="Tahoma" pitchFamily="34" charset="0"/>
              </a:defRPr>
            </a:lvl1pPr>
            <a:lvl2pPr marL="742950" indent="-285750">
              <a:spcBef>
                <a:spcPct val="20000"/>
              </a:spcBef>
              <a:buClr>
                <a:schemeClr val="accent1"/>
              </a:buClr>
              <a:buFont typeface="Courier New" pitchFamily="49" charset="0"/>
              <a:buChar char="o"/>
              <a:defRPr sz="2400">
                <a:solidFill>
                  <a:schemeClr val="tx1"/>
                </a:solidFill>
                <a:latin typeface="Tahoma" pitchFamily="34" charset="0"/>
                <a:cs typeface="Tahoma" pitchFamily="34" charset="0"/>
              </a:defRPr>
            </a:lvl2pPr>
            <a:lvl3pPr marL="1143000" indent="-228600">
              <a:spcBef>
                <a:spcPct val="20000"/>
              </a:spcBef>
              <a:buClr>
                <a:schemeClr val="accent1"/>
              </a:buClr>
              <a:buFont typeface="Tahoma" pitchFamily="34" charset="0"/>
              <a:buChar char="̶"/>
              <a:defRPr sz="2000">
                <a:solidFill>
                  <a:schemeClr val="tx1"/>
                </a:solidFill>
                <a:latin typeface="Tahoma" pitchFamily="34" charset="0"/>
                <a:cs typeface="Tahoma" pitchFamily="34" charset="0"/>
              </a:defRPr>
            </a:lvl3pPr>
            <a:lvl4pPr marL="16002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4pPr>
            <a:lvl5pPr marL="20574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5pPr>
            <a:lvl6pPr marL="25146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6pPr>
            <a:lvl7pPr marL="29718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7pPr>
            <a:lvl8pPr marL="34290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8pPr>
            <a:lvl9pPr marL="38862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9pPr>
          </a:lstStyle>
          <a:p>
            <a:pPr>
              <a:spcBef>
                <a:spcPct val="0"/>
              </a:spcBef>
              <a:buClrTx/>
              <a:buFontTx/>
              <a:buNone/>
            </a:pPr>
            <a:fld id="{9A3ADF55-CAC0-4F56-BBD5-FE5470D5A50D}" type="slidenum">
              <a:rPr lang="en-US" altLang="en-US" sz="2000">
                <a:solidFill>
                  <a:srgbClr val="8A8BA1"/>
                </a:solidFill>
                <a:latin typeface="Georgia" pitchFamily="18" charset="0"/>
                <a:cs typeface="Arial" charset="0"/>
              </a:rPr>
              <a:pPr>
                <a:spcBef>
                  <a:spcPct val="0"/>
                </a:spcBef>
                <a:buClrTx/>
                <a:buFontTx/>
                <a:buNone/>
              </a:pPr>
              <a:t>23</a:t>
            </a:fld>
            <a:endParaRPr lang="en-US" altLang="en-US" sz="2000">
              <a:solidFill>
                <a:srgbClr val="8A8BA1"/>
              </a:solidFill>
              <a:latin typeface="Georgia" pitchFamily="18" charset="0"/>
              <a:cs typeface="Arial"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609600" y="685800"/>
            <a:ext cx="8382000" cy="731838"/>
          </a:xfrm>
        </p:spPr>
        <p:txBody>
          <a:bodyPr/>
          <a:lstStyle/>
          <a:p>
            <a:r>
              <a:rPr lang="en-US" altLang="en-US" sz="4000" dirty="0" smtClean="0"/>
              <a:t>Future Directions: Using the HQPD Standards to Assess and Reflect on HQPD Quality and Impact</a:t>
            </a:r>
          </a:p>
        </p:txBody>
      </p:sp>
      <p:sp>
        <p:nvSpPr>
          <p:cNvPr id="3" name="Content Placeholder 2"/>
          <p:cNvSpPr>
            <a:spLocks noGrp="1"/>
          </p:cNvSpPr>
          <p:nvPr>
            <p:ph idx="1"/>
          </p:nvPr>
        </p:nvSpPr>
        <p:spPr>
          <a:xfrm>
            <a:off x="609600" y="2362200"/>
            <a:ext cx="7924800" cy="3763963"/>
          </a:xfrm>
        </p:spPr>
        <p:txBody>
          <a:bodyPr/>
          <a:lstStyle/>
          <a:p>
            <a:pPr>
              <a:spcAft>
                <a:spcPts val="1200"/>
              </a:spcAft>
              <a:defRPr/>
            </a:pPr>
            <a:r>
              <a:rPr lang="en-US" sz="2400" dirty="0" smtClean="0"/>
              <a:t>Although site leaders and PD Committee members at each site had read and discussed the HQPD standards and believed that much of their PD met the standards, each planned to use the standards more systematically to assess PD in the future.</a:t>
            </a:r>
          </a:p>
          <a:p>
            <a:pPr>
              <a:spcAft>
                <a:spcPts val="1200"/>
              </a:spcAft>
              <a:defRPr/>
            </a:pPr>
            <a:r>
              <a:rPr lang="en-US" sz="2400" dirty="0" smtClean="0"/>
              <a:t>For the first time in 2015, for example, Melrose Public Schools asked teachers to rate the quality of their PD against each standard (see next slide for a screenshot of the survey they are using). </a:t>
            </a:r>
          </a:p>
          <a:p>
            <a:pPr marL="0" indent="0">
              <a:buFont typeface="Wingdings 2" pitchFamily="18" charset="2"/>
              <a:buNone/>
              <a:defRPr/>
            </a:pPr>
            <a:r>
              <a:rPr lang="en-US" sz="2400" dirty="0" smtClean="0"/>
              <a:t> </a:t>
            </a:r>
          </a:p>
          <a:p>
            <a:pPr>
              <a:defRPr/>
            </a:pPr>
            <a:endParaRPr lang="en-US" dirty="0"/>
          </a:p>
        </p:txBody>
      </p:sp>
      <p:sp>
        <p:nvSpPr>
          <p:cNvPr id="26628"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itchFamily="18" charset="2"/>
              <a:buChar char=""/>
              <a:defRPr sz="2800">
                <a:solidFill>
                  <a:schemeClr val="tx1"/>
                </a:solidFill>
                <a:latin typeface="Tahoma" pitchFamily="34" charset="0"/>
                <a:cs typeface="Tahoma" pitchFamily="34" charset="0"/>
              </a:defRPr>
            </a:lvl1pPr>
            <a:lvl2pPr marL="742950" indent="-285750">
              <a:spcBef>
                <a:spcPct val="20000"/>
              </a:spcBef>
              <a:buClr>
                <a:schemeClr val="accent1"/>
              </a:buClr>
              <a:buFont typeface="Courier New" pitchFamily="49" charset="0"/>
              <a:buChar char="o"/>
              <a:defRPr sz="2400">
                <a:solidFill>
                  <a:schemeClr val="tx1"/>
                </a:solidFill>
                <a:latin typeface="Tahoma" pitchFamily="34" charset="0"/>
                <a:cs typeface="Tahoma" pitchFamily="34" charset="0"/>
              </a:defRPr>
            </a:lvl2pPr>
            <a:lvl3pPr marL="1143000" indent="-228600">
              <a:spcBef>
                <a:spcPct val="20000"/>
              </a:spcBef>
              <a:buClr>
                <a:schemeClr val="accent1"/>
              </a:buClr>
              <a:buFont typeface="Tahoma" pitchFamily="34" charset="0"/>
              <a:buChar char="̶"/>
              <a:defRPr sz="2000">
                <a:solidFill>
                  <a:schemeClr val="tx1"/>
                </a:solidFill>
                <a:latin typeface="Tahoma" pitchFamily="34" charset="0"/>
                <a:cs typeface="Tahoma" pitchFamily="34" charset="0"/>
              </a:defRPr>
            </a:lvl3pPr>
            <a:lvl4pPr marL="16002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4pPr>
            <a:lvl5pPr marL="20574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5pPr>
            <a:lvl6pPr marL="25146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6pPr>
            <a:lvl7pPr marL="29718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7pPr>
            <a:lvl8pPr marL="34290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8pPr>
            <a:lvl9pPr marL="38862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9pPr>
          </a:lstStyle>
          <a:p>
            <a:pPr>
              <a:spcBef>
                <a:spcPct val="0"/>
              </a:spcBef>
              <a:buClrTx/>
              <a:buFontTx/>
              <a:buNone/>
            </a:pPr>
            <a:r>
              <a:rPr lang="en-US" altLang="en-US" sz="1200" smtClean="0">
                <a:solidFill>
                  <a:srgbClr val="8A8BA1"/>
                </a:solidFill>
                <a:cs typeface="Arial" charset="0"/>
              </a:rPr>
              <a:t>Massachusetts Department of Elementary and Secondary Education</a:t>
            </a:r>
          </a:p>
        </p:txBody>
      </p:sp>
      <p:sp>
        <p:nvSpPr>
          <p:cNvPr id="26629"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itchFamily="18" charset="2"/>
              <a:buChar char=""/>
              <a:defRPr sz="2800">
                <a:solidFill>
                  <a:schemeClr val="tx1"/>
                </a:solidFill>
                <a:latin typeface="Tahoma" pitchFamily="34" charset="0"/>
                <a:cs typeface="Tahoma" pitchFamily="34" charset="0"/>
              </a:defRPr>
            </a:lvl1pPr>
            <a:lvl2pPr marL="742950" indent="-285750">
              <a:spcBef>
                <a:spcPct val="20000"/>
              </a:spcBef>
              <a:buClr>
                <a:schemeClr val="accent1"/>
              </a:buClr>
              <a:buFont typeface="Courier New" pitchFamily="49" charset="0"/>
              <a:buChar char="o"/>
              <a:defRPr sz="2400">
                <a:solidFill>
                  <a:schemeClr val="tx1"/>
                </a:solidFill>
                <a:latin typeface="Tahoma" pitchFamily="34" charset="0"/>
                <a:cs typeface="Tahoma" pitchFamily="34" charset="0"/>
              </a:defRPr>
            </a:lvl2pPr>
            <a:lvl3pPr marL="1143000" indent="-228600">
              <a:spcBef>
                <a:spcPct val="20000"/>
              </a:spcBef>
              <a:buClr>
                <a:schemeClr val="accent1"/>
              </a:buClr>
              <a:buFont typeface="Tahoma" pitchFamily="34" charset="0"/>
              <a:buChar char="̶"/>
              <a:defRPr sz="2000">
                <a:solidFill>
                  <a:schemeClr val="tx1"/>
                </a:solidFill>
                <a:latin typeface="Tahoma" pitchFamily="34" charset="0"/>
                <a:cs typeface="Tahoma" pitchFamily="34" charset="0"/>
              </a:defRPr>
            </a:lvl3pPr>
            <a:lvl4pPr marL="16002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4pPr>
            <a:lvl5pPr marL="20574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5pPr>
            <a:lvl6pPr marL="25146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6pPr>
            <a:lvl7pPr marL="29718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7pPr>
            <a:lvl8pPr marL="34290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8pPr>
            <a:lvl9pPr marL="38862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9pPr>
          </a:lstStyle>
          <a:p>
            <a:pPr>
              <a:spcBef>
                <a:spcPct val="0"/>
              </a:spcBef>
              <a:buClrTx/>
              <a:buFontTx/>
              <a:buNone/>
            </a:pPr>
            <a:fld id="{1603E065-75D4-487A-8CB3-549D0F4C038C}" type="slidenum">
              <a:rPr lang="en-US" altLang="en-US" sz="2000">
                <a:solidFill>
                  <a:srgbClr val="8A8BA1"/>
                </a:solidFill>
                <a:latin typeface="Georgia" pitchFamily="18" charset="0"/>
                <a:cs typeface="Arial" charset="0"/>
              </a:rPr>
              <a:pPr>
                <a:spcBef>
                  <a:spcPct val="0"/>
                </a:spcBef>
                <a:buClrTx/>
                <a:buFontTx/>
                <a:buNone/>
              </a:pPr>
              <a:t>24</a:t>
            </a:fld>
            <a:endParaRPr lang="en-US" altLang="en-US" sz="2000">
              <a:solidFill>
                <a:srgbClr val="8A8BA1"/>
              </a:solidFill>
              <a:latin typeface="Georgia" pitchFamily="18" charset="0"/>
              <a:cs typeface="Arial"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altLang="en-US" sz="4000" dirty="0" smtClean="0"/>
              <a:t>Future Directions: Using the HPQD Standards</a:t>
            </a:r>
          </a:p>
        </p:txBody>
      </p:sp>
      <p:sp>
        <p:nvSpPr>
          <p:cNvPr id="2" name="Content Placeholder 1"/>
          <p:cNvSpPr>
            <a:spLocks noGrp="1"/>
          </p:cNvSpPr>
          <p:nvPr>
            <p:ph sz="half" idx="1"/>
          </p:nvPr>
        </p:nvSpPr>
        <p:spPr>
          <a:xfrm>
            <a:off x="609600" y="1524000"/>
            <a:ext cx="2895600" cy="4602163"/>
          </a:xfrm>
        </p:spPr>
        <p:txBody>
          <a:bodyPr>
            <a:normAutofit fontScale="77500" lnSpcReduction="20000"/>
          </a:bodyPr>
          <a:lstStyle/>
          <a:p>
            <a:r>
              <a:rPr lang="en-US" altLang="en-US" dirty="0"/>
              <a:t>The Melrose Public Schools teacher survey is administered by the PD Committee to gather data on educator perceptions of district-sponsored PD. It asks teachers to rate PD on the extent to which it meets each HQPD standard. </a:t>
            </a:r>
          </a:p>
          <a:p>
            <a:endParaRPr lang="en-US" dirty="0"/>
          </a:p>
        </p:txBody>
      </p:sp>
      <p:pic>
        <p:nvPicPr>
          <p:cNvPr id="27655" name="Picture 7" descr="Sample questions from the MPS teacher survey."/>
          <p:cNvPicPr>
            <a:picLocks noGrp="1" noChangeAspect="1" noChangeArrowheads="1"/>
          </p:cNvPicPr>
          <p:nvPr>
            <p:ph sz="half" idx="2"/>
          </p:nvPr>
        </p:nvPicPr>
        <p:blipFill>
          <a:blip r:embed="rId2" cstate="print">
            <a:extLst>
              <a:ext uri="{28A0092B-C50C-407E-A947-70E740481C1C}">
                <a14:useLocalDpi xmlns:a14="http://schemas.microsoft.com/office/drawing/2010/main" val="0"/>
              </a:ext>
            </a:extLst>
          </a:blip>
          <a:srcRect/>
          <a:stretch>
            <a:fillRect/>
          </a:stretch>
        </p:blipFill>
        <p:spPr bwMode="auto">
          <a:xfrm>
            <a:off x="3406725" y="1600200"/>
            <a:ext cx="5167385" cy="3733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7653"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itchFamily="18" charset="2"/>
              <a:buChar char=""/>
              <a:defRPr sz="2800">
                <a:solidFill>
                  <a:schemeClr val="tx1"/>
                </a:solidFill>
                <a:latin typeface="Tahoma" pitchFamily="34" charset="0"/>
                <a:cs typeface="Tahoma" pitchFamily="34" charset="0"/>
              </a:defRPr>
            </a:lvl1pPr>
            <a:lvl2pPr marL="742950" indent="-285750">
              <a:spcBef>
                <a:spcPct val="20000"/>
              </a:spcBef>
              <a:buClr>
                <a:schemeClr val="accent1"/>
              </a:buClr>
              <a:buFont typeface="Courier New" pitchFamily="49" charset="0"/>
              <a:buChar char="o"/>
              <a:defRPr sz="2400">
                <a:solidFill>
                  <a:schemeClr val="tx1"/>
                </a:solidFill>
                <a:latin typeface="Tahoma" pitchFamily="34" charset="0"/>
                <a:cs typeface="Tahoma" pitchFamily="34" charset="0"/>
              </a:defRPr>
            </a:lvl2pPr>
            <a:lvl3pPr marL="1143000" indent="-228600">
              <a:spcBef>
                <a:spcPct val="20000"/>
              </a:spcBef>
              <a:buClr>
                <a:schemeClr val="accent1"/>
              </a:buClr>
              <a:buFont typeface="Tahoma" pitchFamily="34" charset="0"/>
              <a:buChar char="̶"/>
              <a:defRPr sz="2000">
                <a:solidFill>
                  <a:schemeClr val="tx1"/>
                </a:solidFill>
                <a:latin typeface="Tahoma" pitchFamily="34" charset="0"/>
                <a:cs typeface="Tahoma" pitchFamily="34" charset="0"/>
              </a:defRPr>
            </a:lvl3pPr>
            <a:lvl4pPr marL="16002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4pPr>
            <a:lvl5pPr marL="20574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5pPr>
            <a:lvl6pPr marL="25146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6pPr>
            <a:lvl7pPr marL="29718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7pPr>
            <a:lvl8pPr marL="34290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8pPr>
            <a:lvl9pPr marL="38862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9pPr>
          </a:lstStyle>
          <a:p>
            <a:pPr>
              <a:spcBef>
                <a:spcPct val="0"/>
              </a:spcBef>
              <a:buClrTx/>
              <a:buFontTx/>
              <a:buNone/>
            </a:pPr>
            <a:r>
              <a:rPr lang="en-US" altLang="en-US" sz="1200" smtClean="0">
                <a:solidFill>
                  <a:srgbClr val="8A8BA1"/>
                </a:solidFill>
                <a:cs typeface="Arial" charset="0"/>
              </a:rPr>
              <a:t>Massachusetts Department of Elementary and Secondary Education</a:t>
            </a:r>
          </a:p>
        </p:txBody>
      </p:sp>
      <p:sp>
        <p:nvSpPr>
          <p:cNvPr id="27654"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itchFamily="18" charset="2"/>
              <a:buChar char=""/>
              <a:defRPr sz="2800">
                <a:solidFill>
                  <a:schemeClr val="tx1"/>
                </a:solidFill>
                <a:latin typeface="Tahoma" pitchFamily="34" charset="0"/>
                <a:cs typeface="Tahoma" pitchFamily="34" charset="0"/>
              </a:defRPr>
            </a:lvl1pPr>
            <a:lvl2pPr marL="742950" indent="-285750">
              <a:spcBef>
                <a:spcPct val="20000"/>
              </a:spcBef>
              <a:buClr>
                <a:schemeClr val="accent1"/>
              </a:buClr>
              <a:buFont typeface="Courier New" pitchFamily="49" charset="0"/>
              <a:buChar char="o"/>
              <a:defRPr sz="2400">
                <a:solidFill>
                  <a:schemeClr val="tx1"/>
                </a:solidFill>
                <a:latin typeface="Tahoma" pitchFamily="34" charset="0"/>
                <a:cs typeface="Tahoma" pitchFamily="34" charset="0"/>
              </a:defRPr>
            </a:lvl2pPr>
            <a:lvl3pPr marL="1143000" indent="-228600">
              <a:spcBef>
                <a:spcPct val="20000"/>
              </a:spcBef>
              <a:buClr>
                <a:schemeClr val="accent1"/>
              </a:buClr>
              <a:buFont typeface="Tahoma" pitchFamily="34" charset="0"/>
              <a:buChar char="̶"/>
              <a:defRPr sz="2000">
                <a:solidFill>
                  <a:schemeClr val="tx1"/>
                </a:solidFill>
                <a:latin typeface="Tahoma" pitchFamily="34" charset="0"/>
                <a:cs typeface="Tahoma" pitchFamily="34" charset="0"/>
              </a:defRPr>
            </a:lvl3pPr>
            <a:lvl4pPr marL="16002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4pPr>
            <a:lvl5pPr marL="20574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5pPr>
            <a:lvl6pPr marL="25146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6pPr>
            <a:lvl7pPr marL="29718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7pPr>
            <a:lvl8pPr marL="34290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8pPr>
            <a:lvl9pPr marL="38862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9pPr>
          </a:lstStyle>
          <a:p>
            <a:pPr>
              <a:spcBef>
                <a:spcPct val="0"/>
              </a:spcBef>
              <a:buClrTx/>
              <a:buFontTx/>
              <a:buNone/>
            </a:pPr>
            <a:fld id="{60C34E0C-8DB3-4057-8AD4-012384856935}" type="slidenum">
              <a:rPr lang="en-US" altLang="en-US" sz="2000">
                <a:solidFill>
                  <a:srgbClr val="8A8BA1"/>
                </a:solidFill>
                <a:latin typeface="Georgia" pitchFamily="18" charset="0"/>
                <a:cs typeface="Arial" charset="0"/>
              </a:rPr>
              <a:pPr>
                <a:spcBef>
                  <a:spcPct val="0"/>
                </a:spcBef>
                <a:buClrTx/>
                <a:buFontTx/>
                <a:buNone/>
              </a:pPr>
              <a:t>25</a:t>
            </a:fld>
            <a:endParaRPr lang="en-US" altLang="en-US" sz="2000">
              <a:solidFill>
                <a:srgbClr val="8A8BA1"/>
              </a:solidFill>
              <a:latin typeface="Georgia" pitchFamily="18" charset="0"/>
              <a:cs typeface="Arial"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a:xfrm>
            <a:off x="609600" y="274638"/>
            <a:ext cx="7924800" cy="1706562"/>
          </a:xfrm>
        </p:spPr>
        <p:txBody>
          <a:bodyPr/>
          <a:lstStyle/>
          <a:p>
            <a:pPr algn="ctr" eaLnBrk="1" hangingPunct="1"/>
            <a:r>
              <a:rPr lang="en-US" altLang="en-US" sz="4000" dirty="0" smtClean="0"/>
              <a:t>For More Information About This Project and to Read the Site Profiles: </a:t>
            </a:r>
          </a:p>
        </p:txBody>
      </p:sp>
      <p:sp>
        <p:nvSpPr>
          <p:cNvPr id="32771" name="Content Placeholder 2"/>
          <p:cNvSpPr>
            <a:spLocks noGrp="1"/>
          </p:cNvSpPr>
          <p:nvPr>
            <p:ph idx="1"/>
          </p:nvPr>
        </p:nvSpPr>
        <p:spPr>
          <a:xfrm>
            <a:off x="609600" y="2286000"/>
            <a:ext cx="7924800" cy="3840163"/>
          </a:xfrm>
        </p:spPr>
        <p:txBody>
          <a:bodyPr/>
          <a:lstStyle/>
          <a:p>
            <a:pPr marL="0" indent="0" eaLnBrk="1" hangingPunct="1">
              <a:buFont typeface="Wingdings 2" panose="05020102010507070707" pitchFamily="18" charset="2"/>
              <a:buNone/>
              <a:defRPr/>
            </a:pPr>
            <a:endParaRPr lang="en-US" dirty="0" smtClean="0"/>
          </a:p>
          <a:p>
            <a:pPr eaLnBrk="1" hangingPunct="1">
              <a:defRPr/>
            </a:pPr>
            <a:r>
              <a:rPr lang="en-US" dirty="0" smtClean="0"/>
              <a:t>Please see ESE’s </a:t>
            </a:r>
            <a:r>
              <a:rPr lang="en-US" dirty="0" smtClean="0">
                <a:hlinkClick r:id="rId3"/>
              </a:rPr>
              <a:t>Resources for PD Leaders and Educators </a:t>
            </a:r>
            <a:r>
              <a:rPr lang="en-US" dirty="0" smtClean="0"/>
              <a:t>page for relevant PD resources, including the full case studies.</a:t>
            </a:r>
            <a:endParaRPr lang="en-US" dirty="0" smtClean="0">
              <a:solidFill>
                <a:schemeClr val="accent1"/>
              </a:solidFill>
            </a:endParaRPr>
          </a:p>
          <a:p>
            <a:pPr eaLnBrk="1" hangingPunct="1">
              <a:defRPr/>
            </a:pPr>
            <a:r>
              <a:rPr lang="en-US" dirty="0" smtClean="0"/>
              <a:t>Email</a:t>
            </a:r>
            <a:r>
              <a:rPr lang="en-US" smtClean="0"/>
              <a:t>: </a:t>
            </a:r>
            <a:r>
              <a:rPr lang="en-US" smtClean="0">
                <a:hlinkClick r:id="rId4"/>
              </a:rPr>
              <a:t>Profdev@doe.mass.edu</a:t>
            </a:r>
            <a:endParaRPr lang="en-US" smtClean="0"/>
          </a:p>
          <a:p>
            <a:pPr eaLnBrk="1" hangingPunct="1">
              <a:buNone/>
              <a:defRPr/>
            </a:pPr>
            <a:endParaRPr lang="en-US" dirty="0" smtClean="0"/>
          </a:p>
        </p:txBody>
      </p:sp>
      <p:sp>
        <p:nvSpPr>
          <p:cNvPr id="59396"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anose="05020102010507070707" pitchFamily="18" charset="2"/>
              <a:buChar char=""/>
              <a:defRPr sz="2800">
                <a:solidFill>
                  <a:schemeClr val="tx1"/>
                </a:solidFill>
                <a:latin typeface="Tahoma" panose="020B0604030504040204" pitchFamily="34" charset="0"/>
                <a:cs typeface="Tahoma" panose="020B0604030504040204" pitchFamily="34" charset="0"/>
              </a:defRPr>
            </a:lvl1pPr>
            <a:lvl2pPr marL="742950" indent="-285750">
              <a:spcBef>
                <a:spcPct val="20000"/>
              </a:spcBef>
              <a:buClr>
                <a:schemeClr val="accent1"/>
              </a:buClr>
              <a:buFont typeface="Courier New" panose="02070309020205020404" pitchFamily="49" charset="0"/>
              <a:buChar char="o"/>
              <a:defRPr sz="2400">
                <a:solidFill>
                  <a:schemeClr val="tx1"/>
                </a:solidFill>
                <a:latin typeface="Tahoma" panose="020B0604030504040204" pitchFamily="34" charset="0"/>
                <a:cs typeface="Tahoma" panose="020B0604030504040204" pitchFamily="34" charset="0"/>
              </a:defRPr>
            </a:lvl2pPr>
            <a:lvl3pPr marL="1143000" indent="-228600">
              <a:spcBef>
                <a:spcPct val="20000"/>
              </a:spcBef>
              <a:buClr>
                <a:schemeClr val="accent1"/>
              </a:buClr>
              <a:buFont typeface="Tahoma" panose="020B0604030504040204" pitchFamily="34" charset="0"/>
              <a:buChar char="̶"/>
              <a:defRPr sz="2000">
                <a:solidFill>
                  <a:schemeClr val="tx1"/>
                </a:solidFill>
                <a:latin typeface="Tahoma" panose="020B0604030504040204" pitchFamily="34" charset="0"/>
                <a:cs typeface="Tahoma" panose="020B0604030504040204" pitchFamily="34" charset="0"/>
              </a:defRPr>
            </a:lvl3pPr>
            <a:lvl4pPr marL="1600200" indent="-228600">
              <a:spcBef>
                <a:spcPct val="20000"/>
              </a:spcBef>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4pPr>
            <a:lvl5pPr marL="2057400" indent="-228600">
              <a:spcBef>
                <a:spcPct val="20000"/>
              </a:spcBef>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20000"/>
              </a:spcBef>
              <a:spcAft>
                <a:spcPct val="0"/>
              </a:spcAft>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20000"/>
              </a:spcBef>
              <a:spcAft>
                <a:spcPct val="0"/>
              </a:spcAft>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20000"/>
              </a:spcBef>
              <a:spcAft>
                <a:spcPct val="0"/>
              </a:spcAft>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20000"/>
              </a:spcBef>
              <a:spcAft>
                <a:spcPct val="0"/>
              </a:spcAft>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9pPr>
          </a:lstStyle>
          <a:p>
            <a:pPr>
              <a:spcBef>
                <a:spcPct val="0"/>
              </a:spcBef>
              <a:buClrTx/>
              <a:buFontTx/>
              <a:buNone/>
            </a:pPr>
            <a:r>
              <a:rPr lang="en-US" altLang="en-US" sz="1200" smtClean="0">
                <a:solidFill>
                  <a:srgbClr val="8A8BA1"/>
                </a:solidFill>
                <a:cs typeface="Arial" panose="020B0604020202020204" pitchFamily="34" charset="0"/>
              </a:rPr>
              <a:t>Massachusetts Department of Elementary and Secondary Education</a:t>
            </a:r>
          </a:p>
        </p:txBody>
      </p:sp>
      <p:sp>
        <p:nvSpPr>
          <p:cNvPr id="59397"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anose="05020102010507070707" pitchFamily="18" charset="2"/>
              <a:buChar char=""/>
              <a:defRPr sz="2800">
                <a:solidFill>
                  <a:schemeClr val="tx1"/>
                </a:solidFill>
                <a:latin typeface="Tahoma" panose="020B0604030504040204" pitchFamily="34" charset="0"/>
                <a:cs typeface="Tahoma" panose="020B0604030504040204" pitchFamily="34" charset="0"/>
              </a:defRPr>
            </a:lvl1pPr>
            <a:lvl2pPr marL="742950" indent="-285750">
              <a:spcBef>
                <a:spcPct val="20000"/>
              </a:spcBef>
              <a:buClr>
                <a:schemeClr val="accent1"/>
              </a:buClr>
              <a:buFont typeface="Courier New" panose="02070309020205020404" pitchFamily="49" charset="0"/>
              <a:buChar char="o"/>
              <a:defRPr sz="2400">
                <a:solidFill>
                  <a:schemeClr val="tx1"/>
                </a:solidFill>
                <a:latin typeface="Tahoma" panose="020B0604030504040204" pitchFamily="34" charset="0"/>
                <a:cs typeface="Tahoma" panose="020B0604030504040204" pitchFamily="34" charset="0"/>
              </a:defRPr>
            </a:lvl2pPr>
            <a:lvl3pPr marL="1143000" indent="-228600">
              <a:spcBef>
                <a:spcPct val="20000"/>
              </a:spcBef>
              <a:buClr>
                <a:schemeClr val="accent1"/>
              </a:buClr>
              <a:buFont typeface="Tahoma" panose="020B0604030504040204" pitchFamily="34" charset="0"/>
              <a:buChar char="̶"/>
              <a:defRPr sz="2000">
                <a:solidFill>
                  <a:schemeClr val="tx1"/>
                </a:solidFill>
                <a:latin typeface="Tahoma" panose="020B0604030504040204" pitchFamily="34" charset="0"/>
                <a:cs typeface="Tahoma" panose="020B0604030504040204" pitchFamily="34" charset="0"/>
              </a:defRPr>
            </a:lvl3pPr>
            <a:lvl4pPr marL="1600200" indent="-228600">
              <a:spcBef>
                <a:spcPct val="20000"/>
              </a:spcBef>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4pPr>
            <a:lvl5pPr marL="2057400" indent="-228600">
              <a:spcBef>
                <a:spcPct val="20000"/>
              </a:spcBef>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20000"/>
              </a:spcBef>
              <a:spcAft>
                <a:spcPct val="0"/>
              </a:spcAft>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20000"/>
              </a:spcBef>
              <a:spcAft>
                <a:spcPct val="0"/>
              </a:spcAft>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20000"/>
              </a:spcBef>
              <a:spcAft>
                <a:spcPct val="0"/>
              </a:spcAft>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20000"/>
              </a:spcBef>
              <a:spcAft>
                <a:spcPct val="0"/>
              </a:spcAft>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9pPr>
          </a:lstStyle>
          <a:p>
            <a:pPr>
              <a:spcBef>
                <a:spcPct val="0"/>
              </a:spcBef>
              <a:buClrTx/>
              <a:buFontTx/>
              <a:buNone/>
            </a:pPr>
            <a:fld id="{986402B6-7EF6-458C-9F06-D5C1DBE1FE2C}" type="slidenum">
              <a:rPr lang="en-US" altLang="en-US" sz="2000">
                <a:solidFill>
                  <a:srgbClr val="8A8BA1"/>
                </a:solidFill>
                <a:latin typeface="Georgia" panose="02040502050405020303" pitchFamily="18" charset="0"/>
                <a:cs typeface="Arial" panose="020B0604020202020204" pitchFamily="34" charset="0"/>
              </a:rPr>
              <a:pPr>
                <a:spcBef>
                  <a:spcPct val="0"/>
                </a:spcBef>
                <a:buClrTx/>
                <a:buFontTx/>
                <a:buNone/>
              </a:pPr>
              <a:t>26</a:t>
            </a:fld>
            <a:endParaRPr lang="en-US" altLang="en-US" sz="2000">
              <a:solidFill>
                <a:srgbClr val="8A8BA1"/>
              </a:solidFill>
              <a:latin typeface="Georgia" panose="02040502050405020303" pitchFamily="18" charset="0"/>
              <a:cs typeface="Arial" panose="020B0604020202020204" pitchFamily="34" charset="0"/>
            </a:endParaRPr>
          </a:p>
        </p:txBody>
      </p:sp>
    </p:spTree>
    <p:extLst>
      <p:ext uri="{BB962C8B-B14F-4D97-AF65-F5344CB8AC3E}">
        <p14:creationId xmlns:p14="http://schemas.microsoft.com/office/powerpoint/2010/main" val="19520425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eaLnBrk="1" hangingPunct="1"/>
            <a:r>
              <a:rPr lang="en-US" altLang="en-US" sz="4000" dirty="0" smtClean="0"/>
              <a:t>About This Project</a:t>
            </a:r>
          </a:p>
        </p:txBody>
      </p:sp>
      <p:sp>
        <p:nvSpPr>
          <p:cNvPr id="5123" name="Content Placeholder 2"/>
          <p:cNvSpPr>
            <a:spLocks noGrp="1"/>
          </p:cNvSpPr>
          <p:nvPr>
            <p:ph idx="1"/>
          </p:nvPr>
        </p:nvSpPr>
        <p:spPr/>
        <p:txBody>
          <a:bodyPr/>
          <a:lstStyle/>
          <a:p>
            <a:pPr marL="0" indent="0">
              <a:spcBef>
                <a:spcPts val="600"/>
              </a:spcBef>
              <a:spcAft>
                <a:spcPts val="600"/>
              </a:spcAft>
              <a:buFont typeface="Wingdings 2" panose="05020102010507070707" pitchFamily="18" charset="2"/>
              <a:buNone/>
              <a:defRPr/>
            </a:pPr>
            <a:r>
              <a:rPr lang="en-US" sz="1800" b="1" dirty="0" smtClean="0"/>
              <a:t>What is it?</a:t>
            </a:r>
          </a:p>
          <a:p>
            <a:pPr marL="0" indent="0">
              <a:spcBef>
                <a:spcPts val="1200"/>
              </a:spcBef>
              <a:spcAft>
                <a:spcPts val="1200"/>
              </a:spcAft>
              <a:buFont typeface="Wingdings 2" panose="05020102010507070707" pitchFamily="18" charset="2"/>
              <a:buNone/>
              <a:defRPr/>
            </a:pPr>
            <a:r>
              <a:rPr lang="en-US" sz="1800" dirty="0" smtClean="0"/>
              <a:t>Case profiles of four sites engaged in building systems to support HQPD. The case profiles are based on interviews and collected documents.</a:t>
            </a:r>
            <a:endParaRPr lang="en-US" sz="1100" b="1" dirty="0" smtClean="0"/>
          </a:p>
          <a:p>
            <a:pPr marL="0" indent="0">
              <a:spcBef>
                <a:spcPts val="600"/>
              </a:spcBef>
              <a:spcAft>
                <a:spcPts val="600"/>
              </a:spcAft>
              <a:buFont typeface="Wingdings 2" panose="05020102010507070707" pitchFamily="18" charset="2"/>
              <a:buNone/>
              <a:defRPr/>
            </a:pPr>
            <a:r>
              <a:rPr lang="en-US" sz="1800" b="1" dirty="0"/>
              <a:t>What are the goals of the project?</a:t>
            </a:r>
          </a:p>
          <a:p>
            <a:pPr marL="0" indent="0">
              <a:spcBef>
                <a:spcPts val="600"/>
              </a:spcBef>
              <a:spcAft>
                <a:spcPts val="600"/>
              </a:spcAft>
              <a:buFont typeface="Wingdings 2" panose="05020102010507070707" pitchFamily="18" charset="2"/>
              <a:buNone/>
              <a:defRPr/>
            </a:pPr>
            <a:r>
              <a:rPr lang="en-US" sz="1800" dirty="0"/>
              <a:t>To highlight for professional learning leaders across the Commonwealth how some Massachusetts educators are working to establish HQPD in their schools and districts. </a:t>
            </a:r>
            <a:endParaRPr lang="en-US" sz="1800" b="1" dirty="0" smtClean="0"/>
          </a:p>
          <a:p>
            <a:pPr>
              <a:spcBef>
                <a:spcPts val="0"/>
              </a:spcBef>
              <a:spcAft>
                <a:spcPts val="0"/>
              </a:spcAft>
              <a:defRPr/>
            </a:pPr>
            <a:endParaRPr lang="en-US" sz="1800" b="1" dirty="0" smtClean="0"/>
          </a:p>
        </p:txBody>
      </p:sp>
      <p:sp>
        <p:nvSpPr>
          <p:cNvPr id="7" name="Content Placeholder 3"/>
          <p:cNvSpPr txBox="1">
            <a:spLocks/>
          </p:cNvSpPr>
          <p:nvPr/>
        </p:nvSpPr>
        <p:spPr>
          <a:xfrm>
            <a:off x="609600" y="4267200"/>
            <a:ext cx="4800600" cy="2201862"/>
          </a:xfrm>
          <a:prstGeom prst="rect">
            <a:avLst/>
          </a:prstGeom>
        </p:spPr>
        <p:txBody>
          <a:bodyPr/>
          <a:lstStyle>
            <a:lvl1pPr marL="342900" indent="-342900" algn="l" rtl="0" eaLnBrk="0" fontAlgn="base" hangingPunct="0">
              <a:spcBef>
                <a:spcPct val="20000"/>
              </a:spcBef>
              <a:spcAft>
                <a:spcPct val="0"/>
              </a:spcAft>
              <a:buClr>
                <a:schemeClr val="accent1"/>
              </a:buClr>
              <a:buFont typeface="Wingdings 2" panose="05020102010507070707" pitchFamily="18" charset="2"/>
              <a:buChar char=""/>
              <a:defRPr sz="2800" kern="1200">
                <a:solidFill>
                  <a:schemeClr val="tx1"/>
                </a:solidFill>
                <a:latin typeface="Tahoma" pitchFamily="34" charset="0"/>
                <a:ea typeface="Tahoma" pitchFamily="34" charset="0"/>
                <a:cs typeface="Tahoma" pitchFamily="34" charset="0"/>
              </a:defRPr>
            </a:lvl1pPr>
            <a:lvl2pPr marL="742950" indent="-285750" algn="l" rtl="0" eaLnBrk="0" fontAlgn="base" hangingPunct="0">
              <a:spcBef>
                <a:spcPct val="20000"/>
              </a:spcBef>
              <a:spcAft>
                <a:spcPct val="0"/>
              </a:spcAft>
              <a:buClr>
                <a:schemeClr val="accent1"/>
              </a:buClr>
              <a:buFont typeface="Courier New" panose="02070309020205020404" pitchFamily="49" charset="0"/>
              <a:buChar char="o"/>
              <a:defRPr sz="2400" kern="1200">
                <a:solidFill>
                  <a:schemeClr val="tx1"/>
                </a:solidFill>
                <a:latin typeface="Tahoma" pitchFamily="34" charset="0"/>
                <a:ea typeface="Tahoma" pitchFamily="34" charset="0"/>
                <a:cs typeface="Tahoma" pitchFamily="34" charset="0"/>
              </a:defRPr>
            </a:lvl2pPr>
            <a:lvl3pPr marL="1143000" indent="-228600" algn="l" rtl="0" eaLnBrk="0" fontAlgn="base" hangingPunct="0">
              <a:spcBef>
                <a:spcPct val="20000"/>
              </a:spcBef>
              <a:spcAft>
                <a:spcPct val="0"/>
              </a:spcAft>
              <a:buClr>
                <a:schemeClr val="accent1"/>
              </a:buClr>
              <a:buFont typeface="Tahoma" panose="020B0604030504040204" pitchFamily="34" charset="0"/>
              <a:buChar char="̶"/>
              <a:defRPr sz="2000" kern="1200">
                <a:solidFill>
                  <a:schemeClr val="tx1"/>
                </a:solidFill>
                <a:latin typeface="Tahoma" pitchFamily="34" charset="0"/>
                <a:ea typeface="Tahoma" pitchFamily="34" charset="0"/>
                <a:cs typeface="Tahoma" pitchFamily="34" charset="0"/>
              </a:defRPr>
            </a:lvl3pPr>
            <a:lvl4pPr marL="1600200" indent="-228600" algn="l" rtl="0" eaLnBrk="0" fontAlgn="base" hangingPunct="0">
              <a:spcBef>
                <a:spcPct val="20000"/>
              </a:spcBef>
              <a:spcAft>
                <a:spcPct val="0"/>
              </a:spcAft>
              <a:buClr>
                <a:schemeClr val="accent1"/>
              </a:buClr>
              <a:buFont typeface="Wingdings 2" panose="05020102010507070707" pitchFamily="18" charset="2"/>
              <a:buChar char="ê"/>
              <a:defRPr sz="2000" kern="1200">
                <a:solidFill>
                  <a:schemeClr val="tx1"/>
                </a:solidFill>
                <a:latin typeface="Tahoma" pitchFamily="34" charset="0"/>
                <a:ea typeface="Tahoma" pitchFamily="34" charset="0"/>
                <a:cs typeface="Tahoma" pitchFamily="34" charset="0"/>
              </a:defRPr>
            </a:lvl4pPr>
            <a:lvl5pPr marL="2057400" indent="-228600" algn="l" rtl="0" eaLnBrk="0" fontAlgn="base" hangingPunct="0">
              <a:spcBef>
                <a:spcPct val="20000"/>
              </a:spcBef>
              <a:spcAft>
                <a:spcPct val="0"/>
              </a:spcAft>
              <a:buClr>
                <a:schemeClr val="accent1"/>
              </a:buClr>
              <a:buFont typeface="Wingdings 2" panose="05020102010507070707" pitchFamily="18" charset="2"/>
              <a:buChar char="ê"/>
              <a:defRPr sz="2000" kern="1200">
                <a:solidFill>
                  <a:schemeClr val="tx1"/>
                </a:solidFill>
                <a:latin typeface="Tahoma" pitchFamily="34" charset="0"/>
                <a:ea typeface="Tahoma" pitchFamily="34" charset="0"/>
                <a:cs typeface="Tahom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600"/>
              </a:spcBef>
              <a:spcAft>
                <a:spcPts val="600"/>
              </a:spcAft>
              <a:buFont typeface="Wingdings 2" panose="05020102010507070707" pitchFamily="18" charset="2"/>
              <a:buNone/>
              <a:defRPr/>
            </a:pPr>
            <a:r>
              <a:rPr lang="en-US" sz="1800" b="1" dirty="0" smtClean="0"/>
              <a:t>Which sites participated?</a:t>
            </a:r>
          </a:p>
          <a:p>
            <a:pPr>
              <a:spcBef>
                <a:spcPts val="600"/>
              </a:spcBef>
              <a:spcAft>
                <a:spcPts val="600"/>
              </a:spcAft>
              <a:defRPr/>
            </a:pPr>
            <a:r>
              <a:rPr lang="en-US" sz="1800" dirty="0" smtClean="0"/>
              <a:t>Cambridge Public Schools </a:t>
            </a:r>
          </a:p>
          <a:p>
            <a:pPr>
              <a:spcBef>
                <a:spcPts val="0"/>
              </a:spcBef>
              <a:spcAft>
                <a:spcPts val="600"/>
              </a:spcAft>
              <a:defRPr/>
            </a:pPr>
            <a:r>
              <a:rPr lang="en-US" sz="1800" dirty="0" smtClean="0"/>
              <a:t>Easthampton High School of Easthampton Public Schools</a:t>
            </a:r>
          </a:p>
          <a:p>
            <a:pPr>
              <a:spcBef>
                <a:spcPts val="0"/>
              </a:spcBef>
              <a:spcAft>
                <a:spcPts val="600"/>
              </a:spcAft>
              <a:defRPr/>
            </a:pPr>
            <a:r>
              <a:rPr lang="en-US" sz="1800" dirty="0" smtClean="0"/>
              <a:t>Lexington Public Schools</a:t>
            </a:r>
          </a:p>
          <a:p>
            <a:pPr>
              <a:spcBef>
                <a:spcPts val="0"/>
              </a:spcBef>
              <a:spcAft>
                <a:spcPts val="600"/>
              </a:spcAft>
              <a:defRPr/>
            </a:pPr>
            <a:r>
              <a:rPr lang="en-US" sz="1800" dirty="0" smtClean="0"/>
              <a:t>Melrose Public Schools</a:t>
            </a:r>
            <a:endParaRPr lang="en-US" sz="1800" b="1" dirty="0" smtClean="0"/>
          </a:p>
          <a:p>
            <a:pPr>
              <a:defRPr/>
            </a:pPr>
            <a:endParaRPr lang="en-US" dirty="0"/>
          </a:p>
        </p:txBody>
      </p:sp>
      <p:sp>
        <p:nvSpPr>
          <p:cNvPr id="2" name="TextBox 1" descr="Please see ESE’s Resources for PD Leaders and Educators page for relevant PD resources, including the full case studies.&#10;"/>
          <p:cNvSpPr txBox="1"/>
          <p:nvPr/>
        </p:nvSpPr>
        <p:spPr>
          <a:xfrm>
            <a:off x="5410200" y="4092575"/>
            <a:ext cx="2667000" cy="1754188"/>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eaLnBrk="1" hangingPunct="1">
              <a:defRPr/>
            </a:pPr>
            <a:r>
              <a:rPr lang="en-US" dirty="0" smtClean="0"/>
              <a:t>Please see ESE’s </a:t>
            </a:r>
            <a:r>
              <a:rPr lang="en-US" dirty="0" smtClean="0">
                <a:hlinkClick r:id="rId3"/>
              </a:rPr>
              <a:t>Resources for PD Leaders and Educators </a:t>
            </a:r>
            <a:r>
              <a:rPr lang="en-US" dirty="0" smtClean="0"/>
              <a:t>page for relevant PD resources, including the full case studies.</a:t>
            </a:r>
            <a:endParaRPr lang="en-US" dirty="0">
              <a:solidFill>
                <a:schemeClr val="accent1"/>
              </a:solidFill>
            </a:endParaRPr>
          </a:p>
        </p:txBody>
      </p:sp>
      <p:sp>
        <p:nvSpPr>
          <p:cNvPr id="9220"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anose="05020102010507070707" pitchFamily="18" charset="2"/>
              <a:buChar char=""/>
              <a:defRPr sz="2800">
                <a:solidFill>
                  <a:schemeClr val="tx1"/>
                </a:solidFill>
                <a:latin typeface="Tahoma" panose="020B0604030504040204" pitchFamily="34" charset="0"/>
                <a:cs typeface="Tahoma" panose="020B0604030504040204" pitchFamily="34" charset="0"/>
              </a:defRPr>
            </a:lvl1pPr>
            <a:lvl2pPr marL="742950" indent="-285750">
              <a:spcBef>
                <a:spcPct val="20000"/>
              </a:spcBef>
              <a:buClr>
                <a:schemeClr val="accent1"/>
              </a:buClr>
              <a:buFont typeface="Courier New" panose="02070309020205020404" pitchFamily="49" charset="0"/>
              <a:buChar char="o"/>
              <a:defRPr sz="2400">
                <a:solidFill>
                  <a:schemeClr val="tx1"/>
                </a:solidFill>
                <a:latin typeface="Tahoma" panose="020B0604030504040204" pitchFamily="34" charset="0"/>
                <a:cs typeface="Tahoma" panose="020B0604030504040204" pitchFamily="34" charset="0"/>
              </a:defRPr>
            </a:lvl2pPr>
            <a:lvl3pPr marL="1143000" indent="-228600">
              <a:spcBef>
                <a:spcPct val="20000"/>
              </a:spcBef>
              <a:buClr>
                <a:schemeClr val="accent1"/>
              </a:buClr>
              <a:buFont typeface="Tahoma" panose="020B0604030504040204" pitchFamily="34" charset="0"/>
              <a:buChar char="̶"/>
              <a:defRPr sz="2000">
                <a:solidFill>
                  <a:schemeClr val="tx1"/>
                </a:solidFill>
                <a:latin typeface="Tahoma" panose="020B0604030504040204" pitchFamily="34" charset="0"/>
                <a:cs typeface="Tahoma" panose="020B0604030504040204" pitchFamily="34" charset="0"/>
              </a:defRPr>
            </a:lvl3pPr>
            <a:lvl4pPr marL="1600200" indent="-228600">
              <a:spcBef>
                <a:spcPct val="20000"/>
              </a:spcBef>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4pPr>
            <a:lvl5pPr marL="2057400" indent="-228600">
              <a:spcBef>
                <a:spcPct val="20000"/>
              </a:spcBef>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20000"/>
              </a:spcBef>
              <a:spcAft>
                <a:spcPct val="0"/>
              </a:spcAft>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20000"/>
              </a:spcBef>
              <a:spcAft>
                <a:spcPct val="0"/>
              </a:spcAft>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20000"/>
              </a:spcBef>
              <a:spcAft>
                <a:spcPct val="0"/>
              </a:spcAft>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20000"/>
              </a:spcBef>
              <a:spcAft>
                <a:spcPct val="0"/>
              </a:spcAft>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9pPr>
          </a:lstStyle>
          <a:p>
            <a:pPr>
              <a:spcBef>
                <a:spcPct val="0"/>
              </a:spcBef>
              <a:buClrTx/>
              <a:buFontTx/>
              <a:buNone/>
            </a:pPr>
            <a:r>
              <a:rPr lang="en-US" altLang="en-US" sz="1200" smtClean="0">
                <a:solidFill>
                  <a:srgbClr val="8A8BA1"/>
                </a:solidFill>
                <a:cs typeface="Arial" panose="020B0604020202020204" pitchFamily="34" charset="0"/>
              </a:rPr>
              <a:t>Massachusetts Department of Elementary and Secondary Education</a:t>
            </a:r>
          </a:p>
        </p:txBody>
      </p:sp>
      <p:sp>
        <p:nvSpPr>
          <p:cNvPr id="9221"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anose="05020102010507070707" pitchFamily="18" charset="2"/>
              <a:buChar char=""/>
              <a:defRPr sz="2800">
                <a:solidFill>
                  <a:schemeClr val="tx1"/>
                </a:solidFill>
                <a:latin typeface="Tahoma" panose="020B0604030504040204" pitchFamily="34" charset="0"/>
                <a:cs typeface="Tahoma" panose="020B0604030504040204" pitchFamily="34" charset="0"/>
              </a:defRPr>
            </a:lvl1pPr>
            <a:lvl2pPr marL="742950" indent="-285750">
              <a:spcBef>
                <a:spcPct val="20000"/>
              </a:spcBef>
              <a:buClr>
                <a:schemeClr val="accent1"/>
              </a:buClr>
              <a:buFont typeface="Courier New" panose="02070309020205020404" pitchFamily="49" charset="0"/>
              <a:buChar char="o"/>
              <a:defRPr sz="2400">
                <a:solidFill>
                  <a:schemeClr val="tx1"/>
                </a:solidFill>
                <a:latin typeface="Tahoma" panose="020B0604030504040204" pitchFamily="34" charset="0"/>
                <a:cs typeface="Tahoma" panose="020B0604030504040204" pitchFamily="34" charset="0"/>
              </a:defRPr>
            </a:lvl2pPr>
            <a:lvl3pPr marL="1143000" indent="-228600">
              <a:spcBef>
                <a:spcPct val="20000"/>
              </a:spcBef>
              <a:buClr>
                <a:schemeClr val="accent1"/>
              </a:buClr>
              <a:buFont typeface="Tahoma" panose="020B0604030504040204" pitchFamily="34" charset="0"/>
              <a:buChar char="̶"/>
              <a:defRPr sz="2000">
                <a:solidFill>
                  <a:schemeClr val="tx1"/>
                </a:solidFill>
                <a:latin typeface="Tahoma" panose="020B0604030504040204" pitchFamily="34" charset="0"/>
                <a:cs typeface="Tahoma" panose="020B0604030504040204" pitchFamily="34" charset="0"/>
              </a:defRPr>
            </a:lvl3pPr>
            <a:lvl4pPr marL="1600200" indent="-228600">
              <a:spcBef>
                <a:spcPct val="20000"/>
              </a:spcBef>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4pPr>
            <a:lvl5pPr marL="2057400" indent="-228600">
              <a:spcBef>
                <a:spcPct val="20000"/>
              </a:spcBef>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20000"/>
              </a:spcBef>
              <a:spcAft>
                <a:spcPct val="0"/>
              </a:spcAft>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20000"/>
              </a:spcBef>
              <a:spcAft>
                <a:spcPct val="0"/>
              </a:spcAft>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20000"/>
              </a:spcBef>
              <a:spcAft>
                <a:spcPct val="0"/>
              </a:spcAft>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20000"/>
              </a:spcBef>
              <a:spcAft>
                <a:spcPct val="0"/>
              </a:spcAft>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9pPr>
          </a:lstStyle>
          <a:p>
            <a:pPr>
              <a:spcBef>
                <a:spcPct val="0"/>
              </a:spcBef>
              <a:buClrTx/>
              <a:buFontTx/>
              <a:buNone/>
            </a:pPr>
            <a:fld id="{98FD10DA-82E8-4BF1-AE86-87D04334391F}" type="slidenum">
              <a:rPr lang="en-US" altLang="en-US" sz="2000">
                <a:solidFill>
                  <a:srgbClr val="8A8BA1"/>
                </a:solidFill>
                <a:latin typeface="Georgia" panose="02040502050405020303" pitchFamily="18" charset="0"/>
                <a:cs typeface="Arial" panose="020B0604020202020204" pitchFamily="34" charset="0"/>
              </a:rPr>
              <a:pPr>
                <a:spcBef>
                  <a:spcPct val="0"/>
                </a:spcBef>
                <a:buClrTx/>
                <a:buFontTx/>
                <a:buNone/>
              </a:pPr>
              <a:t>3</a:t>
            </a:fld>
            <a:endParaRPr lang="en-US" altLang="en-US" sz="2000">
              <a:solidFill>
                <a:srgbClr val="8A8BA1"/>
              </a:solidFill>
              <a:latin typeface="Georgia" panose="02040502050405020303" pitchFamily="18" charset="0"/>
              <a:cs typeface="Arial" panose="020B0604020202020204" pitchFamily="34" charset="0"/>
            </a:endParaRPr>
          </a:p>
        </p:txBody>
      </p:sp>
    </p:spTree>
    <p:extLst>
      <p:ext uri="{BB962C8B-B14F-4D97-AF65-F5344CB8AC3E}">
        <p14:creationId xmlns:p14="http://schemas.microsoft.com/office/powerpoint/2010/main" val="24323068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z="4000" dirty="0" smtClean="0"/>
              <a:t>About the Project</a:t>
            </a:r>
          </a:p>
        </p:txBody>
      </p:sp>
      <p:sp>
        <p:nvSpPr>
          <p:cNvPr id="3" name="Content Placeholder 2"/>
          <p:cNvSpPr>
            <a:spLocks noGrp="1"/>
          </p:cNvSpPr>
          <p:nvPr>
            <p:ph idx="1"/>
          </p:nvPr>
        </p:nvSpPr>
        <p:spPr/>
        <p:txBody>
          <a:bodyPr/>
          <a:lstStyle/>
          <a:p>
            <a:pPr marL="0" indent="0">
              <a:buFont typeface="Wingdings 2" panose="05020102010507070707" pitchFamily="18" charset="2"/>
              <a:buNone/>
              <a:defRPr/>
            </a:pPr>
            <a:r>
              <a:rPr lang="en-US" sz="1800" b="1" dirty="0"/>
              <a:t>How were sites selected</a:t>
            </a:r>
            <a:r>
              <a:rPr lang="en-US" sz="1800" b="1" dirty="0" smtClean="0"/>
              <a:t>?</a:t>
            </a:r>
            <a:endParaRPr lang="en-US" sz="1800" dirty="0"/>
          </a:p>
          <a:p>
            <a:pPr marL="0" indent="0">
              <a:spcBef>
                <a:spcPts val="600"/>
              </a:spcBef>
              <a:buFont typeface="Wingdings 2" panose="05020102010507070707" pitchFamily="18" charset="2"/>
              <a:buNone/>
              <a:defRPr/>
            </a:pPr>
            <a:r>
              <a:rPr lang="en-US" sz="1600" dirty="0"/>
              <a:t>Teacher and Principal Advisory Cabinet members nominated districts or schools that were making consistent use of the </a:t>
            </a:r>
            <a:r>
              <a:rPr lang="en-US" sz="1600" dirty="0">
                <a:hlinkClick r:id="rId3"/>
              </a:rPr>
              <a:t>Massachusetts Standards for Professional </a:t>
            </a:r>
            <a:r>
              <a:rPr lang="en-US" sz="1600" dirty="0" smtClean="0">
                <a:hlinkClick r:id="rId3"/>
              </a:rPr>
              <a:t>Development</a:t>
            </a:r>
            <a:r>
              <a:rPr lang="en-US" sz="1600" dirty="0" smtClean="0"/>
              <a:t> to </a:t>
            </a:r>
            <a:r>
              <a:rPr lang="en-US" sz="1600" dirty="0"/>
              <a:t>inform professional </a:t>
            </a:r>
            <a:r>
              <a:rPr lang="en-US" sz="1600" dirty="0" smtClean="0"/>
              <a:t>learning by doing things </a:t>
            </a:r>
            <a:r>
              <a:rPr lang="en-US" sz="1600" dirty="0"/>
              <a:t>such as:</a:t>
            </a:r>
          </a:p>
          <a:p>
            <a:pPr>
              <a:spcBef>
                <a:spcPts val="600"/>
              </a:spcBef>
              <a:buFont typeface="Wingdings" panose="05000000000000000000" pitchFamily="2" charset="2"/>
              <a:buChar char="Ø"/>
              <a:defRPr/>
            </a:pPr>
            <a:r>
              <a:rPr lang="en-US" sz="1600" dirty="0"/>
              <a:t>Building internal staff capacity to facilitate high quality, results-oriented professional development in creative ways</a:t>
            </a:r>
          </a:p>
          <a:p>
            <a:pPr>
              <a:spcBef>
                <a:spcPts val="600"/>
              </a:spcBef>
              <a:buFont typeface="Wingdings" panose="05000000000000000000" pitchFamily="2" charset="2"/>
              <a:buChar char="Ø"/>
              <a:defRPr/>
            </a:pPr>
            <a:r>
              <a:rPr lang="en-US" sz="1600" dirty="0"/>
              <a:t>Doing an exceptional job coordinating/managing professional development and creating the conditions for educators to engage in deep </a:t>
            </a:r>
            <a:r>
              <a:rPr lang="en-US" sz="1600" dirty="0" smtClean="0"/>
              <a:t>learning</a:t>
            </a:r>
            <a:endParaRPr lang="en-US" sz="1600" dirty="0"/>
          </a:p>
          <a:p>
            <a:pPr>
              <a:spcBef>
                <a:spcPts val="600"/>
              </a:spcBef>
              <a:buFont typeface="Wingdings" panose="05000000000000000000" pitchFamily="2" charset="2"/>
              <a:buChar char="Ø"/>
              <a:defRPr/>
            </a:pPr>
            <a:r>
              <a:rPr lang="en-US" sz="1600" dirty="0"/>
              <a:t>Thoughtfully using </a:t>
            </a:r>
            <a:r>
              <a:rPr lang="en-US" sz="1600" dirty="0" smtClean="0"/>
              <a:t>educator evaluation </a:t>
            </a:r>
            <a:r>
              <a:rPr lang="en-US" sz="1600" dirty="0"/>
              <a:t>data to inform planning and delivery of professional development</a:t>
            </a:r>
          </a:p>
          <a:p>
            <a:pPr marL="0" indent="0">
              <a:spcBef>
                <a:spcPts val="600"/>
              </a:spcBef>
              <a:buFont typeface="Wingdings 2" panose="05020102010507070707" pitchFamily="18" charset="2"/>
              <a:buNone/>
              <a:defRPr/>
            </a:pPr>
            <a:r>
              <a:rPr lang="en-US" sz="1600" dirty="0" smtClean="0"/>
              <a:t>ESE</a:t>
            </a:r>
            <a:r>
              <a:rPr lang="en-US" sz="1600" dirty="0"/>
              <a:t>, in collaboration with AIR, selected four sites from among the many nominated based on the comprehensiveness of their </a:t>
            </a:r>
            <a:r>
              <a:rPr lang="en-US" sz="1600" dirty="0" smtClean="0"/>
              <a:t>approach.</a:t>
            </a:r>
          </a:p>
          <a:p>
            <a:pPr marL="0" indent="0">
              <a:spcBef>
                <a:spcPts val="600"/>
              </a:spcBef>
              <a:buFont typeface="Wingdings 2" panose="05020102010507070707" pitchFamily="18" charset="2"/>
              <a:buNone/>
              <a:defRPr/>
            </a:pPr>
            <a:endParaRPr lang="en-US" sz="1600" dirty="0"/>
          </a:p>
          <a:p>
            <a:pPr marL="0" indent="0">
              <a:buFont typeface="Wingdings 2" panose="05020102010507070707" pitchFamily="18" charset="2"/>
              <a:buNone/>
              <a:defRPr/>
            </a:pPr>
            <a:r>
              <a:rPr lang="en-US" sz="1800" b="1" dirty="0" smtClean="0"/>
              <a:t>What were the key themes observed across the sites? </a:t>
            </a:r>
          </a:p>
          <a:p>
            <a:pPr marL="0" indent="0">
              <a:buFont typeface="Wingdings 2" panose="05020102010507070707" pitchFamily="18" charset="2"/>
              <a:buNone/>
              <a:defRPr/>
            </a:pPr>
            <a:r>
              <a:rPr lang="en-US" sz="1600" dirty="0"/>
              <a:t>S</a:t>
            </a:r>
            <a:r>
              <a:rPr lang="en-US" sz="1600" dirty="0" smtClean="0"/>
              <a:t>even </a:t>
            </a:r>
            <a:r>
              <a:rPr lang="en-US" sz="1600" dirty="0"/>
              <a:t>key themes were identified as important levers in </a:t>
            </a:r>
            <a:r>
              <a:rPr lang="en-US" sz="1600" dirty="0" smtClean="0"/>
              <a:t>ensuring HQPD; </a:t>
            </a:r>
            <a:br>
              <a:rPr lang="en-US" sz="1600" dirty="0" smtClean="0"/>
            </a:br>
            <a:r>
              <a:rPr lang="en-US" sz="1600" dirty="0" smtClean="0"/>
              <a:t>they are listed on the next slide.</a:t>
            </a:r>
            <a:endParaRPr lang="en-US" sz="2400" dirty="0"/>
          </a:p>
        </p:txBody>
      </p:sp>
      <p:sp>
        <p:nvSpPr>
          <p:cNvPr id="11268"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anose="05020102010507070707" pitchFamily="18" charset="2"/>
              <a:buChar char=""/>
              <a:defRPr sz="2800">
                <a:solidFill>
                  <a:schemeClr val="tx1"/>
                </a:solidFill>
                <a:latin typeface="Tahoma" panose="020B0604030504040204" pitchFamily="34" charset="0"/>
                <a:cs typeface="Tahoma" panose="020B0604030504040204" pitchFamily="34" charset="0"/>
              </a:defRPr>
            </a:lvl1pPr>
            <a:lvl2pPr marL="742950" indent="-285750">
              <a:spcBef>
                <a:spcPct val="20000"/>
              </a:spcBef>
              <a:buClr>
                <a:schemeClr val="accent1"/>
              </a:buClr>
              <a:buFont typeface="Courier New" panose="02070309020205020404" pitchFamily="49" charset="0"/>
              <a:buChar char="o"/>
              <a:defRPr sz="2400">
                <a:solidFill>
                  <a:schemeClr val="tx1"/>
                </a:solidFill>
                <a:latin typeface="Tahoma" panose="020B0604030504040204" pitchFamily="34" charset="0"/>
                <a:cs typeface="Tahoma" panose="020B0604030504040204" pitchFamily="34" charset="0"/>
              </a:defRPr>
            </a:lvl2pPr>
            <a:lvl3pPr marL="1143000" indent="-228600">
              <a:spcBef>
                <a:spcPct val="20000"/>
              </a:spcBef>
              <a:buClr>
                <a:schemeClr val="accent1"/>
              </a:buClr>
              <a:buFont typeface="Tahoma" panose="020B0604030504040204" pitchFamily="34" charset="0"/>
              <a:buChar char="̶"/>
              <a:defRPr sz="2000">
                <a:solidFill>
                  <a:schemeClr val="tx1"/>
                </a:solidFill>
                <a:latin typeface="Tahoma" panose="020B0604030504040204" pitchFamily="34" charset="0"/>
                <a:cs typeface="Tahoma" panose="020B0604030504040204" pitchFamily="34" charset="0"/>
              </a:defRPr>
            </a:lvl3pPr>
            <a:lvl4pPr marL="1600200" indent="-228600">
              <a:spcBef>
                <a:spcPct val="20000"/>
              </a:spcBef>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4pPr>
            <a:lvl5pPr marL="2057400" indent="-228600">
              <a:spcBef>
                <a:spcPct val="20000"/>
              </a:spcBef>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20000"/>
              </a:spcBef>
              <a:spcAft>
                <a:spcPct val="0"/>
              </a:spcAft>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20000"/>
              </a:spcBef>
              <a:spcAft>
                <a:spcPct val="0"/>
              </a:spcAft>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20000"/>
              </a:spcBef>
              <a:spcAft>
                <a:spcPct val="0"/>
              </a:spcAft>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20000"/>
              </a:spcBef>
              <a:spcAft>
                <a:spcPct val="0"/>
              </a:spcAft>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9pPr>
          </a:lstStyle>
          <a:p>
            <a:pPr>
              <a:spcBef>
                <a:spcPct val="0"/>
              </a:spcBef>
              <a:buClrTx/>
              <a:buFontTx/>
              <a:buNone/>
            </a:pPr>
            <a:r>
              <a:rPr lang="en-US" altLang="en-US" sz="1200" smtClean="0">
                <a:solidFill>
                  <a:srgbClr val="8A8BA1"/>
                </a:solidFill>
                <a:cs typeface="Arial" panose="020B0604020202020204" pitchFamily="34" charset="0"/>
              </a:rPr>
              <a:t>Massachusetts Department of Elementary and Secondary Education</a:t>
            </a:r>
          </a:p>
        </p:txBody>
      </p:sp>
      <p:sp>
        <p:nvSpPr>
          <p:cNvPr id="11269"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anose="05020102010507070707" pitchFamily="18" charset="2"/>
              <a:buChar char=""/>
              <a:defRPr sz="2800">
                <a:solidFill>
                  <a:schemeClr val="tx1"/>
                </a:solidFill>
                <a:latin typeface="Tahoma" panose="020B0604030504040204" pitchFamily="34" charset="0"/>
                <a:cs typeface="Tahoma" panose="020B0604030504040204" pitchFamily="34" charset="0"/>
              </a:defRPr>
            </a:lvl1pPr>
            <a:lvl2pPr marL="742950" indent="-285750">
              <a:spcBef>
                <a:spcPct val="20000"/>
              </a:spcBef>
              <a:buClr>
                <a:schemeClr val="accent1"/>
              </a:buClr>
              <a:buFont typeface="Courier New" panose="02070309020205020404" pitchFamily="49" charset="0"/>
              <a:buChar char="o"/>
              <a:defRPr sz="2400">
                <a:solidFill>
                  <a:schemeClr val="tx1"/>
                </a:solidFill>
                <a:latin typeface="Tahoma" panose="020B0604030504040204" pitchFamily="34" charset="0"/>
                <a:cs typeface="Tahoma" panose="020B0604030504040204" pitchFamily="34" charset="0"/>
              </a:defRPr>
            </a:lvl2pPr>
            <a:lvl3pPr marL="1143000" indent="-228600">
              <a:spcBef>
                <a:spcPct val="20000"/>
              </a:spcBef>
              <a:buClr>
                <a:schemeClr val="accent1"/>
              </a:buClr>
              <a:buFont typeface="Tahoma" panose="020B0604030504040204" pitchFamily="34" charset="0"/>
              <a:buChar char="̶"/>
              <a:defRPr sz="2000">
                <a:solidFill>
                  <a:schemeClr val="tx1"/>
                </a:solidFill>
                <a:latin typeface="Tahoma" panose="020B0604030504040204" pitchFamily="34" charset="0"/>
                <a:cs typeface="Tahoma" panose="020B0604030504040204" pitchFamily="34" charset="0"/>
              </a:defRPr>
            </a:lvl3pPr>
            <a:lvl4pPr marL="1600200" indent="-228600">
              <a:spcBef>
                <a:spcPct val="20000"/>
              </a:spcBef>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4pPr>
            <a:lvl5pPr marL="2057400" indent="-228600">
              <a:spcBef>
                <a:spcPct val="20000"/>
              </a:spcBef>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20000"/>
              </a:spcBef>
              <a:spcAft>
                <a:spcPct val="0"/>
              </a:spcAft>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20000"/>
              </a:spcBef>
              <a:spcAft>
                <a:spcPct val="0"/>
              </a:spcAft>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20000"/>
              </a:spcBef>
              <a:spcAft>
                <a:spcPct val="0"/>
              </a:spcAft>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20000"/>
              </a:spcBef>
              <a:spcAft>
                <a:spcPct val="0"/>
              </a:spcAft>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9pPr>
          </a:lstStyle>
          <a:p>
            <a:pPr>
              <a:spcBef>
                <a:spcPct val="0"/>
              </a:spcBef>
              <a:buClrTx/>
              <a:buFontTx/>
              <a:buNone/>
            </a:pPr>
            <a:fld id="{A080C472-09B1-4270-A298-C971393570F6}" type="slidenum">
              <a:rPr lang="en-US" altLang="en-US" sz="2000">
                <a:solidFill>
                  <a:srgbClr val="8A8BA1"/>
                </a:solidFill>
                <a:latin typeface="Georgia" panose="02040502050405020303" pitchFamily="18" charset="0"/>
                <a:cs typeface="Arial" panose="020B0604020202020204" pitchFamily="34" charset="0"/>
              </a:rPr>
              <a:pPr>
                <a:spcBef>
                  <a:spcPct val="0"/>
                </a:spcBef>
                <a:buClrTx/>
                <a:buFontTx/>
                <a:buNone/>
              </a:pPr>
              <a:t>4</a:t>
            </a:fld>
            <a:endParaRPr lang="en-US" altLang="en-US" sz="2000">
              <a:solidFill>
                <a:srgbClr val="8A8BA1"/>
              </a:solidFill>
              <a:latin typeface="Georgia" panose="02040502050405020303" pitchFamily="18" charset="0"/>
              <a:cs typeface="Arial" panose="020B0604020202020204" pitchFamily="34" charset="0"/>
            </a:endParaRPr>
          </a:p>
        </p:txBody>
      </p:sp>
    </p:spTree>
    <p:extLst>
      <p:ext uri="{BB962C8B-B14F-4D97-AF65-F5344CB8AC3E}">
        <p14:creationId xmlns:p14="http://schemas.microsoft.com/office/powerpoint/2010/main" val="29137665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304800" y="274638"/>
            <a:ext cx="8686800" cy="1143000"/>
          </a:xfrm>
        </p:spPr>
        <p:txBody>
          <a:bodyPr/>
          <a:lstStyle/>
          <a:p>
            <a:r>
              <a:rPr lang="en-US" altLang="en-US" sz="4000" dirty="0" smtClean="0"/>
              <a:t>Seven Key Levers</a:t>
            </a:r>
          </a:p>
        </p:txBody>
      </p:sp>
      <p:sp>
        <p:nvSpPr>
          <p:cNvPr id="3" name="Content Placeholder 2"/>
          <p:cNvSpPr>
            <a:spLocks noGrp="1"/>
          </p:cNvSpPr>
          <p:nvPr>
            <p:ph idx="1"/>
          </p:nvPr>
        </p:nvSpPr>
        <p:spPr>
          <a:xfrm>
            <a:off x="609600" y="1752600"/>
            <a:ext cx="7924800" cy="4602163"/>
          </a:xfrm>
        </p:spPr>
        <p:txBody>
          <a:bodyPr/>
          <a:lstStyle/>
          <a:p>
            <a:pPr marL="457200" indent="-457200">
              <a:spcAft>
                <a:spcPts val="600"/>
              </a:spcAft>
              <a:buFont typeface="+mj-lt"/>
              <a:buAutoNum type="arabicPeriod"/>
              <a:defRPr/>
            </a:pPr>
            <a:r>
              <a:rPr lang="en-US" sz="2200" dirty="0" smtClean="0"/>
              <a:t>Instilling </a:t>
            </a:r>
            <a:r>
              <a:rPr lang="en-US" sz="2200" dirty="0"/>
              <a:t>a “growth mindset” among educators</a:t>
            </a:r>
          </a:p>
          <a:p>
            <a:pPr marL="457200" indent="-457200">
              <a:spcAft>
                <a:spcPts val="600"/>
              </a:spcAft>
              <a:buFont typeface="+mj-lt"/>
              <a:buAutoNum type="arabicPeriod"/>
              <a:defRPr/>
            </a:pPr>
            <a:r>
              <a:rPr lang="en-US" sz="2200" dirty="0"/>
              <a:t>Collaborating for change using data</a:t>
            </a:r>
          </a:p>
          <a:p>
            <a:pPr marL="457200" indent="-457200">
              <a:spcAft>
                <a:spcPts val="600"/>
              </a:spcAft>
              <a:buFont typeface="+mj-lt"/>
              <a:buAutoNum type="arabicPeriod"/>
              <a:defRPr/>
            </a:pPr>
            <a:r>
              <a:rPr lang="en-US" sz="2200" dirty="0"/>
              <a:t>Making time for learning </a:t>
            </a:r>
          </a:p>
          <a:p>
            <a:pPr marL="457200" indent="-457200">
              <a:spcAft>
                <a:spcPts val="600"/>
              </a:spcAft>
              <a:buFont typeface="+mj-lt"/>
              <a:buAutoNum type="arabicPeriod"/>
              <a:defRPr/>
            </a:pPr>
            <a:r>
              <a:rPr lang="en-US" sz="2200" dirty="0"/>
              <a:t>Embedding professional learning in educators’ daily work </a:t>
            </a:r>
          </a:p>
          <a:p>
            <a:pPr marL="457200" indent="-457200">
              <a:spcAft>
                <a:spcPts val="600"/>
              </a:spcAft>
              <a:buFont typeface="+mj-lt"/>
              <a:buAutoNum type="arabicPeriod"/>
              <a:defRPr/>
            </a:pPr>
            <a:r>
              <a:rPr lang="en-US" sz="2200" dirty="0"/>
              <a:t>Empowering teachers to choose their own path toward growth</a:t>
            </a:r>
          </a:p>
          <a:p>
            <a:pPr marL="457200" indent="-457200">
              <a:spcAft>
                <a:spcPts val="600"/>
              </a:spcAft>
              <a:buFont typeface="+mj-lt"/>
              <a:buAutoNum type="arabicPeriod"/>
              <a:defRPr/>
            </a:pPr>
            <a:r>
              <a:rPr lang="en-US" sz="2200" dirty="0"/>
              <a:t>Using </a:t>
            </a:r>
            <a:r>
              <a:rPr lang="en-US" sz="2200" dirty="0" smtClean="0"/>
              <a:t>data (including goals, evidence, and standards) to plan </a:t>
            </a:r>
            <a:r>
              <a:rPr lang="en-US" sz="2200" dirty="0"/>
              <a:t>HQPD</a:t>
            </a:r>
          </a:p>
          <a:p>
            <a:pPr marL="457200" indent="-457200">
              <a:spcAft>
                <a:spcPts val="600"/>
              </a:spcAft>
              <a:buFont typeface="+mj-lt"/>
              <a:buAutoNum type="arabicPeriod"/>
              <a:defRPr/>
            </a:pPr>
            <a:r>
              <a:rPr lang="en-US" sz="2200" b="1" dirty="0">
                <a:solidFill>
                  <a:schemeClr val="accent1"/>
                </a:solidFill>
              </a:rPr>
              <a:t>Using data </a:t>
            </a:r>
            <a:r>
              <a:rPr lang="en-US" sz="2200" b="1" dirty="0" smtClean="0">
                <a:solidFill>
                  <a:schemeClr val="accent1"/>
                </a:solidFill>
              </a:rPr>
              <a:t>to </a:t>
            </a:r>
            <a:r>
              <a:rPr lang="en-US" sz="2200" b="1" dirty="0">
                <a:solidFill>
                  <a:schemeClr val="accent1"/>
                </a:solidFill>
              </a:rPr>
              <a:t>assess HQPD </a:t>
            </a:r>
          </a:p>
          <a:p>
            <a:pPr>
              <a:defRPr/>
            </a:pPr>
            <a:endParaRPr lang="en-US" dirty="0"/>
          </a:p>
        </p:txBody>
      </p:sp>
      <p:sp>
        <p:nvSpPr>
          <p:cNvPr id="7172"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itchFamily="18" charset="2"/>
              <a:buChar char=""/>
              <a:defRPr sz="2800">
                <a:solidFill>
                  <a:schemeClr val="tx1"/>
                </a:solidFill>
                <a:latin typeface="Tahoma" pitchFamily="34" charset="0"/>
                <a:cs typeface="Tahoma" pitchFamily="34" charset="0"/>
              </a:defRPr>
            </a:lvl1pPr>
            <a:lvl2pPr marL="742950" indent="-285750">
              <a:spcBef>
                <a:spcPct val="20000"/>
              </a:spcBef>
              <a:buClr>
                <a:schemeClr val="accent1"/>
              </a:buClr>
              <a:buFont typeface="Courier New" pitchFamily="49" charset="0"/>
              <a:buChar char="o"/>
              <a:defRPr sz="2400">
                <a:solidFill>
                  <a:schemeClr val="tx1"/>
                </a:solidFill>
                <a:latin typeface="Tahoma" pitchFamily="34" charset="0"/>
                <a:cs typeface="Tahoma" pitchFamily="34" charset="0"/>
              </a:defRPr>
            </a:lvl2pPr>
            <a:lvl3pPr marL="1143000" indent="-228600">
              <a:spcBef>
                <a:spcPct val="20000"/>
              </a:spcBef>
              <a:buClr>
                <a:schemeClr val="accent1"/>
              </a:buClr>
              <a:buFont typeface="Tahoma" pitchFamily="34" charset="0"/>
              <a:buChar char="̶"/>
              <a:defRPr sz="2000">
                <a:solidFill>
                  <a:schemeClr val="tx1"/>
                </a:solidFill>
                <a:latin typeface="Tahoma" pitchFamily="34" charset="0"/>
                <a:cs typeface="Tahoma" pitchFamily="34" charset="0"/>
              </a:defRPr>
            </a:lvl3pPr>
            <a:lvl4pPr marL="16002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4pPr>
            <a:lvl5pPr marL="20574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5pPr>
            <a:lvl6pPr marL="25146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6pPr>
            <a:lvl7pPr marL="29718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7pPr>
            <a:lvl8pPr marL="34290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8pPr>
            <a:lvl9pPr marL="38862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9pPr>
          </a:lstStyle>
          <a:p>
            <a:pPr>
              <a:spcBef>
                <a:spcPct val="0"/>
              </a:spcBef>
              <a:buClrTx/>
              <a:buFontTx/>
              <a:buNone/>
            </a:pPr>
            <a:r>
              <a:rPr lang="en-US" altLang="en-US" sz="1200" smtClean="0">
                <a:solidFill>
                  <a:srgbClr val="8A8BA1"/>
                </a:solidFill>
                <a:cs typeface="Arial" charset="0"/>
              </a:rPr>
              <a:t>Massachusetts Department of Elementary and Secondary Education</a:t>
            </a:r>
          </a:p>
        </p:txBody>
      </p:sp>
      <p:sp>
        <p:nvSpPr>
          <p:cNvPr id="7173"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itchFamily="18" charset="2"/>
              <a:buChar char=""/>
              <a:defRPr sz="2800">
                <a:solidFill>
                  <a:schemeClr val="tx1"/>
                </a:solidFill>
                <a:latin typeface="Tahoma" pitchFamily="34" charset="0"/>
                <a:cs typeface="Tahoma" pitchFamily="34" charset="0"/>
              </a:defRPr>
            </a:lvl1pPr>
            <a:lvl2pPr marL="742950" indent="-285750">
              <a:spcBef>
                <a:spcPct val="20000"/>
              </a:spcBef>
              <a:buClr>
                <a:schemeClr val="accent1"/>
              </a:buClr>
              <a:buFont typeface="Courier New" pitchFamily="49" charset="0"/>
              <a:buChar char="o"/>
              <a:defRPr sz="2400">
                <a:solidFill>
                  <a:schemeClr val="tx1"/>
                </a:solidFill>
                <a:latin typeface="Tahoma" pitchFamily="34" charset="0"/>
                <a:cs typeface="Tahoma" pitchFamily="34" charset="0"/>
              </a:defRPr>
            </a:lvl2pPr>
            <a:lvl3pPr marL="1143000" indent="-228600">
              <a:spcBef>
                <a:spcPct val="20000"/>
              </a:spcBef>
              <a:buClr>
                <a:schemeClr val="accent1"/>
              </a:buClr>
              <a:buFont typeface="Tahoma" pitchFamily="34" charset="0"/>
              <a:buChar char="̶"/>
              <a:defRPr sz="2000">
                <a:solidFill>
                  <a:schemeClr val="tx1"/>
                </a:solidFill>
                <a:latin typeface="Tahoma" pitchFamily="34" charset="0"/>
                <a:cs typeface="Tahoma" pitchFamily="34" charset="0"/>
              </a:defRPr>
            </a:lvl3pPr>
            <a:lvl4pPr marL="16002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4pPr>
            <a:lvl5pPr marL="20574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5pPr>
            <a:lvl6pPr marL="25146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6pPr>
            <a:lvl7pPr marL="29718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7pPr>
            <a:lvl8pPr marL="34290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8pPr>
            <a:lvl9pPr marL="38862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9pPr>
          </a:lstStyle>
          <a:p>
            <a:pPr>
              <a:spcBef>
                <a:spcPct val="0"/>
              </a:spcBef>
              <a:buClrTx/>
              <a:buFontTx/>
              <a:buNone/>
            </a:pPr>
            <a:fld id="{85546B4F-ADD6-4D91-8A61-8DD0999BAAA8}" type="slidenum">
              <a:rPr lang="en-US" altLang="en-US" sz="2000">
                <a:solidFill>
                  <a:srgbClr val="8A8BA1"/>
                </a:solidFill>
                <a:latin typeface="Georgia" pitchFamily="18" charset="0"/>
                <a:cs typeface="Arial" charset="0"/>
              </a:rPr>
              <a:pPr>
                <a:spcBef>
                  <a:spcPct val="0"/>
                </a:spcBef>
                <a:buClrTx/>
                <a:buFontTx/>
                <a:buNone/>
              </a:pPr>
              <a:t>5</a:t>
            </a:fld>
            <a:endParaRPr lang="en-US" altLang="en-US" sz="2000">
              <a:solidFill>
                <a:srgbClr val="8A8BA1"/>
              </a:solidFill>
              <a:latin typeface="Georgia" pitchFamily="18" charset="0"/>
              <a:cs typeface="Arial"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5"/>
          <p:cNvSpPr>
            <a:spLocks noGrp="1"/>
          </p:cNvSpPr>
          <p:nvPr>
            <p:ph type="title"/>
          </p:nvPr>
        </p:nvSpPr>
        <p:spPr/>
        <p:txBody>
          <a:bodyPr/>
          <a:lstStyle/>
          <a:p>
            <a:pPr>
              <a:spcAft>
                <a:spcPts val="1200"/>
              </a:spcAft>
            </a:pPr>
            <a:r>
              <a:rPr lang="en-US" altLang="en-US" dirty="0" smtClean="0">
                <a:solidFill>
                  <a:schemeClr val="accent1"/>
                </a:solidFill>
              </a:rPr>
              <a:t/>
            </a:r>
            <a:br>
              <a:rPr lang="en-US" altLang="en-US" dirty="0" smtClean="0">
                <a:solidFill>
                  <a:schemeClr val="accent1"/>
                </a:solidFill>
              </a:rPr>
            </a:br>
            <a:r>
              <a:rPr lang="en-US" altLang="en-US" sz="4000" dirty="0" smtClean="0"/>
              <a:t/>
            </a:r>
            <a:br>
              <a:rPr lang="en-US" altLang="en-US" sz="4000" dirty="0" smtClean="0"/>
            </a:br>
            <a:r>
              <a:rPr lang="en-US" altLang="en-US" sz="4000" dirty="0" smtClean="0"/>
              <a:t>About This Presentation</a:t>
            </a:r>
            <a:br>
              <a:rPr lang="en-US" altLang="en-US" sz="4000" dirty="0" smtClean="0"/>
            </a:br>
            <a:r>
              <a:rPr lang="en-US" altLang="en-US" dirty="0" smtClean="0"/>
              <a:t/>
            </a:r>
            <a:br>
              <a:rPr lang="en-US" altLang="en-US" dirty="0" smtClean="0"/>
            </a:br>
            <a:endParaRPr lang="en-US" altLang="en-US" dirty="0" smtClean="0"/>
          </a:p>
        </p:txBody>
      </p:sp>
      <p:sp>
        <p:nvSpPr>
          <p:cNvPr id="8195" name="Content Placeholder 1"/>
          <p:cNvSpPr>
            <a:spLocks noGrp="1"/>
          </p:cNvSpPr>
          <p:nvPr>
            <p:ph idx="1"/>
          </p:nvPr>
        </p:nvSpPr>
        <p:spPr/>
        <p:txBody>
          <a:bodyPr/>
          <a:lstStyle/>
          <a:p>
            <a:r>
              <a:rPr lang="en-US" altLang="en-US" dirty="0" smtClean="0"/>
              <a:t>Some useful definitions (Slides 7–11)</a:t>
            </a:r>
          </a:p>
          <a:p>
            <a:r>
              <a:rPr lang="en-US" altLang="en-US" dirty="0" smtClean="0"/>
              <a:t>How the profiled sites use data to assess HQPD </a:t>
            </a:r>
            <a:r>
              <a:rPr lang="en-US" altLang="en-US" dirty="0" smtClean="0">
                <a:solidFill>
                  <a:schemeClr val="accent1"/>
                </a:solidFill>
              </a:rPr>
              <a:t>(Lever 7) </a:t>
            </a:r>
            <a:r>
              <a:rPr lang="en-US" altLang="en-US" dirty="0" smtClean="0">
                <a:solidFill>
                  <a:schemeClr val="tx2"/>
                </a:solidFill>
              </a:rPr>
              <a:t>(S</a:t>
            </a:r>
            <a:r>
              <a:rPr lang="en-US" altLang="en-US" dirty="0" smtClean="0"/>
              <a:t>lides 12–25)</a:t>
            </a:r>
            <a:endParaRPr lang="en-US" altLang="en-US" dirty="0" smtClean="0">
              <a:solidFill>
                <a:schemeClr val="accent1"/>
              </a:solidFill>
            </a:endParaRPr>
          </a:p>
        </p:txBody>
      </p:sp>
      <p:sp>
        <p:nvSpPr>
          <p:cNvPr id="8" name="Content Placeholder 2" descr="Please see ESE’s Resources for PD Leaders and Educators page for relevant PD resources, including the full case studies.&#10;"/>
          <p:cNvSpPr txBox="1">
            <a:spLocks/>
          </p:cNvSpPr>
          <p:nvPr/>
        </p:nvSpPr>
        <p:spPr bwMode="auto">
          <a:xfrm>
            <a:off x="723900" y="3932238"/>
            <a:ext cx="6629400" cy="1630362"/>
          </a:xfrm>
          <a:prstGeom prst="rect">
            <a:avLst/>
          </a:prstGeom>
          <a:noFill/>
          <a:ln w="19050">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342900" indent="-342900">
              <a:spcBef>
                <a:spcPct val="20000"/>
              </a:spcBef>
              <a:buClr>
                <a:schemeClr val="accent1"/>
              </a:buClr>
              <a:buFont typeface="Wingdings 2" panose="05020102010507070707" pitchFamily="18" charset="2"/>
              <a:buChar char=""/>
              <a:defRPr sz="2800">
                <a:solidFill>
                  <a:schemeClr val="tx1"/>
                </a:solidFill>
                <a:latin typeface="Tahoma" panose="020B0604030504040204" pitchFamily="34" charset="0"/>
                <a:cs typeface="Tahoma" panose="020B0604030504040204" pitchFamily="34" charset="0"/>
              </a:defRPr>
            </a:lvl1pPr>
            <a:lvl2pPr marL="742950" indent="-285750">
              <a:spcBef>
                <a:spcPct val="20000"/>
              </a:spcBef>
              <a:buClr>
                <a:schemeClr val="accent1"/>
              </a:buClr>
              <a:buFont typeface="Courier New" panose="02070309020205020404" pitchFamily="49" charset="0"/>
              <a:buChar char="o"/>
              <a:defRPr sz="2400">
                <a:solidFill>
                  <a:schemeClr val="tx1"/>
                </a:solidFill>
                <a:latin typeface="Tahoma" panose="020B0604030504040204" pitchFamily="34" charset="0"/>
                <a:cs typeface="Tahoma" panose="020B0604030504040204" pitchFamily="34" charset="0"/>
              </a:defRPr>
            </a:lvl2pPr>
            <a:lvl3pPr marL="1143000" indent="-228600">
              <a:spcBef>
                <a:spcPct val="20000"/>
              </a:spcBef>
              <a:buClr>
                <a:schemeClr val="accent1"/>
              </a:buClr>
              <a:buFont typeface="Tahoma" panose="020B0604030504040204" pitchFamily="34" charset="0"/>
              <a:buChar char="̶"/>
              <a:defRPr sz="2000">
                <a:solidFill>
                  <a:schemeClr val="tx1"/>
                </a:solidFill>
                <a:latin typeface="Tahoma" panose="020B0604030504040204" pitchFamily="34" charset="0"/>
                <a:cs typeface="Tahoma" panose="020B0604030504040204" pitchFamily="34" charset="0"/>
              </a:defRPr>
            </a:lvl3pPr>
            <a:lvl4pPr marL="1600200" indent="-228600">
              <a:spcBef>
                <a:spcPct val="20000"/>
              </a:spcBef>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4pPr>
            <a:lvl5pPr marL="2057400" indent="-228600">
              <a:spcBef>
                <a:spcPct val="20000"/>
              </a:spcBef>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20000"/>
              </a:spcBef>
              <a:spcAft>
                <a:spcPct val="0"/>
              </a:spcAft>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20000"/>
              </a:spcBef>
              <a:spcAft>
                <a:spcPct val="0"/>
              </a:spcAft>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20000"/>
              </a:spcBef>
              <a:spcAft>
                <a:spcPct val="0"/>
              </a:spcAft>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20000"/>
              </a:spcBef>
              <a:spcAft>
                <a:spcPct val="0"/>
              </a:spcAft>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9pPr>
          </a:lstStyle>
          <a:p>
            <a:pPr eaLnBrk="1" hangingPunct="1">
              <a:defRPr/>
            </a:pPr>
            <a:r>
              <a:rPr lang="en-US" sz="2400" dirty="0" smtClean="0"/>
              <a:t>Please see ESE’s </a:t>
            </a:r>
            <a:r>
              <a:rPr lang="en-US" sz="2400" dirty="0" smtClean="0">
                <a:hlinkClick r:id="rId3"/>
              </a:rPr>
              <a:t>Resources for PD Leaders and Educators </a:t>
            </a:r>
            <a:r>
              <a:rPr lang="en-US" sz="2400" dirty="0" smtClean="0"/>
              <a:t>page for relevant PD resources, including the full case studies.</a:t>
            </a:r>
            <a:endParaRPr lang="en-US" sz="2400" dirty="0" smtClean="0">
              <a:solidFill>
                <a:schemeClr val="accent1"/>
              </a:solidFill>
            </a:endParaRPr>
          </a:p>
          <a:p>
            <a:pPr lvl="1"/>
            <a:endParaRPr lang="en-US" altLang="en-US" dirty="0"/>
          </a:p>
        </p:txBody>
      </p:sp>
      <p:sp>
        <p:nvSpPr>
          <p:cNvPr id="8196"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itchFamily="18" charset="2"/>
              <a:buChar char=""/>
              <a:defRPr sz="2800">
                <a:solidFill>
                  <a:schemeClr val="tx1"/>
                </a:solidFill>
                <a:latin typeface="Tahoma" pitchFamily="34" charset="0"/>
                <a:cs typeface="Tahoma" pitchFamily="34" charset="0"/>
              </a:defRPr>
            </a:lvl1pPr>
            <a:lvl2pPr marL="742950" indent="-285750">
              <a:spcBef>
                <a:spcPct val="20000"/>
              </a:spcBef>
              <a:buClr>
                <a:schemeClr val="accent1"/>
              </a:buClr>
              <a:buFont typeface="Courier New" pitchFamily="49" charset="0"/>
              <a:buChar char="o"/>
              <a:defRPr sz="2400">
                <a:solidFill>
                  <a:schemeClr val="tx1"/>
                </a:solidFill>
                <a:latin typeface="Tahoma" pitchFamily="34" charset="0"/>
                <a:cs typeface="Tahoma" pitchFamily="34" charset="0"/>
              </a:defRPr>
            </a:lvl2pPr>
            <a:lvl3pPr marL="1143000" indent="-228600">
              <a:spcBef>
                <a:spcPct val="20000"/>
              </a:spcBef>
              <a:buClr>
                <a:schemeClr val="accent1"/>
              </a:buClr>
              <a:buFont typeface="Tahoma" pitchFamily="34" charset="0"/>
              <a:buChar char="̶"/>
              <a:defRPr sz="2000">
                <a:solidFill>
                  <a:schemeClr val="tx1"/>
                </a:solidFill>
                <a:latin typeface="Tahoma" pitchFamily="34" charset="0"/>
                <a:cs typeface="Tahoma" pitchFamily="34" charset="0"/>
              </a:defRPr>
            </a:lvl3pPr>
            <a:lvl4pPr marL="16002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4pPr>
            <a:lvl5pPr marL="20574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5pPr>
            <a:lvl6pPr marL="25146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6pPr>
            <a:lvl7pPr marL="29718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7pPr>
            <a:lvl8pPr marL="34290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8pPr>
            <a:lvl9pPr marL="38862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9pPr>
          </a:lstStyle>
          <a:p>
            <a:pPr>
              <a:spcBef>
                <a:spcPct val="0"/>
              </a:spcBef>
              <a:buClrTx/>
              <a:buFontTx/>
              <a:buNone/>
            </a:pPr>
            <a:r>
              <a:rPr lang="en-US" altLang="en-US" sz="1200" smtClean="0">
                <a:solidFill>
                  <a:srgbClr val="8A8BA1"/>
                </a:solidFill>
                <a:cs typeface="Arial" charset="0"/>
              </a:rPr>
              <a:t>Massachusetts Department of Elementary and Secondary Education</a:t>
            </a:r>
          </a:p>
        </p:txBody>
      </p:sp>
      <p:sp>
        <p:nvSpPr>
          <p:cNvPr id="8197"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itchFamily="18" charset="2"/>
              <a:buChar char=""/>
              <a:defRPr sz="2800">
                <a:solidFill>
                  <a:schemeClr val="tx1"/>
                </a:solidFill>
                <a:latin typeface="Tahoma" pitchFamily="34" charset="0"/>
                <a:cs typeface="Tahoma" pitchFamily="34" charset="0"/>
              </a:defRPr>
            </a:lvl1pPr>
            <a:lvl2pPr marL="742950" indent="-285750">
              <a:spcBef>
                <a:spcPct val="20000"/>
              </a:spcBef>
              <a:buClr>
                <a:schemeClr val="accent1"/>
              </a:buClr>
              <a:buFont typeface="Courier New" pitchFamily="49" charset="0"/>
              <a:buChar char="o"/>
              <a:defRPr sz="2400">
                <a:solidFill>
                  <a:schemeClr val="tx1"/>
                </a:solidFill>
                <a:latin typeface="Tahoma" pitchFamily="34" charset="0"/>
                <a:cs typeface="Tahoma" pitchFamily="34" charset="0"/>
              </a:defRPr>
            </a:lvl2pPr>
            <a:lvl3pPr marL="1143000" indent="-228600">
              <a:spcBef>
                <a:spcPct val="20000"/>
              </a:spcBef>
              <a:buClr>
                <a:schemeClr val="accent1"/>
              </a:buClr>
              <a:buFont typeface="Tahoma" pitchFamily="34" charset="0"/>
              <a:buChar char="̶"/>
              <a:defRPr sz="2000">
                <a:solidFill>
                  <a:schemeClr val="tx1"/>
                </a:solidFill>
                <a:latin typeface="Tahoma" pitchFamily="34" charset="0"/>
                <a:cs typeface="Tahoma" pitchFamily="34" charset="0"/>
              </a:defRPr>
            </a:lvl3pPr>
            <a:lvl4pPr marL="16002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4pPr>
            <a:lvl5pPr marL="20574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5pPr>
            <a:lvl6pPr marL="25146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6pPr>
            <a:lvl7pPr marL="29718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7pPr>
            <a:lvl8pPr marL="34290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8pPr>
            <a:lvl9pPr marL="38862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9pPr>
          </a:lstStyle>
          <a:p>
            <a:pPr>
              <a:spcBef>
                <a:spcPct val="0"/>
              </a:spcBef>
              <a:buClrTx/>
              <a:buFontTx/>
              <a:buNone/>
            </a:pPr>
            <a:fld id="{343A22C2-FAA3-46DC-861B-26E674E963B2}" type="slidenum">
              <a:rPr lang="en-US" altLang="en-US" sz="2000">
                <a:solidFill>
                  <a:srgbClr val="8A8BA1"/>
                </a:solidFill>
                <a:latin typeface="Georgia" pitchFamily="18" charset="0"/>
                <a:cs typeface="Arial" charset="0"/>
              </a:rPr>
              <a:pPr>
                <a:spcBef>
                  <a:spcPct val="0"/>
                </a:spcBef>
                <a:buClrTx/>
                <a:buFontTx/>
                <a:buNone/>
              </a:pPr>
              <a:t>6</a:t>
            </a:fld>
            <a:endParaRPr lang="en-US" altLang="en-US" sz="2000">
              <a:solidFill>
                <a:srgbClr val="8A8BA1"/>
              </a:solidFill>
              <a:latin typeface="Georgia" pitchFamily="18" charset="0"/>
              <a:cs typeface="Arial"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sz="4000" dirty="0" smtClean="0"/>
              <a:t>What Is HQPD?</a:t>
            </a:r>
          </a:p>
        </p:txBody>
      </p:sp>
      <p:sp>
        <p:nvSpPr>
          <p:cNvPr id="3" name="Content Placeholder 2"/>
          <p:cNvSpPr>
            <a:spLocks noGrp="1"/>
          </p:cNvSpPr>
          <p:nvPr>
            <p:ph idx="1"/>
          </p:nvPr>
        </p:nvSpPr>
        <p:spPr/>
        <p:txBody>
          <a:bodyPr/>
          <a:lstStyle/>
          <a:p>
            <a:pPr>
              <a:defRPr/>
            </a:pPr>
            <a:r>
              <a:rPr lang="en-US" b="1" dirty="0"/>
              <a:t>High Quality Professional </a:t>
            </a:r>
            <a:r>
              <a:rPr lang="en-US" b="1" dirty="0" smtClean="0"/>
              <a:t>Development (HQPD)</a:t>
            </a:r>
            <a:r>
              <a:rPr lang="en-US" dirty="0" smtClean="0"/>
              <a:t> is a set </a:t>
            </a:r>
            <a:r>
              <a:rPr lang="en-US" dirty="0"/>
              <a:t>of coherent learning experiences that is systematic, purposeful, and structured over a sustained period of time with the goal of improving </a:t>
            </a:r>
            <a:r>
              <a:rPr lang="en-US" dirty="0" smtClean="0"/>
              <a:t>educator practice </a:t>
            </a:r>
            <a:r>
              <a:rPr lang="en-US" dirty="0"/>
              <a:t>and student outcomes. </a:t>
            </a:r>
          </a:p>
          <a:p>
            <a:pPr marL="0" indent="0">
              <a:buFont typeface="Wingdings 2" panose="05020102010507070707" pitchFamily="18" charset="2"/>
              <a:buNone/>
              <a:defRPr/>
            </a:pPr>
            <a:r>
              <a:rPr lang="en-US" dirty="0"/>
              <a:t> </a:t>
            </a:r>
          </a:p>
          <a:p>
            <a:pPr>
              <a:defRPr/>
            </a:pPr>
            <a:r>
              <a:rPr lang="en-US" dirty="0" smtClean="0"/>
              <a:t>Source: </a:t>
            </a:r>
            <a:r>
              <a:rPr lang="en-US" u="sng" dirty="0">
                <a:hlinkClick r:id="rId3"/>
              </a:rPr>
              <a:t>http://www.doe.mass.edu/pd/standards.html</a:t>
            </a:r>
            <a:r>
              <a:rPr lang="en-US" dirty="0"/>
              <a:t> </a:t>
            </a:r>
          </a:p>
          <a:p>
            <a:pPr>
              <a:defRPr/>
            </a:pPr>
            <a:endParaRPr lang="en-US" dirty="0"/>
          </a:p>
        </p:txBody>
      </p:sp>
      <p:sp>
        <p:nvSpPr>
          <p:cNvPr id="17412"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anose="05020102010507070707" pitchFamily="18" charset="2"/>
              <a:buChar char=""/>
              <a:defRPr sz="2800">
                <a:solidFill>
                  <a:schemeClr val="tx1"/>
                </a:solidFill>
                <a:latin typeface="Tahoma" panose="020B0604030504040204" pitchFamily="34" charset="0"/>
                <a:cs typeface="Tahoma" panose="020B0604030504040204" pitchFamily="34" charset="0"/>
              </a:defRPr>
            </a:lvl1pPr>
            <a:lvl2pPr marL="742950" indent="-285750">
              <a:spcBef>
                <a:spcPct val="20000"/>
              </a:spcBef>
              <a:buClr>
                <a:schemeClr val="accent1"/>
              </a:buClr>
              <a:buFont typeface="Courier New" panose="02070309020205020404" pitchFamily="49" charset="0"/>
              <a:buChar char="o"/>
              <a:defRPr sz="2400">
                <a:solidFill>
                  <a:schemeClr val="tx1"/>
                </a:solidFill>
                <a:latin typeface="Tahoma" panose="020B0604030504040204" pitchFamily="34" charset="0"/>
                <a:cs typeface="Tahoma" panose="020B0604030504040204" pitchFamily="34" charset="0"/>
              </a:defRPr>
            </a:lvl2pPr>
            <a:lvl3pPr marL="1143000" indent="-228600">
              <a:spcBef>
                <a:spcPct val="20000"/>
              </a:spcBef>
              <a:buClr>
                <a:schemeClr val="accent1"/>
              </a:buClr>
              <a:buFont typeface="Tahoma" panose="020B0604030504040204" pitchFamily="34" charset="0"/>
              <a:buChar char="̶"/>
              <a:defRPr sz="2000">
                <a:solidFill>
                  <a:schemeClr val="tx1"/>
                </a:solidFill>
                <a:latin typeface="Tahoma" panose="020B0604030504040204" pitchFamily="34" charset="0"/>
                <a:cs typeface="Tahoma" panose="020B0604030504040204" pitchFamily="34" charset="0"/>
              </a:defRPr>
            </a:lvl3pPr>
            <a:lvl4pPr marL="1600200" indent="-228600">
              <a:spcBef>
                <a:spcPct val="20000"/>
              </a:spcBef>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4pPr>
            <a:lvl5pPr marL="2057400" indent="-228600">
              <a:spcBef>
                <a:spcPct val="20000"/>
              </a:spcBef>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20000"/>
              </a:spcBef>
              <a:spcAft>
                <a:spcPct val="0"/>
              </a:spcAft>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20000"/>
              </a:spcBef>
              <a:spcAft>
                <a:spcPct val="0"/>
              </a:spcAft>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20000"/>
              </a:spcBef>
              <a:spcAft>
                <a:spcPct val="0"/>
              </a:spcAft>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20000"/>
              </a:spcBef>
              <a:spcAft>
                <a:spcPct val="0"/>
              </a:spcAft>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9pPr>
          </a:lstStyle>
          <a:p>
            <a:pPr>
              <a:spcBef>
                <a:spcPct val="0"/>
              </a:spcBef>
              <a:buClrTx/>
              <a:buFontTx/>
              <a:buNone/>
            </a:pPr>
            <a:r>
              <a:rPr lang="en-US" altLang="en-US" sz="1200" smtClean="0">
                <a:solidFill>
                  <a:srgbClr val="8A8BA1"/>
                </a:solidFill>
                <a:cs typeface="Arial" panose="020B0604020202020204" pitchFamily="34" charset="0"/>
              </a:rPr>
              <a:t>Massachusetts Department of Elementary and Secondary Education</a:t>
            </a:r>
          </a:p>
        </p:txBody>
      </p:sp>
      <p:sp>
        <p:nvSpPr>
          <p:cNvPr id="17413"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anose="05020102010507070707" pitchFamily="18" charset="2"/>
              <a:buChar char=""/>
              <a:defRPr sz="2800">
                <a:solidFill>
                  <a:schemeClr val="tx1"/>
                </a:solidFill>
                <a:latin typeface="Tahoma" panose="020B0604030504040204" pitchFamily="34" charset="0"/>
                <a:cs typeface="Tahoma" panose="020B0604030504040204" pitchFamily="34" charset="0"/>
              </a:defRPr>
            </a:lvl1pPr>
            <a:lvl2pPr marL="742950" indent="-285750">
              <a:spcBef>
                <a:spcPct val="20000"/>
              </a:spcBef>
              <a:buClr>
                <a:schemeClr val="accent1"/>
              </a:buClr>
              <a:buFont typeface="Courier New" panose="02070309020205020404" pitchFamily="49" charset="0"/>
              <a:buChar char="o"/>
              <a:defRPr sz="2400">
                <a:solidFill>
                  <a:schemeClr val="tx1"/>
                </a:solidFill>
                <a:latin typeface="Tahoma" panose="020B0604030504040204" pitchFamily="34" charset="0"/>
                <a:cs typeface="Tahoma" panose="020B0604030504040204" pitchFamily="34" charset="0"/>
              </a:defRPr>
            </a:lvl2pPr>
            <a:lvl3pPr marL="1143000" indent="-228600">
              <a:spcBef>
                <a:spcPct val="20000"/>
              </a:spcBef>
              <a:buClr>
                <a:schemeClr val="accent1"/>
              </a:buClr>
              <a:buFont typeface="Tahoma" panose="020B0604030504040204" pitchFamily="34" charset="0"/>
              <a:buChar char="̶"/>
              <a:defRPr sz="2000">
                <a:solidFill>
                  <a:schemeClr val="tx1"/>
                </a:solidFill>
                <a:latin typeface="Tahoma" panose="020B0604030504040204" pitchFamily="34" charset="0"/>
                <a:cs typeface="Tahoma" panose="020B0604030504040204" pitchFamily="34" charset="0"/>
              </a:defRPr>
            </a:lvl3pPr>
            <a:lvl4pPr marL="1600200" indent="-228600">
              <a:spcBef>
                <a:spcPct val="20000"/>
              </a:spcBef>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4pPr>
            <a:lvl5pPr marL="2057400" indent="-228600">
              <a:spcBef>
                <a:spcPct val="20000"/>
              </a:spcBef>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20000"/>
              </a:spcBef>
              <a:spcAft>
                <a:spcPct val="0"/>
              </a:spcAft>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20000"/>
              </a:spcBef>
              <a:spcAft>
                <a:spcPct val="0"/>
              </a:spcAft>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20000"/>
              </a:spcBef>
              <a:spcAft>
                <a:spcPct val="0"/>
              </a:spcAft>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20000"/>
              </a:spcBef>
              <a:spcAft>
                <a:spcPct val="0"/>
              </a:spcAft>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9pPr>
          </a:lstStyle>
          <a:p>
            <a:pPr>
              <a:spcBef>
                <a:spcPct val="0"/>
              </a:spcBef>
              <a:buClrTx/>
              <a:buFontTx/>
              <a:buNone/>
            </a:pPr>
            <a:fld id="{69AC453D-091B-4A84-BD75-6BF98C6DC23E}" type="slidenum">
              <a:rPr lang="en-US" altLang="en-US" sz="2000">
                <a:solidFill>
                  <a:srgbClr val="8A8BA1"/>
                </a:solidFill>
                <a:latin typeface="Georgia" panose="02040502050405020303" pitchFamily="18" charset="0"/>
                <a:cs typeface="Arial" panose="020B0604020202020204" pitchFamily="34" charset="0"/>
              </a:rPr>
              <a:pPr>
                <a:spcBef>
                  <a:spcPct val="0"/>
                </a:spcBef>
                <a:buClrTx/>
                <a:buFontTx/>
                <a:buNone/>
              </a:pPr>
              <a:t>7</a:t>
            </a:fld>
            <a:endParaRPr lang="en-US" altLang="en-US" sz="2000">
              <a:solidFill>
                <a:srgbClr val="8A8BA1"/>
              </a:solidFill>
              <a:latin typeface="Georgia" panose="02040502050405020303" pitchFamily="18" charset="0"/>
              <a:cs typeface="Arial" panose="020B0604020202020204" pitchFamily="34" charset="0"/>
            </a:endParaRPr>
          </a:p>
        </p:txBody>
      </p:sp>
    </p:spTree>
    <p:extLst>
      <p:ext uri="{BB962C8B-B14F-4D97-AF65-F5344CB8AC3E}">
        <p14:creationId xmlns:p14="http://schemas.microsoft.com/office/powerpoint/2010/main" val="13531289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sz="4000" dirty="0" smtClean="0"/>
              <a:t>What Are the Massachusetts HQPD Standards?</a:t>
            </a:r>
          </a:p>
        </p:txBody>
      </p:sp>
      <p:sp>
        <p:nvSpPr>
          <p:cNvPr id="2" name="Content Placeholder 1"/>
          <p:cNvSpPr>
            <a:spLocks noGrp="1"/>
          </p:cNvSpPr>
          <p:nvPr>
            <p:ph sz="half" idx="1"/>
          </p:nvPr>
        </p:nvSpPr>
        <p:spPr>
          <a:xfrm>
            <a:off x="609600" y="1524000"/>
            <a:ext cx="3886200" cy="4602163"/>
          </a:xfrm>
        </p:spPr>
        <p:txBody>
          <a:bodyPr/>
          <a:lstStyle/>
          <a:p>
            <a:pPr lvl="0">
              <a:buClr>
                <a:srgbClr val="E86B01"/>
              </a:buClr>
              <a:defRPr/>
            </a:pPr>
            <a:r>
              <a:rPr lang="en-US" sz="1800" dirty="0">
                <a:solidFill>
                  <a:srgbClr val="0D1969"/>
                </a:solidFill>
              </a:rPr>
              <a:t>Released in 2013, the Massachusetts Standards for Professional Development describe the research-based features of HQPD.</a:t>
            </a:r>
          </a:p>
          <a:p>
            <a:pPr lvl="0">
              <a:buClr>
                <a:srgbClr val="E86B01"/>
              </a:buClr>
              <a:defRPr/>
            </a:pPr>
            <a:endParaRPr lang="en-US" sz="1800" dirty="0">
              <a:solidFill>
                <a:srgbClr val="0D1969"/>
              </a:solidFill>
            </a:endParaRPr>
          </a:p>
          <a:p>
            <a:pPr marL="0" lvl="0" indent="0">
              <a:buClr>
                <a:srgbClr val="E86B01"/>
              </a:buClr>
              <a:buNone/>
              <a:defRPr/>
            </a:pPr>
            <a:endParaRPr lang="en-US" sz="1800" dirty="0">
              <a:solidFill>
                <a:srgbClr val="0D1969"/>
              </a:solidFill>
            </a:endParaRPr>
          </a:p>
          <a:p>
            <a:pPr lvl="0">
              <a:buClr>
                <a:srgbClr val="E86B01"/>
              </a:buClr>
              <a:defRPr/>
            </a:pPr>
            <a:endParaRPr lang="en-US" sz="1800" dirty="0">
              <a:solidFill>
                <a:srgbClr val="0D1969"/>
              </a:solidFill>
            </a:endParaRPr>
          </a:p>
          <a:p>
            <a:pPr lvl="0">
              <a:buClr>
                <a:srgbClr val="E86B01"/>
              </a:buClr>
              <a:defRPr/>
            </a:pPr>
            <a:endParaRPr lang="en-US" sz="1800" dirty="0">
              <a:solidFill>
                <a:srgbClr val="0D1969"/>
              </a:solidFill>
            </a:endParaRPr>
          </a:p>
          <a:p>
            <a:pPr lvl="0">
              <a:buClr>
                <a:srgbClr val="E86B01"/>
              </a:buClr>
              <a:defRPr/>
            </a:pPr>
            <a:r>
              <a:rPr lang="en-US" sz="1800" dirty="0">
                <a:solidFill>
                  <a:srgbClr val="0D1969"/>
                </a:solidFill>
              </a:rPr>
              <a:t>For more information visit: </a:t>
            </a:r>
            <a:r>
              <a:rPr lang="en-US" sz="1800" dirty="0">
                <a:solidFill>
                  <a:srgbClr val="0D1969"/>
                </a:solidFill>
                <a:hlinkClick r:id="rId3"/>
              </a:rPr>
              <a:t>http://www.doe.mass.edu/pd/standards.html</a:t>
            </a:r>
            <a:r>
              <a:rPr lang="en-US" sz="1800" dirty="0">
                <a:solidFill>
                  <a:srgbClr val="0D1969"/>
                </a:solidFill>
              </a:rPr>
              <a:t> </a:t>
            </a:r>
          </a:p>
        </p:txBody>
      </p:sp>
      <p:pic>
        <p:nvPicPr>
          <p:cNvPr id="9" name="Picture 9" descr="Massachusetts Standards for High Quality Professional Development (HQPD).&#10;Characteristics of High Quality PD:&#10;1. Has SMART goals relevant to student outcomes.&#10;2. Aligned with goals and priorities.&#10;3. Designed based on the analysis of data.&#10;4. Assessed to ensure goals met.  (Item number four is circled to highlight it.)&#10;5. Promotes collaboration.&#10;6. Advances an educator's ability to apply learnings.&#10;7. Models good pedagogical practice.&#10;8. Makes use of relevant resources to meet goals.&#10;9. Facilitated by knowledgeable professionals.&#10;10. Is coherent and connected."/>
          <p:cNvPicPr>
            <a:picLocks noGrp="1" noChangeAspect="1" noChangeArrowheads="1"/>
          </p:cNvPicPr>
          <p:nvPr>
            <p:ph sz="half" idx="2"/>
          </p:nvPr>
        </p:nvPicPr>
        <p:blipFill>
          <a:blip r:embed="rId4" cstate="print">
            <a:extLst>
              <a:ext uri="{28A0092B-C50C-407E-A947-70E740481C1C}">
                <a14:useLocalDpi xmlns:a14="http://schemas.microsoft.com/office/drawing/2010/main" val="0"/>
              </a:ext>
            </a:extLst>
          </a:blip>
          <a:srcRect/>
          <a:stretch>
            <a:fillRect/>
          </a:stretch>
        </p:blipFill>
        <p:spPr bwMode="auto">
          <a:xfrm>
            <a:off x="4976812" y="1553369"/>
            <a:ext cx="2990088" cy="42072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9461"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anose="05020102010507070707" pitchFamily="18" charset="2"/>
              <a:buChar char=""/>
              <a:defRPr sz="2800">
                <a:solidFill>
                  <a:schemeClr val="tx1"/>
                </a:solidFill>
                <a:latin typeface="Tahoma" panose="020B0604030504040204" pitchFamily="34" charset="0"/>
                <a:cs typeface="Tahoma" panose="020B0604030504040204" pitchFamily="34" charset="0"/>
              </a:defRPr>
            </a:lvl1pPr>
            <a:lvl2pPr marL="742950" indent="-285750">
              <a:spcBef>
                <a:spcPct val="20000"/>
              </a:spcBef>
              <a:buClr>
                <a:schemeClr val="accent1"/>
              </a:buClr>
              <a:buFont typeface="Courier New" panose="02070309020205020404" pitchFamily="49" charset="0"/>
              <a:buChar char="o"/>
              <a:defRPr sz="2400">
                <a:solidFill>
                  <a:schemeClr val="tx1"/>
                </a:solidFill>
                <a:latin typeface="Tahoma" panose="020B0604030504040204" pitchFamily="34" charset="0"/>
                <a:cs typeface="Tahoma" panose="020B0604030504040204" pitchFamily="34" charset="0"/>
              </a:defRPr>
            </a:lvl2pPr>
            <a:lvl3pPr marL="1143000" indent="-228600">
              <a:spcBef>
                <a:spcPct val="20000"/>
              </a:spcBef>
              <a:buClr>
                <a:schemeClr val="accent1"/>
              </a:buClr>
              <a:buFont typeface="Tahoma" panose="020B0604030504040204" pitchFamily="34" charset="0"/>
              <a:buChar char="̶"/>
              <a:defRPr sz="2000">
                <a:solidFill>
                  <a:schemeClr val="tx1"/>
                </a:solidFill>
                <a:latin typeface="Tahoma" panose="020B0604030504040204" pitchFamily="34" charset="0"/>
                <a:cs typeface="Tahoma" panose="020B0604030504040204" pitchFamily="34" charset="0"/>
              </a:defRPr>
            </a:lvl3pPr>
            <a:lvl4pPr marL="1600200" indent="-228600">
              <a:spcBef>
                <a:spcPct val="20000"/>
              </a:spcBef>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4pPr>
            <a:lvl5pPr marL="2057400" indent="-228600">
              <a:spcBef>
                <a:spcPct val="20000"/>
              </a:spcBef>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20000"/>
              </a:spcBef>
              <a:spcAft>
                <a:spcPct val="0"/>
              </a:spcAft>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20000"/>
              </a:spcBef>
              <a:spcAft>
                <a:spcPct val="0"/>
              </a:spcAft>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20000"/>
              </a:spcBef>
              <a:spcAft>
                <a:spcPct val="0"/>
              </a:spcAft>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20000"/>
              </a:spcBef>
              <a:spcAft>
                <a:spcPct val="0"/>
              </a:spcAft>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9pPr>
          </a:lstStyle>
          <a:p>
            <a:pPr>
              <a:spcBef>
                <a:spcPct val="0"/>
              </a:spcBef>
              <a:buClrTx/>
              <a:buFontTx/>
              <a:buNone/>
            </a:pPr>
            <a:r>
              <a:rPr lang="en-US" altLang="en-US" sz="1200" dirty="0" smtClean="0">
                <a:solidFill>
                  <a:srgbClr val="8A8BA1"/>
                </a:solidFill>
                <a:cs typeface="Arial" panose="020B0604020202020204" pitchFamily="34" charset="0"/>
              </a:rPr>
              <a:t>Massachusetts Department of Elementary and Secondary Education</a:t>
            </a:r>
          </a:p>
        </p:txBody>
      </p:sp>
      <p:sp>
        <p:nvSpPr>
          <p:cNvPr id="19462"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anose="05020102010507070707" pitchFamily="18" charset="2"/>
              <a:buChar char=""/>
              <a:defRPr sz="2800">
                <a:solidFill>
                  <a:schemeClr val="tx1"/>
                </a:solidFill>
                <a:latin typeface="Tahoma" panose="020B0604030504040204" pitchFamily="34" charset="0"/>
                <a:cs typeface="Tahoma" panose="020B0604030504040204" pitchFamily="34" charset="0"/>
              </a:defRPr>
            </a:lvl1pPr>
            <a:lvl2pPr marL="742950" indent="-285750">
              <a:spcBef>
                <a:spcPct val="20000"/>
              </a:spcBef>
              <a:buClr>
                <a:schemeClr val="accent1"/>
              </a:buClr>
              <a:buFont typeface="Courier New" panose="02070309020205020404" pitchFamily="49" charset="0"/>
              <a:buChar char="o"/>
              <a:defRPr sz="2400">
                <a:solidFill>
                  <a:schemeClr val="tx1"/>
                </a:solidFill>
                <a:latin typeface="Tahoma" panose="020B0604030504040204" pitchFamily="34" charset="0"/>
                <a:cs typeface="Tahoma" panose="020B0604030504040204" pitchFamily="34" charset="0"/>
              </a:defRPr>
            </a:lvl2pPr>
            <a:lvl3pPr marL="1143000" indent="-228600">
              <a:spcBef>
                <a:spcPct val="20000"/>
              </a:spcBef>
              <a:buClr>
                <a:schemeClr val="accent1"/>
              </a:buClr>
              <a:buFont typeface="Tahoma" panose="020B0604030504040204" pitchFamily="34" charset="0"/>
              <a:buChar char="̶"/>
              <a:defRPr sz="2000">
                <a:solidFill>
                  <a:schemeClr val="tx1"/>
                </a:solidFill>
                <a:latin typeface="Tahoma" panose="020B0604030504040204" pitchFamily="34" charset="0"/>
                <a:cs typeface="Tahoma" panose="020B0604030504040204" pitchFamily="34" charset="0"/>
              </a:defRPr>
            </a:lvl3pPr>
            <a:lvl4pPr marL="1600200" indent="-228600">
              <a:spcBef>
                <a:spcPct val="20000"/>
              </a:spcBef>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4pPr>
            <a:lvl5pPr marL="2057400" indent="-228600">
              <a:spcBef>
                <a:spcPct val="20000"/>
              </a:spcBef>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20000"/>
              </a:spcBef>
              <a:spcAft>
                <a:spcPct val="0"/>
              </a:spcAft>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20000"/>
              </a:spcBef>
              <a:spcAft>
                <a:spcPct val="0"/>
              </a:spcAft>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20000"/>
              </a:spcBef>
              <a:spcAft>
                <a:spcPct val="0"/>
              </a:spcAft>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20000"/>
              </a:spcBef>
              <a:spcAft>
                <a:spcPct val="0"/>
              </a:spcAft>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9pPr>
          </a:lstStyle>
          <a:p>
            <a:pPr>
              <a:spcBef>
                <a:spcPct val="0"/>
              </a:spcBef>
              <a:buClrTx/>
              <a:buFontTx/>
              <a:buNone/>
            </a:pPr>
            <a:fld id="{FD783CED-6199-464A-930B-E8B22316FF59}" type="slidenum">
              <a:rPr lang="en-US" altLang="en-US" sz="2000">
                <a:solidFill>
                  <a:srgbClr val="8A8BA1"/>
                </a:solidFill>
                <a:latin typeface="Georgia" panose="02040502050405020303" pitchFamily="18" charset="0"/>
                <a:cs typeface="Arial" panose="020B0604020202020204" pitchFamily="34" charset="0"/>
              </a:rPr>
              <a:pPr>
                <a:spcBef>
                  <a:spcPct val="0"/>
                </a:spcBef>
                <a:buClrTx/>
                <a:buFontTx/>
                <a:buNone/>
              </a:pPr>
              <a:t>8</a:t>
            </a:fld>
            <a:endParaRPr lang="en-US" altLang="en-US" sz="2000">
              <a:solidFill>
                <a:srgbClr val="8A8BA1"/>
              </a:solidFill>
              <a:latin typeface="Georgia" panose="02040502050405020303" pitchFamily="18" charset="0"/>
              <a:cs typeface="Arial" panose="020B0604020202020204" pitchFamily="34" charset="0"/>
            </a:endParaRPr>
          </a:p>
        </p:txBody>
      </p:sp>
    </p:spTree>
    <p:extLst>
      <p:ext uri="{BB962C8B-B14F-4D97-AF65-F5344CB8AC3E}">
        <p14:creationId xmlns:p14="http://schemas.microsoft.com/office/powerpoint/2010/main" val="31051109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7"/>
          <p:cNvSpPr>
            <a:spLocks noGrp="1"/>
          </p:cNvSpPr>
          <p:nvPr>
            <p:ph type="title"/>
          </p:nvPr>
        </p:nvSpPr>
        <p:spPr/>
        <p:txBody>
          <a:bodyPr/>
          <a:lstStyle/>
          <a:p>
            <a:pPr eaLnBrk="1" hangingPunct="1"/>
            <a:r>
              <a:rPr lang="en-US" altLang="en-US" sz="4000" dirty="0" smtClean="0"/>
              <a:t>What Is HQPD Assessment?</a:t>
            </a:r>
          </a:p>
        </p:txBody>
      </p:sp>
      <p:sp>
        <p:nvSpPr>
          <p:cNvPr id="3" name="TextBox 2" descr="Assess: &#10;Examining the quality and impact of HQPD for the purposes of improvement and future planning.&#10;&#10;Reflect: &#10;Reflecting on the results of the assessment process to inform continuous improvement. &#10;"/>
          <p:cNvSpPr txBox="1"/>
          <p:nvPr/>
        </p:nvSpPr>
        <p:spPr>
          <a:xfrm>
            <a:off x="1004445" y="2143980"/>
            <a:ext cx="2998788" cy="3724096"/>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eaLnBrk="1" hangingPunct="1">
              <a:defRPr/>
            </a:pPr>
            <a:r>
              <a:rPr lang="en-US" b="1" dirty="0" smtClean="0"/>
              <a:t>Assess</a:t>
            </a:r>
            <a:r>
              <a:rPr lang="en-US" b="1" dirty="0"/>
              <a:t>: </a:t>
            </a:r>
          </a:p>
          <a:p>
            <a:pPr marL="285750" indent="-285750" eaLnBrk="1" hangingPunct="1">
              <a:buFont typeface="Arial" panose="020B0604020202020204" pitchFamily="34" charset="0"/>
              <a:buChar char="•"/>
              <a:defRPr/>
            </a:pPr>
            <a:r>
              <a:rPr lang="en-US" dirty="0"/>
              <a:t>Examining the quality and impact of HQPD for the purposes of improvement and future planning.</a:t>
            </a:r>
          </a:p>
          <a:p>
            <a:pPr eaLnBrk="1" hangingPunct="1">
              <a:defRPr/>
            </a:pPr>
            <a:endParaRPr lang="en-US" dirty="0"/>
          </a:p>
          <a:p>
            <a:pPr eaLnBrk="1" hangingPunct="1">
              <a:defRPr/>
            </a:pPr>
            <a:r>
              <a:rPr lang="en-US" b="1" dirty="0"/>
              <a:t>Reflect: </a:t>
            </a:r>
          </a:p>
          <a:p>
            <a:pPr marL="285750" indent="-285750" eaLnBrk="1" hangingPunct="1">
              <a:buFont typeface="Arial" panose="020B0604020202020204" pitchFamily="34" charset="0"/>
              <a:buChar char="•"/>
              <a:defRPr/>
            </a:pPr>
            <a:r>
              <a:rPr lang="en-US" dirty="0"/>
              <a:t>Reflecting on the results of the assessment process to inform continuous improvement</a:t>
            </a:r>
            <a:r>
              <a:rPr lang="en-US" sz="2000" dirty="0"/>
              <a:t>. </a:t>
            </a:r>
          </a:p>
        </p:txBody>
      </p:sp>
      <p:sp>
        <p:nvSpPr>
          <p:cNvPr id="9" name="TextBox 8"/>
          <p:cNvSpPr txBox="1"/>
          <p:nvPr/>
        </p:nvSpPr>
        <p:spPr>
          <a:xfrm>
            <a:off x="4199959" y="4922838"/>
            <a:ext cx="4800600" cy="339725"/>
          </a:xfrm>
          <a:prstGeom prst="rect">
            <a:avLst/>
          </a:prstGeom>
          <a:noFill/>
        </p:spPr>
        <p:txBody>
          <a:bodyPr>
            <a:spAutoFit/>
          </a:bodyPr>
          <a:lstStyle/>
          <a:p>
            <a:pPr eaLnBrk="1" hangingPunct="1">
              <a:defRPr/>
            </a:pPr>
            <a:r>
              <a:rPr lang="en-US" sz="1600" b="1" dirty="0">
                <a:solidFill>
                  <a:schemeClr val="bg2">
                    <a:lumMod val="10000"/>
                  </a:schemeClr>
                </a:solidFill>
                <a:latin typeface="Arial" charset="0"/>
                <a:cs typeface="Arial" charset="0"/>
              </a:rPr>
              <a:t>The HQPD Planning &amp; Assessment Process </a:t>
            </a:r>
          </a:p>
        </p:txBody>
      </p:sp>
      <p:pic>
        <p:nvPicPr>
          <p:cNvPr id="2050" name="Picture 2" descr="HQPD Implementation cycle highlighting the Reflect and Assess aspects of building an HQPD Planning and Assessment Proces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029074" y="1417638"/>
            <a:ext cx="4362450" cy="3505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7347"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anose="05020102010507070707" pitchFamily="18" charset="2"/>
              <a:buChar char=""/>
              <a:defRPr sz="2800">
                <a:solidFill>
                  <a:schemeClr val="tx1"/>
                </a:solidFill>
                <a:latin typeface="Tahoma" panose="020B0604030504040204" pitchFamily="34" charset="0"/>
                <a:cs typeface="Tahoma" panose="020B0604030504040204" pitchFamily="34" charset="0"/>
              </a:defRPr>
            </a:lvl1pPr>
            <a:lvl2pPr marL="742950" indent="-285750">
              <a:spcBef>
                <a:spcPct val="20000"/>
              </a:spcBef>
              <a:buClr>
                <a:schemeClr val="accent1"/>
              </a:buClr>
              <a:buFont typeface="Courier New" panose="02070309020205020404" pitchFamily="49" charset="0"/>
              <a:buChar char="o"/>
              <a:defRPr sz="2400">
                <a:solidFill>
                  <a:schemeClr val="tx1"/>
                </a:solidFill>
                <a:latin typeface="Tahoma" panose="020B0604030504040204" pitchFamily="34" charset="0"/>
                <a:cs typeface="Tahoma" panose="020B0604030504040204" pitchFamily="34" charset="0"/>
              </a:defRPr>
            </a:lvl2pPr>
            <a:lvl3pPr marL="1143000" indent="-228600">
              <a:spcBef>
                <a:spcPct val="20000"/>
              </a:spcBef>
              <a:buClr>
                <a:schemeClr val="accent1"/>
              </a:buClr>
              <a:buFont typeface="Tahoma" panose="020B0604030504040204" pitchFamily="34" charset="0"/>
              <a:buChar char="̶"/>
              <a:defRPr sz="2000">
                <a:solidFill>
                  <a:schemeClr val="tx1"/>
                </a:solidFill>
                <a:latin typeface="Tahoma" panose="020B0604030504040204" pitchFamily="34" charset="0"/>
                <a:cs typeface="Tahoma" panose="020B0604030504040204" pitchFamily="34" charset="0"/>
              </a:defRPr>
            </a:lvl3pPr>
            <a:lvl4pPr marL="1600200" indent="-228600">
              <a:spcBef>
                <a:spcPct val="20000"/>
              </a:spcBef>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4pPr>
            <a:lvl5pPr marL="2057400" indent="-228600">
              <a:spcBef>
                <a:spcPct val="20000"/>
              </a:spcBef>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20000"/>
              </a:spcBef>
              <a:spcAft>
                <a:spcPct val="0"/>
              </a:spcAft>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20000"/>
              </a:spcBef>
              <a:spcAft>
                <a:spcPct val="0"/>
              </a:spcAft>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20000"/>
              </a:spcBef>
              <a:spcAft>
                <a:spcPct val="0"/>
              </a:spcAft>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20000"/>
              </a:spcBef>
              <a:spcAft>
                <a:spcPct val="0"/>
              </a:spcAft>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9pPr>
          </a:lstStyle>
          <a:p>
            <a:pPr>
              <a:spcBef>
                <a:spcPct val="0"/>
              </a:spcBef>
              <a:buClrTx/>
              <a:buFontTx/>
              <a:buNone/>
            </a:pPr>
            <a:r>
              <a:rPr lang="en-US" altLang="en-US" sz="1200" smtClean="0">
                <a:solidFill>
                  <a:srgbClr val="8A8BA1"/>
                </a:solidFill>
                <a:cs typeface="Arial" panose="020B0604020202020204" pitchFamily="34" charset="0"/>
              </a:rPr>
              <a:t>Massachusetts Department of Elementary and Secondary Education</a:t>
            </a:r>
          </a:p>
        </p:txBody>
      </p:sp>
      <p:sp>
        <p:nvSpPr>
          <p:cNvPr id="57348"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anose="05020102010507070707" pitchFamily="18" charset="2"/>
              <a:buChar char=""/>
              <a:defRPr sz="2800">
                <a:solidFill>
                  <a:schemeClr val="tx1"/>
                </a:solidFill>
                <a:latin typeface="Tahoma" panose="020B0604030504040204" pitchFamily="34" charset="0"/>
                <a:cs typeface="Tahoma" panose="020B0604030504040204" pitchFamily="34" charset="0"/>
              </a:defRPr>
            </a:lvl1pPr>
            <a:lvl2pPr marL="742950" indent="-285750">
              <a:spcBef>
                <a:spcPct val="20000"/>
              </a:spcBef>
              <a:buClr>
                <a:schemeClr val="accent1"/>
              </a:buClr>
              <a:buFont typeface="Courier New" panose="02070309020205020404" pitchFamily="49" charset="0"/>
              <a:buChar char="o"/>
              <a:defRPr sz="2400">
                <a:solidFill>
                  <a:schemeClr val="tx1"/>
                </a:solidFill>
                <a:latin typeface="Tahoma" panose="020B0604030504040204" pitchFamily="34" charset="0"/>
                <a:cs typeface="Tahoma" panose="020B0604030504040204" pitchFamily="34" charset="0"/>
              </a:defRPr>
            </a:lvl2pPr>
            <a:lvl3pPr marL="1143000" indent="-228600">
              <a:spcBef>
                <a:spcPct val="20000"/>
              </a:spcBef>
              <a:buClr>
                <a:schemeClr val="accent1"/>
              </a:buClr>
              <a:buFont typeface="Tahoma" panose="020B0604030504040204" pitchFamily="34" charset="0"/>
              <a:buChar char="̶"/>
              <a:defRPr sz="2000">
                <a:solidFill>
                  <a:schemeClr val="tx1"/>
                </a:solidFill>
                <a:latin typeface="Tahoma" panose="020B0604030504040204" pitchFamily="34" charset="0"/>
                <a:cs typeface="Tahoma" panose="020B0604030504040204" pitchFamily="34" charset="0"/>
              </a:defRPr>
            </a:lvl3pPr>
            <a:lvl4pPr marL="1600200" indent="-228600">
              <a:spcBef>
                <a:spcPct val="20000"/>
              </a:spcBef>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4pPr>
            <a:lvl5pPr marL="2057400" indent="-228600">
              <a:spcBef>
                <a:spcPct val="20000"/>
              </a:spcBef>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20000"/>
              </a:spcBef>
              <a:spcAft>
                <a:spcPct val="0"/>
              </a:spcAft>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20000"/>
              </a:spcBef>
              <a:spcAft>
                <a:spcPct val="0"/>
              </a:spcAft>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20000"/>
              </a:spcBef>
              <a:spcAft>
                <a:spcPct val="0"/>
              </a:spcAft>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20000"/>
              </a:spcBef>
              <a:spcAft>
                <a:spcPct val="0"/>
              </a:spcAft>
              <a:buClr>
                <a:schemeClr val="accent1"/>
              </a:buClr>
              <a:buFont typeface="Wingdings 2" panose="05020102010507070707" pitchFamily="18" charset="2"/>
              <a:buChar char="ê"/>
              <a:defRPr sz="2000">
                <a:solidFill>
                  <a:schemeClr val="tx1"/>
                </a:solidFill>
                <a:latin typeface="Tahoma" panose="020B0604030504040204" pitchFamily="34" charset="0"/>
                <a:cs typeface="Tahoma" panose="020B0604030504040204" pitchFamily="34" charset="0"/>
              </a:defRPr>
            </a:lvl9pPr>
          </a:lstStyle>
          <a:p>
            <a:pPr>
              <a:spcBef>
                <a:spcPct val="0"/>
              </a:spcBef>
              <a:buClrTx/>
              <a:buFontTx/>
              <a:buNone/>
            </a:pPr>
            <a:fld id="{3F64B74C-1824-4BC7-A7FE-63556AF9E2F7}" type="slidenum">
              <a:rPr lang="en-US" altLang="en-US" sz="2000">
                <a:solidFill>
                  <a:srgbClr val="8A8BA1"/>
                </a:solidFill>
                <a:latin typeface="Georgia" panose="02040502050405020303" pitchFamily="18" charset="0"/>
                <a:cs typeface="Arial" panose="020B0604020202020204" pitchFamily="34" charset="0"/>
              </a:rPr>
              <a:pPr>
                <a:spcBef>
                  <a:spcPct val="0"/>
                </a:spcBef>
                <a:buClrTx/>
                <a:buFontTx/>
                <a:buNone/>
              </a:pPr>
              <a:t>9</a:t>
            </a:fld>
            <a:endParaRPr lang="en-US" altLang="en-US" sz="2000">
              <a:solidFill>
                <a:srgbClr val="8A8BA1"/>
              </a:solidFill>
              <a:latin typeface="Georgia" panose="02040502050405020303" pitchFamily="18" charset="0"/>
              <a:cs typeface="Arial" panose="020B0604020202020204"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A EE_ESE PP template for modules_from Getting Started Workshop_2012 1 24">
  <a:themeElements>
    <a:clrScheme name="ESE">
      <a:dk1>
        <a:srgbClr val="0D1969"/>
      </a:dk1>
      <a:lt1>
        <a:sysClr val="window" lastClr="FFFFFF"/>
      </a:lt1>
      <a:dk2>
        <a:srgbClr val="0D1969"/>
      </a:dk2>
      <a:lt2>
        <a:srgbClr val="EEECE1"/>
      </a:lt2>
      <a:accent1>
        <a:srgbClr val="E86B01"/>
      </a:accent1>
      <a:accent2>
        <a:srgbClr val="0D1969"/>
      </a:accent2>
      <a:accent3>
        <a:srgbClr val="FBC40E"/>
      </a:accent3>
      <a:accent4>
        <a:srgbClr val="006600"/>
      </a:accent4>
      <a:accent5>
        <a:srgbClr val="C00000"/>
      </a:accent5>
      <a:accent6>
        <a:srgbClr val="800080"/>
      </a:accent6>
      <a:hlink>
        <a:srgbClr val="0000FF"/>
      </a:hlink>
      <a:folHlink>
        <a:srgbClr val="7F7F7F"/>
      </a:folHlink>
    </a:clrScheme>
    <a:fontScheme name="ESE">
      <a:majorFont>
        <a:latin typeface="Georgi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p:properties xmlns:p="http://schemas.microsoft.com/office/2006/metadata/properties" xmlns:xsi="http://www.w3.org/2001/XMLSchema-instance" xmlns:pc="http://schemas.microsoft.com/office/infopath/2007/PartnerControls">
  <documentManagement>
    <_vti_RoutingExistingProperties xmlns="0a4e05da-b9bc-4326-ad73-01ef31b95567" xsi:nil="true"/>
    <_dlc_DocId xmlns="733efe1c-5bbe-4968-87dc-d400e65c879f">DESE-231-16021</_dlc_DocId>
    <_dlc_DocIdUrl xmlns="733efe1c-5bbe-4968-87dc-d400e65c879f">
      <Url>https://sharepoint.doemass.org/ese/webteam/cps/_layouts/DocIdRedir.aspx?ID=DESE-231-16021</Url>
      <Description>DESE-231-16021</Description>
    </_dlc_DocIdUrl>
    <_dlc_DocIdPersistId xmlns="733efe1c-5bbe-4968-87dc-d400e65c879f">true</_dlc_DocIdPersistId>
  </documentManagement>
</p:properties>
</file>

<file path=customXml/item2.xml><?xml version="1.0" encoding="utf-8"?>
<LongProperties xmlns="http://schemas.microsoft.com/office/2006/metadata/longProperties"/>
</file>

<file path=customXml/item3.xml><?xml version="1.0" encoding="utf-8"?>
<?mso-contentType ?>
<FormTemplates xmlns="http://schemas.microsoft.com/sharepoint/v3/contenttype/forms">
  <Display>DocumentLibraryForm</Display>
  <Edit>DropOffZoneRoutingForm</Edit>
  <New>DocumentLibraryForm</New>
</FormTemplates>
</file>

<file path=customXml/item4.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5.xml><?xml version="1.0" encoding="utf-8"?>
<ct:contentTypeSchema xmlns:ct="http://schemas.microsoft.com/office/2006/metadata/contentType" xmlns:ma="http://schemas.microsoft.com/office/2006/metadata/properties/metaAttributes" ct:_="" ma:_="" ma:contentTypeName="Document" ma:contentTypeID="0x010100524261BFE874874F899C38CF9C771BFF" ma:contentTypeVersion="7" ma:contentTypeDescription="Create a new document." ma:contentTypeScope="" ma:versionID="fe35eebca4745372fa53d5050364ca0c">
  <xsd:schema xmlns:xsd="http://www.w3.org/2001/XMLSchema" xmlns:xs="http://www.w3.org/2001/XMLSchema" xmlns:p="http://schemas.microsoft.com/office/2006/metadata/properties" xmlns:ns2="0a4e05da-b9bc-4326-ad73-01ef31b95567" xmlns:ns3="733efe1c-5bbe-4968-87dc-d400e65c879f" targetNamespace="http://schemas.microsoft.com/office/2006/metadata/properties" ma:root="true" ma:fieldsID="69b118e19905d1ad78f6c228cdaca311" ns2:_="" ns3:_="">
    <xsd:import namespace="0a4e05da-b9bc-4326-ad73-01ef31b95567"/>
    <xsd:import namespace="733efe1c-5bbe-4968-87dc-d400e65c879f"/>
    <xsd:element name="properties">
      <xsd:complexType>
        <xsd:sequence>
          <xsd:element name="documentManagement">
            <xsd:complexType>
              <xsd:all>
                <xsd:element ref="ns2:_vti_RoutingExistingProperties"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a4e05da-b9bc-4326-ad73-01ef31b95567" elementFormDefault="qualified">
    <xsd:import namespace="http://schemas.microsoft.com/office/2006/documentManagement/types"/>
    <xsd:import namespace="http://schemas.microsoft.com/office/infopath/2007/PartnerControls"/>
    <xsd:element name="_vti_RoutingExistingProperties" ma:index="8" nillable="true" ma:displayName="Original Properties" ma:hidden="true" ma:internalName="_vti_RoutingExistingProperties">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33efe1c-5bbe-4968-87dc-d400e65c879f" elementFormDefault="qualified">
    <xsd:import namespace="http://schemas.microsoft.com/office/2006/documentManagement/types"/>
    <xsd:import namespace="http://schemas.microsoft.com/office/infopath/2007/PartnerControls"/>
    <xsd:element name="_dlc_DocId" ma:index="9" nillable="true" ma:displayName="Document ID Value" ma:description="The value of the document ID assigned to this item." ma:internalName="_dlc_DocId" ma:readOnly="true">
      <xsd:simpleType>
        <xsd:restriction base="dms:Text"/>
      </xsd:simpleType>
    </xsd:element>
    <xsd:element name="_dlc_DocIdUrl" ma:index="1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1"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D324D0E-C82D-48A5-9AA4-178A810880FB}">
  <ds:schemaRefs>
    <ds:schemaRef ds:uri="http://www.w3.org/XML/1998/namespace"/>
    <ds:schemaRef ds:uri="0a4e05da-b9bc-4326-ad73-01ef31b95567"/>
    <ds:schemaRef ds:uri="http://schemas.microsoft.com/office/2006/metadata/properties"/>
    <ds:schemaRef ds:uri="733efe1c-5bbe-4968-87dc-d400e65c879f"/>
    <ds:schemaRef ds:uri="http://schemas.microsoft.com/office/2006/documentManagement/types"/>
    <ds:schemaRef ds:uri="http://purl.org/dc/dcmitype/"/>
    <ds:schemaRef ds:uri="http://purl.org/dc/elements/1.1/"/>
    <ds:schemaRef ds:uri="http://schemas.microsoft.com/office/infopath/2007/PartnerControls"/>
    <ds:schemaRef ds:uri="http://schemas.openxmlformats.org/package/2006/metadata/core-properties"/>
    <ds:schemaRef ds:uri="http://purl.org/dc/terms/"/>
  </ds:schemaRefs>
</ds:datastoreItem>
</file>

<file path=customXml/itemProps2.xml><?xml version="1.0" encoding="utf-8"?>
<ds:datastoreItem xmlns:ds="http://schemas.openxmlformats.org/officeDocument/2006/customXml" ds:itemID="{1512F6BA-7D41-4276-ABB9-C6A91ED446E5}">
  <ds:schemaRefs>
    <ds:schemaRef ds:uri="http://schemas.microsoft.com/office/2006/metadata/longProperties"/>
  </ds:schemaRefs>
</ds:datastoreItem>
</file>

<file path=customXml/itemProps3.xml><?xml version="1.0" encoding="utf-8"?>
<ds:datastoreItem xmlns:ds="http://schemas.openxmlformats.org/officeDocument/2006/customXml" ds:itemID="{B7084CB0-D552-436B-9D15-8D9292A7E044}">
  <ds:schemaRefs>
    <ds:schemaRef ds:uri="http://schemas.microsoft.com/sharepoint/v3/contenttype/forms"/>
  </ds:schemaRefs>
</ds:datastoreItem>
</file>

<file path=customXml/itemProps4.xml><?xml version="1.0" encoding="utf-8"?>
<ds:datastoreItem xmlns:ds="http://schemas.openxmlformats.org/officeDocument/2006/customXml" ds:itemID="{52D046A5-C4A7-482E-8697-FCF217D55002}">
  <ds:schemaRefs>
    <ds:schemaRef ds:uri="http://schemas.microsoft.com/sharepoint/events"/>
  </ds:schemaRefs>
</ds:datastoreItem>
</file>

<file path=customXml/itemProps5.xml><?xml version="1.0" encoding="utf-8"?>
<ds:datastoreItem xmlns:ds="http://schemas.openxmlformats.org/officeDocument/2006/customXml" ds:itemID="{3AFE2002-348D-4582-92E5-F895335D620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a4e05da-b9bc-4326-ad73-01ef31b95567"/>
    <ds:schemaRef ds:uri="733efe1c-5bbe-4968-87dc-d400e65c879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MA EE_ESE PP template for modules_from Getting Started Workshop_2012 1 24</Template>
  <TotalTime>22590</TotalTime>
  <Words>2054</Words>
  <Application>Microsoft Office PowerPoint</Application>
  <PresentationFormat>On-screen Show (4:3)</PresentationFormat>
  <Paragraphs>228</Paragraphs>
  <Slides>26</Slides>
  <Notes>20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26</vt:i4>
      </vt:variant>
    </vt:vector>
  </HeadingPairs>
  <TitlesOfParts>
    <vt:vector size="35" baseType="lpstr">
      <vt:lpstr>MS PGothic</vt:lpstr>
      <vt:lpstr>Arial</vt:lpstr>
      <vt:lpstr>Calibri</vt:lpstr>
      <vt:lpstr>Courier New</vt:lpstr>
      <vt:lpstr>Georgia</vt:lpstr>
      <vt:lpstr>Tahoma</vt:lpstr>
      <vt:lpstr>Wingdings</vt:lpstr>
      <vt:lpstr>Wingdings 2</vt:lpstr>
      <vt:lpstr>MA EE_ESE PP template for modules_from Getting Started Workshop_2012 1 24</vt:lpstr>
      <vt:lpstr>Using Data to  Assess High Quality  Professional Development  Findings From Interviews  With Massachusetts Educators </vt:lpstr>
      <vt:lpstr>Background </vt:lpstr>
      <vt:lpstr>About This Project</vt:lpstr>
      <vt:lpstr>About the Project</vt:lpstr>
      <vt:lpstr>Seven Key Levers</vt:lpstr>
      <vt:lpstr>  About This Presentation  </vt:lpstr>
      <vt:lpstr>What Is HQPD?</vt:lpstr>
      <vt:lpstr>What Are the Massachusetts HQPD Standards?</vt:lpstr>
      <vt:lpstr>What Is HQPD Assessment?</vt:lpstr>
      <vt:lpstr>What HQPD Formats Are Used in the Profiled Sites?</vt:lpstr>
      <vt:lpstr>What Are Educator Plans?</vt:lpstr>
      <vt:lpstr>How Do the Profiled Sites Use Data to Assess the Quality and Impact of HQPD (Lever 7)?</vt:lpstr>
      <vt:lpstr>Assessing HQPD: Key Observations</vt:lpstr>
      <vt:lpstr>Assessing HQPD: Key Observations</vt:lpstr>
      <vt:lpstr>1. Site leaders use multiple data sources to assess and reflect on HQPD quality and impact</vt:lpstr>
      <vt:lpstr>2. PD leaders in each site use student outcome data to assess the impact of HQPD</vt:lpstr>
      <vt:lpstr>3. Reviews of student work are used to assess whether specific HQPD offerings meet goals</vt:lpstr>
      <vt:lpstr>4. Course and event feedback forms are used to assess PD activities</vt:lpstr>
      <vt:lpstr>4. Course evaluation forms provide feedback to instructors as well</vt:lpstr>
      <vt:lpstr>4. Course feedback survey data inform continuous improvement decisions</vt:lpstr>
      <vt:lpstr>5. Direct educator feedback to (and from) PD Committee members are used regularly in assessing HQPD</vt:lpstr>
      <vt:lpstr>6. Sites plan to use performance data from educator evaluations to assess HQPD impact</vt:lpstr>
      <vt:lpstr>7. One site is working with a graduate student on a program evaluation for the site’s teacher-driven courses</vt:lpstr>
      <vt:lpstr>Future Directions: Using the HQPD Standards to Assess and Reflect on HQPD Quality and Impact</vt:lpstr>
      <vt:lpstr>Future Directions: Using the HPQD Standards</vt:lpstr>
      <vt:lpstr>For More Information About This Project and to Read the Site Profiles: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Assessing High Quality Professional Development</dc:title>
  <dc:creator>DESE</dc:creator>
  <cp:lastModifiedBy>Zou, Dong (EOE)</cp:lastModifiedBy>
  <cp:revision>580</cp:revision>
  <dcterms:created xsi:type="dcterms:W3CDTF">2012-02-28T15:22:38Z</dcterms:created>
  <dcterms:modified xsi:type="dcterms:W3CDTF">2018-12-03T20:39:30Z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tadate">
    <vt:lpwstr>Jun 4 2015</vt:lpwstr>
  </property>
</Properties>
</file>