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35"/>
  </p:notesMasterIdLst>
  <p:handoutMasterIdLst>
    <p:handoutMasterId r:id="rId36"/>
  </p:handoutMasterIdLst>
  <p:sldIdLst>
    <p:sldId id="256" r:id="rId6"/>
    <p:sldId id="261" r:id="rId7"/>
    <p:sldId id="285" r:id="rId8"/>
    <p:sldId id="342" r:id="rId9"/>
    <p:sldId id="317" r:id="rId10"/>
    <p:sldId id="260" r:id="rId11"/>
    <p:sldId id="264" r:id="rId12"/>
    <p:sldId id="279" r:id="rId13"/>
    <p:sldId id="266" r:id="rId14"/>
    <p:sldId id="293" r:id="rId15"/>
    <p:sldId id="292" r:id="rId16"/>
    <p:sldId id="344" r:id="rId17"/>
    <p:sldId id="336" r:id="rId18"/>
    <p:sldId id="337" r:id="rId19"/>
    <p:sldId id="268" r:id="rId20"/>
    <p:sldId id="269" r:id="rId21"/>
    <p:sldId id="286" r:id="rId22"/>
    <p:sldId id="333" r:id="rId23"/>
    <p:sldId id="271" r:id="rId24"/>
    <p:sldId id="272" r:id="rId25"/>
    <p:sldId id="281" r:id="rId26"/>
    <p:sldId id="335" r:id="rId27"/>
    <p:sldId id="339" r:id="rId28"/>
    <p:sldId id="273" r:id="rId29"/>
    <p:sldId id="274" r:id="rId30"/>
    <p:sldId id="275" r:id="rId31"/>
    <p:sldId id="278" r:id="rId32"/>
    <p:sldId id="276"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B8904-50B9-E8C3-327A-D5AA8F37BDBF}" name="Clancy, Shannon (DESE)" initials="CS(" userId="S::Shannon.Clancy@mass.gov::0d21b35f-b60b-4b60-8c9e-9d88af43d1ba" providerId="AD"/>
  <p188:author id="{97444471-FB05-35E3-38DD-8DDF81FC575A}" name="Lewis, Joretha S. (DESE)" initials="L(" userId="S::joretha.s.lewis@mass.gov::56add10f-31a8-4a01-87ae-e8e1f4f2c9f2" providerId="AD"/>
  <p188:author id="{026B5B98-007D-1F66-F551-3CF3A05072EE}" name="Abbott, Claire (DESE)" initials="AC(" userId="S::Claire.J.Abbott@mass.gov::b80222f3-7abf-41f6-a69e-af06caaffd48" providerId="AD"/>
  <p188:author id="{E8FF4BF5-15D0-B6B1-43C2-5983FB92F0E6}" name="Abbott, Claire (DESE)" initials="A(" userId="S::claire.j.abbott@mass.gov::b80222f3-7abf-41f6-a69e-af06caaffd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447" autoAdjust="0"/>
  </p:normalViewPr>
  <p:slideViewPr>
    <p:cSldViewPr snapToGrid="0">
      <p:cViewPr varScale="1">
        <p:scale>
          <a:sx n="148" d="100"/>
          <a:sy n="148" d="100"/>
        </p:scale>
        <p:origin x="132"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D22B0-B694-493C-87EA-A9245E81C245}" type="doc">
      <dgm:prSet loTypeId="urn:microsoft.com/office/officeart/2005/8/layout/hProcess3" loCatId="process" qsTypeId="urn:microsoft.com/office/officeart/2005/8/quickstyle/simple3" qsCatId="simple" csTypeId="urn:microsoft.com/office/officeart/2005/8/colors/accent1_2" csCatId="accent1" phldr="1"/>
      <dgm:spPr/>
    </dgm:pt>
    <dgm:pt modelId="{15DF8CC1-B78C-4689-9CFB-C579DBB1D615}">
      <dgm:prSet phldrT="[Text]"/>
      <dgm:spPr/>
      <dgm:t>
        <a:bodyPr/>
        <a:lstStyle/>
        <a:p>
          <a:r>
            <a:rPr lang="en-US"/>
            <a:t>Preparation</a:t>
          </a:r>
        </a:p>
      </dgm:t>
    </dgm:pt>
    <dgm:pt modelId="{3268917B-8258-4F38-ACD5-BC8567251F1B}" type="parTrans" cxnId="{B03487B2-B9A0-4669-9C8F-56B11D2B4FC7}">
      <dgm:prSet/>
      <dgm:spPr/>
      <dgm:t>
        <a:bodyPr/>
        <a:lstStyle/>
        <a:p>
          <a:endParaRPr lang="en-US"/>
        </a:p>
      </dgm:t>
    </dgm:pt>
    <dgm:pt modelId="{73987205-1436-4936-A9E8-8853B192A225}" type="sibTrans" cxnId="{B03487B2-B9A0-4669-9C8F-56B11D2B4FC7}">
      <dgm:prSet/>
      <dgm:spPr/>
      <dgm:t>
        <a:bodyPr/>
        <a:lstStyle/>
        <a:p>
          <a:endParaRPr lang="en-US"/>
        </a:p>
      </dgm:t>
    </dgm:pt>
    <dgm:pt modelId="{AE17B680-8726-44CE-8229-8D53ABE91B26}">
      <dgm:prSet phldrT="[Text]"/>
      <dgm:spPr/>
      <dgm:t>
        <a:bodyPr/>
        <a:lstStyle/>
        <a:p>
          <a:r>
            <a:rPr lang="en-US"/>
            <a:t>Induction &amp; Mentoring</a:t>
          </a:r>
        </a:p>
      </dgm:t>
    </dgm:pt>
    <dgm:pt modelId="{A9FCE020-D78F-4A9B-A5FF-23AA8D280657}" type="parTrans" cxnId="{16E9293C-2755-41CE-9E0D-C7A4E63348DC}">
      <dgm:prSet/>
      <dgm:spPr/>
      <dgm:t>
        <a:bodyPr/>
        <a:lstStyle/>
        <a:p>
          <a:endParaRPr lang="en-US"/>
        </a:p>
      </dgm:t>
    </dgm:pt>
    <dgm:pt modelId="{68B2B93F-69AA-48BF-8E7D-5AF9E029CBCC}" type="sibTrans" cxnId="{16E9293C-2755-41CE-9E0D-C7A4E63348DC}">
      <dgm:prSet/>
      <dgm:spPr/>
      <dgm:t>
        <a:bodyPr/>
        <a:lstStyle/>
        <a:p>
          <a:endParaRPr lang="en-US"/>
        </a:p>
      </dgm:t>
    </dgm:pt>
    <dgm:pt modelId="{C3958CE1-19FD-4113-9CD9-774046303EC4}">
      <dgm:prSet phldrT="[Text]"/>
      <dgm:spPr/>
      <dgm:t>
        <a:bodyPr/>
        <a:lstStyle/>
        <a:p>
          <a:r>
            <a:rPr lang="en-US"/>
            <a:t>Continuous Improvement</a:t>
          </a:r>
        </a:p>
      </dgm:t>
    </dgm:pt>
    <dgm:pt modelId="{9817E8B7-6543-4CB7-B544-102052D283D9}" type="parTrans" cxnId="{FCD262F6-1239-4528-98F3-FC4A24CE11F2}">
      <dgm:prSet/>
      <dgm:spPr/>
      <dgm:t>
        <a:bodyPr/>
        <a:lstStyle/>
        <a:p>
          <a:endParaRPr lang="en-US"/>
        </a:p>
      </dgm:t>
    </dgm:pt>
    <dgm:pt modelId="{6B053902-664D-430D-8F28-87E549BDBE67}" type="sibTrans" cxnId="{FCD262F6-1239-4528-98F3-FC4A24CE11F2}">
      <dgm:prSet/>
      <dgm:spPr/>
      <dgm:t>
        <a:bodyPr/>
        <a:lstStyle/>
        <a:p>
          <a:endParaRPr lang="en-US"/>
        </a:p>
      </dgm:t>
    </dgm:pt>
    <dgm:pt modelId="{54A171BE-E3B8-47E9-9434-7BC416C4CF76}">
      <dgm:prSet phldrT="[Text]" custT="1"/>
      <dgm:spPr/>
      <dgm:t>
        <a:bodyPr/>
        <a:lstStyle/>
        <a:p>
          <a:r>
            <a:rPr lang="en-US" sz="2000"/>
            <a:t>Guidelines for Administrator Preparation</a:t>
          </a:r>
        </a:p>
      </dgm:t>
    </dgm:pt>
    <dgm:pt modelId="{02EBC9A2-DBB8-45AC-B332-5220D2C513D6}" type="parTrans" cxnId="{68EE746F-181C-4D2A-AA95-DCAB1CDEB903}">
      <dgm:prSet/>
      <dgm:spPr/>
      <dgm:t>
        <a:bodyPr/>
        <a:lstStyle/>
        <a:p>
          <a:endParaRPr lang="en-US"/>
        </a:p>
      </dgm:t>
    </dgm:pt>
    <dgm:pt modelId="{12E3AC49-834F-45F6-AD90-2C37F5B0585E}" type="sibTrans" cxnId="{68EE746F-181C-4D2A-AA95-DCAB1CDEB903}">
      <dgm:prSet/>
      <dgm:spPr/>
      <dgm:t>
        <a:bodyPr/>
        <a:lstStyle/>
        <a:p>
          <a:endParaRPr lang="en-US"/>
        </a:p>
      </dgm:t>
    </dgm:pt>
    <dgm:pt modelId="{DBF2F545-8FE5-46F0-B250-3557A0D69B50}">
      <dgm:prSet phldrT="[Text]" custT="1"/>
      <dgm:spPr/>
      <dgm:t>
        <a:bodyPr/>
        <a:lstStyle/>
        <a:p>
          <a:r>
            <a:rPr lang="en-US" sz="2000"/>
            <a:t>Performance Assessment for Leaders (PAL)</a:t>
          </a:r>
        </a:p>
      </dgm:t>
    </dgm:pt>
    <dgm:pt modelId="{6DFD7E9C-6E1B-4D1C-AFF1-43DBFEE0EDFD}" type="parTrans" cxnId="{844CF95B-2C19-4346-A9FF-953DD0FAAE18}">
      <dgm:prSet/>
      <dgm:spPr/>
      <dgm:t>
        <a:bodyPr/>
        <a:lstStyle/>
        <a:p>
          <a:endParaRPr lang="en-US"/>
        </a:p>
      </dgm:t>
    </dgm:pt>
    <dgm:pt modelId="{12C291A2-B62E-4FBE-961A-F06E4D2EA7DA}" type="sibTrans" cxnId="{844CF95B-2C19-4346-A9FF-953DD0FAAE18}">
      <dgm:prSet/>
      <dgm:spPr/>
      <dgm:t>
        <a:bodyPr/>
        <a:lstStyle/>
        <a:p>
          <a:endParaRPr lang="en-US"/>
        </a:p>
      </dgm:t>
    </dgm:pt>
    <dgm:pt modelId="{8EB4C930-A035-4BFE-BED3-C337C2948E63}">
      <dgm:prSet phldrT="[Text]" custT="1"/>
      <dgm:spPr/>
      <dgm:t>
        <a:bodyPr/>
        <a:lstStyle/>
        <a:p>
          <a:r>
            <a:rPr lang="en-US" sz="2000"/>
            <a:t>Principal Induction &amp; Mentoring Handbook</a:t>
          </a:r>
        </a:p>
      </dgm:t>
    </dgm:pt>
    <dgm:pt modelId="{81D92F08-27F2-405E-933A-BE8AF61AD7B4}" type="parTrans" cxnId="{D42F4A70-AB09-4547-B7C8-5F977C9BD7E4}">
      <dgm:prSet/>
      <dgm:spPr/>
      <dgm:t>
        <a:bodyPr/>
        <a:lstStyle/>
        <a:p>
          <a:endParaRPr lang="en-US"/>
        </a:p>
      </dgm:t>
    </dgm:pt>
    <dgm:pt modelId="{D7102C93-6901-4D37-AD88-74291C401E06}" type="sibTrans" cxnId="{D42F4A70-AB09-4547-B7C8-5F977C9BD7E4}">
      <dgm:prSet/>
      <dgm:spPr/>
      <dgm:t>
        <a:bodyPr/>
        <a:lstStyle/>
        <a:p>
          <a:endParaRPr lang="en-US"/>
        </a:p>
      </dgm:t>
    </dgm:pt>
    <dgm:pt modelId="{31F90CEE-34F3-4686-8AC3-8B22AD9A2F57}">
      <dgm:prSet phldrT="[Text]" custT="1"/>
      <dgm:spPr/>
      <dgm:t>
        <a:bodyPr/>
        <a:lstStyle/>
        <a:p>
          <a:r>
            <a:rPr lang="en-US" sz="2000" b="1"/>
            <a:t>Revised Model Rubrics for Educator Evaluation</a:t>
          </a:r>
        </a:p>
      </dgm:t>
    </dgm:pt>
    <dgm:pt modelId="{A1A681A3-3C89-411F-82D0-34FEAF06B4BE}" type="parTrans" cxnId="{0960642F-B354-4232-A71F-89D178682656}">
      <dgm:prSet/>
      <dgm:spPr/>
      <dgm:t>
        <a:bodyPr/>
        <a:lstStyle/>
        <a:p>
          <a:endParaRPr lang="en-US"/>
        </a:p>
      </dgm:t>
    </dgm:pt>
    <dgm:pt modelId="{04F4D075-46D4-481F-B0EE-32E12EF745FF}" type="sibTrans" cxnId="{0960642F-B354-4232-A71F-89D178682656}">
      <dgm:prSet/>
      <dgm:spPr/>
      <dgm:t>
        <a:bodyPr/>
        <a:lstStyle/>
        <a:p>
          <a:endParaRPr lang="en-US"/>
        </a:p>
      </dgm:t>
    </dgm:pt>
    <dgm:pt modelId="{726F228B-CB5E-453F-A761-E3A8F118BBCD}">
      <dgm:prSet phldrT="[Text]" custT="1"/>
      <dgm:spPr/>
      <dgm:t>
        <a:bodyPr/>
        <a:lstStyle/>
        <a:p>
          <a:r>
            <a:rPr lang="en-US" sz="2000"/>
            <a:t>Guidelines for Program Approval</a:t>
          </a:r>
        </a:p>
      </dgm:t>
    </dgm:pt>
    <dgm:pt modelId="{6C973263-14BF-48A7-8A3E-DDA02F5C1FE4}" type="parTrans" cxnId="{4708914C-A058-407F-AFD6-413700ED66C5}">
      <dgm:prSet/>
      <dgm:spPr/>
      <dgm:t>
        <a:bodyPr/>
        <a:lstStyle/>
        <a:p>
          <a:endParaRPr lang="en-US"/>
        </a:p>
      </dgm:t>
    </dgm:pt>
    <dgm:pt modelId="{321DCA6F-178C-44DA-84DB-157DFEBE46F1}" type="sibTrans" cxnId="{4708914C-A058-407F-AFD6-413700ED66C5}">
      <dgm:prSet/>
      <dgm:spPr/>
      <dgm:t>
        <a:bodyPr/>
        <a:lstStyle/>
        <a:p>
          <a:endParaRPr lang="en-US"/>
        </a:p>
      </dgm:t>
    </dgm:pt>
    <dgm:pt modelId="{265AFB71-0FC1-4AE0-9EAF-F3E7ECCCDD3F}">
      <dgm:prSet phldrT="[Text]" custT="1"/>
      <dgm:spPr/>
      <dgm:t>
        <a:bodyPr/>
        <a:lstStyle/>
        <a:p>
          <a:r>
            <a:rPr lang="en-US" sz="2000"/>
            <a:t>Candidate Assessment of Practice (CAP)</a:t>
          </a:r>
        </a:p>
      </dgm:t>
    </dgm:pt>
    <dgm:pt modelId="{BB820367-7D40-46F4-B6CE-7AD1DEE6F7A0}" type="parTrans" cxnId="{B9EF5F9E-5706-4D8D-A3BD-F1CB04A5C4B9}">
      <dgm:prSet/>
      <dgm:spPr/>
      <dgm:t>
        <a:bodyPr/>
        <a:lstStyle/>
        <a:p>
          <a:endParaRPr lang="en-US"/>
        </a:p>
      </dgm:t>
    </dgm:pt>
    <dgm:pt modelId="{0CFEA2F4-96CE-47B9-BCB6-4A6122771FFE}" type="sibTrans" cxnId="{B9EF5F9E-5706-4D8D-A3BD-F1CB04A5C4B9}">
      <dgm:prSet/>
      <dgm:spPr/>
      <dgm:t>
        <a:bodyPr/>
        <a:lstStyle/>
        <a:p>
          <a:endParaRPr lang="en-US"/>
        </a:p>
      </dgm:t>
    </dgm:pt>
    <dgm:pt modelId="{784AF9BF-8937-4710-99C7-36D9C859E5E3}">
      <dgm:prSet phldrT="[Text]" custT="1"/>
      <dgm:spPr/>
      <dgm:t>
        <a:bodyPr/>
        <a:lstStyle/>
        <a:p>
          <a:r>
            <a:rPr lang="en-US" sz="2000" b="0"/>
            <a:t>Implementation Resources</a:t>
          </a:r>
        </a:p>
      </dgm:t>
    </dgm:pt>
    <dgm:pt modelId="{4390E35C-57D9-4287-8A80-D630606FD0DA}" type="parTrans" cxnId="{D729D5E8-9089-4A25-B77C-CE66E9E8B5C9}">
      <dgm:prSet/>
      <dgm:spPr/>
      <dgm:t>
        <a:bodyPr/>
        <a:lstStyle/>
        <a:p>
          <a:endParaRPr lang="en-US"/>
        </a:p>
      </dgm:t>
    </dgm:pt>
    <dgm:pt modelId="{0997E6E2-236F-4E2D-AAAA-A38AFE316783}" type="sibTrans" cxnId="{D729D5E8-9089-4A25-B77C-CE66E9E8B5C9}">
      <dgm:prSet/>
      <dgm:spPr/>
      <dgm:t>
        <a:bodyPr/>
        <a:lstStyle/>
        <a:p>
          <a:endParaRPr lang="en-US"/>
        </a:p>
      </dgm:t>
    </dgm:pt>
    <dgm:pt modelId="{0FB9F1AF-ECFA-4194-8967-AB7B2797CC90}" type="pres">
      <dgm:prSet presAssocID="{6B3D22B0-B694-493C-87EA-A9245E81C245}" presName="Name0" presStyleCnt="0">
        <dgm:presLayoutVars>
          <dgm:dir/>
          <dgm:animLvl val="lvl"/>
          <dgm:resizeHandles val="exact"/>
        </dgm:presLayoutVars>
      </dgm:prSet>
      <dgm:spPr/>
    </dgm:pt>
    <dgm:pt modelId="{6F0B5326-68D5-4EEA-9D51-0AD99DB7124C}" type="pres">
      <dgm:prSet presAssocID="{6B3D22B0-B694-493C-87EA-A9245E81C245}" presName="dummy" presStyleCnt="0"/>
      <dgm:spPr/>
    </dgm:pt>
    <dgm:pt modelId="{F4B574B2-EB2D-473E-AACE-606068212090}" type="pres">
      <dgm:prSet presAssocID="{6B3D22B0-B694-493C-87EA-A9245E81C245}" presName="linH" presStyleCnt="0"/>
      <dgm:spPr/>
    </dgm:pt>
    <dgm:pt modelId="{B395DF1A-5F79-4871-9CF6-AE5227891FDA}" type="pres">
      <dgm:prSet presAssocID="{6B3D22B0-B694-493C-87EA-A9245E81C245}" presName="padding1" presStyleCnt="0"/>
      <dgm:spPr/>
    </dgm:pt>
    <dgm:pt modelId="{7FEA0440-1A81-45C3-B7BE-0D4F2CB557C3}" type="pres">
      <dgm:prSet presAssocID="{15DF8CC1-B78C-4689-9CFB-C579DBB1D615}" presName="linV" presStyleCnt="0"/>
      <dgm:spPr/>
    </dgm:pt>
    <dgm:pt modelId="{334FD9EC-E00D-4374-A96B-0D1DDF7C09FD}" type="pres">
      <dgm:prSet presAssocID="{15DF8CC1-B78C-4689-9CFB-C579DBB1D615}" presName="spVertical1" presStyleCnt="0"/>
      <dgm:spPr/>
    </dgm:pt>
    <dgm:pt modelId="{999BC9F1-8170-4411-90A6-CF26AA55C9F5}" type="pres">
      <dgm:prSet presAssocID="{15DF8CC1-B78C-4689-9CFB-C579DBB1D615}" presName="parTx" presStyleLbl="revTx" presStyleIdx="0" presStyleCnt="6">
        <dgm:presLayoutVars>
          <dgm:chMax val="0"/>
          <dgm:chPref val="0"/>
          <dgm:bulletEnabled val="1"/>
        </dgm:presLayoutVars>
      </dgm:prSet>
      <dgm:spPr/>
    </dgm:pt>
    <dgm:pt modelId="{BDE0C423-3E80-415D-8D7B-266988636A2C}" type="pres">
      <dgm:prSet presAssocID="{15DF8CC1-B78C-4689-9CFB-C579DBB1D615}" presName="spVertical2" presStyleCnt="0"/>
      <dgm:spPr/>
    </dgm:pt>
    <dgm:pt modelId="{0667D5C5-1DA4-470A-AEF5-EA9D60BF845F}" type="pres">
      <dgm:prSet presAssocID="{15DF8CC1-B78C-4689-9CFB-C579DBB1D615}" presName="spVertical3" presStyleCnt="0"/>
      <dgm:spPr/>
    </dgm:pt>
    <dgm:pt modelId="{982CFEBB-9BEE-4951-9E84-D7935ADB9B00}" type="pres">
      <dgm:prSet presAssocID="{15DF8CC1-B78C-4689-9CFB-C579DBB1D615}" presName="desTx" presStyleLbl="revTx" presStyleIdx="1" presStyleCnt="6" custScaleX="109121">
        <dgm:presLayoutVars>
          <dgm:bulletEnabled val="1"/>
        </dgm:presLayoutVars>
      </dgm:prSet>
      <dgm:spPr/>
    </dgm:pt>
    <dgm:pt modelId="{AEC7552B-08FA-40CD-B0E2-F10E18A77AA5}" type="pres">
      <dgm:prSet presAssocID="{73987205-1436-4936-A9E8-8853B192A225}" presName="space" presStyleCnt="0"/>
      <dgm:spPr/>
    </dgm:pt>
    <dgm:pt modelId="{44AF837F-9E40-4700-9979-DA4A0718F618}" type="pres">
      <dgm:prSet presAssocID="{AE17B680-8726-44CE-8229-8D53ABE91B26}" presName="linV" presStyleCnt="0"/>
      <dgm:spPr/>
    </dgm:pt>
    <dgm:pt modelId="{0B4B84B8-FD62-4081-B78A-9B6D6CF82637}" type="pres">
      <dgm:prSet presAssocID="{AE17B680-8726-44CE-8229-8D53ABE91B26}" presName="spVertical1" presStyleCnt="0"/>
      <dgm:spPr/>
    </dgm:pt>
    <dgm:pt modelId="{3B06DDDB-82D6-46DA-B8AE-7FEE5100132F}" type="pres">
      <dgm:prSet presAssocID="{AE17B680-8726-44CE-8229-8D53ABE91B26}" presName="parTx" presStyleLbl="revTx" presStyleIdx="2" presStyleCnt="6">
        <dgm:presLayoutVars>
          <dgm:chMax val="0"/>
          <dgm:chPref val="0"/>
          <dgm:bulletEnabled val="1"/>
        </dgm:presLayoutVars>
      </dgm:prSet>
      <dgm:spPr/>
    </dgm:pt>
    <dgm:pt modelId="{0FC85705-F88A-4AE1-A608-CAA7C682123D}" type="pres">
      <dgm:prSet presAssocID="{AE17B680-8726-44CE-8229-8D53ABE91B26}" presName="spVertical2" presStyleCnt="0"/>
      <dgm:spPr/>
    </dgm:pt>
    <dgm:pt modelId="{7D5E9945-C88A-4F88-AD66-B7E8E608D741}" type="pres">
      <dgm:prSet presAssocID="{AE17B680-8726-44CE-8229-8D53ABE91B26}" presName="spVertical3" presStyleCnt="0"/>
      <dgm:spPr/>
    </dgm:pt>
    <dgm:pt modelId="{0B5A8B17-7886-40D4-9ABF-048E6380B279}" type="pres">
      <dgm:prSet presAssocID="{AE17B680-8726-44CE-8229-8D53ABE91B26}" presName="desTx" presStyleLbl="revTx" presStyleIdx="3" presStyleCnt="6">
        <dgm:presLayoutVars>
          <dgm:bulletEnabled val="1"/>
        </dgm:presLayoutVars>
      </dgm:prSet>
      <dgm:spPr/>
    </dgm:pt>
    <dgm:pt modelId="{EFE02348-752E-480D-A94B-5043FEFEFAA5}" type="pres">
      <dgm:prSet presAssocID="{68B2B93F-69AA-48BF-8E7D-5AF9E029CBCC}" presName="space" presStyleCnt="0"/>
      <dgm:spPr/>
    </dgm:pt>
    <dgm:pt modelId="{47930DC5-BEC3-402F-9E5D-4D129F9AA1FE}" type="pres">
      <dgm:prSet presAssocID="{C3958CE1-19FD-4113-9CD9-774046303EC4}" presName="linV" presStyleCnt="0"/>
      <dgm:spPr/>
    </dgm:pt>
    <dgm:pt modelId="{747ACA3A-255D-4A24-AE10-13714B5490F4}" type="pres">
      <dgm:prSet presAssocID="{C3958CE1-19FD-4113-9CD9-774046303EC4}" presName="spVertical1" presStyleCnt="0"/>
      <dgm:spPr/>
    </dgm:pt>
    <dgm:pt modelId="{F54E2884-ADD9-4E31-A7AA-33117D38F406}" type="pres">
      <dgm:prSet presAssocID="{C3958CE1-19FD-4113-9CD9-774046303EC4}" presName="parTx" presStyleLbl="revTx" presStyleIdx="4" presStyleCnt="6">
        <dgm:presLayoutVars>
          <dgm:chMax val="0"/>
          <dgm:chPref val="0"/>
          <dgm:bulletEnabled val="1"/>
        </dgm:presLayoutVars>
      </dgm:prSet>
      <dgm:spPr/>
    </dgm:pt>
    <dgm:pt modelId="{373AB1A7-0FBD-4732-AD0A-1AF7B30749F3}" type="pres">
      <dgm:prSet presAssocID="{C3958CE1-19FD-4113-9CD9-774046303EC4}" presName="spVertical2" presStyleCnt="0"/>
      <dgm:spPr/>
    </dgm:pt>
    <dgm:pt modelId="{24F5F092-D651-46EE-AEFC-985B3E20CF00}" type="pres">
      <dgm:prSet presAssocID="{C3958CE1-19FD-4113-9CD9-774046303EC4}" presName="spVertical3" presStyleCnt="0"/>
      <dgm:spPr/>
    </dgm:pt>
    <dgm:pt modelId="{C33DD9D4-887F-41B5-B304-6A16119B7CF0}" type="pres">
      <dgm:prSet presAssocID="{C3958CE1-19FD-4113-9CD9-774046303EC4}" presName="desTx" presStyleLbl="revTx" presStyleIdx="5" presStyleCnt="6" custScaleX="77008">
        <dgm:presLayoutVars>
          <dgm:bulletEnabled val="1"/>
        </dgm:presLayoutVars>
      </dgm:prSet>
      <dgm:spPr/>
    </dgm:pt>
    <dgm:pt modelId="{0FE6C084-748F-4736-89D7-DCDDB6E75F3F}" type="pres">
      <dgm:prSet presAssocID="{6B3D22B0-B694-493C-87EA-A9245E81C245}" presName="padding2" presStyleCnt="0"/>
      <dgm:spPr/>
    </dgm:pt>
    <dgm:pt modelId="{BDE0407D-F135-4809-B33B-E0A1C1224F8D}" type="pres">
      <dgm:prSet presAssocID="{6B3D22B0-B694-493C-87EA-A9245E81C245}" presName="negArrow" presStyleCnt="0"/>
      <dgm:spPr/>
    </dgm:pt>
    <dgm:pt modelId="{6AE103B4-25BB-465B-B6DF-516DF6C34B7F}" type="pres">
      <dgm:prSet presAssocID="{6B3D22B0-B694-493C-87EA-A9245E81C245}" presName="backgroundArrow" presStyleLbl="node1" presStyleIdx="0" presStyleCnt="1" custLinFactNeighborX="-1449" custLinFactNeighborY="488"/>
      <dgm:spPr/>
    </dgm:pt>
  </dgm:ptLst>
  <dgm:cxnLst>
    <dgm:cxn modelId="{92B2EA09-D146-4F39-B50E-C499427BE143}" type="presOf" srcId="{265AFB71-0FC1-4AE0-9EAF-F3E7ECCCDD3F}" destId="{982CFEBB-9BEE-4951-9E84-D7935ADB9B00}" srcOrd="0" destOrd="3" presId="urn:microsoft.com/office/officeart/2005/8/layout/hProcess3"/>
    <dgm:cxn modelId="{913BAD0B-950C-46CB-940F-EE170A610F27}" type="presOf" srcId="{6B3D22B0-B694-493C-87EA-A9245E81C245}" destId="{0FB9F1AF-ECFA-4194-8967-AB7B2797CC90}" srcOrd="0" destOrd="0" presId="urn:microsoft.com/office/officeart/2005/8/layout/hProcess3"/>
    <dgm:cxn modelId="{AD105227-56E2-4376-A036-4E3687F2E141}" type="presOf" srcId="{15DF8CC1-B78C-4689-9CFB-C579DBB1D615}" destId="{999BC9F1-8170-4411-90A6-CF26AA55C9F5}" srcOrd="0" destOrd="0" presId="urn:microsoft.com/office/officeart/2005/8/layout/hProcess3"/>
    <dgm:cxn modelId="{0960642F-B354-4232-A71F-89D178682656}" srcId="{C3958CE1-19FD-4113-9CD9-774046303EC4}" destId="{31F90CEE-34F3-4686-8AC3-8B22AD9A2F57}" srcOrd="0" destOrd="0" parTransId="{A1A681A3-3C89-411F-82D0-34FEAF06B4BE}" sibTransId="{04F4D075-46D4-481F-B0EE-32E12EF745FF}"/>
    <dgm:cxn modelId="{C4C43D33-1873-498D-A843-6709EDD6A6B5}" type="presOf" srcId="{726F228B-CB5E-453F-A761-E3A8F118BBCD}" destId="{982CFEBB-9BEE-4951-9E84-D7935ADB9B00}" srcOrd="0" destOrd="1" presId="urn:microsoft.com/office/officeart/2005/8/layout/hProcess3"/>
    <dgm:cxn modelId="{16E9293C-2755-41CE-9E0D-C7A4E63348DC}" srcId="{6B3D22B0-B694-493C-87EA-A9245E81C245}" destId="{AE17B680-8726-44CE-8229-8D53ABE91B26}" srcOrd="1" destOrd="0" parTransId="{A9FCE020-D78F-4A9B-A5FF-23AA8D280657}" sibTransId="{68B2B93F-69AA-48BF-8E7D-5AF9E029CBCC}"/>
    <dgm:cxn modelId="{54D8843D-A9BA-4A42-B455-31EB9285FBC5}" type="presOf" srcId="{C3958CE1-19FD-4113-9CD9-774046303EC4}" destId="{F54E2884-ADD9-4E31-A7AA-33117D38F406}" srcOrd="0" destOrd="0" presId="urn:microsoft.com/office/officeart/2005/8/layout/hProcess3"/>
    <dgm:cxn modelId="{844CF95B-2C19-4346-A9FF-953DD0FAAE18}" srcId="{15DF8CC1-B78C-4689-9CFB-C579DBB1D615}" destId="{DBF2F545-8FE5-46F0-B250-3557A0D69B50}" srcOrd="2" destOrd="0" parTransId="{6DFD7E9C-6E1B-4D1C-AFF1-43DBFEE0EDFD}" sibTransId="{12C291A2-B62E-4FBE-961A-F06E4D2EA7DA}"/>
    <dgm:cxn modelId="{4708914C-A058-407F-AFD6-413700ED66C5}" srcId="{15DF8CC1-B78C-4689-9CFB-C579DBB1D615}" destId="{726F228B-CB5E-453F-A761-E3A8F118BBCD}" srcOrd="1" destOrd="0" parTransId="{6C973263-14BF-48A7-8A3E-DDA02F5C1FE4}" sibTransId="{321DCA6F-178C-44DA-84DB-157DFEBE46F1}"/>
    <dgm:cxn modelId="{00E6D04C-ABB6-48B9-9636-DD57954F8E95}" type="presOf" srcId="{54A171BE-E3B8-47E9-9434-7BC416C4CF76}" destId="{982CFEBB-9BEE-4951-9E84-D7935ADB9B00}" srcOrd="0" destOrd="0" presId="urn:microsoft.com/office/officeart/2005/8/layout/hProcess3"/>
    <dgm:cxn modelId="{68EE746F-181C-4D2A-AA95-DCAB1CDEB903}" srcId="{15DF8CC1-B78C-4689-9CFB-C579DBB1D615}" destId="{54A171BE-E3B8-47E9-9434-7BC416C4CF76}" srcOrd="0" destOrd="0" parTransId="{02EBC9A2-DBB8-45AC-B332-5220D2C513D6}" sibTransId="{12E3AC49-834F-45F6-AD90-2C37F5B0585E}"/>
    <dgm:cxn modelId="{D42F4A70-AB09-4547-B7C8-5F977C9BD7E4}" srcId="{AE17B680-8726-44CE-8229-8D53ABE91B26}" destId="{8EB4C930-A035-4BFE-BED3-C337C2948E63}" srcOrd="0" destOrd="0" parTransId="{81D92F08-27F2-405E-933A-BE8AF61AD7B4}" sibTransId="{D7102C93-6901-4D37-AD88-74291C401E06}"/>
    <dgm:cxn modelId="{4FF1AE74-5047-4E8E-9088-B61C34C29B59}" type="presOf" srcId="{AE17B680-8726-44CE-8229-8D53ABE91B26}" destId="{3B06DDDB-82D6-46DA-B8AE-7FEE5100132F}" srcOrd="0" destOrd="0" presId="urn:microsoft.com/office/officeart/2005/8/layout/hProcess3"/>
    <dgm:cxn modelId="{00F2F157-9EF6-46E8-98D9-6CB91F78F057}" type="presOf" srcId="{8EB4C930-A035-4BFE-BED3-C337C2948E63}" destId="{0B5A8B17-7886-40D4-9ABF-048E6380B279}" srcOrd="0" destOrd="0" presId="urn:microsoft.com/office/officeart/2005/8/layout/hProcess3"/>
    <dgm:cxn modelId="{D7E6F67D-DA0D-4A54-8854-685BC3260663}" type="presOf" srcId="{DBF2F545-8FE5-46F0-B250-3557A0D69B50}" destId="{982CFEBB-9BEE-4951-9E84-D7935ADB9B00}" srcOrd="0" destOrd="2" presId="urn:microsoft.com/office/officeart/2005/8/layout/hProcess3"/>
    <dgm:cxn modelId="{B9EF5F9E-5706-4D8D-A3BD-F1CB04A5C4B9}" srcId="{15DF8CC1-B78C-4689-9CFB-C579DBB1D615}" destId="{265AFB71-0FC1-4AE0-9EAF-F3E7ECCCDD3F}" srcOrd="3" destOrd="0" parTransId="{BB820367-7D40-46F4-B6CE-7AD1DEE6F7A0}" sibTransId="{0CFEA2F4-96CE-47B9-BCB6-4A6122771FFE}"/>
    <dgm:cxn modelId="{AABFE5AF-9C31-482C-9B6D-E155D42B168D}" type="presOf" srcId="{784AF9BF-8937-4710-99C7-36D9C859E5E3}" destId="{C33DD9D4-887F-41B5-B304-6A16119B7CF0}" srcOrd="0" destOrd="1" presId="urn:microsoft.com/office/officeart/2005/8/layout/hProcess3"/>
    <dgm:cxn modelId="{B03487B2-B9A0-4669-9C8F-56B11D2B4FC7}" srcId="{6B3D22B0-B694-493C-87EA-A9245E81C245}" destId="{15DF8CC1-B78C-4689-9CFB-C579DBB1D615}" srcOrd="0" destOrd="0" parTransId="{3268917B-8258-4F38-ACD5-BC8567251F1B}" sibTransId="{73987205-1436-4936-A9E8-8853B192A225}"/>
    <dgm:cxn modelId="{D2050ECD-1F48-4754-AD74-EF9993318886}" type="presOf" srcId="{31F90CEE-34F3-4686-8AC3-8B22AD9A2F57}" destId="{C33DD9D4-887F-41B5-B304-6A16119B7CF0}" srcOrd="0" destOrd="0" presId="urn:microsoft.com/office/officeart/2005/8/layout/hProcess3"/>
    <dgm:cxn modelId="{D729D5E8-9089-4A25-B77C-CE66E9E8B5C9}" srcId="{C3958CE1-19FD-4113-9CD9-774046303EC4}" destId="{784AF9BF-8937-4710-99C7-36D9C859E5E3}" srcOrd="1" destOrd="0" parTransId="{4390E35C-57D9-4287-8A80-D630606FD0DA}" sibTransId="{0997E6E2-236F-4E2D-AAAA-A38AFE316783}"/>
    <dgm:cxn modelId="{FCD262F6-1239-4528-98F3-FC4A24CE11F2}" srcId="{6B3D22B0-B694-493C-87EA-A9245E81C245}" destId="{C3958CE1-19FD-4113-9CD9-774046303EC4}" srcOrd="2" destOrd="0" parTransId="{9817E8B7-6543-4CB7-B544-102052D283D9}" sibTransId="{6B053902-664D-430D-8F28-87E549BDBE67}"/>
    <dgm:cxn modelId="{EFDE6F52-F24E-454A-A8E5-D3301B92CFCC}" type="presParOf" srcId="{0FB9F1AF-ECFA-4194-8967-AB7B2797CC90}" destId="{6F0B5326-68D5-4EEA-9D51-0AD99DB7124C}" srcOrd="0" destOrd="0" presId="urn:microsoft.com/office/officeart/2005/8/layout/hProcess3"/>
    <dgm:cxn modelId="{3E22D880-5584-4886-AE39-8C4E5C613587}" type="presParOf" srcId="{0FB9F1AF-ECFA-4194-8967-AB7B2797CC90}" destId="{F4B574B2-EB2D-473E-AACE-606068212090}" srcOrd="1" destOrd="0" presId="urn:microsoft.com/office/officeart/2005/8/layout/hProcess3"/>
    <dgm:cxn modelId="{99C36341-B028-485B-A4DA-709767FA98C1}" type="presParOf" srcId="{F4B574B2-EB2D-473E-AACE-606068212090}" destId="{B395DF1A-5F79-4871-9CF6-AE5227891FDA}" srcOrd="0" destOrd="0" presId="urn:microsoft.com/office/officeart/2005/8/layout/hProcess3"/>
    <dgm:cxn modelId="{E1B90818-2035-445F-834B-DB7E82DFB4A3}" type="presParOf" srcId="{F4B574B2-EB2D-473E-AACE-606068212090}" destId="{7FEA0440-1A81-45C3-B7BE-0D4F2CB557C3}" srcOrd="1" destOrd="0" presId="urn:microsoft.com/office/officeart/2005/8/layout/hProcess3"/>
    <dgm:cxn modelId="{D161C14D-0C88-4E80-BCFC-B7327CAFA87F}" type="presParOf" srcId="{7FEA0440-1A81-45C3-B7BE-0D4F2CB557C3}" destId="{334FD9EC-E00D-4374-A96B-0D1DDF7C09FD}" srcOrd="0" destOrd="0" presId="urn:microsoft.com/office/officeart/2005/8/layout/hProcess3"/>
    <dgm:cxn modelId="{AD21803E-3538-4696-8D6D-31BE0F5507C7}" type="presParOf" srcId="{7FEA0440-1A81-45C3-B7BE-0D4F2CB557C3}" destId="{999BC9F1-8170-4411-90A6-CF26AA55C9F5}" srcOrd="1" destOrd="0" presId="urn:microsoft.com/office/officeart/2005/8/layout/hProcess3"/>
    <dgm:cxn modelId="{D55AF4A5-BE07-4571-8E5F-0C0FA402343A}" type="presParOf" srcId="{7FEA0440-1A81-45C3-B7BE-0D4F2CB557C3}" destId="{BDE0C423-3E80-415D-8D7B-266988636A2C}" srcOrd="2" destOrd="0" presId="urn:microsoft.com/office/officeart/2005/8/layout/hProcess3"/>
    <dgm:cxn modelId="{7311A2E8-0D3D-4641-8BB5-BFFD9345B93E}" type="presParOf" srcId="{7FEA0440-1A81-45C3-B7BE-0D4F2CB557C3}" destId="{0667D5C5-1DA4-470A-AEF5-EA9D60BF845F}" srcOrd="3" destOrd="0" presId="urn:microsoft.com/office/officeart/2005/8/layout/hProcess3"/>
    <dgm:cxn modelId="{BD044D53-FE70-46A5-99A3-6BC9804FD47D}" type="presParOf" srcId="{7FEA0440-1A81-45C3-B7BE-0D4F2CB557C3}" destId="{982CFEBB-9BEE-4951-9E84-D7935ADB9B00}" srcOrd="4" destOrd="0" presId="urn:microsoft.com/office/officeart/2005/8/layout/hProcess3"/>
    <dgm:cxn modelId="{243E0FEF-BAD7-4BB4-93AF-9DAFF19BF04B}" type="presParOf" srcId="{F4B574B2-EB2D-473E-AACE-606068212090}" destId="{AEC7552B-08FA-40CD-B0E2-F10E18A77AA5}" srcOrd="2" destOrd="0" presId="urn:microsoft.com/office/officeart/2005/8/layout/hProcess3"/>
    <dgm:cxn modelId="{1595F5CE-AEE2-447E-91B5-AE64C5EFE207}" type="presParOf" srcId="{F4B574B2-EB2D-473E-AACE-606068212090}" destId="{44AF837F-9E40-4700-9979-DA4A0718F618}" srcOrd="3" destOrd="0" presId="urn:microsoft.com/office/officeart/2005/8/layout/hProcess3"/>
    <dgm:cxn modelId="{F43D4442-B0A0-4759-BA7D-F1EFD513FE3E}" type="presParOf" srcId="{44AF837F-9E40-4700-9979-DA4A0718F618}" destId="{0B4B84B8-FD62-4081-B78A-9B6D6CF82637}" srcOrd="0" destOrd="0" presId="urn:microsoft.com/office/officeart/2005/8/layout/hProcess3"/>
    <dgm:cxn modelId="{867327BE-0125-4793-BD6E-F98B5F8999BC}" type="presParOf" srcId="{44AF837F-9E40-4700-9979-DA4A0718F618}" destId="{3B06DDDB-82D6-46DA-B8AE-7FEE5100132F}" srcOrd="1" destOrd="0" presId="urn:microsoft.com/office/officeart/2005/8/layout/hProcess3"/>
    <dgm:cxn modelId="{3C8C1056-24CB-4B29-98C3-03B5B7126E71}" type="presParOf" srcId="{44AF837F-9E40-4700-9979-DA4A0718F618}" destId="{0FC85705-F88A-4AE1-A608-CAA7C682123D}" srcOrd="2" destOrd="0" presId="urn:microsoft.com/office/officeart/2005/8/layout/hProcess3"/>
    <dgm:cxn modelId="{0E33A28C-9F32-454B-8276-0EEAFEF8A2A7}" type="presParOf" srcId="{44AF837F-9E40-4700-9979-DA4A0718F618}" destId="{7D5E9945-C88A-4F88-AD66-B7E8E608D741}" srcOrd="3" destOrd="0" presId="urn:microsoft.com/office/officeart/2005/8/layout/hProcess3"/>
    <dgm:cxn modelId="{D58CD8FC-D2DB-4913-A6B4-44AD2542B38A}" type="presParOf" srcId="{44AF837F-9E40-4700-9979-DA4A0718F618}" destId="{0B5A8B17-7886-40D4-9ABF-048E6380B279}" srcOrd="4" destOrd="0" presId="urn:microsoft.com/office/officeart/2005/8/layout/hProcess3"/>
    <dgm:cxn modelId="{4E5227BC-4ECD-4EF0-BCD6-0D9F9FB0DA8E}" type="presParOf" srcId="{F4B574B2-EB2D-473E-AACE-606068212090}" destId="{EFE02348-752E-480D-A94B-5043FEFEFAA5}" srcOrd="4" destOrd="0" presId="urn:microsoft.com/office/officeart/2005/8/layout/hProcess3"/>
    <dgm:cxn modelId="{1886E203-376B-46D2-8945-BD05C2D224A1}" type="presParOf" srcId="{F4B574B2-EB2D-473E-AACE-606068212090}" destId="{47930DC5-BEC3-402F-9E5D-4D129F9AA1FE}" srcOrd="5" destOrd="0" presId="urn:microsoft.com/office/officeart/2005/8/layout/hProcess3"/>
    <dgm:cxn modelId="{49DD5E46-5C4B-44AC-BCB8-F1DE75B90653}" type="presParOf" srcId="{47930DC5-BEC3-402F-9E5D-4D129F9AA1FE}" destId="{747ACA3A-255D-4A24-AE10-13714B5490F4}" srcOrd="0" destOrd="0" presId="urn:microsoft.com/office/officeart/2005/8/layout/hProcess3"/>
    <dgm:cxn modelId="{5BE7BFEA-9CC3-49E8-8602-4E07EC66EEDF}" type="presParOf" srcId="{47930DC5-BEC3-402F-9E5D-4D129F9AA1FE}" destId="{F54E2884-ADD9-4E31-A7AA-33117D38F406}" srcOrd="1" destOrd="0" presId="urn:microsoft.com/office/officeart/2005/8/layout/hProcess3"/>
    <dgm:cxn modelId="{63814D63-814B-40BC-AB6A-22CDF0593F68}" type="presParOf" srcId="{47930DC5-BEC3-402F-9E5D-4D129F9AA1FE}" destId="{373AB1A7-0FBD-4732-AD0A-1AF7B30749F3}" srcOrd="2" destOrd="0" presId="urn:microsoft.com/office/officeart/2005/8/layout/hProcess3"/>
    <dgm:cxn modelId="{A76BEC1C-C6FA-48CF-AF33-42F7EE45B90F}" type="presParOf" srcId="{47930DC5-BEC3-402F-9E5D-4D129F9AA1FE}" destId="{24F5F092-D651-46EE-AEFC-985B3E20CF00}" srcOrd="3" destOrd="0" presId="urn:microsoft.com/office/officeart/2005/8/layout/hProcess3"/>
    <dgm:cxn modelId="{DE028440-C008-4A24-9E17-94598D778DCA}" type="presParOf" srcId="{47930DC5-BEC3-402F-9E5D-4D129F9AA1FE}" destId="{C33DD9D4-887F-41B5-B304-6A16119B7CF0}" srcOrd="4" destOrd="0" presId="urn:microsoft.com/office/officeart/2005/8/layout/hProcess3"/>
    <dgm:cxn modelId="{9EC65AD9-C593-4173-81A0-062EF3239ABD}" type="presParOf" srcId="{F4B574B2-EB2D-473E-AACE-606068212090}" destId="{0FE6C084-748F-4736-89D7-DCDDB6E75F3F}" srcOrd="6" destOrd="0" presId="urn:microsoft.com/office/officeart/2005/8/layout/hProcess3"/>
    <dgm:cxn modelId="{2DD0EEBC-C5A8-41B0-915B-46587B4EEB80}" type="presParOf" srcId="{F4B574B2-EB2D-473E-AACE-606068212090}" destId="{BDE0407D-F135-4809-B33B-E0A1C1224F8D}" srcOrd="7" destOrd="0" presId="urn:microsoft.com/office/officeart/2005/8/layout/hProcess3"/>
    <dgm:cxn modelId="{128A3AC2-ABDA-4028-9156-E0567BC3AEF2}" type="presParOf" srcId="{F4B574B2-EB2D-473E-AACE-606068212090}" destId="{6AE103B4-25BB-465B-B6DF-516DF6C34B7F}"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5C45A-CE26-4A7A-9345-FD88EBC2834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9EDB421-662E-44EF-AA2E-B627630C1BC3}">
      <dgm:prSet phldrT="[Text]"/>
      <dgm:spPr/>
      <dgm:t>
        <a:bodyPr/>
        <a:lstStyle/>
        <a:p>
          <a:r>
            <a:rPr lang="en-US"/>
            <a:t>Student Learning</a:t>
          </a:r>
        </a:p>
      </dgm:t>
    </dgm:pt>
    <dgm:pt modelId="{BCF8C98A-2090-4CAA-9CAD-3C1416F2D6C8}" type="parTrans" cxnId="{5D077828-C377-41DA-A979-36117E19BE2F}">
      <dgm:prSet/>
      <dgm:spPr/>
      <dgm:t>
        <a:bodyPr/>
        <a:lstStyle/>
        <a:p>
          <a:endParaRPr lang="en-US"/>
        </a:p>
      </dgm:t>
    </dgm:pt>
    <dgm:pt modelId="{91D19EBF-6CDD-49E6-9626-BBDAE9823A66}" type="sibTrans" cxnId="{5D077828-C377-41DA-A979-36117E19BE2F}">
      <dgm:prSet/>
      <dgm:spPr/>
      <dgm:t>
        <a:bodyPr/>
        <a:lstStyle/>
        <a:p>
          <a:endParaRPr lang="en-US"/>
        </a:p>
      </dgm:t>
    </dgm:pt>
    <dgm:pt modelId="{922B278F-E942-4318-A516-2333A512D599}">
      <dgm:prSet phldrT="[Text]"/>
      <dgm:spPr/>
      <dgm:t>
        <a:bodyPr/>
        <a:lstStyle/>
        <a:p>
          <a:r>
            <a:rPr lang="en-US" b="1"/>
            <a:t>Academic </a:t>
          </a:r>
        </a:p>
        <a:p>
          <a:r>
            <a:rPr lang="en-US"/>
            <a:t>(e.g. common assessments, SGP)</a:t>
          </a:r>
        </a:p>
      </dgm:t>
    </dgm:pt>
    <dgm:pt modelId="{15C6A4B4-97B0-4DB8-96B6-BBDC69D5E9CD}" type="parTrans" cxnId="{1C3A88AC-21E0-4EE1-8763-4D6940AB3FFC}">
      <dgm:prSet/>
      <dgm:spPr/>
      <dgm:t>
        <a:bodyPr/>
        <a:lstStyle/>
        <a:p>
          <a:endParaRPr lang="en-US"/>
        </a:p>
      </dgm:t>
    </dgm:pt>
    <dgm:pt modelId="{64545A2D-46E4-45CC-B9AC-B9FF286273D2}" type="sibTrans" cxnId="{1C3A88AC-21E0-4EE1-8763-4D6940AB3FFC}">
      <dgm:prSet/>
      <dgm:spPr/>
      <dgm:t>
        <a:bodyPr/>
        <a:lstStyle/>
        <a:p>
          <a:endParaRPr lang="en-US"/>
        </a:p>
      </dgm:t>
    </dgm:pt>
    <dgm:pt modelId="{77C07946-6F1D-4FE8-AD13-4A7C4724D2AB}">
      <dgm:prSet phldrT="[Text]"/>
      <dgm:spPr/>
      <dgm:t>
        <a:bodyPr/>
        <a:lstStyle/>
        <a:p>
          <a:r>
            <a:rPr lang="en-US" b="1"/>
            <a:t>Non-Academic</a:t>
          </a:r>
          <a:r>
            <a:rPr lang="en-US"/>
            <a:t> (e.g. engagement, sense of belonging)</a:t>
          </a:r>
        </a:p>
      </dgm:t>
    </dgm:pt>
    <dgm:pt modelId="{89FDDC0C-D771-4A8A-B3DA-1523729DBBC5}" type="parTrans" cxnId="{4FCB0544-E7E3-45D5-9D5C-14E592C4C712}">
      <dgm:prSet/>
      <dgm:spPr/>
      <dgm:t>
        <a:bodyPr/>
        <a:lstStyle/>
        <a:p>
          <a:endParaRPr lang="en-US"/>
        </a:p>
      </dgm:t>
    </dgm:pt>
    <dgm:pt modelId="{E48ACECD-8FA7-4F5E-8CCA-21AFBBD779D2}" type="sibTrans" cxnId="{4FCB0544-E7E3-45D5-9D5C-14E592C4C712}">
      <dgm:prSet/>
      <dgm:spPr/>
      <dgm:t>
        <a:bodyPr/>
        <a:lstStyle/>
        <a:p>
          <a:endParaRPr lang="en-US"/>
        </a:p>
      </dgm:t>
    </dgm:pt>
    <dgm:pt modelId="{F56FD019-82A2-4756-A3EB-9672463B99F8}" type="pres">
      <dgm:prSet presAssocID="{E135C45A-CE26-4A7A-9345-FD88EBC2834C}" presName="cycle" presStyleCnt="0">
        <dgm:presLayoutVars>
          <dgm:chMax val="1"/>
          <dgm:dir/>
          <dgm:animLvl val="ctr"/>
          <dgm:resizeHandles val="exact"/>
        </dgm:presLayoutVars>
      </dgm:prSet>
      <dgm:spPr/>
    </dgm:pt>
    <dgm:pt modelId="{B74400D2-F587-4568-8D07-A5E442FFB1CB}" type="pres">
      <dgm:prSet presAssocID="{D9EDB421-662E-44EF-AA2E-B627630C1BC3}" presName="centerShape" presStyleLbl="node0" presStyleIdx="0" presStyleCnt="1"/>
      <dgm:spPr/>
    </dgm:pt>
    <dgm:pt modelId="{836C8F2C-E4D9-44D8-9543-7550029479F6}" type="pres">
      <dgm:prSet presAssocID="{15C6A4B4-97B0-4DB8-96B6-BBDC69D5E9CD}" presName="parTrans" presStyleLbl="bgSibTrans2D1" presStyleIdx="0" presStyleCnt="2"/>
      <dgm:spPr/>
    </dgm:pt>
    <dgm:pt modelId="{3BBF704A-1103-40E9-B95D-D4C95430A40E}" type="pres">
      <dgm:prSet presAssocID="{922B278F-E942-4318-A516-2333A512D599}" presName="node" presStyleLbl="node1" presStyleIdx="0" presStyleCnt="2">
        <dgm:presLayoutVars>
          <dgm:bulletEnabled val="1"/>
        </dgm:presLayoutVars>
      </dgm:prSet>
      <dgm:spPr/>
    </dgm:pt>
    <dgm:pt modelId="{335A05BF-FF4E-41A1-9BB2-59F464253F8C}" type="pres">
      <dgm:prSet presAssocID="{89FDDC0C-D771-4A8A-B3DA-1523729DBBC5}" presName="parTrans" presStyleLbl="bgSibTrans2D1" presStyleIdx="1" presStyleCnt="2"/>
      <dgm:spPr/>
    </dgm:pt>
    <dgm:pt modelId="{6E85FC80-8C64-490D-A99C-D76090A63FB4}" type="pres">
      <dgm:prSet presAssocID="{77C07946-6F1D-4FE8-AD13-4A7C4724D2AB}" presName="node" presStyleLbl="node1" presStyleIdx="1" presStyleCnt="2">
        <dgm:presLayoutVars>
          <dgm:bulletEnabled val="1"/>
        </dgm:presLayoutVars>
      </dgm:prSet>
      <dgm:spPr/>
    </dgm:pt>
  </dgm:ptLst>
  <dgm:cxnLst>
    <dgm:cxn modelId="{5D077828-C377-41DA-A979-36117E19BE2F}" srcId="{E135C45A-CE26-4A7A-9345-FD88EBC2834C}" destId="{D9EDB421-662E-44EF-AA2E-B627630C1BC3}" srcOrd="0" destOrd="0" parTransId="{BCF8C98A-2090-4CAA-9CAD-3C1416F2D6C8}" sibTransId="{91D19EBF-6CDD-49E6-9626-BBDAE9823A66}"/>
    <dgm:cxn modelId="{4FCB0544-E7E3-45D5-9D5C-14E592C4C712}" srcId="{D9EDB421-662E-44EF-AA2E-B627630C1BC3}" destId="{77C07946-6F1D-4FE8-AD13-4A7C4724D2AB}" srcOrd="1" destOrd="0" parTransId="{89FDDC0C-D771-4A8A-B3DA-1523729DBBC5}" sibTransId="{E48ACECD-8FA7-4F5E-8CCA-21AFBBD779D2}"/>
    <dgm:cxn modelId="{4724B36C-8DFC-49C5-B2C5-71790C6C3A82}" type="presOf" srcId="{15C6A4B4-97B0-4DB8-96B6-BBDC69D5E9CD}" destId="{836C8F2C-E4D9-44D8-9543-7550029479F6}" srcOrd="0" destOrd="0" presId="urn:microsoft.com/office/officeart/2005/8/layout/radial4"/>
    <dgm:cxn modelId="{87127D71-CB8C-498B-B4CA-383292802710}" type="presOf" srcId="{77C07946-6F1D-4FE8-AD13-4A7C4724D2AB}" destId="{6E85FC80-8C64-490D-A99C-D76090A63FB4}" srcOrd="0" destOrd="0" presId="urn:microsoft.com/office/officeart/2005/8/layout/radial4"/>
    <dgm:cxn modelId="{E3EFFD56-0396-4D92-A589-4F6173322385}" type="presOf" srcId="{89FDDC0C-D771-4A8A-B3DA-1523729DBBC5}" destId="{335A05BF-FF4E-41A1-9BB2-59F464253F8C}" srcOrd="0" destOrd="0" presId="urn:microsoft.com/office/officeart/2005/8/layout/radial4"/>
    <dgm:cxn modelId="{43C5F89B-5169-4FFA-BF71-15033AFB8E30}" type="presOf" srcId="{E135C45A-CE26-4A7A-9345-FD88EBC2834C}" destId="{F56FD019-82A2-4756-A3EB-9672463B99F8}" srcOrd="0" destOrd="0" presId="urn:microsoft.com/office/officeart/2005/8/layout/radial4"/>
    <dgm:cxn modelId="{1C3A88AC-21E0-4EE1-8763-4D6940AB3FFC}" srcId="{D9EDB421-662E-44EF-AA2E-B627630C1BC3}" destId="{922B278F-E942-4318-A516-2333A512D599}" srcOrd="0" destOrd="0" parTransId="{15C6A4B4-97B0-4DB8-96B6-BBDC69D5E9CD}" sibTransId="{64545A2D-46E4-45CC-B9AC-B9FF286273D2}"/>
    <dgm:cxn modelId="{713C0DC4-8549-4174-9E82-C2C1D37B83AA}" type="presOf" srcId="{922B278F-E942-4318-A516-2333A512D599}" destId="{3BBF704A-1103-40E9-B95D-D4C95430A40E}" srcOrd="0" destOrd="0" presId="urn:microsoft.com/office/officeart/2005/8/layout/radial4"/>
    <dgm:cxn modelId="{89D858F1-2A1D-487F-8467-5093CDEE290F}" type="presOf" srcId="{D9EDB421-662E-44EF-AA2E-B627630C1BC3}" destId="{B74400D2-F587-4568-8D07-A5E442FFB1CB}" srcOrd="0" destOrd="0" presId="urn:microsoft.com/office/officeart/2005/8/layout/radial4"/>
    <dgm:cxn modelId="{099849D7-4119-47D0-8BBB-BE3DC428C88E}" type="presParOf" srcId="{F56FD019-82A2-4756-A3EB-9672463B99F8}" destId="{B74400D2-F587-4568-8D07-A5E442FFB1CB}" srcOrd="0" destOrd="0" presId="urn:microsoft.com/office/officeart/2005/8/layout/radial4"/>
    <dgm:cxn modelId="{BF5211A6-ACE3-4595-A985-63002785B842}" type="presParOf" srcId="{F56FD019-82A2-4756-A3EB-9672463B99F8}" destId="{836C8F2C-E4D9-44D8-9543-7550029479F6}" srcOrd="1" destOrd="0" presId="urn:microsoft.com/office/officeart/2005/8/layout/radial4"/>
    <dgm:cxn modelId="{C8DDFE8F-4ECB-47E0-8E77-FBCD9F3AD74B}" type="presParOf" srcId="{F56FD019-82A2-4756-A3EB-9672463B99F8}" destId="{3BBF704A-1103-40E9-B95D-D4C95430A40E}" srcOrd="2" destOrd="0" presId="urn:microsoft.com/office/officeart/2005/8/layout/radial4"/>
    <dgm:cxn modelId="{D7CFDE25-58D0-41AD-865C-EB67BE6DB307}" type="presParOf" srcId="{F56FD019-82A2-4756-A3EB-9672463B99F8}" destId="{335A05BF-FF4E-41A1-9BB2-59F464253F8C}" srcOrd="3" destOrd="0" presId="urn:microsoft.com/office/officeart/2005/8/layout/radial4"/>
    <dgm:cxn modelId="{9BDAA173-6DC7-479C-92C1-E0A99C664C1B}" type="presParOf" srcId="{F56FD019-82A2-4756-A3EB-9672463B99F8}" destId="{6E85FC80-8C64-490D-A99C-D76090A63FB4}"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E5314-49FF-4F56-A9C4-54D7FA5117E5}" type="doc">
      <dgm:prSet loTypeId="urn:microsoft.com/office/officeart/2011/layout/TabList" loCatId="list" qsTypeId="urn:microsoft.com/office/officeart/2005/8/quickstyle/simple3" qsCatId="simple" csTypeId="urn:microsoft.com/office/officeart/2005/8/colors/accent1_1" csCatId="accent1" phldr="1"/>
      <dgm:spPr/>
      <dgm:t>
        <a:bodyPr/>
        <a:lstStyle/>
        <a:p>
          <a:endParaRPr lang="en-US"/>
        </a:p>
      </dgm:t>
    </dgm:pt>
    <dgm:pt modelId="{0D839294-E294-4DED-BD27-987898D99EC5}">
      <dgm:prSet phldrT="[Text]"/>
      <dgm:spPr/>
      <dgm:t>
        <a:bodyPr/>
        <a:lstStyle/>
        <a:p>
          <a:r>
            <a:rPr lang="en-US"/>
            <a:t>Relationships</a:t>
          </a:r>
        </a:p>
      </dgm:t>
    </dgm:pt>
    <dgm:pt modelId="{392D391A-F102-4E73-8C18-33FE57B3AABE}" type="parTrans" cxnId="{88BD4061-DB43-463B-822C-8F26066C0AB5}">
      <dgm:prSet/>
      <dgm:spPr/>
      <dgm:t>
        <a:bodyPr/>
        <a:lstStyle/>
        <a:p>
          <a:endParaRPr lang="en-US"/>
        </a:p>
      </dgm:t>
    </dgm:pt>
    <dgm:pt modelId="{E7BBA6BA-8582-48E4-AD15-F54222969021}" type="sibTrans" cxnId="{88BD4061-DB43-463B-822C-8F26066C0AB5}">
      <dgm:prSet/>
      <dgm:spPr/>
      <dgm:t>
        <a:bodyPr/>
        <a:lstStyle/>
        <a:p>
          <a:endParaRPr lang="en-US"/>
        </a:p>
      </dgm:t>
    </dgm:pt>
    <dgm:pt modelId="{D630C54A-CF8D-4029-882F-F6B1C1094795}">
      <dgm:prSet phldrT="[Text]"/>
      <dgm:spPr/>
      <dgm:t>
        <a:bodyPr/>
        <a:lstStyle/>
        <a:p>
          <a:r>
            <a:rPr lang="en-US"/>
            <a:t>Importance of trusting, collaborative relationship between district and school leaders</a:t>
          </a:r>
        </a:p>
      </dgm:t>
    </dgm:pt>
    <dgm:pt modelId="{5C0D531C-A381-4950-9B92-64635A349358}" type="parTrans" cxnId="{BF205DFE-0BB5-4572-8C61-C22DB5C2CFFC}">
      <dgm:prSet/>
      <dgm:spPr/>
      <dgm:t>
        <a:bodyPr/>
        <a:lstStyle/>
        <a:p>
          <a:endParaRPr lang="en-US"/>
        </a:p>
      </dgm:t>
    </dgm:pt>
    <dgm:pt modelId="{72E6A276-780F-4080-B805-3C4A16BDA368}" type="sibTrans" cxnId="{BF205DFE-0BB5-4572-8C61-C22DB5C2CFFC}">
      <dgm:prSet/>
      <dgm:spPr/>
      <dgm:t>
        <a:bodyPr/>
        <a:lstStyle/>
        <a:p>
          <a:endParaRPr lang="en-US"/>
        </a:p>
      </dgm:t>
    </dgm:pt>
    <dgm:pt modelId="{F7527AF4-72FF-459F-A1DF-09007BD5F409}">
      <dgm:prSet phldrT="[Text]"/>
      <dgm:spPr/>
      <dgm:t>
        <a:bodyPr/>
        <a:lstStyle/>
        <a:p>
          <a:r>
            <a:rPr lang="en-US"/>
            <a:t>Time</a:t>
          </a:r>
        </a:p>
      </dgm:t>
    </dgm:pt>
    <dgm:pt modelId="{6CC610DD-699C-4224-A395-C382D1B894AC}" type="parTrans" cxnId="{A07B45C3-12AC-4ADA-B048-576F20DF63C7}">
      <dgm:prSet/>
      <dgm:spPr/>
      <dgm:t>
        <a:bodyPr/>
        <a:lstStyle/>
        <a:p>
          <a:endParaRPr lang="en-US"/>
        </a:p>
      </dgm:t>
    </dgm:pt>
    <dgm:pt modelId="{FAC0CDBE-5EA0-4FFC-88B5-E8A820E88389}" type="sibTrans" cxnId="{A07B45C3-12AC-4ADA-B048-576F20DF63C7}">
      <dgm:prSet/>
      <dgm:spPr/>
      <dgm:t>
        <a:bodyPr/>
        <a:lstStyle/>
        <a:p>
          <a:endParaRPr lang="en-US"/>
        </a:p>
      </dgm:t>
    </dgm:pt>
    <dgm:pt modelId="{3B56CDD5-8343-43BE-9D89-9D3F9859292D}">
      <dgm:prSet phldrT="[Text]"/>
      <dgm:spPr/>
      <dgm:t>
        <a:bodyPr/>
        <a:lstStyle/>
        <a:p>
          <a:r>
            <a:rPr lang="en-US"/>
            <a:t>Value of taking the time as an administrative leadership team to reflect and discuss</a:t>
          </a:r>
        </a:p>
      </dgm:t>
    </dgm:pt>
    <dgm:pt modelId="{0A46A609-3C1D-4324-BCD9-25C4E888B7D5}" type="parTrans" cxnId="{D29F660C-E31E-48BC-BC4E-F014AD99AD40}">
      <dgm:prSet/>
      <dgm:spPr/>
      <dgm:t>
        <a:bodyPr/>
        <a:lstStyle/>
        <a:p>
          <a:endParaRPr lang="en-US"/>
        </a:p>
      </dgm:t>
    </dgm:pt>
    <dgm:pt modelId="{97D6A09A-7233-48AC-8163-32A1FC301790}" type="sibTrans" cxnId="{D29F660C-E31E-48BC-BC4E-F014AD99AD40}">
      <dgm:prSet/>
      <dgm:spPr/>
      <dgm:t>
        <a:bodyPr/>
        <a:lstStyle/>
        <a:p>
          <a:endParaRPr lang="en-US"/>
        </a:p>
      </dgm:t>
    </dgm:pt>
    <dgm:pt modelId="{A8F30F92-6F8E-4CD1-BE58-E03527FDC3C6}">
      <dgm:prSet phldrT="[Text]"/>
      <dgm:spPr/>
      <dgm:t>
        <a:bodyPr/>
        <a:lstStyle/>
        <a:p>
          <a:r>
            <a:rPr lang="en-US"/>
            <a:t>Coherence</a:t>
          </a:r>
        </a:p>
      </dgm:t>
    </dgm:pt>
    <dgm:pt modelId="{94B9A1A8-7EF5-4F2A-B53F-D0955934FCC2}" type="parTrans" cxnId="{841D0001-D24C-4EB3-89CC-97EEADB95ED9}">
      <dgm:prSet/>
      <dgm:spPr/>
      <dgm:t>
        <a:bodyPr/>
        <a:lstStyle/>
        <a:p>
          <a:endParaRPr lang="en-US"/>
        </a:p>
      </dgm:t>
    </dgm:pt>
    <dgm:pt modelId="{355CC88A-31A5-48B5-B902-13F7D2D92259}" type="sibTrans" cxnId="{841D0001-D24C-4EB3-89CC-97EEADB95ED9}">
      <dgm:prSet/>
      <dgm:spPr/>
      <dgm:t>
        <a:bodyPr/>
        <a:lstStyle/>
        <a:p>
          <a:endParaRPr lang="en-US"/>
        </a:p>
      </dgm:t>
    </dgm:pt>
    <dgm:pt modelId="{AE6411FF-64C2-416C-B7CF-8E1569905307}">
      <dgm:prSet phldrT="[Text]"/>
      <dgm:spPr/>
      <dgm:t>
        <a:bodyPr/>
        <a:lstStyle/>
        <a:p>
          <a:r>
            <a:rPr lang="en-US"/>
            <a:t>Opportunity to prioritize key, equity-centered practices and align work around them</a:t>
          </a:r>
        </a:p>
      </dgm:t>
    </dgm:pt>
    <dgm:pt modelId="{6531A8F1-F5CB-4D5C-B595-68C0D2FFAAEC}" type="parTrans" cxnId="{0524F61E-354A-459A-A45F-E23C7F26A9EB}">
      <dgm:prSet/>
      <dgm:spPr/>
      <dgm:t>
        <a:bodyPr/>
        <a:lstStyle/>
        <a:p>
          <a:endParaRPr lang="en-US"/>
        </a:p>
      </dgm:t>
    </dgm:pt>
    <dgm:pt modelId="{3BF5B3F6-357B-45A5-93D9-DE0742BF1AB4}" type="sibTrans" cxnId="{0524F61E-354A-459A-A45F-E23C7F26A9EB}">
      <dgm:prSet/>
      <dgm:spPr/>
      <dgm:t>
        <a:bodyPr/>
        <a:lstStyle/>
        <a:p>
          <a:endParaRPr lang="en-US"/>
        </a:p>
      </dgm:t>
    </dgm:pt>
    <dgm:pt modelId="{CE6411F5-300E-47F8-8DEB-DAF7CCB85C2D}" type="pres">
      <dgm:prSet presAssocID="{0BEE5314-49FF-4F56-A9C4-54D7FA5117E5}" presName="Name0" presStyleCnt="0">
        <dgm:presLayoutVars>
          <dgm:chMax/>
          <dgm:chPref val="3"/>
          <dgm:dir/>
          <dgm:animOne val="branch"/>
          <dgm:animLvl val="lvl"/>
        </dgm:presLayoutVars>
      </dgm:prSet>
      <dgm:spPr/>
    </dgm:pt>
    <dgm:pt modelId="{AE37BC40-CF69-43C2-AAD5-A2AF8D781667}" type="pres">
      <dgm:prSet presAssocID="{0D839294-E294-4DED-BD27-987898D99EC5}" presName="composite" presStyleCnt="0"/>
      <dgm:spPr/>
    </dgm:pt>
    <dgm:pt modelId="{9C91D48E-B4C1-4717-8E05-A020E8EF9C07}" type="pres">
      <dgm:prSet presAssocID="{0D839294-E294-4DED-BD27-987898D99EC5}" presName="FirstChild" presStyleLbl="revTx" presStyleIdx="0" presStyleCnt="3">
        <dgm:presLayoutVars>
          <dgm:chMax val="0"/>
          <dgm:chPref val="0"/>
          <dgm:bulletEnabled val="1"/>
        </dgm:presLayoutVars>
      </dgm:prSet>
      <dgm:spPr/>
    </dgm:pt>
    <dgm:pt modelId="{EA0B2D22-88CC-4606-9B2D-84F93D7EF495}" type="pres">
      <dgm:prSet presAssocID="{0D839294-E294-4DED-BD27-987898D99EC5}" presName="Parent" presStyleLbl="alignNode1" presStyleIdx="0" presStyleCnt="3">
        <dgm:presLayoutVars>
          <dgm:chMax val="3"/>
          <dgm:chPref val="3"/>
          <dgm:bulletEnabled val="1"/>
        </dgm:presLayoutVars>
      </dgm:prSet>
      <dgm:spPr/>
    </dgm:pt>
    <dgm:pt modelId="{96838214-8AC4-4AC7-AA8F-EB8F9B8B5B07}" type="pres">
      <dgm:prSet presAssocID="{0D839294-E294-4DED-BD27-987898D99EC5}" presName="Accent" presStyleLbl="parChTrans1D1" presStyleIdx="0" presStyleCnt="3"/>
      <dgm:spPr/>
    </dgm:pt>
    <dgm:pt modelId="{CFE236EE-6DD7-4FF1-923C-A3CEFDCF90B5}" type="pres">
      <dgm:prSet presAssocID="{E7BBA6BA-8582-48E4-AD15-F54222969021}" presName="sibTrans" presStyleCnt="0"/>
      <dgm:spPr/>
    </dgm:pt>
    <dgm:pt modelId="{CEBD7926-1EFC-4945-B172-46ED2A0C756A}" type="pres">
      <dgm:prSet presAssocID="{F7527AF4-72FF-459F-A1DF-09007BD5F409}" presName="composite" presStyleCnt="0"/>
      <dgm:spPr/>
    </dgm:pt>
    <dgm:pt modelId="{A526CDEC-5655-4331-BAC9-87F828EDA512}" type="pres">
      <dgm:prSet presAssocID="{F7527AF4-72FF-459F-A1DF-09007BD5F409}" presName="FirstChild" presStyleLbl="revTx" presStyleIdx="1" presStyleCnt="3">
        <dgm:presLayoutVars>
          <dgm:chMax val="0"/>
          <dgm:chPref val="0"/>
          <dgm:bulletEnabled val="1"/>
        </dgm:presLayoutVars>
      </dgm:prSet>
      <dgm:spPr/>
    </dgm:pt>
    <dgm:pt modelId="{EFA1DB4A-5196-41E7-98D8-24FC39953125}" type="pres">
      <dgm:prSet presAssocID="{F7527AF4-72FF-459F-A1DF-09007BD5F409}" presName="Parent" presStyleLbl="alignNode1" presStyleIdx="1" presStyleCnt="3">
        <dgm:presLayoutVars>
          <dgm:chMax val="3"/>
          <dgm:chPref val="3"/>
          <dgm:bulletEnabled val="1"/>
        </dgm:presLayoutVars>
      </dgm:prSet>
      <dgm:spPr/>
    </dgm:pt>
    <dgm:pt modelId="{AA656884-286C-4811-BC06-7E270E63A058}" type="pres">
      <dgm:prSet presAssocID="{F7527AF4-72FF-459F-A1DF-09007BD5F409}" presName="Accent" presStyleLbl="parChTrans1D1" presStyleIdx="1" presStyleCnt="3"/>
      <dgm:spPr/>
    </dgm:pt>
    <dgm:pt modelId="{81F2C382-285A-4DD9-BE19-38EDA8DD99C9}" type="pres">
      <dgm:prSet presAssocID="{FAC0CDBE-5EA0-4FFC-88B5-E8A820E88389}" presName="sibTrans" presStyleCnt="0"/>
      <dgm:spPr/>
    </dgm:pt>
    <dgm:pt modelId="{AC69456E-CB0E-48A3-90BC-C0BA58209A8E}" type="pres">
      <dgm:prSet presAssocID="{A8F30F92-6F8E-4CD1-BE58-E03527FDC3C6}" presName="composite" presStyleCnt="0"/>
      <dgm:spPr/>
    </dgm:pt>
    <dgm:pt modelId="{EA248CD9-28D7-438F-AF5E-1FA9FC1AA73B}" type="pres">
      <dgm:prSet presAssocID="{A8F30F92-6F8E-4CD1-BE58-E03527FDC3C6}" presName="FirstChild" presStyleLbl="revTx" presStyleIdx="2" presStyleCnt="3">
        <dgm:presLayoutVars>
          <dgm:chMax val="0"/>
          <dgm:chPref val="0"/>
          <dgm:bulletEnabled val="1"/>
        </dgm:presLayoutVars>
      </dgm:prSet>
      <dgm:spPr/>
    </dgm:pt>
    <dgm:pt modelId="{F890E04B-C33F-458C-AC5D-5FAC95EC3F7D}" type="pres">
      <dgm:prSet presAssocID="{A8F30F92-6F8E-4CD1-BE58-E03527FDC3C6}" presName="Parent" presStyleLbl="alignNode1" presStyleIdx="2" presStyleCnt="3">
        <dgm:presLayoutVars>
          <dgm:chMax val="3"/>
          <dgm:chPref val="3"/>
          <dgm:bulletEnabled val="1"/>
        </dgm:presLayoutVars>
      </dgm:prSet>
      <dgm:spPr/>
    </dgm:pt>
    <dgm:pt modelId="{7DD96AA0-A029-409C-A47A-1EF8CAA02776}" type="pres">
      <dgm:prSet presAssocID="{A8F30F92-6F8E-4CD1-BE58-E03527FDC3C6}" presName="Accent" presStyleLbl="parChTrans1D1" presStyleIdx="2" presStyleCnt="3"/>
      <dgm:spPr/>
    </dgm:pt>
  </dgm:ptLst>
  <dgm:cxnLst>
    <dgm:cxn modelId="{841D0001-D24C-4EB3-89CC-97EEADB95ED9}" srcId="{0BEE5314-49FF-4F56-A9C4-54D7FA5117E5}" destId="{A8F30F92-6F8E-4CD1-BE58-E03527FDC3C6}" srcOrd="2" destOrd="0" parTransId="{94B9A1A8-7EF5-4F2A-B53F-D0955934FCC2}" sibTransId="{355CC88A-31A5-48B5-B902-13F7D2D92259}"/>
    <dgm:cxn modelId="{D29F660C-E31E-48BC-BC4E-F014AD99AD40}" srcId="{F7527AF4-72FF-459F-A1DF-09007BD5F409}" destId="{3B56CDD5-8343-43BE-9D89-9D3F9859292D}" srcOrd="0" destOrd="0" parTransId="{0A46A609-3C1D-4324-BCD9-25C4E888B7D5}" sibTransId="{97D6A09A-7233-48AC-8163-32A1FC301790}"/>
    <dgm:cxn modelId="{0524F61E-354A-459A-A45F-E23C7F26A9EB}" srcId="{A8F30F92-6F8E-4CD1-BE58-E03527FDC3C6}" destId="{AE6411FF-64C2-416C-B7CF-8E1569905307}" srcOrd="0" destOrd="0" parTransId="{6531A8F1-F5CB-4D5C-B595-68C0D2FFAAEC}" sibTransId="{3BF5B3F6-357B-45A5-93D9-DE0742BF1AB4}"/>
    <dgm:cxn modelId="{B142592B-D379-4BC5-B421-E60EB0177BD2}" type="presOf" srcId="{3B56CDD5-8343-43BE-9D89-9D3F9859292D}" destId="{A526CDEC-5655-4331-BAC9-87F828EDA512}" srcOrd="0" destOrd="0" presId="urn:microsoft.com/office/officeart/2011/layout/TabList"/>
    <dgm:cxn modelId="{88BD4061-DB43-463B-822C-8F26066C0AB5}" srcId="{0BEE5314-49FF-4F56-A9C4-54D7FA5117E5}" destId="{0D839294-E294-4DED-BD27-987898D99EC5}" srcOrd="0" destOrd="0" parTransId="{392D391A-F102-4E73-8C18-33FE57B3AABE}" sibTransId="{E7BBA6BA-8582-48E4-AD15-F54222969021}"/>
    <dgm:cxn modelId="{7A4F0C68-0E03-4B0B-9699-CAE3F10255A3}" type="presOf" srcId="{AE6411FF-64C2-416C-B7CF-8E1569905307}" destId="{EA248CD9-28D7-438F-AF5E-1FA9FC1AA73B}" srcOrd="0" destOrd="0" presId="urn:microsoft.com/office/officeart/2011/layout/TabList"/>
    <dgm:cxn modelId="{C7FB5682-3E53-4AAC-8910-687285AE95E1}" type="presOf" srcId="{0D839294-E294-4DED-BD27-987898D99EC5}" destId="{EA0B2D22-88CC-4606-9B2D-84F93D7EF495}" srcOrd="0" destOrd="0" presId="urn:microsoft.com/office/officeart/2011/layout/TabList"/>
    <dgm:cxn modelId="{806C6798-12EC-4B80-8A96-32893268668B}" type="presOf" srcId="{0BEE5314-49FF-4F56-A9C4-54D7FA5117E5}" destId="{CE6411F5-300E-47F8-8DEB-DAF7CCB85C2D}" srcOrd="0" destOrd="0" presId="urn:microsoft.com/office/officeart/2011/layout/TabList"/>
    <dgm:cxn modelId="{A8ABBDA9-1BDA-4A8B-B5F8-A01A0D019380}" type="presOf" srcId="{A8F30F92-6F8E-4CD1-BE58-E03527FDC3C6}" destId="{F890E04B-C33F-458C-AC5D-5FAC95EC3F7D}" srcOrd="0" destOrd="0" presId="urn:microsoft.com/office/officeart/2011/layout/TabList"/>
    <dgm:cxn modelId="{DD97AEBE-B7F8-493C-AFB8-7338055AFF41}" type="presOf" srcId="{F7527AF4-72FF-459F-A1DF-09007BD5F409}" destId="{EFA1DB4A-5196-41E7-98D8-24FC39953125}" srcOrd="0" destOrd="0" presId="urn:microsoft.com/office/officeart/2011/layout/TabList"/>
    <dgm:cxn modelId="{A07B45C3-12AC-4ADA-B048-576F20DF63C7}" srcId="{0BEE5314-49FF-4F56-A9C4-54D7FA5117E5}" destId="{F7527AF4-72FF-459F-A1DF-09007BD5F409}" srcOrd="1" destOrd="0" parTransId="{6CC610DD-699C-4224-A395-C382D1B894AC}" sibTransId="{FAC0CDBE-5EA0-4FFC-88B5-E8A820E88389}"/>
    <dgm:cxn modelId="{414D92CE-5E0B-4C7A-8B59-BD017FE83F8C}" type="presOf" srcId="{D630C54A-CF8D-4029-882F-F6B1C1094795}" destId="{9C91D48E-B4C1-4717-8E05-A020E8EF9C07}" srcOrd="0" destOrd="0" presId="urn:microsoft.com/office/officeart/2011/layout/TabList"/>
    <dgm:cxn modelId="{BF205DFE-0BB5-4572-8C61-C22DB5C2CFFC}" srcId="{0D839294-E294-4DED-BD27-987898D99EC5}" destId="{D630C54A-CF8D-4029-882F-F6B1C1094795}" srcOrd="0" destOrd="0" parTransId="{5C0D531C-A381-4950-9B92-64635A349358}" sibTransId="{72E6A276-780F-4080-B805-3C4A16BDA368}"/>
    <dgm:cxn modelId="{18BEA973-4719-4EE1-B7A2-A4251CED47F2}" type="presParOf" srcId="{CE6411F5-300E-47F8-8DEB-DAF7CCB85C2D}" destId="{AE37BC40-CF69-43C2-AAD5-A2AF8D781667}" srcOrd="0" destOrd="0" presId="urn:microsoft.com/office/officeart/2011/layout/TabList"/>
    <dgm:cxn modelId="{272FFB59-BC9E-4003-81F0-B22CA6161495}" type="presParOf" srcId="{AE37BC40-CF69-43C2-AAD5-A2AF8D781667}" destId="{9C91D48E-B4C1-4717-8E05-A020E8EF9C07}" srcOrd="0" destOrd="0" presId="urn:microsoft.com/office/officeart/2011/layout/TabList"/>
    <dgm:cxn modelId="{FF47BF35-61BD-445B-BE5E-3BBBF377B747}" type="presParOf" srcId="{AE37BC40-CF69-43C2-AAD5-A2AF8D781667}" destId="{EA0B2D22-88CC-4606-9B2D-84F93D7EF495}" srcOrd="1" destOrd="0" presId="urn:microsoft.com/office/officeart/2011/layout/TabList"/>
    <dgm:cxn modelId="{7C6C8D0B-2659-4BCF-A759-46A4DAE10569}" type="presParOf" srcId="{AE37BC40-CF69-43C2-AAD5-A2AF8D781667}" destId="{96838214-8AC4-4AC7-AA8F-EB8F9B8B5B07}" srcOrd="2" destOrd="0" presId="urn:microsoft.com/office/officeart/2011/layout/TabList"/>
    <dgm:cxn modelId="{28DFA1B6-8D85-4326-81F0-56F0E7A11A4A}" type="presParOf" srcId="{CE6411F5-300E-47F8-8DEB-DAF7CCB85C2D}" destId="{CFE236EE-6DD7-4FF1-923C-A3CEFDCF90B5}" srcOrd="1" destOrd="0" presId="urn:microsoft.com/office/officeart/2011/layout/TabList"/>
    <dgm:cxn modelId="{49DEF285-82FB-4B4E-9163-3B72FA9CA134}" type="presParOf" srcId="{CE6411F5-300E-47F8-8DEB-DAF7CCB85C2D}" destId="{CEBD7926-1EFC-4945-B172-46ED2A0C756A}" srcOrd="2" destOrd="0" presId="urn:microsoft.com/office/officeart/2011/layout/TabList"/>
    <dgm:cxn modelId="{4EE176D7-EC91-4520-8E5E-765AEE10063E}" type="presParOf" srcId="{CEBD7926-1EFC-4945-B172-46ED2A0C756A}" destId="{A526CDEC-5655-4331-BAC9-87F828EDA512}" srcOrd="0" destOrd="0" presId="urn:microsoft.com/office/officeart/2011/layout/TabList"/>
    <dgm:cxn modelId="{0056D507-DAFE-4FA4-B5F8-C30C6A2CBB3F}" type="presParOf" srcId="{CEBD7926-1EFC-4945-B172-46ED2A0C756A}" destId="{EFA1DB4A-5196-41E7-98D8-24FC39953125}" srcOrd="1" destOrd="0" presId="urn:microsoft.com/office/officeart/2011/layout/TabList"/>
    <dgm:cxn modelId="{192B4919-D1B8-45A1-800F-3B8F217062E4}" type="presParOf" srcId="{CEBD7926-1EFC-4945-B172-46ED2A0C756A}" destId="{AA656884-286C-4811-BC06-7E270E63A058}" srcOrd="2" destOrd="0" presId="urn:microsoft.com/office/officeart/2011/layout/TabList"/>
    <dgm:cxn modelId="{7BD1752F-B19C-4B61-BF64-97B970B72450}" type="presParOf" srcId="{CE6411F5-300E-47F8-8DEB-DAF7CCB85C2D}" destId="{81F2C382-285A-4DD9-BE19-38EDA8DD99C9}" srcOrd="3" destOrd="0" presId="urn:microsoft.com/office/officeart/2011/layout/TabList"/>
    <dgm:cxn modelId="{C3791621-DADC-4D64-8C16-FB129F3DE651}" type="presParOf" srcId="{CE6411F5-300E-47F8-8DEB-DAF7CCB85C2D}" destId="{AC69456E-CB0E-48A3-90BC-C0BA58209A8E}" srcOrd="4" destOrd="0" presId="urn:microsoft.com/office/officeart/2011/layout/TabList"/>
    <dgm:cxn modelId="{ADD92687-36C6-4174-BBEC-4B3D630CEEA4}" type="presParOf" srcId="{AC69456E-CB0E-48A3-90BC-C0BA58209A8E}" destId="{EA248CD9-28D7-438F-AF5E-1FA9FC1AA73B}" srcOrd="0" destOrd="0" presId="urn:microsoft.com/office/officeart/2011/layout/TabList"/>
    <dgm:cxn modelId="{9D80887F-ED72-4239-9DE2-A4766A568036}" type="presParOf" srcId="{AC69456E-CB0E-48A3-90BC-C0BA58209A8E}" destId="{F890E04B-C33F-458C-AC5D-5FAC95EC3F7D}" srcOrd="1" destOrd="0" presId="urn:microsoft.com/office/officeart/2011/layout/TabList"/>
    <dgm:cxn modelId="{B4087FCB-2D28-4425-A769-D4501B9FA4CA}" type="presParOf" srcId="{AC69456E-CB0E-48A3-90BC-C0BA58209A8E}" destId="{7DD96AA0-A029-409C-A47A-1EF8CAA02776}"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087FA3-08BC-4D64-B0DB-AA56BC49A50F}" type="doc">
      <dgm:prSet loTypeId="urn:microsoft.com/office/officeart/2005/8/layout/vList3" loCatId="list" qsTypeId="urn:microsoft.com/office/officeart/2005/8/quickstyle/simple1" qsCatId="simple" csTypeId="urn:microsoft.com/office/officeart/2005/8/colors/accent1_2" csCatId="accent1" phldr="1"/>
      <dgm:spPr/>
    </dgm:pt>
    <dgm:pt modelId="{A4329041-7381-498C-84C1-02E08823A39F}">
      <dgm:prSet phldrT="[Text]"/>
      <dgm:spPr/>
      <dgm:t>
        <a:bodyPr/>
        <a:lstStyle/>
        <a:p>
          <a:pPr>
            <a:buFont typeface="Wingdings" panose="05000000000000000000" pitchFamily="2" charset="2"/>
            <a:buChar char=""/>
          </a:pPr>
          <a:r>
            <a:rPr lang="en-US"/>
            <a:t>Reinforce equitable, evidence-based practices across the district</a:t>
          </a:r>
        </a:p>
      </dgm:t>
    </dgm:pt>
    <dgm:pt modelId="{0C65C5D6-4641-4DD1-A097-FC3B110E7DFA}" type="parTrans" cxnId="{C301B5DE-B089-4619-975C-FE006E8C0173}">
      <dgm:prSet/>
      <dgm:spPr/>
      <dgm:t>
        <a:bodyPr/>
        <a:lstStyle/>
        <a:p>
          <a:endParaRPr lang="en-US"/>
        </a:p>
      </dgm:t>
    </dgm:pt>
    <dgm:pt modelId="{E07FEDB8-2605-4FA0-B255-BC3B352B1034}" type="sibTrans" cxnId="{C301B5DE-B089-4619-975C-FE006E8C0173}">
      <dgm:prSet/>
      <dgm:spPr/>
      <dgm:t>
        <a:bodyPr/>
        <a:lstStyle/>
        <a:p>
          <a:endParaRPr lang="en-US"/>
        </a:p>
      </dgm:t>
    </dgm:pt>
    <dgm:pt modelId="{FE30128C-112F-439B-99CD-9DBECA7DAB33}">
      <dgm:prSet phldrT="[Text]"/>
      <dgm:spPr/>
      <dgm:t>
        <a:bodyPr/>
        <a:lstStyle/>
        <a:p>
          <a:pPr>
            <a:buFont typeface="Wingdings" panose="05000000000000000000" pitchFamily="2" charset="2"/>
            <a:buChar char=""/>
          </a:pPr>
          <a:r>
            <a:rPr lang="en-US"/>
            <a:t>Strengthen skills in providing high-quality feedback to educators</a:t>
          </a:r>
        </a:p>
      </dgm:t>
    </dgm:pt>
    <dgm:pt modelId="{8428184B-48AB-4D37-9836-002F01C8737D}" type="parTrans" cxnId="{5396034B-05B7-4E27-9B74-F322B316A383}">
      <dgm:prSet/>
      <dgm:spPr/>
      <dgm:t>
        <a:bodyPr/>
        <a:lstStyle/>
        <a:p>
          <a:endParaRPr lang="en-US"/>
        </a:p>
      </dgm:t>
    </dgm:pt>
    <dgm:pt modelId="{AE2A5C30-7F93-4296-A235-11BAF636E339}" type="sibTrans" cxnId="{5396034B-05B7-4E27-9B74-F322B316A383}">
      <dgm:prSet/>
      <dgm:spPr/>
      <dgm:t>
        <a:bodyPr/>
        <a:lstStyle/>
        <a:p>
          <a:endParaRPr lang="en-US"/>
        </a:p>
      </dgm:t>
    </dgm:pt>
    <dgm:pt modelId="{489957CC-4116-4722-9D47-3E2563B16CDA}">
      <dgm:prSet phldrT="[Text]"/>
      <dgm:spPr/>
      <dgm:t>
        <a:bodyPr/>
        <a:lstStyle/>
        <a:p>
          <a:pPr>
            <a:buFont typeface="Wingdings" panose="05000000000000000000" pitchFamily="2" charset="2"/>
            <a:buChar char=""/>
          </a:pPr>
          <a:r>
            <a:rPr lang="en-US"/>
            <a:t>Share feedback with DESE on the draft rubric and supports needed</a:t>
          </a:r>
        </a:p>
      </dgm:t>
    </dgm:pt>
    <dgm:pt modelId="{67497446-166E-4C75-9632-4DA347BE7956}" type="parTrans" cxnId="{7A55D472-7F17-4E22-B414-EDBF0C00480D}">
      <dgm:prSet/>
      <dgm:spPr/>
      <dgm:t>
        <a:bodyPr/>
        <a:lstStyle/>
        <a:p>
          <a:endParaRPr lang="en-US"/>
        </a:p>
      </dgm:t>
    </dgm:pt>
    <dgm:pt modelId="{FF907A47-F227-4D7A-9430-541BDEF978F5}" type="sibTrans" cxnId="{7A55D472-7F17-4E22-B414-EDBF0C00480D}">
      <dgm:prSet/>
      <dgm:spPr/>
      <dgm:t>
        <a:bodyPr/>
        <a:lstStyle/>
        <a:p>
          <a:endParaRPr lang="en-US"/>
        </a:p>
      </dgm:t>
    </dgm:pt>
    <dgm:pt modelId="{DFAAA28C-1B06-436C-823C-273A2E71A42F}" type="pres">
      <dgm:prSet presAssocID="{E0087FA3-08BC-4D64-B0DB-AA56BC49A50F}" presName="linearFlow" presStyleCnt="0">
        <dgm:presLayoutVars>
          <dgm:dir/>
          <dgm:resizeHandles val="exact"/>
        </dgm:presLayoutVars>
      </dgm:prSet>
      <dgm:spPr/>
    </dgm:pt>
    <dgm:pt modelId="{65D10272-E969-42A6-B2FF-BAFA6A00159A}" type="pres">
      <dgm:prSet presAssocID="{A4329041-7381-498C-84C1-02E08823A39F}" presName="composite" presStyleCnt="0"/>
      <dgm:spPr/>
    </dgm:pt>
    <dgm:pt modelId="{6448AB5C-8C5E-40F4-8C97-A2A8C6A8DC90}" type="pres">
      <dgm:prSet presAssocID="{A4329041-7381-498C-84C1-02E08823A39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with solid fill"/>
        </a:ext>
      </dgm:extLst>
    </dgm:pt>
    <dgm:pt modelId="{DE37E2D8-0460-41F5-AA25-B7BBFEAA0ED8}" type="pres">
      <dgm:prSet presAssocID="{A4329041-7381-498C-84C1-02E08823A39F}" presName="txShp" presStyleLbl="node1" presStyleIdx="0" presStyleCnt="3">
        <dgm:presLayoutVars>
          <dgm:bulletEnabled val="1"/>
        </dgm:presLayoutVars>
      </dgm:prSet>
      <dgm:spPr/>
    </dgm:pt>
    <dgm:pt modelId="{3217264C-42AD-4B74-BBD7-F30433A7D006}" type="pres">
      <dgm:prSet presAssocID="{E07FEDB8-2605-4FA0-B255-BC3B352B1034}" presName="spacing" presStyleCnt="0"/>
      <dgm:spPr/>
    </dgm:pt>
    <dgm:pt modelId="{00C9DFD6-3F07-4395-863A-DE2FBB08B12C}" type="pres">
      <dgm:prSet presAssocID="{FE30128C-112F-439B-99CD-9DBECA7DAB33}" presName="composite" presStyleCnt="0"/>
      <dgm:spPr/>
    </dgm:pt>
    <dgm:pt modelId="{5D755B6D-C8C6-485A-926E-C1C2A36CFAE6}" type="pres">
      <dgm:prSet presAssocID="{FE30128C-112F-439B-99CD-9DBECA7DAB3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with solid fill"/>
        </a:ext>
      </dgm:extLst>
    </dgm:pt>
    <dgm:pt modelId="{51B06997-6A5A-4872-9C8D-4FE7E8B6F1E2}" type="pres">
      <dgm:prSet presAssocID="{FE30128C-112F-439B-99CD-9DBECA7DAB33}" presName="txShp" presStyleLbl="node1" presStyleIdx="1" presStyleCnt="3">
        <dgm:presLayoutVars>
          <dgm:bulletEnabled val="1"/>
        </dgm:presLayoutVars>
      </dgm:prSet>
      <dgm:spPr/>
    </dgm:pt>
    <dgm:pt modelId="{11BA869C-E4A1-405A-95E4-5913ACA0CD0E}" type="pres">
      <dgm:prSet presAssocID="{AE2A5C30-7F93-4296-A235-11BAF636E339}" presName="spacing" presStyleCnt="0"/>
      <dgm:spPr/>
    </dgm:pt>
    <dgm:pt modelId="{460297D1-50C3-405A-8571-04755CBEA378}" type="pres">
      <dgm:prSet presAssocID="{489957CC-4116-4722-9D47-3E2563B16CDA}" presName="composite" presStyleCnt="0"/>
      <dgm:spPr/>
    </dgm:pt>
    <dgm:pt modelId="{40104E91-2254-4AFD-9A2C-51D10828E3B5}" type="pres">
      <dgm:prSet presAssocID="{489957CC-4116-4722-9D47-3E2563B16CD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at bubble with solid fill"/>
        </a:ext>
      </dgm:extLst>
    </dgm:pt>
    <dgm:pt modelId="{0BB66968-1ED0-4BB2-B5DC-AEAAC7CD2EA2}" type="pres">
      <dgm:prSet presAssocID="{489957CC-4116-4722-9D47-3E2563B16CDA}" presName="txShp" presStyleLbl="node1" presStyleIdx="2" presStyleCnt="3">
        <dgm:presLayoutVars>
          <dgm:bulletEnabled val="1"/>
        </dgm:presLayoutVars>
      </dgm:prSet>
      <dgm:spPr/>
    </dgm:pt>
  </dgm:ptLst>
  <dgm:cxnLst>
    <dgm:cxn modelId="{41DF3C18-E6AB-40B9-9202-9D1A0A3EDF39}" type="presOf" srcId="{489957CC-4116-4722-9D47-3E2563B16CDA}" destId="{0BB66968-1ED0-4BB2-B5DC-AEAAC7CD2EA2}" srcOrd="0" destOrd="0" presId="urn:microsoft.com/office/officeart/2005/8/layout/vList3"/>
    <dgm:cxn modelId="{E78EBD21-18E9-4C02-B9A7-883D4E5861F4}" type="presOf" srcId="{FE30128C-112F-439B-99CD-9DBECA7DAB33}" destId="{51B06997-6A5A-4872-9C8D-4FE7E8B6F1E2}" srcOrd="0" destOrd="0" presId="urn:microsoft.com/office/officeart/2005/8/layout/vList3"/>
    <dgm:cxn modelId="{917D9968-D6EF-40C6-82DA-EE17ED041D80}" type="presOf" srcId="{E0087FA3-08BC-4D64-B0DB-AA56BC49A50F}" destId="{DFAAA28C-1B06-436C-823C-273A2E71A42F}" srcOrd="0" destOrd="0" presId="urn:microsoft.com/office/officeart/2005/8/layout/vList3"/>
    <dgm:cxn modelId="{5396034B-05B7-4E27-9B74-F322B316A383}" srcId="{E0087FA3-08BC-4D64-B0DB-AA56BC49A50F}" destId="{FE30128C-112F-439B-99CD-9DBECA7DAB33}" srcOrd="1" destOrd="0" parTransId="{8428184B-48AB-4D37-9836-002F01C8737D}" sibTransId="{AE2A5C30-7F93-4296-A235-11BAF636E339}"/>
    <dgm:cxn modelId="{7A55D472-7F17-4E22-B414-EDBF0C00480D}" srcId="{E0087FA3-08BC-4D64-B0DB-AA56BC49A50F}" destId="{489957CC-4116-4722-9D47-3E2563B16CDA}" srcOrd="2" destOrd="0" parTransId="{67497446-166E-4C75-9632-4DA347BE7956}" sibTransId="{FF907A47-F227-4D7A-9430-541BDEF978F5}"/>
    <dgm:cxn modelId="{C301B5DE-B089-4619-975C-FE006E8C0173}" srcId="{E0087FA3-08BC-4D64-B0DB-AA56BC49A50F}" destId="{A4329041-7381-498C-84C1-02E08823A39F}" srcOrd="0" destOrd="0" parTransId="{0C65C5D6-4641-4DD1-A097-FC3B110E7DFA}" sibTransId="{E07FEDB8-2605-4FA0-B255-BC3B352B1034}"/>
    <dgm:cxn modelId="{D104D6F3-DC7A-47A1-9C91-C282FC2BFEF4}" type="presOf" srcId="{A4329041-7381-498C-84C1-02E08823A39F}" destId="{DE37E2D8-0460-41F5-AA25-B7BBFEAA0ED8}" srcOrd="0" destOrd="0" presId="urn:microsoft.com/office/officeart/2005/8/layout/vList3"/>
    <dgm:cxn modelId="{AE0CC1A9-3680-450C-8E1E-6D632FFE7826}" type="presParOf" srcId="{DFAAA28C-1B06-436C-823C-273A2E71A42F}" destId="{65D10272-E969-42A6-B2FF-BAFA6A00159A}" srcOrd="0" destOrd="0" presId="urn:microsoft.com/office/officeart/2005/8/layout/vList3"/>
    <dgm:cxn modelId="{F088BC7E-F646-4BC0-8C14-AB0FEEC1CF26}" type="presParOf" srcId="{65D10272-E969-42A6-B2FF-BAFA6A00159A}" destId="{6448AB5C-8C5E-40F4-8C97-A2A8C6A8DC90}" srcOrd="0" destOrd="0" presId="urn:microsoft.com/office/officeart/2005/8/layout/vList3"/>
    <dgm:cxn modelId="{2A3E5604-0A0E-493B-BC6B-0EB4C39DA0F2}" type="presParOf" srcId="{65D10272-E969-42A6-B2FF-BAFA6A00159A}" destId="{DE37E2D8-0460-41F5-AA25-B7BBFEAA0ED8}" srcOrd="1" destOrd="0" presId="urn:microsoft.com/office/officeart/2005/8/layout/vList3"/>
    <dgm:cxn modelId="{019C100D-7CD5-40E4-93D2-73BC51EE9AB1}" type="presParOf" srcId="{DFAAA28C-1B06-436C-823C-273A2E71A42F}" destId="{3217264C-42AD-4B74-BBD7-F30433A7D006}" srcOrd="1" destOrd="0" presId="urn:microsoft.com/office/officeart/2005/8/layout/vList3"/>
    <dgm:cxn modelId="{FB58CB1D-E81C-4392-842F-9122C37F3E62}" type="presParOf" srcId="{DFAAA28C-1B06-436C-823C-273A2E71A42F}" destId="{00C9DFD6-3F07-4395-863A-DE2FBB08B12C}" srcOrd="2" destOrd="0" presId="urn:microsoft.com/office/officeart/2005/8/layout/vList3"/>
    <dgm:cxn modelId="{9F070027-B0EF-485A-8768-33014A820BA2}" type="presParOf" srcId="{00C9DFD6-3F07-4395-863A-DE2FBB08B12C}" destId="{5D755B6D-C8C6-485A-926E-C1C2A36CFAE6}" srcOrd="0" destOrd="0" presId="urn:microsoft.com/office/officeart/2005/8/layout/vList3"/>
    <dgm:cxn modelId="{3EF41C62-F35A-464E-918F-C6B21D490A81}" type="presParOf" srcId="{00C9DFD6-3F07-4395-863A-DE2FBB08B12C}" destId="{51B06997-6A5A-4872-9C8D-4FE7E8B6F1E2}" srcOrd="1" destOrd="0" presId="urn:microsoft.com/office/officeart/2005/8/layout/vList3"/>
    <dgm:cxn modelId="{D1A368A8-9540-4414-A0C1-61492BF1E068}" type="presParOf" srcId="{DFAAA28C-1B06-436C-823C-273A2E71A42F}" destId="{11BA869C-E4A1-405A-95E4-5913ACA0CD0E}" srcOrd="3" destOrd="0" presId="urn:microsoft.com/office/officeart/2005/8/layout/vList3"/>
    <dgm:cxn modelId="{EFCA4ED5-E496-4460-BC1F-9CB28609D494}" type="presParOf" srcId="{DFAAA28C-1B06-436C-823C-273A2E71A42F}" destId="{460297D1-50C3-405A-8571-04755CBEA378}" srcOrd="4" destOrd="0" presId="urn:microsoft.com/office/officeart/2005/8/layout/vList3"/>
    <dgm:cxn modelId="{8396E407-BAF3-4044-B75F-098F1A7BD574}" type="presParOf" srcId="{460297D1-50C3-405A-8571-04755CBEA378}" destId="{40104E91-2254-4AFD-9A2C-51D10828E3B5}" srcOrd="0" destOrd="0" presId="urn:microsoft.com/office/officeart/2005/8/layout/vList3"/>
    <dgm:cxn modelId="{9FD2550D-125C-4206-B82A-ACC67E07991F}" type="presParOf" srcId="{460297D1-50C3-405A-8571-04755CBEA378}" destId="{0BB66968-1ED0-4BB2-B5DC-AEAAC7CD2EA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9A2641-45B2-4FBD-9F00-002576B2388F}"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1459AB52-6E04-4F5B-8E82-4711F9D38231}">
      <dgm:prSet phldrT="[Text]"/>
      <dgm:spPr/>
      <dgm:t>
        <a:bodyPr/>
        <a:lstStyle/>
        <a:p>
          <a:r>
            <a:rPr lang="en-US">
              <a:latin typeface="Aharoni" panose="02010803020104030203" pitchFamily="2" charset="-79"/>
              <a:cs typeface="Aharoni" panose="02010803020104030203" pitchFamily="2" charset="-79"/>
            </a:rPr>
            <a:t>I-B</a:t>
          </a:r>
        </a:p>
      </dgm:t>
    </dgm:pt>
    <dgm:pt modelId="{B48811D6-16D6-4BE7-82E7-736600B15DF6}" type="parTrans" cxnId="{4C887C22-3CB6-4006-93B0-4136BBDDC9A3}">
      <dgm:prSet/>
      <dgm:spPr/>
      <dgm:t>
        <a:bodyPr/>
        <a:lstStyle/>
        <a:p>
          <a:endParaRPr lang="en-US"/>
        </a:p>
      </dgm:t>
    </dgm:pt>
    <dgm:pt modelId="{D9FB42B2-1E39-460E-8605-41F7E85352FA}" type="sibTrans" cxnId="{4C887C22-3CB6-4006-93B0-4136BBDDC9A3}">
      <dgm:prSet/>
      <dgm:spPr/>
      <dgm:t>
        <a:bodyPr/>
        <a:lstStyle/>
        <a:p>
          <a:endParaRPr lang="en-US"/>
        </a:p>
      </dgm:t>
    </dgm:pt>
    <dgm:pt modelId="{A98BF663-7995-4A48-AF00-AF782CFAA5B6}">
      <dgm:prSet phldrT="[Text]"/>
      <dgm:spPr/>
      <dgm:t>
        <a:bodyPr/>
        <a:lstStyle/>
        <a:p>
          <a:pPr algn="ctr">
            <a:buNone/>
          </a:pPr>
          <a:r>
            <a:rPr lang="en-US" b="1">
              <a:solidFill>
                <a:schemeClr val="tx2"/>
              </a:solidFill>
              <a:latin typeface="Quire Sans Pro Light" panose="020B0302040400020003" pitchFamily="34" charset="0"/>
            </a:rPr>
            <a:t>Instruction</a:t>
          </a:r>
        </a:p>
      </dgm:t>
    </dgm:pt>
    <dgm:pt modelId="{F6862441-EBB9-43F4-93AD-D08B51946934}" type="parTrans" cxnId="{0787F677-CF84-49BD-B717-50096999C28C}">
      <dgm:prSet/>
      <dgm:spPr/>
      <dgm:t>
        <a:bodyPr/>
        <a:lstStyle/>
        <a:p>
          <a:endParaRPr lang="en-US"/>
        </a:p>
      </dgm:t>
    </dgm:pt>
    <dgm:pt modelId="{890FE60E-4485-4DE3-BE33-D5366A4E00A2}" type="sibTrans" cxnId="{0787F677-CF84-49BD-B717-50096999C28C}">
      <dgm:prSet/>
      <dgm:spPr/>
      <dgm:t>
        <a:bodyPr/>
        <a:lstStyle/>
        <a:p>
          <a:endParaRPr lang="en-US"/>
        </a:p>
      </dgm:t>
    </dgm:pt>
    <dgm:pt modelId="{867C1FB6-875C-4758-BCC7-9AF10DBABB7B}">
      <dgm:prSet phldrT="[Text]"/>
      <dgm:spPr/>
      <dgm:t>
        <a:bodyPr/>
        <a:lstStyle/>
        <a:p>
          <a:r>
            <a:rPr lang="en-US">
              <a:latin typeface="Aharoni" panose="02010803020104030203" pitchFamily="2" charset="-79"/>
              <a:cs typeface="Aharoni" panose="02010803020104030203" pitchFamily="2" charset="-79"/>
            </a:rPr>
            <a:t>I-D</a:t>
          </a:r>
        </a:p>
      </dgm:t>
    </dgm:pt>
    <dgm:pt modelId="{A24D9905-2E78-4A0E-9806-22692BB2F0AF}" type="parTrans" cxnId="{ADF8FDB1-946A-4EFE-B430-2073D684A0A3}">
      <dgm:prSet/>
      <dgm:spPr/>
      <dgm:t>
        <a:bodyPr/>
        <a:lstStyle/>
        <a:p>
          <a:endParaRPr lang="en-US"/>
        </a:p>
      </dgm:t>
    </dgm:pt>
    <dgm:pt modelId="{8E682A90-827E-4DFA-869B-1BB8997CFADE}" type="sibTrans" cxnId="{ADF8FDB1-946A-4EFE-B430-2073D684A0A3}">
      <dgm:prSet/>
      <dgm:spPr/>
      <dgm:t>
        <a:bodyPr/>
        <a:lstStyle/>
        <a:p>
          <a:endParaRPr lang="en-US"/>
        </a:p>
      </dgm:t>
    </dgm:pt>
    <dgm:pt modelId="{CBB80A2E-0D86-4CE2-A8C7-0210F6317F1C}">
      <dgm:prSet phldrT="[Text]"/>
      <dgm:spPr/>
      <dgm:t>
        <a:bodyPr/>
        <a:lstStyle/>
        <a:p>
          <a:pPr algn="ctr">
            <a:buNone/>
          </a:pPr>
          <a:r>
            <a:rPr lang="en-US" b="1">
              <a:solidFill>
                <a:schemeClr val="tx2"/>
              </a:solidFill>
              <a:latin typeface="Quire Sans Pro Light" panose="020B0302040400020003" pitchFamily="34" charset="0"/>
            </a:rPr>
            <a:t>Evaluation</a:t>
          </a:r>
        </a:p>
      </dgm:t>
    </dgm:pt>
    <dgm:pt modelId="{BE2D9538-B13B-459E-AEF5-81000642AFFA}" type="parTrans" cxnId="{BA42EEC4-250E-4ABE-BF6B-D4C553194744}">
      <dgm:prSet/>
      <dgm:spPr/>
      <dgm:t>
        <a:bodyPr/>
        <a:lstStyle/>
        <a:p>
          <a:endParaRPr lang="en-US"/>
        </a:p>
      </dgm:t>
    </dgm:pt>
    <dgm:pt modelId="{9F5F3B94-B185-4E71-A9AF-9A165ED11BE8}" type="sibTrans" cxnId="{BA42EEC4-250E-4ABE-BF6B-D4C553194744}">
      <dgm:prSet/>
      <dgm:spPr/>
      <dgm:t>
        <a:bodyPr/>
        <a:lstStyle/>
        <a:p>
          <a:endParaRPr lang="en-US"/>
        </a:p>
      </dgm:t>
    </dgm:pt>
    <dgm:pt modelId="{06EB0976-DC13-4180-94A2-82BDCCEA7346}">
      <dgm:prSet phldrT="[Text]"/>
      <dgm:spPr/>
      <dgm:t>
        <a:bodyPr/>
        <a:lstStyle/>
        <a:p>
          <a:r>
            <a:rPr lang="en-US">
              <a:latin typeface="Aharoni" panose="02010803020104030203" pitchFamily="2" charset="-79"/>
              <a:cs typeface="Aharoni" panose="02010803020104030203" pitchFamily="2" charset="-79"/>
            </a:rPr>
            <a:t>II-A</a:t>
          </a:r>
        </a:p>
      </dgm:t>
    </dgm:pt>
    <dgm:pt modelId="{6A51EC3E-6F29-46C8-9D78-32C23610FB5B}" type="parTrans" cxnId="{4946CB11-7C8E-4FBA-ABAF-CF819A1C36A0}">
      <dgm:prSet/>
      <dgm:spPr/>
      <dgm:t>
        <a:bodyPr/>
        <a:lstStyle/>
        <a:p>
          <a:endParaRPr lang="en-US"/>
        </a:p>
      </dgm:t>
    </dgm:pt>
    <dgm:pt modelId="{EAF98919-53C2-491B-8A51-C2A07A4F7901}" type="sibTrans" cxnId="{4946CB11-7C8E-4FBA-ABAF-CF819A1C36A0}">
      <dgm:prSet/>
      <dgm:spPr/>
      <dgm:t>
        <a:bodyPr/>
        <a:lstStyle/>
        <a:p>
          <a:endParaRPr lang="en-US"/>
        </a:p>
      </dgm:t>
    </dgm:pt>
    <dgm:pt modelId="{82F28861-D441-4933-A47E-F082A6B7F477}">
      <dgm:prSet phldrT="[Text]"/>
      <dgm:spPr/>
      <dgm:t>
        <a:bodyPr/>
        <a:lstStyle/>
        <a:p>
          <a:pPr algn="ctr">
            <a:buNone/>
          </a:pPr>
          <a:r>
            <a:rPr lang="en-US" b="1">
              <a:solidFill>
                <a:schemeClr val="tx2"/>
              </a:solidFill>
              <a:latin typeface="Quire Sans Pro Light" panose="020B0302040400020003" pitchFamily="34" charset="0"/>
            </a:rPr>
            <a:t>Environment</a:t>
          </a:r>
        </a:p>
      </dgm:t>
    </dgm:pt>
    <dgm:pt modelId="{540FD44E-BA66-4496-B81C-95D4EBCFFCEC}" type="parTrans" cxnId="{37959149-0BCD-4AE9-987A-37CB08291F61}">
      <dgm:prSet/>
      <dgm:spPr/>
      <dgm:t>
        <a:bodyPr/>
        <a:lstStyle/>
        <a:p>
          <a:endParaRPr lang="en-US"/>
        </a:p>
      </dgm:t>
    </dgm:pt>
    <dgm:pt modelId="{B697B471-1B3C-4733-86C5-ED8005806DE4}" type="sibTrans" cxnId="{37959149-0BCD-4AE9-987A-37CB08291F61}">
      <dgm:prSet/>
      <dgm:spPr/>
      <dgm:t>
        <a:bodyPr/>
        <a:lstStyle/>
        <a:p>
          <a:endParaRPr lang="en-US"/>
        </a:p>
      </dgm:t>
    </dgm:pt>
    <dgm:pt modelId="{91E533B5-8058-4E25-BC75-6D7E4D6F2813}">
      <dgm:prSet phldrT="[Text]"/>
      <dgm:spPr/>
      <dgm:t>
        <a:bodyPr/>
        <a:lstStyle/>
        <a:p>
          <a:r>
            <a:rPr lang="en-US">
              <a:latin typeface="Aharoni" panose="02010803020104030203" pitchFamily="2" charset="-79"/>
              <a:cs typeface="Aharoni" panose="02010803020104030203" pitchFamily="2" charset="-79"/>
            </a:rPr>
            <a:t>II-B</a:t>
          </a:r>
        </a:p>
      </dgm:t>
    </dgm:pt>
    <dgm:pt modelId="{89C3EF41-97AD-4744-954C-0F3722177CA9}" type="parTrans" cxnId="{17FAA8BD-DCF5-4121-B444-790D7BC4CA01}">
      <dgm:prSet/>
      <dgm:spPr/>
      <dgm:t>
        <a:bodyPr/>
        <a:lstStyle/>
        <a:p>
          <a:endParaRPr lang="en-US"/>
        </a:p>
      </dgm:t>
    </dgm:pt>
    <dgm:pt modelId="{453E2A02-7C85-497E-8FD0-5C71A45A5C9E}" type="sibTrans" cxnId="{17FAA8BD-DCF5-4121-B444-790D7BC4CA01}">
      <dgm:prSet/>
      <dgm:spPr/>
      <dgm:t>
        <a:bodyPr/>
        <a:lstStyle/>
        <a:p>
          <a:endParaRPr lang="en-US"/>
        </a:p>
      </dgm:t>
    </dgm:pt>
    <dgm:pt modelId="{B279C7A8-1F0E-4725-8E43-DFA3322E7C22}">
      <dgm:prSet phldrT="[Text]" custT="1"/>
      <dgm:spPr/>
      <dgm:t>
        <a:bodyPr/>
        <a:lstStyle/>
        <a:p>
          <a:r>
            <a:rPr lang="en-US" sz="1600">
              <a:latin typeface="Aharoni" panose="02010803020104030203" pitchFamily="2" charset="-79"/>
              <a:cs typeface="Aharoni" panose="02010803020104030203" pitchFamily="2" charset="-79"/>
            </a:rPr>
            <a:t>III-C</a:t>
          </a:r>
        </a:p>
      </dgm:t>
    </dgm:pt>
    <dgm:pt modelId="{19ABA701-1B25-48D0-ACF3-CB1DF6C8FBA8}" type="parTrans" cxnId="{DA28087A-4F4C-480A-9DF2-DC9404DEFFFA}">
      <dgm:prSet/>
      <dgm:spPr/>
      <dgm:t>
        <a:bodyPr/>
        <a:lstStyle/>
        <a:p>
          <a:endParaRPr lang="en-US"/>
        </a:p>
      </dgm:t>
    </dgm:pt>
    <dgm:pt modelId="{E0258083-6771-4DAD-83C1-FE2093145E0A}" type="sibTrans" cxnId="{DA28087A-4F4C-480A-9DF2-DC9404DEFFFA}">
      <dgm:prSet/>
      <dgm:spPr/>
      <dgm:t>
        <a:bodyPr/>
        <a:lstStyle/>
        <a:p>
          <a:endParaRPr lang="en-US"/>
        </a:p>
      </dgm:t>
    </dgm:pt>
    <dgm:pt modelId="{3C6A0E15-B902-4D1D-BEEF-CA358191630D}">
      <dgm:prSet phldrT="[Text]" custT="1"/>
      <dgm:spPr/>
      <dgm:t>
        <a:bodyPr/>
        <a:lstStyle/>
        <a:p>
          <a:r>
            <a:rPr lang="en-US" sz="1400">
              <a:latin typeface="Aharoni"/>
              <a:cs typeface="Aharoni"/>
            </a:rPr>
            <a:t>IV-D</a:t>
          </a:r>
          <a:endParaRPr lang="en-US" sz="1400">
            <a:latin typeface="Aharoni" panose="02010803020104030203" pitchFamily="2" charset="-79"/>
            <a:cs typeface="Aharoni" panose="02010803020104030203" pitchFamily="2" charset="-79"/>
          </a:endParaRPr>
        </a:p>
      </dgm:t>
    </dgm:pt>
    <dgm:pt modelId="{C0739396-62AC-4FB8-B351-AF96C98D605B}" type="parTrans" cxnId="{462FF596-B9D8-448E-92E2-291C41744687}">
      <dgm:prSet/>
      <dgm:spPr/>
      <dgm:t>
        <a:bodyPr/>
        <a:lstStyle/>
        <a:p>
          <a:endParaRPr lang="en-US"/>
        </a:p>
      </dgm:t>
    </dgm:pt>
    <dgm:pt modelId="{F70BF96A-C714-44B8-ADD2-92E431C17E05}" type="sibTrans" cxnId="{462FF596-B9D8-448E-92E2-291C41744687}">
      <dgm:prSet/>
      <dgm:spPr/>
      <dgm:t>
        <a:bodyPr/>
        <a:lstStyle/>
        <a:p>
          <a:endParaRPr lang="en-US"/>
        </a:p>
      </dgm:t>
    </dgm:pt>
    <dgm:pt modelId="{7D63175C-BF0B-4DFA-823F-AB3A2D673DF6}">
      <dgm:prSet phldrT="[Text]"/>
      <dgm:spPr/>
      <dgm:t>
        <a:bodyPr/>
        <a:lstStyle/>
        <a:p>
          <a:pPr algn="ctr">
            <a:buNone/>
          </a:pPr>
          <a:r>
            <a:rPr lang="en-US" b="1">
              <a:solidFill>
                <a:schemeClr val="tx2"/>
              </a:solidFill>
              <a:latin typeface="Quire Sans Pro Light" panose="020B0302040400020003" pitchFamily="34" charset="0"/>
            </a:rPr>
            <a:t>HR Management  &amp; Development</a:t>
          </a:r>
        </a:p>
      </dgm:t>
    </dgm:pt>
    <dgm:pt modelId="{034F8C8F-B3C3-4E13-A21A-64131E28E66F}" type="parTrans" cxnId="{A45AAC3D-F5F7-4951-A9F8-E32CA5921CD3}">
      <dgm:prSet/>
      <dgm:spPr/>
      <dgm:t>
        <a:bodyPr/>
        <a:lstStyle/>
        <a:p>
          <a:endParaRPr lang="en-US"/>
        </a:p>
      </dgm:t>
    </dgm:pt>
    <dgm:pt modelId="{CDAAB52D-0A79-4F0E-B1D1-6B3F0B965130}" type="sibTrans" cxnId="{A45AAC3D-F5F7-4951-A9F8-E32CA5921CD3}">
      <dgm:prSet/>
      <dgm:spPr/>
      <dgm:t>
        <a:bodyPr/>
        <a:lstStyle/>
        <a:p>
          <a:endParaRPr lang="en-US"/>
        </a:p>
      </dgm:t>
    </dgm:pt>
    <dgm:pt modelId="{E3836983-ABE8-4DFE-A637-0A68466DEE55}">
      <dgm:prSet phldrT="[Text]"/>
      <dgm:spPr/>
      <dgm:t>
        <a:bodyPr/>
        <a:lstStyle/>
        <a:p>
          <a:pPr algn="ctr">
            <a:buNone/>
          </a:pPr>
          <a:r>
            <a:rPr lang="en-US" b="1" i="0" u="none">
              <a:solidFill>
                <a:schemeClr val="tx2"/>
              </a:solidFill>
              <a:latin typeface="Quire Sans Pro Light" panose="020B0302040400020003" pitchFamily="34" charset="0"/>
            </a:rPr>
            <a:t>Sharing Responsibility</a:t>
          </a:r>
          <a:endParaRPr lang="en-US" b="1">
            <a:solidFill>
              <a:schemeClr val="tx2"/>
            </a:solidFill>
            <a:latin typeface="Quire Sans Pro Light" panose="020B0302040400020003" pitchFamily="34" charset="0"/>
          </a:endParaRPr>
        </a:p>
      </dgm:t>
    </dgm:pt>
    <dgm:pt modelId="{A6FC3051-2328-428D-9A87-0D831F4F0314}" type="parTrans" cxnId="{675D4D66-C49E-4919-B995-F1F8954C517F}">
      <dgm:prSet/>
      <dgm:spPr/>
      <dgm:t>
        <a:bodyPr/>
        <a:lstStyle/>
        <a:p>
          <a:endParaRPr lang="en-US"/>
        </a:p>
      </dgm:t>
    </dgm:pt>
    <dgm:pt modelId="{274AFA40-36FC-4BB5-B443-BEEE5D22AAA7}" type="sibTrans" cxnId="{675D4D66-C49E-4919-B995-F1F8954C517F}">
      <dgm:prSet/>
      <dgm:spPr/>
      <dgm:t>
        <a:bodyPr/>
        <a:lstStyle/>
        <a:p>
          <a:endParaRPr lang="en-US"/>
        </a:p>
      </dgm:t>
    </dgm:pt>
    <dgm:pt modelId="{C4945F63-7F7C-49A3-94DA-003C048BB7FD}">
      <dgm:prSet phldrT="[Text]"/>
      <dgm:spPr/>
      <dgm:t>
        <a:bodyPr/>
        <a:lstStyle/>
        <a:p>
          <a:pPr rtl="0">
            <a:buNone/>
          </a:pPr>
          <a:r>
            <a:rPr lang="en-US" b="1">
              <a:solidFill>
                <a:schemeClr val="tx2"/>
              </a:solidFill>
              <a:latin typeface="Quire Sans Pro Light"/>
            </a:rPr>
            <a:t>Continuous Learning</a:t>
          </a:r>
        </a:p>
      </dgm:t>
    </dgm:pt>
    <dgm:pt modelId="{A6FEC60B-4250-493B-977C-0B0097E2F245}" type="parTrans" cxnId="{5ED262D4-34CB-46A9-A18B-B91E9559B09F}">
      <dgm:prSet/>
      <dgm:spPr/>
      <dgm:t>
        <a:bodyPr/>
        <a:lstStyle/>
        <a:p>
          <a:endParaRPr lang="en-US"/>
        </a:p>
      </dgm:t>
    </dgm:pt>
    <dgm:pt modelId="{0C4CED11-9801-42BF-81E9-0CCE7C19A8D8}" type="sibTrans" cxnId="{5ED262D4-34CB-46A9-A18B-B91E9559B09F}">
      <dgm:prSet/>
      <dgm:spPr/>
      <dgm:t>
        <a:bodyPr/>
        <a:lstStyle/>
        <a:p>
          <a:endParaRPr lang="en-US"/>
        </a:p>
      </dgm:t>
    </dgm:pt>
    <dgm:pt modelId="{26443F65-A22B-4758-8B64-D6EC9ED48B15}" type="pres">
      <dgm:prSet presAssocID="{D39A2641-45B2-4FBD-9F00-002576B2388F}" presName="composite" presStyleCnt="0">
        <dgm:presLayoutVars>
          <dgm:chMax val="5"/>
          <dgm:dir val="rev"/>
          <dgm:animLvl val="ctr"/>
          <dgm:resizeHandles val="exact"/>
        </dgm:presLayoutVars>
      </dgm:prSet>
      <dgm:spPr/>
    </dgm:pt>
    <dgm:pt modelId="{712A82A8-196B-4424-9F91-FEE40AD44E27}" type="pres">
      <dgm:prSet presAssocID="{D39A2641-45B2-4FBD-9F00-002576B2388F}" presName="cycle" presStyleCnt="0"/>
      <dgm:spPr/>
    </dgm:pt>
    <dgm:pt modelId="{B99C8127-172C-41DB-A92E-17110633E28F}" type="pres">
      <dgm:prSet presAssocID="{D39A2641-45B2-4FBD-9F00-002576B2388F}" presName="centerShape" presStyleCnt="0"/>
      <dgm:spPr/>
    </dgm:pt>
    <dgm:pt modelId="{CB5972AE-0591-454F-9D56-7FC1E19175BB}" type="pres">
      <dgm:prSet presAssocID="{D39A2641-45B2-4FBD-9F00-002576B2388F}" presName="connSite" presStyleLbl="node1" presStyleIdx="0" presStyleCnt="7"/>
      <dgm:spPr/>
    </dgm:pt>
    <dgm:pt modelId="{9F7F8301-6530-49F5-86C9-D1C18B69375F}" type="pres">
      <dgm:prSet presAssocID="{D39A2641-45B2-4FBD-9F00-002576B2388F}" presName="visible" presStyleLbl="node1" presStyleIdx="0" presStyleCnt="7" custScaleX="168087" custScaleY="152741" custLinFactNeighborX="55279" custLinFactNeighborY="662">
        <dgm:style>
          <a:lnRef idx="3">
            <a:schemeClr val="lt1"/>
          </a:lnRef>
          <a:fillRef idx="1">
            <a:schemeClr val="accent1"/>
          </a:fillRef>
          <a:effectRef idx="1">
            <a:schemeClr val="accent1"/>
          </a:effectRef>
          <a:fontRef idx="minor">
            <a:schemeClr val="lt1"/>
          </a:fontRef>
        </dgm:style>
      </dgm:prSet>
      <dgm:spPr>
        <a:prstGeom prst="ellipse">
          <a:avLst/>
        </a:prstGeom>
        <a:noFill/>
        <a:ln>
          <a:noFill/>
        </a:ln>
      </dgm:spPr>
    </dgm:pt>
    <dgm:pt modelId="{928D8E7B-40AF-4008-AF3B-FA4CB4576762}" type="pres">
      <dgm:prSet presAssocID="{B48811D6-16D6-4BE7-82E7-736600B15DF6}" presName="Name25" presStyleLbl="parChTrans1D1" presStyleIdx="0" presStyleCnt="6"/>
      <dgm:spPr/>
    </dgm:pt>
    <dgm:pt modelId="{291A7AF8-6892-42E3-AE3A-312A76F713DD}" type="pres">
      <dgm:prSet presAssocID="{1459AB52-6E04-4F5B-8E82-4711F9D38231}" presName="node" presStyleCnt="0"/>
      <dgm:spPr/>
    </dgm:pt>
    <dgm:pt modelId="{7291A020-7E52-42B4-BE93-DEBB704E44AC}" type="pres">
      <dgm:prSet presAssocID="{1459AB52-6E04-4F5B-8E82-4711F9D38231}" presName="parentNode" presStyleLbl="node1" presStyleIdx="1" presStyleCnt="7">
        <dgm:presLayoutVars>
          <dgm:chMax val="1"/>
          <dgm:bulletEnabled val="1"/>
        </dgm:presLayoutVars>
      </dgm:prSet>
      <dgm:spPr/>
    </dgm:pt>
    <dgm:pt modelId="{EE06A769-AF80-4E12-AC45-E4D9EC24AB1C}" type="pres">
      <dgm:prSet presAssocID="{1459AB52-6E04-4F5B-8E82-4711F9D38231}" presName="childNode" presStyleLbl="revTx" presStyleIdx="0" presStyleCnt="6">
        <dgm:presLayoutVars>
          <dgm:bulletEnabled val="1"/>
        </dgm:presLayoutVars>
      </dgm:prSet>
      <dgm:spPr/>
    </dgm:pt>
    <dgm:pt modelId="{E9C545FB-7485-4BB3-B6DB-13B9472A5EE6}" type="pres">
      <dgm:prSet presAssocID="{A24D9905-2E78-4A0E-9806-22692BB2F0AF}" presName="Name25" presStyleLbl="parChTrans1D1" presStyleIdx="1" presStyleCnt="6"/>
      <dgm:spPr/>
    </dgm:pt>
    <dgm:pt modelId="{14D04FD6-3347-4DF5-89F6-67C8BC5F9F99}" type="pres">
      <dgm:prSet presAssocID="{867C1FB6-875C-4758-BCC7-9AF10DBABB7B}" presName="node" presStyleCnt="0"/>
      <dgm:spPr/>
    </dgm:pt>
    <dgm:pt modelId="{B9B3AFDF-7C51-4B1C-8F63-3A4440E945CA}" type="pres">
      <dgm:prSet presAssocID="{867C1FB6-875C-4758-BCC7-9AF10DBABB7B}" presName="parentNode" presStyleLbl="node1" presStyleIdx="2" presStyleCnt="7">
        <dgm:presLayoutVars>
          <dgm:chMax val="1"/>
          <dgm:bulletEnabled val="1"/>
        </dgm:presLayoutVars>
      </dgm:prSet>
      <dgm:spPr/>
    </dgm:pt>
    <dgm:pt modelId="{0F42CD59-F15A-419C-BED7-943C679A1580}" type="pres">
      <dgm:prSet presAssocID="{867C1FB6-875C-4758-BCC7-9AF10DBABB7B}" presName="childNode" presStyleLbl="revTx" presStyleIdx="1" presStyleCnt="6">
        <dgm:presLayoutVars>
          <dgm:bulletEnabled val="1"/>
        </dgm:presLayoutVars>
      </dgm:prSet>
      <dgm:spPr/>
    </dgm:pt>
    <dgm:pt modelId="{B6ED25D1-CAAE-4DBE-9BB8-D55EE95C3B29}" type="pres">
      <dgm:prSet presAssocID="{6A51EC3E-6F29-46C8-9D78-32C23610FB5B}" presName="Name25" presStyleLbl="parChTrans1D1" presStyleIdx="2" presStyleCnt="6"/>
      <dgm:spPr/>
    </dgm:pt>
    <dgm:pt modelId="{9DEB8053-5CFD-4F71-BA9A-BC94A751CD7E}" type="pres">
      <dgm:prSet presAssocID="{06EB0976-DC13-4180-94A2-82BDCCEA7346}" presName="node" presStyleCnt="0"/>
      <dgm:spPr/>
    </dgm:pt>
    <dgm:pt modelId="{6BEA3714-9449-4119-85AA-DD07EB40D719}" type="pres">
      <dgm:prSet presAssocID="{06EB0976-DC13-4180-94A2-82BDCCEA7346}" presName="parentNode" presStyleLbl="node1" presStyleIdx="3" presStyleCnt="7">
        <dgm:presLayoutVars>
          <dgm:chMax val="1"/>
          <dgm:bulletEnabled val="1"/>
        </dgm:presLayoutVars>
      </dgm:prSet>
      <dgm:spPr/>
    </dgm:pt>
    <dgm:pt modelId="{483CC50D-6235-4BA4-A471-D49E7801087E}" type="pres">
      <dgm:prSet presAssocID="{06EB0976-DC13-4180-94A2-82BDCCEA7346}" presName="childNode" presStyleLbl="revTx" presStyleIdx="2" presStyleCnt="6">
        <dgm:presLayoutVars>
          <dgm:bulletEnabled val="1"/>
        </dgm:presLayoutVars>
      </dgm:prSet>
      <dgm:spPr/>
    </dgm:pt>
    <dgm:pt modelId="{D98AF4E4-C321-43C5-85C7-79966CFE2CF7}" type="pres">
      <dgm:prSet presAssocID="{89C3EF41-97AD-4744-954C-0F3722177CA9}" presName="Name25" presStyleLbl="parChTrans1D1" presStyleIdx="3" presStyleCnt="6"/>
      <dgm:spPr/>
    </dgm:pt>
    <dgm:pt modelId="{191E8388-0713-40A9-A706-61A51BE2EF94}" type="pres">
      <dgm:prSet presAssocID="{91E533B5-8058-4E25-BC75-6D7E4D6F2813}" presName="node" presStyleCnt="0"/>
      <dgm:spPr/>
    </dgm:pt>
    <dgm:pt modelId="{7999B338-708F-4487-99A7-BA544B018E7D}" type="pres">
      <dgm:prSet presAssocID="{91E533B5-8058-4E25-BC75-6D7E4D6F2813}" presName="parentNode" presStyleLbl="node1" presStyleIdx="4" presStyleCnt="7" custScaleX="101397" custLinFactNeighborX="-1107">
        <dgm:presLayoutVars>
          <dgm:chMax val="1"/>
          <dgm:bulletEnabled val="1"/>
        </dgm:presLayoutVars>
      </dgm:prSet>
      <dgm:spPr/>
    </dgm:pt>
    <dgm:pt modelId="{65EE001A-4541-43D3-B12C-76ED8B5D0EF0}" type="pres">
      <dgm:prSet presAssocID="{91E533B5-8058-4E25-BC75-6D7E4D6F2813}" presName="childNode" presStyleLbl="revTx" presStyleIdx="3" presStyleCnt="6">
        <dgm:presLayoutVars>
          <dgm:bulletEnabled val="1"/>
        </dgm:presLayoutVars>
      </dgm:prSet>
      <dgm:spPr/>
    </dgm:pt>
    <dgm:pt modelId="{F6671F30-F59B-4B64-B6F5-0A3B8F77B504}" type="pres">
      <dgm:prSet presAssocID="{19ABA701-1B25-48D0-ACF3-CB1DF6C8FBA8}" presName="Name25" presStyleLbl="parChTrans1D1" presStyleIdx="4" presStyleCnt="6"/>
      <dgm:spPr/>
    </dgm:pt>
    <dgm:pt modelId="{24AC92D4-A0A6-46A2-A7A9-2DCA602EA044}" type="pres">
      <dgm:prSet presAssocID="{B279C7A8-1F0E-4725-8E43-DFA3322E7C22}" presName="node" presStyleCnt="0"/>
      <dgm:spPr/>
    </dgm:pt>
    <dgm:pt modelId="{C3A850FB-9757-4D4E-8558-07E554459998}" type="pres">
      <dgm:prSet presAssocID="{B279C7A8-1F0E-4725-8E43-DFA3322E7C22}" presName="parentNode" presStyleLbl="node1" presStyleIdx="5" presStyleCnt="7">
        <dgm:presLayoutVars>
          <dgm:chMax val="1"/>
          <dgm:bulletEnabled val="1"/>
        </dgm:presLayoutVars>
      </dgm:prSet>
      <dgm:spPr/>
    </dgm:pt>
    <dgm:pt modelId="{21C1E035-1300-45F4-9549-54746A5849E2}" type="pres">
      <dgm:prSet presAssocID="{B279C7A8-1F0E-4725-8E43-DFA3322E7C22}" presName="childNode" presStyleLbl="revTx" presStyleIdx="4" presStyleCnt="6">
        <dgm:presLayoutVars>
          <dgm:bulletEnabled val="1"/>
        </dgm:presLayoutVars>
      </dgm:prSet>
      <dgm:spPr/>
    </dgm:pt>
    <dgm:pt modelId="{0D27C0BD-5217-4DF7-9A8F-33FC55CCF4A2}" type="pres">
      <dgm:prSet presAssocID="{C0739396-62AC-4FB8-B351-AF96C98D605B}" presName="Name25" presStyleLbl="parChTrans1D1" presStyleIdx="5" presStyleCnt="6"/>
      <dgm:spPr/>
    </dgm:pt>
    <dgm:pt modelId="{616457A8-370F-49B9-9A44-CEF63D8C88DA}" type="pres">
      <dgm:prSet presAssocID="{3C6A0E15-B902-4D1D-BEEF-CA358191630D}" presName="node" presStyleCnt="0"/>
      <dgm:spPr/>
    </dgm:pt>
    <dgm:pt modelId="{C64D36FD-B27B-42D4-9098-30DDDD6F290B}" type="pres">
      <dgm:prSet presAssocID="{3C6A0E15-B902-4D1D-BEEF-CA358191630D}" presName="parentNode" presStyleLbl="node1" presStyleIdx="6" presStyleCnt="7">
        <dgm:presLayoutVars>
          <dgm:chMax val="1"/>
          <dgm:bulletEnabled val="1"/>
        </dgm:presLayoutVars>
      </dgm:prSet>
      <dgm:spPr/>
    </dgm:pt>
    <dgm:pt modelId="{743B862B-617B-484E-B5A8-8F06B01E8D08}" type="pres">
      <dgm:prSet presAssocID="{3C6A0E15-B902-4D1D-BEEF-CA358191630D}" presName="childNode" presStyleLbl="revTx" presStyleIdx="5" presStyleCnt="6">
        <dgm:presLayoutVars>
          <dgm:bulletEnabled val="1"/>
        </dgm:presLayoutVars>
      </dgm:prSet>
      <dgm:spPr/>
    </dgm:pt>
  </dgm:ptLst>
  <dgm:cxnLst>
    <dgm:cxn modelId="{0A46C40A-7D1F-4E23-B51A-E080F6C2983E}" type="presOf" srcId="{B48811D6-16D6-4BE7-82E7-736600B15DF6}" destId="{928D8E7B-40AF-4008-AF3B-FA4CB4576762}" srcOrd="0" destOrd="0" presId="urn:microsoft.com/office/officeart/2005/8/layout/radial2"/>
    <dgm:cxn modelId="{5835120F-1792-446F-8AD1-30DB283DDFF8}" type="presOf" srcId="{6A51EC3E-6F29-46C8-9D78-32C23610FB5B}" destId="{B6ED25D1-CAAE-4DBE-9BB8-D55EE95C3B29}" srcOrd="0" destOrd="0" presId="urn:microsoft.com/office/officeart/2005/8/layout/radial2"/>
    <dgm:cxn modelId="{4946CB11-7C8E-4FBA-ABAF-CF819A1C36A0}" srcId="{D39A2641-45B2-4FBD-9F00-002576B2388F}" destId="{06EB0976-DC13-4180-94A2-82BDCCEA7346}" srcOrd="2" destOrd="0" parTransId="{6A51EC3E-6F29-46C8-9D78-32C23610FB5B}" sibTransId="{EAF98919-53C2-491B-8A51-C2A07A4F7901}"/>
    <dgm:cxn modelId="{910B8918-9C8C-4CB9-A0FC-743536F8D283}" type="presOf" srcId="{82F28861-D441-4933-A47E-F082A6B7F477}" destId="{483CC50D-6235-4BA4-A471-D49E7801087E}" srcOrd="0" destOrd="0" presId="urn:microsoft.com/office/officeart/2005/8/layout/radial2"/>
    <dgm:cxn modelId="{01FD5319-D60C-4BE7-AB3D-6FA39A44F715}" type="presOf" srcId="{06EB0976-DC13-4180-94A2-82BDCCEA7346}" destId="{6BEA3714-9449-4119-85AA-DD07EB40D719}" srcOrd="0" destOrd="0" presId="urn:microsoft.com/office/officeart/2005/8/layout/radial2"/>
    <dgm:cxn modelId="{4FDBA81D-0AE9-4DB9-AAD8-67987E26C567}" type="presOf" srcId="{1459AB52-6E04-4F5B-8E82-4711F9D38231}" destId="{7291A020-7E52-42B4-BE93-DEBB704E44AC}" srcOrd="0" destOrd="0" presId="urn:microsoft.com/office/officeart/2005/8/layout/radial2"/>
    <dgm:cxn modelId="{4C887C22-3CB6-4006-93B0-4136BBDDC9A3}" srcId="{D39A2641-45B2-4FBD-9F00-002576B2388F}" destId="{1459AB52-6E04-4F5B-8E82-4711F9D38231}" srcOrd="0" destOrd="0" parTransId="{B48811D6-16D6-4BE7-82E7-736600B15DF6}" sibTransId="{D9FB42B2-1E39-460E-8605-41F7E85352FA}"/>
    <dgm:cxn modelId="{2FA9CA24-5221-4C99-901B-CADFF98AA168}" type="presOf" srcId="{A24D9905-2E78-4A0E-9806-22692BB2F0AF}" destId="{E9C545FB-7485-4BB3-B6DB-13B9472A5EE6}" srcOrd="0" destOrd="0" presId="urn:microsoft.com/office/officeart/2005/8/layout/radial2"/>
    <dgm:cxn modelId="{A45AAC3D-F5F7-4951-A9F8-E32CA5921CD3}" srcId="{91E533B5-8058-4E25-BC75-6D7E4D6F2813}" destId="{7D63175C-BF0B-4DFA-823F-AB3A2D673DF6}" srcOrd="0" destOrd="0" parTransId="{034F8C8F-B3C3-4E13-A21A-64131E28E66F}" sibTransId="{CDAAB52D-0A79-4F0E-B1D1-6B3F0B965130}"/>
    <dgm:cxn modelId="{0B17C95E-C559-448A-8F53-CF37EDD7AC40}" type="presOf" srcId="{A98BF663-7995-4A48-AF00-AF782CFAA5B6}" destId="{EE06A769-AF80-4E12-AC45-E4D9EC24AB1C}" srcOrd="0" destOrd="0" presId="urn:microsoft.com/office/officeart/2005/8/layout/radial2"/>
    <dgm:cxn modelId="{B96D4B45-D219-4C75-9D9A-9C81726F1C3E}" type="presOf" srcId="{D39A2641-45B2-4FBD-9F00-002576B2388F}" destId="{26443F65-A22B-4758-8B64-D6EC9ED48B15}" srcOrd="0" destOrd="0" presId="urn:microsoft.com/office/officeart/2005/8/layout/radial2"/>
    <dgm:cxn modelId="{675D4D66-C49E-4919-B995-F1F8954C517F}" srcId="{B279C7A8-1F0E-4725-8E43-DFA3322E7C22}" destId="{E3836983-ABE8-4DFE-A637-0A68466DEE55}" srcOrd="0" destOrd="0" parTransId="{A6FC3051-2328-428D-9A87-0D831F4F0314}" sibTransId="{274AFA40-36FC-4BB5-B443-BEEE5D22AAA7}"/>
    <dgm:cxn modelId="{65AB1D69-29D6-4B76-9CCA-B1BD9825FD6A}" type="presOf" srcId="{C4945F63-7F7C-49A3-94DA-003C048BB7FD}" destId="{743B862B-617B-484E-B5A8-8F06B01E8D08}" srcOrd="0" destOrd="0" presId="urn:microsoft.com/office/officeart/2005/8/layout/radial2"/>
    <dgm:cxn modelId="{37959149-0BCD-4AE9-987A-37CB08291F61}" srcId="{06EB0976-DC13-4180-94A2-82BDCCEA7346}" destId="{82F28861-D441-4933-A47E-F082A6B7F477}" srcOrd="0" destOrd="0" parTransId="{540FD44E-BA66-4496-B81C-95D4EBCFFCEC}" sibTransId="{B697B471-1B3C-4733-86C5-ED8005806DE4}"/>
    <dgm:cxn modelId="{7F51834A-18BE-43C3-B140-EF4FF115797B}" type="presOf" srcId="{91E533B5-8058-4E25-BC75-6D7E4D6F2813}" destId="{7999B338-708F-4487-99A7-BA544B018E7D}" srcOrd="0" destOrd="0" presId="urn:microsoft.com/office/officeart/2005/8/layout/radial2"/>
    <dgm:cxn modelId="{E5EDE04D-5610-4ECE-B7F7-D80C2CCADE3B}" type="presOf" srcId="{C0739396-62AC-4FB8-B351-AF96C98D605B}" destId="{0D27C0BD-5217-4DF7-9A8F-33FC55CCF4A2}" srcOrd="0" destOrd="0" presId="urn:microsoft.com/office/officeart/2005/8/layout/radial2"/>
    <dgm:cxn modelId="{0787F677-CF84-49BD-B717-50096999C28C}" srcId="{1459AB52-6E04-4F5B-8E82-4711F9D38231}" destId="{A98BF663-7995-4A48-AF00-AF782CFAA5B6}" srcOrd="0" destOrd="0" parTransId="{F6862441-EBB9-43F4-93AD-D08B51946934}" sibTransId="{890FE60E-4485-4DE3-BE33-D5366A4E00A2}"/>
    <dgm:cxn modelId="{DA28087A-4F4C-480A-9DF2-DC9404DEFFFA}" srcId="{D39A2641-45B2-4FBD-9F00-002576B2388F}" destId="{B279C7A8-1F0E-4725-8E43-DFA3322E7C22}" srcOrd="4" destOrd="0" parTransId="{19ABA701-1B25-48D0-ACF3-CB1DF6C8FBA8}" sibTransId="{E0258083-6771-4DAD-83C1-FE2093145E0A}"/>
    <dgm:cxn modelId="{19B72393-39BE-4646-928C-67FD9F7163E5}" type="presOf" srcId="{B279C7A8-1F0E-4725-8E43-DFA3322E7C22}" destId="{C3A850FB-9757-4D4E-8558-07E554459998}" srcOrd="0" destOrd="0" presId="urn:microsoft.com/office/officeart/2005/8/layout/radial2"/>
    <dgm:cxn modelId="{462FF596-B9D8-448E-92E2-291C41744687}" srcId="{D39A2641-45B2-4FBD-9F00-002576B2388F}" destId="{3C6A0E15-B902-4D1D-BEEF-CA358191630D}" srcOrd="5" destOrd="0" parTransId="{C0739396-62AC-4FB8-B351-AF96C98D605B}" sibTransId="{F70BF96A-C714-44B8-ADD2-92E431C17E05}"/>
    <dgm:cxn modelId="{ADF8FDB1-946A-4EFE-B430-2073D684A0A3}" srcId="{D39A2641-45B2-4FBD-9F00-002576B2388F}" destId="{867C1FB6-875C-4758-BCC7-9AF10DBABB7B}" srcOrd="1" destOrd="0" parTransId="{A24D9905-2E78-4A0E-9806-22692BB2F0AF}" sibTransId="{8E682A90-827E-4DFA-869B-1BB8997CFADE}"/>
    <dgm:cxn modelId="{EEB38BB9-514A-4883-8F24-E5422F271384}" type="presOf" srcId="{89C3EF41-97AD-4744-954C-0F3722177CA9}" destId="{D98AF4E4-C321-43C5-85C7-79966CFE2CF7}" srcOrd="0" destOrd="0" presId="urn:microsoft.com/office/officeart/2005/8/layout/radial2"/>
    <dgm:cxn modelId="{18FC0EBA-EB10-4C01-A526-C492C77E4984}" type="presOf" srcId="{3C6A0E15-B902-4D1D-BEEF-CA358191630D}" destId="{C64D36FD-B27B-42D4-9098-30DDDD6F290B}" srcOrd="0" destOrd="0" presId="urn:microsoft.com/office/officeart/2005/8/layout/radial2"/>
    <dgm:cxn modelId="{244D24BB-DAEE-493A-A3C2-3F502D9D06C3}" type="presOf" srcId="{867C1FB6-875C-4758-BCC7-9AF10DBABB7B}" destId="{B9B3AFDF-7C51-4B1C-8F63-3A4440E945CA}" srcOrd="0" destOrd="0" presId="urn:microsoft.com/office/officeart/2005/8/layout/radial2"/>
    <dgm:cxn modelId="{17FAA8BD-DCF5-4121-B444-790D7BC4CA01}" srcId="{D39A2641-45B2-4FBD-9F00-002576B2388F}" destId="{91E533B5-8058-4E25-BC75-6D7E4D6F2813}" srcOrd="3" destOrd="0" parTransId="{89C3EF41-97AD-4744-954C-0F3722177CA9}" sibTransId="{453E2A02-7C85-497E-8FD0-5C71A45A5C9E}"/>
    <dgm:cxn modelId="{BA42EEC4-250E-4ABE-BF6B-D4C553194744}" srcId="{867C1FB6-875C-4758-BCC7-9AF10DBABB7B}" destId="{CBB80A2E-0D86-4CE2-A8C7-0210F6317F1C}" srcOrd="0" destOrd="0" parTransId="{BE2D9538-B13B-459E-AEF5-81000642AFFA}" sibTransId="{9F5F3B94-B185-4E71-A9AF-9A165ED11BE8}"/>
    <dgm:cxn modelId="{39852DD1-D2BD-4C07-8A67-F4E97132238A}" type="presOf" srcId="{E3836983-ABE8-4DFE-A637-0A68466DEE55}" destId="{21C1E035-1300-45F4-9549-54746A5849E2}" srcOrd="0" destOrd="0" presId="urn:microsoft.com/office/officeart/2005/8/layout/radial2"/>
    <dgm:cxn modelId="{5ED262D4-34CB-46A9-A18B-B91E9559B09F}" srcId="{3C6A0E15-B902-4D1D-BEEF-CA358191630D}" destId="{C4945F63-7F7C-49A3-94DA-003C048BB7FD}" srcOrd="0" destOrd="0" parTransId="{A6FEC60B-4250-493B-977C-0B0097E2F245}" sibTransId="{0C4CED11-9801-42BF-81E9-0CCE7C19A8D8}"/>
    <dgm:cxn modelId="{F911E4D9-3F8F-49B8-9619-5DAD00F33186}" type="presOf" srcId="{7D63175C-BF0B-4DFA-823F-AB3A2D673DF6}" destId="{65EE001A-4541-43D3-B12C-76ED8B5D0EF0}" srcOrd="0" destOrd="0" presId="urn:microsoft.com/office/officeart/2005/8/layout/radial2"/>
    <dgm:cxn modelId="{E3CFBFE6-D1A9-4529-8B87-70EB18179BCD}" type="presOf" srcId="{19ABA701-1B25-48D0-ACF3-CB1DF6C8FBA8}" destId="{F6671F30-F59B-4B64-B6F5-0A3B8F77B504}" srcOrd="0" destOrd="0" presId="urn:microsoft.com/office/officeart/2005/8/layout/radial2"/>
    <dgm:cxn modelId="{BE9934F4-2EAB-4144-A2A2-D597BDC14D92}" type="presOf" srcId="{CBB80A2E-0D86-4CE2-A8C7-0210F6317F1C}" destId="{0F42CD59-F15A-419C-BED7-943C679A1580}" srcOrd="0" destOrd="0" presId="urn:microsoft.com/office/officeart/2005/8/layout/radial2"/>
    <dgm:cxn modelId="{F7D204CE-A12B-4F64-999C-B4C3A8D400DD}" type="presParOf" srcId="{26443F65-A22B-4758-8B64-D6EC9ED48B15}" destId="{712A82A8-196B-4424-9F91-FEE40AD44E27}" srcOrd="0" destOrd="0" presId="urn:microsoft.com/office/officeart/2005/8/layout/radial2"/>
    <dgm:cxn modelId="{BAD32185-04B5-4BD9-9D9B-75BA6FE8BAB6}" type="presParOf" srcId="{712A82A8-196B-4424-9F91-FEE40AD44E27}" destId="{B99C8127-172C-41DB-A92E-17110633E28F}" srcOrd="0" destOrd="0" presId="urn:microsoft.com/office/officeart/2005/8/layout/radial2"/>
    <dgm:cxn modelId="{E9CCC304-FDFB-4BE4-A936-AA340128F776}" type="presParOf" srcId="{B99C8127-172C-41DB-A92E-17110633E28F}" destId="{CB5972AE-0591-454F-9D56-7FC1E19175BB}" srcOrd="0" destOrd="0" presId="urn:microsoft.com/office/officeart/2005/8/layout/radial2"/>
    <dgm:cxn modelId="{A782966C-D4FD-40F6-B4DA-13EAF8CE3BBA}" type="presParOf" srcId="{B99C8127-172C-41DB-A92E-17110633E28F}" destId="{9F7F8301-6530-49F5-86C9-D1C18B69375F}" srcOrd="1" destOrd="0" presId="urn:microsoft.com/office/officeart/2005/8/layout/radial2"/>
    <dgm:cxn modelId="{2B5BFA5E-F316-4640-97B2-07E172B977D7}" type="presParOf" srcId="{712A82A8-196B-4424-9F91-FEE40AD44E27}" destId="{928D8E7B-40AF-4008-AF3B-FA4CB4576762}" srcOrd="1" destOrd="0" presId="urn:microsoft.com/office/officeart/2005/8/layout/radial2"/>
    <dgm:cxn modelId="{8BD52950-1A9F-4B7C-8B23-DD31DD5D1240}" type="presParOf" srcId="{712A82A8-196B-4424-9F91-FEE40AD44E27}" destId="{291A7AF8-6892-42E3-AE3A-312A76F713DD}" srcOrd="2" destOrd="0" presId="urn:microsoft.com/office/officeart/2005/8/layout/radial2"/>
    <dgm:cxn modelId="{32BEA1FC-3D21-44AC-A95F-77F53FD43242}" type="presParOf" srcId="{291A7AF8-6892-42E3-AE3A-312A76F713DD}" destId="{7291A020-7E52-42B4-BE93-DEBB704E44AC}" srcOrd="0" destOrd="0" presId="urn:microsoft.com/office/officeart/2005/8/layout/radial2"/>
    <dgm:cxn modelId="{FDC6A89A-1A4F-444F-BD7E-F5468EC04838}" type="presParOf" srcId="{291A7AF8-6892-42E3-AE3A-312A76F713DD}" destId="{EE06A769-AF80-4E12-AC45-E4D9EC24AB1C}" srcOrd="1" destOrd="0" presId="urn:microsoft.com/office/officeart/2005/8/layout/radial2"/>
    <dgm:cxn modelId="{4F43BB45-3834-4F94-B61B-F3A04256CB82}" type="presParOf" srcId="{712A82A8-196B-4424-9F91-FEE40AD44E27}" destId="{E9C545FB-7485-4BB3-B6DB-13B9472A5EE6}" srcOrd="3" destOrd="0" presId="urn:microsoft.com/office/officeart/2005/8/layout/radial2"/>
    <dgm:cxn modelId="{CFAD68F1-499F-427F-B05B-9F2ECC04571B}" type="presParOf" srcId="{712A82A8-196B-4424-9F91-FEE40AD44E27}" destId="{14D04FD6-3347-4DF5-89F6-67C8BC5F9F99}" srcOrd="4" destOrd="0" presId="urn:microsoft.com/office/officeart/2005/8/layout/radial2"/>
    <dgm:cxn modelId="{EC2836E3-01A2-4C2F-A26D-85354F082C76}" type="presParOf" srcId="{14D04FD6-3347-4DF5-89F6-67C8BC5F9F99}" destId="{B9B3AFDF-7C51-4B1C-8F63-3A4440E945CA}" srcOrd="0" destOrd="0" presId="urn:microsoft.com/office/officeart/2005/8/layout/radial2"/>
    <dgm:cxn modelId="{AEEFDC24-9661-4B42-B5BD-3ECFF1FCE6B7}" type="presParOf" srcId="{14D04FD6-3347-4DF5-89F6-67C8BC5F9F99}" destId="{0F42CD59-F15A-419C-BED7-943C679A1580}" srcOrd="1" destOrd="0" presId="urn:microsoft.com/office/officeart/2005/8/layout/radial2"/>
    <dgm:cxn modelId="{A2E22E00-E280-4AC4-B474-D8AC4190EEA3}" type="presParOf" srcId="{712A82A8-196B-4424-9F91-FEE40AD44E27}" destId="{B6ED25D1-CAAE-4DBE-9BB8-D55EE95C3B29}" srcOrd="5" destOrd="0" presId="urn:microsoft.com/office/officeart/2005/8/layout/radial2"/>
    <dgm:cxn modelId="{AF21C572-CF63-4D01-8D51-39320E6EB314}" type="presParOf" srcId="{712A82A8-196B-4424-9F91-FEE40AD44E27}" destId="{9DEB8053-5CFD-4F71-BA9A-BC94A751CD7E}" srcOrd="6" destOrd="0" presId="urn:microsoft.com/office/officeart/2005/8/layout/radial2"/>
    <dgm:cxn modelId="{6794C20C-C5B0-4E4F-8008-49F5056994C5}" type="presParOf" srcId="{9DEB8053-5CFD-4F71-BA9A-BC94A751CD7E}" destId="{6BEA3714-9449-4119-85AA-DD07EB40D719}" srcOrd="0" destOrd="0" presId="urn:microsoft.com/office/officeart/2005/8/layout/radial2"/>
    <dgm:cxn modelId="{C627E1DE-8F26-4BBE-8472-732B0A82851D}" type="presParOf" srcId="{9DEB8053-5CFD-4F71-BA9A-BC94A751CD7E}" destId="{483CC50D-6235-4BA4-A471-D49E7801087E}" srcOrd="1" destOrd="0" presId="urn:microsoft.com/office/officeart/2005/8/layout/radial2"/>
    <dgm:cxn modelId="{B5AC91DC-3F21-4E5C-A429-B74345932D44}" type="presParOf" srcId="{712A82A8-196B-4424-9F91-FEE40AD44E27}" destId="{D98AF4E4-C321-43C5-85C7-79966CFE2CF7}" srcOrd="7" destOrd="0" presId="urn:microsoft.com/office/officeart/2005/8/layout/radial2"/>
    <dgm:cxn modelId="{61B29AEA-2287-4F10-AB74-1242A8019570}" type="presParOf" srcId="{712A82A8-196B-4424-9F91-FEE40AD44E27}" destId="{191E8388-0713-40A9-A706-61A51BE2EF94}" srcOrd="8" destOrd="0" presId="urn:microsoft.com/office/officeart/2005/8/layout/radial2"/>
    <dgm:cxn modelId="{9E96CD10-B6EC-4D4B-AC47-79D749CEB029}" type="presParOf" srcId="{191E8388-0713-40A9-A706-61A51BE2EF94}" destId="{7999B338-708F-4487-99A7-BA544B018E7D}" srcOrd="0" destOrd="0" presId="urn:microsoft.com/office/officeart/2005/8/layout/radial2"/>
    <dgm:cxn modelId="{2099F711-AB42-4A1C-8A38-48250EF6E3FD}" type="presParOf" srcId="{191E8388-0713-40A9-A706-61A51BE2EF94}" destId="{65EE001A-4541-43D3-B12C-76ED8B5D0EF0}" srcOrd="1" destOrd="0" presId="urn:microsoft.com/office/officeart/2005/8/layout/radial2"/>
    <dgm:cxn modelId="{AAF56FD5-91D9-422C-AD8B-2439B0D6D66C}" type="presParOf" srcId="{712A82A8-196B-4424-9F91-FEE40AD44E27}" destId="{F6671F30-F59B-4B64-B6F5-0A3B8F77B504}" srcOrd="9" destOrd="0" presId="urn:microsoft.com/office/officeart/2005/8/layout/radial2"/>
    <dgm:cxn modelId="{8062F618-C09C-4EA6-8701-8600841C8BBC}" type="presParOf" srcId="{712A82A8-196B-4424-9F91-FEE40AD44E27}" destId="{24AC92D4-A0A6-46A2-A7A9-2DCA602EA044}" srcOrd="10" destOrd="0" presId="urn:microsoft.com/office/officeart/2005/8/layout/radial2"/>
    <dgm:cxn modelId="{0D1D9AB4-46F2-40D4-9B33-77B5E846E734}" type="presParOf" srcId="{24AC92D4-A0A6-46A2-A7A9-2DCA602EA044}" destId="{C3A850FB-9757-4D4E-8558-07E554459998}" srcOrd="0" destOrd="0" presId="urn:microsoft.com/office/officeart/2005/8/layout/radial2"/>
    <dgm:cxn modelId="{58BFAF70-5B01-4491-A3E9-F6D84A0E3184}" type="presParOf" srcId="{24AC92D4-A0A6-46A2-A7A9-2DCA602EA044}" destId="{21C1E035-1300-45F4-9549-54746A5849E2}" srcOrd="1" destOrd="0" presId="urn:microsoft.com/office/officeart/2005/8/layout/radial2"/>
    <dgm:cxn modelId="{A2121FA9-EA24-4711-8EF6-1D7430D8CD3F}" type="presParOf" srcId="{712A82A8-196B-4424-9F91-FEE40AD44E27}" destId="{0D27C0BD-5217-4DF7-9A8F-33FC55CCF4A2}" srcOrd="11" destOrd="0" presId="urn:microsoft.com/office/officeart/2005/8/layout/radial2"/>
    <dgm:cxn modelId="{4B4D1C7D-C180-4F3D-B9A9-7E34DA6525D4}" type="presParOf" srcId="{712A82A8-196B-4424-9F91-FEE40AD44E27}" destId="{616457A8-370F-49B9-9A44-CEF63D8C88DA}" srcOrd="12" destOrd="0" presId="urn:microsoft.com/office/officeart/2005/8/layout/radial2"/>
    <dgm:cxn modelId="{79BBB80A-862E-43A4-9E95-4ACCDC171B0A}" type="presParOf" srcId="{616457A8-370F-49B9-9A44-CEF63D8C88DA}" destId="{C64D36FD-B27B-42D4-9098-30DDDD6F290B}" srcOrd="0" destOrd="0" presId="urn:microsoft.com/office/officeart/2005/8/layout/radial2"/>
    <dgm:cxn modelId="{35D34C83-8025-4F66-8B1A-D1FFF2ED03B5}" type="presParOf" srcId="{616457A8-370F-49B9-9A44-CEF63D8C88DA}" destId="{743B862B-617B-484E-B5A8-8F06B01E8D0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9A2641-45B2-4FBD-9F00-002576B2388F}"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n-US"/>
        </a:p>
      </dgm:t>
    </dgm:pt>
    <dgm:pt modelId="{1459AB52-6E04-4F5B-8E82-4711F9D38231}">
      <dgm:prSet phldrT="[Text]" custT="1"/>
      <dgm:spPr/>
      <dgm:t>
        <a:bodyPr/>
        <a:lstStyle/>
        <a:p>
          <a:r>
            <a:rPr lang="en-US" sz="1800">
              <a:latin typeface="Aharoni" panose="02010803020104030203" pitchFamily="2" charset="-79"/>
              <a:cs typeface="Aharoni" panose="02010803020104030203" pitchFamily="2" charset="-79"/>
            </a:rPr>
            <a:t>I-A</a:t>
          </a:r>
        </a:p>
      </dgm:t>
    </dgm:pt>
    <dgm:pt modelId="{B48811D6-16D6-4BE7-82E7-736600B15DF6}" type="parTrans" cxnId="{4C887C22-3CB6-4006-93B0-4136BBDDC9A3}">
      <dgm:prSet/>
      <dgm:spPr/>
      <dgm:t>
        <a:bodyPr/>
        <a:lstStyle/>
        <a:p>
          <a:endParaRPr lang="en-US"/>
        </a:p>
      </dgm:t>
    </dgm:pt>
    <dgm:pt modelId="{D9FB42B2-1E39-460E-8605-41F7E85352FA}" type="sibTrans" cxnId="{4C887C22-3CB6-4006-93B0-4136BBDDC9A3}">
      <dgm:prSet/>
      <dgm:spPr/>
      <dgm:t>
        <a:bodyPr/>
        <a:lstStyle/>
        <a:p>
          <a:endParaRPr lang="en-US"/>
        </a:p>
      </dgm:t>
    </dgm:pt>
    <dgm:pt modelId="{A98BF663-7995-4A48-AF00-AF782CFAA5B6}">
      <dgm:prSet phldrT="[Text]"/>
      <dgm:spPr/>
      <dgm:t>
        <a:bodyPr/>
        <a:lstStyle/>
        <a:p>
          <a:pPr algn="ctr">
            <a:buNone/>
          </a:pPr>
          <a:r>
            <a:rPr lang="en-US" b="1">
              <a:solidFill>
                <a:schemeClr val="tx2"/>
              </a:solidFill>
              <a:latin typeface="Quire Sans Pro Light" panose="020B0302040400020003" pitchFamily="34" charset="0"/>
            </a:rPr>
            <a:t>Curriculum &amp; Planning</a:t>
          </a:r>
        </a:p>
      </dgm:t>
    </dgm:pt>
    <dgm:pt modelId="{F6862441-EBB9-43F4-93AD-D08B51946934}" type="parTrans" cxnId="{0787F677-CF84-49BD-B717-50096999C28C}">
      <dgm:prSet/>
      <dgm:spPr/>
      <dgm:t>
        <a:bodyPr/>
        <a:lstStyle/>
        <a:p>
          <a:endParaRPr lang="en-US"/>
        </a:p>
      </dgm:t>
    </dgm:pt>
    <dgm:pt modelId="{890FE60E-4485-4DE3-BE33-D5366A4E00A2}" type="sibTrans" cxnId="{0787F677-CF84-49BD-B717-50096999C28C}">
      <dgm:prSet/>
      <dgm:spPr/>
      <dgm:t>
        <a:bodyPr/>
        <a:lstStyle/>
        <a:p>
          <a:endParaRPr lang="en-US"/>
        </a:p>
      </dgm:t>
    </dgm:pt>
    <dgm:pt modelId="{867C1FB6-875C-4758-BCC7-9AF10DBABB7B}">
      <dgm:prSet phldrT="[Text]" custT="1"/>
      <dgm:spPr/>
      <dgm:t>
        <a:bodyPr/>
        <a:lstStyle/>
        <a:p>
          <a:r>
            <a:rPr lang="en-US" sz="1800">
              <a:latin typeface="Aharoni" panose="02010803020104030203" pitchFamily="2" charset="-79"/>
              <a:cs typeface="Aharoni" panose="02010803020104030203" pitchFamily="2" charset="-79"/>
            </a:rPr>
            <a:t>II-A</a:t>
          </a:r>
        </a:p>
      </dgm:t>
    </dgm:pt>
    <dgm:pt modelId="{A24D9905-2E78-4A0E-9806-22692BB2F0AF}" type="parTrans" cxnId="{ADF8FDB1-946A-4EFE-B430-2073D684A0A3}">
      <dgm:prSet/>
      <dgm:spPr/>
      <dgm:t>
        <a:bodyPr/>
        <a:lstStyle/>
        <a:p>
          <a:endParaRPr lang="en-US"/>
        </a:p>
      </dgm:t>
    </dgm:pt>
    <dgm:pt modelId="{8E682A90-827E-4DFA-869B-1BB8997CFADE}" type="sibTrans" cxnId="{ADF8FDB1-946A-4EFE-B430-2073D684A0A3}">
      <dgm:prSet/>
      <dgm:spPr/>
      <dgm:t>
        <a:bodyPr/>
        <a:lstStyle/>
        <a:p>
          <a:endParaRPr lang="en-US"/>
        </a:p>
      </dgm:t>
    </dgm:pt>
    <dgm:pt modelId="{91E533B5-8058-4E25-BC75-6D7E4D6F2813}">
      <dgm:prSet phldrT="[Text]" custT="1"/>
      <dgm:spPr/>
      <dgm:t>
        <a:bodyPr/>
        <a:lstStyle/>
        <a:p>
          <a:r>
            <a:rPr lang="en-US" sz="1600">
              <a:latin typeface="Aharoni" panose="02010803020104030203" pitchFamily="2" charset="-79"/>
              <a:cs typeface="Aharoni" panose="02010803020104030203" pitchFamily="2" charset="-79"/>
            </a:rPr>
            <a:t>III-B</a:t>
          </a:r>
        </a:p>
      </dgm:t>
    </dgm:pt>
    <dgm:pt modelId="{89C3EF41-97AD-4744-954C-0F3722177CA9}" type="parTrans" cxnId="{17FAA8BD-DCF5-4121-B444-790D7BC4CA01}">
      <dgm:prSet/>
      <dgm:spPr/>
      <dgm:t>
        <a:bodyPr/>
        <a:lstStyle/>
        <a:p>
          <a:endParaRPr lang="en-US"/>
        </a:p>
      </dgm:t>
    </dgm:pt>
    <dgm:pt modelId="{453E2A02-7C85-497E-8FD0-5C71A45A5C9E}" type="sibTrans" cxnId="{17FAA8BD-DCF5-4121-B444-790D7BC4CA01}">
      <dgm:prSet/>
      <dgm:spPr/>
      <dgm:t>
        <a:bodyPr/>
        <a:lstStyle/>
        <a:p>
          <a:endParaRPr lang="en-US"/>
        </a:p>
      </dgm:t>
    </dgm:pt>
    <dgm:pt modelId="{B279C7A8-1F0E-4725-8E43-DFA3322E7C22}">
      <dgm:prSet phldrT="[Text]" custT="1"/>
      <dgm:spPr/>
      <dgm:t>
        <a:bodyPr/>
        <a:lstStyle/>
        <a:p>
          <a:r>
            <a:rPr lang="en-US" sz="1600">
              <a:latin typeface="Aharoni" panose="02010803020104030203" pitchFamily="2" charset="-79"/>
              <a:cs typeface="Aharoni" panose="02010803020104030203" pitchFamily="2" charset="-79"/>
            </a:rPr>
            <a:t>IV-A</a:t>
          </a:r>
        </a:p>
      </dgm:t>
    </dgm:pt>
    <dgm:pt modelId="{19ABA701-1B25-48D0-ACF3-CB1DF6C8FBA8}" type="parTrans" cxnId="{DA28087A-4F4C-480A-9DF2-DC9404DEFFFA}">
      <dgm:prSet/>
      <dgm:spPr/>
      <dgm:t>
        <a:bodyPr/>
        <a:lstStyle/>
        <a:p>
          <a:endParaRPr lang="en-US"/>
        </a:p>
      </dgm:t>
    </dgm:pt>
    <dgm:pt modelId="{E0258083-6771-4DAD-83C1-FE2093145E0A}" type="sibTrans" cxnId="{DA28087A-4F4C-480A-9DF2-DC9404DEFFFA}">
      <dgm:prSet/>
      <dgm:spPr/>
      <dgm:t>
        <a:bodyPr/>
        <a:lstStyle/>
        <a:p>
          <a:endParaRPr lang="en-US"/>
        </a:p>
      </dgm:t>
    </dgm:pt>
    <dgm:pt modelId="{3C6A0E15-B902-4D1D-BEEF-CA358191630D}">
      <dgm:prSet phldrT="[Text]" custT="1"/>
      <dgm:spPr/>
      <dgm:t>
        <a:bodyPr/>
        <a:lstStyle/>
        <a:p>
          <a:r>
            <a:rPr lang="en-US" sz="1400">
              <a:latin typeface="Aharoni" panose="02010803020104030203" pitchFamily="2" charset="-79"/>
              <a:cs typeface="Aharoni" panose="02010803020104030203" pitchFamily="2" charset="-79"/>
            </a:rPr>
            <a:t>IV-C</a:t>
          </a:r>
        </a:p>
      </dgm:t>
    </dgm:pt>
    <dgm:pt modelId="{C0739396-62AC-4FB8-B351-AF96C98D605B}" type="parTrans" cxnId="{462FF596-B9D8-448E-92E2-291C41744687}">
      <dgm:prSet/>
      <dgm:spPr/>
      <dgm:t>
        <a:bodyPr/>
        <a:lstStyle/>
        <a:p>
          <a:endParaRPr lang="en-US"/>
        </a:p>
      </dgm:t>
    </dgm:pt>
    <dgm:pt modelId="{F70BF96A-C714-44B8-ADD2-92E431C17E05}" type="sibTrans" cxnId="{462FF596-B9D8-448E-92E2-291C41744687}">
      <dgm:prSet/>
      <dgm:spPr/>
      <dgm:t>
        <a:bodyPr/>
        <a:lstStyle/>
        <a:p>
          <a:endParaRPr lang="en-US"/>
        </a:p>
      </dgm:t>
    </dgm:pt>
    <dgm:pt modelId="{7D63175C-BF0B-4DFA-823F-AB3A2D673DF6}">
      <dgm:prSet phldrT="[Text]"/>
      <dgm:spPr/>
      <dgm:t>
        <a:bodyPr/>
        <a:lstStyle/>
        <a:p>
          <a:pPr algn="ctr">
            <a:buNone/>
          </a:pPr>
          <a:r>
            <a:rPr lang="en-US" b="1">
              <a:solidFill>
                <a:schemeClr val="tx2"/>
              </a:solidFill>
              <a:latin typeface="Quire Sans Pro Light" panose="020B0302040400020003" pitchFamily="34" charset="0"/>
            </a:rPr>
            <a:t>Family Collaboration</a:t>
          </a:r>
        </a:p>
      </dgm:t>
    </dgm:pt>
    <dgm:pt modelId="{034F8C8F-B3C3-4E13-A21A-64131E28E66F}" type="parTrans" cxnId="{A45AAC3D-F5F7-4951-A9F8-E32CA5921CD3}">
      <dgm:prSet/>
      <dgm:spPr/>
      <dgm:t>
        <a:bodyPr/>
        <a:lstStyle/>
        <a:p>
          <a:endParaRPr lang="en-US"/>
        </a:p>
      </dgm:t>
    </dgm:pt>
    <dgm:pt modelId="{CDAAB52D-0A79-4F0E-B1D1-6B3F0B965130}" type="sibTrans" cxnId="{A45AAC3D-F5F7-4951-A9F8-E32CA5921CD3}">
      <dgm:prSet/>
      <dgm:spPr/>
      <dgm:t>
        <a:bodyPr/>
        <a:lstStyle/>
        <a:p>
          <a:endParaRPr lang="en-US"/>
        </a:p>
      </dgm:t>
    </dgm:pt>
    <dgm:pt modelId="{E3836983-ABE8-4DFE-A637-0A68466DEE55}">
      <dgm:prSet phldrT="[Text]"/>
      <dgm:spPr/>
      <dgm:t>
        <a:bodyPr/>
        <a:lstStyle/>
        <a:p>
          <a:pPr algn="ctr">
            <a:buNone/>
          </a:pPr>
          <a:r>
            <a:rPr lang="en-US" b="1">
              <a:solidFill>
                <a:schemeClr val="tx2"/>
              </a:solidFill>
              <a:latin typeface="Quire Sans Pro Light" panose="020B0302040400020003" pitchFamily="34" charset="0"/>
            </a:rPr>
            <a:t>Reflection </a:t>
          </a:r>
        </a:p>
      </dgm:t>
    </dgm:pt>
    <dgm:pt modelId="{A6FC3051-2328-428D-9A87-0D831F4F0314}" type="parTrans" cxnId="{675D4D66-C49E-4919-B995-F1F8954C517F}">
      <dgm:prSet/>
      <dgm:spPr/>
      <dgm:t>
        <a:bodyPr/>
        <a:lstStyle/>
        <a:p>
          <a:endParaRPr lang="en-US"/>
        </a:p>
      </dgm:t>
    </dgm:pt>
    <dgm:pt modelId="{274AFA40-36FC-4BB5-B443-BEEE5D22AAA7}" type="sibTrans" cxnId="{675D4D66-C49E-4919-B995-F1F8954C517F}">
      <dgm:prSet/>
      <dgm:spPr/>
      <dgm:t>
        <a:bodyPr/>
        <a:lstStyle/>
        <a:p>
          <a:endParaRPr lang="en-US"/>
        </a:p>
      </dgm:t>
    </dgm:pt>
    <dgm:pt modelId="{3876C5AB-7880-46C3-84C2-35FAC84EEFC2}">
      <dgm:prSet phldrT="[Text]"/>
      <dgm:spPr/>
      <dgm:t>
        <a:bodyPr/>
        <a:lstStyle/>
        <a:p>
          <a:pPr algn="ctr">
            <a:buNone/>
          </a:pPr>
          <a:r>
            <a:rPr lang="en-US" b="1">
              <a:solidFill>
                <a:schemeClr val="tx2"/>
              </a:solidFill>
              <a:latin typeface="Quire Sans Pro Light" panose="020B0302040400020003" pitchFamily="34" charset="0"/>
            </a:rPr>
            <a:t>Professional Collaboration</a:t>
          </a:r>
        </a:p>
      </dgm:t>
    </dgm:pt>
    <dgm:pt modelId="{F94FE144-327C-48B9-A7EB-D231F3043F98}" type="parTrans" cxnId="{3727CE83-5A29-4B02-895F-483E13FEC0C5}">
      <dgm:prSet/>
      <dgm:spPr/>
      <dgm:t>
        <a:bodyPr/>
        <a:lstStyle/>
        <a:p>
          <a:endParaRPr lang="en-US"/>
        </a:p>
      </dgm:t>
    </dgm:pt>
    <dgm:pt modelId="{6BBF14D8-6F0C-4E11-8941-33634559AC4C}" type="sibTrans" cxnId="{3727CE83-5A29-4B02-895F-483E13FEC0C5}">
      <dgm:prSet/>
      <dgm:spPr/>
      <dgm:t>
        <a:bodyPr/>
        <a:lstStyle/>
        <a:p>
          <a:endParaRPr lang="en-US"/>
        </a:p>
      </dgm:t>
    </dgm:pt>
    <dgm:pt modelId="{06EB0976-DC13-4180-94A2-82BDCCEA7346}">
      <dgm:prSet phldrT="[Text]" custT="1"/>
      <dgm:spPr/>
      <dgm:t>
        <a:bodyPr/>
        <a:lstStyle/>
        <a:p>
          <a:r>
            <a:rPr lang="en-US" sz="1800">
              <a:latin typeface="Aharoni" panose="02010803020104030203" pitchFamily="2" charset="-79"/>
              <a:cs typeface="Aharoni" panose="02010803020104030203" pitchFamily="2" charset="-79"/>
            </a:rPr>
            <a:t>II-B</a:t>
          </a:r>
        </a:p>
      </dgm:t>
    </dgm:pt>
    <dgm:pt modelId="{EAF98919-53C2-491B-8A51-C2A07A4F7901}" type="sibTrans" cxnId="{4946CB11-7C8E-4FBA-ABAF-CF819A1C36A0}">
      <dgm:prSet/>
      <dgm:spPr/>
      <dgm:t>
        <a:bodyPr/>
        <a:lstStyle/>
        <a:p>
          <a:endParaRPr lang="en-US"/>
        </a:p>
      </dgm:t>
    </dgm:pt>
    <dgm:pt modelId="{6A51EC3E-6F29-46C8-9D78-32C23610FB5B}" type="parTrans" cxnId="{4946CB11-7C8E-4FBA-ABAF-CF819A1C36A0}">
      <dgm:prSet/>
      <dgm:spPr/>
      <dgm:t>
        <a:bodyPr/>
        <a:lstStyle/>
        <a:p>
          <a:endParaRPr lang="en-US"/>
        </a:p>
      </dgm:t>
    </dgm:pt>
    <dgm:pt modelId="{82F28861-D441-4933-A47E-F082A6B7F477}">
      <dgm:prSet phldrT="[Text]"/>
      <dgm:spPr/>
      <dgm:t>
        <a:bodyPr/>
        <a:lstStyle/>
        <a:p>
          <a:pPr algn="ctr">
            <a:buNone/>
          </a:pPr>
          <a:r>
            <a:rPr lang="en-US" b="1">
              <a:solidFill>
                <a:schemeClr val="tx2"/>
              </a:solidFill>
              <a:latin typeface="Quire Sans Pro Light" panose="020B0302040400020003" pitchFamily="34" charset="0"/>
            </a:rPr>
            <a:t>Learning Environment</a:t>
          </a:r>
        </a:p>
      </dgm:t>
    </dgm:pt>
    <dgm:pt modelId="{B697B471-1B3C-4733-86C5-ED8005806DE4}" type="sibTrans" cxnId="{37959149-0BCD-4AE9-987A-37CB08291F61}">
      <dgm:prSet/>
      <dgm:spPr/>
      <dgm:t>
        <a:bodyPr/>
        <a:lstStyle/>
        <a:p>
          <a:endParaRPr lang="en-US"/>
        </a:p>
      </dgm:t>
    </dgm:pt>
    <dgm:pt modelId="{540FD44E-BA66-4496-B81C-95D4EBCFFCEC}" type="parTrans" cxnId="{37959149-0BCD-4AE9-987A-37CB08291F61}">
      <dgm:prSet/>
      <dgm:spPr/>
      <dgm:t>
        <a:bodyPr/>
        <a:lstStyle/>
        <a:p>
          <a:endParaRPr lang="en-US"/>
        </a:p>
      </dgm:t>
    </dgm:pt>
    <dgm:pt modelId="{CBB80A2E-0D86-4CE2-A8C7-0210F6317F1C}">
      <dgm:prSet phldrT="[Text]"/>
      <dgm:spPr/>
      <dgm:t>
        <a:bodyPr/>
        <a:lstStyle/>
        <a:p>
          <a:pPr algn="ctr">
            <a:buNone/>
          </a:pPr>
          <a:r>
            <a:rPr lang="en-US" b="1">
              <a:solidFill>
                <a:schemeClr val="tx2"/>
              </a:solidFill>
              <a:latin typeface="Quire Sans Pro Light" panose="020B0302040400020003" pitchFamily="34" charset="0"/>
            </a:rPr>
            <a:t>Instruction</a:t>
          </a:r>
        </a:p>
      </dgm:t>
    </dgm:pt>
    <dgm:pt modelId="{9F5F3B94-B185-4E71-A9AF-9A165ED11BE8}" type="sibTrans" cxnId="{BA42EEC4-250E-4ABE-BF6B-D4C553194744}">
      <dgm:prSet/>
      <dgm:spPr/>
      <dgm:t>
        <a:bodyPr/>
        <a:lstStyle/>
        <a:p>
          <a:endParaRPr lang="en-US"/>
        </a:p>
      </dgm:t>
    </dgm:pt>
    <dgm:pt modelId="{BE2D9538-B13B-459E-AEF5-81000642AFFA}" type="parTrans" cxnId="{BA42EEC4-250E-4ABE-BF6B-D4C553194744}">
      <dgm:prSet/>
      <dgm:spPr/>
      <dgm:t>
        <a:bodyPr/>
        <a:lstStyle/>
        <a:p>
          <a:endParaRPr lang="en-US"/>
        </a:p>
      </dgm:t>
    </dgm:pt>
    <dgm:pt modelId="{26443F65-A22B-4758-8B64-D6EC9ED48B15}" type="pres">
      <dgm:prSet presAssocID="{D39A2641-45B2-4FBD-9F00-002576B2388F}" presName="composite" presStyleCnt="0">
        <dgm:presLayoutVars>
          <dgm:chMax val="5"/>
          <dgm:dir/>
          <dgm:animLvl val="ctr"/>
          <dgm:resizeHandles val="exact"/>
        </dgm:presLayoutVars>
      </dgm:prSet>
      <dgm:spPr/>
    </dgm:pt>
    <dgm:pt modelId="{712A82A8-196B-4424-9F91-FEE40AD44E27}" type="pres">
      <dgm:prSet presAssocID="{D39A2641-45B2-4FBD-9F00-002576B2388F}" presName="cycle" presStyleCnt="0"/>
      <dgm:spPr/>
    </dgm:pt>
    <dgm:pt modelId="{B99C8127-172C-41DB-A92E-17110633E28F}" type="pres">
      <dgm:prSet presAssocID="{D39A2641-45B2-4FBD-9F00-002576B2388F}" presName="centerShape" presStyleCnt="0"/>
      <dgm:spPr/>
    </dgm:pt>
    <dgm:pt modelId="{CB5972AE-0591-454F-9D56-7FC1E19175BB}" type="pres">
      <dgm:prSet presAssocID="{D39A2641-45B2-4FBD-9F00-002576B2388F}" presName="connSite" presStyleLbl="node1" presStyleIdx="0" presStyleCnt="7"/>
      <dgm:spPr/>
    </dgm:pt>
    <dgm:pt modelId="{9F7F8301-6530-49F5-86C9-D1C18B69375F}" type="pres">
      <dgm:prSet presAssocID="{D39A2641-45B2-4FBD-9F00-002576B2388F}" presName="visible" presStyleLbl="node1" presStyleIdx="0" presStyleCnt="7" custScaleX="168087" custScaleY="152741" custLinFactX="-113621" custLinFactNeighborX="-200000" custLinFactNeighborY="-20401">
        <dgm:style>
          <a:lnRef idx="3">
            <a:schemeClr val="lt1"/>
          </a:lnRef>
          <a:fillRef idx="1">
            <a:schemeClr val="accent1"/>
          </a:fillRef>
          <a:effectRef idx="1">
            <a:schemeClr val="accent1"/>
          </a:effectRef>
          <a:fontRef idx="minor">
            <a:schemeClr val="lt1"/>
          </a:fontRef>
        </dgm:style>
      </dgm:prSet>
      <dgm:spPr>
        <a:prstGeom prst="ellipse">
          <a:avLst/>
        </a:prstGeom>
        <a:noFill/>
        <a:ln>
          <a:noFill/>
        </a:ln>
      </dgm:spPr>
    </dgm:pt>
    <dgm:pt modelId="{928D8E7B-40AF-4008-AF3B-FA4CB4576762}" type="pres">
      <dgm:prSet presAssocID="{B48811D6-16D6-4BE7-82E7-736600B15DF6}" presName="Name25" presStyleLbl="parChTrans1D1" presStyleIdx="0" presStyleCnt="6"/>
      <dgm:spPr/>
    </dgm:pt>
    <dgm:pt modelId="{291A7AF8-6892-42E3-AE3A-312A76F713DD}" type="pres">
      <dgm:prSet presAssocID="{1459AB52-6E04-4F5B-8E82-4711F9D38231}" presName="node" presStyleCnt="0"/>
      <dgm:spPr/>
    </dgm:pt>
    <dgm:pt modelId="{7291A020-7E52-42B4-BE93-DEBB704E44AC}" type="pres">
      <dgm:prSet presAssocID="{1459AB52-6E04-4F5B-8E82-4711F9D38231}" presName="parentNode" presStyleLbl="node1" presStyleIdx="1" presStyleCnt="7" custLinFactNeighborX="-566" custLinFactNeighborY="-9758">
        <dgm:presLayoutVars>
          <dgm:chMax val="1"/>
          <dgm:bulletEnabled val="1"/>
        </dgm:presLayoutVars>
      </dgm:prSet>
      <dgm:spPr/>
    </dgm:pt>
    <dgm:pt modelId="{EE06A769-AF80-4E12-AC45-E4D9EC24AB1C}" type="pres">
      <dgm:prSet presAssocID="{1459AB52-6E04-4F5B-8E82-4711F9D38231}" presName="childNode" presStyleLbl="revTx" presStyleIdx="0" presStyleCnt="6">
        <dgm:presLayoutVars>
          <dgm:bulletEnabled val="1"/>
        </dgm:presLayoutVars>
      </dgm:prSet>
      <dgm:spPr/>
    </dgm:pt>
    <dgm:pt modelId="{E9C545FB-7485-4BB3-B6DB-13B9472A5EE6}" type="pres">
      <dgm:prSet presAssocID="{A24D9905-2E78-4A0E-9806-22692BB2F0AF}" presName="Name25" presStyleLbl="parChTrans1D1" presStyleIdx="1" presStyleCnt="6"/>
      <dgm:spPr/>
    </dgm:pt>
    <dgm:pt modelId="{14D04FD6-3347-4DF5-89F6-67C8BC5F9F99}" type="pres">
      <dgm:prSet presAssocID="{867C1FB6-875C-4758-BCC7-9AF10DBABB7B}" presName="node" presStyleCnt="0"/>
      <dgm:spPr/>
    </dgm:pt>
    <dgm:pt modelId="{B9B3AFDF-7C51-4B1C-8F63-3A4440E945CA}" type="pres">
      <dgm:prSet presAssocID="{867C1FB6-875C-4758-BCC7-9AF10DBABB7B}" presName="parentNode" presStyleLbl="node1" presStyleIdx="2" presStyleCnt="7" custLinFactNeighborX="-566" custLinFactNeighborY="-9758">
        <dgm:presLayoutVars>
          <dgm:chMax val="1"/>
          <dgm:bulletEnabled val="1"/>
        </dgm:presLayoutVars>
      </dgm:prSet>
      <dgm:spPr/>
    </dgm:pt>
    <dgm:pt modelId="{0F42CD59-F15A-419C-BED7-943C679A1580}" type="pres">
      <dgm:prSet presAssocID="{867C1FB6-875C-4758-BCC7-9AF10DBABB7B}" presName="childNode" presStyleLbl="revTx" presStyleIdx="1" presStyleCnt="6">
        <dgm:presLayoutVars>
          <dgm:bulletEnabled val="1"/>
        </dgm:presLayoutVars>
      </dgm:prSet>
      <dgm:spPr/>
    </dgm:pt>
    <dgm:pt modelId="{B6ED25D1-CAAE-4DBE-9BB8-D55EE95C3B29}" type="pres">
      <dgm:prSet presAssocID="{6A51EC3E-6F29-46C8-9D78-32C23610FB5B}" presName="Name25" presStyleLbl="parChTrans1D1" presStyleIdx="2" presStyleCnt="6"/>
      <dgm:spPr/>
    </dgm:pt>
    <dgm:pt modelId="{9DEB8053-5CFD-4F71-BA9A-BC94A751CD7E}" type="pres">
      <dgm:prSet presAssocID="{06EB0976-DC13-4180-94A2-82BDCCEA7346}" presName="node" presStyleCnt="0"/>
      <dgm:spPr/>
    </dgm:pt>
    <dgm:pt modelId="{6BEA3714-9449-4119-85AA-DD07EB40D719}" type="pres">
      <dgm:prSet presAssocID="{06EB0976-DC13-4180-94A2-82BDCCEA7346}" presName="parentNode" presStyleLbl="node1" presStyleIdx="3" presStyleCnt="7">
        <dgm:presLayoutVars>
          <dgm:chMax val="1"/>
          <dgm:bulletEnabled val="1"/>
        </dgm:presLayoutVars>
      </dgm:prSet>
      <dgm:spPr/>
    </dgm:pt>
    <dgm:pt modelId="{483CC50D-6235-4BA4-A471-D49E7801087E}" type="pres">
      <dgm:prSet presAssocID="{06EB0976-DC13-4180-94A2-82BDCCEA7346}" presName="childNode" presStyleLbl="revTx" presStyleIdx="2" presStyleCnt="6">
        <dgm:presLayoutVars>
          <dgm:bulletEnabled val="1"/>
        </dgm:presLayoutVars>
      </dgm:prSet>
      <dgm:spPr/>
    </dgm:pt>
    <dgm:pt modelId="{D98AF4E4-C321-43C5-85C7-79966CFE2CF7}" type="pres">
      <dgm:prSet presAssocID="{89C3EF41-97AD-4744-954C-0F3722177CA9}" presName="Name25" presStyleLbl="parChTrans1D1" presStyleIdx="3" presStyleCnt="6"/>
      <dgm:spPr/>
    </dgm:pt>
    <dgm:pt modelId="{191E8388-0713-40A9-A706-61A51BE2EF94}" type="pres">
      <dgm:prSet presAssocID="{91E533B5-8058-4E25-BC75-6D7E4D6F2813}" presName="node" presStyleCnt="0"/>
      <dgm:spPr/>
    </dgm:pt>
    <dgm:pt modelId="{7999B338-708F-4487-99A7-BA544B018E7D}" type="pres">
      <dgm:prSet presAssocID="{91E533B5-8058-4E25-BC75-6D7E4D6F2813}" presName="parentNode" presStyleLbl="node1" presStyleIdx="4" presStyleCnt="7" custScaleX="102600">
        <dgm:presLayoutVars>
          <dgm:chMax val="1"/>
          <dgm:bulletEnabled val="1"/>
        </dgm:presLayoutVars>
      </dgm:prSet>
      <dgm:spPr/>
    </dgm:pt>
    <dgm:pt modelId="{65EE001A-4541-43D3-B12C-76ED8B5D0EF0}" type="pres">
      <dgm:prSet presAssocID="{91E533B5-8058-4E25-BC75-6D7E4D6F2813}" presName="childNode" presStyleLbl="revTx" presStyleIdx="3" presStyleCnt="6">
        <dgm:presLayoutVars>
          <dgm:bulletEnabled val="1"/>
        </dgm:presLayoutVars>
      </dgm:prSet>
      <dgm:spPr/>
    </dgm:pt>
    <dgm:pt modelId="{F6671F30-F59B-4B64-B6F5-0A3B8F77B504}" type="pres">
      <dgm:prSet presAssocID="{19ABA701-1B25-48D0-ACF3-CB1DF6C8FBA8}" presName="Name25" presStyleLbl="parChTrans1D1" presStyleIdx="4" presStyleCnt="6"/>
      <dgm:spPr/>
    </dgm:pt>
    <dgm:pt modelId="{24AC92D4-A0A6-46A2-A7A9-2DCA602EA044}" type="pres">
      <dgm:prSet presAssocID="{B279C7A8-1F0E-4725-8E43-DFA3322E7C22}" presName="node" presStyleCnt="0"/>
      <dgm:spPr/>
    </dgm:pt>
    <dgm:pt modelId="{C3A850FB-9757-4D4E-8558-07E554459998}" type="pres">
      <dgm:prSet presAssocID="{B279C7A8-1F0E-4725-8E43-DFA3322E7C22}" presName="parentNode" presStyleLbl="node1" presStyleIdx="5" presStyleCnt="7">
        <dgm:presLayoutVars>
          <dgm:chMax val="1"/>
          <dgm:bulletEnabled val="1"/>
        </dgm:presLayoutVars>
      </dgm:prSet>
      <dgm:spPr/>
    </dgm:pt>
    <dgm:pt modelId="{21C1E035-1300-45F4-9549-54746A5849E2}" type="pres">
      <dgm:prSet presAssocID="{B279C7A8-1F0E-4725-8E43-DFA3322E7C22}" presName="childNode" presStyleLbl="revTx" presStyleIdx="4" presStyleCnt="6">
        <dgm:presLayoutVars>
          <dgm:bulletEnabled val="1"/>
        </dgm:presLayoutVars>
      </dgm:prSet>
      <dgm:spPr/>
    </dgm:pt>
    <dgm:pt modelId="{0D27C0BD-5217-4DF7-9A8F-33FC55CCF4A2}" type="pres">
      <dgm:prSet presAssocID="{C0739396-62AC-4FB8-B351-AF96C98D605B}" presName="Name25" presStyleLbl="parChTrans1D1" presStyleIdx="5" presStyleCnt="6"/>
      <dgm:spPr/>
    </dgm:pt>
    <dgm:pt modelId="{616457A8-370F-49B9-9A44-CEF63D8C88DA}" type="pres">
      <dgm:prSet presAssocID="{3C6A0E15-B902-4D1D-BEEF-CA358191630D}" presName="node" presStyleCnt="0"/>
      <dgm:spPr/>
    </dgm:pt>
    <dgm:pt modelId="{C64D36FD-B27B-42D4-9098-30DDDD6F290B}" type="pres">
      <dgm:prSet presAssocID="{3C6A0E15-B902-4D1D-BEEF-CA358191630D}" presName="parentNode" presStyleLbl="node1" presStyleIdx="6" presStyleCnt="7">
        <dgm:presLayoutVars>
          <dgm:chMax val="1"/>
          <dgm:bulletEnabled val="1"/>
        </dgm:presLayoutVars>
      </dgm:prSet>
      <dgm:spPr/>
    </dgm:pt>
    <dgm:pt modelId="{743B862B-617B-484E-B5A8-8F06B01E8D08}" type="pres">
      <dgm:prSet presAssocID="{3C6A0E15-B902-4D1D-BEEF-CA358191630D}" presName="childNode" presStyleLbl="revTx" presStyleIdx="5" presStyleCnt="6">
        <dgm:presLayoutVars>
          <dgm:bulletEnabled val="1"/>
        </dgm:presLayoutVars>
      </dgm:prSet>
      <dgm:spPr/>
    </dgm:pt>
  </dgm:ptLst>
  <dgm:cxnLst>
    <dgm:cxn modelId="{0A46C40A-7D1F-4E23-B51A-E080F6C2983E}" type="presOf" srcId="{B48811D6-16D6-4BE7-82E7-736600B15DF6}" destId="{928D8E7B-40AF-4008-AF3B-FA4CB4576762}" srcOrd="0" destOrd="0" presId="urn:microsoft.com/office/officeart/2005/8/layout/radial2"/>
    <dgm:cxn modelId="{5835120F-1792-446F-8AD1-30DB283DDFF8}" type="presOf" srcId="{6A51EC3E-6F29-46C8-9D78-32C23610FB5B}" destId="{B6ED25D1-CAAE-4DBE-9BB8-D55EE95C3B29}" srcOrd="0" destOrd="0" presId="urn:microsoft.com/office/officeart/2005/8/layout/radial2"/>
    <dgm:cxn modelId="{4946CB11-7C8E-4FBA-ABAF-CF819A1C36A0}" srcId="{D39A2641-45B2-4FBD-9F00-002576B2388F}" destId="{06EB0976-DC13-4180-94A2-82BDCCEA7346}" srcOrd="2" destOrd="0" parTransId="{6A51EC3E-6F29-46C8-9D78-32C23610FB5B}" sibTransId="{EAF98919-53C2-491B-8A51-C2A07A4F7901}"/>
    <dgm:cxn modelId="{910B8918-9C8C-4CB9-A0FC-743536F8D283}" type="presOf" srcId="{82F28861-D441-4933-A47E-F082A6B7F477}" destId="{483CC50D-6235-4BA4-A471-D49E7801087E}" srcOrd="0" destOrd="0" presId="urn:microsoft.com/office/officeart/2005/8/layout/radial2"/>
    <dgm:cxn modelId="{01FD5319-D60C-4BE7-AB3D-6FA39A44F715}" type="presOf" srcId="{06EB0976-DC13-4180-94A2-82BDCCEA7346}" destId="{6BEA3714-9449-4119-85AA-DD07EB40D719}" srcOrd="0" destOrd="0" presId="urn:microsoft.com/office/officeart/2005/8/layout/radial2"/>
    <dgm:cxn modelId="{4FDBA81D-0AE9-4DB9-AAD8-67987E26C567}" type="presOf" srcId="{1459AB52-6E04-4F5B-8E82-4711F9D38231}" destId="{7291A020-7E52-42B4-BE93-DEBB704E44AC}" srcOrd="0" destOrd="0" presId="urn:microsoft.com/office/officeart/2005/8/layout/radial2"/>
    <dgm:cxn modelId="{4C887C22-3CB6-4006-93B0-4136BBDDC9A3}" srcId="{D39A2641-45B2-4FBD-9F00-002576B2388F}" destId="{1459AB52-6E04-4F5B-8E82-4711F9D38231}" srcOrd="0" destOrd="0" parTransId="{B48811D6-16D6-4BE7-82E7-736600B15DF6}" sibTransId="{D9FB42B2-1E39-460E-8605-41F7E85352FA}"/>
    <dgm:cxn modelId="{2FA9CA24-5221-4C99-901B-CADFF98AA168}" type="presOf" srcId="{A24D9905-2E78-4A0E-9806-22692BB2F0AF}" destId="{E9C545FB-7485-4BB3-B6DB-13B9472A5EE6}" srcOrd="0" destOrd="0" presId="urn:microsoft.com/office/officeart/2005/8/layout/radial2"/>
    <dgm:cxn modelId="{90068430-D1E7-4BFC-90DA-C4AEA54BFED6}" type="presOf" srcId="{3876C5AB-7880-46C3-84C2-35FAC84EEFC2}" destId="{743B862B-617B-484E-B5A8-8F06B01E8D08}" srcOrd="0" destOrd="0" presId="urn:microsoft.com/office/officeart/2005/8/layout/radial2"/>
    <dgm:cxn modelId="{A45AAC3D-F5F7-4951-A9F8-E32CA5921CD3}" srcId="{91E533B5-8058-4E25-BC75-6D7E4D6F2813}" destId="{7D63175C-BF0B-4DFA-823F-AB3A2D673DF6}" srcOrd="0" destOrd="0" parTransId="{034F8C8F-B3C3-4E13-A21A-64131E28E66F}" sibTransId="{CDAAB52D-0A79-4F0E-B1D1-6B3F0B965130}"/>
    <dgm:cxn modelId="{0B17C95E-C559-448A-8F53-CF37EDD7AC40}" type="presOf" srcId="{A98BF663-7995-4A48-AF00-AF782CFAA5B6}" destId="{EE06A769-AF80-4E12-AC45-E4D9EC24AB1C}" srcOrd="0" destOrd="0" presId="urn:microsoft.com/office/officeart/2005/8/layout/radial2"/>
    <dgm:cxn modelId="{B96D4B45-D219-4C75-9D9A-9C81726F1C3E}" type="presOf" srcId="{D39A2641-45B2-4FBD-9F00-002576B2388F}" destId="{26443F65-A22B-4758-8B64-D6EC9ED48B15}" srcOrd="0" destOrd="0" presId="urn:microsoft.com/office/officeart/2005/8/layout/radial2"/>
    <dgm:cxn modelId="{675D4D66-C49E-4919-B995-F1F8954C517F}" srcId="{B279C7A8-1F0E-4725-8E43-DFA3322E7C22}" destId="{E3836983-ABE8-4DFE-A637-0A68466DEE55}" srcOrd="0" destOrd="0" parTransId="{A6FC3051-2328-428D-9A87-0D831F4F0314}" sibTransId="{274AFA40-36FC-4BB5-B443-BEEE5D22AAA7}"/>
    <dgm:cxn modelId="{37959149-0BCD-4AE9-987A-37CB08291F61}" srcId="{06EB0976-DC13-4180-94A2-82BDCCEA7346}" destId="{82F28861-D441-4933-A47E-F082A6B7F477}" srcOrd="0" destOrd="0" parTransId="{540FD44E-BA66-4496-B81C-95D4EBCFFCEC}" sibTransId="{B697B471-1B3C-4733-86C5-ED8005806DE4}"/>
    <dgm:cxn modelId="{7F51834A-18BE-43C3-B140-EF4FF115797B}" type="presOf" srcId="{91E533B5-8058-4E25-BC75-6D7E4D6F2813}" destId="{7999B338-708F-4487-99A7-BA544B018E7D}" srcOrd="0" destOrd="0" presId="urn:microsoft.com/office/officeart/2005/8/layout/radial2"/>
    <dgm:cxn modelId="{E5EDE04D-5610-4ECE-B7F7-D80C2CCADE3B}" type="presOf" srcId="{C0739396-62AC-4FB8-B351-AF96C98D605B}" destId="{0D27C0BD-5217-4DF7-9A8F-33FC55CCF4A2}" srcOrd="0" destOrd="0" presId="urn:microsoft.com/office/officeart/2005/8/layout/radial2"/>
    <dgm:cxn modelId="{0787F677-CF84-49BD-B717-50096999C28C}" srcId="{1459AB52-6E04-4F5B-8E82-4711F9D38231}" destId="{A98BF663-7995-4A48-AF00-AF782CFAA5B6}" srcOrd="0" destOrd="0" parTransId="{F6862441-EBB9-43F4-93AD-D08B51946934}" sibTransId="{890FE60E-4485-4DE3-BE33-D5366A4E00A2}"/>
    <dgm:cxn modelId="{DA28087A-4F4C-480A-9DF2-DC9404DEFFFA}" srcId="{D39A2641-45B2-4FBD-9F00-002576B2388F}" destId="{B279C7A8-1F0E-4725-8E43-DFA3322E7C22}" srcOrd="4" destOrd="0" parTransId="{19ABA701-1B25-48D0-ACF3-CB1DF6C8FBA8}" sibTransId="{E0258083-6771-4DAD-83C1-FE2093145E0A}"/>
    <dgm:cxn modelId="{3727CE83-5A29-4B02-895F-483E13FEC0C5}" srcId="{3C6A0E15-B902-4D1D-BEEF-CA358191630D}" destId="{3876C5AB-7880-46C3-84C2-35FAC84EEFC2}" srcOrd="0" destOrd="0" parTransId="{F94FE144-327C-48B9-A7EB-D231F3043F98}" sibTransId="{6BBF14D8-6F0C-4E11-8941-33634559AC4C}"/>
    <dgm:cxn modelId="{19B72393-39BE-4646-928C-67FD9F7163E5}" type="presOf" srcId="{B279C7A8-1F0E-4725-8E43-DFA3322E7C22}" destId="{C3A850FB-9757-4D4E-8558-07E554459998}" srcOrd="0" destOrd="0" presId="urn:microsoft.com/office/officeart/2005/8/layout/radial2"/>
    <dgm:cxn modelId="{462FF596-B9D8-448E-92E2-291C41744687}" srcId="{D39A2641-45B2-4FBD-9F00-002576B2388F}" destId="{3C6A0E15-B902-4D1D-BEEF-CA358191630D}" srcOrd="5" destOrd="0" parTransId="{C0739396-62AC-4FB8-B351-AF96C98D605B}" sibTransId="{F70BF96A-C714-44B8-ADD2-92E431C17E05}"/>
    <dgm:cxn modelId="{ADF8FDB1-946A-4EFE-B430-2073D684A0A3}" srcId="{D39A2641-45B2-4FBD-9F00-002576B2388F}" destId="{867C1FB6-875C-4758-BCC7-9AF10DBABB7B}" srcOrd="1" destOrd="0" parTransId="{A24D9905-2E78-4A0E-9806-22692BB2F0AF}" sibTransId="{8E682A90-827E-4DFA-869B-1BB8997CFADE}"/>
    <dgm:cxn modelId="{EEB38BB9-514A-4883-8F24-E5422F271384}" type="presOf" srcId="{89C3EF41-97AD-4744-954C-0F3722177CA9}" destId="{D98AF4E4-C321-43C5-85C7-79966CFE2CF7}" srcOrd="0" destOrd="0" presId="urn:microsoft.com/office/officeart/2005/8/layout/radial2"/>
    <dgm:cxn modelId="{18FC0EBA-EB10-4C01-A526-C492C77E4984}" type="presOf" srcId="{3C6A0E15-B902-4D1D-BEEF-CA358191630D}" destId="{C64D36FD-B27B-42D4-9098-30DDDD6F290B}" srcOrd="0" destOrd="0" presId="urn:microsoft.com/office/officeart/2005/8/layout/radial2"/>
    <dgm:cxn modelId="{244D24BB-DAEE-493A-A3C2-3F502D9D06C3}" type="presOf" srcId="{867C1FB6-875C-4758-BCC7-9AF10DBABB7B}" destId="{B9B3AFDF-7C51-4B1C-8F63-3A4440E945CA}" srcOrd="0" destOrd="0" presId="urn:microsoft.com/office/officeart/2005/8/layout/radial2"/>
    <dgm:cxn modelId="{17FAA8BD-DCF5-4121-B444-790D7BC4CA01}" srcId="{D39A2641-45B2-4FBD-9F00-002576B2388F}" destId="{91E533B5-8058-4E25-BC75-6D7E4D6F2813}" srcOrd="3" destOrd="0" parTransId="{89C3EF41-97AD-4744-954C-0F3722177CA9}" sibTransId="{453E2A02-7C85-497E-8FD0-5C71A45A5C9E}"/>
    <dgm:cxn modelId="{BA42EEC4-250E-4ABE-BF6B-D4C553194744}" srcId="{867C1FB6-875C-4758-BCC7-9AF10DBABB7B}" destId="{CBB80A2E-0D86-4CE2-A8C7-0210F6317F1C}" srcOrd="0" destOrd="0" parTransId="{BE2D9538-B13B-459E-AEF5-81000642AFFA}" sibTransId="{9F5F3B94-B185-4E71-A9AF-9A165ED11BE8}"/>
    <dgm:cxn modelId="{39852DD1-D2BD-4C07-8A67-F4E97132238A}" type="presOf" srcId="{E3836983-ABE8-4DFE-A637-0A68466DEE55}" destId="{21C1E035-1300-45F4-9549-54746A5849E2}" srcOrd="0" destOrd="0" presId="urn:microsoft.com/office/officeart/2005/8/layout/radial2"/>
    <dgm:cxn modelId="{F911E4D9-3F8F-49B8-9619-5DAD00F33186}" type="presOf" srcId="{7D63175C-BF0B-4DFA-823F-AB3A2D673DF6}" destId="{65EE001A-4541-43D3-B12C-76ED8B5D0EF0}" srcOrd="0" destOrd="0" presId="urn:microsoft.com/office/officeart/2005/8/layout/radial2"/>
    <dgm:cxn modelId="{E3CFBFE6-D1A9-4529-8B87-70EB18179BCD}" type="presOf" srcId="{19ABA701-1B25-48D0-ACF3-CB1DF6C8FBA8}" destId="{F6671F30-F59B-4B64-B6F5-0A3B8F77B504}" srcOrd="0" destOrd="0" presId="urn:microsoft.com/office/officeart/2005/8/layout/radial2"/>
    <dgm:cxn modelId="{BE9934F4-2EAB-4144-A2A2-D597BDC14D92}" type="presOf" srcId="{CBB80A2E-0D86-4CE2-A8C7-0210F6317F1C}" destId="{0F42CD59-F15A-419C-BED7-943C679A1580}" srcOrd="0" destOrd="0" presId="urn:microsoft.com/office/officeart/2005/8/layout/radial2"/>
    <dgm:cxn modelId="{F7D204CE-A12B-4F64-999C-B4C3A8D400DD}" type="presParOf" srcId="{26443F65-A22B-4758-8B64-D6EC9ED48B15}" destId="{712A82A8-196B-4424-9F91-FEE40AD44E27}" srcOrd="0" destOrd="0" presId="urn:microsoft.com/office/officeart/2005/8/layout/radial2"/>
    <dgm:cxn modelId="{BAD32185-04B5-4BD9-9D9B-75BA6FE8BAB6}" type="presParOf" srcId="{712A82A8-196B-4424-9F91-FEE40AD44E27}" destId="{B99C8127-172C-41DB-A92E-17110633E28F}" srcOrd="0" destOrd="0" presId="urn:microsoft.com/office/officeart/2005/8/layout/radial2"/>
    <dgm:cxn modelId="{E9CCC304-FDFB-4BE4-A936-AA340128F776}" type="presParOf" srcId="{B99C8127-172C-41DB-A92E-17110633E28F}" destId="{CB5972AE-0591-454F-9D56-7FC1E19175BB}" srcOrd="0" destOrd="0" presId="urn:microsoft.com/office/officeart/2005/8/layout/radial2"/>
    <dgm:cxn modelId="{A782966C-D4FD-40F6-B4DA-13EAF8CE3BBA}" type="presParOf" srcId="{B99C8127-172C-41DB-A92E-17110633E28F}" destId="{9F7F8301-6530-49F5-86C9-D1C18B69375F}" srcOrd="1" destOrd="0" presId="urn:microsoft.com/office/officeart/2005/8/layout/radial2"/>
    <dgm:cxn modelId="{2B5BFA5E-F316-4640-97B2-07E172B977D7}" type="presParOf" srcId="{712A82A8-196B-4424-9F91-FEE40AD44E27}" destId="{928D8E7B-40AF-4008-AF3B-FA4CB4576762}" srcOrd="1" destOrd="0" presId="urn:microsoft.com/office/officeart/2005/8/layout/radial2"/>
    <dgm:cxn modelId="{8BD52950-1A9F-4B7C-8B23-DD31DD5D1240}" type="presParOf" srcId="{712A82A8-196B-4424-9F91-FEE40AD44E27}" destId="{291A7AF8-6892-42E3-AE3A-312A76F713DD}" srcOrd="2" destOrd="0" presId="urn:microsoft.com/office/officeart/2005/8/layout/radial2"/>
    <dgm:cxn modelId="{32BEA1FC-3D21-44AC-A95F-77F53FD43242}" type="presParOf" srcId="{291A7AF8-6892-42E3-AE3A-312A76F713DD}" destId="{7291A020-7E52-42B4-BE93-DEBB704E44AC}" srcOrd="0" destOrd="0" presId="urn:microsoft.com/office/officeart/2005/8/layout/radial2"/>
    <dgm:cxn modelId="{FDC6A89A-1A4F-444F-BD7E-F5468EC04838}" type="presParOf" srcId="{291A7AF8-6892-42E3-AE3A-312A76F713DD}" destId="{EE06A769-AF80-4E12-AC45-E4D9EC24AB1C}" srcOrd="1" destOrd="0" presId="urn:microsoft.com/office/officeart/2005/8/layout/radial2"/>
    <dgm:cxn modelId="{4F43BB45-3834-4F94-B61B-F3A04256CB82}" type="presParOf" srcId="{712A82A8-196B-4424-9F91-FEE40AD44E27}" destId="{E9C545FB-7485-4BB3-B6DB-13B9472A5EE6}" srcOrd="3" destOrd="0" presId="urn:microsoft.com/office/officeart/2005/8/layout/radial2"/>
    <dgm:cxn modelId="{CFAD68F1-499F-427F-B05B-9F2ECC04571B}" type="presParOf" srcId="{712A82A8-196B-4424-9F91-FEE40AD44E27}" destId="{14D04FD6-3347-4DF5-89F6-67C8BC5F9F99}" srcOrd="4" destOrd="0" presId="urn:microsoft.com/office/officeart/2005/8/layout/radial2"/>
    <dgm:cxn modelId="{EC2836E3-01A2-4C2F-A26D-85354F082C76}" type="presParOf" srcId="{14D04FD6-3347-4DF5-89F6-67C8BC5F9F99}" destId="{B9B3AFDF-7C51-4B1C-8F63-3A4440E945CA}" srcOrd="0" destOrd="0" presId="urn:microsoft.com/office/officeart/2005/8/layout/radial2"/>
    <dgm:cxn modelId="{AEEFDC24-9661-4B42-B5BD-3ECFF1FCE6B7}" type="presParOf" srcId="{14D04FD6-3347-4DF5-89F6-67C8BC5F9F99}" destId="{0F42CD59-F15A-419C-BED7-943C679A1580}" srcOrd="1" destOrd="0" presId="urn:microsoft.com/office/officeart/2005/8/layout/radial2"/>
    <dgm:cxn modelId="{A2E22E00-E280-4AC4-B474-D8AC4190EEA3}" type="presParOf" srcId="{712A82A8-196B-4424-9F91-FEE40AD44E27}" destId="{B6ED25D1-CAAE-4DBE-9BB8-D55EE95C3B29}" srcOrd="5" destOrd="0" presId="urn:microsoft.com/office/officeart/2005/8/layout/radial2"/>
    <dgm:cxn modelId="{AF21C572-CF63-4D01-8D51-39320E6EB314}" type="presParOf" srcId="{712A82A8-196B-4424-9F91-FEE40AD44E27}" destId="{9DEB8053-5CFD-4F71-BA9A-BC94A751CD7E}" srcOrd="6" destOrd="0" presId="urn:microsoft.com/office/officeart/2005/8/layout/radial2"/>
    <dgm:cxn modelId="{6794C20C-C5B0-4E4F-8008-49F5056994C5}" type="presParOf" srcId="{9DEB8053-5CFD-4F71-BA9A-BC94A751CD7E}" destId="{6BEA3714-9449-4119-85AA-DD07EB40D719}" srcOrd="0" destOrd="0" presId="urn:microsoft.com/office/officeart/2005/8/layout/radial2"/>
    <dgm:cxn modelId="{C627E1DE-8F26-4BBE-8472-732B0A82851D}" type="presParOf" srcId="{9DEB8053-5CFD-4F71-BA9A-BC94A751CD7E}" destId="{483CC50D-6235-4BA4-A471-D49E7801087E}" srcOrd="1" destOrd="0" presId="urn:microsoft.com/office/officeart/2005/8/layout/radial2"/>
    <dgm:cxn modelId="{B5AC91DC-3F21-4E5C-A429-B74345932D44}" type="presParOf" srcId="{712A82A8-196B-4424-9F91-FEE40AD44E27}" destId="{D98AF4E4-C321-43C5-85C7-79966CFE2CF7}" srcOrd="7" destOrd="0" presId="urn:microsoft.com/office/officeart/2005/8/layout/radial2"/>
    <dgm:cxn modelId="{61B29AEA-2287-4F10-AB74-1242A8019570}" type="presParOf" srcId="{712A82A8-196B-4424-9F91-FEE40AD44E27}" destId="{191E8388-0713-40A9-A706-61A51BE2EF94}" srcOrd="8" destOrd="0" presId="urn:microsoft.com/office/officeart/2005/8/layout/radial2"/>
    <dgm:cxn modelId="{9E96CD10-B6EC-4D4B-AC47-79D749CEB029}" type="presParOf" srcId="{191E8388-0713-40A9-A706-61A51BE2EF94}" destId="{7999B338-708F-4487-99A7-BA544B018E7D}" srcOrd="0" destOrd="0" presId="urn:microsoft.com/office/officeart/2005/8/layout/radial2"/>
    <dgm:cxn modelId="{2099F711-AB42-4A1C-8A38-48250EF6E3FD}" type="presParOf" srcId="{191E8388-0713-40A9-A706-61A51BE2EF94}" destId="{65EE001A-4541-43D3-B12C-76ED8B5D0EF0}" srcOrd="1" destOrd="0" presId="urn:microsoft.com/office/officeart/2005/8/layout/radial2"/>
    <dgm:cxn modelId="{AAF56FD5-91D9-422C-AD8B-2439B0D6D66C}" type="presParOf" srcId="{712A82A8-196B-4424-9F91-FEE40AD44E27}" destId="{F6671F30-F59B-4B64-B6F5-0A3B8F77B504}" srcOrd="9" destOrd="0" presId="urn:microsoft.com/office/officeart/2005/8/layout/radial2"/>
    <dgm:cxn modelId="{8062F618-C09C-4EA6-8701-8600841C8BBC}" type="presParOf" srcId="{712A82A8-196B-4424-9F91-FEE40AD44E27}" destId="{24AC92D4-A0A6-46A2-A7A9-2DCA602EA044}" srcOrd="10" destOrd="0" presId="urn:microsoft.com/office/officeart/2005/8/layout/radial2"/>
    <dgm:cxn modelId="{0D1D9AB4-46F2-40D4-9B33-77B5E846E734}" type="presParOf" srcId="{24AC92D4-A0A6-46A2-A7A9-2DCA602EA044}" destId="{C3A850FB-9757-4D4E-8558-07E554459998}" srcOrd="0" destOrd="0" presId="urn:microsoft.com/office/officeart/2005/8/layout/radial2"/>
    <dgm:cxn modelId="{58BFAF70-5B01-4491-A3E9-F6D84A0E3184}" type="presParOf" srcId="{24AC92D4-A0A6-46A2-A7A9-2DCA602EA044}" destId="{21C1E035-1300-45F4-9549-54746A5849E2}" srcOrd="1" destOrd="0" presId="urn:microsoft.com/office/officeart/2005/8/layout/radial2"/>
    <dgm:cxn modelId="{A2121FA9-EA24-4711-8EF6-1D7430D8CD3F}" type="presParOf" srcId="{712A82A8-196B-4424-9F91-FEE40AD44E27}" destId="{0D27C0BD-5217-4DF7-9A8F-33FC55CCF4A2}" srcOrd="11" destOrd="0" presId="urn:microsoft.com/office/officeart/2005/8/layout/radial2"/>
    <dgm:cxn modelId="{4B4D1C7D-C180-4F3D-B9A9-7E34DA6525D4}" type="presParOf" srcId="{712A82A8-196B-4424-9F91-FEE40AD44E27}" destId="{616457A8-370F-49B9-9A44-CEF63D8C88DA}" srcOrd="12" destOrd="0" presId="urn:microsoft.com/office/officeart/2005/8/layout/radial2"/>
    <dgm:cxn modelId="{79BBB80A-862E-43A4-9E95-4ACCDC171B0A}" type="presParOf" srcId="{616457A8-370F-49B9-9A44-CEF63D8C88DA}" destId="{C64D36FD-B27B-42D4-9098-30DDDD6F290B}" srcOrd="0" destOrd="0" presId="urn:microsoft.com/office/officeart/2005/8/layout/radial2"/>
    <dgm:cxn modelId="{35D34C83-8025-4F66-8B1A-D1FFF2ED03B5}" type="presParOf" srcId="{616457A8-370F-49B9-9A44-CEF63D8C88DA}" destId="{743B862B-617B-484E-B5A8-8F06B01E8D08}"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103B4-25BB-465B-B6DF-516DF6C34B7F}">
      <dsp:nvSpPr>
        <dsp:cNvPr id="0" name=""/>
        <dsp:cNvSpPr/>
      </dsp:nvSpPr>
      <dsp:spPr>
        <a:xfrm>
          <a:off x="0" y="33263"/>
          <a:ext cx="11285084" cy="3244576"/>
        </a:xfrm>
        <a:prstGeom prst="rightArrow">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3DD9D4-887F-41B5-B304-6A16119B7CF0}">
      <dsp:nvSpPr>
        <dsp:cNvPr id="0" name=""/>
        <dsp:cNvSpPr/>
      </dsp:nvSpPr>
      <dsp:spPr>
        <a:xfrm>
          <a:off x="7810819" y="2613090"/>
          <a:ext cx="2041059" cy="267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b="1" kern="1200"/>
            <a:t>Revised Model Rubrics for Educator Evaluation</a:t>
          </a:r>
        </a:p>
        <a:p>
          <a:pPr marL="228600" lvl="1" indent="-228600" algn="l" defTabSz="889000">
            <a:lnSpc>
              <a:spcPct val="90000"/>
            </a:lnSpc>
            <a:spcBef>
              <a:spcPct val="0"/>
            </a:spcBef>
            <a:spcAft>
              <a:spcPct val="15000"/>
            </a:spcAft>
            <a:buChar char="•"/>
          </a:pPr>
          <a:r>
            <a:rPr lang="en-US" sz="2000" b="0" kern="1200"/>
            <a:t>Implementation Resources</a:t>
          </a:r>
        </a:p>
      </dsp:txBody>
      <dsp:txXfrm>
        <a:off x="7810819" y="2613090"/>
        <a:ext cx="2041059" cy="2673000"/>
      </dsp:txXfrm>
    </dsp:sp>
    <dsp:sp modelId="{F54E2884-ADD9-4E31-A7AA-33117D38F406}">
      <dsp:nvSpPr>
        <dsp:cNvPr id="0" name=""/>
        <dsp:cNvSpPr/>
      </dsp:nvSpPr>
      <dsp:spPr>
        <a:xfrm>
          <a:off x="7506123" y="828573"/>
          <a:ext cx="2650451" cy="162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marL="0" lvl="0" indent="0" algn="l" defTabSz="1466850">
            <a:lnSpc>
              <a:spcPct val="90000"/>
            </a:lnSpc>
            <a:spcBef>
              <a:spcPct val="0"/>
            </a:spcBef>
            <a:spcAft>
              <a:spcPct val="35000"/>
            </a:spcAft>
            <a:buNone/>
          </a:pPr>
          <a:r>
            <a:rPr lang="en-US" sz="3300" kern="1200"/>
            <a:t>Continuous Improvement</a:t>
          </a:r>
        </a:p>
      </dsp:txBody>
      <dsp:txXfrm>
        <a:off x="7506123" y="828573"/>
        <a:ext cx="2650451" cy="1622288"/>
      </dsp:txXfrm>
    </dsp:sp>
    <dsp:sp modelId="{0B5A8B17-7886-40D4-9ABF-048E6380B279}">
      <dsp:nvSpPr>
        <dsp:cNvPr id="0" name=""/>
        <dsp:cNvSpPr/>
      </dsp:nvSpPr>
      <dsp:spPr>
        <a:xfrm>
          <a:off x="4325581" y="2613090"/>
          <a:ext cx="2650451" cy="267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a:t>Principal Induction &amp; Mentoring Handbook</a:t>
          </a:r>
        </a:p>
      </dsp:txBody>
      <dsp:txXfrm>
        <a:off x="4325581" y="2613090"/>
        <a:ext cx="2650451" cy="2673000"/>
      </dsp:txXfrm>
    </dsp:sp>
    <dsp:sp modelId="{3B06DDDB-82D6-46DA-B8AE-7FEE5100132F}">
      <dsp:nvSpPr>
        <dsp:cNvPr id="0" name=""/>
        <dsp:cNvSpPr/>
      </dsp:nvSpPr>
      <dsp:spPr>
        <a:xfrm>
          <a:off x="4325581" y="828573"/>
          <a:ext cx="2650451" cy="162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marL="0" lvl="0" indent="0" algn="l" defTabSz="1466850">
            <a:lnSpc>
              <a:spcPct val="90000"/>
            </a:lnSpc>
            <a:spcBef>
              <a:spcPct val="0"/>
            </a:spcBef>
            <a:spcAft>
              <a:spcPct val="35000"/>
            </a:spcAft>
            <a:buNone/>
          </a:pPr>
          <a:r>
            <a:rPr lang="en-US" sz="3300" kern="1200"/>
            <a:t>Induction &amp; Mentoring</a:t>
          </a:r>
        </a:p>
      </dsp:txBody>
      <dsp:txXfrm>
        <a:off x="4325581" y="828573"/>
        <a:ext cx="2650451" cy="1622288"/>
      </dsp:txXfrm>
    </dsp:sp>
    <dsp:sp modelId="{982CFEBB-9BEE-4951-9E84-D7935ADB9B00}">
      <dsp:nvSpPr>
        <dsp:cNvPr id="0" name=""/>
        <dsp:cNvSpPr/>
      </dsp:nvSpPr>
      <dsp:spPr>
        <a:xfrm>
          <a:off x="903291" y="2613090"/>
          <a:ext cx="2892199" cy="267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a:t>Guidelines for Administrator Preparation</a:t>
          </a:r>
        </a:p>
        <a:p>
          <a:pPr marL="228600" lvl="1" indent="-228600" algn="l" defTabSz="889000">
            <a:lnSpc>
              <a:spcPct val="90000"/>
            </a:lnSpc>
            <a:spcBef>
              <a:spcPct val="0"/>
            </a:spcBef>
            <a:spcAft>
              <a:spcPct val="15000"/>
            </a:spcAft>
            <a:buChar char="•"/>
          </a:pPr>
          <a:r>
            <a:rPr lang="en-US" sz="2000" kern="1200"/>
            <a:t>Guidelines for Program Approval</a:t>
          </a:r>
        </a:p>
        <a:p>
          <a:pPr marL="228600" lvl="1" indent="-228600" algn="l" defTabSz="889000">
            <a:lnSpc>
              <a:spcPct val="90000"/>
            </a:lnSpc>
            <a:spcBef>
              <a:spcPct val="0"/>
            </a:spcBef>
            <a:spcAft>
              <a:spcPct val="15000"/>
            </a:spcAft>
            <a:buChar char="•"/>
          </a:pPr>
          <a:r>
            <a:rPr lang="en-US" sz="2000" kern="1200"/>
            <a:t>Performance Assessment for Leaders (PAL)</a:t>
          </a:r>
        </a:p>
        <a:p>
          <a:pPr marL="228600" lvl="1" indent="-228600" algn="l" defTabSz="889000">
            <a:lnSpc>
              <a:spcPct val="90000"/>
            </a:lnSpc>
            <a:spcBef>
              <a:spcPct val="0"/>
            </a:spcBef>
            <a:spcAft>
              <a:spcPct val="15000"/>
            </a:spcAft>
            <a:buChar char="•"/>
          </a:pPr>
          <a:r>
            <a:rPr lang="en-US" sz="2000" kern="1200"/>
            <a:t>Candidate Assessment of Practice (CAP)</a:t>
          </a:r>
        </a:p>
      </dsp:txBody>
      <dsp:txXfrm>
        <a:off x="903291" y="2613090"/>
        <a:ext cx="2892199" cy="2673000"/>
      </dsp:txXfrm>
    </dsp:sp>
    <dsp:sp modelId="{999BC9F1-8170-4411-90A6-CF26AA55C9F5}">
      <dsp:nvSpPr>
        <dsp:cNvPr id="0" name=""/>
        <dsp:cNvSpPr/>
      </dsp:nvSpPr>
      <dsp:spPr>
        <a:xfrm>
          <a:off x="1024165" y="828573"/>
          <a:ext cx="2650451" cy="1622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marL="0" lvl="0" indent="0" algn="l" defTabSz="1466850">
            <a:lnSpc>
              <a:spcPct val="90000"/>
            </a:lnSpc>
            <a:spcBef>
              <a:spcPct val="0"/>
            </a:spcBef>
            <a:spcAft>
              <a:spcPct val="35000"/>
            </a:spcAft>
            <a:buNone/>
          </a:pPr>
          <a:r>
            <a:rPr lang="en-US" sz="3300" kern="1200"/>
            <a:t>Preparation</a:t>
          </a:r>
        </a:p>
      </dsp:txBody>
      <dsp:txXfrm>
        <a:off x="1024165" y="828573"/>
        <a:ext cx="2650451" cy="162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400D2-F587-4568-8D07-A5E442FFB1CB}">
      <dsp:nvSpPr>
        <dsp:cNvPr id="0" name=""/>
        <dsp:cNvSpPr/>
      </dsp:nvSpPr>
      <dsp:spPr>
        <a:xfrm>
          <a:off x="2139224" y="3005406"/>
          <a:ext cx="1973165" cy="19731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a:t>Student Learning</a:t>
          </a:r>
        </a:p>
      </dsp:txBody>
      <dsp:txXfrm>
        <a:off x="2428187" y="3294369"/>
        <a:ext cx="1395239" cy="1395239"/>
      </dsp:txXfrm>
    </dsp:sp>
    <dsp:sp modelId="{836C8F2C-E4D9-44D8-9543-7550029479F6}">
      <dsp:nvSpPr>
        <dsp:cNvPr id="0" name=""/>
        <dsp:cNvSpPr/>
      </dsp:nvSpPr>
      <dsp:spPr>
        <a:xfrm rot="12900000">
          <a:off x="797622" y="2636532"/>
          <a:ext cx="1587903" cy="562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BF704A-1103-40E9-B95D-D4C95430A40E}">
      <dsp:nvSpPr>
        <dsp:cNvPr id="0" name=""/>
        <dsp:cNvSpPr/>
      </dsp:nvSpPr>
      <dsp:spPr>
        <a:xfrm>
          <a:off x="3953" y="1712513"/>
          <a:ext cx="1874507" cy="149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b="1" kern="1200"/>
            <a:t>Academic </a:t>
          </a:r>
        </a:p>
        <a:p>
          <a:pPr marL="0" lvl="0" indent="0" algn="ctr" defTabSz="844550">
            <a:lnSpc>
              <a:spcPct val="90000"/>
            </a:lnSpc>
            <a:spcBef>
              <a:spcPct val="0"/>
            </a:spcBef>
            <a:spcAft>
              <a:spcPct val="35000"/>
            </a:spcAft>
            <a:buNone/>
          </a:pPr>
          <a:r>
            <a:rPr lang="en-US" sz="1900" kern="1200"/>
            <a:t>(e.g. common assessments, SGP)</a:t>
          </a:r>
        </a:p>
      </dsp:txBody>
      <dsp:txXfrm>
        <a:off x="47875" y="1756435"/>
        <a:ext cx="1786663" cy="1411761"/>
      </dsp:txXfrm>
    </dsp:sp>
    <dsp:sp modelId="{335A05BF-FF4E-41A1-9BB2-59F464253F8C}">
      <dsp:nvSpPr>
        <dsp:cNvPr id="0" name=""/>
        <dsp:cNvSpPr/>
      </dsp:nvSpPr>
      <dsp:spPr>
        <a:xfrm rot="19500000">
          <a:off x="3866087" y="2636532"/>
          <a:ext cx="1587903" cy="56235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85FC80-8C64-490D-A99C-D76090A63FB4}">
      <dsp:nvSpPr>
        <dsp:cNvPr id="0" name=""/>
        <dsp:cNvSpPr/>
      </dsp:nvSpPr>
      <dsp:spPr>
        <a:xfrm>
          <a:off x="4373153" y="1712513"/>
          <a:ext cx="1874507" cy="149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b="1" kern="1200"/>
            <a:t>Non-Academic</a:t>
          </a:r>
          <a:r>
            <a:rPr lang="en-US" sz="1900" kern="1200"/>
            <a:t> (e.g. engagement, sense of belonging)</a:t>
          </a:r>
        </a:p>
      </dsp:txBody>
      <dsp:txXfrm>
        <a:off x="4417075" y="1756435"/>
        <a:ext cx="1786663" cy="1411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96AA0-A029-409C-A47A-1EF8CAA02776}">
      <dsp:nvSpPr>
        <dsp:cNvPr id="0" name=""/>
        <dsp:cNvSpPr/>
      </dsp:nvSpPr>
      <dsp:spPr>
        <a:xfrm>
          <a:off x="0" y="4051163"/>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656884-286C-4811-BC06-7E270E63A058}">
      <dsp:nvSpPr>
        <dsp:cNvPr id="0" name=""/>
        <dsp:cNvSpPr/>
      </dsp:nvSpPr>
      <dsp:spPr>
        <a:xfrm>
          <a:off x="0" y="2679041"/>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838214-8AC4-4AC7-AA8F-EB8F9B8B5B07}">
      <dsp:nvSpPr>
        <dsp:cNvPr id="0" name=""/>
        <dsp:cNvSpPr/>
      </dsp:nvSpPr>
      <dsp:spPr>
        <a:xfrm>
          <a:off x="0" y="1306919"/>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91D48E-B4C1-4717-8E05-A020E8EF9C07}">
      <dsp:nvSpPr>
        <dsp:cNvPr id="0" name=""/>
        <dsp:cNvSpPr/>
      </dsp:nvSpPr>
      <dsp:spPr>
        <a:xfrm>
          <a:off x="2734055" y="136"/>
          <a:ext cx="7781544" cy="130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b" anchorCtr="0">
          <a:noAutofit/>
        </a:bodyPr>
        <a:lstStyle/>
        <a:p>
          <a:pPr marL="0" lvl="0" indent="0" algn="l" defTabSz="1377950">
            <a:lnSpc>
              <a:spcPct val="90000"/>
            </a:lnSpc>
            <a:spcBef>
              <a:spcPct val="0"/>
            </a:spcBef>
            <a:spcAft>
              <a:spcPct val="35000"/>
            </a:spcAft>
            <a:buNone/>
          </a:pPr>
          <a:r>
            <a:rPr lang="en-US" sz="3100" kern="1200"/>
            <a:t>Importance of trusting, collaborative relationship between district and school leaders</a:t>
          </a:r>
        </a:p>
      </dsp:txBody>
      <dsp:txXfrm>
        <a:off x="2734055" y="136"/>
        <a:ext cx="7781544" cy="1306782"/>
      </dsp:txXfrm>
    </dsp:sp>
    <dsp:sp modelId="{EA0B2D22-88CC-4606-9B2D-84F93D7EF495}">
      <dsp:nvSpPr>
        <dsp:cNvPr id="0" name=""/>
        <dsp:cNvSpPr/>
      </dsp:nvSpPr>
      <dsp:spPr>
        <a:xfrm>
          <a:off x="0" y="136"/>
          <a:ext cx="2734056" cy="1306782"/>
        </a:xfrm>
        <a:prstGeom prst="round2SameRect">
          <a:avLst>
            <a:gd name="adj1" fmla="val 16670"/>
            <a:gd name="adj2" fmla="val 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a:t>Relationships</a:t>
          </a:r>
        </a:p>
      </dsp:txBody>
      <dsp:txXfrm>
        <a:off x="63803" y="63939"/>
        <a:ext cx="2606450" cy="1242979"/>
      </dsp:txXfrm>
    </dsp:sp>
    <dsp:sp modelId="{A526CDEC-5655-4331-BAC9-87F828EDA512}">
      <dsp:nvSpPr>
        <dsp:cNvPr id="0" name=""/>
        <dsp:cNvSpPr/>
      </dsp:nvSpPr>
      <dsp:spPr>
        <a:xfrm>
          <a:off x="2734055" y="1372258"/>
          <a:ext cx="7781544" cy="130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b" anchorCtr="0">
          <a:noAutofit/>
        </a:bodyPr>
        <a:lstStyle/>
        <a:p>
          <a:pPr marL="0" lvl="0" indent="0" algn="l" defTabSz="1377950">
            <a:lnSpc>
              <a:spcPct val="90000"/>
            </a:lnSpc>
            <a:spcBef>
              <a:spcPct val="0"/>
            </a:spcBef>
            <a:spcAft>
              <a:spcPct val="35000"/>
            </a:spcAft>
            <a:buNone/>
          </a:pPr>
          <a:r>
            <a:rPr lang="en-US" sz="3100" kern="1200"/>
            <a:t>Value of taking the time as an administrative leadership team to reflect and discuss</a:t>
          </a:r>
        </a:p>
      </dsp:txBody>
      <dsp:txXfrm>
        <a:off x="2734055" y="1372258"/>
        <a:ext cx="7781544" cy="1306782"/>
      </dsp:txXfrm>
    </dsp:sp>
    <dsp:sp modelId="{EFA1DB4A-5196-41E7-98D8-24FC39953125}">
      <dsp:nvSpPr>
        <dsp:cNvPr id="0" name=""/>
        <dsp:cNvSpPr/>
      </dsp:nvSpPr>
      <dsp:spPr>
        <a:xfrm>
          <a:off x="0" y="1372258"/>
          <a:ext cx="2734056" cy="1306782"/>
        </a:xfrm>
        <a:prstGeom prst="round2SameRect">
          <a:avLst>
            <a:gd name="adj1" fmla="val 16670"/>
            <a:gd name="adj2" fmla="val 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a:t>Time</a:t>
          </a:r>
        </a:p>
      </dsp:txBody>
      <dsp:txXfrm>
        <a:off x="63803" y="1436061"/>
        <a:ext cx="2606450" cy="1242979"/>
      </dsp:txXfrm>
    </dsp:sp>
    <dsp:sp modelId="{EA248CD9-28D7-438F-AF5E-1FA9FC1AA73B}">
      <dsp:nvSpPr>
        <dsp:cNvPr id="0" name=""/>
        <dsp:cNvSpPr/>
      </dsp:nvSpPr>
      <dsp:spPr>
        <a:xfrm>
          <a:off x="2734055" y="2744380"/>
          <a:ext cx="7781544" cy="130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59055" rIns="59055" bIns="59055" numCol="1" spcCol="1270" anchor="b" anchorCtr="0">
          <a:noAutofit/>
        </a:bodyPr>
        <a:lstStyle/>
        <a:p>
          <a:pPr marL="0" lvl="0" indent="0" algn="l" defTabSz="1377950">
            <a:lnSpc>
              <a:spcPct val="90000"/>
            </a:lnSpc>
            <a:spcBef>
              <a:spcPct val="0"/>
            </a:spcBef>
            <a:spcAft>
              <a:spcPct val="35000"/>
            </a:spcAft>
            <a:buNone/>
          </a:pPr>
          <a:r>
            <a:rPr lang="en-US" sz="3100" kern="1200"/>
            <a:t>Opportunity to prioritize key, equity-centered practices and align work around them</a:t>
          </a:r>
        </a:p>
      </dsp:txBody>
      <dsp:txXfrm>
        <a:off x="2734055" y="2744380"/>
        <a:ext cx="7781544" cy="1306782"/>
      </dsp:txXfrm>
    </dsp:sp>
    <dsp:sp modelId="{F890E04B-C33F-458C-AC5D-5FAC95EC3F7D}">
      <dsp:nvSpPr>
        <dsp:cNvPr id="0" name=""/>
        <dsp:cNvSpPr/>
      </dsp:nvSpPr>
      <dsp:spPr>
        <a:xfrm>
          <a:off x="0" y="2744380"/>
          <a:ext cx="2734056" cy="1306782"/>
        </a:xfrm>
        <a:prstGeom prst="round2SameRect">
          <a:avLst>
            <a:gd name="adj1" fmla="val 16670"/>
            <a:gd name="adj2" fmla="val 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a:t>Coherence</a:t>
          </a:r>
        </a:p>
      </dsp:txBody>
      <dsp:txXfrm>
        <a:off x="63803" y="2808183"/>
        <a:ext cx="2606450" cy="1242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7E2D8-0460-41F5-AA25-B7BBFEAA0ED8}">
      <dsp:nvSpPr>
        <dsp:cNvPr id="0" name=""/>
        <dsp:cNvSpPr/>
      </dsp:nvSpPr>
      <dsp:spPr>
        <a:xfrm rot="10800000">
          <a:off x="2128906" y="600"/>
          <a:ext cx="7340903" cy="11195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680" tIns="118110" rIns="220472" bIns="118110" numCol="1" spcCol="1270" anchor="ctr" anchorCtr="0">
          <a:noAutofit/>
        </a:bodyPr>
        <a:lstStyle/>
        <a:p>
          <a:pPr marL="0" lvl="0" indent="0" algn="ctr" defTabSz="1377950">
            <a:lnSpc>
              <a:spcPct val="90000"/>
            </a:lnSpc>
            <a:spcBef>
              <a:spcPct val="0"/>
            </a:spcBef>
            <a:spcAft>
              <a:spcPct val="35000"/>
            </a:spcAft>
            <a:buFont typeface="Wingdings" panose="05000000000000000000" pitchFamily="2" charset="2"/>
            <a:buNone/>
          </a:pPr>
          <a:r>
            <a:rPr lang="en-US" sz="3100" kern="1200"/>
            <a:t>Reinforce equitable, evidence-based practices across the district</a:t>
          </a:r>
        </a:p>
      </dsp:txBody>
      <dsp:txXfrm rot="10800000">
        <a:off x="2408787" y="600"/>
        <a:ext cx="7061022" cy="1119526"/>
      </dsp:txXfrm>
    </dsp:sp>
    <dsp:sp modelId="{6448AB5C-8C5E-40F4-8C97-A2A8C6A8DC90}">
      <dsp:nvSpPr>
        <dsp:cNvPr id="0" name=""/>
        <dsp:cNvSpPr/>
      </dsp:nvSpPr>
      <dsp:spPr>
        <a:xfrm>
          <a:off x="1569142" y="600"/>
          <a:ext cx="1119526" cy="111952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06997-6A5A-4872-9C8D-4FE7E8B6F1E2}">
      <dsp:nvSpPr>
        <dsp:cNvPr id="0" name=""/>
        <dsp:cNvSpPr/>
      </dsp:nvSpPr>
      <dsp:spPr>
        <a:xfrm rot="10800000">
          <a:off x="2128906" y="1419761"/>
          <a:ext cx="7340903" cy="11195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680" tIns="118110" rIns="220472" bIns="118110" numCol="1" spcCol="1270" anchor="ctr" anchorCtr="0">
          <a:noAutofit/>
        </a:bodyPr>
        <a:lstStyle/>
        <a:p>
          <a:pPr marL="0" lvl="0" indent="0" algn="ctr" defTabSz="1377950">
            <a:lnSpc>
              <a:spcPct val="90000"/>
            </a:lnSpc>
            <a:spcBef>
              <a:spcPct val="0"/>
            </a:spcBef>
            <a:spcAft>
              <a:spcPct val="35000"/>
            </a:spcAft>
            <a:buFont typeface="Wingdings" panose="05000000000000000000" pitchFamily="2" charset="2"/>
            <a:buNone/>
          </a:pPr>
          <a:r>
            <a:rPr lang="en-US" sz="3100" kern="1200"/>
            <a:t>Strengthen skills in providing high-quality feedback to educators</a:t>
          </a:r>
        </a:p>
      </dsp:txBody>
      <dsp:txXfrm rot="10800000">
        <a:off x="2408787" y="1419761"/>
        <a:ext cx="7061022" cy="1119526"/>
      </dsp:txXfrm>
    </dsp:sp>
    <dsp:sp modelId="{5D755B6D-C8C6-485A-926E-C1C2A36CFAE6}">
      <dsp:nvSpPr>
        <dsp:cNvPr id="0" name=""/>
        <dsp:cNvSpPr/>
      </dsp:nvSpPr>
      <dsp:spPr>
        <a:xfrm>
          <a:off x="1569142" y="1419761"/>
          <a:ext cx="1119526" cy="111952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B66968-1ED0-4BB2-B5DC-AEAAC7CD2EA2}">
      <dsp:nvSpPr>
        <dsp:cNvPr id="0" name=""/>
        <dsp:cNvSpPr/>
      </dsp:nvSpPr>
      <dsp:spPr>
        <a:xfrm rot="10800000">
          <a:off x="2128906" y="2838923"/>
          <a:ext cx="7340903" cy="11195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3680" tIns="118110" rIns="220472" bIns="118110" numCol="1" spcCol="1270" anchor="ctr" anchorCtr="0">
          <a:noAutofit/>
        </a:bodyPr>
        <a:lstStyle/>
        <a:p>
          <a:pPr marL="0" lvl="0" indent="0" algn="ctr" defTabSz="1377950">
            <a:lnSpc>
              <a:spcPct val="90000"/>
            </a:lnSpc>
            <a:spcBef>
              <a:spcPct val="0"/>
            </a:spcBef>
            <a:spcAft>
              <a:spcPct val="35000"/>
            </a:spcAft>
            <a:buFont typeface="Wingdings" panose="05000000000000000000" pitchFamily="2" charset="2"/>
            <a:buNone/>
          </a:pPr>
          <a:r>
            <a:rPr lang="en-US" sz="3100" kern="1200"/>
            <a:t>Share feedback with DESE on the draft rubric and supports needed</a:t>
          </a:r>
        </a:p>
      </dsp:txBody>
      <dsp:txXfrm rot="10800000">
        <a:off x="2408787" y="2838923"/>
        <a:ext cx="7061022" cy="1119526"/>
      </dsp:txXfrm>
    </dsp:sp>
    <dsp:sp modelId="{40104E91-2254-4AFD-9A2C-51D10828E3B5}">
      <dsp:nvSpPr>
        <dsp:cNvPr id="0" name=""/>
        <dsp:cNvSpPr/>
      </dsp:nvSpPr>
      <dsp:spPr>
        <a:xfrm>
          <a:off x="1569142" y="2838923"/>
          <a:ext cx="1119526" cy="111952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7C0BD-5217-4DF7-9A8F-33FC55CCF4A2}">
      <dsp:nvSpPr>
        <dsp:cNvPr id="0" name=""/>
        <dsp:cNvSpPr/>
      </dsp:nvSpPr>
      <dsp:spPr>
        <a:xfrm rot="7629211">
          <a:off x="2428937" y="3004148"/>
          <a:ext cx="1527965" cy="31948"/>
        </a:xfrm>
        <a:custGeom>
          <a:avLst/>
          <a:gdLst/>
          <a:ahLst/>
          <a:cxnLst/>
          <a:rect l="0" t="0" r="0" b="0"/>
          <a:pathLst>
            <a:path>
              <a:moveTo>
                <a:pt x="0" y="15974"/>
              </a:moveTo>
              <a:lnTo>
                <a:pt x="1527965" y="159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71F30-F59B-4B64-B6F5-0A3B8F77B504}">
      <dsp:nvSpPr>
        <dsp:cNvPr id="0" name=""/>
        <dsp:cNvSpPr/>
      </dsp:nvSpPr>
      <dsp:spPr>
        <a:xfrm rot="8865405">
          <a:off x="2224717" y="2660880"/>
          <a:ext cx="1460861" cy="31948"/>
        </a:xfrm>
        <a:custGeom>
          <a:avLst/>
          <a:gdLst/>
          <a:ahLst/>
          <a:cxnLst/>
          <a:rect l="0" t="0" r="0" b="0"/>
          <a:pathLst>
            <a:path>
              <a:moveTo>
                <a:pt x="0" y="15974"/>
              </a:moveTo>
              <a:lnTo>
                <a:pt x="1460861" y="159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AF4E4-C321-43C5-85C7-79966CFE2CF7}">
      <dsp:nvSpPr>
        <dsp:cNvPr id="0" name=""/>
        <dsp:cNvSpPr/>
      </dsp:nvSpPr>
      <dsp:spPr>
        <a:xfrm rot="10150819">
          <a:off x="2118205" y="2261222"/>
          <a:ext cx="1467780" cy="31948"/>
        </a:xfrm>
        <a:custGeom>
          <a:avLst/>
          <a:gdLst/>
          <a:ahLst/>
          <a:cxnLst/>
          <a:rect l="0" t="0" r="0" b="0"/>
          <a:pathLst>
            <a:path>
              <a:moveTo>
                <a:pt x="0" y="15974"/>
              </a:moveTo>
              <a:lnTo>
                <a:pt x="1467780" y="159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ED25D1-CAAE-4DBE-9BB8-D55EE95C3B29}">
      <dsp:nvSpPr>
        <dsp:cNvPr id="0" name=""/>
        <dsp:cNvSpPr/>
      </dsp:nvSpPr>
      <dsp:spPr>
        <a:xfrm rot="11450834">
          <a:off x="2119686" y="1856884"/>
          <a:ext cx="1466353" cy="31948"/>
        </a:xfrm>
        <a:custGeom>
          <a:avLst/>
          <a:gdLst/>
          <a:ahLst/>
          <a:cxnLst/>
          <a:rect l="0" t="0" r="0" b="0"/>
          <a:pathLst>
            <a:path>
              <a:moveTo>
                <a:pt x="0" y="15974"/>
              </a:moveTo>
              <a:lnTo>
                <a:pt x="1466353" y="159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C545FB-7485-4BB3-B6DB-13B9472A5EE6}">
      <dsp:nvSpPr>
        <dsp:cNvPr id="0" name=""/>
        <dsp:cNvSpPr/>
      </dsp:nvSpPr>
      <dsp:spPr>
        <a:xfrm rot="12734595">
          <a:off x="2224717" y="1457606"/>
          <a:ext cx="1460861" cy="31948"/>
        </a:xfrm>
        <a:custGeom>
          <a:avLst/>
          <a:gdLst/>
          <a:ahLst/>
          <a:cxnLst/>
          <a:rect l="0" t="0" r="0" b="0"/>
          <a:pathLst>
            <a:path>
              <a:moveTo>
                <a:pt x="0" y="15974"/>
              </a:moveTo>
              <a:lnTo>
                <a:pt x="1460861" y="159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D8E7B-40AF-4008-AF3B-FA4CB4576762}">
      <dsp:nvSpPr>
        <dsp:cNvPr id="0" name=""/>
        <dsp:cNvSpPr/>
      </dsp:nvSpPr>
      <dsp:spPr>
        <a:xfrm rot="13970789">
          <a:off x="2428937" y="1114338"/>
          <a:ext cx="1527965" cy="31948"/>
        </a:xfrm>
        <a:custGeom>
          <a:avLst/>
          <a:gdLst/>
          <a:ahLst/>
          <a:cxnLst/>
          <a:rect l="0" t="0" r="0" b="0"/>
          <a:pathLst>
            <a:path>
              <a:moveTo>
                <a:pt x="0" y="15974"/>
              </a:moveTo>
              <a:lnTo>
                <a:pt x="1527965" y="15974"/>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F8301-6530-49F5-86C9-D1C18B69375F}">
      <dsp:nvSpPr>
        <dsp:cNvPr id="0" name=""/>
        <dsp:cNvSpPr/>
      </dsp:nvSpPr>
      <dsp:spPr>
        <a:xfrm>
          <a:off x="3632799" y="1348427"/>
          <a:ext cx="1613610" cy="1466291"/>
        </a:xfrm>
        <a:prstGeom prst="ellipse">
          <a:avLst/>
        </a:prstGeom>
        <a:noFill/>
        <a:ln w="19050" cap="flat" cmpd="sng" algn="ctr">
          <a:noFill/>
          <a:prstDash val="solid"/>
          <a:miter lim="800000"/>
        </a:ln>
        <a:effectLst/>
      </dsp:spPr>
      <dsp:style>
        <a:lnRef idx="3">
          <a:schemeClr val="lt1"/>
        </a:lnRef>
        <a:fillRef idx="1">
          <a:schemeClr val="accent1"/>
        </a:fillRef>
        <a:effectRef idx="1">
          <a:schemeClr val="accent1"/>
        </a:effectRef>
        <a:fontRef idx="minor">
          <a:schemeClr val="lt1"/>
        </a:fontRef>
      </dsp:style>
    </dsp:sp>
    <dsp:sp modelId="{7291A020-7E52-42B4-BE93-DEBB704E44AC}">
      <dsp:nvSpPr>
        <dsp:cNvPr id="0" name=""/>
        <dsp:cNvSpPr/>
      </dsp:nvSpPr>
      <dsp:spPr>
        <a:xfrm>
          <a:off x="2269579" y="3869"/>
          <a:ext cx="575991" cy="57599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haroni" panose="02010803020104030203" pitchFamily="2" charset="-79"/>
              <a:cs typeface="Aharoni" panose="02010803020104030203" pitchFamily="2" charset="-79"/>
            </a:rPr>
            <a:t>I-B</a:t>
          </a:r>
        </a:p>
      </dsp:txBody>
      <dsp:txXfrm>
        <a:off x="2353931" y="88221"/>
        <a:ext cx="407287" cy="407287"/>
      </dsp:txXfrm>
    </dsp:sp>
    <dsp:sp modelId="{EE06A769-AF80-4E12-AC45-E4D9EC24AB1C}">
      <dsp:nvSpPr>
        <dsp:cNvPr id="0" name=""/>
        <dsp:cNvSpPr/>
      </dsp:nvSpPr>
      <dsp:spPr>
        <a:xfrm>
          <a:off x="1405592" y="3869"/>
          <a:ext cx="863986" cy="57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44500">
            <a:lnSpc>
              <a:spcPct val="90000"/>
            </a:lnSpc>
            <a:spcBef>
              <a:spcPct val="0"/>
            </a:spcBef>
            <a:spcAft>
              <a:spcPct val="15000"/>
            </a:spcAft>
            <a:buNone/>
          </a:pPr>
          <a:r>
            <a:rPr lang="en-US" sz="1000" b="1" kern="1200">
              <a:solidFill>
                <a:schemeClr val="tx2"/>
              </a:solidFill>
              <a:latin typeface="Quire Sans Pro Light" panose="020B0302040400020003" pitchFamily="34" charset="0"/>
            </a:rPr>
            <a:t>Instruction</a:t>
          </a:r>
        </a:p>
      </dsp:txBody>
      <dsp:txXfrm>
        <a:off x="1405592" y="3869"/>
        <a:ext cx="863986" cy="575991"/>
      </dsp:txXfrm>
    </dsp:sp>
    <dsp:sp modelId="{B9B3AFDF-7C51-4B1C-8F63-3A4440E945CA}">
      <dsp:nvSpPr>
        <dsp:cNvPr id="0" name=""/>
        <dsp:cNvSpPr/>
      </dsp:nvSpPr>
      <dsp:spPr>
        <a:xfrm>
          <a:off x="1805776" y="642238"/>
          <a:ext cx="575991" cy="57599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haroni" panose="02010803020104030203" pitchFamily="2" charset="-79"/>
              <a:cs typeface="Aharoni" panose="02010803020104030203" pitchFamily="2" charset="-79"/>
            </a:rPr>
            <a:t>I-D</a:t>
          </a:r>
        </a:p>
      </dsp:txBody>
      <dsp:txXfrm>
        <a:off x="1890128" y="726590"/>
        <a:ext cx="407287" cy="407287"/>
      </dsp:txXfrm>
    </dsp:sp>
    <dsp:sp modelId="{0F42CD59-F15A-419C-BED7-943C679A1580}">
      <dsp:nvSpPr>
        <dsp:cNvPr id="0" name=""/>
        <dsp:cNvSpPr/>
      </dsp:nvSpPr>
      <dsp:spPr>
        <a:xfrm>
          <a:off x="941790" y="642238"/>
          <a:ext cx="863986" cy="57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44500">
            <a:lnSpc>
              <a:spcPct val="90000"/>
            </a:lnSpc>
            <a:spcBef>
              <a:spcPct val="0"/>
            </a:spcBef>
            <a:spcAft>
              <a:spcPct val="15000"/>
            </a:spcAft>
            <a:buNone/>
          </a:pPr>
          <a:r>
            <a:rPr lang="en-US" sz="1000" b="1" kern="1200">
              <a:solidFill>
                <a:schemeClr val="tx2"/>
              </a:solidFill>
              <a:latin typeface="Quire Sans Pro Light" panose="020B0302040400020003" pitchFamily="34" charset="0"/>
            </a:rPr>
            <a:t>Evaluation</a:t>
          </a:r>
        </a:p>
      </dsp:txBody>
      <dsp:txXfrm>
        <a:off x="941790" y="642238"/>
        <a:ext cx="863986" cy="575991"/>
      </dsp:txXfrm>
    </dsp:sp>
    <dsp:sp modelId="{6BEA3714-9449-4119-85AA-DD07EB40D719}">
      <dsp:nvSpPr>
        <dsp:cNvPr id="0" name=""/>
        <dsp:cNvSpPr/>
      </dsp:nvSpPr>
      <dsp:spPr>
        <a:xfrm>
          <a:off x="1561941" y="1392687"/>
          <a:ext cx="575991" cy="57599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haroni" panose="02010803020104030203" pitchFamily="2" charset="-79"/>
              <a:cs typeface="Aharoni" panose="02010803020104030203" pitchFamily="2" charset="-79"/>
            </a:rPr>
            <a:t>II-A</a:t>
          </a:r>
        </a:p>
      </dsp:txBody>
      <dsp:txXfrm>
        <a:off x="1646293" y="1477039"/>
        <a:ext cx="407287" cy="407287"/>
      </dsp:txXfrm>
    </dsp:sp>
    <dsp:sp modelId="{483CC50D-6235-4BA4-A471-D49E7801087E}">
      <dsp:nvSpPr>
        <dsp:cNvPr id="0" name=""/>
        <dsp:cNvSpPr/>
      </dsp:nvSpPr>
      <dsp:spPr>
        <a:xfrm>
          <a:off x="697954" y="1392687"/>
          <a:ext cx="863986" cy="57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44500">
            <a:lnSpc>
              <a:spcPct val="90000"/>
            </a:lnSpc>
            <a:spcBef>
              <a:spcPct val="0"/>
            </a:spcBef>
            <a:spcAft>
              <a:spcPct val="15000"/>
            </a:spcAft>
            <a:buNone/>
          </a:pPr>
          <a:r>
            <a:rPr lang="en-US" sz="1000" b="1" kern="1200">
              <a:solidFill>
                <a:schemeClr val="tx2"/>
              </a:solidFill>
              <a:latin typeface="Quire Sans Pro Light" panose="020B0302040400020003" pitchFamily="34" charset="0"/>
            </a:rPr>
            <a:t>Environment</a:t>
          </a:r>
        </a:p>
      </dsp:txBody>
      <dsp:txXfrm>
        <a:off x="697954" y="1392687"/>
        <a:ext cx="863986" cy="575991"/>
      </dsp:txXfrm>
    </dsp:sp>
    <dsp:sp modelId="{7999B338-708F-4487-99A7-BA544B018E7D}">
      <dsp:nvSpPr>
        <dsp:cNvPr id="0" name=""/>
        <dsp:cNvSpPr/>
      </dsp:nvSpPr>
      <dsp:spPr>
        <a:xfrm>
          <a:off x="1552547" y="2181756"/>
          <a:ext cx="584037" cy="57599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haroni" panose="02010803020104030203" pitchFamily="2" charset="-79"/>
              <a:cs typeface="Aharoni" panose="02010803020104030203" pitchFamily="2" charset="-79"/>
            </a:rPr>
            <a:t>II-B</a:t>
          </a:r>
        </a:p>
      </dsp:txBody>
      <dsp:txXfrm>
        <a:off x="1638077" y="2266108"/>
        <a:ext cx="412977" cy="407287"/>
      </dsp:txXfrm>
    </dsp:sp>
    <dsp:sp modelId="{65EE001A-4541-43D3-B12C-76ED8B5D0EF0}">
      <dsp:nvSpPr>
        <dsp:cNvPr id="0" name=""/>
        <dsp:cNvSpPr/>
      </dsp:nvSpPr>
      <dsp:spPr>
        <a:xfrm>
          <a:off x="686549" y="2181756"/>
          <a:ext cx="876056" cy="57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44500">
            <a:lnSpc>
              <a:spcPct val="90000"/>
            </a:lnSpc>
            <a:spcBef>
              <a:spcPct val="0"/>
            </a:spcBef>
            <a:spcAft>
              <a:spcPct val="15000"/>
            </a:spcAft>
            <a:buNone/>
          </a:pPr>
          <a:r>
            <a:rPr lang="en-US" sz="1000" b="1" kern="1200">
              <a:solidFill>
                <a:schemeClr val="tx2"/>
              </a:solidFill>
              <a:latin typeface="Quire Sans Pro Light" panose="020B0302040400020003" pitchFamily="34" charset="0"/>
            </a:rPr>
            <a:t>HR Management  &amp; Development</a:t>
          </a:r>
        </a:p>
      </dsp:txBody>
      <dsp:txXfrm>
        <a:off x="686549" y="2181756"/>
        <a:ext cx="876056" cy="575991"/>
      </dsp:txXfrm>
    </dsp:sp>
    <dsp:sp modelId="{C3A850FB-9757-4D4E-8558-07E554459998}">
      <dsp:nvSpPr>
        <dsp:cNvPr id="0" name=""/>
        <dsp:cNvSpPr/>
      </dsp:nvSpPr>
      <dsp:spPr>
        <a:xfrm>
          <a:off x="1805776" y="2932204"/>
          <a:ext cx="575991" cy="57599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haroni" panose="02010803020104030203" pitchFamily="2" charset="-79"/>
              <a:cs typeface="Aharoni" panose="02010803020104030203" pitchFamily="2" charset="-79"/>
            </a:rPr>
            <a:t>III-C</a:t>
          </a:r>
        </a:p>
      </dsp:txBody>
      <dsp:txXfrm>
        <a:off x="1890128" y="3016556"/>
        <a:ext cx="407287" cy="407287"/>
      </dsp:txXfrm>
    </dsp:sp>
    <dsp:sp modelId="{21C1E035-1300-45F4-9549-54746A5849E2}">
      <dsp:nvSpPr>
        <dsp:cNvPr id="0" name=""/>
        <dsp:cNvSpPr/>
      </dsp:nvSpPr>
      <dsp:spPr>
        <a:xfrm>
          <a:off x="941790" y="2932204"/>
          <a:ext cx="863986" cy="57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44500">
            <a:lnSpc>
              <a:spcPct val="90000"/>
            </a:lnSpc>
            <a:spcBef>
              <a:spcPct val="0"/>
            </a:spcBef>
            <a:spcAft>
              <a:spcPct val="15000"/>
            </a:spcAft>
            <a:buNone/>
          </a:pPr>
          <a:r>
            <a:rPr lang="en-US" sz="1000" b="1" i="0" u="none" kern="1200">
              <a:solidFill>
                <a:schemeClr val="tx2"/>
              </a:solidFill>
              <a:latin typeface="Quire Sans Pro Light" panose="020B0302040400020003" pitchFamily="34" charset="0"/>
            </a:rPr>
            <a:t>Sharing Responsibility</a:t>
          </a:r>
          <a:endParaRPr lang="en-US" sz="1000" b="1" kern="1200">
            <a:solidFill>
              <a:schemeClr val="tx2"/>
            </a:solidFill>
            <a:latin typeface="Quire Sans Pro Light" panose="020B0302040400020003" pitchFamily="34" charset="0"/>
          </a:endParaRPr>
        </a:p>
      </dsp:txBody>
      <dsp:txXfrm>
        <a:off x="941790" y="2932204"/>
        <a:ext cx="863986" cy="575991"/>
      </dsp:txXfrm>
    </dsp:sp>
    <dsp:sp modelId="{C64D36FD-B27B-42D4-9098-30DDDD6F290B}">
      <dsp:nvSpPr>
        <dsp:cNvPr id="0" name=""/>
        <dsp:cNvSpPr/>
      </dsp:nvSpPr>
      <dsp:spPr>
        <a:xfrm>
          <a:off x="2269579" y="3570574"/>
          <a:ext cx="575991" cy="57599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haroni"/>
              <a:cs typeface="Aharoni"/>
            </a:rPr>
            <a:t>IV-D</a:t>
          </a:r>
          <a:endParaRPr lang="en-US" sz="1400" kern="1200">
            <a:latin typeface="Aharoni" panose="02010803020104030203" pitchFamily="2" charset="-79"/>
            <a:cs typeface="Aharoni" panose="02010803020104030203" pitchFamily="2" charset="-79"/>
          </a:endParaRPr>
        </a:p>
      </dsp:txBody>
      <dsp:txXfrm>
        <a:off x="2353931" y="3654926"/>
        <a:ext cx="407287" cy="407287"/>
      </dsp:txXfrm>
    </dsp:sp>
    <dsp:sp modelId="{743B862B-617B-484E-B5A8-8F06B01E8D08}">
      <dsp:nvSpPr>
        <dsp:cNvPr id="0" name=""/>
        <dsp:cNvSpPr/>
      </dsp:nvSpPr>
      <dsp:spPr>
        <a:xfrm>
          <a:off x="1405592" y="3570574"/>
          <a:ext cx="863986" cy="57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rtl="0">
            <a:lnSpc>
              <a:spcPct val="90000"/>
            </a:lnSpc>
            <a:spcBef>
              <a:spcPct val="0"/>
            </a:spcBef>
            <a:spcAft>
              <a:spcPct val="15000"/>
            </a:spcAft>
            <a:buNone/>
          </a:pPr>
          <a:r>
            <a:rPr lang="en-US" sz="1000" b="1" kern="1200">
              <a:solidFill>
                <a:schemeClr val="tx2"/>
              </a:solidFill>
              <a:latin typeface="Quire Sans Pro Light"/>
            </a:rPr>
            <a:t>Continuous Learning</a:t>
          </a:r>
        </a:p>
      </dsp:txBody>
      <dsp:txXfrm>
        <a:off x="1405592" y="3570574"/>
        <a:ext cx="863986" cy="575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7C0BD-5217-4DF7-9A8F-33FC55CCF4A2}">
      <dsp:nvSpPr>
        <dsp:cNvPr id="0" name=""/>
        <dsp:cNvSpPr/>
      </dsp:nvSpPr>
      <dsp:spPr>
        <a:xfrm rot="3202527">
          <a:off x="1475520" y="3015138"/>
          <a:ext cx="1492148" cy="34057"/>
        </a:xfrm>
        <a:custGeom>
          <a:avLst/>
          <a:gdLst/>
          <a:ahLst/>
          <a:cxnLst/>
          <a:rect l="0" t="0" r="0" b="0"/>
          <a:pathLst>
            <a:path>
              <a:moveTo>
                <a:pt x="0" y="17028"/>
              </a:moveTo>
              <a:lnTo>
                <a:pt x="1492148" y="1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71F30-F59B-4B64-B6F5-0A3B8F77B504}">
      <dsp:nvSpPr>
        <dsp:cNvPr id="0" name=""/>
        <dsp:cNvSpPr/>
      </dsp:nvSpPr>
      <dsp:spPr>
        <a:xfrm rot="1956816">
          <a:off x="1756856" y="2668804"/>
          <a:ext cx="1415404" cy="34057"/>
        </a:xfrm>
        <a:custGeom>
          <a:avLst/>
          <a:gdLst/>
          <a:ahLst/>
          <a:cxnLst/>
          <a:rect l="0" t="0" r="0" b="0"/>
          <a:pathLst>
            <a:path>
              <a:moveTo>
                <a:pt x="0" y="17028"/>
              </a:moveTo>
              <a:lnTo>
                <a:pt x="1415404" y="1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AF4E4-C321-43C5-85C7-79966CFE2CF7}">
      <dsp:nvSpPr>
        <dsp:cNvPr id="0" name=""/>
        <dsp:cNvSpPr/>
      </dsp:nvSpPr>
      <dsp:spPr>
        <a:xfrm rot="659462">
          <a:off x="1855480" y="2262498"/>
          <a:ext cx="1413493" cy="34057"/>
        </a:xfrm>
        <a:custGeom>
          <a:avLst/>
          <a:gdLst/>
          <a:ahLst/>
          <a:cxnLst/>
          <a:rect l="0" t="0" r="0" b="0"/>
          <a:pathLst>
            <a:path>
              <a:moveTo>
                <a:pt x="0" y="17028"/>
              </a:moveTo>
              <a:lnTo>
                <a:pt x="1413493" y="1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ED25D1-CAAE-4DBE-9BB8-D55EE95C3B29}">
      <dsp:nvSpPr>
        <dsp:cNvPr id="0" name=""/>
        <dsp:cNvSpPr/>
      </dsp:nvSpPr>
      <dsp:spPr>
        <a:xfrm rot="20941126">
          <a:off x="1855420" y="1853203"/>
          <a:ext cx="1422500" cy="34057"/>
        </a:xfrm>
        <a:custGeom>
          <a:avLst/>
          <a:gdLst/>
          <a:ahLst/>
          <a:cxnLst/>
          <a:rect l="0" t="0" r="0" b="0"/>
          <a:pathLst>
            <a:path>
              <a:moveTo>
                <a:pt x="0" y="17028"/>
              </a:moveTo>
              <a:lnTo>
                <a:pt x="1422500" y="1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C545FB-7485-4BB3-B6DB-13B9472A5EE6}">
      <dsp:nvSpPr>
        <dsp:cNvPr id="0" name=""/>
        <dsp:cNvSpPr/>
      </dsp:nvSpPr>
      <dsp:spPr>
        <a:xfrm rot="19565273">
          <a:off x="1746224" y="1416530"/>
          <a:ext cx="1436987" cy="34057"/>
        </a:xfrm>
        <a:custGeom>
          <a:avLst/>
          <a:gdLst/>
          <a:ahLst/>
          <a:cxnLst/>
          <a:rect l="0" t="0" r="0" b="0"/>
          <a:pathLst>
            <a:path>
              <a:moveTo>
                <a:pt x="0" y="17028"/>
              </a:moveTo>
              <a:lnTo>
                <a:pt x="1436987" y="1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D8E7B-40AF-4008-AF3B-FA4CB4576762}">
      <dsp:nvSpPr>
        <dsp:cNvPr id="0" name=""/>
        <dsp:cNvSpPr/>
      </dsp:nvSpPr>
      <dsp:spPr>
        <a:xfrm rot="18390538">
          <a:off x="1472933" y="1099829"/>
          <a:ext cx="1493424" cy="34057"/>
        </a:xfrm>
        <a:custGeom>
          <a:avLst/>
          <a:gdLst/>
          <a:ahLst/>
          <a:cxnLst/>
          <a:rect l="0" t="0" r="0" b="0"/>
          <a:pathLst>
            <a:path>
              <a:moveTo>
                <a:pt x="0" y="17028"/>
              </a:moveTo>
              <a:lnTo>
                <a:pt x="1493424" y="170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F8301-6530-49F5-86C9-D1C18B69375F}">
      <dsp:nvSpPr>
        <dsp:cNvPr id="0" name=""/>
        <dsp:cNvSpPr/>
      </dsp:nvSpPr>
      <dsp:spPr>
        <a:xfrm>
          <a:off x="0" y="1084888"/>
          <a:ext cx="1720148" cy="1563102"/>
        </a:xfrm>
        <a:prstGeom prst="ellipse">
          <a:avLst/>
        </a:prstGeom>
        <a:noFill/>
        <a:ln w="19050" cap="flat" cmpd="sng" algn="ctr">
          <a:noFill/>
          <a:prstDash val="solid"/>
          <a:miter lim="800000"/>
        </a:ln>
        <a:effectLst/>
      </dsp:spPr>
      <dsp:style>
        <a:lnRef idx="3">
          <a:schemeClr val="lt1"/>
        </a:lnRef>
        <a:fillRef idx="1">
          <a:schemeClr val="accent1"/>
        </a:fillRef>
        <a:effectRef idx="1">
          <a:schemeClr val="accent1"/>
        </a:effectRef>
        <a:fontRef idx="minor">
          <a:schemeClr val="lt1"/>
        </a:fontRef>
      </dsp:style>
    </dsp:sp>
    <dsp:sp modelId="{7291A020-7E52-42B4-BE93-DEBB704E44AC}">
      <dsp:nvSpPr>
        <dsp:cNvPr id="0" name=""/>
        <dsp:cNvSpPr/>
      </dsp:nvSpPr>
      <dsp:spPr>
        <a:xfrm>
          <a:off x="2547876" y="0"/>
          <a:ext cx="572889" cy="5728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haroni" panose="02010803020104030203" pitchFamily="2" charset="-79"/>
              <a:cs typeface="Aharoni" panose="02010803020104030203" pitchFamily="2" charset="-79"/>
            </a:rPr>
            <a:t>I-A</a:t>
          </a:r>
        </a:p>
      </dsp:txBody>
      <dsp:txXfrm>
        <a:off x="2631774" y="83898"/>
        <a:ext cx="405093" cy="405093"/>
      </dsp:txXfrm>
    </dsp:sp>
    <dsp:sp modelId="{EE06A769-AF80-4E12-AC45-E4D9EC24AB1C}">
      <dsp:nvSpPr>
        <dsp:cNvPr id="0" name=""/>
        <dsp:cNvSpPr/>
      </dsp:nvSpPr>
      <dsp:spPr>
        <a:xfrm>
          <a:off x="3178054" y="0"/>
          <a:ext cx="859333" cy="5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88950">
            <a:lnSpc>
              <a:spcPct val="90000"/>
            </a:lnSpc>
            <a:spcBef>
              <a:spcPct val="0"/>
            </a:spcBef>
            <a:spcAft>
              <a:spcPct val="15000"/>
            </a:spcAft>
            <a:buNone/>
          </a:pPr>
          <a:r>
            <a:rPr lang="en-US" sz="1100" b="1" kern="1200">
              <a:solidFill>
                <a:schemeClr val="tx2"/>
              </a:solidFill>
              <a:latin typeface="Quire Sans Pro Light" panose="020B0302040400020003" pitchFamily="34" charset="0"/>
            </a:rPr>
            <a:t>Curriculum &amp; Planning</a:t>
          </a:r>
        </a:p>
      </dsp:txBody>
      <dsp:txXfrm>
        <a:off x="3178054" y="0"/>
        <a:ext cx="859333" cy="572889"/>
      </dsp:txXfrm>
    </dsp:sp>
    <dsp:sp modelId="{B9B3AFDF-7C51-4B1C-8F63-3A4440E945CA}">
      <dsp:nvSpPr>
        <dsp:cNvPr id="0" name=""/>
        <dsp:cNvSpPr/>
      </dsp:nvSpPr>
      <dsp:spPr>
        <a:xfrm>
          <a:off x="3012266" y="586438"/>
          <a:ext cx="572889" cy="5728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haroni" panose="02010803020104030203" pitchFamily="2" charset="-79"/>
              <a:cs typeface="Aharoni" panose="02010803020104030203" pitchFamily="2" charset="-79"/>
            </a:rPr>
            <a:t>II-A</a:t>
          </a:r>
        </a:p>
      </dsp:txBody>
      <dsp:txXfrm>
        <a:off x="3096164" y="670336"/>
        <a:ext cx="405093" cy="405093"/>
      </dsp:txXfrm>
    </dsp:sp>
    <dsp:sp modelId="{0F42CD59-F15A-419C-BED7-943C679A1580}">
      <dsp:nvSpPr>
        <dsp:cNvPr id="0" name=""/>
        <dsp:cNvSpPr/>
      </dsp:nvSpPr>
      <dsp:spPr>
        <a:xfrm>
          <a:off x="3642444" y="586438"/>
          <a:ext cx="859333" cy="5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88950">
            <a:lnSpc>
              <a:spcPct val="90000"/>
            </a:lnSpc>
            <a:spcBef>
              <a:spcPct val="0"/>
            </a:spcBef>
            <a:spcAft>
              <a:spcPct val="15000"/>
            </a:spcAft>
            <a:buNone/>
          </a:pPr>
          <a:r>
            <a:rPr lang="en-US" sz="1100" b="1" kern="1200">
              <a:solidFill>
                <a:schemeClr val="tx2"/>
              </a:solidFill>
              <a:latin typeface="Quire Sans Pro Light" panose="020B0302040400020003" pitchFamily="34" charset="0"/>
            </a:rPr>
            <a:t>Instruction</a:t>
          </a:r>
        </a:p>
      </dsp:txBody>
      <dsp:txXfrm>
        <a:off x="3642444" y="586438"/>
        <a:ext cx="859333" cy="572889"/>
      </dsp:txXfrm>
    </dsp:sp>
    <dsp:sp modelId="{6BEA3714-9449-4119-85AA-DD07EB40D719}">
      <dsp:nvSpPr>
        <dsp:cNvPr id="0" name=""/>
        <dsp:cNvSpPr/>
      </dsp:nvSpPr>
      <dsp:spPr>
        <a:xfrm>
          <a:off x="3259652" y="1393739"/>
          <a:ext cx="572889" cy="5728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Aharoni" panose="02010803020104030203" pitchFamily="2" charset="-79"/>
              <a:cs typeface="Aharoni" panose="02010803020104030203" pitchFamily="2" charset="-79"/>
            </a:rPr>
            <a:t>II-B</a:t>
          </a:r>
        </a:p>
      </dsp:txBody>
      <dsp:txXfrm>
        <a:off x="3343550" y="1477637"/>
        <a:ext cx="405093" cy="405093"/>
      </dsp:txXfrm>
    </dsp:sp>
    <dsp:sp modelId="{483CC50D-6235-4BA4-A471-D49E7801087E}">
      <dsp:nvSpPr>
        <dsp:cNvPr id="0" name=""/>
        <dsp:cNvSpPr/>
      </dsp:nvSpPr>
      <dsp:spPr>
        <a:xfrm>
          <a:off x="3889830" y="1393739"/>
          <a:ext cx="859333" cy="5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88950">
            <a:lnSpc>
              <a:spcPct val="90000"/>
            </a:lnSpc>
            <a:spcBef>
              <a:spcPct val="0"/>
            </a:spcBef>
            <a:spcAft>
              <a:spcPct val="15000"/>
            </a:spcAft>
            <a:buNone/>
          </a:pPr>
          <a:r>
            <a:rPr lang="en-US" sz="1100" b="1" kern="1200">
              <a:solidFill>
                <a:schemeClr val="tx2"/>
              </a:solidFill>
              <a:latin typeface="Quire Sans Pro Light" panose="020B0302040400020003" pitchFamily="34" charset="0"/>
            </a:rPr>
            <a:t>Learning Environment</a:t>
          </a:r>
        </a:p>
      </dsp:txBody>
      <dsp:txXfrm>
        <a:off x="3889830" y="1393739"/>
        <a:ext cx="859333" cy="572889"/>
      </dsp:txXfrm>
    </dsp:sp>
    <dsp:sp modelId="{7999B338-708F-4487-99A7-BA544B018E7D}">
      <dsp:nvSpPr>
        <dsp:cNvPr id="0" name=""/>
        <dsp:cNvSpPr/>
      </dsp:nvSpPr>
      <dsp:spPr>
        <a:xfrm>
          <a:off x="3250343" y="2183806"/>
          <a:ext cx="587784" cy="5728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haroni" panose="02010803020104030203" pitchFamily="2" charset="-79"/>
              <a:cs typeface="Aharoni" panose="02010803020104030203" pitchFamily="2" charset="-79"/>
            </a:rPr>
            <a:t>III-B</a:t>
          </a:r>
        </a:p>
      </dsp:txBody>
      <dsp:txXfrm>
        <a:off x="3336422" y="2267704"/>
        <a:ext cx="415626" cy="405093"/>
      </dsp:txXfrm>
    </dsp:sp>
    <dsp:sp modelId="{65EE001A-4541-43D3-B12C-76ED8B5D0EF0}">
      <dsp:nvSpPr>
        <dsp:cNvPr id="0" name=""/>
        <dsp:cNvSpPr/>
      </dsp:nvSpPr>
      <dsp:spPr>
        <a:xfrm>
          <a:off x="3876797" y="2183806"/>
          <a:ext cx="881676" cy="5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88950">
            <a:lnSpc>
              <a:spcPct val="90000"/>
            </a:lnSpc>
            <a:spcBef>
              <a:spcPct val="0"/>
            </a:spcBef>
            <a:spcAft>
              <a:spcPct val="15000"/>
            </a:spcAft>
            <a:buNone/>
          </a:pPr>
          <a:r>
            <a:rPr lang="en-US" sz="1100" b="1" kern="1200">
              <a:solidFill>
                <a:schemeClr val="tx2"/>
              </a:solidFill>
              <a:latin typeface="Quire Sans Pro Light" panose="020B0302040400020003" pitchFamily="34" charset="0"/>
            </a:rPr>
            <a:t>Family Collaboration</a:t>
          </a:r>
        </a:p>
      </dsp:txBody>
      <dsp:txXfrm>
        <a:off x="3876797" y="2183806"/>
        <a:ext cx="881676" cy="572889"/>
      </dsp:txXfrm>
    </dsp:sp>
    <dsp:sp modelId="{C3A850FB-9757-4D4E-8558-07E554459998}">
      <dsp:nvSpPr>
        <dsp:cNvPr id="0" name=""/>
        <dsp:cNvSpPr/>
      </dsp:nvSpPr>
      <dsp:spPr>
        <a:xfrm>
          <a:off x="3015508" y="2935204"/>
          <a:ext cx="572889" cy="5728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haroni" panose="02010803020104030203" pitchFamily="2" charset="-79"/>
              <a:cs typeface="Aharoni" panose="02010803020104030203" pitchFamily="2" charset="-79"/>
            </a:rPr>
            <a:t>IV-A</a:t>
          </a:r>
        </a:p>
      </dsp:txBody>
      <dsp:txXfrm>
        <a:off x="3099406" y="3019102"/>
        <a:ext cx="405093" cy="405093"/>
      </dsp:txXfrm>
    </dsp:sp>
    <dsp:sp modelId="{21C1E035-1300-45F4-9549-54746A5849E2}">
      <dsp:nvSpPr>
        <dsp:cNvPr id="0" name=""/>
        <dsp:cNvSpPr/>
      </dsp:nvSpPr>
      <dsp:spPr>
        <a:xfrm>
          <a:off x="3645686" y="2935204"/>
          <a:ext cx="859333" cy="5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88950">
            <a:lnSpc>
              <a:spcPct val="90000"/>
            </a:lnSpc>
            <a:spcBef>
              <a:spcPct val="0"/>
            </a:spcBef>
            <a:spcAft>
              <a:spcPct val="15000"/>
            </a:spcAft>
            <a:buNone/>
          </a:pPr>
          <a:r>
            <a:rPr lang="en-US" sz="1100" b="1" kern="1200">
              <a:solidFill>
                <a:schemeClr val="tx2"/>
              </a:solidFill>
              <a:latin typeface="Quire Sans Pro Light" panose="020B0302040400020003" pitchFamily="34" charset="0"/>
            </a:rPr>
            <a:t>Reflection </a:t>
          </a:r>
        </a:p>
      </dsp:txBody>
      <dsp:txXfrm>
        <a:off x="3645686" y="2935204"/>
        <a:ext cx="859333" cy="572889"/>
      </dsp:txXfrm>
    </dsp:sp>
    <dsp:sp modelId="{C64D36FD-B27B-42D4-9098-30DDDD6F290B}">
      <dsp:nvSpPr>
        <dsp:cNvPr id="0" name=""/>
        <dsp:cNvSpPr/>
      </dsp:nvSpPr>
      <dsp:spPr>
        <a:xfrm>
          <a:off x="2551118" y="3574382"/>
          <a:ext cx="572889" cy="57288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haroni" panose="02010803020104030203" pitchFamily="2" charset="-79"/>
              <a:cs typeface="Aharoni" panose="02010803020104030203" pitchFamily="2" charset="-79"/>
            </a:rPr>
            <a:t>IV-C</a:t>
          </a:r>
        </a:p>
      </dsp:txBody>
      <dsp:txXfrm>
        <a:off x="2635016" y="3658280"/>
        <a:ext cx="405093" cy="405093"/>
      </dsp:txXfrm>
    </dsp:sp>
    <dsp:sp modelId="{743B862B-617B-484E-B5A8-8F06B01E8D08}">
      <dsp:nvSpPr>
        <dsp:cNvPr id="0" name=""/>
        <dsp:cNvSpPr/>
      </dsp:nvSpPr>
      <dsp:spPr>
        <a:xfrm>
          <a:off x="3181297" y="3574382"/>
          <a:ext cx="859333" cy="5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88950">
            <a:lnSpc>
              <a:spcPct val="90000"/>
            </a:lnSpc>
            <a:spcBef>
              <a:spcPct val="0"/>
            </a:spcBef>
            <a:spcAft>
              <a:spcPct val="15000"/>
            </a:spcAft>
            <a:buNone/>
          </a:pPr>
          <a:r>
            <a:rPr lang="en-US" sz="1100" b="1" kern="1200">
              <a:solidFill>
                <a:schemeClr val="tx2"/>
              </a:solidFill>
              <a:latin typeface="Quire Sans Pro Light" panose="020B0302040400020003" pitchFamily="34" charset="0"/>
            </a:rPr>
            <a:t>Professional Collaboration</a:t>
          </a:r>
        </a:p>
      </dsp:txBody>
      <dsp:txXfrm>
        <a:off x="3181297" y="3574382"/>
        <a:ext cx="859333" cy="5728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7/25/2023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57642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9915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36751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977716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1478096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407982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4085805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2303473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237195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756249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18331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3014158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3356109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94153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2165574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1340978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3674386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3"/>
              </a:spcBef>
              <a:buClr>
                <a:schemeClr val="dk1"/>
              </a:buClr>
              <a:buSzPts val="1200"/>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1361883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1352700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1216985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403668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61090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154223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236"/>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45546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224256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65627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143552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129232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248549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19769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age" type="title">
  <p:cSld name="Cover pag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6"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26"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26"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6"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6"/>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46064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type="blank">
  <p:cSld name="Content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7"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570575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8"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5776125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26"/>
        <p:cNvGrpSpPr/>
        <p:nvPr/>
      </p:nvGrpSpPr>
      <p:grpSpPr>
        <a:xfrm>
          <a:off x="0" y="0"/>
          <a:ext cx="0" cy="0"/>
          <a:chOff x="0" y="0"/>
          <a:chExt cx="0" cy="0"/>
        </a:xfrm>
      </p:grpSpPr>
      <p:pic>
        <p:nvPicPr>
          <p:cNvPr id="27" name="Google Shape;27;p30"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8" name="Google Shape;28;p30"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9" name="Google Shape;29;p30"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0" name="Google Shape;30;p30"/>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0"/>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3347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34"/>
        <p:cNvGrpSpPr/>
        <p:nvPr/>
      </p:nvGrpSpPr>
      <p:grpSpPr>
        <a:xfrm>
          <a:off x="0" y="0"/>
          <a:ext cx="0" cy="0"/>
          <a:chOff x="0" y="0"/>
          <a:chExt cx="0" cy="0"/>
        </a:xfrm>
      </p:grpSpPr>
      <p:pic>
        <p:nvPicPr>
          <p:cNvPr id="35" name="Google Shape;35;p29"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6" name="Google Shape;36;p29"/>
          <p:cNvSpPr>
            <a:spLocks noGrp="1"/>
          </p:cNvSpPr>
          <p:nvPr>
            <p:ph type="pic" idx="2"/>
          </p:nvPr>
        </p:nvSpPr>
        <p:spPr>
          <a:xfrm>
            <a:off x="5183188" y="1346882"/>
            <a:ext cx="6172200" cy="4514168"/>
          </a:xfrm>
          <a:prstGeom prst="rect">
            <a:avLst/>
          </a:prstGeom>
          <a:noFill/>
          <a:ln>
            <a:noFill/>
          </a:ln>
        </p:spPr>
      </p:sp>
      <p:sp>
        <p:nvSpPr>
          <p:cNvPr id="37" name="Google Shape;37;p29"/>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9"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0" name="Google Shape;40;p29"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1" name="Google Shape;41;p29"/>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9"/>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6915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44"/>
        <p:cNvGrpSpPr/>
        <p:nvPr/>
      </p:nvGrpSpPr>
      <p:grpSpPr>
        <a:xfrm>
          <a:off x="0" y="0"/>
          <a:ext cx="0" cy="0"/>
          <a:chOff x="0" y="0"/>
          <a:chExt cx="0" cy="0"/>
        </a:xfrm>
      </p:grpSpPr>
      <p:pic>
        <p:nvPicPr>
          <p:cNvPr id="45" name="Google Shape;45;p31"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46" name="Google Shape;4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1"/>
          <p:cNvSpPr txBox="1"/>
          <p:nvPr/>
        </p:nvSpPr>
        <p:spPr>
          <a:xfrm>
            <a:off x="23913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11029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8"/>
        <p:cNvGrpSpPr/>
        <p:nvPr/>
      </p:nvGrpSpPr>
      <p:grpSpPr>
        <a:xfrm>
          <a:off x="0" y="0"/>
          <a:ext cx="0" cy="0"/>
          <a:chOff x="0" y="0"/>
          <a:chExt cx="0" cy="0"/>
        </a:xfrm>
      </p:grpSpPr>
      <p:pic>
        <p:nvPicPr>
          <p:cNvPr id="49" name="Google Shape;49;p3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0" name="Google Shape;5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32"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2" name="Google Shape;52;p32"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3" name="Google Shape;53;p32"/>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2"/>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2"/>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2"/>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p:nvPr/>
        </p:nvSpPr>
        <p:spPr>
          <a:xfrm>
            <a:off x="250371" y="6352143"/>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58" name="Google Shape;58;p32"/>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62703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416957" y="228600"/>
            <a:ext cx="11358000" cy="838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300"/>
              <a:buFont typeface="Quattrocento San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78046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400995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Picture 1">
  <p:cSld name="Title and Picture 1">
    <p:spTree>
      <p:nvGrpSpPr>
        <p:cNvPr id="1" name="Shape 62"/>
        <p:cNvGrpSpPr/>
        <p:nvPr/>
      </p:nvGrpSpPr>
      <p:grpSpPr>
        <a:xfrm>
          <a:off x="0" y="0"/>
          <a:ext cx="0" cy="0"/>
          <a:chOff x="0" y="0"/>
          <a:chExt cx="0" cy="0"/>
        </a:xfrm>
      </p:grpSpPr>
      <p:sp>
        <p:nvSpPr>
          <p:cNvPr id="63" name="Google Shape;63;g218202c3fd3_2_577"/>
          <p:cNvSpPr>
            <a:spLocks noGrp="1"/>
          </p:cNvSpPr>
          <p:nvPr>
            <p:ph type="pic" idx="2"/>
          </p:nvPr>
        </p:nvSpPr>
        <p:spPr>
          <a:xfrm>
            <a:off x="5183188" y="1346882"/>
            <a:ext cx="6171900" cy="4514100"/>
          </a:xfrm>
          <a:prstGeom prst="rect">
            <a:avLst/>
          </a:prstGeom>
          <a:noFill/>
          <a:ln>
            <a:noFill/>
          </a:ln>
        </p:spPr>
      </p:sp>
      <p:sp>
        <p:nvSpPr>
          <p:cNvPr id="64" name="Google Shape;64;g218202c3fd3_2_577"/>
          <p:cNvSpPr txBox="1">
            <a:spLocks noGrp="1"/>
          </p:cNvSpPr>
          <p:nvPr>
            <p:ph type="body" idx="1"/>
          </p:nvPr>
        </p:nvSpPr>
        <p:spPr>
          <a:xfrm>
            <a:off x="839788" y="2737304"/>
            <a:ext cx="3932400" cy="3131700"/>
          </a:xfrm>
          <a:prstGeom prst="rect">
            <a:avLst/>
          </a:prstGeom>
          <a:noFill/>
          <a:ln>
            <a:noFill/>
          </a:ln>
        </p:spPr>
        <p:txBody>
          <a:bodyPr spcFirstLastPara="1" wrap="square" lIns="121900" tIns="60925" rIns="121900" bIns="60925" anchor="t" anchorCtr="0">
            <a:noAutofit/>
          </a:bodyPr>
          <a:lstStyle>
            <a:lvl1pPr marL="457200" lvl="0" indent="-228600" algn="l">
              <a:lnSpc>
                <a:spcPct val="100000"/>
              </a:lnSpc>
              <a:spcBef>
                <a:spcPts val="0"/>
              </a:spcBef>
              <a:spcAft>
                <a:spcPts val="0"/>
              </a:spcAft>
              <a:buSzPts val="3200"/>
              <a:buNone/>
              <a:defRPr sz="3200">
                <a:solidFill>
                  <a:srgbClr val="101D34"/>
                </a:solidFill>
                <a:latin typeface="Quattrocento Sans"/>
                <a:ea typeface="Quattrocento Sans"/>
                <a:cs typeface="Quattrocento Sans"/>
                <a:sym typeface="Quattrocento Sans"/>
              </a:defRPr>
            </a:lvl1pPr>
            <a:lvl2pPr marL="914400" lvl="1" indent="-228600" algn="l">
              <a:lnSpc>
                <a:spcPct val="90000"/>
              </a:lnSpc>
              <a:spcBef>
                <a:spcPts val="700"/>
              </a:spcBef>
              <a:spcAft>
                <a:spcPts val="0"/>
              </a:spcAft>
              <a:buSzPts val="1900"/>
              <a:buNone/>
              <a:defRPr sz="1900"/>
            </a:lvl2pPr>
            <a:lvl3pPr marL="1371600" lvl="2" indent="-228600" algn="l">
              <a:lnSpc>
                <a:spcPct val="90000"/>
              </a:lnSpc>
              <a:spcBef>
                <a:spcPts val="700"/>
              </a:spcBef>
              <a:spcAft>
                <a:spcPts val="0"/>
              </a:spcAft>
              <a:buSzPts val="1600"/>
              <a:buNone/>
              <a:defRPr sz="1600"/>
            </a:lvl3pPr>
            <a:lvl4pPr marL="1828800" lvl="3" indent="-228600" algn="l">
              <a:lnSpc>
                <a:spcPct val="90000"/>
              </a:lnSpc>
              <a:spcBef>
                <a:spcPts val="700"/>
              </a:spcBef>
              <a:spcAft>
                <a:spcPts val="0"/>
              </a:spcAft>
              <a:buSzPts val="1300"/>
              <a:buNone/>
              <a:defRPr sz="1300"/>
            </a:lvl4pPr>
            <a:lvl5pPr marL="2286000" lvl="4" indent="-228600" algn="l">
              <a:lnSpc>
                <a:spcPct val="90000"/>
              </a:lnSpc>
              <a:spcBef>
                <a:spcPts val="700"/>
              </a:spcBef>
              <a:spcAft>
                <a:spcPts val="0"/>
              </a:spcAft>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5" name="Google Shape;65;g218202c3fd3_2_577" descr="Colored background box."/>
          <p:cNvSpPr/>
          <p:nvPr/>
        </p:nvSpPr>
        <p:spPr>
          <a:xfrm>
            <a:off x="0" y="212726"/>
            <a:ext cx="250500" cy="831900"/>
          </a:xfrm>
          <a:prstGeom prst="rect">
            <a:avLst/>
          </a:prstGeom>
          <a:solidFill>
            <a:srgbClr val="E38526"/>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Quattrocento Sans"/>
              <a:ea typeface="Quattrocento Sans"/>
              <a:cs typeface="Quattrocento Sans"/>
              <a:sym typeface="Quattrocento Sans"/>
            </a:endParaRPr>
          </a:p>
        </p:txBody>
      </p:sp>
      <p:sp>
        <p:nvSpPr>
          <p:cNvPr id="66" name="Google Shape;66;g218202c3fd3_2_577" descr="Colored background box."/>
          <p:cNvSpPr/>
          <p:nvPr/>
        </p:nvSpPr>
        <p:spPr>
          <a:xfrm>
            <a:off x="435429" y="212727"/>
            <a:ext cx="11756400" cy="831900"/>
          </a:xfrm>
          <a:prstGeom prst="rect">
            <a:avLst/>
          </a:prstGeom>
          <a:solidFill>
            <a:srgbClr val="101D3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Quattrocento Sans"/>
              <a:ea typeface="Quattrocento Sans"/>
              <a:cs typeface="Quattrocento Sans"/>
              <a:sym typeface="Quattrocento Sans"/>
            </a:endParaRPr>
          </a:p>
        </p:txBody>
      </p:sp>
      <p:sp>
        <p:nvSpPr>
          <p:cNvPr id="67" name="Google Shape;67;g218202c3fd3_2_577"/>
          <p:cNvSpPr txBox="1">
            <a:spLocks noGrp="1"/>
          </p:cNvSpPr>
          <p:nvPr>
            <p:ph type="title"/>
          </p:nvPr>
        </p:nvSpPr>
        <p:spPr>
          <a:xfrm>
            <a:off x="567743" y="357819"/>
            <a:ext cx="11370900" cy="552300"/>
          </a:xfrm>
          <a:prstGeom prst="rect">
            <a:avLst/>
          </a:prstGeom>
          <a:noFill/>
          <a:ln>
            <a:noFill/>
          </a:ln>
        </p:spPr>
        <p:txBody>
          <a:bodyPr spcFirstLastPara="1" wrap="square" lIns="121900" tIns="60925" rIns="121900" bIns="60925" anchor="ctr" anchorCtr="0">
            <a:noAutofit/>
          </a:bodyPr>
          <a:lstStyle>
            <a:lvl1pPr lvl="0" algn="l">
              <a:lnSpc>
                <a:spcPct val="90000"/>
              </a:lnSpc>
              <a:spcBef>
                <a:spcPts val="0"/>
              </a:spcBef>
              <a:spcAft>
                <a:spcPts val="0"/>
              </a:spcAft>
              <a:buClr>
                <a:schemeClr val="lt1"/>
              </a:buClr>
              <a:buSzPts val="4000"/>
              <a:buFont typeface="Quattrocento Sans"/>
              <a:buNone/>
              <a:defRPr sz="43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68" name="Google Shape;68;g218202c3fd3_2_577"/>
          <p:cNvSpPr txBox="1">
            <a:spLocks noGrp="1"/>
          </p:cNvSpPr>
          <p:nvPr>
            <p:ph type="body" idx="3"/>
          </p:nvPr>
        </p:nvSpPr>
        <p:spPr>
          <a:xfrm>
            <a:off x="839788" y="1346883"/>
            <a:ext cx="3932400" cy="1255500"/>
          </a:xfrm>
          <a:prstGeom prst="rect">
            <a:avLst/>
          </a:prstGeom>
          <a:noFill/>
          <a:ln>
            <a:noFill/>
          </a:ln>
        </p:spPr>
        <p:txBody>
          <a:bodyPr spcFirstLastPara="1" wrap="square" lIns="121900" tIns="60925" rIns="121900" bIns="60925" anchor="t" anchorCtr="0">
            <a:noAutofit/>
          </a:bodyPr>
          <a:lstStyle>
            <a:lvl1pPr marL="457200" lvl="0" indent="-228600" algn="l">
              <a:lnSpc>
                <a:spcPct val="90000"/>
              </a:lnSpc>
              <a:spcBef>
                <a:spcPts val="1300"/>
              </a:spcBef>
              <a:spcAft>
                <a:spcPts val="0"/>
              </a:spcAft>
              <a:buSzPts val="3700"/>
              <a:buNone/>
              <a:defRPr sz="37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700"/>
              </a:spcBef>
              <a:spcAft>
                <a:spcPts val="0"/>
              </a:spcAft>
              <a:buSzPts val="1900"/>
              <a:buNone/>
              <a:defRPr sz="1900"/>
            </a:lvl2pPr>
            <a:lvl3pPr marL="1371600" lvl="2" indent="-228600" algn="l">
              <a:lnSpc>
                <a:spcPct val="90000"/>
              </a:lnSpc>
              <a:spcBef>
                <a:spcPts val="700"/>
              </a:spcBef>
              <a:spcAft>
                <a:spcPts val="0"/>
              </a:spcAft>
              <a:buSzPts val="1600"/>
              <a:buNone/>
              <a:defRPr sz="1600"/>
            </a:lvl3pPr>
            <a:lvl4pPr marL="1828800" lvl="3" indent="-228600" algn="l">
              <a:lnSpc>
                <a:spcPct val="90000"/>
              </a:lnSpc>
              <a:spcBef>
                <a:spcPts val="700"/>
              </a:spcBef>
              <a:spcAft>
                <a:spcPts val="0"/>
              </a:spcAft>
              <a:buSzPts val="1300"/>
              <a:buNone/>
              <a:defRPr sz="1300"/>
            </a:lvl4pPr>
            <a:lvl5pPr marL="2286000" lvl="4" indent="-228600" algn="l">
              <a:lnSpc>
                <a:spcPct val="90000"/>
              </a:lnSpc>
              <a:spcBef>
                <a:spcPts val="700"/>
              </a:spcBef>
              <a:spcAft>
                <a:spcPts val="0"/>
              </a:spcAft>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9" name="Google Shape;69;g218202c3fd3_2_577"/>
          <p:cNvSpPr txBox="1"/>
          <p:nvPr/>
        </p:nvSpPr>
        <p:spPr>
          <a:xfrm>
            <a:off x="250371" y="6352143"/>
            <a:ext cx="7713300" cy="369300"/>
          </a:xfrm>
          <a:prstGeom prst="rect">
            <a:avLst/>
          </a:prstGeom>
          <a:no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8A8FA0"/>
                </a:solidFill>
                <a:latin typeface="Quattrocento Sans"/>
                <a:ea typeface="Quattrocento Sans"/>
                <a:cs typeface="Quattrocento Sans"/>
                <a:sym typeface="Quattrocento Sans"/>
              </a:rPr>
              <a:t>Massachusetts Department of</a:t>
            </a:r>
            <a:r>
              <a:rPr lang="en-US" sz="2400" b="0" i="0" u="none" strike="noStrike" cap="none">
                <a:solidFill>
                  <a:schemeClr val="dk1"/>
                </a:solidFill>
                <a:latin typeface="Quattrocento Sans"/>
                <a:ea typeface="Quattrocento Sans"/>
                <a:cs typeface="Quattrocento Sans"/>
                <a:sym typeface="Quattrocento Sans"/>
              </a:rPr>
              <a:t> </a:t>
            </a:r>
            <a:r>
              <a:rPr lang="en-US" sz="1600" b="0" i="0" u="none" strike="noStrike" cap="none">
                <a:solidFill>
                  <a:srgbClr val="8A8FA0"/>
                </a:solidFill>
                <a:latin typeface="Quattrocento Sans"/>
                <a:ea typeface="Quattrocento Sans"/>
                <a:cs typeface="Quattrocento Sans"/>
                <a:sym typeface="Quattrocento Sans"/>
              </a:rPr>
              <a:t>Elementary</a:t>
            </a:r>
            <a:r>
              <a:rPr lang="en-US" sz="2400" b="0" i="0" u="none" strike="noStrike" cap="none">
                <a:solidFill>
                  <a:schemeClr val="dk1"/>
                </a:solidFill>
                <a:latin typeface="Quattrocento Sans"/>
                <a:ea typeface="Quattrocento Sans"/>
                <a:cs typeface="Quattrocento Sans"/>
                <a:sym typeface="Quattrocento Sans"/>
              </a:rPr>
              <a:t> </a:t>
            </a:r>
            <a:r>
              <a:rPr lang="en-US" sz="1600" b="0" i="0" u="none" strike="noStrike" cap="none">
                <a:solidFill>
                  <a:srgbClr val="8A8FA0"/>
                </a:solidFill>
                <a:latin typeface="Quattrocento Sans"/>
                <a:ea typeface="Quattrocento Sans"/>
                <a:cs typeface="Quattrocento Sans"/>
                <a:sym typeface="Quattrocento Sans"/>
              </a:rPr>
              <a:t>and</a:t>
            </a:r>
            <a:r>
              <a:rPr lang="en-US" sz="2400" b="0" i="0" u="none" strike="noStrike" cap="none">
                <a:solidFill>
                  <a:schemeClr val="dk1"/>
                </a:solidFill>
                <a:latin typeface="Quattrocento Sans"/>
                <a:ea typeface="Quattrocento Sans"/>
                <a:cs typeface="Quattrocento Sans"/>
                <a:sym typeface="Quattrocento Sans"/>
              </a:rPr>
              <a:t> </a:t>
            </a:r>
            <a:r>
              <a:rPr lang="en-US" sz="1600" b="0" i="0" u="none" strike="noStrike" cap="none">
                <a:solidFill>
                  <a:srgbClr val="8A8FA0"/>
                </a:solidFill>
                <a:latin typeface="Quattrocento Sans"/>
                <a:ea typeface="Quattrocento Sans"/>
                <a:cs typeface="Quattrocento Sans"/>
                <a:sym typeface="Quattrocento Sans"/>
              </a:rPr>
              <a:t>Secondary</a:t>
            </a:r>
            <a:r>
              <a:rPr lang="en-US" sz="2400" b="0" i="0" u="none" strike="noStrike" cap="none">
                <a:solidFill>
                  <a:schemeClr val="dk1"/>
                </a:solidFill>
                <a:latin typeface="Quattrocento Sans"/>
                <a:ea typeface="Quattrocento Sans"/>
                <a:cs typeface="Quattrocento Sans"/>
                <a:sym typeface="Quattrocento Sans"/>
              </a:rPr>
              <a:t> </a:t>
            </a:r>
            <a:r>
              <a:rPr lang="en-US" sz="1600" b="0" i="0" u="none" strike="noStrike" cap="none">
                <a:solidFill>
                  <a:srgbClr val="8A8FA0"/>
                </a:solidFill>
                <a:latin typeface="Quattrocento Sans"/>
                <a:ea typeface="Quattrocento Sans"/>
                <a:cs typeface="Quattrocento Sans"/>
                <a:sym typeface="Quattrocento Sans"/>
              </a:rPr>
              <a:t>Education</a:t>
            </a:r>
            <a:endParaRPr sz="1900" b="0" i="0" u="none" strike="noStrike" cap="none">
              <a:solidFill>
                <a:srgbClr val="000000"/>
              </a:solidFill>
              <a:latin typeface="Arial"/>
              <a:ea typeface="Arial"/>
              <a:cs typeface="Arial"/>
              <a:sym typeface="Arial"/>
            </a:endParaRPr>
          </a:p>
        </p:txBody>
      </p:sp>
      <p:sp>
        <p:nvSpPr>
          <p:cNvPr id="70" name="Google Shape;70;g218202c3fd3_2_577"/>
          <p:cNvSpPr txBox="1">
            <a:spLocks noGrp="1"/>
          </p:cNvSpPr>
          <p:nvPr>
            <p:ph type="sldNum" idx="12"/>
          </p:nvPr>
        </p:nvSpPr>
        <p:spPr>
          <a:xfrm>
            <a:off x="8648007" y="6356343"/>
            <a:ext cx="2743200" cy="3651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101D34"/>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098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71"/>
        <p:cNvGrpSpPr/>
        <p:nvPr/>
      </p:nvGrpSpPr>
      <p:grpSpPr>
        <a:xfrm>
          <a:off x="0" y="0"/>
          <a:ext cx="0" cy="0"/>
          <a:chOff x="0" y="0"/>
          <a:chExt cx="0" cy="0"/>
        </a:xfrm>
      </p:grpSpPr>
      <p:pic>
        <p:nvPicPr>
          <p:cNvPr id="72" name="Google Shape;72;p34"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73" name="Google Shape;73;p34"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4" name="Google Shape;74;p34"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75" name="Google Shape;75;p34"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74002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76"/>
        <p:cNvGrpSpPr/>
        <p:nvPr/>
      </p:nvGrpSpPr>
      <p:grpSpPr>
        <a:xfrm>
          <a:off x="0" y="0"/>
          <a:ext cx="0" cy="0"/>
          <a:chOff x="0" y="0"/>
          <a:chExt cx="0" cy="0"/>
        </a:xfrm>
      </p:grpSpPr>
      <p:pic>
        <p:nvPicPr>
          <p:cNvPr id="77" name="Google Shape;77;p3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78" name="Google Shape;78;p3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9" name="Google Shape;79;p3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80" name="Google Shape;80;p33"/>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33"/>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46218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84"/>
        <p:cNvGrpSpPr/>
        <p:nvPr/>
      </p:nvGrpSpPr>
      <p:grpSpPr>
        <a:xfrm>
          <a:off x="0" y="0"/>
          <a:ext cx="0" cy="0"/>
          <a:chOff x="0" y="0"/>
          <a:chExt cx="0" cy="0"/>
        </a:xfrm>
      </p:grpSpPr>
      <p:pic>
        <p:nvPicPr>
          <p:cNvPr id="85" name="Google Shape;85;p35"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86" name="Google Shape;86;p35"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87" name="Google Shape;87;p35"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88" name="Google Shape;88;p35"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89" name="Google Shape;89;p35"/>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b="0" i="0" u="none" strike="noStrike" cap="none">
              <a:solidFill>
                <a:schemeClr val="lt1"/>
              </a:solidFill>
              <a:latin typeface="Quattrocento Sans"/>
              <a:ea typeface="Quattrocento Sans"/>
              <a:cs typeface="Quattrocento Sans"/>
              <a:sym typeface="Quattrocento Sans"/>
            </a:endParaRPr>
          </a:p>
        </p:txBody>
      </p:sp>
      <p:sp>
        <p:nvSpPr>
          <p:cNvPr id="90" name="Google Shape;90;p35"/>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004781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526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07608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tinyurl.com/rubricpilo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edeval/rubrics/updat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doe.mass.edu/commissioner/vision/2023-jun-vision-supports.pdf" TargetMode="External"/><Relationship Id="rId5" Type="http://schemas.openxmlformats.org/officeDocument/2006/relationships/hyperlink" Target="https://www.doe.mass.edu/instruction/culturally-sustaining/default.html" TargetMode="External"/><Relationship Id="rId4" Type="http://schemas.openxmlformats.org/officeDocument/2006/relationships/hyperlink" Target="https://www.doe.mass.edu/edeval/implementation/default.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Claire.J.Abbott@mass.gov" TargetMode="External"/><Relationship Id="rId2" Type="http://schemas.openxmlformats.org/officeDocument/2006/relationships/hyperlink" Target="mailto:Shannon.Clancy@mass.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noAutofit/>
          </a:bodyPr>
          <a:lstStyle/>
          <a:p>
            <a:r>
              <a:rPr lang="en-US" sz="4800" dirty="0"/>
              <a:t>Educator Evaluation</a:t>
            </a:r>
            <a:br>
              <a:rPr lang="en-US" sz="4800" dirty="0"/>
            </a:br>
            <a:r>
              <a:rPr lang="en-US" sz="4800" dirty="0"/>
              <a:t>Model Rubric Updates &amp; Implementation Supports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June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E933-A956-540E-F2D9-4258462354AD}"/>
              </a:ext>
            </a:extLst>
          </p:cNvPr>
          <p:cNvSpPr>
            <a:spLocks noGrp="1"/>
          </p:cNvSpPr>
          <p:nvPr>
            <p:ph type="title"/>
          </p:nvPr>
        </p:nvSpPr>
        <p:spPr>
          <a:xfrm>
            <a:off x="1511300" y="107636"/>
            <a:ext cx="5080000" cy="1093686"/>
          </a:xfrm>
        </p:spPr>
        <p:txBody>
          <a:bodyPr>
            <a:normAutofit/>
          </a:bodyPr>
          <a:lstStyle/>
          <a:p>
            <a:r>
              <a:rPr lang="en-US" sz="1200" dirty="0">
                <a:solidFill>
                  <a:schemeClr val="tx1"/>
                </a:solidFill>
              </a:rPr>
              <a:t>1</a:t>
            </a:r>
            <a:r>
              <a:rPr lang="en-US" sz="1200" baseline="30000" dirty="0">
                <a:solidFill>
                  <a:schemeClr val="tx1"/>
                </a:solidFill>
              </a:rPr>
              <a:t>st</a:t>
            </a:r>
            <a:r>
              <a:rPr lang="en-US" sz="1200" dirty="0">
                <a:solidFill>
                  <a:schemeClr val="tx1"/>
                </a:solidFill>
              </a:rPr>
              <a:t> Example of Changed Language </a:t>
            </a:r>
          </a:p>
        </p:txBody>
      </p:sp>
      <p:sp>
        <p:nvSpPr>
          <p:cNvPr id="9" name="Freeform: Shape 8">
            <a:extLst>
              <a:ext uri="{FF2B5EF4-FFF2-40B4-BE49-F238E27FC236}">
                <a16:creationId xmlns:a16="http://schemas.microsoft.com/office/drawing/2014/main" id="{0EF73E80-90D3-CE2C-02B7-934441195DE9}"/>
              </a:ext>
            </a:extLst>
          </p:cNvPr>
          <p:cNvSpPr/>
          <p:nvPr/>
        </p:nvSpPr>
        <p:spPr>
          <a:xfrm>
            <a:off x="1349798" y="754202"/>
            <a:ext cx="7228001" cy="531360"/>
          </a:xfrm>
          <a:custGeom>
            <a:avLst/>
            <a:gdLst>
              <a:gd name="connsiteX0" fmla="*/ 0 w 7228001"/>
              <a:gd name="connsiteY0" fmla="*/ 88562 h 531360"/>
              <a:gd name="connsiteX1" fmla="*/ 88562 w 7228001"/>
              <a:gd name="connsiteY1" fmla="*/ 0 h 531360"/>
              <a:gd name="connsiteX2" fmla="*/ 7139439 w 7228001"/>
              <a:gd name="connsiteY2" fmla="*/ 0 h 531360"/>
              <a:gd name="connsiteX3" fmla="*/ 7228001 w 7228001"/>
              <a:gd name="connsiteY3" fmla="*/ 88562 h 531360"/>
              <a:gd name="connsiteX4" fmla="*/ 7228001 w 7228001"/>
              <a:gd name="connsiteY4" fmla="*/ 442798 h 531360"/>
              <a:gd name="connsiteX5" fmla="*/ 7139439 w 7228001"/>
              <a:gd name="connsiteY5" fmla="*/ 531360 h 531360"/>
              <a:gd name="connsiteX6" fmla="*/ 88562 w 7228001"/>
              <a:gd name="connsiteY6" fmla="*/ 531360 h 531360"/>
              <a:gd name="connsiteX7" fmla="*/ 0 w 7228001"/>
              <a:gd name="connsiteY7" fmla="*/ 442798 h 531360"/>
              <a:gd name="connsiteX8" fmla="*/ 0 w 7228001"/>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001" h="531360">
                <a:moveTo>
                  <a:pt x="0" y="88562"/>
                </a:moveTo>
                <a:cubicBezTo>
                  <a:pt x="0" y="39651"/>
                  <a:pt x="39651" y="0"/>
                  <a:pt x="88562" y="0"/>
                </a:cubicBezTo>
                <a:lnTo>
                  <a:pt x="7139439" y="0"/>
                </a:lnTo>
                <a:cubicBezTo>
                  <a:pt x="7188350" y="0"/>
                  <a:pt x="7228001" y="39651"/>
                  <a:pt x="7228001" y="88562"/>
                </a:cubicBezTo>
                <a:lnTo>
                  <a:pt x="7228001" y="442798"/>
                </a:lnTo>
                <a:cubicBezTo>
                  <a:pt x="7228001" y="491709"/>
                  <a:pt x="7188350" y="531360"/>
                  <a:pt x="7139439"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140" tIns="25939" rIns="299140"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Studen</a:t>
            </a:r>
            <a:r>
              <a:rPr kumimoji="0" lang="en-US" sz="1800" b="0" i="0" u="none" strike="noStrike" kern="0" cap="none" spc="0" normalizeH="0" baseline="0" noProof="0">
                <a:ln>
                  <a:noFill/>
                </a:ln>
                <a:solidFill>
                  <a:srgbClr val="FFFFFF"/>
                </a:solidFill>
                <a:effectLst/>
                <a:uLnTx/>
                <a:uFillTx/>
                <a:latin typeface="Arial"/>
                <a:ea typeface="+mn-ea"/>
                <a:cs typeface="+mn-cs"/>
                <a:sym typeface="Arial"/>
              </a:rPr>
              <a:t>t Engagement</a:t>
            </a: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8" name="Freeform: Shape 7">
            <a:extLst>
              <a:ext uri="{FF2B5EF4-FFF2-40B4-BE49-F238E27FC236}">
                <a16:creationId xmlns:a16="http://schemas.microsoft.com/office/drawing/2014/main" id="{CEDFE222-42E0-17F1-FEFB-6F52B84A70FF}"/>
              </a:ext>
            </a:extLst>
          </p:cNvPr>
          <p:cNvSpPr/>
          <p:nvPr/>
        </p:nvSpPr>
        <p:spPr>
          <a:xfrm>
            <a:off x="933141" y="1301644"/>
            <a:ext cx="10325717" cy="1786050"/>
          </a:xfrm>
          <a:custGeom>
            <a:avLst/>
            <a:gdLst>
              <a:gd name="connsiteX0" fmla="*/ 0 w 10325717"/>
              <a:gd name="connsiteY0" fmla="*/ 0 h 1786050"/>
              <a:gd name="connsiteX1" fmla="*/ 10325717 w 10325717"/>
              <a:gd name="connsiteY1" fmla="*/ 0 h 1786050"/>
              <a:gd name="connsiteX2" fmla="*/ 10325717 w 10325717"/>
              <a:gd name="connsiteY2" fmla="*/ 1786050 h 1786050"/>
              <a:gd name="connsiteX3" fmla="*/ 0 w 10325717"/>
              <a:gd name="connsiteY3" fmla="*/ 1786050 h 1786050"/>
              <a:gd name="connsiteX4" fmla="*/ 0 w 10325717"/>
              <a:gd name="connsiteY4" fmla="*/ 0 h 17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717" h="1786050">
                <a:moveTo>
                  <a:pt x="0" y="0"/>
                </a:moveTo>
                <a:lnTo>
                  <a:pt x="10325717" y="0"/>
                </a:lnTo>
                <a:lnTo>
                  <a:pt x="10325717" y="1786050"/>
                </a:lnTo>
                <a:lnTo>
                  <a:pt x="0" y="17860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1390" tIns="374904" rIns="801390" bIns="128016"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
                <a:srgbClr val="000000"/>
              </a:buClr>
              <a:buSzTx/>
              <a:buFont typeface="Arial"/>
              <a:buChar char="•"/>
              <a:tabLst/>
              <a:defRPr/>
            </a:pPr>
            <a:r>
              <a:rPr kumimoji="0" lang="en-US" sz="1800" b="0"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Consistently uses instructional practices that are likely to motivate and engage most students in the content of the lesson. </a:t>
            </a:r>
          </a:p>
        </p:txBody>
      </p:sp>
      <p:sp>
        <p:nvSpPr>
          <p:cNvPr id="12" name="Arrow: Curved Right 11" descr="Arrow showing change from the former rubric language around Student Engagement to the changed language around Engaging Instruction ">
            <a:extLst>
              <a:ext uri="{FF2B5EF4-FFF2-40B4-BE49-F238E27FC236}">
                <a16:creationId xmlns:a16="http://schemas.microsoft.com/office/drawing/2014/main" id="{F3480137-1262-BDB9-440F-2BC904C715DE}"/>
              </a:ext>
            </a:extLst>
          </p:cNvPr>
          <p:cNvSpPr/>
          <p:nvPr/>
        </p:nvSpPr>
        <p:spPr>
          <a:xfrm>
            <a:off x="76200" y="2133600"/>
            <a:ext cx="723900" cy="26003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03B6A"/>
              </a:solidFill>
              <a:effectLst/>
              <a:uLnTx/>
              <a:uFillTx/>
              <a:latin typeface="Arial"/>
              <a:ea typeface="+mn-ea"/>
              <a:cs typeface="+mn-cs"/>
              <a:sym typeface="Arial"/>
            </a:endParaRPr>
          </a:p>
        </p:txBody>
      </p:sp>
      <p:sp>
        <p:nvSpPr>
          <p:cNvPr id="11" name="Freeform: Shape 10">
            <a:extLst>
              <a:ext uri="{FF2B5EF4-FFF2-40B4-BE49-F238E27FC236}">
                <a16:creationId xmlns:a16="http://schemas.microsoft.com/office/drawing/2014/main" id="{54DB7709-C0CD-46A2-453E-D07AE15592EE}"/>
              </a:ext>
            </a:extLst>
          </p:cNvPr>
          <p:cNvSpPr/>
          <p:nvPr/>
        </p:nvSpPr>
        <p:spPr>
          <a:xfrm>
            <a:off x="1349797" y="3327304"/>
            <a:ext cx="7228001" cy="531360"/>
          </a:xfrm>
          <a:custGeom>
            <a:avLst/>
            <a:gdLst>
              <a:gd name="connsiteX0" fmla="*/ 0 w 7228001"/>
              <a:gd name="connsiteY0" fmla="*/ 88562 h 531360"/>
              <a:gd name="connsiteX1" fmla="*/ 88562 w 7228001"/>
              <a:gd name="connsiteY1" fmla="*/ 0 h 531360"/>
              <a:gd name="connsiteX2" fmla="*/ 7139439 w 7228001"/>
              <a:gd name="connsiteY2" fmla="*/ 0 h 531360"/>
              <a:gd name="connsiteX3" fmla="*/ 7228001 w 7228001"/>
              <a:gd name="connsiteY3" fmla="*/ 88562 h 531360"/>
              <a:gd name="connsiteX4" fmla="*/ 7228001 w 7228001"/>
              <a:gd name="connsiteY4" fmla="*/ 442798 h 531360"/>
              <a:gd name="connsiteX5" fmla="*/ 7139439 w 7228001"/>
              <a:gd name="connsiteY5" fmla="*/ 531360 h 531360"/>
              <a:gd name="connsiteX6" fmla="*/ 88562 w 7228001"/>
              <a:gd name="connsiteY6" fmla="*/ 531360 h 531360"/>
              <a:gd name="connsiteX7" fmla="*/ 0 w 7228001"/>
              <a:gd name="connsiteY7" fmla="*/ 442798 h 531360"/>
              <a:gd name="connsiteX8" fmla="*/ 0 w 7228001"/>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001" h="531360">
                <a:moveTo>
                  <a:pt x="0" y="88562"/>
                </a:moveTo>
                <a:cubicBezTo>
                  <a:pt x="0" y="39651"/>
                  <a:pt x="39651" y="0"/>
                  <a:pt x="88562" y="0"/>
                </a:cubicBezTo>
                <a:lnTo>
                  <a:pt x="7139439" y="0"/>
                </a:lnTo>
                <a:cubicBezTo>
                  <a:pt x="7188350" y="0"/>
                  <a:pt x="7228001" y="39651"/>
                  <a:pt x="7228001" y="88562"/>
                </a:cubicBezTo>
                <a:lnTo>
                  <a:pt x="7228001" y="442798"/>
                </a:lnTo>
                <a:cubicBezTo>
                  <a:pt x="7228001" y="491709"/>
                  <a:pt x="7188350" y="531360"/>
                  <a:pt x="7139439"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140" tIns="25939" rIns="299140"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Engaging Instruction</a:t>
            </a:r>
          </a:p>
        </p:txBody>
      </p:sp>
      <p:sp>
        <p:nvSpPr>
          <p:cNvPr id="10" name="Freeform: Shape 9">
            <a:extLst>
              <a:ext uri="{FF2B5EF4-FFF2-40B4-BE49-F238E27FC236}">
                <a16:creationId xmlns:a16="http://schemas.microsoft.com/office/drawing/2014/main" id="{489769F8-962B-EB1C-B737-447CD01A6069}"/>
              </a:ext>
            </a:extLst>
          </p:cNvPr>
          <p:cNvSpPr/>
          <p:nvPr/>
        </p:nvSpPr>
        <p:spPr>
          <a:xfrm>
            <a:off x="933141" y="3858664"/>
            <a:ext cx="10325717" cy="2891700"/>
          </a:xfrm>
          <a:custGeom>
            <a:avLst/>
            <a:gdLst>
              <a:gd name="connsiteX0" fmla="*/ 0 w 10325717"/>
              <a:gd name="connsiteY0" fmla="*/ 0 h 2891700"/>
              <a:gd name="connsiteX1" fmla="*/ 10325717 w 10325717"/>
              <a:gd name="connsiteY1" fmla="*/ 0 h 2891700"/>
              <a:gd name="connsiteX2" fmla="*/ 10325717 w 10325717"/>
              <a:gd name="connsiteY2" fmla="*/ 2891700 h 2891700"/>
              <a:gd name="connsiteX3" fmla="*/ 0 w 10325717"/>
              <a:gd name="connsiteY3" fmla="*/ 2891700 h 2891700"/>
              <a:gd name="connsiteX4" fmla="*/ 0 w 10325717"/>
              <a:gd name="connsiteY4" fmla="*/ 0 h 289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717" h="2891700">
                <a:moveTo>
                  <a:pt x="0" y="0"/>
                </a:moveTo>
                <a:lnTo>
                  <a:pt x="10325717" y="0"/>
                </a:lnTo>
                <a:lnTo>
                  <a:pt x="10325717" y="2891700"/>
                </a:lnTo>
                <a:lnTo>
                  <a:pt x="0" y="2891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1390" tIns="374904" rIns="801390" bIns="128016"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
                <a:srgbClr val="000000"/>
              </a:buClr>
              <a:buSzTx/>
              <a:buFont typeface="Arial"/>
              <a:buChar char="•"/>
              <a:tabLst/>
              <a:defRPr/>
            </a:pPr>
            <a:r>
              <a:rPr kumimoji="0" lang="en-US" sz="1800" b="1"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Engages all students as active participants in their own learning of meaningful, standards-aligned and</a:t>
            </a:r>
            <a:r>
              <a:rPr kumimoji="0" lang="en-US" sz="1800" b="1" i="0" u="none" strike="noStrike" kern="1200" cap="none" spc="0" normalizeH="0" noProof="0">
                <a:ln>
                  <a:noFill/>
                </a:ln>
                <a:solidFill>
                  <a:srgbClr val="203B6A">
                    <a:hueOff val="0"/>
                    <a:satOff val="0"/>
                    <a:lumOff val="0"/>
                    <a:alphaOff val="0"/>
                  </a:srgbClr>
                </a:solidFill>
                <a:effectLst/>
                <a:uLnTx/>
                <a:uFillTx/>
                <a:latin typeface="Arial"/>
                <a:ea typeface="+mn-ea"/>
                <a:cs typeface="+mn-cs"/>
                <a:sym typeface="Arial"/>
              </a:rPr>
              <a:t> grade-appropriate</a:t>
            </a:r>
            <a:r>
              <a:rPr kumimoji="0" lang="en-US" sz="1800" b="1"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 content by</a:t>
            </a:r>
            <a:r>
              <a:rPr kumimoji="0" lang="en-US" sz="1800" b="0"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 </a:t>
            </a:r>
          </a:p>
          <a:p>
            <a:pPr marL="342900" marR="0" lvl="0" indent="-342900">
              <a:lnSpc>
                <a:spcPct val="107000"/>
              </a:lnSpc>
              <a:spcBef>
                <a:spcPts val="0"/>
              </a:spcBef>
              <a:buFont typeface="Symbol" panose="05050102010706020507" pitchFamily="18" charset="2"/>
              <a:buChar char=""/>
            </a:pPr>
            <a:r>
              <a:rPr lang="en-US" sz="1600">
                <a:latin typeface="Calibri" panose="020F0502020204030204" pitchFamily="34" charset="0"/>
                <a:ea typeface="Calibri" panose="020F0502020204030204" pitchFamily="34" charset="0"/>
                <a:cs typeface="Arial" panose="020B0604020202020204" pitchFamily="34" charset="0"/>
              </a:rPr>
              <a:t>Providing opportunities for students to </a:t>
            </a:r>
            <a:r>
              <a:rPr lang="en-US" sz="1600" u="sng">
                <a:latin typeface="Calibri" panose="020F0502020204030204" pitchFamily="34" charset="0"/>
                <a:ea typeface="Calibri" panose="020F0502020204030204" pitchFamily="34" charset="0"/>
                <a:cs typeface="Arial" panose="020B0604020202020204" pitchFamily="34" charset="0"/>
              </a:rPr>
              <a:t>make choices, explore topics and apply learning</a:t>
            </a:r>
            <a:r>
              <a:rPr lang="en-US" sz="1600">
                <a:latin typeface="Calibri" panose="020F0502020204030204" pitchFamily="34" charset="0"/>
                <a:ea typeface="Calibri" panose="020F0502020204030204" pitchFamily="34" charset="0"/>
                <a:cs typeface="Arial" panose="020B0604020202020204" pitchFamily="34" charset="0"/>
              </a:rPr>
              <a:t> in culturally sustaining ways, and through </a:t>
            </a:r>
            <a:r>
              <a:rPr lang="en-US" sz="1600" u="sng">
                <a:latin typeface="Calibri" panose="020F0502020204030204" pitchFamily="34" charset="0"/>
                <a:ea typeface="Calibri" panose="020F0502020204030204" pitchFamily="34" charset="0"/>
                <a:cs typeface="Arial" panose="020B0604020202020204" pitchFamily="34" charset="0"/>
              </a:rPr>
              <a:t>real-world, interactive contexts</a:t>
            </a:r>
            <a:r>
              <a:rPr lang="en-US" sz="1600">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buFont typeface="Symbol" panose="05050102010706020507" pitchFamily="18" charset="2"/>
              <a:buChar char=""/>
            </a:pPr>
            <a:r>
              <a:rPr lang="en-US" sz="1600" u="sng">
                <a:latin typeface="Calibri" panose="020F0502020204030204" pitchFamily="34" charset="0"/>
                <a:ea typeface="Calibri" panose="020F0502020204030204" pitchFamily="34" charset="0"/>
                <a:cs typeface="Arial" panose="020B0604020202020204" pitchFamily="34" charset="0"/>
              </a:rPr>
              <a:t>Building on students’ strengths, interests, cultural and linguistic backgrounds, and prior knowledge </a:t>
            </a:r>
            <a:r>
              <a:rPr lang="en-US" sz="1600">
                <a:latin typeface="Calibri" panose="020F0502020204030204" pitchFamily="34" charset="0"/>
                <a:ea typeface="Calibri" panose="020F0502020204030204" pitchFamily="34" charset="0"/>
                <a:cs typeface="Arial" panose="020B0604020202020204" pitchFamily="34" charset="0"/>
              </a:rPr>
              <a:t>to motivate learning and support students’ information processing. </a:t>
            </a:r>
          </a:p>
          <a:p>
            <a:pPr marL="342900" marR="0" lvl="0" indent="-342900">
              <a:lnSpc>
                <a:spcPct val="107000"/>
              </a:lnSpc>
              <a:spcBef>
                <a:spcPts val="0"/>
              </a:spcBef>
              <a:buFont typeface="Symbol" panose="05050102010706020507" pitchFamily="18" charset="2"/>
              <a:buChar char=""/>
            </a:pPr>
            <a:r>
              <a:rPr lang="en-US" sz="1600">
                <a:latin typeface="Calibri" panose="020F0502020204030204" pitchFamily="34" charset="0"/>
                <a:ea typeface="Calibri" panose="020F0502020204030204" pitchFamily="34" charset="0"/>
                <a:cs typeface="Arial" panose="020B0604020202020204" pitchFamily="34" charset="0"/>
              </a:rPr>
              <a:t>Facilitating </a:t>
            </a:r>
            <a:r>
              <a:rPr lang="en-US" sz="1600" u="sng">
                <a:latin typeface="Calibri" panose="020F0502020204030204" pitchFamily="34" charset="0"/>
                <a:ea typeface="Calibri" panose="020F0502020204030204" pitchFamily="34" charset="0"/>
                <a:cs typeface="Arial" panose="020B0604020202020204" pitchFamily="34" charset="0"/>
              </a:rPr>
              <a:t>cooperative learning </a:t>
            </a:r>
            <a:r>
              <a:rPr lang="en-US" sz="1600">
                <a:latin typeface="Calibri" panose="020F0502020204030204" pitchFamily="34" charset="0"/>
                <a:ea typeface="Calibri" panose="020F0502020204030204" pitchFamily="34" charset="0"/>
                <a:cs typeface="Arial" panose="020B0604020202020204" pitchFamily="34" charset="0"/>
              </a:rPr>
              <a:t>with equitable student participation in discussion.</a:t>
            </a:r>
          </a:p>
          <a:p>
            <a:pPr marL="342900" marR="0" lvl="0" indent="-342900">
              <a:lnSpc>
                <a:spcPct val="107000"/>
              </a:lnSpc>
              <a:spcBef>
                <a:spcPts val="0"/>
              </a:spcBef>
              <a:buFont typeface="Symbol" panose="05050102010706020507" pitchFamily="18" charset="2"/>
              <a:buChar char=""/>
            </a:pPr>
            <a:r>
              <a:rPr lang="en-US" sz="1600">
                <a:latin typeface="Calibri" panose="020F0502020204030204" pitchFamily="34" charset="0"/>
                <a:ea typeface="Calibri" panose="020F0502020204030204" pitchFamily="34" charset="0"/>
                <a:cs typeface="Arial" panose="020B0604020202020204" pitchFamily="34" charset="0"/>
              </a:rPr>
              <a:t>Integrating </a:t>
            </a:r>
            <a:r>
              <a:rPr lang="en-US" sz="1600" u="sng">
                <a:latin typeface="Calibri" panose="020F0502020204030204" pitchFamily="34" charset="0"/>
                <a:ea typeface="Calibri" panose="020F0502020204030204" pitchFamily="34" charset="0"/>
                <a:cs typeface="Arial" panose="020B0604020202020204" pitchFamily="34" charset="0"/>
              </a:rPr>
              <a:t>digital tools </a:t>
            </a:r>
            <a:r>
              <a:rPr lang="en-US" sz="1600">
                <a:latin typeface="Calibri" panose="020F0502020204030204" pitchFamily="34" charset="0"/>
                <a:ea typeface="Calibri" panose="020F0502020204030204" pitchFamily="34" charset="0"/>
                <a:cs typeface="Arial" panose="020B0604020202020204" pitchFamily="34" charset="0"/>
              </a:rPr>
              <a:t>and educational technology that enhances learning experiences and promotes the development of digital literacy skills.</a:t>
            </a:r>
          </a:p>
        </p:txBody>
      </p:sp>
    </p:spTree>
    <p:extLst>
      <p:ext uri="{BB962C8B-B14F-4D97-AF65-F5344CB8AC3E}">
        <p14:creationId xmlns:p14="http://schemas.microsoft.com/office/powerpoint/2010/main" val="427320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30" presetClass="emph" presetSubtype="0" fill="hold" grpId="0" nodeType="withEffect">
                                  <p:stCondLst>
                                    <p:cond delay="0"/>
                                  </p:stCondLst>
                                  <p:childTnLst>
                                    <p:animClr clrSpc="hsl" dir="cw">
                                      <p:cBhvr override="childStyle">
                                        <p:cTn id="14" dur="500" fill="hold"/>
                                        <p:tgtEl>
                                          <p:spTgt spid="9"/>
                                        </p:tgtEl>
                                        <p:attrNameLst>
                                          <p:attrName>style.color</p:attrName>
                                        </p:attrNameLst>
                                      </p:cBhvr>
                                      <p:by>
                                        <p:hsl h="0" s="12549" l="25098"/>
                                      </p:by>
                                    </p:animClr>
                                    <p:animClr clrSpc="hsl" dir="cw">
                                      <p:cBhvr>
                                        <p:cTn id="15" dur="500" fill="hold"/>
                                        <p:tgtEl>
                                          <p:spTgt spid="9"/>
                                        </p:tgtEl>
                                        <p:attrNameLst>
                                          <p:attrName>fillcolor</p:attrName>
                                        </p:attrNameLst>
                                      </p:cBhvr>
                                      <p:by>
                                        <p:hsl h="0" s="12549" l="25098"/>
                                      </p:by>
                                    </p:animClr>
                                    <p:animClr clrSpc="hsl" dir="cw">
                                      <p:cBhvr>
                                        <p:cTn id="16" dur="500" fill="hold"/>
                                        <p:tgtEl>
                                          <p:spTgt spid="9"/>
                                        </p:tgtEl>
                                        <p:attrNameLst>
                                          <p:attrName>stroke.color</p:attrName>
                                        </p:attrNameLst>
                                      </p:cBhvr>
                                      <p:by>
                                        <p:hsl h="0" s="12549" l="25098"/>
                                      </p:by>
                                    </p:animClr>
                                    <p:set>
                                      <p:cBhvr>
                                        <p:cTn id="17" dur="500" fill="hold"/>
                                        <p:tgtEl>
                                          <p:spTgt spid="9"/>
                                        </p:tgtEl>
                                        <p:attrNameLst>
                                          <p:attrName>fill.type</p:attrName>
                                        </p:attrNameLst>
                                      </p:cBhvr>
                                      <p:to>
                                        <p:strVal val="solid"/>
                                      </p:to>
                                    </p:set>
                                  </p:childTnLst>
                                </p:cTn>
                              </p:par>
                              <p:par>
                                <p:cTn id="18" presetID="30" presetClass="emph" presetSubtype="0" fill="hold" grpId="0" nodeType="withEffect">
                                  <p:stCondLst>
                                    <p:cond delay="0"/>
                                  </p:stCondLst>
                                  <p:childTnLst>
                                    <p:animClr clrSpc="hsl" dir="cw">
                                      <p:cBhvr override="childStyle">
                                        <p:cTn id="19" dur="500" fill="hold"/>
                                        <p:tgtEl>
                                          <p:spTgt spid="8"/>
                                        </p:tgtEl>
                                        <p:attrNameLst>
                                          <p:attrName>style.color</p:attrName>
                                        </p:attrNameLst>
                                      </p:cBhvr>
                                      <p:by>
                                        <p:hsl h="0" s="12549" l="25098"/>
                                      </p:by>
                                    </p:animClr>
                                    <p:animClr clrSpc="hsl" dir="cw">
                                      <p:cBhvr>
                                        <p:cTn id="20" dur="500" fill="hold"/>
                                        <p:tgtEl>
                                          <p:spTgt spid="8"/>
                                        </p:tgtEl>
                                        <p:attrNameLst>
                                          <p:attrName>fillcolor</p:attrName>
                                        </p:attrNameLst>
                                      </p:cBhvr>
                                      <p:by>
                                        <p:hsl h="0" s="12549" l="25098"/>
                                      </p:by>
                                    </p:animClr>
                                    <p:animClr clrSpc="hsl" dir="cw">
                                      <p:cBhvr>
                                        <p:cTn id="21" dur="500" fill="hold"/>
                                        <p:tgtEl>
                                          <p:spTgt spid="8"/>
                                        </p:tgtEl>
                                        <p:attrNameLst>
                                          <p:attrName>stroke.color</p:attrName>
                                        </p:attrNameLst>
                                      </p:cBhvr>
                                      <p:by>
                                        <p:hsl h="0" s="12549" l="25098"/>
                                      </p:by>
                                    </p:animClr>
                                    <p:set>
                                      <p:cBhvr>
                                        <p:cTn id="22" dur="500" fill="hold"/>
                                        <p:tgtEl>
                                          <p:spTgt spid="8"/>
                                        </p:tgtEl>
                                        <p:attrNameLst>
                                          <p:attrName>fill.type</p:attrName>
                                        </p:attrNameLst>
                                      </p:cBhvr>
                                      <p:to>
                                        <p:strVal val="solid"/>
                                      </p:to>
                                    </p:set>
                                  </p:childTnLst>
                                </p:cTn>
                              </p:par>
                              <p:par>
                                <p:cTn id="23" presetID="30" presetClass="emph" presetSubtype="0" fill="hold" nodeType="withEffect">
                                  <p:stCondLst>
                                    <p:cond delay="0"/>
                                  </p:stCondLst>
                                  <p:childTnLst>
                                    <p:animClr clrSpc="hsl" dir="cw">
                                      <p:cBhvr override="childStyle">
                                        <p:cTn id="24" dur="500" fill="hold"/>
                                        <p:tgtEl>
                                          <p:spTgt spid="8">
                                            <p:txEl>
                                              <p:pRg st="0" end="0"/>
                                            </p:txEl>
                                          </p:spTgt>
                                        </p:tgtEl>
                                        <p:attrNameLst>
                                          <p:attrName>style.color</p:attrName>
                                        </p:attrNameLst>
                                      </p:cBhvr>
                                      <p:by>
                                        <p:hsl h="0" s="12549" l="25098"/>
                                      </p:by>
                                    </p:animClr>
                                    <p:animClr clrSpc="hsl" dir="cw">
                                      <p:cBhvr>
                                        <p:cTn id="25" dur="500" fill="hold"/>
                                        <p:tgtEl>
                                          <p:spTgt spid="8">
                                            <p:txEl>
                                              <p:pRg st="0" end="0"/>
                                            </p:txEl>
                                          </p:spTgt>
                                        </p:tgtEl>
                                        <p:attrNameLst>
                                          <p:attrName>fillcolor</p:attrName>
                                        </p:attrNameLst>
                                      </p:cBhvr>
                                      <p:by>
                                        <p:hsl h="0" s="12549" l="25098"/>
                                      </p:by>
                                    </p:animClr>
                                    <p:animClr clrSpc="hsl" dir="cw">
                                      <p:cBhvr>
                                        <p:cTn id="26" dur="500" fill="hold"/>
                                        <p:tgtEl>
                                          <p:spTgt spid="8">
                                            <p:txEl>
                                              <p:pRg st="0" end="0"/>
                                            </p:txEl>
                                          </p:spTgt>
                                        </p:tgtEl>
                                        <p:attrNameLst>
                                          <p:attrName>stroke.color</p:attrName>
                                        </p:attrNameLst>
                                      </p:cBhvr>
                                      <p:by>
                                        <p:hsl h="0" s="12549" l="25098"/>
                                      </p:by>
                                    </p:animClr>
                                    <p:set>
                                      <p:cBhvr>
                                        <p:cTn id="27" dur="500" fill="hold"/>
                                        <p:tgtEl>
                                          <p:spTgt spid="8">
                                            <p:txEl>
                                              <p:pRg st="0" end="0"/>
                                            </p:txEl>
                                          </p:spTgt>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3DC6-F506-46D3-158B-618D0FE8DF07}"/>
              </a:ext>
            </a:extLst>
          </p:cNvPr>
          <p:cNvSpPr>
            <a:spLocks noGrp="1"/>
          </p:cNvSpPr>
          <p:nvPr>
            <p:ph type="title"/>
          </p:nvPr>
        </p:nvSpPr>
        <p:spPr>
          <a:xfrm>
            <a:off x="1511300" y="107636"/>
            <a:ext cx="5080000" cy="1093686"/>
          </a:xfrm>
        </p:spPr>
        <p:txBody>
          <a:bodyPr>
            <a:normAutofit/>
          </a:bodyPr>
          <a:lstStyle/>
          <a:p>
            <a:r>
              <a:rPr lang="en-US" sz="1200" dirty="0">
                <a:solidFill>
                  <a:schemeClr val="tx1"/>
                </a:solidFill>
              </a:rPr>
              <a:t>2</a:t>
            </a:r>
            <a:r>
              <a:rPr lang="en-US" sz="1200" baseline="30000" dirty="0">
                <a:solidFill>
                  <a:schemeClr val="tx1"/>
                </a:solidFill>
              </a:rPr>
              <a:t>nd</a:t>
            </a:r>
            <a:r>
              <a:rPr lang="en-US" sz="1200" dirty="0">
                <a:solidFill>
                  <a:schemeClr val="tx1"/>
                </a:solidFill>
              </a:rPr>
              <a:t> Example of Changed Language </a:t>
            </a:r>
          </a:p>
        </p:txBody>
      </p:sp>
      <p:sp>
        <p:nvSpPr>
          <p:cNvPr id="9" name="Freeform: Shape 8">
            <a:extLst>
              <a:ext uri="{FF2B5EF4-FFF2-40B4-BE49-F238E27FC236}">
                <a16:creationId xmlns:a16="http://schemas.microsoft.com/office/drawing/2014/main" id="{0EF73E80-90D3-CE2C-02B7-934441195DE9}"/>
              </a:ext>
            </a:extLst>
          </p:cNvPr>
          <p:cNvSpPr/>
          <p:nvPr/>
        </p:nvSpPr>
        <p:spPr>
          <a:xfrm>
            <a:off x="1349798" y="935642"/>
            <a:ext cx="7228001" cy="531360"/>
          </a:xfrm>
          <a:custGeom>
            <a:avLst/>
            <a:gdLst>
              <a:gd name="connsiteX0" fmla="*/ 0 w 7228001"/>
              <a:gd name="connsiteY0" fmla="*/ 88562 h 531360"/>
              <a:gd name="connsiteX1" fmla="*/ 88562 w 7228001"/>
              <a:gd name="connsiteY1" fmla="*/ 0 h 531360"/>
              <a:gd name="connsiteX2" fmla="*/ 7139439 w 7228001"/>
              <a:gd name="connsiteY2" fmla="*/ 0 h 531360"/>
              <a:gd name="connsiteX3" fmla="*/ 7228001 w 7228001"/>
              <a:gd name="connsiteY3" fmla="*/ 88562 h 531360"/>
              <a:gd name="connsiteX4" fmla="*/ 7228001 w 7228001"/>
              <a:gd name="connsiteY4" fmla="*/ 442798 h 531360"/>
              <a:gd name="connsiteX5" fmla="*/ 7139439 w 7228001"/>
              <a:gd name="connsiteY5" fmla="*/ 531360 h 531360"/>
              <a:gd name="connsiteX6" fmla="*/ 88562 w 7228001"/>
              <a:gd name="connsiteY6" fmla="*/ 531360 h 531360"/>
              <a:gd name="connsiteX7" fmla="*/ 0 w 7228001"/>
              <a:gd name="connsiteY7" fmla="*/ 442798 h 531360"/>
              <a:gd name="connsiteX8" fmla="*/ 0 w 7228001"/>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001" h="531360">
                <a:moveTo>
                  <a:pt x="0" y="88562"/>
                </a:moveTo>
                <a:cubicBezTo>
                  <a:pt x="0" y="39651"/>
                  <a:pt x="39651" y="0"/>
                  <a:pt x="88562" y="0"/>
                </a:cubicBezTo>
                <a:lnTo>
                  <a:pt x="7139439" y="0"/>
                </a:lnTo>
                <a:cubicBezTo>
                  <a:pt x="7188350" y="0"/>
                  <a:pt x="7228001" y="39651"/>
                  <a:pt x="7228001" y="88562"/>
                </a:cubicBezTo>
                <a:lnTo>
                  <a:pt x="7228001" y="442798"/>
                </a:lnTo>
                <a:cubicBezTo>
                  <a:pt x="7228001" y="491709"/>
                  <a:pt x="7188350" y="531360"/>
                  <a:pt x="7139439"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140" tIns="25939" rIns="299140"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Well-Structured Units &amp; Lessons</a:t>
            </a:r>
          </a:p>
        </p:txBody>
      </p:sp>
      <p:sp>
        <p:nvSpPr>
          <p:cNvPr id="8" name="Freeform: Shape 7">
            <a:extLst>
              <a:ext uri="{FF2B5EF4-FFF2-40B4-BE49-F238E27FC236}">
                <a16:creationId xmlns:a16="http://schemas.microsoft.com/office/drawing/2014/main" id="{CEDFE222-42E0-17F1-FEFB-6F52B84A70FF}"/>
              </a:ext>
            </a:extLst>
          </p:cNvPr>
          <p:cNvSpPr/>
          <p:nvPr/>
        </p:nvSpPr>
        <p:spPr>
          <a:xfrm>
            <a:off x="833513" y="1201322"/>
            <a:ext cx="10325717" cy="1786050"/>
          </a:xfrm>
          <a:custGeom>
            <a:avLst/>
            <a:gdLst>
              <a:gd name="connsiteX0" fmla="*/ 0 w 10325717"/>
              <a:gd name="connsiteY0" fmla="*/ 0 h 1786050"/>
              <a:gd name="connsiteX1" fmla="*/ 10325717 w 10325717"/>
              <a:gd name="connsiteY1" fmla="*/ 0 h 1786050"/>
              <a:gd name="connsiteX2" fmla="*/ 10325717 w 10325717"/>
              <a:gd name="connsiteY2" fmla="*/ 1786050 h 1786050"/>
              <a:gd name="connsiteX3" fmla="*/ 0 w 10325717"/>
              <a:gd name="connsiteY3" fmla="*/ 1786050 h 1786050"/>
              <a:gd name="connsiteX4" fmla="*/ 0 w 10325717"/>
              <a:gd name="connsiteY4" fmla="*/ 0 h 17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717" h="1786050">
                <a:moveTo>
                  <a:pt x="0" y="0"/>
                </a:moveTo>
                <a:lnTo>
                  <a:pt x="10325717" y="0"/>
                </a:lnTo>
                <a:lnTo>
                  <a:pt x="10325717" y="1786050"/>
                </a:lnTo>
                <a:lnTo>
                  <a:pt x="0" y="17860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1390" tIns="374904" rIns="801390" bIns="128016"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
                <a:srgbClr val="000000"/>
              </a:buClr>
              <a:buSzTx/>
              <a:buFont typeface="Arial"/>
              <a:buChar char="•"/>
              <a:tabLst/>
              <a:defRPr/>
            </a:pPr>
            <a:r>
              <a:rPr kumimoji="0" lang="en-US" sz="1700" b="0" i="0" u="none" strike="noStrike" kern="1200" cap="none" spc="0" normalizeH="0" baseline="0" noProof="0" dirty="0">
                <a:ln>
                  <a:noFill/>
                </a:ln>
                <a:solidFill>
                  <a:srgbClr val="203B6A">
                    <a:hueOff val="0"/>
                    <a:satOff val="0"/>
                    <a:lumOff val="0"/>
                    <a:alphaOff val="0"/>
                  </a:srgbClr>
                </a:solidFill>
                <a:effectLst/>
                <a:uLnTx/>
                <a:uFillTx/>
                <a:latin typeface="Arial"/>
                <a:ea typeface="+mn-ea"/>
                <a:cs typeface="+mn-cs"/>
                <a:sym typeface="Arial"/>
              </a:rPr>
              <a:t>Adapts as needed and implements standards-based units comprised of well-structured lessons with challenging tasks and measurable outcomes; appropriate student engagement strategies, pacing, sequence, resources, and grouping; purposeful questioning; and strategic use of technology and digital media; such that students are able to learn the knowledge and skills defined in state standards/local curricula. </a:t>
            </a:r>
          </a:p>
        </p:txBody>
      </p:sp>
      <p:sp>
        <p:nvSpPr>
          <p:cNvPr id="12" name="Arrow: Curved Right 11" descr="Arrow showing the changed language from Well Structured Units and Lessons on the previous version of the rubric to Curriculum Literacy in the updated version of the rubric">
            <a:extLst>
              <a:ext uri="{FF2B5EF4-FFF2-40B4-BE49-F238E27FC236}">
                <a16:creationId xmlns:a16="http://schemas.microsoft.com/office/drawing/2014/main" id="{F3480137-1262-BDB9-440F-2BC904C715DE}"/>
              </a:ext>
            </a:extLst>
          </p:cNvPr>
          <p:cNvSpPr/>
          <p:nvPr/>
        </p:nvSpPr>
        <p:spPr>
          <a:xfrm>
            <a:off x="76200" y="2133600"/>
            <a:ext cx="723900" cy="26003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03B6A"/>
              </a:solidFill>
              <a:effectLst/>
              <a:uLnTx/>
              <a:uFillTx/>
              <a:latin typeface="Arial"/>
              <a:ea typeface="+mn-ea"/>
              <a:cs typeface="+mn-cs"/>
              <a:sym typeface="Arial"/>
            </a:endParaRPr>
          </a:p>
        </p:txBody>
      </p:sp>
      <p:sp>
        <p:nvSpPr>
          <p:cNvPr id="11" name="Freeform: Shape 10">
            <a:extLst>
              <a:ext uri="{FF2B5EF4-FFF2-40B4-BE49-F238E27FC236}">
                <a16:creationId xmlns:a16="http://schemas.microsoft.com/office/drawing/2014/main" id="{54DB7709-C0CD-46A2-453E-D07AE15592EE}"/>
              </a:ext>
            </a:extLst>
          </p:cNvPr>
          <p:cNvSpPr/>
          <p:nvPr/>
        </p:nvSpPr>
        <p:spPr>
          <a:xfrm>
            <a:off x="1349798" y="3084572"/>
            <a:ext cx="7228001" cy="531360"/>
          </a:xfrm>
          <a:custGeom>
            <a:avLst/>
            <a:gdLst>
              <a:gd name="connsiteX0" fmla="*/ 0 w 7228001"/>
              <a:gd name="connsiteY0" fmla="*/ 88562 h 531360"/>
              <a:gd name="connsiteX1" fmla="*/ 88562 w 7228001"/>
              <a:gd name="connsiteY1" fmla="*/ 0 h 531360"/>
              <a:gd name="connsiteX2" fmla="*/ 7139439 w 7228001"/>
              <a:gd name="connsiteY2" fmla="*/ 0 h 531360"/>
              <a:gd name="connsiteX3" fmla="*/ 7228001 w 7228001"/>
              <a:gd name="connsiteY3" fmla="*/ 88562 h 531360"/>
              <a:gd name="connsiteX4" fmla="*/ 7228001 w 7228001"/>
              <a:gd name="connsiteY4" fmla="*/ 442798 h 531360"/>
              <a:gd name="connsiteX5" fmla="*/ 7139439 w 7228001"/>
              <a:gd name="connsiteY5" fmla="*/ 531360 h 531360"/>
              <a:gd name="connsiteX6" fmla="*/ 88562 w 7228001"/>
              <a:gd name="connsiteY6" fmla="*/ 531360 h 531360"/>
              <a:gd name="connsiteX7" fmla="*/ 0 w 7228001"/>
              <a:gd name="connsiteY7" fmla="*/ 442798 h 531360"/>
              <a:gd name="connsiteX8" fmla="*/ 0 w 7228001"/>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001" h="531360">
                <a:moveTo>
                  <a:pt x="0" y="88562"/>
                </a:moveTo>
                <a:cubicBezTo>
                  <a:pt x="0" y="39651"/>
                  <a:pt x="39651" y="0"/>
                  <a:pt x="88562" y="0"/>
                </a:cubicBezTo>
                <a:lnTo>
                  <a:pt x="7139439" y="0"/>
                </a:lnTo>
                <a:cubicBezTo>
                  <a:pt x="7188350" y="0"/>
                  <a:pt x="7228001" y="39651"/>
                  <a:pt x="7228001" y="88562"/>
                </a:cubicBezTo>
                <a:lnTo>
                  <a:pt x="7228001" y="442798"/>
                </a:lnTo>
                <a:cubicBezTo>
                  <a:pt x="7228001" y="491709"/>
                  <a:pt x="7188350" y="531360"/>
                  <a:pt x="7139439"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140" tIns="25939" rIns="299140"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Curriculum Literacy</a:t>
            </a:r>
          </a:p>
        </p:txBody>
      </p:sp>
      <p:sp>
        <p:nvSpPr>
          <p:cNvPr id="10" name="Freeform: Shape 9">
            <a:extLst>
              <a:ext uri="{FF2B5EF4-FFF2-40B4-BE49-F238E27FC236}">
                <a16:creationId xmlns:a16="http://schemas.microsoft.com/office/drawing/2014/main" id="{489769F8-962B-EB1C-B737-447CD01A6069}"/>
              </a:ext>
            </a:extLst>
          </p:cNvPr>
          <p:cNvSpPr/>
          <p:nvPr/>
        </p:nvSpPr>
        <p:spPr>
          <a:xfrm>
            <a:off x="833513" y="3350252"/>
            <a:ext cx="10325717" cy="2891700"/>
          </a:xfrm>
          <a:custGeom>
            <a:avLst/>
            <a:gdLst>
              <a:gd name="connsiteX0" fmla="*/ 0 w 10325717"/>
              <a:gd name="connsiteY0" fmla="*/ 0 h 2891700"/>
              <a:gd name="connsiteX1" fmla="*/ 10325717 w 10325717"/>
              <a:gd name="connsiteY1" fmla="*/ 0 h 2891700"/>
              <a:gd name="connsiteX2" fmla="*/ 10325717 w 10325717"/>
              <a:gd name="connsiteY2" fmla="*/ 2891700 h 2891700"/>
              <a:gd name="connsiteX3" fmla="*/ 0 w 10325717"/>
              <a:gd name="connsiteY3" fmla="*/ 2891700 h 2891700"/>
              <a:gd name="connsiteX4" fmla="*/ 0 w 10325717"/>
              <a:gd name="connsiteY4" fmla="*/ 0 h 289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717" h="2891700">
                <a:moveTo>
                  <a:pt x="0" y="0"/>
                </a:moveTo>
                <a:lnTo>
                  <a:pt x="10325717" y="0"/>
                </a:lnTo>
                <a:lnTo>
                  <a:pt x="10325717" y="2891700"/>
                </a:lnTo>
                <a:lnTo>
                  <a:pt x="0" y="2891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1390" tIns="374904" rIns="801390" bIns="128016" numCol="1" spcCol="1270" anchor="t" anchorCtr="0">
            <a:noAutofit/>
          </a:bodyPr>
          <a:lstStyle/>
          <a:p>
            <a:pPr marL="171450" marR="0" lvl="1" indent="-171450" algn="l" defTabSz="800100" rtl="0" eaLnBrk="1" fontAlgn="auto" latinLnBrk="0" hangingPunct="1">
              <a:lnSpc>
                <a:spcPct val="90000"/>
              </a:lnSpc>
              <a:spcBef>
                <a:spcPct val="0"/>
              </a:spcBef>
              <a:spcAft>
                <a:spcPct val="15000"/>
              </a:spcAft>
              <a:buClr>
                <a:srgbClr val="000000"/>
              </a:buClr>
              <a:buSzTx/>
              <a:buFont typeface="Arial"/>
              <a:buChar char="•"/>
              <a:tabLst/>
              <a:defRPr/>
            </a:pPr>
            <a:r>
              <a:rPr kumimoji="0" lang="en-US" sz="1800" b="1"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Skillfully implements curricular materials to</a:t>
            </a:r>
            <a:r>
              <a:rPr kumimoji="0" lang="en-US" sz="1800" b="0"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 </a:t>
            </a:r>
          </a:p>
          <a:p>
            <a:pPr marL="342900" marR="0" lvl="2" indent="-171450" algn="l" defTabSz="800100" rtl="0" eaLnBrk="1" fontAlgn="auto" latinLnBrk="0" hangingPunct="1">
              <a:lnSpc>
                <a:spcPct val="90000"/>
              </a:lnSpc>
              <a:spcBef>
                <a:spcPct val="0"/>
              </a:spcBef>
              <a:spcAft>
                <a:spcPct val="15000"/>
              </a:spcAft>
              <a:buClr>
                <a:srgbClr val="000000"/>
              </a:buClr>
              <a:buSzTx/>
              <a:buFont typeface="Arial" panose="020B0604020202020204" pitchFamily="34" charset="0"/>
              <a:buChar char="•"/>
              <a:tabLst/>
              <a:defRPr/>
            </a:pPr>
            <a:r>
              <a:rPr kumimoji="0" lang="en-US" sz="1800" b="0"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Ensure </a:t>
            </a:r>
            <a:r>
              <a:rPr kumimoji="0" lang="en-US" sz="1800" b="0" i="0" u="sng"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a coherent instructional approach that builds student learning towards grade-level standards</a:t>
            </a:r>
            <a:r>
              <a:rPr kumimoji="0" lang="en-US" sz="1800" b="0"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 or individual learning goals over time through aligned lesson goals, scope, sequence, and tasks.  </a:t>
            </a:r>
          </a:p>
          <a:p>
            <a:pPr marL="342900" marR="0" lvl="2" indent="-171450" algn="l" defTabSz="800100" rtl="0" eaLnBrk="1" fontAlgn="auto" latinLnBrk="0" hangingPunct="1">
              <a:lnSpc>
                <a:spcPct val="90000"/>
              </a:lnSpc>
              <a:spcBef>
                <a:spcPct val="0"/>
              </a:spcBef>
              <a:spcAft>
                <a:spcPct val="15000"/>
              </a:spcAft>
              <a:buClr>
                <a:srgbClr val="000000"/>
              </a:buClr>
              <a:buSzTx/>
              <a:buFont typeface="Arial" panose="020B0604020202020204" pitchFamily="34" charset="0"/>
              <a:buChar char="•"/>
              <a:tabLst/>
              <a:defRPr/>
            </a:pPr>
            <a:r>
              <a:rPr kumimoji="0" lang="en-US" sz="1800" b="0" i="0" u="sng"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Plan lessons using evidence-based, inclusive, and culturally sustaining instructional methods and activities</a:t>
            </a:r>
            <a:r>
              <a:rPr kumimoji="0" lang="en-US" sz="1800" b="0"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 including identifying opportunities to create meaningful, relevant connections rooted in the local context. </a:t>
            </a:r>
          </a:p>
          <a:p>
            <a:pPr marL="342900" marR="0" lvl="2" indent="-171450" algn="l" defTabSz="800100" rtl="0" eaLnBrk="1" fontAlgn="auto" latinLnBrk="0" hangingPunct="1">
              <a:lnSpc>
                <a:spcPct val="90000"/>
              </a:lnSpc>
              <a:spcBef>
                <a:spcPct val="0"/>
              </a:spcBef>
              <a:spcAft>
                <a:spcPct val="15000"/>
              </a:spcAft>
              <a:buClr>
                <a:srgbClr val="000000"/>
              </a:buClr>
              <a:buSzTx/>
              <a:buFont typeface="Arial" panose="020B0604020202020204" pitchFamily="34" charset="0"/>
              <a:buChar char="•"/>
              <a:tabLst/>
              <a:defRPr/>
            </a:pPr>
            <a:r>
              <a:rPr kumimoji="0" lang="en-US" sz="1800" b="0" i="0" u="sng"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Provide all students access to grade-level instruction</a:t>
            </a:r>
            <a:r>
              <a:rPr kumimoji="0" lang="en-US" sz="1800" b="0" i="0" u="none" strike="noStrike" kern="1200" cap="none" spc="0" normalizeH="0" baseline="0" noProof="0">
                <a:ln>
                  <a:noFill/>
                </a:ln>
                <a:solidFill>
                  <a:srgbClr val="203B6A">
                    <a:hueOff val="0"/>
                    <a:satOff val="0"/>
                    <a:lumOff val="0"/>
                    <a:alphaOff val="0"/>
                  </a:srgbClr>
                </a:solidFill>
                <a:effectLst/>
                <a:uLnTx/>
                <a:uFillTx/>
                <a:latin typeface="Arial"/>
                <a:ea typeface="+mn-ea"/>
                <a:cs typeface="+mn-cs"/>
                <a:sym typeface="Arial"/>
              </a:rPr>
              <a:t>, including utilizing necessary supplemental resources and/or tiered supports.</a:t>
            </a:r>
          </a:p>
        </p:txBody>
      </p:sp>
    </p:spTree>
    <p:extLst>
      <p:ext uri="{BB962C8B-B14F-4D97-AF65-F5344CB8AC3E}">
        <p14:creationId xmlns:p14="http://schemas.microsoft.com/office/powerpoint/2010/main" val="6986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30" presetClass="emph" presetSubtype="0" fill="hold" grpId="0" nodeType="withEffect">
                                  <p:stCondLst>
                                    <p:cond delay="0"/>
                                  </p:stCondLst>
                                  <p:childTnLst>
                                    <p:animClr clrSpc="hsl" dir="cw">
                                      <p:cBhvr override="childStyle">
                                        <p:cTn id="14" dur="500" fill="hold"/>
                                        <p:tgtEl>
                                          <p:spTgt spid="9"/>
                                        </p:tgtEl>
                                        <p:attrNameLst>
                                          <p:attrName>style.color</p:attrName>
                                        </p:attrNameLst>
                                      </p:cBhvr>
                                      <p:by>
                                        <p:hsl h="0" s="12549" l="25098"/>
                                      </p:by>
                                    </p:animClr>
                                    <p:animClr clrSpc="hsl" dir="cw">
                                      <p:cBhvr>
                                        <p:cTn id="15" dur="500" fill="hold"/>
                                        <p:tgtEl>
                                          <p:spTgt spid="9"/>
                                        </p:tgtEl>
                                        <p:attrNameLst>
                                          <p:attrName>fillcolor</p:attrName>
                                        </p:attrNameLst>
                                      </p:cBhvr>
                                      <p:by>
                                        <p:hsl h="0" s="12549" l="25098"/>
                                      </p:by>
                                    </p:animClr>
                                    <p:animClr clrSpc="hsl" dir="cw">
                                      <p:cBhvr>
                                        <p:cTn id="16" dur="500" fill="hold"/>
                                        <p:tgtEl>
                                          <p:spTgt spid="9"/>
                                        </p:tgtEl>
                                        <p:attrNameLst>
                                          <p:attrName>stroke.color</p:attrName>
                                        </p:attrNameLst>
                                      </p:cBhvr>
                                      <p:by>
                                        <p:hsl h="0" s="12549" l="25098"/>
                                      </p:by>
                                    </p:animClr>
                                    <p:set>
                                      <p:cBhvr>
                                        <p:cTn id="17" dur="500" fill="hold"/>
                                        <p:tgtEl>
                                          <p:spTgt spid="9"/>
                                        </p:tgtEl>
                                        <p:attrNameLst>
                                          <p:attrName>fill.type</p:attrName>
                                        </p:attrNameLst>
                                      </p:cBhvr>
                                      <p:to>
                                        <p:strVal val="solid"/>
                                      </p:to>
                                    </p:set>
                                  </p:childTnLst>
                                </p:cTn>
                              </p:par>
                              <p:par>
                                <p:cTn id="18" presetID="30" presetClass="emph" presetSubtype="0" fill="hold" grpId="0" nodeType="withEffect">
                                  <p:stCondLst>
                                    <p:cond delay="0"/>
                                  </p:stCondLst>
                                  <p:childTnLst>
                                    <p:animClr clrSpc="hsl" dir="cw">
                                      <p:cBhvr override="childStyle">
                                        <p:cTn id="19" dur="500" fill="hold"/>
                                        <p:tgtEl>
                                          <p:spTgt spid="8"/>
                                        </p:tgtEl>
                                        <p:attrNameLst>
                                          <p:attrName>style.color</p:attrName>
                                        </p:attrNameLst>
                                      </p:cBhvr>
                                      <p:by>
                                        <p:hsl h="0" s="12549" l="25098"/>
                                      </p:by>
                                    </p:animClr>
                                    <p:animClr clrSpc="hsl" dir="cw">
                                      <p:cBhvr>
                                        <p:cTn id="20" dur="500" fill="hold"/>
                                        <p:tgtEl>
                                          <p:spTgt spid="8"/>
                                        </p:tgtEl>
                                        <p:attrNameLst>
                                          <p:attrName>fillcolor</p:attrName>
                                        </p:attrNameLst>
                                      </p:cBhvr>
                                      <p:by>
                                        <p:hsl h="0" s="12549" l="25098"/>
                                      </p:by>
                                    </p:animClr>
                                    <p:animClr clrSpc="hsl" dir="cw">
                                      <p:cBhvr>
                                        <p:cTn id="21" dur="500" fill="hold"/>
                                        <p:tgtEl>
                                          <p:spTgt spid="8"/>
                                        </p:tgtEl>
                                        <p:attrNameLst>
                                          <p:attrName>stroke.color</p:attrName>
                                        </p:attrNameLst>
                                      </p:cBhvr>
                                      <p:by>
                                        <p:hsl h="0" s="12549" l="25098"/>
                                      </p:by>
                                    </p:animClr>
                                    <p:set>
                                      <p:cBhvr>
                                        <p:cTn id="22" dur="500" fill="hold"/>
                                        <p:tgtEl>
                                          <p:spTgt spid="8"/>
                                        </p:tgtEl>
                                        <p:attrNameLst>
                                          <p:attrName>fill.type</p:attrName>
                                        </p:attrNameLst>
                                      </p:cBhvr>
                                      <p:to>
                                        <p:strVal val="solid"/>
                                      </p:to>
                                    </p:set>
                                  </p:childTnLst>
                                </p:cTn>
                              </p:par>
                              <p:par>
                                <p:cTn id="23" presetID="30" presetClass="emph" presetSubtype="0" fill="hold" nodeType="withEffect">
                                  <p:stCondLst>
                                    <p:cond delay="0"/>
                                  </p:stCondLst>
                                  <p:childTnLst>
                                    <p:animClr clrSpc="hsl" dir="cw">
                                      <p:cBhvr override="childStyle">
                                        <p:cTn id="24" dur="500" fill="hold"/>
                                        <p:tgtEl>
                                          <p:spTgt spid="8">
                                            <p:txEl>
                                              <p:pRg st="0" end="0"/>
                                            </p:txEl>
                                          </p:spTgt>
                                        </p:tgtEl>
                                        <p:attrNameLst>
                                          <p:attrName>style.color</p:attrName>
                                        </p:attrNameLst>
                                      </p:cBhvr>
                                      <p:by>
                                        <p:hsl h="0" s="12549" l="25098"/>
                                      </p:by>
                                    </p:animClr>
                                    <p:animClr clrSpc="hsl" dir="cw">
                                      <p:cBhvr>
                                        <p:cTn id="25" dur="500" fill="hold"/>
                                        <p:tgtEl>
                                          <p:spTgt spid="8">
                                            <p:txEl>
                                              <p:pRg st="0" end="0"/>
                                            </p:txEl>
                                          </p:spTgt>
                                        </p:tgtEl>
                                        <p:attrNameLst>
                                          <p:attrName>fillcolor</p:attrName>
                                        </p:attrNameLst>
                                      </p:cBhvr>
                                      <p:by>
                                        <p:hsl h="0" s="12549" l="25098"/>
                                      </p:by>
                                    </p:animClr>
                                    <p:animClr clrSpc="hsl" dir="cw">
                                      <p:cBhvr>
                                        <p:cTn id="26" dur="500" fill="hold"/>
                                        <p:tgtEl>
                                          <p:spTgt spid="8">
                                            <p:txEl>
                                              <p:pRg st="0" end="0"/>
                                            </p:txEl>
                                          </p:spTgt>
                                        </p:tgtEl>
                                        <p:attrNameLst>
                                          <p:attrName>stroke.color</p:attrName>
                                        </p:attrNameLst>
                                      </p:cBhvr>
                                      <p:by>
                                        <p:hsl h="0" s="12549" l="25098"/>
                                      </p:by>
                                    </p:animClr>
                                    <p:set>
                                      <p:cBhvr>
                                        <p:cTn id="27" dur="500" fill="hold"/>
                                        <p:tgtEl>
                                          <p:spTgt spid="8">
                                            <p:txEl>
                                              <p:pRg st="0" end="0"/>
                                            </p:txEl>
                                          </p:spTgt>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0AC8-6BB3-42F5-D728-0308B7912E05}"/>
              </a:ext>
            </a:extLst>
          </p:cNvPr>
          <p:cNvSpPr>
            <a:spLocks noGrp="1"/>
          </p:cNvSpPr>
          <p:nvPr>
            <p:ph type="title"/>
          </p:nvPr>
        </p:nvSpPr>
        <p:spPr>
          <a:xfrm>
            <a:off x="1511300" y="107636"/>
            <a:ext cx="5080000" cy="1093686"/>
          </a:xfrm>
        </p:spPr>
        <p:txBody>
          <a:bodyPr>
            <a:normAutofit/>
          </a:bodyPr>
          <a:lstStyle/>
          <a:p>
            <a:r>
              <a:rPr lang="en-US" sz="1200" dirty="0">
                <a:solidFill>
                  <a:schemeClr val="tx1"/>
                </a:solidFill>
              </a:rPr>
              <a:t>3</a:t>
            </a:r>
            <a:r>
              <a:rPr lang="en-US" sz="1200" baseline="30000" dirty="0">
                <a:solidFill>
                  <a:schemeClr val="tx1"/>
                </a:solidFill>
              </a:rPr>
              <a:t>rd</a:t>
            </a:r>
            <a:r>
              <a:rPr lang="en-US" sz="1200" dirty="0">
                <a:solidFill>
                  <a:schemeClr val="tx1"/>
                </a:solidFill>
              </a:rPr>
              <a:t> Example of Changed Language </a:t>
            </a:r>
          </a:p>
        </p:txBody>
      </p:sp>
      <p:sp>
        <p:nvSpPr>
          <p:cNvPr id="9" name="Freeform: Shape 8">
            <a:extLst>
              <a:ext uri="{FF2B5EF4-FFF2-40B4-BE49-F238E27FC236}">
                <a16:creationId xmlns:a16="http://schemas.microsoft.com/office/drawing/2014/main" id="{0EF73E80-90D3-CE2C-02B7-934441195DE9}"/>
              </a:ext>
            </a:extLst>
          </p:cNvPr>
          <p:cNvSpPr/>
          <p:nvPr/>
        </p:nvSpPr>
        <p:spPr>
          <a:xfrm>
            <a:off x="1349798" y="935642"/>
            <a:ext cx="7228001" cy="531360"/>
          </a:xfrm>
          <a:custGeom>
            <a:avLst/>
            <a:gdLst>
              <a:gd name="connsiteX0" fmla="*/ 0 w 7228001"/>
              <a:gd name="connsiteY0" fmla="*/ 88562 h 531360"/>
              <a:gd name="connsiteX1" fmla="*/ 88562 w 7228001"/>
              <a:gd name="connsiteY1" fmla="*/ 0 h 531360"/>
              <a:gd name="connsiteX2" fmla="*/ 7139439 w 7228001"/>
              <a:gd name="connsiteY2" fmla="*/ 0 h 531360"/>
              <a:gd name="connsiteX3" fmla="*/ 7228001 w 7228001"/>
              <a:gd name="connsiteY3" fmla="*/ 88562 h 531360"/>
              <a:gd name="connsiteX4" fmla="*/ 7228001 w 7228001"/>
              <a:gd name="connsiteY4" fmla="*/ 442798 h 531360"/>
              <a:gd name="connsiteX5" fmla="*/ 7139439 w 7228001"/>
              <a:gd name="connsiteY5" fmla="*/ 531360 h 531360"/>
              <a:gd name="connsiteX6" fmla="*/ 88562 w 7228001"/>
              <a:gd name="connsiteY6" fmla="*/ 531360 h 531360"/>
              <a:gd name="connsiteX7" fmla="*/ 0 w 7228001"/>
              <a:gd name="connsiteY7" fmla="*/ 442798 h 531360"/>
              <a:gd name="connsiteX8" fmla="*/ 0 w 7228001"/>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001" h="531360">
                <a:moveTo>
                  <a:pt x="0" y="88562"/>
                </a:moveTo>
                <a:cubicBezTo>
                  <a:pt x="0" y="39651"/>
                  <a:pt x="39651" y="0"/>
                  <a:pt x="88562" y="0"/>
                </a:cubicBezTo>
                <a:lnTo>
                  <a:pt x="7139439" y="0"/>
                </a:lnTo>
                <a:cubicBezTo>
                  <a:pt x="7188350" y="0"/>
                  <a:pt x="7228001" y="39651"/>
                  <a:pt x="7228001" y="88562"/>
                </a:cubicBezTo>
                <a:lnTo>
                  <a:pt x="7228001" y="442798"/>
                </a:lnTo>
                <a:cubicBezTo>
                  <a:pt x="7228001" y="491709"/>
                  <a:pt x="7188350" y="531360"/>
                  <a:pt x="7139439"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140" tIns="25939" rIns="299140"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High Expectations</a:t>
            </a:r>
          </a:p>
        </p:txBody>
      </p:sp>
      <p:sp>
        <p:nvSpPr>
          <p:cNvPr id="8" name="Freeform: Shape 7">
            <a:extLst>
              <a:ext uri="{FF2B5EF4-FFF2-40B4-BE49-F238E27FC236}">
                <a16:creationId xmlns:a16="http://schemas.microsoft.com/office/drawing/2014/main" id="{CEDFE222-42E0-17F1-FEFB-6F52B84A70FF}"/>
              </a:ext>
            </a:extLst>
          </p:cNvPr>
          <p:cNvSpPr/>
          <p:nvPr/>
        </p:nvSpPr>
        <p:spPr>
          <a:xfrm>
            <a:off x="933141" y="1431362"/>
            <a:ext cx="10325717" cy="1786050"/>
          </a:xfrm>
          <a:custGeom>
            <a:avLst/>
            <a:gdLst>
              <a:gd name="connsiteX0" fmla="*/ 0 w 10325717"/>
              <a:gd name="connsiteY0" fmla="*/ 0 h 1786050"/>
              <a:gd name="connsiteX1" fmla="*/ 10325717 w 10325717"/>
              <a:gd name="connsiteY1" fmla="*/ 0 h 1786050"/>
              <a:gd name="connsiteX2" fmla="*/ 10325717 w 10325717"/>
              <a:gd name="connsiteY2" fmla="*/ 1786050 h 1786050"/>
              <a:gd name="connsiteX3" fmla="*/ 0 w 10325717"/>
              <a:gd name="connsiteY3" fmla="*/ 1786050 h 1786050"/>
              <a:gd name="connsiteX4" fmla="*/ 0 w 10325717"/>
              <a:gd name="connsiteY4" fmla="*/ 0 h 1786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717" h="1786050">
                <a:moveTo>
                  <a:pt x="0" y="0"/>
                </a:moveTo>
                <a:lnTo>
                  <a:pt x="10325717" y="0"/>
                </a:lnTo>
                <a:lnTo>
                  <a:pt x="10325717" y="1786050"/>
                </a:lnTo>
                <a:lnTo>
                  <a:pt x="0" y="17860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1390" tIns="374904" rIns="801390" bIns="128016" numCol="1" spcCol="1270" anchor="t" anchorCtr="0">
            <a:noAutofit/>
          </a:bodyPr>
          <a:lstStyle/>
          <a:p>
            <a:pPr marL="171450" lvl="1" indent="-171450" defTabSz="800100">
              <a:lnSpc>
                <a:spcPct val="90000"/>
              </a:lnSpc>
              <a:spcBef>
                <a:spcPct val="0"/>
              </a:spcBef>
              <a:spcAft>
                <a:spcPct val="15000"/>
              </a:spcAft>
              <a:buClr>
                <a:srgbClr val="000000"/>
              </a:buClr>
              <a:buFont typeface="Arial"/>
              <a:buChar char="•"/>
              <a:defRPr/>
            </a:pPr>
            <a:r>
              <a:rPr lang="en-US" dirty="0"/>
              <a:t>Clearly communicates high standards for student work, effort, and behavior, and consistently reinforces the expectation that all students can meet these standards through effective effort, rather than innate ability. </a:t>
            </a:r>
            <a:endParaRPr kumimoji="0" lang="en-US" sz="1800" b="0" i="0" u="none" strike="noStrike" kern="1200" cap="none" spc="0" normalizeH="0" baseline="0" noProof="0" dirty="0">
              <a:ln>
                <a:noFill/>
              </a:ln>
              <a:solidFill>
                <a:srgbClr val="203B6A">
                  <a:hueOff val="0"/>
                  <a:satOff val="0"/>
                  <a:lumOff val="0"/>
                  <a:alphaOff val="0"/>
                </a:srgbClr>
              </a:solidFill>
              <a:effectLst/>
              <a:uLnTx/>
              <a:uFillTx/>
              <a:latin typeface="Arial"/>
              <a:ea typeface="+mn-ea"/>
              <a:cs typeface="+mn-cs"/>
              <a:sym typeface="Arial"/>
            </a:endParaRPr>
          </a:p>
        </p:txBody>
      </p:sp>
      <p:sp>
        <p:nvSpPr>
          <p:cNvPr id="12" name="Arrow: Curved Right 11" descr="Arrow showing the changed language from High Expectations to High Expectations and Support in the updated rubric">
            <a:extLst>
              <a:ext uri="{FF2B5EF4-FFF2-40B4-BE49-F238E27FC236}">
                <a16:creationId xmlns:a16="http://schemas.microsoft.com/office/drawing/2014/main" id="{F3480137-1262-BDB9-440F-2BC904C715DE}"/>
              </a:ext>
            </a:extLst>
          </p:cNvPr>
          <p:cNvSpPr/>
          <p:nvPr/>
        </p:nvSpPr>
        <p:spPr>
          <a:xfrm>
            <a:off x="76200" y="2133600"/>
            <a:ext cx="723900" cy="26003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03B6A"/>
              </a:solidFill>
              <a:effectLst/>
              <a:uLnTx/>
              <a:uFillTx/>
              <a:latin typeface="Arial"/>
              <a:ea typeface="+mn-ea"/>
              <a:cs typeface="+mn-cs"/>
              <a:sym typeface="Arial"/>
            </a:endParaRPr>
          </a:p>
        </p:txBody>
      </p:sp>
      <p:sp>
        <p:nvSpPr>
          <p:cNvPr id="10" name="Freeform: Shape 9">
            <a:extLst>
              <a:ext uri="{FF2B5EF4-FFF2-40B4-BE49-F238E27FC236}">
                <a16:creationId xmlns:a16="http://schemas.microsoft.com/office/drawing/2014/main" id="{489769F8-962B-EB1C-B737-447CD01A6069}"/>
              </a:ext>
            </a:extLst>
          </p:cNvPr>
          <p:cNvSpPr/>
          <p:nvPr/>
        </p:nvSpPr>
        <p:spPr>
          <a:xfrm>
            <a:off x="800100" y="3870005"/>
            <a:ext cx="10325717" cy="2891700"/>
          </a:xfrm>
          <a:custGeom>
            <a:avLst/>
            <a:gdLst>
              <a:gd name="connsiteX0" fmla="*/ 0 w 10325717"/>
              <a:gd name="connsiteY0" fmla="*/ 0 h 2891700"/>
              <a:gd name="connsiteX1" fmla="*/ 10325717 w 10325717"/>
              <a:gd name="connsiteY1" fmla="*/ 0 h 2891700"/>
              <a:gd name="connsiteX2" fmla="*/ 10325717 w 10325717"/>
              <a:gd name="connsiteY2" fmla="*/ 2891700 h 2891700"/>
              <a:gd name="connsiteX3" fmla="*/ 0 w 10325717"/>
              <a:gd name="connsiteY3" fmla="*/ 2891700 h 2891700"/>
              <a:gd name="connsiteX4" fmla="*/ 0 w 10325717"/>
              <a:gd name="connsiteY4" fmla="*/ 0 h 289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717" h="2891700">
                <a:moveTo>
                  <a:pt x="0" y="0"/>
                </a:moveTo>
                <a:lnTo>
                  <a:pt x="10325717" y="0"/>
                </a:lnTo>
                <a:lnTo>
                  <a:pt x="10325717" y="2891700"/>
                </a:lnTo>
                <a:lnTo>
                  <a:pt x="0" y="28917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1390" tIns="374904" rIns="801390" bIns="128016" numCol="1" spcCol="1270" anchor="t" anchorCtr="0">
            <a:noAutofit/>
          </a:bodyPr>
          <a:lstStyle/>
          <a:p>
            <a:pPr lvl="0"/>
            <a:r>
              <a:rPr lang="en-US" b="1" u="sng"/>
              <a:t>Supports all students</a:t>
            </a:r>
            <a:r>
              <a:rPr lang="en-US" b="1"/>
              <a:t> to meet or exceed high expectations, produce high-quality work, and develop self-awareness and skills for independent learning by:</a:t>
            </a:r>
            <a:endParaRPr lang="en-US" sz="2000" b="1"/>
          </a:p>
          <a:p>
            <a:pPr marL="285750" lvl="0" indent="-285750">
              <a:buFont typeface="Arial" panose="020B0604020202020204" pitchFamily="34" charset="0"/>
              <a:buChar char="•"/>
            </a:pPr>
            <a:r>
              <a:rPr lang="en-US"/>
              <a:t>Using evidence-based pedagogical practices to provide </a:t>
            </a:r>
            <a:r>
              <a:rPr lang="en-US" u="sng"/>
              <a:t>equitable opportunities for grade-level learning</a:t>
            </a:r>
            <a:r>
              <a:rPr lang="en-US"/>
              <a:t>.</a:t>
            </a:r>
            <a:endParaRPr lang="en-US" sz="2000"/>
          </a:p>
          <a:p>
            <a:pPr marL="285750" lvl="0" indent="-285750">
              <a:buFont typeface="Arial" panose="020B0604020202020204" pitchFamily="34" charset="0"/>
              <a:buChar char="•"/>
            </a:pPr>
            <a:r>
              <a:rPr lang="en-US"/>
              <a:t>Providing </a:t>
            </a:r>
            <a:r>
              <a:rPr lang="en-US" u="sng"/>
              <a:t>supports, scaffolds, and tools </a:t>
            </a:r>
            <a:r>
              <a:rPr lang="en-US"/>
              <a:t>to meet students’ needs.</a:t>
            </a:r>
            <a:endParaRPr lang="en-US" sz="2000"/>
          </a:p>
          <a:p>
            <a:pPr marL="285750" lvl="0" indent="-285750">
              <a:buFont typeface="Arial" panose="020B0604020202020204" pitchFamily="34" charset="0"/>
              <a:buChar char="•"/>
            </a:pPr>
            <a:r>
              <a:rPr lang="en-US"/>
              <a:t>Providing </a:t>
            </a:r>
            <a:r>
              <a:rPr lang="en-US" u="sng"/>
              <a:t>clear criteria for success </a:t>
            </a:r>
            <a:r>
              <a:rPr lang="en-US"/>
              <a:t>(e.g., models, rubrics, exemplars).</a:t>
            </a:r>
          </a:p>
          <a:p>
            <a:pPr marL="285750" lvl="0" indent="-285750">
              <a:buFont typeface="Arial" panose="020B0604020202020204" pitchFamily="34" charset="0"/>
              <a:buChar char="•"/>
            </a:pPr>
            <a:r>
              <a:rPr lang="en-US"/>
              <a:t>Reinforcing </a:t>
            </a:r>
            <a:r>
              <a:rPr lang="en-US" u="sng"/>
              <a:t>perseverance and effort </a:t>
            </a:r>
            <a:r>
              <a:rPr lang="en-US"/>
              <a:t>with challenging content and tasks. </a:t>
            </a:r>
          </a:p>
        </p:txBody>
      </p:sp>
      <p:sp>
        <p:nvSpPr>
          <p:cNvPr id="11" name="Freeform: Shape 10">
            <a:extLst>
              <a:ext uri="{FF2B5EF4-FFF2-40B4-BE49-F238E27FC236}">
                <a16:creationId xmlns:a16="http://schemas.microsoft.com/office/drawing/2014/main" id="{54DB7709-C0CD-46A2-453E-D07AE15592EE}"/>
              </a:ext>
            </a:extLst>
          </p:cNvPr>
          <p:cNvSpPr/>
          <p:nvPr/>
        </p:nvSpPr>
        <p:spPr>
          <a:xfrm>
            <a:off x="1349797" y="3338645"/>
            <a:ext cx="7228001" cy="531360"/>
          </a:xfrm>
          <a:custGeom>
            <a:avLst/>
            <a:gdLst>
              <a:gd name="connsiteX0" fmla="*/ 0 w 7228001"/>
              <a:gd name="connsiteY0" fmla="*/ 88562 h 531360"/>
              <a:gd name="connsiteX1" fmla="*/ 88562 w 7228001"/>
              <a:gd name="connsiteY1" fmla="*/ 0 h 531360"/>
              <a:gd name="connsiteX2" fmla="*/ 7139439 w 7228001"/>
              <a:gd name="connsiteY2" fmla="*/ 0 h 531360"/>
              <a:gd name="connsiteX3" fmla="*/ 7228001 w 7228001"/>
              <a:gd name="connsiteY3" fmla="*/ 88562 h 531360"/>
              <a:gd name="connsiteX4" fmla="*/ 7228001 w 7228001"/>
              <a:gd name="connsiteY4" fmla="*/ 442798 h 531360"/>
              <a:gd name="connsiteX5" fmla="*/ 7139439 w 7228001"/>
              <a:gd name="connsiteY5" fmla="*/ 531360 h 531360"/>
              <a:gd name="connsiteX6" fmla="*/ 88562 w 7228001"/>
              <a:gd name="connsiteY6" fmla="*/ 531360 h 531360"/>
              <a:gd name="connsiteX7" fmla="*/ 0 w 7228001"/>
              <a:gd name="connsiteY7" fmla="*/ 442798 h 531360"/>
              <a:gd name="connsiteX8" fmla="*/ 0 w 7228001"/>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001" h="531360">
                <a:moveTo>
                  <a:pt x="0" y="88562"/>
                </a:moveTo>
                <a:cubicBezTo>
                  <a:pt x="0" y="39651"/>
                  <a:pt x="39651" y="0"/>
                  <a:pt x="88562" y="0"/>
                </a:cubicBezTo>
                <a:lnTo>
                  <a:pt x="7139439" y="0"/>
                </a:lnTo>
                <a:cubicBezTo>
                  <a:pt x="7188350" y="0"/>
                  <a:pt x="7228001" y="39651"/>
                  <a:pt x="7228001" y="88562"/>
                </a:cubicBezTo>
                <a:lnTo>
                  <a:pt x="7228001" y="442798"/>
                </a:lnTo>
                <a:cubicBezTo>
                  <a:pt x="7228001" y="491709"/>
                  <a:pt x="7188350" y="531360"/>
                  <a:pt x="7139439"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9140" tIns="25939" rIns="299140" bIns="25939" numCol="1" spcCol="1270" anchor="ctr" anchorCtr="0">
            <a:noAutofit/>
          </a:bodyPr>
          <a:lstStyle/>
          <a:p>
            <a:pPr marL="0" marR="0" lvl="0" indent="0" algn="l"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sym typeface="Arial"/>
              </a:rPr>
              <a:t>High Expectations and Support</a:t>
            </a:r>
          </a:p>
        </p:txBody>
      </p:sp>
    </p:spTree>
    <p:extLst>
      <p:ext uri="{BB962C8B-B14F-4D97-AF65-F5344CB8AC3E}">
        <p14:creationId xmlns:p14="http://schemas.microsoft.com/office/powerpoint/2010/main" val="286916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30" presetClass="emph" presetSubtype="0" fill="hold" grpId="0" nodeType="withEffect">
                                  <p:stCondLst>
                                    <p:cond delay="0"/>
                                  </p:stCondLst>
                                  <p:childTnLst>
                                    <p:animClr clrSpc="hsl" dir="cw">
                                      <p:cBhvr override="childStyle">
                                        <p:cTn id="14" dur="500" fill="hold"/>
                                        <p:tgtEl>
                                          <p:spTgt spid="9"/>
                                        </p:tgtEl>
                                        <p:attrNameLst>
                                          <p:attrName>style.color</p:attrName>
                                        </p:attrNameLst>
                                      </p:cBhvr>
                                      <p:by>
                                        <p:hsl h="0" s="12549" l="25098"/>
                                      </p:by>
                                    </p:animClr>
                                    <p:animClr clrSpc="hsl" dir="cw">
                                      <p:cBhvr>
                                        <p:cTn id="15" dur="500" fill="hold"/>
                                        <p:tgtEl>
                                          <p:spTgt spid="9"/>
                                        </p:tgtEl>
                                        <p:attrNameLst>
                                          <p:attrName>fillcolor</p:attrName>
                                        </p:attrNameLst>
                                      </p:cBhvr>
                                      <p:by>
                                        <p:hsl h="0" s="12549" l="25098"/>
                                      </p:by>
                                    </p:animClr>
                                    <p:animClr clrSpc="hsl" dir="cw">
                                      <p:cBhvr>
                                        <p:cTn id="16" dur="500" fill="hold"/>
                                        <p:tgtEl>
                                          <p:spTgt spid="9"/>
                                        </p:tgtEl>
                                        <p:attrNameLst>
                                          <p:attrName>stroke.color</p:attrName>
                                        </p:attrNameLst>
                                      </p:cBhvr>
                                      <p:by>
                                        <p:hsl h="0" s="12549" l="25098"/>
                                      </p:by>
                                    </p:animClr>
                                    <p:set>
                                      <p:cBhvr>
                                        <p:cTn id="17" dur="500" fill="hold"/>
                                        <p:tgtEl>
                                          <p:spTgt spid="9"/>
                                        </p:tgtEl>
                                        <p:attrNameLst>
                                          <p:attrName>fill.type</p:attrName>
                                        </p:attrNameLst>
                                      </p:cBhvr>
                                      <p:to>
                                        <p:strVal val="solid"/>
                                      </p:to>
                                    </p:set>
                                  </p:childTnLst>
                                </p:cTn>
                              </p:par>
                              <p:par>
                                <p:cTn id="18" presetID="30" presetClass="emph" presetSubtype="0" fill="hold" grpId="0" nodeType="withEffect">
                                  <p:stCondLst>
                                    <p:cond delay="0"/>
                                  </p:stCondLst>
                                  <p:childTnLst>
                                    <p:animClr clrSpc="hsl" dir="cw">
                                      <p:cBhvr override="childStyle">
                                        <p:cTn id="19" dur="500" fill="hold"/>
                                        <p:tgtEl>
                                          <p:spTgt spid="8"/>
                                        </p:tgtEl>
                                        <p:attrNameLst>
                                          <p:attrName>style.color</p:attrName>
                                        </p:attrNameLst>
                                      </p:cBhvr>
                                      <p:by>
                                        <p:hsl h="0" s="12549" l="25098"/>
                                      </p:by>
                                    </p:animClr>
                                    <p:animClr clrSpc="hsl" dir="cw">
                                      <p:cBhvr>
                                        <p:cTn id="20" dur="500" fill="hold"/>
                                        <p:tgtEl>
                                          <p:spTgt spid="8"/>
                                        </p:tgtEl>
                                        <p:attrNameLst>
                                          <p:attrName>fillcolor</p:attrName>
                                        </p:attrNameLst>
                                      </p:cBhvr>
                                      <p:by>
                                        <p:hsl h="0" s="12549" l="25098"/>
                                      </p:by>
                                    </p:animClr>
                                    <p:animClr clrSpc="hsl" dir="cw">
                                      <p:cBhvr>
                                        <p:cTn id="21" dur="500" fill="hold"/>
                                        <p:tgtEl>
                                          <p:spTgt spid="8"/>
                                        </p:tgtEl>
                                        <p:attrNameLst>
                                          <p:attrName>stroke.color</p:attrName>
                                        </p:attrNameLst>
                                      </p:cBhvr>
                                      <p:by>
                                        <p:hsl h="0" s="12549" l="25098"/>
                                      </p:by>
                                    </p:animClr>
                                    <p:set>
                                      <p:cBhvr>
                                        <p:cTn id="22" dur="500" fill="hold"/>
                                        <p:tgtEl>
                                          <p:spTgt spid="8"/>
                                        </p:tgtEl>
                                        <p:attrNameLst>
                                          <p:attrName>fill.type</p:attrName>
                                        </p:attrNameLst>
                                      </p:cBhvr>
                                      <p:to>
                                        <p:strVal val="solid"/>
                                      </p:to>
                                    </p:set>
                                  </p:childTnLst>
                                </p:cTn>
                              </p:par>
                              <p:par>
                                <p:cTn id="23" presetID="30" presetClass="emph" presetSubtype="0" fill="hold" nodeType="withEffect">
                                  <p:stCondLst>
                                    <p:cond delay="0"/>
                                  </p:stCondLst>
                                  <p:childTnLst>
                                    <p:animClr clrSpc="hsl" dir="cw">
                                      <p:cBhvr override="childStyle">
                                        <p:cTn id="24" dur="500" fill="hold"/>
                                        <p:tgtEl>
                                          <p:spTgt spid="8">
                                            <p:txEl>
                                              <p:pRg st="0" end="0"/>
                                            </p:txEl>
                                          </p:spTgt>
                                        </p:tgtEl>
                                        <p:attrNameLst>
                                          <p:attrName>style.color</p:attrName>
                                        </p:attrNameLst>
                                      </p:cBhvr>
                                      <p:by>
                                        <p:hsl h="0" s="12549" l="25098"/>
                                      </p:by>
                                    </p:animClr>
                                    <p:animClr clrSpc="hsl" dir="cw">
                                      <p:cBhvr>
                                        <p:cTn id="25" dur="500" fill="hold"/>
                                        <p:tgtEl>
                                          <p:spTgt spid="8">
                                            <p:txEl>
                                              <p:pRg st="0" end="0"/>
                                            </p:txEl>
                                          </p:spTgt>
                                        </p:tgtEl>
                                        <p:attrNameLst>
                                          <p:attrName>fillcolor</p:attrName>
                                        </p:attrNameLst>
                                      </p:cBhvr>
                                      <p:by>
                                        <p:hsl h="0" s="12549" l="25098"/>
                                      </p:by>
                                    </p:animClr>
                                    <p:animClr clrSpc="hsl" dir="cw">
                                      <p:cBhvr>
                                        <p:cTn id="26" dur="500" fill="hold"/>
                                        <p:tgtEl>
                                          <p:spTgt spid="8">
                                            <p:txEl>
                                              <p:pRg st="0" end="0"/>
                                            </p:txEl>
                                          </p:spTgt>
                                        </p:tgtEl>
                                        <p:attrNameLst>
                                          <p:attrName>stroke.color</p:attrName>
                                        </p:attrNameLst>
                                      </p:cBhvr>
                                      <p:by>
                                        <p:hsl h="0" s="12549" l="25098"/>
                                      </p:by>
                                    </p:animClr>
                                    <p:set>
                                      <p:cBhvr>
                                        <p:cTn id="27" dur="500" fill="hold"/>
                                        <p:tgtEl>
                                          <p:spTgt spid="8">
                                            <p:txEl>
                                              <p:pRg st="0" end="0"/>
                                            </p:txEl>
                                          </p:spTgt>
                                        </p:tgtEl>
                                        <p:attrNameLst>
                                          <p:attrName>fill.type</p:attrName>
                                        </p:attrNameLst>
                                      </p:cBhvr>
                                      <p:to>
                                        <p:strVal val="solid"/>
                                      </p:to>
                                    </p:se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0C36F-CD4F-3149-A08A-6B3283CBBB23}"/>
              </a:ext>
            </a:extLst>
          </p:cNvPr>
          <p:cNvSpPr>
            <a:spLocks noGrp="1"/>
          </p:cNvSpPr>
          <p:nvPr>
            <p:ph type="title"/>
          </p:nvPr>
        </p:nvSpPr>
        <p:spPr/>
        <p:txBody>
          <a:bodyPr>
            <a:normAutofit/>
          </a:bodyPr>
          <a:lstStyle/>
          <a:p>
            <a:r>
              <a:rPr lang="en-US" dirty="0"/>
              <a:t>Indicator-level Performance Descriptors</a:t>
            </a:r>
          </a:p>
        </p:txBody>
      </p:sp>
      <p:sp>
        <p:nvSpPr>
          <p:cNvPr id="4" name="Google Shape;284;g23cfc14d4c4_0_1867" descr="Screenshot depicting the newly revised Proficient Indicators">
            <a:extLst>
              <a:ext uri="{FF2B5EF4-FFF2-40B4-BE49-F238E27FC236}">
                <a16:creationId xmlns:a16="http://schemas.microsoft.com/office/drawing/2014/main" id="{ABA44D37-FC1C-960A-AAFB-E164506F926D}"/>
              </a:ext>
            </a:extLst>
          </p:cNvPr>
          <p:cNvSpPr/>
          <p:nvPr/>
        </p:nvSpPr>
        <p:spPr>
          <a:xfrm>
            <a:off x="5934668" y="3678621"/>
            <a:ext cx="644808" cy="56439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Google Shape;285;g23cfc14d4c4_0_1867" descr="Screenshot depicting the Indicator-Level Performance Descriptors in the updated rubric ">
            <a:extLst>
              <a:ext uri="{FF2B5EF4-FFF2-40B4-BE49-F238E27FC236}">
                <a16:creationId xmlns:a16="http://schemas.microsoft.com/office/drawing/2014/main" id="{2A79B705-7F84-D868-2D44-09E35B7F91D3}"/>
              </a:ext>
            </a:extLst>
          </p:cNvPr>
          <p:cNvPicPr preferRelativeResize="0"/>
          <p:nvPr/>
        </p:nvPicPr>
        <p:blipFill>
          <a:blip r:embed="rId3">
            <a:alphaModFix/>
          </a:blip>
          <a:stretch>
            <a:fillRect/>
          </a:stretch>
        </p:blipFill>
        <p:spPr>
          <a:xfrm>
            <a:off x="160973" y="2061596"/>
            <a:ext cx="5472573" cy="1692037"/>
          </a:xfrm>
          <a:prstGeom prst="rect">
            <a:avLst/>
          </a:prstGeom>
          <a:noFill/>
          <a:ln>
            <a:noFill/>
          </a:ln>
        </p:spPr>
      </p:pic>
      <p:pic>
        <p:nvPicPr>
          <p:cNvPr id="6" name="Google Shape;286;g23cfc14d4c4_0_1867">
            <a:extLst>
              <a:ext uri="{FF2B5EF4-FFF2-40B4-BE49-F238E27FC236}">
                <a16:creationId xmlns:a16="http://schemas.microsoft.com/office/drawing/2014/main" id="{7275FBE8-5728-E369-D4FB-01C47EDCDCB0}"/>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60973" y="3753633"/>
            <a:ext cx="5472571" cy="1869401"/>
          </a:xfrm>
          <a:prstGeom prst="rect">
            <a:avLst/>
          </a:prstGeom>
          <a:noFill/>
          <a:ln>
            <a:noFill/>
          </a:ln>
        </p:spPr>
      </p:pic>
      <p:pic>
        <p:nvPicPr>
          <p:cNvPr id="8" name="Picture 7">
            <a:extLst>
              <a:ext uri="{FF2B5EF4-FFF2-40B4-BE49-F238E27FC236}">
                <a16:creationId xmlns:a16="http://schemas.microsoft.com/office/drawing/2014/main" id="{EB33744C-0AD9-6059-9606-22A2107296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22720" y="1149088"/>
            <a:ext cx="5308306" cy="5471529"/>
          </a:xfrm>
          <a:prstGeom prst="rect">
            <a:avLst/>
          </a:prstGeom>
        </p:spPr>
      </p:pic>
      <p:sp>
        <p:nvSpPr>
          <p:cNvPr id="9" name="Rectangle 8">
            <a:extLst>
              <a:ext uri="{FF2B5EF4-FFF2-40B4-BE49-F238E27FC236}">
                <a16:creationId xmlns:a16="http://schemas.microsoft.com/office/drawing/2014/main" id="{89270577-B876-061B-C396-77F4B5B74812}"/>
              </a:ext>
              <a:ext uri="{C183D7F6-B498-43B3-948B-1728B52AA6E4}">
                <adec:decorative xmlns:adec="http://schemas.microsoft.com/office/drawing/2017/decorative" val="1"/>
              </a:ext>
            </a:extLst>
          </p:cNvPr>
          <p:cNvSpPr/>
          <p:nvPr/>
        </p:nvSpPr>
        <p:spPr>
          <a:xfrm>
            <a:off x="7420304" y="1072055"/>
            <a:ext cx="4435366" cy="317095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73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9CD7C5-027A-4D5C-16C6-A8ECA00CC69D}"/>
              </a:ext>
            </a:extLst>
          </p:cNvPr>
          <p:cNvSpPr>
            <a:spLocks noGrp="1"/>
          </p:cNvSpPr>
          <p:nvPr>
            <p:ph type="title"/>
          </p:nvPr>
        </p:nvSpPr>
        <p:spPr/>
        <p:txBody>
          <a:bodyPr/>
          <a:lstStyle/>
          <a:p>
            <a:r>
              <a:rPr lang="en-US" dirty="0"/>
              <a:t>Student Learning Indicator</a:t>
            </a:r>
          </a:p>
        </p:txBody>
      </p:sp>
      <p:graphicFrame>
        <p:nvGraphicFramePr>
          <p:cNvPr id="5" name="Diagram 4" descr="Web graph depicting the two measurements of student learning: academic and non-academic outcomes">
            <a:extLst>
              <a:ext uri="{FF2B5EF4-FFF2-40B4-BE49-F238E27FC236}">
                <a16:creationId xmlns:a16="http://schemas.microsoft.com/office/drawing/2014/main" id="{F4269FDD-11AA-6C04-C912-B12AF1B39442}"/>
              </a:ext>
            </a:extLst>
          </p:cNvPr>
          <p:cNvGraphicFramePr/>
          <p:nvPr>
            <p:extLst>
              <p:ext uri="{D42A27DB-BD31-4B8C-83A1-F6EECF244321}">
                <p14:modId xmlns:p14="http://schemas.microsoft.com/office/powerpoint/2010/main" val="2772901416"/>
              </p:ext>
            </p:extLst>
          </p:nvPr>
        </p:nvGraphicFramePr>
        <p:xfrm>
          <a:off x="178215" y="754743"/>
          <a:ext cx="6251614" cy="6691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B46128BC-ADB3-F6E8-A163-29E276160473}"/>
              </a:ext>
            </a:extLst>
          </p:cNvPr>
          <p:cNvSpPr>
            <a:spLocks noGrp="1"/>
          </p:cNvSpPr>
          <p:nvPr>
            <p:ph idx="1"/>
          </p:nvPr>
        </p:nvSpPr>
        <p:spPr>
          <a:xfrm>
            <a:off x="6767433" y="1784908"/>
            <a:ext cx="5246352" cy="4470749"/>
          </a:xfrm>
        </p:spPr>
        <p:txBody>
          <a:bodyPr>
            <a:normAutofit/>
          </a:bodyPr>
          <a:lstStyle/>
          <a:p>
            <a:pPr marL="0" marR="0" indent="0">
              <a:lnSpc>
                <a:spcPct val="107000"/>
              </a:lnSpc>
              <a:spcBef>
                <a:spcPts val="0"/>
              </a:spcBef>
              <a:spcAft>
                <a:spcPts val="800"/>
              </a:spcAft>
              <a:buNone/>
            </a:pPr>
            <a:r>
              <a:rPr lang="en-US" sz="2000" b="1">
                <a:effectLst/>
                <a:highlight>
                  <a:srgbClr val="00FF00"/>
                </a:highlight>
                <a:latin typeface="Calibri" panose="020F0502020204030204" pitchFamily="34" charset="0"/>
                <a:ea typeface="Calibri" panose="020F0502020204030204" pitchFamily="34" charset="0"/>
                <a:cs typeface="Calibri" panose="020F0502020204030204" pitchFamily="34" charset="0"/>
              </a:rPr>
              <a:t>Non-Academic Student Outcomes:</a:t>
            </a:r>
            <a:r>
              <a:rPr lang="en-US" sz="2000">
                <a:effectLst/>
                <a:highlight>
                  <a:srgbClr val="00FF00"/>
                </a:highlight>
                <a:latin typeface="Calibri" panose="020F0502020204030204" pitchFamily="34" charset="0"/>
                <a:ea typeface="Calibri" panose="020F0502020204030204" pitchFamily="34" charset="0"/>
                <a:cs typeface="Calibri" panose="020F0502020204030204" pitchFamily="34" charset="0"/>
              </a:rPr>
              <a:t> </a:t>
            </a:r>
            <a:r>
              <a:rPr lang="en-US" sz="2000">
                <a:effectLst/>
                <a:latin typeface="Calibri" panose="020F0502020204030204" pitchFamily="34" charset="0"/>
                <a:ea typeface="Times New Roman" panose="02020603050405020304" pitchFamily="18" charset="0"/>
                <a:cs typeface="Arial" panose="020B0604020202020204" pitchFamily="34" charset="0"/>
              </a:rPr>
              <a:t>Outcomes associated with students’ capacity to </a:t>
            </a:r>
            <a:r>
              <a:rPr lang="en-US" sz="2000" b="1">
                <a:effectLst/>
                <a:latin typeface="Calibri" panose="020F0502020204030204" pitchFamily="34" charset="0"/>
                <a:ea typeface="Times New Roman" panose="02020603050405020304" pitchFamily="18" charset="0"/>
                <a:cs typeface="Arial" panose="020B0604020202020204" pitchFamily="34" charset="0"/>
              </a:rPr>
              <a:t>understand and value self </a:t>
            </a:r>
            <a:r>
              <a:rPr lang="en-US" sz="2000">
                <a:effectLst/>
                <a:latin typeface="Calibri" panose="020F0502020204030204" pitchFamily="34" charset="0"/>
                <a:ea typeface="Times New Roman" panose="02020603050405020304" pitchFamily="18" charset="0"/>
                <a:cs typeface="Arial" panose="020B0604020202020204" pitchFamily="34" charset="0"/>
              </a:rPr>
              <a:t>(know their own strengths, interests, and areas of growth, be self-aware, be a self-advocate, and make responsible decisions), </a:t>
            </a:r>
            <a:r>
              <a:rPr lang="en-US" sz="2000" b="1">
                <a:effectLst/>
                <a:latin typeface="Calibri" panose="020F0502020204030204" pitchFamily="34" charset="0"/>
                <a:ea typeface="Times New Roman" panose="02020603050405020304" pitchFamily="18" charset="0"/>
                <a:cs typeface="Arial" panose="020B0604020202020204" pitchFamily="34" charset="0"/>
              </a:rPr>
              <a:t>understand and value others </a:t>
            </a:r>
            <a:r>
              <a:rPr lang="en-US" sz="2000">
                <a:effectLst/>
                <a:latin typeface="Calibri" panose="020F0502020204030204" pitchFamily="34" charset="0"/>
                <a:ea typeface="Times New Roman" panose="02020603050405020304" pitchFamily="18" charset="0"/>
                <a:cs typeface="Arial" panose="020B0604020202020204" pitchFamily="34" charset="0"/>
              </a:rPr>
              <a:t>(understand differences and multiple perspectives, empathize with others, and build connections with peers and adults), and </a:t>
            </a:r>
            <a:r>
              <a:rPr lang="en-US" sz="2000" b="1">
                <a:effectLst/>
                <a:latin typeface="Calibri" panose="020F0502020204030204" pitchFamily="34" charset="0"/>
                <a:ea typeface="Times New Roman" panose="02020603050405020304" pitchFamily="18" charset="0"/>
                <a:cs typeface="Arial" panose="020B0604020202020204" pitchFamily="34" charset="0"/>
              </a:rPr>
              <a:t>engage with the world </a:t>
            </a:r>
            <a:r>
              <a:rPr lang="en-US" sz="2000">
                <a:effectLst/>
                <a:latin typeface="Calibri" panose="020F0502020204030204" pitchFamily="34" charset="0"/>
                <a:ea typeface="Times New Roman" panose="02020603050405020304" pitchFamily="18" charset="0"/>
                <a:cs typeface="Arial" panose="020B0604020202020204" pitchFamily="34" charset="0"/>
              </a:rPr>
              <a:t>(understand and think critically about local, national, and world events and societal systems; and create positive change through civic action).</a:t>
            </a:r>
            <a:endParaRPr lang="en-US" sz="20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485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a:t>Pilots and Supports</a:t>
            </a:r>
          </a:p>
        </p:txBody>
      </p:sp>
    </p:spTree>
    <p:extLst>
      <p:ext uri="{BB962C8B-B14F-4D97-AF65-F5344CB8AC3E}">
        <p14:creationId xmlns:p14="http://schemas.microsoft.com/office/powerpoint/2010/main" val="360023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C95D06-8A82-C8B6-A77B-9C595B473161}"/>
              </a:ext>
            </a:extLst>
          </p:cNvPr>
          <p:cNvSpPr>
            <a:spLocks noGrp="1"/>
          </p:cNvSpPr>
          <p:nvPr>
            <p:ph type="title"/>
          </p:nvPr>
        </p:nvSpPr>
        <p:spPr/>
        <p:txBody>
          <a:bodyPr/>
          <a:lstStyle/>
          <a:p>
            <a:r>
              <a:rPr lang="en-US"/>
              <a:t>2022-23 Administrator Rubric Pilot</a:t>
            </a:r>
          </a:p>
        </p:txBody>
      </p:sp>
      <p:sp>
        <p:nvSpPr>
          <p:cNvPr id="5" name="Google Shape;291;g23cfc14d4c4_0_48">
            <a:extLst>
              <a:ext uri="{FF2B5EF4-FFF2-40B4-BE49-F238E27FC236}">
                <a16:creationId xmlns:a16="http://schemas.microsoft.com/office/drawing/2014/main" id="{649BDB80-BBB0-1179-6B6F-F6BD84AD1D6C}"/>
              </a:ext>
            </a:extLst>
          </p:cNvPr>
          <p:cNvSpPr txBox="1">
            <a:spLocks/>
          </p:cNvSpPr>
          <p:nvPr/>
        </p:nvSpPr>
        <p:spPr>
          <a:xfrm>
            <a:off x="506075" y="1999740"/>
            <a:ext cx="6248100" cy="46764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Font typeface="Arial" panose="020B0604020202020204" pitchFamily="34" charset="0"/>
              <a:buNone/>
            </a:pPr>
            <a:r>
              <a:rPr lang="en-US" sz="2900">
                <a:solidFill>
                  <a:srgbClr val="101D35"/>
                </a:solidFill>
              </a:rPr>
              <a:t>4 pairs/teams of school leaders and supervisors are piloting the rubric with coaching support from CLEE</a:t>
            </a:r>
          </a:p>
          <a:p>
            <a:pPr marL="457200" indent="-374650">
              <a:lnSpc>
                <a:spcPct val="115000"/>
              </a:lnSpc>
              <a:buClr>
                <a:srgbClr val="101D35"/>
              </a:buClr>
              <a:buSzPts val="2300"/>
              <a:buFont typeface="Quattrocento Sans"/>
              <a:buChar char="•"/>
            </a:pPr>
            <a:r>
              <a:rPr lang="en-US" sz="2300">
                <a:solidFill>
                  <a:srgbClr val="101D35"/>
                </a:solidFill>
              </a:rPr>
              <a:t>Selected for diversity of geography, district size, racial demographics of students, school leader experience level</a:t>
            </a:r>
          </a:p>
          <a:p>
            <a:pPr marL="0" indent="0">
              <a:lnSpc>
                <a:spcPct val="115000"/>
              </a:lnSpc>
              <a:buFont typeface="Arial" panose="020B0604020202020204" pitchFamily="34" charset="0"/>
              <a:buNone/>
            </a:pPr>
            <a:r>
              <a:rPr lang="en-US" sz="2900">
                <a:solidFill>
                  <a:srgbClr val="101D35"/>
                </a:solidFill>
              </a:rPr>
              <a:t>Case studies on promising practices and supports needed</a:t>
            </a:r>
          </a:p>
          <a:p>
            <a:pPr marL="0" indent="0">
              <a:buFont typeface="Arial" panose="020B0604020202020204" pitchFamily="34" charset="0"/>
              <a:buNone/>
            </a:pPr>
            <a:endParaRPr lang="en-US"/>
          </a:p>
        </p:txBody>
      </p:sp>
      <p:pic>
        <p:nvPicPr>
          <p:cNvPr id="6" name="Google Shape;293;g23cfc14d4c4_0_48" descr="Image depicting the four sites across the state where CLEE providing coaching support in the implementation of the updated administrator rubric">
            <a:extLst>
              <a:ext uri="{FF2B5EF4-FFF2-40B4-BE49-F238E27FC236}">
                <a16:creationId xmlns:a16="http://schemas.microsoft.com/office/drawing/2014/main" id="{4CDA97A8-FEEC-457F-70B2-9A242DE10B0F}"/>
              </a:ext>
            </a:extLst>
          </p:cNvPr>
          <p:cNvPicPr preferRelativeResize="0"/>
          <p:nvPr/>
        </p:nvPicPr>
        <p:blipFill>
          <a:blip r:embed="rId3">
            <a:alphaModFix/>
          </a:blip>
          <a:stretch>
            <a:fillRect/>
          </a:stretch>
        </p:blipFill>
        <p:spPr>
          <a:xfrm>
            <a:off x="6802403" y="1630769"/>
            <a:ext cx="5223749" cy="2939311"/>
          </a:xfrm>
          <a:prstGeom prst="rect">
            <a:avLst/>
          </a:prstGeom>
          <a:noFill/>
          <a:ln>
            <a:noFill/>
          </a:ln>
        </p:spPr>
      </p:pic>
    </p:spTree>
    <p:extLst>
      <p:ext uri="{BB962C8B-B14F-4D97-AF65-F5344CB8AC3E}">
        <p14:creationId xmlns:p14="http://schemas.microsoft.com/office/powerpoint/2010/main" val="55413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FFF63-F6BE-4B76-CBAB-53EDE96AC3C1}"/>
              </a:ext>
            </a:extLst>
          </p:cNvPr>
          <p:cNvSpPr>
            <a:spLocks noGrp="1"/>
          </p:cNvSpPr>
          <p:nvPr>
            <p:ph type="title"/>
          </p:nvPr>
        </p:nvSpPr>
        <p:spPr/>
        <p:txBody>
          <a:bodyPr/>
          <a:lstStyle/>
          <a:p>
            <a:r>
              <a:rPr lang="en-US"/>
              <a:t>Reflections from Pilot Participants</a:t>
            </a:r>
          </a:p>
        </p:txBody>
      </p:sp>
      <p:sp>
        <p:nvSpPr>
          <p:cNvPr id="4" name="TextBox 3">
            <a:extLst>
              <a:ext uri="{FF2B5EF4-FFF2-40B4-BE49-F238E27FC236}">
                <a16:creationId xmlns:a16="http://schemas.microsoft.com/office/drawing/2014/main" id="{E9F5B707-7F60-DF67-D461-6C95BFA47CD5}"/>
              </a:ext>
            </a:extLst>
          </p:cNvPr>
          <p:cNvSpPr txBox="1"/>
          <p:nvPr/>
        </p:nvSpPr>
        <p:spPr>
          <a:xfrm>
            <a:off x="565325" y="2189364"/>
            <a:ext cx="6049660" cy="1200329"/>
          </a:xfrm>
          <a:prstGeom prst="rect">
            <a:avLst/>
          </a:prstGeom>
          <a:noFill/>
          <a:ln>
            <a:solidFill>
              <a:schemeClr val="tx1"/>
            </a:solidFill>
            <a:prstDash val="dash"/>
          </a:ln>
        </p:spPr>
        <p:txBody>
          <a:bodyPr wrap="square">
            <a:spAutoFit/>
          </a:bodyPr>
          <a:lstStyle/>
          <a:p>
            <a:r>
              <a:rPr lang="en-US" sz="1800"/>
              <a:t>“This </a:t>
            </a:r>
            <a:r>
              <a:rPr lang="en-US" sz="1800" b="1"/>
              <a:t>forced me to be more thoughtful, intentional about programs, language use</a:t>
            </a:r>
            <a:r>
              <a:rPr lang="en-US" sz="1800"/>
              <a:t>… For the demographics of [our district], it’s especially important for this work, because of the wide, diverse nature of students we have here.”</a:t>
            </a:r>
            <a:r>
              <a:rPr lang="en-US"/>
              <a:t>  </a:t>
            </a:r>
            <a:r>
              <a:rPr lang="en-US" sz="1800"/>
              <a:t>-Principal</a:t>
            </a:r>
            <a:r>
              <a:rPr lang="en-US" sz="1800" kern="1200">
                <a:latin typeface="+mj-lt"/>
                <a:ea typeface="+mj-ea"/>
                <a:cs typeface="+mj-cs"/>
              </a:rPr>
              <a:t> </a:t>
            </a:r>
            <a:endParaRPr lang="en-US"/>
          </a:p>
        </p:txBody>
      </p:sp>
      <p:sp>
        <p:nvSpPr>
          <p:cNvPr id="6" name="TextBox 5">
            <a:extLst>
              <a:ext uri="{FF2B5EF4-FFF2-40B4-BE49-F238E27FC236}">
                <a16:creationId xmlns:a16="http://schemas.microsoft.com/office/drawing/2014/main" id="{22A51808-2B44-0BD8-8CAB-8BE94F1E5EC2}"/>
              </a:ext>
            </a:extLst>
          </p:cNvPr>
          <p:cNvSpPr txBox="1"/>
          <p:nvPr/>
        </p:nvSpPr>
        <p:spPr>
          <a:xfrm>
            <a:off x="287292" y="4670475"/>
            <a:ext cx="4470059" cy="1477328"/>
          </a:xfrm>
          <a:prstGeom prst="rect">
            <a:avLst/>
          </a:prstGeom>
          <a:noFill/>
          <a:ln>
            <a:solidFill>
              <a:schemeClr val="tx1"/>
            </a:solidFill>
            <a:prstDash val="dash"/>
          </a:ln>
        </p:spPr>
        <p:txBody>
          <a:bodyPr wrap="square">
            <a:spAutoFit/>
          </a:bodyPr>
          <a:lstStyle/>
          <a:p>
            <a:r>
              <a:rPr lang="en-US" sz="1800"/>
              <a:t>“When there’s that cohesion between the district improvement plan, the school improvement plan, our goals, the teacher goals… that </a:t>
            </a:r>
            <a:r>
              <a:rPr lang="en-US" sz="1800" b="1"/>
              <a:t>authenticity and relevance </a:t>
            </a:r>
            <a:r>
              <a:rPr lang="en-US" sz="1800"/>
              <a:t>really gets strengthened....”  -Superintendent</a:t>
            </a:r>
            <a:endParaRPr lang="en-US"/>
          </a:p>
        </p:txBody>
      </p:sp>
      <p:sp>
        <p:nvSpPr>
          <p:cNvPr id="8" name="TextBox 7">
            <a:extLst>
              <a:ext uri="{FF2B5EF4-FFF2-40B4-BE49-F238E27FC236}">
                <a16:creationId xmlns:a16="http://schemas.microsoft.com/office/drawing/2014/main" id="{04D212DB-302D-5648-A2DC-257DDE42B2B3}"/>
              </a:ext>
            </a:extLst>
          </p:cNvPr>
          <p:cNvSpPr txBox="1"/>
          <p:nvPr/>
        </p:nvSpPr>
        <p:spPr>
          <a:xfrm>
            <a:off x="7179276" y="2028202"/>
            <a:ext cx="4794421" cy="1477328"/>
          </a:xfrm>
          <a:prstGeom prst="rect">
            <a:avLst/>
          </a:prstGeom>
          <a:noFill/>
          <a:ln>
            <a:solidFill>
              <a:schemeClr val="tx1"/>
            </a:solidFill>
            <a:prstDash val="dash"/>
          </a:ln>
        </p:spPr>
        <p:txBody>
          <a:bodyPr wrap="square">
            <a:spAutoFit/>
          </a:bodyPr>
          <a:lstStyle/>
          <a:p>
            <a:r>
              <a:rPr lang="en-US" sz="1800"/>
              <a:t>“I see it as an </a:t>
            </a:r>
            <a:r>
              <a:rPr lang="en-US" sz="1800" b="1"/>
              <a:t>important piece of bigger work</a:t>
            </a:r>
            <a:r>
              <a:rPr lang="en-US" sz="1800"/>
              <a:t>. It continues to hold us accountable to appropriate equitable practices and ensuring equity for all in all lenses, not just in my goals, but how we work…” -Principal</a:t>
            </a:r>
            <a:endParaRPr lang="en-US"/>
          </a:p>
        </p:txBody>
      </p:sp>
      <p:sp>
        <p:nvSpPr>
          <p:cNvPr id="10" name="TextBox 9">
            <a:extLst>
              <a:ext uri="{FF2B5EF4-FFF2-40B4-BE49-F238E27FC236}">
                <a16:creationId xmlns:a16="http://schemas.microsoft.com/office/drawing/2014/main" id="{C448760B-702B-77E8-4058-211967163964}"/>
              </a:ext>
            </a:extLst>
          </p:cNvPr>
          <p:cNvSpPr txBox="1"/>
          <p:nvPr/>
        </p:nvSpPr>
        <p:spPr>
          <a:xfrm>
            <a:off x="1269656" y="3703924"/>
            <a:ext cx="9221229" cy="646331"/>
          </a:xfrm>
          <a:prstGeom prst="rect">
            <a:avLst/>
          </a:prstGeom>
          <a:noFill/>
          <a:ln>
            <a:solidFill>
              <a:schemeClr val="tx1"/>
            </a:solidFill>
            <a:prstDash val="dash"/>
          </a:ln>
        </p:spPr>
        <p:txBody>
          <a:bodyPr wrap="square">
            <a:spAutoFit/>
          </a:bodyPr>
          <a:lstStyle/>
          <a:p>
            <a:r>
              <a:rPr lang="en-US" sz="1800">
                <a:latin typeface="+mj-lt"/>
                <a:cs typeface="+mj-cs"/>
              </a:rPr>
              <a:t>“For this to work, it authentically needs to be about </a:t>
            </a:r>
            <a:r>
              <a:rPr lang="en-US" sz="1800" b="1">
                <a:latin typeface="+mj-lt"/>
                <a:cs typeface="+mj-cs"/>
              </a:rPr>
              <a:t>reflection and growth as a professional</a:t>
            </a:r>
            <a:r>
              <a:rPr lang="en-US" sz="1800">
                <a:latin typeface="+mj-lt"/>
                <a:cs typeface="+mj-cs"/>
              </a:rPr>
              <a:t>… It comes down to how do we build relationships within our building?</a:t>
            </a:r>
            <a:r>
              <a:rPr lang="en-US">
                <a:latin typeface="+mj-lt"/>
                <a:cs typeface="+mj-cs"/>
              </a:rPr>
              <a:t> -</a:t>
            </a:r>
            <a:r>
              <a:rPr lang="en-US" sz="1800">
                <a:latin typeface="+mj-lt"/>
                <a:cs typeface="+mj-cs"/>
              </a:rPr>
              <a:t>Superintendent</a:t>
            </a:r>
            <a:endParaRPr lang="en-US"/>
          </a:p>
        </p:txBody>
      </p:sp>
      <p:sp>
        <p:nvSpPr>
          <p:cNvPr id="12" name="TextBox 11">
            <a:extLst>
              <a:ext uri="{FF2B5EF4-FFF2-40B4-BE49-F238E27FC236}">
                <a16:creationId xmlns:a16="http://schemas.microsoft.com/office/drawing/2014/main" id="{AFCF213D-A097-9D12-EA94-FA49CCF92C51}"/>
              </a:ext>
            </a:extLst>
          </p:cNvPr>
          <p:cNvSpPr txBox="1"/>
          <p:nvPr/>
        </p:nvSpPr>
        <p:spPr>
          <a:xfrm>
            <a:off x="5274276" y="4616094"/>
            <a:ext cx="6427572" cy="1754326"/>
          </a:xfrm>
          <a:prstGeom prst="rect">
            <a:avLst/>
          </a:prstGeom>
          <a:noFill/>
          <a:ln>
            <a:solidFill>
              <a:schemeClr val="tx1"/>
            </a:solidFill>
            <a:prstDash val="dash"/>
          </a:ln>
        </p:spPr>
        <p:txBody>
          <a:bodyPr wrap="square">
            <a:spAutoFit/>
          </a:bodyPr>
          <a:lstStyle/>
          <a:p>
            <a:r>
              <a:rPr lang="en-US" sz="1800">
                <a:solidFill>
                  <a:schemeClr val="tx1"/>
                </a:solidFill>
              </a:rPr>
              <a:t>“We are still operating as though our district is 90% white… </a:t>
            </a:r>
            <a:br>
              <a:rPr lang="en-US" sz="1800">
                <a:solidFill>
                  <a:schemeClr val="tx1"/>
                </a:solidFill>
              </a:rPr>
            </a:br>
            <a:r>
              <a:rPr lang="en-US" sz="1800">
                <a:solidFill>
                  <a:schemeClr val="tx1"/>
                </a:solidFill>
              </a:rPr>
              <a:t>Over-identification of Hispanic students in special education and VOCAL </a:t>
            </a:r>
            <a:r>
              <a:rPr lang="en-US" sz="1800" b="1">
                <a:solidFill>
                  <a:schemeClr val="tx1"/>
                </a:solidFill>
              </a:rPr>
              <a:t>data shows that students don’t feel welcome</a:t>
            </a:r>
            <a:r>
              <a:rPr lang="en-US" sz="1800">
                <a:solidFill>
                  <a:schemeClr val="tx1"/>
                </a:solidFill>
              </a:rPr>
              <a:t>. </a:t>
            </a:r>
            <a:br>
              <a:rPr lang="en-US" sz="1800">
                <a:solidFill>
                  <a:schemeClr val="tx1"/>
                </a:solidFill>
              </a:rPr>
            </a:br>
            <a:br>
              <a:rPr lang="en-US" sz="1800">
                <a:solidFill>
                  <a:schemeClr val="tx1"/>
                </a:solidFill>
              </a:rPr>
            </a:br>
            <a:r>
              <a:rPr lang="en-US" sz="1800">
                <a:solidFill>
                  <a:schemeClr val="tx1"/>
                </a:solidFill>
              </a:rPr>
              <a:t>The rubric helps us focus on this.”</a:t>
            </a:r>
            <a:br>
              <a:rPr lang="en-US" sz="1800">
                <a:solidFill>
                  <a:schemeClr val="tx1"/>
                </a:solidFill>
              </a:rPr>
            </a:br>
            <a:r>
              <a:rPr lang="en-US" sz="1800">
                <a:solidFill>
                  <a:schemeClr val="tx1"/>
                </a:solidFill>
              </a:rPr>
              <a:t>-District Administrator</a:t>
            </a:r>
            <a:endParaRPr lang="en-US"/>
          </a:p>
        </p:txBody>
      </p:sp>
    </p:spTree>
    <p:extLst>
      <p:ext uri="{BB962C8B-B14F-4D97-AF65-F5344CB8AC3E}">
        <p14:creationId xmlns:p14="http://schemas.microsoft.com/office/powerpoint/2010/main" val="1958096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B93E6-7442-C764-FB27-CE2A09F3E16A}"/>
              </a:ext>
            </a:extLst>
          </p:cNvPr>
          <p:cNvSpPr>
            <a:spLocks noGrp="1"/>
          </p:cNvSpPr>
          <p:nvPr>
            <p:ph type="title"/>
          </p:nvPr>
        </p:nvSpPr>
        <p:spPr/>
        <p:txBody>
          <a:bodyPr/>
          <a:lstStyle/>
          <a:p>
            <a:r>
              <a:rPr lang="en-US"/>
              <a:t>Keys to Success</a:t>
            </a:r>
          </a:p>
        </p:txBody>
      </p:sp>
      <p:graphicFrame>
        <p:nvGraphicFramePr>
          <p:cNvPr id="6" name="Content Placeholder 5" descr="Bulleted list outlining the three keys to successful implementation: relationships, time, and coherence">
            <a:extLst>
              <a:ext uri="{FF2B5EF4-FFF2-40B4-BE49-F238E27FC236}">
                <a16:creationId xmlns:a16="http://schemas.microsoft.com/office/drawing/2014/main" id="{41F777E7-046D-B470-8143-D2914E06D350}"/>
              </a:ext>
            </a:extLst>
          </p:cNvPr>
          <p:cNvGraphicFramePr>
            <a:graphicFrameLocks noGrp="1"/>
          </p:cNvGraphicFramePr>
          <p:nvPr>
            <p:ph idx="1"/>
            <p:extLst>
              <p:ext uri="{D42A27DB-BD31-4B8C-83A1-F6EECF244321}">
                <p14:modId xmlns:p14="http://schemas.microsoft.com/office/powerpoint/2010/main" val="166614909"/>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08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C95D06-8A82-C8B6-A77B-9C595B473161}"/>
              </a:ext>
            </a:extLst>
          </p:cNvPr>
          <p:cNvSpPr>
            <a:spLocks noGrp="1"/>
          </p:cNvSpPr>
          <p:nvPr>
            <p:ph type="title"/>
          </p:nvPr>
        </p:nvSpPr>
        <p:spPr>
          <a:xfrm>
            <a:off x="838200" y="365126"/>
            <a:ext cx="10900144" cy="1042852"/>
          </a:xfrm>
        </p:spPr>
        <p:txBody>
          <a:bodyPr>
            <a:normAutofit/>
          </a:bodyPr>
          <a:lstStyle/>
          <a:p>
            <a:r>
              <a:rPr lang="en-US" dirty="0"/>
              <a:t>2023-24 Supports for Administrator Rubric</a:t>
            </a:r>
          </a:p>
        </p:txBody>
      </p:sp>
      <p:sp>
        <p:nvSpPr>
          <p:cNvPr id="4" name="Content Placeholder 3">
            <a:extLst>
              <a:ext uri="{FF2B5EF4-FFF2-40B4-BE49-F238E27FC236}">
                <a16:creationId xmlns:a16="http://schemas.microsoft.com/office/drawing/2014/main" id="{7C976AE5-D924-6371-8AEE-AE736ED5D45D}"/>
              </a:ext>
            </a:extLst>
          </p:cNvPr>
          <p:cNvSpPr>
            <a:spLocks noGrp="1"/>
          </p:cNvSpPr>
          <p:nvPr>
            <p:ph idx="1"/>
          </p:nvPr>
        </p:nvSpPr>
        <p:spPr/>
        <p:txBody>
          <a:bodyPr vert="horz" lIns="91440" tIns="45720" rIns="91440" bIns="45720" rtlCol="0" anchor="t">
            <a:normAutofit lnSpcReduction="10000"/>
          </a:bodyPr>
          <a:lstStyle/>
          <a:p>
            <a:r>
              <a:rPr lang="en-US" sz="2400">
                <a:effectLst/>
                <a:latin typeface="Quattrocento Sans"/>
                <a:ea typeface="Calibri" panose="020F0502020204030204" pitchFamily="34" charset="0"/>
                <a:cs typeface="Arial"/>
              </a:rPr>
              <a:t>Community of Practice for the New Model Rubric for School-Level </a:t>
            </a:r>
            <a:r>
              <a:rPr lang="en-US" sz="2400">
                <a:latin typeface="Quattrocento Sans"/>
                <a:ea typeface="Calibri" panose="020F0502020204030204" pitchFamily="34" charset="0"/>
                <a:cs typeface="Arial"/>
              </a:rPr>
              <a:t>Administrators- Fall 2023</a:t>
            </a:r>
            <a:endParaRPr lang="en-US" sz="2400">
              <a:effectLst/>
              <a:latin typeface="Quattrocento Sans" panose="020B0502050000020003" pitchFamily="34" charset="0"/>
              <a:ea typeface="Calibri" panose="020F0502020204030204" pitchFamily="34" charset="0"/>
            </a:endParaRPr>
          </a:p>
          <a:p>
            <a:pPr marL="0" indent="0">
              <a:buNone/>
            </a:pPr>
            <a:r>
              <a:rPr lang="en-US" sz="1800">
                <a:latin typeface="Quattrocento Sans"/>
                <a:cs typeface="Arial"/>
              </a:rPr>
              <a:t>In the fall of 2023, DESE will host a state-wide community of practice for schools and districts implementing the new school-level administrator rubric for the 2023- 2024 school year. This community of practice will be a year-long series. Each session aims to promote a shared understanding of the rubric's language, expectations, and design and provide an opportunity to exchange ideas on implementation strategies and resources. If your school or district is interested, please complete the registration form.</a:t>
            </a:r>
            <a:endParaRPr lang="en-US" sz="1800"/>
          </a:p>
          <a:p>
            <a:r>
              <a:rPr lang="en-US" sz="2400">
                <a:latin typeface="Quattrocento Sans"/>
                <a:ea typeface="Calibri" panose="020F0502020204030204" pitchFamily="34" charset="0"/>
                <a:cs typeface="Arial"/>
              </a:rPr>
              <a:t>Aspiring Principal Fellowship-Spring 2024 -</a:t>
            </a:r>
          </a:p>
          <a:p>
            <a:pPr marL="0" indent="0">
              <a:buNone/>
            </a:pPr>
            <a:r>
              <a:rPr lang="en-US" sz="1800">
                <a:latin typeface="Quattrocento Sans"/>
              </a:rPr>
              <a:t>The Aspiring Principal fellowship program is scheduled to begin in the spring of 2024. It is a one-year program aimed at helping educators in Massachusetts who want to become school leaders. The program will focus on job-embedded, evidence-based practices that promote cultural responsiveness, equity, and anti-racism. The program aims to equip fellow leaders with the knowledge and tools to create a school environment that fosters excellence for all students. </a:t>
            </a:r>
            <a:endParaRPr lang="en-US"/>
          </a:p>
        </p:txBody>
      </p:sp>
      <p:sp>
        <p:nvSpPr>
          <p:cNvPr id="2" name="Double Wave 1">
            <a:extLst>
              <a:ext uri="{FF2B5EF4-FFF2-40B4-BE49-F238E27FC236}">
                <a16:creationId xmlns:a16="http://schemas.microsoft.com/office/drawing/2014/main" id="{E3D573E1-1C1F-205C-F995-9BBD21F37968}"/>
              </a:ext>
            </a:extLst>
          </p:cNvPr>
          <p:cNvSpPr/>
          <p:nvPr/>
        </p:nvSpPr>
        <p:spPr>
          <a:xfrm>
            <a:off x="4049563" y="5862682"/>
            <a:ext cx="4643712" cy="917609"/>
          </a:xfrm>
          <a:prstGeom prst="doubleWav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See DESE’s </a:t>
            </a:r>
            <a:r>
              <a:rPr lang="en-US" sz="2400" b="1"/>
              <a:t>23-24 Catalog </a:t>
            </a:r>
            <a:r>
              <a:rPr lang="en-US" sz="2400"/>
              <a:t>for additional opportunities</a:t>
            </a:r>
            <a:endParaRPr lang="en-US" sz="2400">
              <a:cs typeface="Calibri"/>
            </a:endParaRPr>
          </a:p>
        </p:txBody>
      </p:sp>
    </p:spTree>
    <p:extLst>
      <p:ext uri="{BB962C8B-B14F-4D97-AF65-F5344CB8AC3E}">
        <p14:creationId xmlns:p14="http://schemas.microsoft.com/office/powerpoint/2010/main" val="3177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a:t>Introduction</a:t>
            </a:r>
          </a:p>
          <a:p>
            <a:r>
              <a:rPr lang="en-US"/>
              <a:t>Model Rubric Updates</a:t>
            </a:r>
          </a:p>
          <a:p>
            <a:r>
              <a:rPr lang="en-US"/>
              <a:t>Pilots and Supports</a:t>
            </a:r>
          </a:p>
          <a:p>
            <a:r>
              <a:rPr lang="en-US"/>
              <a:t>Implementation Resources</a:t>
            </a:r>
          </a:p>
          <a:p>
            <a:r>
              <a:rPr lang="en-US"/>
              <a:t>Q&amp;A</a:t>
            </a:r>
          </a:p>
        </p:txBody>
      </p:sp>
    </p:spTree>
    <p:extLst>
      <p:ext uri="{BB962C8B-B14F-4D97-AF65-F5344CB8AC3E}">
        <p14:creationId xmlns:p14="http://schemas.microsoft.com/office/powerpoint/2010/main" val="17668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791FDB-BFB8-4956-8F47-016E01F1C6EE}"/>
              </a:ext>
            </a:extLst>
          </p:cNvPr>
          <p:cNvSpPr>
            <a:spLocks noGrp="1"/>
          </p:cNvSpPr>
          <p:nvPr>
            <p:ph type="title"/>
          </p:nvPr>
        </p:nvSpPr>
        <p:spPr/>
        <p:txBody>
          <a:bodyPr>
            <a:normAutofit fontScale="90000"/>
          </a:bodyPr>
          <a:lstStyle/>
          <a:p>
            <a:r>
              <a:rPr lang="en-US" dirty="0"/>
              <a:t>Why join the 2023-24 Teacher Rubric Pilot?</a:t>
            </a:r>
          </a:p>
        </p:txBody>
      </p:sp>
      <p:graphicFrame>
        <p:nvGraphicFramePr>
          <p:cNvPr id="4" name="Diagram 3" descr="Bulleted list of the three goals of participation in the 2023-24 Pilot rubric">
            <a:extLst>
              <a:ext uri="{FF2B5EF4-FFF2-40B4-BE49-F238E27FC236}">
                <a16:creationId xmlns:a16="http://schemas.microsoft.com/office/drawing/2014/main" id="{960A249F-B3DF-60C9-D8A2-683A63315ABA}"/>
              </a:ext>
            </a:extLst>
          </p:cNvPr>
          <p:cNvGraphicFramePr/>
          <p:nvPr>
            <p:extLst>
              <p:ext uri="{D42A27DB-BD31-4B8C-83A1-F6EECF244321}">
                <p14:modId xmlns:p14="http://schemas.microsoft.com/office/powerpoint/2010/main" val="24621931"/>
              </p:ext>
            </p:extLst>
          </p:nvPr>
        </p:nvGraphicFramePr>
        <p:xfrm>
          <a:off x="-166635" y="2160398"/>
          <a:ext cx="11038952" cy="395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430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791FDB-BFB8-4956-8F47-016E01F1C6EE}"/>
              </a:ext>
            </a:extLst>
          </p:cNvPr>
          <p:cNvSpPr>
            <a:spLocks noGrp="1"/>
          </p:cNvSpPr>
          <p:nvPr>
            <p:ph type="title"/>
          </p:nvPr>
        </p:nvSpPr>
        <p:spPr/>
        <p:txBody>
          <a:bodyPr/>
          <a:lstStyle/>
          <a:p>
            <a:r>
              <a:rPr lang="en-US" dirty="0"/>
              <a:t>2023-24 Teacher Rubric Pilot</a:t>
            </a:r>
          </a:p>
        </p:txBody>
      </p:sp>
      <p:sp>
        <p:nvSpPr>
          <p:cNvPr id="5" name="Content Placeholder 3">
            <a:extLst>
              <a:ext uri="{FF2B5EF4-FFF2-40B4-BE49-F238E27FC236}">
                <a16:creationId xmlns:a16="http://schemas.microsoft.com/office/drawing/2014/main" id="{EA6A3C49-D54F-A93E-EA16-EFF297C3124F}"/>
              </a:ext>
            </a:extLst>
          </p:cNvPr>
          <p:cNvSpPr>
            <a:spLocks noGrp="1"/>
          </p:cNvSpPr>
          <p:nvPr>
            <p:ph idx="1"/>
          </p:nvPr>
        </p:nvSpPr>
        <p:spPr>
          <a:xfrm>
            <a:off x="838200" y="2086984"/>
            <a:ext cx="7170336" cy="4052559"/>
          </a:xfrm>
        </p:spPr>
        <p:txBody>
          <a:bodyPr vert="horz" lIns="91440" tIns="45720" rIns="91440" bIns="45720" rtlCol="0" anchor="t">
            <a:normAutofit fontScale="85000" lnSpcReduction="20000"/>
          </a:bodyPr>
          <a:lstStyle/>
          <a:p>
            <a:r>
              <a:rPr lang="en-US"/>
              <a:t>Open to all districts/schools in 2023-24</a:t>
            </a:r>
          </a:p>
          <a:p>
            <a:pPr>
              <a:spcBef>
                <a:spcPts val="1200"/>
              </a:spcBef>
              <a:spcAft>
                <a:spcPts val="600"/>
              </a:spcAft>
            </a:pPr>
            <a:r>
              <a:rPr lang="en-US">
                <a:solidFill>
                  <a:srgbClr val="2C3E50"/>
                </a:solidFill>
                <a:effectLst/>
                <a:latin typeface="Arial" panose="020B0604020202020204" pitchFamily="34" charset="0"/>
                <a:ea typeface="Times New Roman" panose="02020603050405020304" pitchFamily="18" charset="0"/>
                <a:cs typeface="Times New Roman" panose="02020603050405020304" pitchFamily="18" charset="0"/>
              </a:rPr>
              <a:t>Training and support:</a:t>
            </a: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spcAft>
                <a:spcPts val="600"/>
              </a:spcAft>
              <a:buFont typeface="Wingdings" panose="05000000000000000000" pitchFamily="2" charset="2"/>
              <a:buChar char=""/>
            </a:pPr>
            <a:r>
              <a:rPr lang="en-US" sz="2800">
                <a:solidFill>
                  <a:srgbClr val="2C3E50"/>
                </a:solidFill>
                <a:effectLst/>
                <a:latin typeface="Arial" panose="020B0604020202020204" pitchFamily="34" charset="0"/>
                <a:ea typeface="Times New Roman" panose="02020603050405020304" pitchFamily="18" charset="0"/>
                <a:cs typeface="Times New Roman" panose="02020603050405020304" pitchFamily="18" charset="0"/>
              </a:rPr>
              <a:t>District team planning workshop on best practices for culturally responsive educator evaluation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600"/>
              </a:spcBef>
              <a:spcAft>
                <a:spcPts val="600"/>
              </a:spcAft>
              <a:buFont typeface="Wingdings" panose="05000000000000000000" pitchFamily="2" charset="2"/>
              <a:buChar char=""/>
            </a:pPr>
            <a:r>
              <a:rPr lang="en-US" sz="2800">
                <a:solidFill>
                  <a:srgbClr val="2C3E50"/>
                </a:solidFill>
                <a:latin typeface="Arial"/>
                <a:ea typeface="Times New Roman" panose="02020603050405020304" pitchFamily="18" charset="0"/>
                <a:cs typeface="Times New Roman"/>
              </a:rPr>
              <a:t>OPTIC calibration</a:t>
            </a:r>
            <a:r>
              <a:rPr lang="en-US" sz="2800">
                <a:solidFill>
                  <a:srgbClr val="2C3E50"/>
                </a:solidFill>
                <a:effectLst/>
                <a:latin typeface="Arial"/>
                <a:ea typeface="Times New Roman" panose="02020603050405020304" pitchFamily="18" charset="0"/>
                <a:cs typeface="Times New Roman"/>
              </a:rPr>
              <a:t> training workshops for school leaders</a:t>
            </a:r>
            <a:endParaRPr lang="en-US" sz="2800">
              <a:effectLst/>
              <a:latin typeface="Arial"/>
              <a:ea typeface="Calibri" panose="020F0502020204030204" pitchFamily="34" charset="0"/>
              <a:cs typeface="Times New Roman"/>
            </a:endParaRPr>
          </a:p>
          <a:p>
            <a:pPr marL="800100" lvl="1" indent="-342900">
              <a:lnSpc>
                <a:spcPct val="107000"/>
              </a:lnSpc>
              <a:spcBef>
                <a:spcPts val="600"/>
              </a:spcBef>
              <a:spcAft>
                <a:spcPts val="600"/>
              </a:spcAft>
              <a:buFont typeface="Wingdings" panose="05000000000000000000" pitchFamily="2" charset="2"/>
              <a:buChar char=""/>
            </a:pPr>
            <a:r>
              <a:rPr lang="en-US" sz="2800">
                <a:solidFill>
                  <a:srgbClr val="2C3E50"/>
                </a:solidFill>
                <a:effectLst/>
                <a:latin typeface="Arial"/>
                <a:ea typeface="Times New Roman" panose="02020603050405020304" pitchFamily="18" charset="0"/>
                <a:cs typeface="Times New Roman"/>
              </a:rPr>
              <a:t>Virtual community of practice open to all participating teachers and evaluators</a:t>
            </a:r>
            <a:r>
              <a:rPr lang="en-US" sz="2800">
                <a:solidFill>
                  <a:srgbClr val="2C3E50"/>
                </a:solidFill>
                <a:latin typeface="Arial"/>
                <a:ea typeface="Times New Roman" panose="02020603050405020304" pitchFamily="18" charset="0"/>
                <a:cs typeface="Times New Roman"/>
              </a:rPr>
              <a:t> </a:t>
            </a:r>
            <a:endParaRPr lang="en-US" sz="2800">
              <a:solidFill>
                <a:srgbClr val="2C3E50"/>
              </a:solidFill>
              <a:effectLst/>
              <a:latin typeface="Arial"/>
              <a:ea typeface="Calibri" panose="020F0502020204030204" pitchFamily="34" charset="0"/>
              <a:cs typeface="Times New Roman" panose="02020603050405020304" pitchFamily="18" charset="0"/>
            </a:endParaRPr>
          </a:p>
          <a:p>
            <a:pPr marL="800100" lvl="1" indent="-342900">
              <a:lnSpc>
                <a:spcPct val="107000"/>
              </a:lnSpc>
              <a:spcBef>
                <a:spcPts val="600"/>
              </a:spcBef>
              <a:spcAft>
                <a:spcPts val="600"/>
              </a:spcAft>
              <a:buFont typeface="Wingdings" panose="05000000000000000000" pitchFamily="2" charset="2"/>
              <a:buChar char=""/>
            </a:pPr>
            <a:r>
              <a:rPr lang="en-US" sz="2800">
                <a:solidFill>
                  <a:srgbClr val="2C3E50"/>
                </a:solidFill>
                <a:effectLst/>
                <a:latin typeface="Arial" panose="020B0604020202020204" pitchFamily="34" charset="0"/>
                <a:ea typeface="Times New Roman" panose="02020603050405020304" pitchFamily="18" charset="0"/>
                <a:cs typeface="Times New Roman" panose="02020603050405020304" pitchFamily="18" charset="0"/>
              </a:rPr>
              <a:t>Ongoing technical assistance as needed</a:t>
            </a:r>
            <a:r>
              <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6" name="Picture 5" descr="QR Code Linking to the Rubric Pilot Webpage ">
            <a:extLst>
              <a:ext uri="{FF2B5EF4-FFF2-40B4-BE49-F238E27FC236}">
                <a16:creationId xmlns:a16="http://schemas.microsoft.com/office/drawing/2014/main" id="{7E400748-96B7-3F15-D7A6-B43524ED2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0863" y="2534589"/>
            <a:ext cx="2358264" cy="2343458"/>
          </a:xfrm>
          <a:prstGeom prst="rect">
            <a:avLst/>
          </a:prstGeom>
        </p:spPr>
      </p:pic>
      <p:sp>
        <p:nvSpPr>
          <p:cNvPr id="7" name="TextBox 6">
            <a:extLst>
              <a:ext uri="{FF2B5EF4-FFF2-40B4-BE49-F238E27FC236}">
                <a16:creationId xmlns:a16="http://schemas.microsoft.com/office/drawing/2014/main" id="{F3E8FB2D-D4DB-A094-CEA8-F79AC9CABC76}"/>
              </a:ext>
            </a:extLst>
          </p:cNvPr>
          <p:cNvSpPr txBox="1"/>
          <p:nvPr/>
        </p:nvSpPr>
        <p:spPr>
          <a:xfrm>
            <a:off x="8181871" y="2151535"/>
            <a:ext cx="3896248" cy="383054"/>
          </a:xfrm>
          <a:prstGeom prst="rect">
            <a:avLst/>
          </a:prstGeom>
          <a:noFill/>
        </p:spPr>
        <p:txBody>
          <a:bodyPr wrap="square">
            <a:spAutoFit/>
          </a:bodyPr>
          <a:lstStyle/>
          <a:p>
            <a:pPr marL="0" marR="0" algn="ctr">
              <a:lnSpc>
                <a:spcPct val="107000"/>
              </a:lnSpc>
              <a:spcBef>
                <a:spcPts val="0"/>
              </a:spcBef>
              <a:spcAft>
                <a:spcPts val="800"/>
              </a:spcAft>
            </a:pPr>
            <a:r>
              <a:rPr lang="en-US" sz="1800" u="sng">
                <a:solidFill>
                  <a:srgbClr val="0000FF"/>
                </a:solidFill>
                <a:effectLst/>
                <a:latin typeface="Aharoni" panose="02010803020104030203" pitchFamily="2" charset="-79"/>
                <a:ea typeface="Times New Roman" panose="02020603050405020304" pitchFamily="18" charset="0"/>
                <a:cs typeface="Times New Roman" panose="02020603050405020304" pitchFamily="18" charset="0"/>
                <a:hlinkClick r:id="rId4"/>
              </a:rPr>
              <a:t>https://tinyurl.com/rubricpilot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24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4F1C9D-69E7-B63A-107E-DF9C989B39D9}"/>
              </a:ext>
            </a:extLst>
          </p:cNvPr>
          <p:cNvSpPr>
            <a:spLocks noGrp="1"/>
          </p:cNvSpPr>
          <p:nvPr>
            <p:ph type="title"/>
          </p:nvPr>
        </p:nvSpPr>
        <p:spPr/>
        <p:txBody>
          <a:bodyPr>
            <a:normAutofit fontScale="90000"/>
          </a:bodyPr>
          <a:lstStyle/>
          <a:p>
            <a:r>
              <a:rPr lang="en-US" dirty="0"/>
              <a:t>Technology Platforms (RFR 23MACISSC3)</a:t>
            </a:r>
          </a:p>
        </p:txBody>
      </p:sp>
      <p:sp>
        <p:nvSpPr>
          <p:cNvPr id="2" name="Content Placeholder 1">
            <a:extLst>
              <a:ext uri="{FF2B5EF4-FFF2-40B4-BE49-F238E27FC236}">
                <a16:creationId xmlns:a16="http://schemas.microsoft.com/office/drawing/2014/main" id="{C068CE02-71B7-E603-7219-34C4593BB1A4}"/>
              </a:ext>
            </a:extLst>
          </p:cNvPr>
          <p:cNvSpPr>
            <a:spLocks noGrp="1"/>
          </p:cNvSpPr>
          <p:nvPr>
            <p:ph idx="1"/>
          </p:nvPr>
        </p:nvSpPr>
        <p:spPr>
          <a:xfrm>
            <a:off x="838200" y="2189568"/>
            <a:ext cx="10515600" cy="4303306"/>
          </a:xfrm>
        </p:spPr>
        <p:txBody>
          <a:bodyPr>
            <a:normAutofit fontScale="92500" lnSpcReduction="20000"/>
          </a:bodyPr>
          <a:lstStyle/>
          <a:p>
            <a:r>
              <a:rPr lang="en-US" b="0" i="0">
                <a:solidFill>
                  <a:srgbClr val="000000"/>
                </a:solidFill>
                <a:effectLst/>
                <a:latin typeface="Quire Sans" panose="020B0502040400020003" pitchFamily="34" charset="0"/>
                <a:cs typeface="Quire Sans" panose="020B0502040400020003" pitchFamily="34" charset="0"/>
              </a:rPr>
              <a:t>Departmental Master Agreement (MA) to identify a list of vendors that can provide </a:t>
            </a:r>
            <a:r>
              <a:rPr lang="en-US" b="1" i="0">
                <a:solidFill>
                  <a:srgbClr val="000000"/>
                </a:solidFill>
                <a:effectLst/>
                <a:latin typeface="Quire Sans" panose="020B0502040400020003" pitchFamily="34" charset="0"/>
                <a:cs typeface="Quire Sans" panose="020B0502040400020003" pitchFamily="34" charset="0"/>
              </a:rPr>
              <a:t>technology solutions </a:t>
            </a:r>
            <a:r>
              <a:rPr lang="en-US" b="0" i="0">
                <a:solidFill>
                  <a:srgbClr val="000000"/>
                </a:solidFill>
                <a:effectLst/>
                <a:latin typeface="Quire Sans" panose="020B0502040400020003" pitchFamily="34" charset="0"/>
                <a:cs typeface="Quire Sans" panose="020B0502040400020003" pitchFamily="34" charset="0"/>
              </a:rPr>
              <a:t>to districts and schools using the updated rubrics.</a:t>
            </a:r>
          </a:p>
          <a:p>
            <a:pPr marL="0" indent="0">
              <a:buNone/>
            </a:pPr>
            <a:endParaRPr lang="en-US" b="0" i="0">
              <a:solidFill>
                <a:srgbClr val="000000"/>
              </a:solidFill>
              <a:effectLst/>
              <a:latin typeface="Quire Sans" panose="020B0502040400020003" pitchFamily="34" charset="0"/>
              <a:cs typeface="Quire Sans" panose="020B0502040400020003" pitchFamily="34" charset="0"/>
            </a:endParaRPr>
          </a:p>
          <a:p>
            <a:r>
              <a:rPr lang="en-US">
                <a:solidFill>
                  <a:srgbClr val="000000"/>
                </a:solidFill>
                <a:latin typeface="Quire Sans" panose="020B0502040400020003" pitchFamily="34" charset="0"/>
                <a:cs typeface="Quire Sans" panose="020B0502040400020003" pitchFamily="34" charset="0"/>
              </a:rPr>
              <a:t>Approved vendors:</a:t>
            </a:r>
          </a:p>
          <a:p>
            <a:pPr lvl="1">
              <a:buFont typeface="Wingdings" panose="05000000000000000000" pitchFamily="2" charset="2"/>
              <a:buChar char="ü"/>
            </a:pPr>
            <a:r>
              <a:rPr lang="en-US">
                <a:solidFill>
                  <a:srgbClr val="000000"/>
                </a:solidFill>
                <a:latin typeface="Quire Sans" panose="020B0502040400020003" pitchFamily="34" charset="0"/>
                <a:cs typeface="Quire Sans" panose="020B0502040400020003" pitchFamily="34" charset="0"/>
              </a:rPr>
              <a:t>Demonstrated experience partnering with schools and districts to provide technology solutions for educator evaluation</a:t>
            </a:r>
          </a:p>
          <a:p>
            <a:pPr lvl="1">
              <a:buFont typeface="Wingdings" panose="05000000000000000000" pitchFamily="2" charset="2"/>
              <a:buChar char="ü"/>
            </a:pPr>
            <a:r>
              <a:rPr lang="en-US">
                <a:solidFill>
                  <a:srgbClr val="000000"/>
                </a:solidFill>
                <a:latin typeface="Quire Sans" panose="020B0502040400020003" pitchFamily="34" charset="0"/>
                <a:cs typeface="Quire Sans" panose="020B0502040400020003" pitchFamily="34" charset="0"/>
              </a:rPr>
              <a:t>Capability to integrate updated rubrics into platforms in advance of upcoming school year</a:t>
            </a:r>
          </a:p>
          <a:p>
            <a:pPr lvl="1">
              <a:buFont typeface="Wingdings" panose="05000000000000000000" pitchFamily="2" charset="2"/>
              <a:buChar char="ü"/>
            </a:pPr>
            <a:r>
              <a:rPr lang="en-US">
                <a:solidFill>
                  <a:srgbClr val="000000"/>
                </a:solidFill>
                <a:latin typeface="Quire Sans" panose="020B0502040400020003" pitchFamily="34" charset="0"/>
                <a:cs typeface="Quire Sans" panose="020B0502040400020003" pitchFamily="34" charset="0"/>
              </a:rPr>
              <a:t>Product supports effective and efficient implementation of educator evaluation in alignment with MA framework</a:t>
            </a:r>
          </a:p>
          <a:p>
            <a:pPr lvl="1">
              <a:buFont typeface="Wingdings" panose="05000000000000000000" pitchFamily="2" charset="2"/>
              <a:buChar char="ü"/>
            </a:pPr>
            <a:r>
              <a:rPr lang="en-US">
                <a:solidFill>
                  <a:srgbClr val="000000"/>
                </a:solidFill>
                <a:latin typeface="Quire Sans" panose="020B0502040400020003" pitchFamily="34" charset="0"/>
                <a:cs typeface="Quire Sans" panose="020B0502040400020003" pitchFamily="34" charset="0"/>
              </a:rPr>
              <a:t>Training and technical assistance offered</a:t>
            </a:r>
          </a:p>
          <a:p>
            <a:pPr lvl="1">
              <a:buFont typeface="Wingdings" panose="05000000000000000000" pitchFamily="2" charset="2"/>
              <a:buChar char="ü"/>
            </a:pPr>
            <a:r>
              <a:rPr lang="en-US">
                <a:solidFill>
                  <a:srgbClr val="000000"/>
                </a:solidFill>
                <a:latin typeface="Quire Sans" panose="020B0502040400020003" pitchFamily="34" charset="0"/>
                <a:cs typeface="Quire Sans" panose="020B0502040400020003" pitchFamily="34" charset="0"/>
              </a:rPr>
              <a:t>Cost structure</a:t>
            </a:r>
          </a:p>
          <a:p>
            <a:endParaRPr lang="en-US"/>
          </a:p>
        </p:txBody>
      </p:sp>
    </p:spTree>
    <p:extLst>
      <p:ext uri="{BB962C8B-B14F-4D97-AF65-F5344CB8AC3E}">
        <p14:creationId xmlns:p14="http://schemas.microsoft.com/office/powerpoint/2010/main" val="388741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AD3AB-532C-D20F-A848-84784161075C}"/>
              </a:ext>
            </a:extLst>
          </p:cNvPr>
          <p:cNvSpPr>
            <a:spLocks noGrp="1"/>
          </p:cNvSpPr>
          <p:nvPr>
            <p:ph type="title"/>
          </p:nvPr>
        </p:nvSpPr>
        <p:spPr/>
        <p:txBody>
          <a:bodyPr/>
          <a:lstStyle/>
          <a:p>
            <a:r>
              <a:rPr lang="en-US" dirty="0">
                <a:latin typeface="Arial"/>
                <a:cs typeface="Arial"/>
              </a:rPr>
              <a:t>Classroom Teacher Rubric Pilot: FAQs</a:t>
            </a:r>
            <a:endParaRPr lang="en-US" dirty="0"/>
          </a:p>
        </p:txBody>
      </p:sp>
      <p:sp>
        <p:nvSpPr>
          <p:cNvPr id="2" name="Content Placeholder 1">
            <a:extLst>
              <a:ext uri="{FF2B5EF4-FFF2-40B4-BE49-F238E27FC236}">
                <a16:creationId xmlns:a16="http://schemas.microsoft.com/office/drawing/2014/main" id="{C58F8693-4664-94FD-2510-7286FA5C73F5}"/>
              </a:ext>
            </a:extLst>
          </p:cNvPr>
          <p:cNvSpPr>
            <a:spLocks noGrp="1"/>
          </p:cNvSpPr>
          <p:nvPr>
            <p:ph idx="1"/>
          </p:nvPr>
        </p:nvSpPr>
        <p:spPr>
          <a:xfrm>
            <a:off x="399245" y="2086984"/>
            <a:ext cx="11694017" cy="4622909"/>
          </a:xfrm>
        </p:spPr>
        <p:txBody>
          <a:bodyPr vert="horz" lIns="91440" tIns="45720" rIns="91440" bIns="45720" rtlCol="0" anchor="t">
            <a:normAutofit/>
          </a:bodyPr>
          <a:lstStyle/>
          <a:p>
            <a:pPr marL="0" indent="0">
              <a:spcBef>
                <a:spcPts val="1200"/>
              </a:spcBef>
              <a:buNone/>
            </a:pPr>
            <a:r>
              <a:rPr lang="en-US" sz="2000" b="1">
                <a:latin typeface="Arial"/>
                <a:cs typeface="Arial"/>
              </a:rPr>
              <a:t>1. Do all teachers in a district need to participate in the pilot?</a:t>
            </a:r>
            <a:endParaRPr lang="en-US" sz="2000">
              <a:latin typeface="Arial"/>
              <a:cs typeface="Arial"/>
            </a:endParaRPr>
          </a:p>
          <a:p>
            <a:pPr marL="0" indent="0">
              <a:spcBef>
                <a:spcPts val="1200"/>
              </a:spcBef>
              <a:buNone/>
            </a:pPr>
            <a:r>
              <a:rPr lang="en-US" sz="2000">
                <a:latin typeface="Arial"/>
                <a:cs typeface="Arial"/>
              </a:rPr>
              <a:t>No. Districts can pilot the draft rubric with a subgroup of educators. Districts must attest to securing agreement to participate from the teachers.</a:t>
            </a:r>
          </a:p>
          <a:p>
            <a:pPr marL="0" indent="0">
              <a:spcBef>
                <a:spcPts val="1200"/>
              </a:spcBef>
              <a:buNone/>
            </a:pPr>
            <a:r>
              <a:rPr lang="en-US" sz="2000" b="1">
                <a:latin typeface="Arial"/>
                <a:cs typeface="Arial"/>
              </a:rPr>
              <a:t>2. Can the draft rubric be used for evaluation during the pilot?</a:t>
            </a:r>
          </a:p>
          <a:p>
            <a:pPr marL="0" indent="0">
              <a:spcBef>
                <a:spcPts val="1200"/>
              </a:spcBef>
              <a:buNone/>
            </a:pPr>
            <a:r>
              <a:rPr lang="en-US" sz="2000">
                <a:latin typeface="Arial"/>
                <a:cs typeface="Arial"/>
              </a:rPr>
              <a:t>Yes. Though it’s in draft form, the updated rubric is of comparable rigor and meets regulatory requirements, so it can be used for evaluation. However, districts may also choose to enter into an MOU with local collective bargaining units to hold participating teachers harmless based on established criteria.</a:t>
            </a:r>
          </a:p>
          <a:p>
            <a:pPr marL="0" indent="0">
              <a:spcBef>
                <a:spcPts val="1200"/>
              </a:spcBef>
              <a:buNone/>
            </a:pPr>
            <a:r>
              <a:rPr lang="en-US" sz="2000" b="1">
                <a:latin typeface="Arial"/>
                <a:cs typeface="Arial"/>
              </a:rPr>
              <a:t>3. Is there a limit to the number of districts that can pilot?</a:t>
            </a:r>
          </a:p>
          <a:p>
            <a:pPr marL="0" indent="0">
              <a:spcBef>
                <a:spcPts val="1200"/>
              </a:spcBef>
              <a:buNone/>
            </a:pPr>
            <a:r>
              <a:rPr lang="en-US" sz="2000">
                <a:latin typeface="Arial"/>
                <a:cs typeface="Arial"/>
              </a:rPr>
              <a:t>No. Please register as soon as possible so that we can plan appropriately for training and supports.</a:t>
            </a:r>
          </a:p>
          <a:p>
            <a:pPr marL="0" indent="0">
              <a:spcBef>
                <a:spcPts val="1200"/>
              </a:spcBef>
              <a:buNone/>
            </a:pPr>
            <a:endParaRPr lang="en-US" sz="2000">
              <a:latin typeface="Arial"/>
              <a:cs typeface="Arial"/>
            </a:endParaRPr>
          </a:p>
          <a:p>
            <a:pPr marL="0" indent="0">
              <a:buNone/>
            </a:pPr>
            <a:endParaRPr lang="en-US">
              <a:latin typeface="Arial"/>
              <a:cs typeface="Arial"/>
            </a:endParaRPr>
          </a:p>
          <a:p>
            <a:endParaRPr lang="en-US"/>
          </a:p>
        </p:txBody>
      </p:sp>
    </p:spTree>
    <p:extLst>
      <p:ext uri="{BB962C8B-B14F-4D97-AF65-F5344CB8AC3E}">
        <p14:creationId xmlns:p14="http://schemas.microsoft.com/office/powerpoint/2010/main" val="4162119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a:t>Implementation Resources</a:t>
            </a:r>
          </a:p>
        </p:txBody>
      </p:sp>
    </p:spTree>
    <p:extLst>
      <p:ext uri="{BB962C8B-B14F-4D97-AF65-F5344CB8AC3E}">
        <p14:creationId xmlns:p14="http://schemas.microsoft.com/office/powerpoint/2010/main" val="1726442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DE3964-8192-2CBD-2B60-31E0E6049B93}"/>
              </a:ext>
            </a:extLst>
          </p:cNvPr>
          <p:cNvSpPr>
            <a:spLocks noGrp="1"/>
          </p:cNvSpPr>
          <p:nvPr>
            <p:ph type="title"/>
          </p:nvPr>
        </p:nvSpPr>
        <p:spPr>
          <a:xfrm>
            <a:off x="645368" y="289516"/>
            <a:ext cx="10515600" cy="1042852"/>
          </a:xfrm>
        </p:spPr>
        <p:txBody>
          <a:bodyPr/>
          <a:lstStyle/>
          <a:p>
            <a:r>
              <a:rPr lang="en-US"/>
              <a:t>Focus Indicators</a:t>
            </a:r>
          </a:p>
        </p:txBody>
      </p:sp>
      <p:grpSp>
        <p:nvGrpSpPr>
          <p:cNvPr id="5" name="Group 4" descr="Screenshot of the Focus Indicators document">
            <a:extLst>
              <a:ext uri="{FF2B5EF4-FFF2-40B4-BE49-F238E27FC236}">
                <a16:creationId xmlns:a16="http://schemas.microsoft.com/office/drawing/2014/main" id="{1A3F4409-D13C-328A-54ED-35B92B20534C}"/>
              </a:ext>
            </a:extLst>
          </p:cNvPr>
          <p:cNvGrpSpPr/>
          <p:nvPr/>
        </p:nvGrpSpPr>
        <p:grpSpPr>
          <a:xfrm>
            <a:off x="1" y="1828602"/>
            <a:ext cx="7662670" cy="4572198"/>
            <a:chOff x="-705678" y="1472977"/>
            <a:chExt cx="8256252" cy="5082136"/>
          </a:xfrm>
        </p:grpSpPr>
        <p:sp>
          <p:nvSpPr>
            <p:cNvPr id="6" name="Rectangle 5">
              <a:extLst>
                <a:ext uri="{FF2B5EF4-FFF2-40B4-BE49-F238E27FC236}">
                  <a16:creationId xmlns:a16="http://schemas.microsoft.com/office/drawing/2014/main" id="{6B8CF001-6A43-3303-1662-0751460BA977}"/>
                </a:ext>
              </a:extLst>
            </p:cNvPr>
            <p:cNvSpPr/>
            <p:nvPr/>
          </p:nvSpPr>
          <p:spPr>
            <a:xfrm>
              <a:off x="3415897" y="1472978"/>
              <a:ext cx="3428999" cy="5082135"/>
            </a:xfrm>
            <a:prstGeom prst="rect">
              <a:avLst/>
            </a:prstGeom>
            <a:solidFill>
              <a:schemeClr val="accent5">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a:solidFill>
                    <a:schemeClr val="tx2"/>
                  </a:solidFill>
                  <a:latin typeface="Aharoni" panose="02010803020104030203" pitchFamily="2" charset="-79"/>
                  <a:cs typeface="Aharoni" panose="02010803020104030203" pitchFamily="2" charset="-79"/>
                </a:rPr>
                <a:t>TEACHERS</a:t>
              </a:r>
              <a:endParaRPr lang="en-US"/>
            </a:p>
          </p:txBody>
        </p:sp>
        <p:sp>
          <p:nvSpPr>
            <p:cNvPr id="7" name="Rectangle 6">
              <a:extLst>
                <a:ext uri="{FF2B5EF4-FFF2-40B4-BE49-F238E27FC236}">
                  <a16:creationId xmlns:a16="http://schemas.microsoft.com/office/drawing/2014/main" id="{92FA91C9-C4E6-88F9-EBD7-78C01FB705E4}"/>
                </a:ext>
              </a:extLst>
            </p:cNvPr>
            <p:cNvSpPr/>
            <p:nvPr/>
          </p:nvSpPr>
          <p:spPr>
            <a:xfrm>
              <a:off x="0" y="1472977"/>
              <a:ext cx="3429000" cy="5082135"/>
            </a:xfrm>
            <a:prstGeom prst="rect">
              <a:avLst/>
            </a:prstGeom>
            <a:solidFill>
              <a:schemeClr val="accent6">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tx2"/>
                  </a:solidFill>
                  <a:latin typeface="Aharoni" panose="02010803020104030203" pitchFamily="2" charset="-79"/>
                  <a:cs typeface="Aharoni" panose="02010803020104030203" pitchFamily="2" charset="-79"/>
                </a:rPr>
                <a:t>ADMINISTRATORS</a:t>
              </a:r>
            </a:p>
          </p:txBody>
        </p:sp>
        <p:graphicFrame>
          <p:nvGraphicFramePr>
            <p:cNvPr id="8" name="Diagram 7">
              <a:extLst>
                <a:ext uri="{FF2B5EF4-FFF2-40B4-BE49-F238E27FC236}">
                  <a16:creationId xmlns:a16="http://schemas.microsoft.com/office/drawing/2014/main" id="{149F2747-A846-B75B-BF9B-C89012578043}"/>
                </a:ext>
              </a:extLst>
            </p:cNvPr>
            <p:cNvGraphicFramePr/>
            <p:nvPr>
              <p:extLst>
                <p:ext uri="{D42A27DB-BD31-4B8C-83A1-F6EECF244321}">
                  <p14:modId xmlns:p14="http://schemas.microsoft.com/office/powerpoint/2010/main" val="691745981"/>
                </p:ext>
              </p:extLst>
            </p:nvPr>
          </p:nvGraphicFramePr>
          <p:xfrm>
            <a:off x="-705678" y="1803916"/>
            <a:ext cx="5827643" cy="4613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049D65B1-2596-BEFC-0150-8F7BF76286C2}"/>
                </a:ext>
              </a:extLst>
            </p:cNvPr>
            <p:cNvGraphicFramePr/>
            <p:nvPr>
              <p:extLst>
                <p:ext uri="{D42A27DB-BD31-4B8C-83A1-F6EECF244321}">
                  <p14:modId xmlns:p14="http://schemas.microsoft.com/office/powerpoint/2010/main" val="1679228713"/>
                </p:ext>
              </p:extLst>
            </p:nvPr>
          </p:nvGraphicFramePr>
          <p:xfrm>
            <a:off x="1722931" y="1797207"/>
            <a:ext cx="5827643" cy="46133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Oval 9">
              <a:extLst>
                <a:ext uri="{FF2B5EF4-FFF2-40B4-BE49-F238E27FC236}">
                  <a16:creationId xmlns:a16="http://schemas.microsoft.com/office/drawing/2014/main" id="{D90536A2-9EA5-0589-6CCD-F5169ECC6EEA}"/>
                </a:ext>
              </a:extLst>
            </p:cNvPr>
            <p:cNvSpPr/>
            <p:nvPr/>
          </p:nvSpPr>
          <p:spPr>
            <a:xfrm>
              <a:off x="2501348" y="3155385"/>
              <a:ext cx="1855304" cy="1828800"/>
            </a:xfrm>
            <a:prstGeom prst="ellipse">
              <a:avLst/>
            </a:prstGeom>
            <a:solidFill>
              <a:schemeClr val="tx2"/>
            </a:solidFill>
            <a:ln>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bg1"/>
                  </a:solidFill>
                  <a:latin typeface="Aharoni" panose="02010803020104030203" pitchFamily="2" charset="-79"/>
                  <a:cs typeface="Aharoni" panose="02010803020104030203" pitchFamily="2" charset="-79"/>
                </a:rPr>
                <a:t>STANDARDS OF EFFECTIVE PRACTICE</a:t>
              </a:r>
            </a:p>
          </p:txBody>
        </p:sp>
      </p:grpSp>
      <p:pic>
        <p:nvPicPr>
          <p:cNvPr id="11" name="Picture 10" descr="Screenshot of the Focus Indicators Document">
            <a:extLst>
              <a:ext uri="{FF2B5EF4-FFF2-40B4-BE49-F238E27FC236}">
                <a16:creationId xmlns:a16="http://schemas.microsoft.com/office/drawing/2014/main" id="{1E99FA8C-8290-92E1-C9D2-CC700783E639}"/>
              </a:ext>
            </a:extLst>
          </p:cNvPr>
          <p:cNvPicPr>
            <a:picLocks noChangeAspect="1"/>
          </p:cNvPicPr>
          <p:nvPr/>
        </p:nvPicPr>
        <p:blipFill>
          <a:blip r:embed="rId13"/>
          <a:stretch>
            <a:fillRect/>
          </a:stretch>
        </p:blipFill>
        <p:spPr>
          <a:xfrm rot="1142281">
            <a:off x="7538583" y="1311258"/>
            <a:ext cx="3955284" cy="5293892"/>
          </a:xfrm>
          <a:prstGeom prst="rect">
            <a:avLst/>
          </a:prstGeom>
        </p:spPr>
      </p:pic>
    </p:spTree>
    <p:extLst>
      <p:ext uri="{BB962C8B-B14F-4D97-AF65-F5344CB8AC3E}">
        <p14:creationId xmlns:p14="http://schemas.microsoft.com/office/powerpoint/2010/main" val="384145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E9F76-D2AB-4918-30C7-9F7FBE7AD71D}"/>
              </a:ext>
            </a:extLst>
          </p:cNvPr>
          <p:cNvSpPr>
            <a:spLocks noGrp="1"/>
          </p:cNvSpPr>
          <p:nvPr>
            <p:ph type="title"/>
          </p:nvPr>
        </p:nvSpPr>
        <p:spPr/>
        <p:txBody>
          <a:bodyPr/>
          <a:lstStyle/>
          <a:p>
            <a:r>
              <a:rPr lang="en-US" dirty="0"/>
              <a:t>Aligned Tools &amp; Resources</a:t>
            </a:r>
          </a:p>
        </p:txBody>
      </p:sp>
      <p:pic>
        <p:nvPicPr>
          <p:cNvPr id="15" name="Google Shape;271;p11" descr="Screenshot of the Self-Assessment Tool">
            <a:extLst>
              <a:ext uri="{FF2B5EF4-FFF2-40B4-BE49-F238E27FC236}">
                <a16:creationId xmlns:a16="http://schemas.microsoft.com/office/drawing/2014/main" id="{84E0053C-A7AA-7549-73DA-A8F02CE4ABC4}"/>
              </a:ext>
            </a:extLst>
          </p:cNvPr>
          <p:cNvPicPr preferRelativeResize="0"/>
          <p:nvPr/>
        </p:nvPicPr>
        <p:blipFill rotWithShape="1">
          <a:blip r:embed="rId3">
            <a:alphaModFix/>
          </a:blip>
          <a:srcRect/>
          <a:stretch/>
        </p:blipFill>
        <p:spPr>
          <a:xfrm>
            <a:off x="2814138" y="1505139"/>
            <a:ext cx="2150068" cy="1658437"/>
          </a:xfrm>
          <a:prstGeom prst="rect">
            <a:avLst/>
          </a:prstGeom>
          <a:noFill/>
          <a:ln>
            <a:noFill/>
          </a:ln>
          <a:effectLst>
            <a:outerShdw blurRad="292100" dist="139700" dir="2700000" algn="tl" rotWithShape="0">
              <a:srgbClr val="333333">
                <a:alpha val="64705"/>
              </a:srgbClr>
            </a:outerShdw>
          </a:effectLst>
        </p:spPr>
      </p:pic>
      <p:sp>
        <p:nvSpPr>
          <p:cNvPr id="11" name="Google Shape;265;p11">
            <a:extLst>
              <a:ext uri="{FF2B5EF4-FFF2-40B4-BE49-F238E27FC236}">
                <a16:creationId xmlns:a16="http://schemas.microsoft.com/office/drawing/2014/main" id="{2F1E30DD-350B-5853-6715-A99CC0503B1F}"/>
              </a:ext>
            </a:extLst>
          </p:cNvPr>
          <p:cNvSpPr txBox="1"/>
          <p:nvPr/>
        </p:nvSpPr>
        <p:spPr>
          <a:xfrm>
            <a:off x="2900243" y="3285728"/>
            <a:ext cx="2063963" cy="276999"/>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Quattrocento Sans"/>
                <a:ea typeface="Quattrocento Sans"/>
                <a:cs typeface="Quattrocento Sans"/>
                <a:sym typeface="Quattrocento Sans"/>
              </a:rPr>
              <a:t>Self-Assessment Tool</a:t>
            </a:r>
            <a:endParaRPr/>
          </a:p>
        </p:txBody>
      </p:sp>
      <p:pic>
        <p:nvPicPr>
          <p:cNvPr id="6" name="Google Shape;260;p11" descr="Image of SMARTIE goal resource">
            <a:extLst>
              <a:ext uri="{FF2B5EF4-FFF2-40B4-BE49-F238E27FC236}">
                <a16:creationId xmlns:a16="http://schemas.microsoft.com/office/drawing/2014/main" id="{EAF0A608-5931-E6CF-7908-0F137B46161F}"/>
              </a:ext>
            </a:extLst>
          </p:cNvPr>
          <p:cNvPicPr preferRelativeResize="0"/>
          <p:nvPr/>
        </p:nvPicPr>
        <p:blipFill rotWithShape="1">
          <a:blip r:embed="rId4">
            <a:alphaModFix/>
          </a:blip>
          <a:srcRect/>
          <a:stretch/>
        </p:blipFill>
        <p:spPr>
          <a:xfrm>
            <a:off x="7603061" y="1257670"/>
            <a:ext cx="1688696" cy="2178366"/>
          </a:xfrm>
          <a:prstGeom prst="rect">
            <a:avLst/>
          </a:prstGeom>
          <a:noFill/>
          <a:ln>
            <a:noFill/>
          </a:ln>
          <a:effectLst>
            <a:outerShdw blurRad="292100" dist="139700" dir="2700000" algn="tl" rotWithShape="0">
              <a:srgbClr val="333333">
                <a:alpha val="64705"/>
              </a:srgbClr>
            </a:outerShdw>
          </a:effectLst>
        </p:spPr>
      </p:pic>
      <p:sp>
        <p:nvSpPr>
          <p:cNvPr id="7" name="Google Shape;261;p11">
            <a:extLst>
              <a:ext uri="{FF2B5EF4-FFF2-40B4-BE49-F238E27FC236}">
                <a16:creationId xmlns:a16="http://schemas.microsoft.com/office/drawing/2014/main" id="{519E249A-E602-5831-5309-BB2C78C94F11}"/>
              </a:ext>
            </a:extLst>
          </p:cNvPr>
          <p:cNvSpPr txBox="1"/>
          <p:nvPr/>
        </p:nvSpPr>
        <p:spPr>
          <a:xfrm>
            <a:off x="7540376" y="3574166"/>
            <a:ext cx="1826314" cy="461624"/>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Quattrocento Sans"/>
                <a:ea typeface="Quattrocento Sans"/>
                <a:cs typeface="Quattrocento Sans"/>
                <a:sym typeface="Quattrocento Sans"/>
              </a:rPr>
              <a:t>SMARTIE Goal-Setting Protocol</a:t>
            </a:r>
            <a:endParaRPr/>
          </a:p>
        </p:txBody>
      </p:sp>
      <p:pic>
        <p:nvPicPr>
          <p:cNvPr id="13" name="Google Shape;269;p11" descr="Screenshot of the QRG">
            <a:extLst>
              <a:ext uri="{FF2B5EF4-FFF2-40B4-BE49-F238E27FC236}">
                <a16:creationId xmlns:a16="http://schemas.microsoft.com/office/drawing/2014/main" id="{E16F3DA6-237F-CF7D-DA03-75DA6585FAF2}"/>
              </a:ext>
            </a:extLst>
          </p:cNvPr>
          <p:cNvPicPr preferRelativeResize="0"/>
          <p:nvPr/>
        </p:nvPicPr>
        <p:blipFill rotWithShape="1">
          <a:blip r:embed="rId5">
            <a:alphaModFix/>
          </a:blip>
          <a:srcRect/>
          <a:stretch/>
        </p:blipFill>
        <p:spPr>
          <a:xfrm>
            <a:off x="1550955" y="3999462"/>
            <a:ext cx="1728577" cy="2103508"/>
          </a:xfrm>
          <a:prstGeom prst="rect">
            <a:avLst/>
          </a:prstGeom>
          <a:noFill/>
          <a:ln>
            <a:noFill/>
          </a:ln>
          <a:effectLst>
            <a:outerShdw blurRad="292100" dist="139700" dir="2700000" algn="tl" rotWithShape="0">
              <a:srgbClr val="333333">
                <a:alpha val="64705"/>
              </a:srgbClr>
            </a:outerShdw>
          </a:effectLst>
        </p:spPr>
      </p:pic>
      <p:sp>
        <p:nvSpPr>
          <p:cNvPr id="12" name="Google Shape;268;p11">
            <a:extLst>
              <a:ext uri="{FF2B5EF4-FFF2-40B4-BE49-F238E27FC236}">
                <a16:creationId xmlns:a16="http://schemas.microsoft.com/office/drawing/2014/main" id="{40235C87-77DF-9A0B-18EC-5FAD0691F3EA}"/>
              </a:ext>
            </a:extLst>
          </p:cNvPr>
          <p:cNvSpPr txBox="1"/>
          <p:nvPr/>
        </p:nvSpPr>
        <p:spPr>
          <a:xfrm>
            <a:off x="1340210" y="6225122"/>
            <a:ext cx="2063963" cy="461665"/>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Quattrocento Sans"/>
                <a:ea typeface="Quattrocento Sans"/>
                <a:cs typeface="Quattrocento Sans"/>
                <a:sym typeface="Quattrocento Sans"/>
              </a:rPr>
              <a:t>QRG: Engaging Families in Educator Evaluation</a:t>
            </a:r>
            <a:endParaRPr/>
          </a:p>
        </p:txBody>
      </p:sp>
      <p:pic>
        <p:nvPicPr>
          <p:cNvPr id="14" name="Google Shape;270;p11" descr="Screenshot of the worksheet to support collecting evidence of teaching and learning">
            <a:extLst>
              <a:ext uri="{FF2B5EF4-FFF2-40B4-BE49-F238E27FC236}">
                <a16:creationId xmlns:a16="http://schemas.microsoft.com/office/drawing/2014/main" id="{B77D1DD6-0F80-4585-6F74-5C2D0B618FBE}"/>
              </a:ext>
            </a:extLst>
          </p:cNvPr>
          <p:cNvPicPr preferRelativeResize="0"/>
          <p:nvPr/>
        </p:nvPicPr>
        <p:blipFill rotWithShape="1">
          <a:blip r:embed="rId6">
            <a:alphaModFix/>
          </a:blip>
          <a:srcRect/>
          <a:stretch/>
        </p:blipFill>
        <p:spPr>
          <a:xfrm>
            <a:off x="5478763" y="3923282"/>
            <a:ext cx="1688696" cy="2259080"/>
          </a:xfrm>
          <a:prstGeom prst="rect">
            <a:avLst/>
          </a:prstGeom>
          <a:noFill/>
          <a:ln>
            <a:noFill/>
          </a:ln>
          <a:effectLst>
            <a:outerShdw blurRad="292100" dist="139700" dir="2700000" algn="tl" rotWithShape="0">
              <a:srgbClr val="333333">
                <a:alpha val="64705"/>
              </a:srgbClr>
            </a:outerShdw>
          </a:effectLst>
        </p:spPr>
      </p:pic>
      <p:sp>
        <p:nvSpPr>
          <p:cNvPr id="8" name="Google Shape;262;p11">
            <a:extLst>
              <a:ext uri="{FF2B5EF4-FFF2-40B4-BE49-F238E27FC236}">
                <a16:creationId xmlns:a16="http://schemas.microsoft.com/office/drawing/2014/main" id="{2F04025F-321A-5080-29C6-E05106C8E266}"/>
              </a:ext>
            </a:extLst>
          </p:cNvPr>
          <p:cNvSpPr txBox="1"/>
          <p:nvPr/>
        </p:nvSpPr>
        <p:spPr>
          <a:xfrm>
            <a:off x="5096731" y="6227578"/>
            <a:ext cx="2286389" cy="461665"/>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Quattrocento Sans"/>
                <a:ea typeface="Quattrocento Sans"/>
                <a:cs typeface="Quattrocento Sans"/>
                <a:sym typeface="Quattrocento Sans"/>
              </a:rPr>
              <a:t>Collecting Evidence of Teaching and Learning</a:t>
            </a:r>
            <a:endParaRPr/>
          </a:p>
        </p:txBody>
      </p:sp>
      <p:pic>
        <p:nvPicPr>
          <p:cNvPr id="9" name="Google Shape;263;p11" descr="Image of Student Feedback Surveys resource">
            <a:extLst>
              <a:ext uri="{FF2B5EF4-FFF2-40B4-BE49-F238E27FC236}">
                <a16:creationId xmlns:a16="http://schemas.microsoft.com/office/drawing/2014/main" id="{9FF392CF-9616-7BB1-035A-FC793BB6BE52}"/>
              </a:ext>
            </a:extLst>
          </p:cNvPr>
          <p:cNvPicPr preferRelativeResize="0"/>
          <p:nvPr/>
        </p:nvPicPr>
        <p:blipFill rotWithShape="1">
          <a:blip r:embed="rId7">
            <a:alphaModFix/>
          </a:blip>
          <a:srcRect/>
          <a:stretch/>
        </p:blipFill>
        <p:spPr>
          <a:xfrm>
            <a:off x="9305490" y="3961568"/>
            <a:ext cx="1688696" cy="2179296"/>
          </a:xfrm>
          <a:prstGeom prst="rect">
            <a:avLst/>
          </a:prstGeom>
          <a:noFill/>
          <a:ln>
            <a:noFill/>
          </a:ln>
          <a:effectLst>
            <a:outerShdw blurRad="292100" dist="139700" dir="2700000" algn="tl" rotWithShape="0">
              <a:srgbClr val="333333">
                <a:alpha val="64705"/>
              </a:srgbClr>
            </a:outerShdw>
          </a:effectLst>
        </p:spPr>
      </p:pic>
      <p:sp>
        <p:nvSpPr>
          <p:cNvPr id="10" name="Google Shape;264;p11">
            <a:extLst>
              <a:ext uri="{FF2B5EF4-FFF2-40B4-BE49-F238E27FC236}">
                <a16:creationId xmlns:a16="http://schemas.microsoft.com/office/drawing/2014/main" id="{70A2FD78-4935-E1B1-EB59-99752CA98CB3}"/>
              </a:ext>
            </a:extLst>
          </p:cNvPr>
          <p:cNvSpPr txBox="1"/>
          <p:nvPr/>
        </p:nvSpPr>
        <p:spPr>
          <a:xfrm>
            <a:off x="9160989" y="6225054"/>
            <a:ext cx="2063963" cy="461624"/>
          </a:xfrm>
          <a:prstGeom prst="rect">
            <a:avLst/>
          </a:prstGeom>
          <a:solidFill>
            <a:srgbClr val="FFFFCC"/>
          </a:solidFill>
          <a:ln>
            <a:noFill/>
          </a:ln>
        </p:spPr>
        <p:txBody>
          <a:bodyPr spcFirstLastPara="1" wrap="square" lIns="91425" tIns="45700" rIns="91425" bIns="45700" anchor="t" anchorCtr="0">
            <a:spAutoFit/>
          </a:bodyPr>
          <a:lstStyle/>
          <a:p>
            <a:pPr algn="ctr"/>
            <a:r>
              <a:rPr lang="en-US" sz="1200" b="1">
                <a:solidFill>
                  <a:schemeClr val="dk1"/>
                </a:solidFill>
                <a:latin typeface="Quattrocento Sans"/>
                <a:ea typeface="Quattrocento Sans"/>
                <a:cs typeface="Quattrocento Sans"/>
                <a:sym typeface="Quattrocento Sans"/>
              </a:rPr>
              <a:t>Staff and Student Feedback Surveys</a:t>
            </a:r>
            <a:endParaRPr>
              <a:solidFill>
                <a:schemeClr val="dk1"/>
              </a:solidFill>
            </a:endParaRPr>
          </a:p>
        </p:txBody>
      </p:sp>
    </p:spTree>
    <p:extLst>
      <p:ext uri="{BB962C8B-B14F-4D97-AF65-F5344CB8AC3E}">
        <p14:creationId xmlns:p14="http://schemas.microsoft.com/office/powerpoint/2010/main" val="207655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2A6B3A-317D-1C22-1223-46B52755DAA8}"/>
              </a:ext>
            </a:extLst>
          </p:cNvPr>
          <p:cNvSpPr>
            <a:spLocks noGrp="1"/>
          </p:cNvSpPr>
          <p:nvPr>
            <p:ph type="title"/>
          </p:nvPr>
        </p:nvSpPr>
        <p:spPr/>
        <p:txBody>
          <a:bodyPr/>
          <a:lstStyle/>
          <a:p>
            <a:r>
              <a:rPr lang="en-US" dirty="0"/>
              <a:t>Links &amp; Resources</a:t>
            </a:r>
          </a:p>
        </p:txBody>
      </p:sp>
      <p:sp>
        <p:nvSpPr>
          <p:cNvPr id="4" name="Content Placeholder 3">
            <a:extLst>
              <a:ext uri="{FF2B5EF4-FFF2-40B4-BE49-F238E27FC236}">
                <a16:creationId xmlns:a16="http://schemas.microsoft.com/office/drawing/2014/main" id="{8D06CE65-3B6D-0AF4-6464-1C0E7478360E}"/>
              </a:ext>
            </a:extLst>
          </p:cNvPr>
          <p:cNvSpPr>
            <a:spLocks noGrp="1"/>
          </p:cNvSpPr>
          <p:nvPr>
            <p:ph idx="1"/>
          </p:nvPr>
        </p:nvSpPr>
        <p:spPr/>
        <p:txBody>
          <a:bodyPr/>
          <a:lstStyle/>
          <a:p>
            <a:pPr>
              <a:spcAft>
                <a:spcPts val="1200"/>
              </a:spcAft>
            </a:pPr>
            <a:r>
              <a:rPr lang="en-US">
                <a:hlinkClick r:id="rId3"/>
              </a:rPr>
              <a:t>Model Rubric Update Project</a:t>
            </a:r>
            <a:endParaRPr lang="en-US"/>
          </a:p>
          <a:p>
            <a:pPr>
              <a:spcAft>
                <a:spcPts val="1200"/>
              </a:spcAft>
            </a:pPr>
            <a:r>
              <a:rPr lang="en-US">
                <a:hlinkClick r:id="rId4"/>
              </a:rPr>
              <a:t>Ed Eval Implementation Resources</a:t>
            </a:r>
            <a:endParaRPr lang="en-US"/>
          </a:p>
          <a:p>
            <a:pPr>
              <a:spcAft>
                <a:spcPts val="1200"/>
              </a:spcAft>
            </a:pPr>
            <a:r>
              <a:rPr lang="en-US">
                <a:hlinkClick r:id="rId5"/>
              </a:rPr>
              <a:t>Supporting Culturally &amp; Linguistically Sustaining Practices</a:t>
            </a:r>
            <a:endParaRPr lang="en-US"/>
          </a:p>
          <a:p>
            <a:pPr>
              <a:spcAft>
                <a:spcPts val="1200"/>
              </a:spcAft>
            </a:pPr>
            <a:r>
              <a:rPr lang="en-US">
                <a:hlinkClick r:id="rId6"/>
              </a:rPr>
              <a:t>DESE’s Educational Vision and Catalog of Aligned Resources</a:t>
            </a:r>
            <a:endParaRPr lang="en-US"/>
          </a:p>
        </p:txBody>
      </p:sp>
    </p:spTree>
    <p:extLst>
      <p:ext uri="{BB962C8B-B14F-4D97-AF65-F5344CB8AC3E}">
        <p14:creationId xmlns:p14="http://schemas.microsoft.com/office/powerpoint/2010/main" val="253075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a:t>Q&amp;A</a:t>
            </a:r>
          </a:p>
        </p:txBody>
      </p:sp>
    </p:spTree>
    <p:extLst>
      <p:ext uri="{BB962C8B-B14F-4D97-AF65-F5344CB8AC3E}">
        <p14:creationId xmlns:p14="http://schemas.microsoft.com/office/powerpoint/2010/main" val="247381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B586-91CF-6160-0CE7-F9AD1904826E}"/>
              </a:ext>
            </a:extLst>
          </p:cNvPr>
          <p:cNvSpPr>
            <a:spLocks noGrp="1"/>
          </p:cNvSpPr>
          <p:nvPr>
            <p:ph type="title"/>
          </p:nvPr>
        </p:nvSpPr>
        <p:spPr>
          <a:xfrm>
            <a:off x="3523034" y="2006667"/>
            <a:ext cx="4356370" cy="1093686"/>
          </a:xfrm>
        </p:spPr>
        <p:txBody>
          <a:bodyPr>
            <a:normAutofit/>
          </a:bodyPr>
          <a:lstStyle/>
          <a:p>
            <a:r>
              <a:rPr lang="en-US"/>
              <a:t>Thank you!</a:t>
            </a:r>
          </a:p>
        </p:txBody>
      </p:sp>
      <p:graphicFrame>
        <p:nvGraphicFramePr>
          <p:cNvPr id="3" name="Table 3">
            <a:extLst>
              <a:ext uri="{FF2B5EF4-FFF2-40B4-BE49-F238E27FC236}">
                <a16:creationId xmlns:a16="http://schemas.microsoft.com/office/drawing/2014/main" id="{FFA35BEF-4A2A-E609-C534-A4FC7E40BB4E}"/>
              </a:ext>
            </a:extLst>
          </p:cNvPr>
          <p:cNvGraphicFramePr>
            <a:graphicFrameLocks noGrp="1"/>
          </p:cNvGraphicFramePr>
          <p:nvPr>
            <p:extLst>
              <p:ext uri="{D42A27DB-BD31-4B8C-83A1-F6EECF244321}">
                <p14:modId xmlns:p14="http://schemas.microsoft.com/office/powerpoint/2010/main" val="829528087"/>
              </p:ext>
            </p:extLst>
          </p:nvPr>
        </p:nvGraphicFramePr>
        <p:xfrm>
          <a:off x="466928" y="3429001"/>
          <a:ext cx="11147898" cy="1575438"/>
        </p:xfrm>
        <a:graphic>
          <a:graphicData uri="http://schemas.openxmlformats.org/drawingml/2006/table">
            <a:tbl>
              <a:tblPr firstRow="1" bandRow="1">
                <a:tableStyleId>{2D5ABB26-0587-4C30-8999-92F81FD0307C}</a:tableStyleId>
              </a:tblPr>
              <a:tblGrid>
                <a:gridCol w="5573949">
                  <a:extLst>
                    <a:ext uri="{9D8B030D-6E8A-4147-A177-3AD203B41FA5}">
                      <a16:colId xmlns:a16="http://schemas.microsoft.com/office/drawing/2014/main" val="2326009410"/>
                    </a:ext>
                  </a:extLst>
                </a:gridCol>
                <a:gridCol w="5573949">
                  <a:extLst>
                    <a:ext uri="{9D8B030D-6E8A-4147-A177-3AD203B41FA5}">
                      <a16:colId xmlns:a16="http://schemas.microsoft.com/office/drawing/2014/main" val="2723688332"/>
                    </a:ext>
                  </a:extLst>
                </a:gridCol>
              </a:tblGrid>
              <a:tr h="447856">
                <a:tc>
                  <a:txBody>
                    <a:bodyPr/>
                    <a:lstStyle/>
                    <a:p>
                      <a:pPr algn="ctr"/>
                      <a:r>
                        <a:rPr lang="en-US" sz="2800" b="1"/>
                        <a:t>Shannon Clancy</a:t>
                      </a:r>
                    </a:p>
                  </a:txBody>
                  <a:tcPr>
                    <a:lnR w="12700" cap="flat" cmpd="sng" algn="ctr">
                      <a:solidFill>
                        <a:schemeClr val="tx1"/>
                      </a:solidFill>
                      <a:prstDash val="dash"/>
                      <a:round/>
                      <a:headEnd type="none" w="med" len="med"/>
                      <a:tailEnd type="none" w="med" len="med"/>
                    </a:lnR>
                  </a:tcPr>
                </a:tc>
                <a:tc>
                  <a:txBody>
                    <a:bodyPr/>
                    <a:lstStyle/>
                    <a:p>
                      <a:pPr algn="ctr"/>
                      <a:r>
                        <a:rPr lang="en-US" sz="2800" b="1"/>
                        <a:t>Claire Abbott</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2387927285"/>
                  </a:ext>
                </a:extLst>
              </a:tr>
              <a:tr h="539118">
                <a:tc>
                  <a:txBody>
                    <a:bodyPr/>
                    <a:lstStyle/>
                    <a:p>
                      <a:pPr algn="ctr"/>
                      <a:r>
                        <a:rPr lang="en-US" sz="2800"/>
                        <a:t>Educator Effectiveness Coordinator</a:t>
                      </a:r>
                    </a:p>
                  </a:txBody>
                  <a:tcPr>
                    <a:lnR w="12700" cap="flat" cmpd="sng" algn="ctr">
                      <a:solidFill>
                        <a:schemeClr val="tx1"/>
                      </a:solidFill>
                      <a:prstDash val="dash"/>
                      <a:round/>
                      <a:headEnd type="none" w="med" len="med"/>
                      <a:tailEnd type="none" w="med" len="med"/>
                    </a:lnR>
                  </a:tcPr>
                </a:tc>
                <a:tc>
                  <a:txBody>
                    <a:bodyPr/>
                    <a:lstStyle/>
                    <a:p>
                      <a:pPr algn="ctr"/>
                      <a:r>
                        <a:rPr lang="en-US" sz="2800"/>
                        <a:t>Director, Educator Effectiveness</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598075137"/>
                  </a:ext>
                </a:extLst>
              </a:tr>
              <a:tr h="447856">
                <a:tc>
                  <a:txBody>
                    <a:bodyPr/>
                    <a:lstStyle/>
                    <a:p>
                      <a:pPr algn="ctr"/>
                      <a:r>
                        <a:rPr lang="en-US" sz="2800">
                          <a:hlinkClick r:id="rId2"/>
                        </a:rPr>
                        <a:t>Shannon.Clancy@mass.gov</a:t>
                      </a:r>
                      <a:endParaRPr lang="en-US" sz="2800"/>
                    </a:p>
                  </a:txBody>
                  <a:tcPr>
                    <a:lnR w="12700" cap="flat" cmpd="sng" algn="ctr">
                      <a:solidFill>
                        <a:schemeClr val="tx1"/>
                      </a:solidFill>
                      <a:prstDash val="dash"/>
                      <a:round/>
                      <a:headEnd type="none" w="med" len="med"/>
                      <a:tailEnd type="none" w="med" len="med"/>
                    </a:lnR>
                  </a:tcPr>
                </a:tc>
                <a:tc>
                  <a:txBody>
                    <a:bodyPr/>
                    <a:lstStyle/>
                    <a:p>
                      <a:pPr algn="ctr"/>
                      <a:r>
                        <a:rPr lang="en-US" sz="2800">
                          <a:hlinkClick r:id="rId3"/>
                        </a:rPr>
                        <a:t>Claire.J.Abbott@mass.gov</a:t>
                      </a:r>
                      <a:r>
                        <a:rPr lang="en-US" sz="2800"/>
                        <a:t> </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287379681"/>
                  </a:ext>
                </a:extLst>
              </a:tr>
            </a:tbl>
          </a:graphicData>
        </a:graphic>
      </p:graphicFrame>
    </p:spTree>
    <p:extLst>
      <p:ext uri="{BB962C8B-B14F-4D97-AF65-F5344CB8AC3E}">
        <p14:creationId xmlns:p14="http://schemas.microsoft.com/office/powerpoint/2010/main" val="256894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05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621629" y="640080"/>
            <a:ext cx="4225290" cy="5578816"/>
          </a:xfrm>
        </p:spPr>
        <p:txBody>
          <a:bodyPr vert="horz" lIns="91440" tIns="45720" rIns="91440" bIns="45720" rtlCol="0">
            <a:normAutofit/>
          </a:bodyPr>
          <a:lstStyle/>
          <a:p>
            <a:pPr algn="ctr"/>
            <a:r>
              <a:rPr lang="en-US" sz="2400" b="1" u="sng" kern="1200" dirty="0">
                <a:solidFill>
                  <a:srgbClr val="FFFFFF"/>
                </a:solidFill>
                <a:latin typeface="+mj-lt"/>
                <a:ea typeface="+mj-ea"/>
                <a:cs typeface="+mj-cs"/>
              </a:rPr>
              <a:t>All</a:t>
            </a:r>
            <a:r>
              <a:rPr lang="en-US" sz="2400" kern="1200" dirty="0">
                <a:solidFill>
                  <a:srgbClr val="FFFFFF"/>
                </a:solidFill>
                <a:latin typeface="+mj-lt"/>
                <a:ea typeface="+mj-ea"/>
                <a:cs typeface="+mj-cs"/>
              </a:rPr>
              <a:t> students in Massachusetts, </a:t>
            </a:r>
            <a:r>
              <a:rPr lang="en-US" sz="2400" i="1" kern="1200" dirty="0">
                <a:solidFill>
                  <a:srgbClr val="FFFFFF"/>
                </a:solidFill>
                <a:latin typeface="+mj-lt"/>
                <a:ea typeface="+mj-ea"/>
                <a:cs typeface="+mj-cs"/>
              </a:rPr>
              <a:t>particularly students from historically underserved groups and communities</a:t>
            </a:r>
            <a:r>
              <a:rPr lang="en-US" sz="2400" kern="1200" dirty="0">
                <a:solidFill>
                  <a:srgbClr val="FFFFFF"/>
                </a:solidFill>
                <a:latin typeface="+mj-lt"/>
                <a:ea typeface="+mj-ea"/>
                <a:cs typeface="+mj-cs"/>
              </a:rPr>
              <a:t>, will have </a:t>
            </a:r>
            <a:r>
              <a:rPr lang="en-US" sz="2400" b="1" kern="1200" dirty="0">
                <a:solidFill>
                  <a:srgbClr val="FFFFFF"/>
                </a:solidFill>
                <a:latin typeface="+mj-lt"/>
                <a:ea typeface="+mj-ea"/>
                <a:cs typeface="+mj-cs"/>
              </a:rPr>
              <a:t>equitable opportunities to excel </a:t>
            </a:r>
            <a:r>
              <a:rPr lang="en-US" sz="2400" kern="1200" dirty="0">
                <a:solidFill>
                  <a:srgbClr val="FFFFFF"/>
                </a:solidFill>
                <a:latin typeface="+mj-lt"/>
                <a:ea typeface="+mj-ea"/>
                <a:cs typeface="+mj-cs"/>
              </a:rPr>
              <a:t>in all content areas across all grades. Culturally and linguistically sustaining classroom and school practices will support students to thrive by creating affirming environments where </a:t>
            </a:r>
            <a:r>
              <a:rPr lang="en-US" sz="2400" b="1" kern="1200" dirty="0">
                <a:solidFill>
                  <a:srgbClr val="FFFFFF"/>
                </a:solidFill>
                <a:latin typeface="+mj-lt"/>
                <a:ea typeface="+mj-ea"/>
                <a:cs typeface="+mj-cs"/>
              </a:rPr>
              <a:t>students have a sense of belonging, engage in deeper learning, and are held to high expectations with targeted support</a:t>
            </a:r>
            <a:r>
              <a:rPr lang="en-US" sz="2400" kern="1200" dirty="0">
                <a:solidFill>
                  <a:srgbClr val="FFFFFF"/>
                </a:solidFill>
                <a:latin typeface="+mj-lt"/>
                <a:ea typeface="+mj-ea"/>
                <a:cs typeface="+mj-cs"/>
              </a:rPr>
              <a:t>. </a:t>
            </a:r>
          </a:p>
        </p:txBody>
      </p:sp>
      <p:pic>
        <p:nvPicPr>
          <p:cNvPr id="4" name="Picture 3" descr="DESE Educational Vision Logo">
            <a:extLst>
              <a:ext uri="{FF2B5EF4-FFF2-40B4-BE49-F238E27FC236}">
                <a16:creationId xmlns:a16="http://schemas.microsoft.com/office/drawing/2014/main" id="{75A23B78-7D06-1830-0FC5-A3F18B9FC9AB}"/>
              </a:ext>
            </a:extLst>
          </p:cNvPr>
          <p:cNvPicPr>
            <a:picLocks noChangeAspect="1"/>
          </p:cNvPicPr>
          <p:nvPr/>
        </p:nvPicPr>
        <p:blipFill>
          <a:blip r:embed="rId3"/>
          <a:stretch>
            <a:fillRect/>
          </a:stretch>
        </p:blipFill>
        <p:spPr>
          <a:xfrm>
            <a:off x="6096000" y="1368539"/>
            <a:ext cx="5459470" cy="4121898"/>
          </a:xfrm>
          <a:prstGeom prst="rect">
            <a:avLst/>
          </a:prstGeom>
        </p:spPr>
      </p:pic>
    </p:spTree>
    <p:extLst>
      <p:ext uri="{BB962C8B-B14F-4D97-AF65-F5344CB8AC3E}">
        <p14:creationId xmlns:p14="http://schemas.microsoft.com/office/powerpoint/2010/main" val="319370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oup of seedlings growing out of dirt">
            <a:extLst>
              <a:ext uri="{FF2B5EF4-FFF2-40B4-BE49-F238E27FC236}">
                <a16:creationId xmlns:a16="http://schemas.microsoft.com/office/drawing/2014/main" id="{CCEB4837-3C2D-397A-382A-5231C5848B71}"/>
              </a:ext>
            </a:extLst>
          </p:cNvPr>
          <p:cNvPicPr>
            <a:picLocks noChangeAspect="1"/>
          </p:cNvPicPr>
          <p:nvPr/>
        </p:nvPicPr>
        <p:blipFill rotWithShape="1">
          <a:blip r:embed="rId3"/>
          <a:srcRect t="15730"/>
          <a:stretch/>
        </p:blipFill>
        <p:spPr>
          <a:xfrm>
            <a:off x="20" y="21030"/>
            <a:ext cx="12191980" cy="6857990"/>
          </a:xfrm>
          <a:prstGeom prst="rect">
            <a:avLst/>
          </a:prstGeom>
        </p:spPr>
      </p:pic>
      <p:sp>
        <p:nvSpPr>
          <p:cNvPr id="8" name="Rectangle 7">
            <a:extLst>
              <a:ext uri="{FF2B5EF4-FFF2-40B4-BE49-F238E27FC236}">
                <a16:creationId xmlns:a16="http://schemas.microsoft.com/office/drawing/2014/main" id="{206E56BB-C8E6-4F70-B8BF-921C4912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Rectangle 9">
            <a:extLst>
              <a:ext uri="{FF2B5EF4-FFF2-40B4-BE49-F238E27FC236}">
                <a16:creationId xmlns:a16="http://schemas.microsoft.com/office/drawing/2014/main" id="{99643316-AB20-4DD1-8578-B5D7F033C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61952"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8BD10-FE74-8B79-E2EE-BA2EA578591C}"/>
              </a:ext>
            </a:extLst>
          </p:cNvPr>
          <p:cNvSpPr>
            <a:spLocks noGrp="1"/>
          </p:cNvSpPr>
          <p:nvPr>
            <p:ph type="title" idx="4294967295"/>
          </p:nvPr>
        </p:nvSpPr>
        <p:spPr>
          <a:xfrm>
            <a:off x="721684" y="1027057"/>
            <a:ext cx="11225873" cy="1134252"/>
          </a:xfrm>
        </p:spPr>
        <p:txBody>
          <a:bodyPr>
            <a:normAutofit fontScale="9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i="0" kern="1200" dirty="0">
                <a:solidFill>
                  <a:srgbClr val="FFFFFF"/>
                </a:solidFill>
                <a:effectLst/>
                <a:latin typeface="-apple-system"/>
                <a:ea typeface="+mn-ea"/>
                <a:cs typeface="+mn-cs"/>
              </a:rPr>
              <a:t>CREATING THE CONDITIONS that support the preparation, development, and retention of a diverse and effective educator workforce … so that all our students thrive.</a:t>
            </a:r>
            <a:r>
              <a:rPr lang="en-US" sz="2800" b="1" i="0" kern="1200" baseline="0" dirty="0">
                <a:solidFill>
                  <a:srgbClr val="FFFFFF"/>
                </a:solidFill>
                <a:effectLst/>
                <a:latin typeface="-apple-system"/>
                <a:ea typeface="+mn-ea"/>
                <a:cs typeface="+mn-cs"/>
              </a:rPr>
              <a:t> </a:t>
            </a:r>
            <a:endParaRPr lang="en-US" dirty="0">
              <a:effectLst/>
            </a:endParaRPr>
          </a:p>
          <a:p>
            <a:endParaRPr lang="en-US" dirty="0"/>
          </a:p>
        </p:txBody>
      </p:sp>
    </p:spTree>
    <p:extLst>
      <p:ext uri="{BB962C8B-B14F-4D97-AF65-F5344CB8AC3E}">
        <p14:creationId xmlns:p14="http://schemas.microsoft.com/office/powerpoint/2010/main" val="345377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1A106-EE02-7015-B6B5-B8822CFBFE15}"/>
              </a:ext>
            </a:extLst>
          </p:cNvPr>
          <p:cNvSpPr>
            <a:spLocks noGrp="1"/>
          </p:cNvSpPr>
          <p:nvPr>
            <p:ph type="title"/>
          </p:nvPr>
        </p:nvSpPr>
        <p:spPr/>
        <p:txBody>
          <a:bodyPr>
            <a:normAutofit/>
          </a:bodyPr>
          <a:lstStyle/>
          <a:p>
            <a:r>
              <a:rPr lang="en-US" dirty="0"/>
              <a:t>Redefining Effective Practice</a:t>
            </a:r>
          </a:p>
        </p:txBody>
      </p:sp>
      <p:graphicFrame>
        <p:nvGraphicFramePr>
          <p:cNvPr id="6" name="Diagram 5" descr="An arrow forward representing the Continuum of Effective Practice from Preparation to Induction &amp; Mentoring to Continuous Improvement ">
            <a:extLst>
              <a:ext uri="{FF2B5EF4-FFF2-40B4-BE49-F238E27FC236}">
                <a16:creationId xmlns:a16="http://schemas.microsoft.com/office/drawing/2014/main" id="{6CFA0B0A-35E5-E020-0FAC-D458FB6811E6}"/>
              </a:ext>
            </a:extLst>
          </p:cNvPr>
          <p:cNvGraphicFramePr/>
          <p:nvPr>
            <p:extLst>
              <p:ext uri="{D42A27DB-BD31-4B8C-83A1-F6EECF244321}">
                <p14:modId xmlns:p14="http://schemas.microsoft.com/office/powerpoint/2010/main" val="2390205610"/>
              </p:ext>
            </p:extLst>
          </p:nvPr>
        </p:nvGraphicFramePr>
        <p:xfrm>
          <a:off x="587829" y="640812"/>
          <a:ext cx="11285084"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A5B8A2D-B70B-09C2-CAF8-660E4DA18FC6}"/>
              </a:ext>
            </a:extLst>
          </p:cNvPr>
          <p:cNvSpPr txBox="1"/>
          <p:nvPr/>
        </p:nvSpPr>
        <p:spPr>
          <a:xfrm>
            <a:off x="838200" y="6092764"/>
            <a:ext cx="9877023" cy="400110"/>
          </a:xfrm>
          <a:prstGeom prst="rect">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a:solidFill>
                  <a:schemeClr val="tx1"/>
                </a:solidFill>
              </a:rPr>
              <a:t>EDUCATIONAL VISION</a:t>
            </a:r>
          </a:p>
        </p:txBody>
      </p:sp>
    </p:spTree>
    <p:extLst>
      <p:ext uri="{BB962C8B-B14F-4D97-AF65-F5344CB8AC3E}">
        <p14:creationId xmlns:p14="http://schemas.microsoft.com/office/powerpoint/2010/main" val="422703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lstStyle/>
          <a:p>
            <a:r>
              <a:rPr lang="en-US"/>
              <a:t>Model Rubric Updates</a:t>
            </a:r>
          </a:p>
        </p:txBody>
      </p:sp>
    </p:spTree>
    <p:extLst>
      <p:ext uri="{BB962C8B-B14F-4D97-AF65-F5344CB8AC3E}">
        <p14:creationId xmlns:p14="http://schemas.microsoft.com/office/powerpoint/2010/main" val="408647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E1A5C-17CF-3F21-5AFC-A7129D47016D}"/>
              </a:ext>
            </a:extLst>
          </p:cNvPr>
          <p:cNvSpPr>
            <a:spLocks noGrp="1"/>
          </p:cNvSpPr>
          <p:nvPr>
            <p:ph type="title"/>
          </p:nvPr>
        </p:nvSpPr>
        <p:spPr/>
        <p:txBody>
          <a:bodyPr/>
          <a:lstStyle/>
          <a:p>
            <a:r>
              <a:rPr lang="en-US" dirty="0"/>
              <a:t>Purpose</a:t>
            </a:r>
          </a:p>
        </p:txBody>
      </p:sp>
      <p:sp>
        <p:nvSpPr>
          <p:cNvPr id="2" name="Content Placeholder 1">
            <a:extLst>
              <a:ext uri="{FF2B5EF4-FFF2-40B4-BE49-F238E27FC236}">
                <a16:creationId xmlns:a16="http://schemas.microsoft.com/office/drawing/2014/main" id="{29A3510D-87B4-9B50-5DD2-4CFAAA36C3F5}"/>
              </a:ext>
            </a:extLst>
          </p:cNvPr>
          <p:cNvSpPr>
            <a:spLocks noGrp="1"/>
          </p:cNvSpPr>
          <p:nvPr>
            <p:ph idx="1"/>
          </p:nvPr>
        </p:nvSpPr>
        <p:spPr/>
        <p:txBody>
          <a:bodyPr/>
          <a:lstStyle/>
          <a:p>
            <a:pPr marL="457200" lvl="0" indent="-406400" algn="l" rtl="0">
              <a:lnSpc>
                <a:spcPct val="100000"/>
              </a:lnSpc>
              <a:spcBef>
                <a:spcPts val="1000"/>
              </a:spcBef>
              <a:spcAft>
                <a:spcPts val="0"/>
              </a:spcAft>
              <a:buClr>
                <a:srgbClr val="000000"/>
              </a:buClr>
              <a:buSzPts val="2800"/>
              <a:buFont typeface="Arial"/>
              <a:buChar char="➔"/>
            </a:pPr>
            <a:r>
              <a:rPr lang="en-US" sz="2800">
                <a:solidFill>
                  <a:srgbClr val="000000"/>
                </a:solidFill>
                <a:latin typeface="Arial"/>
                <a:ea typeface="Arial"/>
                <a:cs typeface="Arial"/>
                <a:sym typeface="Arial"/>
              </a:rPr>
              <a:t>Updating model evaluation rubrics for classroom teachers and school-level administrators</a:t>
            </a:r>
          </a:p>
          <a:p>
            <a:pPr marL="457200" lvl="0" indent="-406400" algn="l" rtl="0">
              <a:lnSpc>
                <a:spcPct val="100000"/>
              </a:lnSpc>
              <a:spcBef>
                <a:spcPts val="2000"/>
              </a:spcBef>
              <a:spcAft>
                <a:spcPts val="0"/>
              </a:spcAft>
              <a:buClr>
                <a:srgbClr val="000000"/>
              </a:buClr>
              <a:buSzPts val="2800"/>
              <a:buFont typeface="Arial"/>
              <a:buChar char="➔"/>
            </a:pPr>
            <a:r>
              <a:rPr lang="en-US" sz="280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0"/>
                  </a:ext>
                </a:extLst>
              </a:rPr>
              <a:t>Integrating culturally and linguistically sustaining practices </a:t>
            </a:r>
            <a:r>
              <a:rPr lang="en-US" sz="2800" i="1">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1"/>
                  </a:ext>
                </a:extLst>
              </a:rPr>
              <a:t>throughout</a:t>
            </a:r>
            <a:r>
              <a:rPr lang="en-US" sz="280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2"/>
                  </a:ext>
                </a:extLst>
              </a:rPr>
              <a:t> the Standards and Indicators of Effective Practice</a:t>
            </a:r>
            <a:endParaRPr lang="en-US" sz="2800">
              <a:solidFill>
                <a:srgbClr val="000000"/>
              </a:solidFill>
              <a:latin typeface="Arial"/>
              <a:ea typeface="Arial"/>
              <a:cs typeface="Arial"/>
              <a:sym typeface="Arial"/>
            </a:endParaRPr>
          </a:p>
          <a:p>
            <a:pPr marL="457200" lvl="0" indent="-406400" algn="l" rtl="0">
              <a:lnSpc>
                <a:spcPct val="100000"/>
              </a:lnSpc>
              <a:spcBef>
                <a:spcPts val="2000"/>
              </a:spcBef>
              <a:spcAft>
                <a:spcPts val="0"/>
              </a:spcAft>
              <a:buClr>
                <a:srgbClr val="000000"/>
              </a:buClr>
              <a:buSzPts val="2800"/>
              <a:buFont typeface="Arial"/>
              <a:buChar char="➔"/>
            </a:pPr>
            <a:r>
              <a:rPr lang="en-US" sz="2800">
                <a:solidFill>
                  <a:srgbClr val="000000"/>
                </a:solidFill>
                <a:latin typeface="Arial"/>
                <a:ea typeface="Arial"/>
                <a:cs typeface="Arial"/>
                <a:sym typeface="Arial"/>
              </a:rPr>
              <a:t>Continuing to develop the rubrics as tools to support meaningful goal-setting, feedback, and professional learning</a:t>
            </a:r>
          </a:p>
        </p:txBody>
      </p:sp>
    </p:spTree>
    <p:extLst>
      <p:ext uri="{BB962C8B-B14F-4D97-AF65-F5344CB8AC3E}">
        <p14:creationId xmlns:p14="http://schemas.microsoft.com/office/powerpoint/2010/main" val="100869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2">
            <a:extLst>
              <a:ext uri="{FF2B5EF4-FFF2-40B4-BE49-F238E27FC236}">
                <a16:creationId xmlns:a16="http://schemas.microsoft.com/office/drawing/2014/main" id="{D5C52DDE-5D13-3666-BE74-E54E3F699B24}"/>
              </a:ext>
            </a:extLst>
          </p:cNvPr>
          <p:cNvSpPr>
            <a:spLocks noGrp="1"/>
          </p:cNvSpPr>
          <p:nvPr>
            <p:ph type="title"/>
          </p:nvPr>
        </p:nvSpPr>
        <p:spPr>
          <a:xfrm>
            <a:off x="838200" y="365126"/>
            <a:ext cx="10515600" cy="1042852"/>
          </a:xfrm>
        </p:spPr>
        <p:txBody>
          <a:bodyPr>
            <a:normAutofit/>
          </a:bodyPr>
          <a:lstStyle/>
          <a:p>
            <a:pPr algn="l"/>
            <a:r>
              <a:rPr lang="en-US" sz="4400" b="0" dirty="0">
                <a:solidFill>
                  <a:schemeClr val="bg1"/>
                </a:solidFill>
              </a:rPr>
              <a:t>Timeline</a:t>
            </a:r>
          </a:p>
        </p:txBody>
      </p:sp>
      <p:grpSp>
        <p:nvGrpSpPr>
          <p:cNvPr id="1733" name="Group 1732" descr="First marker on the timeline indicating events that happened in SY20-21">
            <a:extLst>
              <a:ext uri="{FF2B5EF4-FFF2-40B4-BE49-F238E27FC236}">
                <a16:creationId xmlns:a16="http://schemas.microsoft.com/office/drawing/2014/main" id="{413F2945-4EC6-41E9-B14D-8274F79E1B62}"/>
              </a:ext>
            </a:extLst>
          </p:cNvPr>
          <p:cNvGrpSpPr/>
          <p:nvPr/>
        </p:nvGrpSpPr>
        <p:grpSpPr>
          <a:xfrm>
            <a:off x="689505" y="3360626"/>
            <a:ext cx="1557030" cy="3157084"/>
            <a:chOff x="1049718" y="3079793"/>
            <a:chExt cx="1557030" cy="3157084"/>
          </a:xfrm>
        </p:grpSpPr>
        <p:grpSp>
          <p:nvGrpSpPr>
            <p:cNvPr id="1734" name="Group 1733">
              <a:extLst>
                <a:ext uri="{FF2B5EF4-FFF2-40B4-BE49-F238E27FC236}">
                  <a16:creationId xmlns:a16="http://schemas.microsoft.com/office/drawing/2014/main" id="{B0F83E16-4F7E-425E-907B-D85B9B657598}"/>
                </a:ext>
              </a:extLst>
            </p:cNvPr>
            <p:cNvGrpSpPr/>
            <p:nvPr/>
          </p:nvGrpSpPr>
          <p:grpSpPr>
            <a:xfrm>
              <a:off x="1049718" y="3079793"/>
              <a:ext cx="1557030" cy="1557030"/>
              <a:chOff x="1472426" y="1967171"/>
              <a:chExt cx="1557030" cy="1557030"/>
            </a:xfrm>
          </p:grpSpPr>
          <p:sp>
            <p:nvSpPr>
              <p:cNvPr id="1737" name="Circle: Hollow 1736">
                <a:extLst>
                  <a:ext uri="{FF2B5EF4-FFF2-40B4-BE49-F238E27FC236}">
                    <a16:creationId xmlns:a16="http://schemas.microsoft.com/office/drawing/2014/main" id="{38B6983F-41C2-461D-99A0-E6C7524B1359}"/>
                  </a:ext>
                </a:extLst>
              </p:cNvPr>
              <p:cNvSpPr/>
              <p:nvPr/>
            </p:nvSpPr>
            <p:spPr>
              <a:xfrm>
                <a:off x="1609103" y="2103848"/>
                <a:ext cx="1283677" cy="1283677"/>
              </a:xfrm>
              <a:prstGeom prst="donut">
                <a:avLst>
                  <a:gd name="adj" fmla="val 157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8" name="Block Arc 1737">
                <a:extLst>
                  <a:ext uri="{FF2B5EF4-FFF2-40B4-BE49-F238E27FC236}">
                    <a16:creationId xmlns:a16="http://schemas.microsoft.com/office/drawing/2014/main" id="{33F88FD2-5DEB-496C-A324-15E35F07AF19}"/>
                  </a:ext>
                </a:extLst>
              </p:cNvPr>
              <p:cNvSpPr/>
              <p:nvPr/>
            </p:nvSpPr>
            <p:spPr>
              <a:xfrm>
                <a:off x="1472426" y="1967171"/>
                <a:ext cx="1557030" cy="1557030"/>
              </a:xfrm>
              <a:prstGeom prst="blockArc">
                <a:avLst>
                  <a:gd name="adj1" fmla="val 7613006"/>
                  <a:gd name="adj2" fmla="val 18431820"/>
                  <a:gd name="adj3" fmla="val 32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35" name="TextBox 1734">
              <a:extLst>
                <a:ext uri="{FF2B5EF4-FFF2-40B4-BE49-F238E27FC236}">
                  <a16:creationId xmlns:a16="http://schemas.microsoft.com/office/drawing/2014/main" id="{84515E9C-F447-4F5C-8B87-52156C9C6AC0}"/>
                </a:ext>
              </a:extLst>
            </p:cNvPr>
            <p:cNvSpPr txBox="1"/>
            <p:nvPr/>
          </p:nvSpPr>
          <p:spPr>
            <a:xfrm>
              <a:off x="1216163" y="3625676"/>
              <a:ext cx="1201157" cy="400110"/>
            </a:xfrm>
            <a:prstGeom prst="rect">
              <a:avLst/>
            </a:prstGeom>
            <a:noFill/>
          </p:spPr>
          <p:txBody>
            <a:bodyPr wrap="square" rtlCol="0">
              <a:spAutoFit/>
            </a:bodyPr>
            <a:lstStyle/>
            <a:p>
              <a:pPr algn="ctr"/>
              <a:r>
                <a:rPr lang="en-US" altLang="ko-KR" sz="2000" b="1">
                  <a:solidFill>
                    <a:schemeClr val="accent1"/>
                  </a:solidFill>
                  <a:cs typeface="Arial" pitchFamily="34" charset="0"/>
                </a:rPr>
                <a:t>20-21</a:t>
              </a:r>
              <a:endParaRPr lang="ko-KR" altLang="en-US" sz="2000" b="1">
                <a:solidFill>
                  <a:schemeClr val="accent1"/>
                </a:solidFill>
                <a:cs typeface="Arial" pitchFamily="34" charset="0"/>
              </a:endParaRPr>
            </a:p>
          </p:txBody>
        </p:sp>
        <p:cxnSp>
          <p:nvCxnSpPr>
            <p:cNvPr id="1736" name="Straight Connector 1735">
              <a:extLst>
                <a:ext uri="{FF2B5EF4-FFF2-40B4-BE49-F238E27FC236}">
                  <a16:creationId xmlns:a16="http://schemas.microsoft.com/office/drawing/2014/main" id="{B16761C7-616B-4FC7-A805-ACC009197AA1}"/>
                </a:ext>
              </a:extLst>
            </p:cNvPr>
            <p:cNvCxnSpPr/>
            <p:nvPr/>
          </p:nvCxnSpPr>
          <p:spPr>
            <a:xfrm flipV="1">
              <a:off x="1372360" y="4436877"/>
              <a:ext cx="0" cy="1800000"/>
            </a:xfrm>
            <a:prstGeom prst="line">
              <a:avLst/>
            </a:prstGeom>
            <a:ln w="2540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15" name="Group 1714">
            <a:extLst>
              <a:ext uri="{FF2B5EF4-FFF2-40B4-BE49-F238E27FC236}">
                <a16:creationId xmlns:a16="http://schemas.microsoft.com/office/drawing/2014/main" id="{475BEE3A-5FB0-4C65-96CF-6D8551A83CBF}"/>
              </a:ext>
              <a:ext uri="{C183D7F6-B498-43B3-948B-1728B52AA6E4}">
                <adec:decorative xmlns:adec="http://schemas.microsoft.com/office/drawing/2017/decorative" val="1"/>
              </a:ext>
            </a:extLst>
          </p:cNvPr>
          <p:cNvGrpSpPr/>
          <p:nvPr/>
        </p:nvGrpSpPr>
        <p:grpSpPr>
          <a:xfrm>
            <a:off x="1177714" y="5217833"/>
            <a:ext cx="1811982" cy="796730"/>
            <a:chOff x="4965552" y="1736224"/>
            <a:chExt cx="1811982" cy="796730"/>
          </a:xfrm>
        </p:grpSpPr>
        <p:sp>
          <p:nvSpPr>
            <p:cNvPr id="1716" name="TextBox 1715">
              <a:extLst>
                <a:ext uri="{FF2B5EF4-FFF2-40B4-BE49-F238E27FC236}">
                  <a16:creationId xmlns:a16="http://schemas.microsoft.com/office/drawing/2014/main" id="{18988992-8318-450F-8D86-FBB317734D35}"/>
                </a:ext>
              </a:extLst>
            </p:cNvPr>
            <p:cNvSpPr txBox="1"/>
            <p:nvPr/>
          </p:nvSpPr>
          <p:spPr>
            <a:xfrm>
              <a:off x="5017860" y="2255955"/>
              <a:ext cx="1759674" cy="276999"/>
            </a:xfrm>
            <a:prstGeom prst="rect">
              <a:avLst/>
            </a:prstGeom>
            <a:noFill/>
          </p:spPr>
          <p:txBody>
            <a:bodyPr wrap="square" rtlCol="0">
              <a:spAutoFit/>
            </a:bodyPr>
            <a:lstStyle/>
            <a:p>
              <a:endParaRPr lang="ko-KR" altLang="en-US" sz="1200">
                <a:solidFill>
                  <a:schemeClr val="tx1">
                    <a:lumMod val="75000"/>
                    <a:lumOff val="25000"/>
                  </a:schemeClr>
                </a:solidFill>
                <a:cs typeface="Arial" pitchFamily="34" charset="0"/>
              </a:endParaRPr>
            </a:p>
          </p:txBody>
        </p:sp>
        <p:sp>
          <p:nvSpPr>
            <p:cNvPr id="1717" name="TextBox 1716" descr="Text box indicating the events that occurred on the timeline in 20-21 PAC/TAC Focus on Educator Evaluation and Racial Equity&#10;">
              <a:extLst>
                <a:ext uri="{FF2B5EF4-FFF2-40B4-BE49-F238E27FC236}">
                  <a16:creationId xmlns:a16="http://schemas.microsoft.com/office/drawing/2014/main" id="{C2221504-AA94-497D-AE9C-79CDE38FF07A}"/>
                </a:ext>
              </a:extLst>
            </p:cNvPr>
            <p:cNvSpPr txBox="1"/>
            <p:nvPr/>
          </p:nvSpPr>
          <p:spPr>
            <a:xfrm>
              <a:off x="4965552" y="1736224"/>
              <a:ext cx="1759674" cy="738664"/>
            </a:xfrm>
            <a:prstGeom prst="rect">
              <a:avLst/>
            </a:prstGeom>
            <a:noFill/>
          </p:spPr>
          <p:txBody>
            <a:bodyPr wrap="square" rtlCol="0">
              <a:spAutoFit/>
            </a:bodyPr>
            <a:lstStyle/>
            <a:p>
              <a:r>
                <a:rPr lang="en-US" altLang="ko-KR" sz="1400" b="1" dirty="0">
                  <a:solidFill>
                    <a:schemeClr val="accent1"/>
                  </a:solidFill>
                  <a:cs typeface="Arial" pitchFamily="34" charset="0"/>
                </a:rPr>
                <a:t>PAC/TAC Focus on Educator Evaluation and Racial Equity</a:t>
              </a:r>
              <a:endParaRPr lang="ko-KR" altLang="en-US" sz="1400" b="1" dirty="0">
                <a:solidFill>
                  <a:schemeClr val="accent1"/>
                </a:solidFill>
                <a:cs typeface="Arial" pitchFamily="34" charset="0"/>
              </a:endParaRPr>
            </a:p>
          </p:txBody>
        </p:sp>
      </p:grpSp>
      <p:sp>
        <p:nvSpPr>
          <p:cNvPr id="1743" name="Arrow: Striped Right 1742" descr="Arrow pointing right in timeline">
            <a:extLst>
              <a:ext uri="{FF2B5EF4-FFF2-40B4-BE49-F238E27FC236}">
                <a16:creationId xmlns:a16="http://schemas.microsoft.com/office/drawing/2014/main" id="{9A49AFD2-E6B6-46E6-A1ED-9184B234CD80}"/>
              </a:ext>
            </a:extLst>
          </p:cNvPr>
          <p:cNvSpPr/>
          <p:nvPr/>
        </p:nvSpPr>
        <p:spPr>
          <a:xfrm>
            <a:off x="2267540" y="3990228"/>
            <a:ext cx="516373" cy="401363"/>
          </a:xfrm>
          <a:prstGeom prst="stripedRightArrow">
            <a:avLst>
              <a:gd name="adj1" fmla="val 55139"/>
              <a:gd name="adj2" fmla="val 527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7" name="Group 1696" descr="Second marker on the timeline indicating events in SY21-22">
            <a:extLst>
              <a:ext uri="{FF2B5EF4-FFF2-40B4-BE49-F238E27FC236}">
                <a16:creationId xmlns:a16="http://schemas.microsoft.com/office/drawing/2014/main" id="{EDE62D54-66D0-4411-9B82-14CCBD08A154}"/>
              </a:ext>
            </a:extLst>
          </p:cNvPr>
          <p:cNvGrpSpPr/>
          <p:nvPr/>
        </p:nvGrpSpPr>
        <p:grpSpPr>
          <a:xfrm flipH="1">
            <a:off x="2897278" y="1729418"/>
            <a:ext cx="1557030" cy="3188238"/>
            <a:chOff x="3183602" y="1448585"/>
            <a:chExt cx="1557030" cy="3188238"/>
          </a:xfrm>
        </p:grpSpPr>
        <p:grpSp>
          <p:nvGrpSpPr>
            <p:cNvPr id="1698" name="Group 1697">
              <a:extLst>
                <a:ext uri="{FF2B5EF4-FFF2-40B4-BE49-F238E27FC236}">
                  <a16:creationId xmlns:a16="http://schemas.microsoft.com/office/drawing/2014/main" id="{0879B564-8749-462D-98FA-A46CA819EFF9}"/>
                </a:ext>
              </a:extLst>
            </p:cNvPr>
            <p:cNvGrpSpPr/>
            <p:nvPr/>
          </p:nvGrpSpPr>
          <p:grpSpPr>
            <a:xfrm rot="10800000">
              <a:off x="3183602" y="3079793"/>
              <a:ext cx="1557030" cy="1557030"/>
              <a:chOff x="1472426" y="1967171"/>
              <a:chExt cx="1557030" cy="1557030"/>
            </a:xfrm>
            <a:solidFill>
              <a:schemeClr val="accent2"/>
            </a:solidFill>
          </p:grpSpPr>
          <p:sp>
            <p:nvSpPr>
              <p:cNvPr id="1701" name="Circle: Hollow 1700">
                <a:extLst>
                  <a:ext uri="{FF2B5EF4-FFF2-40B4-BE49-F238E27FC236}">
                    <a16:creationId xmlns:a16="http://schemas.microsoft.com/office/drawing/2014/main" id="{E0004815-98ED-405C-97E6-628792FAA709}"/>
                  </a:ext>
                </a:extLst>
              </p:cNvPr>
              <p:cNvSpPr/>
              <p:nvPr/>
            </p:nvSpPr>
            <p:spPr>
              <a:xfrm>
                <a:off x="1609103" y="2103848"/>
                <a:ext cx="1283677" cy="1283677"/>
              </a:xfrm>
              <a:prstGeom prst="donut">
                <a:avLst>
                  <a:gd name="adj" fmla="val 157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2" name="Block Arc 1701">
                <a:extLst>
                  <a:ext uri="{FF2B5EF4-FFF2-40B4-BE49-F238E27FC236}">
                    <a16:creationId xmlns:a16="http://schemas.microsoft.com/office/drawing/2014/main" id="{77E197E7-C1A3-412E-B005-1919E2173430}"/>
                  </a:ext>
                </a:extLst>
              </p:cNvPr>
              <p:cNvSpPr/>
              <p:nvPr/>
            </p:nvSpPr>
            <p:spPr>
              <a:xfrm>
                <a:off x="1472426" y="1967171"/>
                <a:ext cx="1557030" cy="1557030"/>
              </a:xfrm>
              <a:prstGeom prst="blockArc">
                <a:avLst>
                  <a:gd name="adj1" fmla="val 7613006"/>
                  <a:gd name="adj2" fmla="val 18431820"/>
                  <a:gd name="adj3" fmla="val 32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99" name="TextBox 1698">
              <a:extLst>
                <a:ext uri="{FF2B5EF4-FFF2-40B4-BE49-F238E27FC236}">
                  <a16:creationId xmlns:a16="http://schemas.microsoft.com/office/drawing/2014/main" id="{9E420D56-564F-47C1-9767-29AA2C901239}"/>
                </a:ext>
              </a:extLst>
            </p:cNvPr>
            <p:cNvSpPr txBox="1"/>
            <p:nvPr/>
          </p:nvSpPr>
          <p:spPr>
            <a:xfrm>
              <a:off x="3355118" y="3625676"/>
              <a:ext cx="1201157" cy="400110"/>
            </a:xfrm>
            <a:prstGeom prst="rect">
              <a:avLst/>
            </a:prstGeom>
            <a:noFill/>
          </p:spPr>
          <p:txBody>
            <a:bodyPr wrap="square" rtlCol="0">
              <a:spAutoFit/>
            </a:bodyPr>
            <a:lstStyle/>
            <a:p>
              <a:pPr algn="ctr"/>
              <a:r>
                <a:rPr lang="en-US" altLang="ko-KR" sz="2000" b="1">
                  <a:solidFill>
                    <a:schemeClr val="accent2"/>
                  </a:solidFill>
                  <a:cs typeface="Arial" pitchFamily="34" charset="0"/>
                </a:rPr>
                <a:t>21-22</a:t>
              </a:r>
              <a:endParaRPr lang="ko-KR" altLang="en-US" sz="2000" b="1">
                <a:solidFill>
                  <a:schemeClr val="accent2"/>
                </a:solidFill>
                <a:cs typeface="Arial" pitchFamily="34" charset="0"/>
              </a:endParaRPr>
            </a:p>
          </p:txBody>
        </p:sp>
        <p:cxnSp>
          <p:nvCxnSpPr>
            <p:cNvPr id="1700" name="Straight Connector 1699">
              <a:extLst>
                <a:ext uri="{FF2B5EF4-FFF2-40B4-BE49-F238E27FC236}">
                  <a16:creationId xmlns:a16="http://schemas.microsoft.com/office/drawing/2014/main" id="{EE4BFAA8-ED34-4D9B-92FD-EB8E9DF21EC8}"/>
                </a:ext>
              </a:extLst>
            </p:cNvPr>
            <p:cNvCxnSpPr/>
            <p:nvPr/>
          </p:nvCxnSpPr>
          <p:spPr>
            <a:xfrm flipV="1">
              <a:off x="4415113" y="1448585"/>
              <a:ext cx="0" cy="1800000"/>
            </a:xfrm>
            <a:prstGeom prst="line">
              <a:avLst/>
            </a:prstGeom>
            <a:ln w="2540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703" name="Group 1702">
            <a:extLst>
              <a:ext uri="{FF2B5EF4-FFF2-40B4-BE49-F238E27FC236}">
                <a16:creationId xmlns:a16="http://schemas.microsoft.com/office/drawing/2014/main" id="{BE9FD9B8-8D1C-415A-BF1D-07FF51E660F3}"/>
              </a:ext>
              <a:ext uri="{C183D7F6-B498-43B3-948B-1728B52AA6E4}">
                <adec:decorative xmlns:adec="http://schemas.microsoft.com/office/drawing/2017/decorative" val="1"/>
              </a:ext>
            </a:extLst>
          </p:cNvPr>
          <p:cNvGrpSpPr/>
          <p:nvPr/>
        </p:nvGrpSpPr>
        <p:grpSpPr>
          <a:xfrm>
            <a:off x="3381655" y="1878216"/>
            <a:ext cx="3143749" cy="1072773"/>
            <a:chOff x="4965551" y="1736224"/>
            <a:chExt cx="3143749" cy="1072773"/>
          </a:xfrm>
        </p:grpSpPr>
        <p:sp>
          <p:nvSpPr>
            <p:cNvPr id="1704" name="TextBox 1703">
              <a:extLst>
                <a:ext uri="{FF2B5EF4-FFF2-40B4-BE49-F238E27FC236}">
                  <a16:creationId xmlns:a16="http://schemas.microsoft.com/office/drawing/2014/main" id="{A39243B4-E70F-4204-950F-C4676D4EFDB9}"/>
                </a:ext>
              </a:extLst>
            </p:cNvPr>
            <p:cNvSpPr txBox="1"/>
            <p:nvPr/>
          </p:nvSpPr>
          <p:spPr>
            <a:xfrm>
              <a:off x="4965552" y="2162666"/>
              <a:ext cx="175967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Informed by feedback from educators, students, and families</a:t>
              </a:r>
              <a:endParaRPr lang="ko-KR" altLang="en-US" sz="1200" dirty="0">
                <a:solidFill>
                  <a:schemeClr val="tx1">
                    <a:lumMod val="75000"/>
                    <a:lumOff val="25000"/>
                  </a:schemeClr>
                </a:solidFill>
                <a:cs typeface="Arial" pitchFamily="34" charset="0"/>
              </a:endParaRPr>
            </a:p>
          </p:txBody>
        </p:sp>
        <p:sp>
          <p:nvSpPr>
            <p:cNvPr id="1705" name="TextBox 1704" descr=" Text box indicating the events of SY21-22: Draft Rubrics Integrating Culturally &amp; Linguistically Sustaining Practice - Informed by feedback from educators, students, and families&#10;&#10;">
              <a:extLst>
                <a:ext uri="{FF2B5EF4-FFF2-40B4-BE49-F238E27FC236}">
                  <a16:creationId xmlns:a16="http://schemas.microsoft.com/office/drawing/2014/main" id="{6B653E1B-2082-41D1-9571-15E6661C3ABD}"/>
                </a:ext>
              </a:extLst>
            </p:cNvPr>
            <p:cNvSpPr txBox="1"/>
            <p:nvPr/>
          </p:nvSpPr>
          <p:spPr>
            <a:xfrm>
              <a:off x="4965551" y="1736224"/>
              <a:ext cx="3143749" cy="523220"/>
            </a:xfrm>
            <a:prstGeom prst="rect">
              <a:avLst/>
            </a:prstGeom>
            <a:noFill/>
          </p:spPr>
          <p:txBody>
            <a:bodyPr wrap="square" rtlCol="0">
              <a:spAutoFit/>
            </a:bodyPr>
            <a:lstStyle/>
            <a:p>
              <a:r>
                <a:rPr lang="en-US" altLang="ko-KR" sz="1400" b="1" dirty="0">
                  <a:solidFill>
                    <a:schemeClr val="accent2"/>
                  </a:solidFill>
                  <a:cs typeface="Arial" pitchFamily="34" charset="0"/>
                </a:rPr>
                <a:t>Draft Rubrics Integrating Culturally &amp; Linguistically Sustaining Practice</a:t>
              </a:r>
              <a:endParaRPr lang="ko-KR" altLang="en-US" sz="1400" b="1" dirty="0">
                <a:solidFill>
                  <a:schemeClr val="accent2"/>
                </a:solidFill>
                <a:cs typeface="Arial" pitchFamily="34" charset="0"/>
              </a:endParaRPr>
            </a:p>
          </p:txBody>
        </p:sp>
      </p:grpSp>
      <p:sp>
        <p:nvSpPr>
          <p:cNvPr id="1742" name="Arrow: Striped Right 1741" descr="Arrow pointing right in timeline">
            <a:extLst>
              <a:ext uri="{FF2B5EF4-FFF2-40B4-BE49-F238E27FC236}">
                <a16:creationId xmlns:a16="http://schemas.microsoft.com/office/drawing/2014/main" id="{751140CD-594C-4BA4-AB62-47E294C30574}"/>
              </a:ext>
            </a:extLst>
          </p:cNvPr>
          <p:cNvSpPr/>
          <p:nvPr/>
        </p:nvSpPr>
        <p:spPr>
          <a:xfrm>
            <a:off x="4475313" y="3990228"/>
            <a:ext cx="516373" cy="401363"/>
          </a:xfrm>
          <a:prstGeom prst="stripedRightArrow">
            <a:avLst>
              <a:gd name="adj1" fmla="val 55139"/>
              <a:gd name="adj2" fmla="val 527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8" name="Group 1717" descr="third marker on the timeline indicating events happening in SY22-23">
            <a:extLst>
              <a:ext uri="{FF2B5EF4-FFF2-40B4-BE49-F238E27FC236}">
                <a16:creationId xmlns:a16="http://schemas.microsoft.com/office/drawing/2014/main" id="{EDAFFF4B-705B-49FB-A90A-C25E5B3BF003}"/>
              </a:ext>
            </a:extLst>
          </p:cNvPr>
          <p:cNvGrpSpPr/>
          <p:nvPr/>
        </p:nvGrpSpPr>
        <p:grpSpPr>
          <a:xfrm>
            <a:off x="5105051" y="3360626"/>
            <a:ext cx="1557030" cy="3157084"/>
            <a:chOff x="5317486" y="3079793"/>
            <a:chExt cx="1557030" cy="3157084"/>
          </a:xfrm>
        </p:grpSpPr>
        <p:grpSp>
          <p:nvGrpSpPr>
            <p:cNvPr id="1719" name="Group 1718">
              <a:extLst>
                <a:ext uri="{FF2B5EF4-FFF2-40B4-BE49-F238E27FC236}">
                  <a16:creationId xmlns:a16="http://schemas.microsoft.com/office/drawing/2014/main" id="{9CB1D10B-5AA0-48F1-BE0F-90D0589BAB19}"/>
                </a:ext>
              </a:extLst>
            </p:cNvPr>
            <p:cNvGrpSpPr/>
            <p:nvPr/>
          </p:nvGrpSpPr>
          <p:grpSpPr>
            <a:xfrm>
              <a:off x="5317486" y="3079793"/>
              <a:ext cx="1557030" cy="1557030"/>
              <a:chOff x="1472426" y="1967171"/>
              <a:chExt cx="1557030" cy="1557030"/>
            </a:xfrm>
            <a:solidFill>
              <a:schemeClr val="accent3"/>
            </a:solidFill>
          </p:grpSpPr>
          <p:sp>
            <p:nvSpPr>
              <p:cNvPr id="1722" name="Circle: Hollow 1721">
                <a:extLst>
                  <a:ext uri="{FF2B5EF4-FFF2-40B4-BE49-F238E27FC236}">
                    <a16:creationId xmlns:a16="http://schemas.microsoft.com/office/drawing/2014/main" id="{497C6AD8-F5B8-46BE-A871-F140207D9B8B}"/>
                  </a:ext>
                </a:extLst>
              </p:cNvPr>
              <p:cNvSpPr/>
              <p:nvPr/>
            </p:nvSpPr>
            <p:spPr>
              <a:xfrm>
                <a:off x="1609103" y="2103848"/>
                <a:ext cx="1283677" cy="1283677"/>
              </a:xfrm>
              <a:prstGeom prst="donut">
                <a:avLst>
                  <a:gd name="adj" fmla="val 157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3" name="Block Arc 1722">
                <a:extLst>
                  <a:ext uri="{FF2B5EF4-FFF2-40B4-BE49-F238E27FC236}">
                    <a16:creationId xmlns:a16="http://schemas.microsoft.com/office/drawing/2014/main" id="{5143F4BA-5747-413E-8362-AB527F189621}"/>
                  </a:ext>
                </a:extLst>
              </p:cNvPr>
              <p:cNvSpPr/>
              <p:nvPr/>
            </p:nvSpPr>
            <p:spPr>
              <a:xfrm>
                <a:off x="1472426" y="1967171"/>
                <a:ext cx="1557030" cy="1557030"/>
              </a:xfrm>
              <a:prstGeom prst="blockArc">
                <a:avLst>
                  <a:gd name="adj1" fmla="val 7613006"/>
                  <a:gd name="adj2" fmla="val 18431820"/>
                  <a:gd name="adj3" fmla="val 32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20" name="TextBox 1719">
              <a:extLst>
                <a:ext uri="{FF2B5EF4-FFF2-40B4-BE49-F238E27FC236}">
                  <a16:creationId xmlns:a16="http://schemas.microsoft.com/office/drawing/2014/main" id="{3CC5496A-E4A2-45A4-A1E7-6E2DED315B19}"/>
                </a:ext>
              </a:extLst>
            </p:cNvPr>
            <p:cNvSpPr txBox="1"/>
            <p:nvPr/>
          </p:nvSpPr>
          <p:spPr>
            <a:xfrm>
              <a:off x="5494073" y="3625676"/>
              <a:ext cx="1201157" cy="400110"/>
            </a:xfrm>
            <a:prstGeom prst="rect">
              <a:avLst/>
            </a:prstGeom>
            <a:noFill/>
          </p:spPr>
          <p:txBody>
            <a:bodyPr wrap="square" rtlCol="0">
              <a:spAutoFit/>
            </a:bodyPr>
            <a:lstStyle/>
            <a:p>
              <a:pPr algn="ctr"/>
              <a:r>
                <a:rPr lang="en-US" altLang="ko-KR" sz="2000" b="1">
                  <a:solidFill>
                    <a:schemeClr val="accent3"/>
                  </a:solidFill>
                  <a:cs typeface="Arial" pitchFamily="34" charset="0"/>
                </a:rPr>
                <a:t>22-23</a:t>
              </a:r>
              <a:endParaRPr lang="ko-KR" altLang="en-US" sz="2000" b="1">
                <a:solidFill>
                  <a:schemeClr val="accent3"/>
                </a:solidFill>
                <a:cs typeface="Arial" pitchFamily="34" charset="0"/>
              </a:endParaRPr>
            </a:p>
          </p:txBody>
        </p:sp>
        <p:cxnSp>
          <p:nvCxnSpPr>
            <p:cNvPr id="1721" name="Straight Connector 1720">
              <a:extLst>
                <a:ext uri="{FF2B5EF4-FFF2-40B4-BE49-F238E27FC236}">
                  <a16:creationId xmlns:a16="http://schemas.microsoft.com/office/drawing/2014/main" id="{3685B976-E327-4E90-90CE-A744FE862B74}"/>
                </a:ext>
              </a:extLst>
            </p:cNvPr>
            <p:cNvCxnSpPr/>
            <p:nvPr/>
          </p:nvCxnSpPr>
          <p:spPr>
            <a:xfrm flipV="1">
              <a:off x="5634199" y="4436877"/>
              <a:ext cx="0" cy="1800000"/>
            </a:xfrm>
            <a:prstGeom prst="line">
              <a:avLst/>
            </a:prstGeom>
            <a:ln w="25400">
              <a:solidFill>
                <a:schemeClr val="accent3"/>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724" name="Group 1723">
            <a:extLst>
              <a:ext uri="{FF2B5EF4-FFF2-40B4-BE49-F238E27FC236}">
                <a16:creationId xmlns:a16="http://schemas.microsoft.com/office/drawing/2014/main" id="{A5C95690-5511-4A20-BECE-AAB46F82CE12}"/>
              </a:ext>
              <a:ext uri="{C183D7F6-B498-43B3-948B-1728B52AA6E4}">
                <adec:decorative xmlns:adec="http://schemas.microsoft.com/office/drawing/2017/decorative" val="1"/>
              </a:ext>
            </a:extLst>
          </p:cNvPr>
          <p:cNvGrpSpPr/>
          <p:nvPr/>
        </p:nvGrpSpPr>
        <p:grpSpPr>
          <a:xfrm>
            <a:off x="5585598" y="5217833"/>
            <a:ext cx="1759674" cy="542077"/>
            <a:chOff x="4965552" y="1736224"/>
            <a:chExt cx="1759674" cy="542077"/>
          </a:xfrm>
        </p:grpSpPr>
        <p:sp>
          <p:nvSpPr>
            <p:cNvPr id="1725" name="TextBox 1724">
              <a:extLst>
                <a:ext uri="{FF2B5EF4-FFF2-40B4-BE49-F238E27FC236}">
                  <a16:creationId xmlns:a16="http://schemas.microsoft.com/office/drawing/2014/main" id="{93AA881C-D13F-46E9-8CC4-421D1A08111B}"/>
                </a:ext>
              </a:extLst>
            </p:cNvPr>
            <p:cNvSpPr txBox="1"/>
            <p:nvPr/>
          </p:nvSpPr>
          <p:spPr>
            <a:xfrm>
              <a:off x="4965552" y="2001302"/>
              <a:ext cx="1759674" cy="276999"/>
            </a:xfrm>
            <a:prstGeom prst="rect">
              <a:avLst/>
            </a:prstGeom>
            <a:noFill/>
          </p:spPr>
          <p:txBody>
            <a:bodyPr wrap="square" rtlCol="0">
              <a:spAutoFit/>
            </a:bodyPr>
            <a:lstStyle/>
            <a:p>
              <a:endParaRPr lang="ko-KR" altLang="en-US" sz="1200">
                <a:solidFill>
                  <a:schemeClr val="tx1">
                    <a:lumMod val="75000"/>
                    <a:lumOff val="25000"/>
                  </a:schemeClr>
                </a:solidFill>
                <a:cs typeface="Arial" pitchFamily="34" charset="0"/>
              </a:endParaRPr>
            </a:p>
          </p:txBody>
        </p:sp>
        <p:sp>
          <p:nvSpPr>
            <p:cNvPr id="1726" name="TextBox 1725">
              <a:extLst>
                <a:ext uri="{FF2B5EF4-FFF2-40B4-BE49-F238E27FC236}">
                  <a16:creationId xmlns:a16="http://schemas.microsoft.com/office/drawing/2014/main" id="{8FE891A8-FBE7-4FAD-9086-592233C2731E}"/>
                </a:ext>
              </a:extLst>
            </p:cNvPr>
            <p:cNvSpPr txBox="1"/>
            <p:nvPr/>
          </p:nvSpPr>
          <p:spPr>
            <a:xfrm>
              <a:off x="4965552" y="1736224"/>
              <a:ext cx="1759674" cy="307777"/>
            </a:xfrm>
            <a:prstGeom prst="rect">
              <a:avLst/>
            </a:prstGeom>
            <a:noFill/>
          </p:spPr>
          <p:txBody>
            <a:bodyPr wrap="square" rtlCol="0">
              <a:spAutoFit/>
            </a:bodyPr>
            <a:lstStyle/>
            <a:p>
              <a:r>
                <a:rPr lang="en-US" altLang="ko-KR" sz="1400" b="1">
                  <a:solidFill>
                    <a:schemeClr val="tx1">
                      <a:lumMod val="65000"/>
                      <a:lumOff val="35000"/>
                    </a:schemeClr>
                  </a:solidFill>
                  <a:cs typeface="Arial" pitchFamily="34" charset="0"/>
                </a:rPr>
                <a:t>Admin Rubric Pilot</a:t>
              </a:r>
              <a:endParaRPr lang="ko-KR" altLang="en-US" sz="1400" b="1">
                <a:solidFill>
                  <a:schemeClr val="tx1">
                    <a:lumMod val="65000"/>
                    <a:lumOff val="35000"/>
                  </a:schemeClr>
                </a:solidFill>
                <a:cs typeface="Arial" pitchFamily="34" charset="0"/>
              </a:endParaRPr>
            </a:p>
          </p:txBody>
        </p:sp>
      </p:grpSp>
      <p:sp>
        <p:nvSpPr>
          <p:cNvPr id="1744" name="Arrow: Striped Right 1743" descr="Arrow pointing right in timeline">
            <a:extLst>
              <a:ext uri="{FF2B5EF4-FFF2-40B4-BE49-F238E27FC236}">
                <a16:creationId xmlns:a16="http://schemas.microsoft.com/office/drawing/2014/main" id="{C6CCD06A-0720-4DDC-AF0E-EF336571D2A5}"/>
              </a:ext>
            </a:extLst>
          </p:cNvPr>
          <p:cNvSpPr/>
          <p:nvPr/>
        </p:nvSpPr>
        <p:spPr>
          <a:xfrm>
            <a:off x="6683086" y="3990228"/>
            <a:ext cx="516373" cy="401363"/>
          </a:xfrm>
          <a:prstGeom prst="stripedRightArrow">
            <a:avLst>
              <a:gd name="adj1" fmla="val 55139"/>
              <a:gd name="adj2" fmla="val 527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6" name="Group 1705" descr="Fourth marker on the timeline indicating events in SY23-24">
            <a:extLst>
              <a:ext uri="{FF2B5EF4-FFF2-40B4-BE49-F238E27FC236}">
                <a16:creationId xmlns:a16="http://schemas.microsoft.com/office/drawing/2014/main" id="{BEFBCB93-363C-4FFD-8FEA-326B249464C8}"/>
              </a:ext>
            </a:extLst>
          </p:cNvPr>
          <p:cNvGrpSpPr/>
          <p:nvPr/>
        </p:nvGrpSpPr>
        <p:grpSpPr>
          <a:xfrm flipH="1">
            <a:off x="7312824" y="1729418"/>
            <a:ext cx="1557030" cy="3188238"/>
            <a:chOff x="7451370" y="1448585"/>
            <a:chExt cx="1557030" cy="3188238"/>
          </a:xfrm>
        </p:grpSpPr>
        <p:grpSp>
          <p:nvGrpSpPr>
            <p:cNvPr id="1707" name="Group 1706">
              <a:extLst>
                <a:ext uri="{FF2B5EF4-FFF2-40B4-BE49-F238E27FC236}">
                  <a16:creationId xmlns:a16="http://schemas.microsoft.com/office/drawing/2014/main" id="{DD4E57C6-FB9C-4FDA-A51F-C8DA412CC5AE}"/>
                </a:ext>
              </a:extLst>
            </p:cNvPr>
            <p:cNvGrpSpPr/>
            <p:nvPr/>
          </p:nvGrpSpPr>
          <p:grpSpPr>
            <a:xfrm rot="10800000">
              <a:off x="7451370" y="3079793"/>
              <a:ext cx="1557030" cy="1557030"/>
              <a:chOff x="1472426" y="1967171"/>
              <a:chExt cx="1557030" cy="1557030"/>
            </a:xfrm>
            <a:solidFill>
              <a:schemeClr val="accent4"/>
            </a:solidFill>
          </p:grpSpPr>
          <p:sp>
            <p:nvSpPr>
              <p:cNvPr id="1710" name="Circle: Hollow 1709">
                <a:extLst>
                  <a:ext uri="{FF2B5EF4-FFF2-40B4-BE49-F238E27FC236}">
                    <a16:creationId xmlns:a16="http://schemas.microsoft.com/office/drawing/2014/main" id="{B4AD4F52-CA9D-4990-A1A9-9C94B3E4BBCB}"/>
                  </a:ext>
                </a:extLst>
              </p:cNvPr>
              <p:cNvSpPr/>
              <p:nvPr/>
            </p:nvSpPr>
            <p:spPr>
              <a:xfrm>
                <a:off x="1609103" y="2103848"/>
                <a:ext cx="1283677" cy="1283677"/>
              </a:xfrm>
              <a:prstGeom prst="donut">
                <a:avLst>
                  <a:gd name="adj" fmla="val 1573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1" name="Block Arc 1710">
                <a:extLst>
                  <a:ext uri="{FF2B5EF4-FFF2-40B4-BE49-F238E27FC236}">
                    <a16:creationId xmlns:a16="http://schemas.microsoft.com/office/drawing/2014/main" id="{5D3461EA-9D86-4903-9729-C8910C6CE2CE}"/>
                  </a:ext>
                </a:extLst>
              </p:cNvPr>
              <p:cNvSpPr/>
              <p:nvPr/>
            </p:nvSpPr>
            <p:spPr>
              <a:xfrm>
                <a:off x="1472426" y="1967171"/>
                <a:ext cx="1557030" cy="1557030"/>
              </a:xfrm>
              <a:prstGeom prst="blockArc">
                <a:avLst>
                  <a:gd name="adj1" fmla="val 7613006"/>
                  <a:gd name="adj2" fmla="val 18431820"/>
                  <a:gd name="adj3" fmla="val 32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08" name="TextBox 1707">
              <a:extLst>
                <a:ext uri="{FF2B5EF4-FFF2-40B4-BE49-F238E27FC236}">
                  <a16:creationId xmlns:a16="http://schemas.microsoft.com/office/drawing/2014/main" id="{631DA8F4-C4B5-4EBF-96C8-C8FB8D229D63}"/>
                </a:ext>
              </a:extLst>
            </p:cNvPr>
            <p:cNvSpPr txBox="1"/>
            <p:nvPr/>
          </p:nvSpPr>
          <p:spPr>
            <a:xfrm>
              <a:off x="7633028" y="3625676"/>
              <a:ext cx="1201157" cy="400110"/>
            </a:xfrm>
            <a:prstGeom prst="rect">
              <a:avLst/>
            </a:prstGeom>
            <a:noFill/>
          </p:spPr>
          <p:txBody>
            <a:bodyPr wrap="square" rtlCol="0">
              <a:spAutoFit/>
            </a:bodyPr>
            <a:lstStyle/>
            <a:p>
              <a:pPr algn="ctr"/>
              <a:r>
                <a:rPr lang="en-US" altLang="ko-KR" sz="2000" b="1">
                  <a:solidFill>
                    <a:schemeClr val="accent6"/>
                  </a:solidFill>
                  <a:cs typeface="Arial" pitchFamily="34" charset="0"/>
                </a:rPr>
                <a:t>23-24</a:t>
              </a:r>
              <a:endParaRPr lang="ko-KR" altLang="en-US" sz="2000" b="1">
                <a:solidFill>
                  <a:schemeClr val="accent6"/>
                </a:solidFill>
                <a:cs typeface="Arial" pitchFamily="34" charset="0"/>
              </a:endParaRPr>
            </a:p>
          </p:txBody>
        </p:sp>
        <p:cxnSp>
          <p:nvCxnSpPr>
            <p:cNvPr id="1709" name="Straight Connector 1708">
              <a:extLst>
                <a:ext uri="{FF2B5EF4-FFF2-40B4-BE49-F238E27FC236}">
                  <a16:creationId xmlns:a16="http://schemas.microsoft.com/office/drawing/2014/main" id="{A66AE0B4-DB34-4D55-BEB6-0847758CA0BD}"/>
                </a:ext>
              </a:extLst>
            </p:cNvPr>
            <p:cNvCxnSpPr/>
            <p:nvPr/>
          </p:nvCxnSpPr>
          <p:spPr>
            <a:xfrm flipH="1" flipV="1">
              <a:off x="8681498" y="1448585"/>
              <a:ext cx="162" cy="1800000"/>
            </a:xfrm>
            <a:prstGeom prst="line">
              <a:avLst/>
            </a:prstGeom>
            <a:ln>
              <a:tailEnd type="oval" w="lg" len="lg"/>
            </a:ln>
          </p:spPr>
          <p:style>
            <a:lnRef idx="1">
              <a:schemeClr val="accent6"/>
            </a:lnRef>
            <a:fillRef idx="0">
              <a:schemeClr val="accent6"/>
            </a:fillRef>
            <a:effectRef idx="0">
              <a:schemeClr val="accent6"/>
            </a:effectRef>
            <a:fontRef idx="minor">
              <a:schemeClr val="tx1"/>
            </a:fontRef>
          </p:style>
        </p:cxnSp>
      </p:grpSp>
      <p:sp>
        <p:nvSpPr>
          <p:cNvPr id="1714" name="TextBox 1713">
            <a:extLst>
              <a:ext uri="{FF2B5EF4-FFF2-40B4-BE49-F238E27FC236}">
                <a16:creationId xmlns:a16="http://schemas.microsoft.com/office/drawing/2014/main" id="{7C7E0AFC-06E9-4ED6-94A5-799F9E4C25AE}"/>
              </a:ext>
            </a:extLst>
          </p:cNvPr>
          <p:cNvSpPr txBox="1"/>
          <p:nvPr/>
        </p:nvSpPr>
        <p:spPr>
          <a:xfrm>
            <a:off x="7789540" y="1878216"/>
            <a:ext cx="2041360" cy="954107"/>
          </a:xfrm>
          <a:prstGeom prst="rect">
            <a:avLst/>
          </a:prstGeom>
          <a:noFill/>
        </p:spPr>
        <p:txBody>
          <a:bodyPr wrap="square" rtlCol="0">
            <a:spAutoFit/>
          </a:bodyPr>
          <a:lstStyle/>
          <a:p>
            <a:r>
              <a:rPr lang="en-US" altLang="ko-KR" sz="1400" b="1">
                <a:solidFill>
                  <a:schemeClr val="accent6"/>
                </a:solidFill>
                <a:cs typeface="Arial" pitchFamily="34" charset="0"/>
              </a:rPr>
              <a:t>Teacher Rubric Pilot</a:t>
            </a:r>
          </a:p>
          <a:p>
            <a:endParaRPr lang="en-US" altLang="ko-KR" sz="1400" b="1">
              <a:solidFill>
                <a:schemeClr val="accent6"/>
              </a:solidFill>
              <a:cs typeface="Arial" pitchFamily="34" charset="0"/>
            </a:endParaRPr>
          </a:p>
          <a:p>
            <a:r>
              <a:rPr lang="en-US" altLang="ko-KR" sz="1400" b="1">
                <a:solidFill>
                  <a:schemeClr val="accent6"/>
                </a:solidFill>
                <a:cs typeface="Arial" pitchFamily="34" charset="0"/>
              </a:rPr>
              <a:t>Updated Admin Model Rubric Released</a:t>
            </a:r>
            <a:endParaRPr lang="ko-KR" altLang="en-US" sz="1400" b="1">
              <a:solidFill>
                <a:schemeClr val="accent6"/>
              </a:solidFill>
              <a:cs typeface="Arial" pitchFamily="34" charset="0"/>
            </a:endParaRPr>
          </a:p>
        </p:txBody>
      </p:sp>
      <p:sp>
        <p:nvSpPr>
          <p:cNvPr id="1745" name="Arrow: Striped Right 1744" descr="Arrow pointing right in timeline">
            <a:extLst>
              <a:ext uri="{FF2B5EF4-FFF2-40B4-BE49-F238E27FC236}">
                <a16:creationId xmlns:a16="http://schemas.microsoft.com/office/drawing/2014/main" id="{9D07FFF1-DB6A-45C4-B1BE-A186931E6033}"/>
              </a:ext>
            </a:extLst>
          </p:cNvPr>
          <p:cNvSpPr/>
          <p:nvPr/>
        </p:nvSpPr>
        <p:spPr>
          <a:xfrm>
            <a:off x="8890859" y="3990228"/>
            <a:ext cx="516373" cy="401363"/>
          </a:xfrm>
          <a:prstGeom prst="stripedRightArrow">
            <a:avLst>
              <a:gd name="adj1" fmla="val 55139"/>
              <a:gd name="adj2" fmla="val 527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7" name="Group 1726" descr="Fifth marker on the timeline indicating events happening in SY24-25&#10;">
            <a:extLst>
              <a:ext uri="{FF2B5EF4-FFF2-40B4-BE49-F238E27FC236}">
                <a16:creationId xmlns:a16="http://schemas.microsoft.com/office/drawing/2014/main" id="{D3CEC618-4219-4761-A315-41E7E4366427}"/>
              </a:ext>
            </a:extLst>
          </p:cNvPr>
          <p:cNvGrpSpPr/>
          <p:nvPr/>
        </p:nvGrpSpPr>
        <p:grpSpPr>
          <a:xfrm>
            <a:off x="9520600" y="3360626"/>
            <a:ext cx="1557030" cy="3157084"/>
            <a:chOff x="9585252" y="3079793"/>
            <a:chExt cx="1557030" cy="3157084"/>
          </a:xfrm>
        </p:grpSpPr>
        <p:grpSp>
          <p:nvGrpSpPr>
            <p:cNvPr id="1728" name="Group 1727">
              <a:extLst>
                <a:ext uri="{FF2B5EF4-FFF2-40B4-BE49-F238E27FC236}">
                  <a16:creationId xmlns:a16="http://schemas.microsoft.com/office/drawing/2014/main" id="{D8B70AD6-516D-4243-AC2F-A9C0AA1163DB}"/>
                </a:ext>
              </a:extLst>
            </p:cNvPr>
            <p:cNvGrpSpPr/>
            <p:nvPr/>
          </p:nvGrpSpPr>
          <p:grpSpPr>
            <a:xfrm>
              <a:off x="9585252" y="3079793"/>
              <a:ext cx="1557030" cy="1557030"/>
              <a:chOff x="1472426" y="1967171"/>
              <a:chExt cx="1557030" cy="1557030"/>
            </a:xfrm>
            <a:solidFill>
              <a:schemeClr val="accent5"/>
            </a:solidFill>
          </p:grpSpPr>
          <p:sp>
            <p:nvSpPr>
              <p:cNvPr id="1731" name="Circle: Hollow 1730">
                <a:extLst>
                  <a:ext uri="{FF2B5EF4-FFF2-40B4-BE49-F238E27FC236}">
                    <a16:creationId xmlns:a16="http://schemas.microsoft.com/office/drawing/2014/main" id="{91000239-9716-41A2-B5B2-1F2A04748E50}"/>
                  </a:ext>
                </a:extLst>
              </p:cNvPr>
              <p:cNvSpPr/>
              <p:nvPr/>
            </p:nvSpPr>
            <p:spPr>
              <a:xfrm>
                <a:off x="1609103" y="2103848"/>
                <a:ext cx="1283677" cy="1283677"/>
              </a:xfrm>
              <a:prstGeom prst="donut">
                <a:avLst>
                  <a:gd name="adj" fmla="val 1573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2" name="Block Arc 1731">
                <a:extLst>
                  <a:ext uri="{FF2B5EF4-FFF2-40B4-BE49-F238E27FC236}">
                    <a16:creationId xmlns:a16="http://schemas.microsoft.com/office/drawing/2014/main" id="{33AB612E-EDFE-4E30-882D-069C2A83A9F3}"/>
                  </a:ext>
                </a:extLst>
              </p:cNvPr>
              <p:cNvSpPr/>
              <p:nvPr/>
            </p:nvSpPr>
            <p:spPr>
              <a:xfrm>
                <a:off x="1472426" y="1967171"/>
                <a:ext cx="1557030" cy="1557030"/>
              </a:xfrm>
              <a:prstGeom prst="blockArc">
                <a:avLst>
                  <a:gd name="adj1" fmla="val 7613006"/>
                  <a:gd name="adj2" fmla="val 18431820"/>
                  <a:gd name="adj3" fmla="val 32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29" name="TextBox 1728">
              <a:extLst>
                <a:ext uri="{FF2B5EF4-FFF2-40B4-BE49-F238E27FC236}">
                  <a16:creationId xmlns:a16="http://schemas.microsoft.com/office/drawing/2014/main" id="{BC81E82B-8453-4602-A8EB-DC55C8F9DD7D}"/>
                </a:ext>
              </a:extLst>
            </p:cNvPr>
            <p:cNvSpPr txBox="1"/>
            <p:nvPr/>
          </p:nvSpPr>
          <p:spPr>
            <a:xfrm>
              <a:off x="9771981" y="3625676"/>
              <a:ext cx="1201157" cy="400110"/>
            </a:xfrm>
            <a:prstGeom prst="rect">
              <a:avLst/>
            </a:prstGeom>
            <a:noFill/>
          </p:spPr>
          <p:txBody>
            <a:bodyPr wrap="square" rtlCol="0">
              <a:spAutoFit/>
            </a:bodyPr>
            <a:lstStyle/>
            <a:p>
              <a:pPr algn="ctr"/>
              <a:r>
                <a:rPr lang="en-US" altLang="ko-KR" sz="2000" b="1" dirty="0">
                  <a:solidFill>
                    <a:schemeClr val="accent5"/>
                  </a:solidFill>
                  <a:cs typeface="Arial" pitchFamily="34" charset="0"/>
                </a:rPr>
                <a:t>24-25</a:t>
              </a:r>
              <a:endParaRPr lang="ko-KR" altLang="en-US" sz="2000" b="1" dirty="0">
                <a:solidFill>
                  <a:schemeClr val="accent5"/>
                </a:solidFill>
                <a:cs typeface="Arial" pitchFamily="34" charset="0"/>
              </a:endParaRPr>
            </a:p>
          </p:txBody>
        </p:sp>
        <p:cxnSp>
          <p:nvCxnSpPr>
            <p:cNvPr id="1730" name="Straight Connector 1729">
              <a:extLst>
                <a:ext uri="{FF2B5EF4-FFF2-40B4-BE49-F238E27FC236}">
                  <a16:creationId xmlns:a16="http://schemas.microsoft.com/office/drawing/2014/main" id="{5250776B-68A4-4A2D-8141-421190921258}"/>
                </a:ext>
              </a:extLst>
            </p:cNvPr>
            <p:cNvCxnSpPr>
              <a:cxnSpLocks/>
            </p:cNvCxnSpPr>
            <p:nvPr/>
          </p:nvCxnSpPr>
          <p:spPr>
            <a:xfrm flipV="1">
              <a:off x="9896038" y="4436877"/>
              <a:ext cx="0" cy="1800000"/>
            </a:xfrm>
            <a:prstGeom prst="line">
              <a:avLst/>
            </a:prstGeom>
            <a:ln w="25400">
              <a:solidFill>
                <a:schemeClr val="accent5"/>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grpSp>
      <p:sp>
        <p:nvSpPr>
          <p:cNvPr id="1741" name="TextBox 1740">
            <a:extLst>
              <a:ext uri="{FF2B5EF4-FFF2-40B4-BE49-F238E27FC236}">
                <a16:creationId xmlns:a16="http://schemas.microsoft.com/office/drawing/2014/main" id="{7016E98E-FF48-4BC2-9CCF-956908A4FA2C}"/>
              </a:ext>
            </a:extLst>
          </p:cNvPr>
          <p:cNvSpPr txBox="1"/>
          <p:nvPr/>
        </p:nvSpPr>
        <p:spPr>
          <a:xfrm>
            <a:off x="9993481" y="5217833"/>
            <a:ext cx="1759674" cy="738664"/>
          </a:xfrm>
          <a:prstGeom prst="rect">
            <a:avLst/>
          </a:prstGeom>
          <a:noFill/>
        </p:spPr>
        <p:txBody>
          <a:bodyPr wrap="square" rtlCol="0">
            <a:spAutoFit/>
          </a:bodyPr>
          <a:lstStyle/>
          <a:p>
            <a:r>
              <a:rPr lang="en-US" altLang="ko-KR" sz="1400" b="1">
                <a:solidFill>
                  <a:schemeClr val="accent5"/>
                </a:solidFill>
                <a:cs typeface="Arial" pitchFamily="34" charset="0"/>
              </a:rPr>
              <a:t>Updated Model Teacher Rubric Released</a:t>
            </a:r>
            <a:endParaRPr lang="ko-KR" altLang="en-US" sz="1400" b="1">
              <a:solidFill>
                <a:schemeClr val="accent5"/>
              </a:solidFill>
              <a:cs typeface="Arial" pitchFamily="34" charset="0"/>
            </a:endParaRPr>
          </a:p>
        </p:txBody>
      </p:sp>
    </p:spTree>
    <p:extLst>
      <p:ext uri="{BB962C8B-B14F-4D97-AF65-F5344CB8AC3E}">
        <p14:creationId xmlns:p14="http://schemas.microsoft.com/office/powerpoint/2010/main" val="144145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024DA2-B393-771F-4C32-1DC36FD823B0}"/>
              </a:ext>
            </a:extLst>
          </p:cNvPr>
          <p:cNvSpPr>
            <a:spLocks noGrp="1"/>
          </p:cNvSpPr>
          <p:nvPr>
            <p:ph type="title"/>
          </p:nvPr>
        </p:nvSpPr>
        <p:spPr/>
        <p:txBody>
          <a:bodyPr/>
          <a:lstStyle/>
          <a:p>
            <a:r>
              <a:rPr lang="en-US"/>
              <a:t>Stakeholder Feedback (2021-23)</a:t>
            </a:r>
          </a:p>
        </p:txBody>
      </p:sp>
      <p:pic>
        <p:nvPicPr>
          <p:cNvPr id="4" name="Google Shape;233;g23e50f98b0c_0_10" descr="Web graph depicting all the stakeholders who were involved in the creation of the draft rubrics, including educators, students, family members, district leaders, educator associations, EL and SPED advisory groups, and DESE Staff ">
            <a:extLst>
              <a:ext uri="{FF2B5EF4-FFF2-40B4-BE49-F238E27FC236}">
                <a16:creationId xmlns:a16="http://schemas.microsoft.com/office/drawing/2014/main" id="{6D39AE4D-1DDC-EDC1-62EC-F10A23042C46}"/>
              </a:ext>
            </a:extLst>
          </p:cNvPr>
          <p:cNvPicPr preferRelativeResize="0"/>
          <p:nvPr/>
        </p:nvPicPr>
        <p:blipFill>
          <a:blip r:embed="rId3">
            <a:alphaModFix/>
          </a:blip>
          <a:stretch>
            <a:fillRect/>
          </a:stretch>
        </p:blipFill>
        <p:spPr>
          <a:xfrm>
            <a:off x="2100300" y="1186325"/>
            <a:ext cx="8305801" cy="5535125"/>
          </a:xfrm>
          <a:prstGeom prst="rect">
            <a:avLst/>
          </a:prstGeom>
          <a:noFill/>
          <a:ln>
            <a:noFill/>
          </a:ln>
        </p:spPr>
      </p:pic>
    </p:spTree>
    <p:extLst>
      <p:ext uri="{BB962C8B-B14F-4D97-AF65-F5344CB8AC3E}">
        <p14:creationId xmlns:p14="http://schemas.microsoft.com/office/powerpoint/2010/main" val="2070771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4" ma:contentTypeDescription="Create a new document." ma:contentTypeScope="" ma:versionID="93baf2a09268c3a95b048045785e5e9d">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a5e9959aeee1ace5b0f9ba1f7c3386f7"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9bc02a0-1bd8-43ac-9b2b-ec81f331de42">
      <UserInfo>
        <DisplayName>Bettencourt, Helene H. (DESE)</DisplayName>
        <AccountId>18</AccountId>
        <AccountType/>
      </UserInfo>
      <UserInfo>
        <DisplayName>Foley, Kinnon (DESE)</DisplayName>
        <AccountId>1477</AccountId>
        <AccountType/>
      </UserInfo>
    </SharedWithUsers>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27BE58-A58D-4FDA-81B1-BEB6FEDF049D}">
  <ds:schemaRefs>
    <ds:schemaRef ds:uri="09bc02a0-1bd8-43ac-9b2b-ec81f331de42"/>
    <ds:schemaRef ds:uri="3beec907-3983-4d0d-9c11-a26ecbded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09bc02a0-1bd8-43ac-9b2b-ec81f331de42"/>
    <ds:schemaRef ds:uri="3beec907-3983-4d0d-9c11-a26ecbded5c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182</TotalTime>
  <Words>1770</Words>
  <Application>Microsoft Office PowerPoint</Application>
  <PresentationFormat>Widescreen</PresentationFormat>
  <Paragraphs>204</Paragraphs>
  <Slides>29</Slides>
  <Notes>28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29</vt:i4>
      </vt:variant>
    </vt:vector>
  </HeadingPairs>
  <TitlesOfParts>
    <vt:vector size="46" baseType="lpstr">
      <vt:lpstr>-apple-system</vt:lpstr>
      <vt:lpstr>Noto Sans Symbols</vt:lpstr>
      <vt:lpstr>Segoe</vt:lpstr>
      <vt:lpstr>Aharoni</vt:lpstr>
      <vt:lpstr>Arial</vt:lpstr>
      <vt:lpstr>Calibri</vt:lpstr>
      <vt:lpstr>Calibri Light</vt:lpstr>
      <vt:lpstr>Courier New</vt:lpstr>
      <vt:lpstr>Quattrocento Sans</vt:lpstr>
      <vt:lpstr>Quire Sans</vt:lpstr>
      <vt:lpstr>Quire Sans Pro Light</vt:lpstr>
      <vt:lpstr>Segoe UI</vt:lpstr>
      <vt:lpstr>Segoe UI Semibold</vt:lpstr>
      <vt:lpstr>Symbol</vt:lpstr>
      <vt:lpstr>Wingdings</vt:lpstr>
      <vt:lpstr>Office Theme</vt:lpstr>
      <vt:lpstr>ESE​​</vt:lpstr>
      <vt:lpstr>Educator Evaluation Model Rubric Updates &amp; Implementation Supports</vt:lpstr>
      <vt:lpstr>Agenda</vt:lpstr>
      <vt:lpstr>All students in Massachusetts, particularly students from historically underserved groups and communities, will have equitable opportunities to excel in all content areas across all grades. Culturally and linguistically sustaining classroom and school practices will support students to thrive by creating affirming environments where students have a sense of belonging, engage in deeper learning, and are held to high expectations with targeted support. </vt:lpstr>
      <vt:lpstr>CREATING THE CONDITIONS that support the preparation, development, and retention of a diverse and effective educator workforce … so that all our students thrive.  </vt:lpstr>
      <vt:lpstr>Redefining Effective Practice</vt:lpstr>
      <vt:lpstr>Model Rubric Updates</vt:lpstr>
      <vt:lpstr>Purpose</vt:lpstr>
      <vt:lpstr>Timeline</vt:lpstr>
      <vt:lpstr>Stakeholder Feedback (2021-23)</vt:lpstr>
      <vt:lpstr>1st Example of Changed Language </vt:lpstr>
      <vt:lpstr>2nd Example of Changed Language </vt:lpstr>
      <vt:lpstr>3rd Example of Changed Language </vt:lpstr>
      <vt:lpstr>Indicator-level Performance Descriptors</vt:lpstr>
      <vt:lpstr>Student Learning Indicator</vt:lpstr>
      <vt:lpstr>Pilots and Supports</vt:lpstr>
      <vt:lpstr>2022-23 Administrator Rubric Pilot</vt:lpstr>
      <vt:lpstr>Reflections from Pilot Participants</vt:lpstr>
      <vt:lpstr>Keys to Success</vt:lpstr>
      <vt:lpstr>2023-24 Supports for Administrator Rubric</vt:lpstr>
      <vt:lpstr>Why join the 2023-24 Teacher Rubric Pilot?</vt:lpstr>
      <vt:lpstr>2023-24 Teacher Rubric Pilot</vt:lpstr>
      <vt:lpstr>Technology Platforms (RFR 23MACISSC3)</vt:lpstr>
      <vt:lpstr>Classroom Teacher Rubric Pilot: FAQs</vt:lpstr>
      <vt:lpstr>Implementation Resources</vt:lpstr>
      <vt:lpstr>Focus Indicators</vt:lpstr>
      <vt:lpstr>Aligned Tools &amp; Resources</vt:lpstr>
      <vt:lpstr>Links &amp; Resources</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Evaluation Model Rubric Updates &amp; Implementation Supports, June 2023</dc:title>
  <dc:creator>DESE</dc:creator>
  <cp:lastModifiedBy>Zou, Dong (EOE)</cp:lastModifiedBy>
  <cp:revision>10</cp:revision>
  <dcterms:created xsi:type="dcterms:W3CDTF">2022-10-11T20:32:22Z</dcterms:created>
  <dcterms:modified xsi:type="dcterms:W3CDTF">2023-07-25T19:44:36Z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25 2023 12:00AM</vt:lpwstr>
  </property>
</Properties>
</file>