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60" r:id="rId6"/>
    <p:sldId id="275" r:id="rId7"/>
    <p:sldId id="276" r:id="rId8"/>
    <p:sldId id="257" r:id="rId9"/>
    <p:sldId id="271" r:id="rId10"/>
    <p:sldId id="270" r:id="rId11"/>
    <p:sldId id="287" r:id="rId12"/>
    <p:sldId id="284" r:id="rId13"/>
    <p:sldId id="285" r:id="rId14"/>
    <p:sldId id="291" r:id="rId15"/>
    <p:sldId id="288" r:id="rId16"/>
    <p:sldId id="279" r:id="rId17"/>
    <p:sldId id="290" r:id="rId18"/>
    <p:sldId id="296" r:id="rId19"/>
    <p:sldId id="277" r:id="rId20"/>
    <p:sldId id="292" r:id="rId21"/>
    <p:sldId id="280" r:id="rId22"/>
    <p:sldId id="293" r:id="rId23"/>
    <p:sldId id="282" r:id="rId24"/>
    <p:sldId id="294" r:id="rId25"/>
    <p:sldId id="269" r:id="rId26"/>
  </p:sldIdLst>
  <p:sldSz cx="18288000" cy="10287000"/>
  <p:notesSz cx="6858000" cy="9144000"/>
  <p:embeddedFontLst>
    <p:embeddedFont>
      <p:font typeface="Codec Pro ExtraBold" panose="020B0604020202020204" charset="0"/>
      <p:regular r:id="rId28"/>
    </p:embeddedFont>
    <p:embeddedFont>
      <p:font typeface="Montserrat Classic" panose="020B0604020202020204" charset="0"/>
      <p:regular r:id="rId29"/>
    </p:embeddedFont>
    <p:embeddedFont>
      <p:font typeface="Montserrat Classic Bold" panose="020B0604020202020204" charset="0"/>
      <p:regular r:id="rId30"/>
    </p:embeddedFont>
    <p:embeddedFont>
      <p:font typeface="Montserrat Light Bold" panose="020B0604020202020204" charset="0"/>
      <p:regular r:id="rId31"/>
    </p:embeddedFont>
    <p:embeddedFont>
      <p:font typeface="Open Sauce" panose="020B0604020202020204" charset="0"/>
      <p:regular r:id="rId32"/>
    </p:embeddedFont>
    <p:embeddedFont>
      <p:font typeface="Poppins Ultra-Bold" panose="020B0604020202020204" charset="0"/>
      <p:regular r:id="rId33"/>
    </p:embeddedFont>
    <p:embeddedFont>
      <p:font typeface="Sailors" panose="02000000000000000000"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6B5B98-007D-1F66-F551-3CF3A05072EE}" name="Abbott, Claire (DESE)" initials="CA"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07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49E09-B6B1-4294-AA04-9214A52AC25C}" v="974" dt="2024-06-24T18:19:26.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114" autoAdjust="0"/>
  </p:normalViewPr>
  <p:slideViewPr>
    <p:cSldViewPr>
      <p:cViewPr varScale="1">
        <p:scale>
          <a:sx n="53" d="100"/>
          <a:sy n="53" d="100"/>
        </p:scale>
        <p:origin x="13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ott, Claire (DESE)" userId="S::claire.j.abbott@mass.gov::b80222f3-7abf-41f6-a69e-af06caaffd48" providerId="AD" clId="Web-{136E7F37-0D22-D7A7-B688-252B355FD48D}"/>
    <pc:docChg chg="modSld">
      <pc:chgData name="Abbott, Claire (DESE)" userId="S::claire.j.abbott@mass.gov::b80222f3-7abf-41f6-a69e-af06caaffd48" providerId="AD" clId="Web-{136E7F37-0D22-D7A7-B688-252B355FD48D}" dt="2024-05-15T20:46:06.596" v="47" actId="20577"/>
      <pc:docMkLst>
        <pc:docMk/>
      </pc:docMkLst>
      <pc:sldChg chg="modSp">
        <pc:chgData name="Abbott, Claire (DESE)" userId="S::claire.j.abbott@mass.gov::b80222f3-7abf-41f6-a69e-af06caaffd48" providerId="AD" clId="Web-{136E7F37-0D22-D7A7-B688-252B355FD48D}" dt="2024-05-15T20:45:29.236" v="1" actId="20577"/>
        <pc:sldMkLst>
          <pc:docMk/>
          <pc:sldMk cId="0" sldId="260"/>
        </pc:sldMkLst>
        <pc:spChg chg="mod">
          <ac:chgData name="Abbott, Claire (DESE)" userId="S::claire.j.abbott@mass.gov::b80222f3-7abf-41f6-a69e-af06caaffd48" providerId="AD" clId="Web-{136E7F37-0D22-D7A7-B688-252B355FD48D}" dt="2024-05-15T20:45:29.236" v="1" actId="20577"/>
          <ac:spMkLst>
            <pc:docMk/>
            <pc:sldMk cId="0" sldId="260"/>
            <ac:spMk id="24" creationId="{8EEE4C25-6AAA-5FE4-504B-9328B8FA209E}"/>
          </ac:spMkLst>
        </pc:spChg>
      </pc:sldChg>
      <pc:sldChg chg="modSp">
        <pc:chgData name="Abbott, Claire (DESE)" userId="S::claire.j.abbott@mass.gov::b80222f3-7abf-41f6-a69e-af06caaffd48" providerId="AD" clId="Web-{136E7F37-0D22-D7A7-B688-252B355FD48D}" dt="2024-05-15T20:46:06.596" v="47" actId="20577"/>
        <pc:sldMkLst>
          <pc:docMk/>
          <pc:sldMk cId="0" sldId="269"/>
        </pc:sldMkLst>
        <pc:spChg chg="mod">
          <ac:chgData name="Abbott, Claire (DESE)" userId="S::claire.j.abbott@mass.gov::b80222f3-7abf-41f6-a69e-af06caaffd48" providerId="AD" clId="Web-{136E7F37-0D22-D7A7-B688-252B355FD48D}" dt="2024-05-15T20:46:03.627" v="35" actId="20577"/>
          <ac:spMkLst>
            <pc:docMk/>
            <pc:sldMk cId="0" sldId="269"/>
            <ac:spMk id="7" creationId="{00000000-0000-0000-0000-000000000000}"/>
          </ac:spMkLst>
        </pc:spChg>
        <pc:spChg chg="mod">
          <ac:chgData name="Abbott, Claire (DESE)" userId="S::claire.j.abbott@mass.gov::b80222f3-7abf-41f6-a69e-af06caaffd48" providerId="AD" clId="Web-{136E7F37-0D22-D7A7-B688-252B355FD48D}" dt="2024-05-15T20:46:03.767" v="36" actId="20577"/>
          <ac:spMkLst>
            <pc:docMk/>
            <pc:sldMk cId="0" sldId="269"/>
            <ac:spMk id="10" creationId="{00000000-0000-0000-0000-000000000000}"/>
          </ac:spMkLst>
        </pc:spChg>
        <pc:spChg chg="mod">
          <ac:chgData name="Abbott, Claire (DESE)" userId="S::claire.j.abbott@mass.gov::b80222f3-7abf-41f6-a69e-af06caaffd48" providerId="AD" clId="Web-{136E7F37-0D22-D7A7-B688-252B355FD48D}" dt="2024-05-15T20:46:03.767" v="37" actId="20577"/>
          <ac:spMkLst>
            <pc:docMk/>
            <pc:sldMk cId="0" sldId="269"/>
            <ac:spMk id="13" creationId="{00000000-0000-0000-0000-000000000000}"/>
          </ac:spMkLst>
        </pc:spChg>
        <pc:spChg chg="mod">
          <ac:chgData name="Abbott, Claire (DESE)" userId="S::claire.j.abbott@mass.gov::b80222f3-7abf-41f6-a69e-af06caaffd48" providerId="AD" clId="Web-{136E7F37-0D22-D7A7-B688-252B355FD48D}" dt="2024-05-15T20:46:03.986" v="39" actId="20577"/>
          <ac:spMkLst>
            <pc:docMk/>
            <pc:sldMk cId="0" sldId="269"/>
            <ac:spMk id="22" creationId="{00000000-0000-0000-0000-000000000000}"/>
          </ac:spMkLst>
        </pc:spChg>
        <pc:spChg chg="mod">
          <ac:chgData name="Abbott, Claire (DESE)" userId="S::claire.j.abbott@mass.gov::b80222f3-7abf-41f6-a69e-af06caaffd48" providerId="AD" clId="Web-{136E7F37-0D22-D7A7-B688-252B355FD48D}" dt="2024-05-15T20:46:06.549" v="41" actId="20577"/>
          <ac:spMkLst>
            <pc:docMk/>
            <pc:sldMk cId="0" sldId="269"/>
            <ac:spMk id="23" creationId="{00000000-0000-0000-0000-000000000000}"/>
          </ac:spMkLst>
        </pc:spChg>
        <pc:spChg chg="mod">
          <ac:chgData name="Abbott, Claire (DESE)" userId="S::claire.j.abbott@mass.gov::b80222f3-7abf-41f6-a69e-af06caaffd48" providerId="AD" clId="Web-{136E7F37-0D22-D7A7-B688-252B355FD48D}" dt="2024-05-15T20:46:06.564" v="43" actId="20577"/>
          <ac:spMkLst>
            <pc:docMk/>
            <pc:sldMk cId="0" sldId="269"/>
            <ac:spMk id="24" creationId="{00000000-0000-0000-0000-000000000000}"/>
          </ac:spMkLst>
        </pc:spChg>
        <pc:spChg chg="mod">
          <ac:chgData name="Abbott, Claire (DESE)" userId="S::claire.j.abbott@mass.gov::b80222f3-7abf-41f6-a69e-af06caaffd48" providerId="AD" clId="Web-{136E7F37-0D22-D7A7-B688-252B355FD48D}" dt="2024-05-15T20:46:06.580" v="45" actId="20577"/>
          <ac:spMkLst>
            <pc:docMk/>
            <pc:sldMk cId="0" sldId="269"/>
            <ac:spMk id="25" creationId="{00000000-0000-0000-0000-000000000000}"/>
          </ac:spMkLst>
        </pc:spChg>
        <pc:spChg chg="mod">
          <ac:chgData name="Abbott, Claire (DESE)" userId="S::claire.j.abbott@mass.gov::b80222f3-7abf-41f6-a69e-af06caaffd48" providerId="AD" clId="Web-{136E7F37-0D22-D7A7-B688-252B355FD48D}" dt="2024-05-15T20:46:06.596" v="47" actId="20577"/>
          <ac:spMkLst>
            <pc:docMk/>
            <pc:sldMk cId="0" sldId="269"/>
            <ac:spMk id="27" creationId="{00000000-0000-0000-0000-000000000000}"/>
          </ac:spMkLst>
        </pc:spChg>
      </pc:sldChg>
      <pc:sldChg chg="modSp">
        <pc:chgData name="Abbott, Claire (DESE)" userId="S::claire.j.abbott@mass.gov::b80222f3-7abf-41f6-a69e-af06caaffd48" providerId="AD" clId="Web-{136E7F37-0D22-D7A7-B688-252B355FD48D}" dt="2024-05-15T20:45:34.877" v="4" actId="20577"/>
        <pc:sldMkLst>
          <pc:docMk/>
          <pc:sldMk cId="827631460" sldId="271"/>
        </pc:sldMkLst>
        <pc:spChg chg="mod">
          <ac:chgData name="Abbott, Claire (DESE)" userId="S::claire.j.abbott@mass.gov::b80222f3-7abf-41f6-a69e-af06caaffd48" providerId="AD" clId="Web-{136E7F37-0D22-D7A7-B688-252B355FD48D}" dt="2024-05-15T20:45:34.830" v="2" actId="20577"/>
          <ac:spMkLst>
            <pc:docMk/>
            <pc:sldMk cId="827631460" sldId="271"/>
            <ac:spMk id="5" creationId="{00000000-0000-0000-0000-000000000000}"/>
          </ac:spMkLst>
        </pc:spChg>
        <pc:spChg chg="mod">
          <ac:chgData name="Abbott, Claire (DESE)" userId="S::claire.j.abbott@mass.gov::b80222f3-7abf-41f6-a69e-af06caaffd48" providerId="AD" clId="Web-{136E7F37-0D22-D7A7-B688-252B355FD48D}" dt="2024-05-15T20:45:34.877" v="4" actId="20577"/>
          <ac:spMkLst>
            <pc:docMk/>
            <pc:sldMk cId="827631460" sldId="271"/>
            <ac:spMk id="6" creationId="{00000000-0000-0000-0000-000000000000}"/>
          </ac:spMkLst>
        </pc:spChg>
      </pc:sldChg>
      <pc:sldChg chg="modSp">
        <pc:chgData name="Abbott, Claire (DESE)" userId="S::claire.j.abbott@mass.gov::b80222f3-7abf-41f6-a69e-af06caaffd48" providerId="AD" clId="Web-{136E7F37-0D22-D7A7-B688-252B355FD48D}" dt="2024-05-15T20:45:52.002" v="28" actId="20577"/>
        <pc:sldMkLst>
          <pc:docMk/>
          <pc:sldMk cId="861279497" sldId="277"/>
        </pc:sldMkLst>
        <pc:spChg chg="mod">
          <ac:chgData name="Abbott, Claire (DESE)" userId="S::claire.j.abbott@mass.gov::b80222f3-7abf-41f6-a69e-af06caaffd48" providerId="AD" clId="Web-{136E7F37-0D22-D7A7-B688-252B355FD48D}" dt="2024-05-15T20:45:52.002" v="26" actId="20577"/>
          <ac:spMkLst>
            <pc:docMk/>
            <pc:sldMk cId="861279497" sldId="277"/>
            <ac:spMk id="5" creationId="{00000000-0000-0000-0000-000000000000}"/>
          </ac:spMkLst>
        </pc:spChg>
        <pc:spChg chg="mod">
          <ac:chgData name="Abbott, Claire (DESE)" userId="S::claire.j.abbott@mass.gov::b80222f3-7abf-41f6-a69e-af06caaffd48" providerId="AD" clId="Web-{136E7F37-0D22-D7A7-B688-252B355FD48D}" dt="2024-05-15T20:45:52.002" v="28" actId="20577"/>
          <ac:spMkLst>
            <pc:docMk/>
            <pc:sldMk cId="861279497" sldId="277"/>
            <ac:spMk id="6" creationId="{00000000-0000-0000-0000-000000000000}"/>
          </ac:spMkLst>
        </pc:spChg>
      </pc:sldChg>
      <pc:sldChg chg="modSp">
        <pc:chgData name="Abbott, Claire (DESE)" userId="S::claire.j.abbott@mass.gov::b80222f3-7abf-41f6-a69e-af06caaffd48" providerId="AD" clId="Web-{136E7F37-0D22-D7A7-B688-252B355FD48D}" dt="2024-05-15T20:45:48.721" v="23" actId="20577"/>
        <pc:sldMkLst>
          <pc:docMk/>
          <pc:sldMk cId="3268177586" sldId="279"/>
        </pc:sldMkLst>
        <pc:spChg chg="mod">
          <ac:chgData name="Abbott, Claire (DESE)" userId="S::claire.j.abbott@mass.gov::b80222f3-7abf-41f6-a69e-af06caaffd48" providerId="AD" clId="Web-{136E7F37-0D22-D7A7-B688-252B355FD48D}" dt="2024-05-15T20:45:48.642" v="21" actId="20577"/>
          <ac:spMkLst>
            <pc:docMk/>
            <pc:sldMk cId="3268177586" sldId="279"/>
            <ac:spMk id="5" creationId="{00000000-0000-0000-0000-000000000000}"/>
          </ac:spMkLst>
        </pc:spChg>
        <pc:spChg chg="mod">
          <ac:chgData name="Abbott, Claire (DESE)" userId="S::claire.j.abbott@mass.gov::b80222f3-7abf-41f6-a69e-af06caaffd48" providerId="AD" clId="Web-{136E7F37-0D22-D7A7-B688-252B355FD48D}" dt="2024-05-15T20:45:48.721" v="23" actId="20577"/>
          <ac:spMkLst>
            <pc:docMk/>
            <pc:sldMk cId="3268177586" sldId="279"/>
            <ac:spMk id="6" creationId="{00000000-0000-0000-0000-000000000000}"/>
          </ac:spMkLst>
        </pc:spChg>
      </pc:sldChg>
      <pc:sldChg chg="modSp">
        <pc:chgData name="Abbott, Claire (DESE)" userId="S::claire.j.abbott@mass.gov::b80222f3-7abf-41f6-a69e-af06caaffd48" providerId="AD" clId="Web-{136E7F37-0D22-D7A7-B688-252B355FD48D}" dt="2024-05-15T20:45:55.752" v="31" actId="20577"/>
        <pc:sldMkLst>
          <pc:docMk/>
          <pc:sldMk cId="47372112" sldId="280"/>
        </pc:sldMkLst>
        <pc:spChg chg="mod">
          <ac:chgData name="Abbott, Claire (DESE)" userId="S::claire.j.abbott@mass.gov::b80222f3-7abf-41f6-a69e-af06caaffd48" providerId="AD" clId="Web-{136E7F37-0D22-D7A7-B688-252B355FD48D}" dt="2024-05-15T20:45:55.580" v="29" actId="20577"/>
          <ac:spMkLst>
            <pc:docMk/>
            <pc:sldMk cId="47372112" sldId="280"/>
            <ac:spMk id="5" creationId="{00000000-0000-0000-0000-000000000000}"/>
          </ac:spMkLst>
        </pc:spChg>
        <pc:spChg chg="mod">
          <ac:chgData name="Abbott, Claire (DESE)" userId="S::claire.j.abbott@mass.gov::b80222f3-7abf-41f6-a69e-af06caaffd48" providerId="AD" clId="Web-{136E7F37-0D22-D7A7-B688-252B355FD48D}" dt="2024-05-15T20:45:55.752" v="31" actId="20577"/>
          <ac:spMkLst>
            <pc:docMk/>
            <pc:sldMk cId="47372112" sldId="280"/>
            <ac:spMk id="6" creationId="{00000000-0000-0000-0000-000000000000}"/>
          </ac:spMkLst>
        </pc:spChg>
      </pc:sldChg>
      <pc:sldChg chg="modSp">
        <pc:chgData name="Abbott, Claire (DESE)" userId="S::claire.j.abbott@mass.gov::b80222f3-7abf-41f6-a69e-af06caaffd48" providerId="AD" clId="Web-{136E7F37-0D22-D7A7-B688-252B355FD48D}" dt="2024-05-15T20:45:59.767" v="34" actId="20577"/>
        <pc:sldMkLst>
          <pc:docMk/>
          <pc:sldMk cId="638276410" sldId="282"/>
        </pc:sldMkLst>
        <pc:spChg chg="mod">
          <ac:chgData name="Abbott, Claire (DESE)" userId="S::claire.j.abbott@mass.gov::b80222f3-7abf-41f6-a69e-af06caaffd48" providerId="AD" clId="Web-{136E7F37-0D22-D7A7-B688-252B355FD48D}" dt="2024-05-15T20:45:59.642" v="32" actId="20577"/>
          <ac:spMkLst>
            <pc:docMk/>
            <pc:sldMk cId="638276410" sldId="282"/>
            <ac:spMk id="5" creationId="{00000000-0000-0000-0000-000000000000}"/>
          </ac:spMkLst>
        </pc:spChg>
        <pc:spChg chg="mod">
          <ac:chgData name="Abbott, Claire (DESE)" userId="S::claire.j.abbott@mass.gov::b80222f3-7abf-41f6-a69e-af06caaffd48" providerId="AD" clId="Web-{136E7F37-0D22-D7A7-B688-252B355FD48D}" dt="2024-05-15T20:45:59.767" v="34" actId="20577"/>
          <ac:spMkLst>
            <pc:docMk/>
            <pc:sldMk cId="638276410" sldId="282"/>
            <ac:spMk id="6" creationId="{00000000-0000-0000-0000-000000000000}"/>
          </ac:spMkLst>
        </pc:spChg>
      </pc:sldChg>
      <pc:sldChg chg="modSp">
        <pc:chgData name="Abbott, Claire (DESE)" userId="S::claire.j.abbott@mass.gov::b80222f3-7abf-41f6-a69e-af06caaffd48" providerId="AD" clId="Web-{136E7F37-0D22-D7A7-B688-252B355FD48D}" dt="2024-05-15T20:45:41.455" v="20" actId="20577"/>
        <pc:sldMkLst>
          <pc:docMk/>
          <pc:sldMk cId="753461343" sldId="287"/>
        </pc:sldMkLst>
        <pc:spChg chg="mod">
          <ac:chgData name="Abbott, Claire (DESE)" userId="S::claire.j.abbott@mass.gov::b80222f3-7abf-41f6-a69e-af06caaffd48" providerId="AD" clId="Web-{136E7F37-0D22-D7A7-B688-252B355FD48D}" dt="2024-05-15T20:45:39.627" v="5" actId="20577"/>
          <ac:spMkLst>
            <pc:docMk/>
            <pc:sldMk cId="753461343" sldId="287"/>
            <ac:spMk id="5" creationId="{00000000-0000-0000-0000-000000000000}"/>
          </ac:spMkLst>
        </pc:spChg>
        <pc:spChg chg="mod">
          <ac:chgData name="Abbott, Claire (DESE)" userId="S::claire.j.abbott@mass.gov::b80222f3-7abf-41f6-a69e-af06caaffd48" providerId="AD" clId="Web-{136E7F37-0D22-D7A7-B688-252B355FD48D}" dt="2024-05-15T20:45:39.674" v="6" actId="20577"/>
          <ac:spMkLst>
            <pc:docMk/>
            <pc:sldMk cId="753461343" sldId="287"/>
            <ac:spMk id="12" creationId="{00000000-0000-0000-0000-000000000000}"/>
          </ac:spMkLst>
        </pc:spChg>
        <pc:spChg chg="mod">
          <ac:chgData name="Abbott, Claire (DESE)" userId="S::claire.j.abbott@mass.gov::b80222f3-7abf-41f6-a69e-af06caaffd48" providerId="AD" clId="Web-{136E7F37-0D22-D7A7-B688-252B355FD48D}" dt="2024-05-15T20:45:39.705" v="7" actId="20577"/>
          <ac:spMkLst>
            <pc:docMk/>
            <pc:sldMk cId="753461343" sldId="287"/>
            <ac:spMk id="16" creationId="{00000000-0000-0000-0000-000000000000}"/>
          </ac:spMkLst>
        </pc:spChg>
        <pc:spChg chg="mod">
          <ac:chgData name="Abbott, Claire (DESE)" userId="S::claire.j.abbott@mass.gov::b80222f3-7abf-41f6-a69e-af06caaffd48" providerId="AD" clId="Web-{136E7F37-0D22-D7A7-B688-252B355FD48D}" dt="2024-05-15T20:45:39.752" v="8" actId="20577"/>
          <ac:spMkLst>
            <pc:docMk/>
            <pc:sldMk cId="753461343" sldId="287"/>
            <ac:spMk id="20" creationId="{00000000-0000-0000-0000-000000000000}"/>
          </ac:spMkLst>
        </pc:spChg>
        <pc:spChg chg="mod">
          <ac:chgData name="Abbott, Claire (DESE)" userId="S::claire.j.abbott@mass.gov::b80222f3-7abf-41f6-a69e-af06caaffd48" providerId="AD" clId="Web-{136E7F37-0D22-D7A7-B688-252B355FD48D}" dt="2024-05-15T20:45:39.799" v="10" actId="20577"/>
          <ac:spMkLst>
            <pc:docMk/>
            <pc:sldMk cId="753461343" sldId="287"/>
            <ac:spMk id="25" creationId="{00000000-0000-0000-0000-000000000000}"/>
          </ac:spMkLst>
        </pc:spChg>
        <pc:spChg chg="mod">
          <ac:chgData name="Abbott, Claire (DESE)" userId="S::claire.j.abbott@mass.gov::b80222f3-7abf-41f6-a69e-af06caaffd48" providerId="AD" clId="Web-{136E7F37-0D22-D7A7-B688-252B355FD48D}" dt="2024-05-15T20:45:41.205" v="12" actId="20577"/>
          <ac:spMkLst>
            <pc:docMk/>
            <pc:sldMk cId="753461343" sldId="287"/>
            <ac:spMk id="26" creationId="{00000000-0000-0000-0000-000000000000}"/>
          </ac:spMkLst>
        </pc:spChg>
        <pc:spChg chg="mod">
          <ac:chgData name="Abbott, Claire (DESE)" userId="S::claire.j.abbott@mass.gov::b80222f3-7abf-41f6-a69e-af06caaffd48" providerId="AD" clId="Web-{136E7F37-0D22-D7A7-B688-252B355FD48D}" dt="2024-05-15T20:45:41.236" v="14" actId="20577"/>
          <ac:spMkLst>
            <pc:docMk/>
            <pc:sldMk cId="753461343" sldId="287"/>
            <ac:spMk id="27" creationId="{00000000-0000-0000-0000-000000000000}"/>
          </ac:spMkLst>
        </pc:spChg>
        <pc:spChg chg="mod">
          <ac:chgData name="Abbott, Claire (DESE)" userId="S::claire.j.abbott@mass.gov::b80222f3-7abf-41f6-a69e-af06caaffd48" providerId="AD" clId="Web-{136E7F37-0D22-D7A7-B688-252B355FD48D}" dt="2024-05-15T20:45:41.346" v="16" actId="20577"/>
          <ac:spMkLst>
            <pc:docMk/>
            <pc:sldMk cId="753461343" sldId="287"/>
            <ac:spMk id="28" creationId="{00000000-0000-0000-0000-000000000000}"/>
          </ac:spMkLst>
        </pc:spChg>
        <pc:spChg chg="mod">
          <ac:chgData name="Abbott, Claire (DESE)" userId="S::claire.j.abbott@mass.gov::b80222f3-7abf-41f6-a69e-af06caaffd48" providerId="AD" clId="Web-{136E7F37-0D22-D7A7-B688-252B355FD48D}" dt="2024-05-15T20:45:41.424" v="18" actId="20577"/>
          <ac:spMkLst>
            <pc:docMk/>
            <pc:sldMk cId="753461343" sldId="287"/>
            <ac:spMk id="30" creationId="{00000000-0000-0000-0000-000000000000}"/>
          </ac:spMkLst>
        </pc:spChg>
        <pc:spChg chg="mod">
          <ac:chgData name="Abbott, Claire (DESE)" userId="S::claire.j.abbott@mass.gov::b80222f3-7abf-41f6-a69e-af06caaffd48" providerId="AD" clId="Web-{136E7F37-0D22-D7A7-B688-252B355FD48D}" dt="2024-05-15T20:45:41.455" v="20" actId="20577"/>
          <ac:spMkLst>
            <pc:docMk/>
            <pc:sldMk cId="753461343" sldId="287"/>
            <ac:spMk id="31" creationId="{00000000-0000-0000-0000-000000000000}"/>
          </ac:spMkLst>
        </pc:spChg>
      </pc:sldChg>
      <pc:sldChg chg="modSp">
        <pc:chgData name="Abbott, Claire (DESE)" userId="S::claire.j.abbott@mass.gov::b80222f3-7abf-41f6-a69e-af06caaffd48" providerId="AD" clId="Web-{136E7F37-0D22-D7A7-B688-252B355FD48D}" dt="2024-05-15T20:45:51.611" v="25" actId="20577"/>
        <pc:sldMkLst>
          <pc:docMk/>
          <pc:sldMk cId="2260423008" sldId="290"/>
        </pc:sldMkLst>
        <pc:spChg chg="mod">
          <ac:chgData name="Abbott, Claire (DESE)" userId="S::claire.j.abbott@mass.gov::b80222f3-7abf-41f6-a69e-af06caaffd48" providerId="AD" clId="Web-{136E7F37-0D22-D7A7-B688-252B355FD48D}" dt="2024-05-15T20:45:51.611" v="25" actId="20577"/>
          <ac:spMkLst>
            <pc:docMk/>
            <pc:sldMk cId="2260423008" sldId="290"/>
            <ac:spMk id="35" creationId="{00000000-0000-0000-0000-000000000000}"/>
          </ac:spMkLst>
        </pc:spChg>
      </pc:sldChg>
    </pc:docChg>
  </pc:docChgLst>
  <pc:docChgLst>
    <pc:chgData name="Abbott, Claire (DESE)" userId="b80222f3-7abf-41f6-a69e-af06caaffd48" providerId="ADAL" clId="{5A50DF75-6CED-4E07-995C-D1AE5D5B881A}"/>
    <pc:docChg chg="modSld">
      <pc:chgData name="Abbott, Claire (DESE)" userId="b80222f3-7abf-41f6-a69e-af06caaffd48" providerId="ADAL" clId="{5A50DF75-6CED-4E07-995C-D1AE5D5B881A}" dt="2024-05-16T10:23:34.208" v="99"/>
      <pc:docMkLst>
        <pc:docMk/>
      </pc:docMkLst>
      <pc:sldChg chg="addCm">
        <pc:chgData name="Abbott, Claire (DESE)" userId="b80222f3-7abf-41f6-a69e-af06caaffd48" providerId="ADAL" clId="{5A50DF75-6CED-4E07-995C-D1AE5D5B881A}" dt="2024-05-15T21:03:13.602" v="1"/>
        <pc:sldMkLst>
          <pc:docMk/>
          <pc:sldMk cId="0" sldId="256"/>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5T21:03:13.602" v="1"/>
              <pc2:cmMkLst xmlns:pc2="http://schemas.microsoft.com/office/powerpoint/2019/9/main/command">
                <pc:docMk/>
                <pc:sldMk cId="0" sldId="256"/>
                <pc2:cmMk id="{3E997233-C1F2-4A3C-84F8-33C4BF6EA043}"/>
              </pc2:cmMkLst>
            </pc226:cmChg>
          </p:ext>
        </pc:extLst>
      </pc:sldChg>
      <pc:sldChg chg="addCm">
        <pc:chgData name="Abbott, Claire (DESE)" userId="b80222f3-7abf-41f6-a69e-af06caaffd48" providerId="ADAL" clId="{5A50DF75-6CED-4E07-995C-D1AE5D5B881A}" dt="2024-05-15T21:02:50.771" v="0"/>
        <pc:sldMkLst>
          <pc:docMk/>
          <pc:sldMk cId="0" sldId="260"/>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5T21:02:50.771" v="0"/>
              <pc2:cmMkLst xmlns:pc2="http://schemas.microsoft.com/office/powerpoint/2019/9/main/command">
                <pc:docMk/>
                <pc:sldMk cId="0" sldId="260"/>
                <pc2:cmMk id="{8D457532-562E-435C-9825-8A885B77D495}"/>
              </pc2:cmMkLst>
            </pc226:cmChg>
          </p:ext>
        </pc:extLst>
      </pc:sldChg>
      <pc:sldChg chg="addCm">
        <pc:chgData name="Abbott, Claire (DESE)" userId="b80222f3-7abf-41f6-a69e-af06caaffd48" providerId="ADAL" clId="{5A50DF75-6CED-4E07-995C-D1AE5D5B881A}" dt="2024-05-16T10:20:10.715" v="97"/>
        <pc:sldMkLst>
          <pc:docMk/>
          <pc:sldMk cId="0" sldId="269"/>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6T10:20:10.715" v="97"/>
              <pc2:cmMkLst xmlns:pc2="http://schemas.microsoft.com/office/powerpoint/2019/9/main/command">
                <pc:docMk/>
                <pc:sldMk cId="0" sldId="269"/>
                <pc2:cmMk id="{2EABBBF1-7DC3-48DE-B21E-36112C0EAE04}"/>
              </pc2:cmMkLst>
            </pc226:cmChg>
          </p:ext>
        </pc:extLst>
      </pc:sldChg>
      <pc:sldChg chg="modSp mod">
        <pc:chgData name="Abbott, Claire (DESE)" userId="b80222f3-7abf-41f6-a69e-af06caaffd48" providerId="ADAL" clId="{5A50DF75-6CED-4E07-995C-D1AE5D5B881A}" dt="2024-05-15T21:08:39.599" v="91" actId="20577"/>
        <pc:sldMkLst>
          <pc:docMk/>
          <pc:sldMk cId="628078399" sldId="270"/>
        </pc:sldMkLst>
        <pc:spChg chg="mod">
          <ac:chgData name="Abbott, Claire (DESE)" userId="b80222f3-7abf-41f6-a69e-af06caaffd48" providerId="ADAL" clId="{5A50DF75-6CED-4E07-995C-D1AE5D5B881A}" dt="2024-05-15T21:08:39.599" v="91" actId="20577"/>
          <ac:spMkLst>
            <pc:docMk/>
            <pc:sldMk cId="628078399" sldId="270"/>
            <ac:spMk id="6" creationId="{34C04D03-9DBC-BF0C-3176-C8B8D5C49E6A}"/>
          </ac:spMkLst>
        </pc:spChg>
        <pc:spChg chg="mod">
          <ac:chgData name="Abbott, Claire (DESE)" userId="b80222f3-7abf-41f6-a69e-af06caaffd48" providerId="ADAL" clId="{5A50DF75-6CED-4E07-995C-D1AE5D5B881A}" dt="2024-05-15T21:07:04.561" v="20" actId="20577"/>
          <ac:spMkLst>
            <pc:docMk/>
            <pc:sldMk cId="628078399" sldId="270"/>
            <ac:spMk id="8" creationId="{E0FFCE1C-6A6D-A8D2-3856-9D6009A8D421}"/>
          </ac:spMkLst>
        </pc:spChg>
      </pc:sldChg>
      <pc:sldChg chg="addCm">
        <pc:chgData name="Abbott, Claire (DESE)" userId="b80222f3-7abf-41f6-a69e-af06caaffd48" providerId="ADAL" clId="{5A50DF75-6CED-4E07-995C-D1AE5D5B881A}" dt="2024-05-15T21:05:58.617" v="19"/>
        <pc:sldMkLst>
          <pc:docMk/>
          <pc:sldMk cId="827631460" sldId="271"/>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5T21:05:58.617" v="19"/>
              <pc2:cmMkLst xmlns:pc2="http://schemas.microsoft.com/office/powerpoint/2019/9/main/command">
                <pc:docMk/>
                <pc:sldMk cId="827631460" sldId="271"/>
                <pc2:cmMk id="{46B5E612-E69D-4455-B8C5-03CF2785C5D1}"/>
              </pc2:cmMkLst>
            </pc226:cmChg>
          </p:ext>
        </pc:extLst>
      </pc:sldChg>
      <pc:sldChg chg="modSp mod">
        <pc:chgData name="Abbott, Claire (DESE)" userId="b80222f3-7abf-41f6-a69e-af06caaffd48" providerId="ADAL" clId="{5A50DF75-6CED-4E07-995C-D1AE5D5B881A}" dt="2024-05-15T21:05:27.659" v="18" actId="20577"/>
        <pc:sldMkLst>
          <pc:docMk/>
          <pc:sldMk cId="2434901560" sldId="276"/>
        </pc:sldMkLst>
        <pc:spChg chg="mod">
          <ac:chgData name="Abbott, Claire (DESE)" userId="b80222f3-7abf-41f6-a69e-af06caaffd48" providerId="ADAL" clId="{5A50DF75-6CED-4E07-995C-D1AE5D5B881A}" dt="2024-05-15T21:05:27.659" v="18" actId="20577"/>
          <ac:spMkLst>
            <pc:docMk/>
            <pc:sldMk cId="2434901560" sldId="276"/>
            <ac:spMk id="22" creationId="{433863AF-91FD-AB6E-AB18-203F795C074E}"/>
          </ac:spMkLst>
        </pc:spChg>
      </pc:sldChg>
      <pc:sldChg chg="addCm">
        <pc:chgData name="Abbott, Claire (DESE)" userId="b80222f3-7abf-41f6-a69e-af06caaffd48" providerId="ADAL" clId="{5A50DF75-6CED-4E07-995C-D1AE5D5B881A}" dt="2024-05-16T10:23:34.208" v="99"/>
        <pc:sldMkLst>
          <pc:docMk/>
          <pc:sldMk cId="2367619864" sldId="285"/>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6T10:23:34.208" v="99"/>
              <pc2:cmMkLst xmlns:pc2="http://schemas.microsoft.com/office/powerpoint/2019/9/main/command">
                <pc:docMk/>
                <pc:sldMk cId="2367619864" sldId="285"/>
                <pc2:cmMk id="{469E2175-70E8-4F27-8774-5A43D05002C5}"/>
              </pc2:cmMkLst>
            </pc226:cmChg>
            <pc226:cmChg xmlns:pc226="http://schemas.microsoft.com/office/powerpoint/2022/06/main/command" chg="add">
              <pc226:chgData name="Abbott, Claire (DESE)" userId="b80222f3-7abf-41f6-a69e-af06caaffd48" providerId="ADAL" clId="{5A50DF75-6CED-4E07-995C-D1AE5D5B881A}" dt="2024-05-16T10:21:30.387" v="98"/>
              <pc2:cmMkLst xmlns:pc2="http://schemas.microsoft.com/office/powerpoint/2019/9/main/command">
                <pc:docMk/>
                <pc:sldMk cId="2367619864" sldId="285"/>
                <pc2:cmMk id="{E48A3088-AADA-412D-962F-2E58D4169A79}"/>
              </pc2:cmMkLst>
            </pc226:cmChg>
          </p:ext>
        </pc:extLst>
      </pc:sldChg>
      <pc:sldChg chg="addCm">
        <pc:chgData name="Abbott, Claire (DESE)" userId="b80222f3-7abf-41f6-a69e-af06caaffd48" providerId="ADAL" clId="{5A50DF75-6CED-4E07-995C-D1AE5D5B881A}" dt="2024-05-15T21:09:20.365" v="92"/>
        <pc:sldMkLst>
          <pc:docMk/>
          <pc:sldMk cId="753461343" sldId="287"/>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5T21:09:20.365" v="92"/>
              <pc2:cmMkLst xmlns:pc2="http://schemas.microsoft.com/office/powerpoint/2019/9/main/command">
                <pc:docMk/>
                <pc:sldMk cId="753461343" sldId="287"/>
                <pc2:cmMk id="{4FD7B089-DF3A-4D4D-8A1A-B384B3064D6D}"/>
              </pc2:cmMkLst>
            </pc226:cmChg>
          </p:ext>
        </pc:extLst>
      </pc:sldChg>
      <pc:sldChg chg="addCm modCm">
        <pc:chgData name="Abbott, Claire (DESE)" userId="b80222f3-7abf-41f6-a69e-af06caaffd48" providerId="ADAL" clId="{5A50DF75-6CED-4E07-995C-D1AE5D5B881A}" dt="2024-05-16T10:19:06.138" v="95"/>
        <pc:sldMkLst>
          <pc:docMk/>
          <pc:sldMk cId="2781249229" sldId="288"/>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5A50DF75-6CED-4E07-995C-D1AE5D5B881A}" dt="2024-05-16T10:19:06.138" v="95"/>
              <pc2:cmMkLst xmlns:pc2="http://schemas.microsoft.com/office/powerpoint/2019/9/main/command">
                <pc:docMk/>
                <pc:sldMk cId="2781249229" sldId="288"/>
                <pc2:cmMk id="{193405AA-5FA7-4370-A6EB-7160CCA7A3E4}"/>
              </pc2:cmMkLst>
              <pc226:cmRplyChg chg="add">
                <pc226:chgData name="Abbott, Claire (DESE)" userId="b80222f3-7abf-41f6-a69e-af06caaffd48" providerId="ADAL" clId="{5A50DF75-6CED-4E07-995C-D1AE5D5B881A}" dt="2024-05-16T10:19:06.138" v="95"/>
                <pc2:cmRplyMkLst xmlns:pc2="http://schemas.microsoft.com/office/powerpoint/2019/9/main/command">
                  <pc:docMk/>
                  <pc:sldMk cId="2781249229" sldId="288"/>
                  <pc2:cmMk id="{193405AA-5FA7-4370-A6EB-7160CCA7A3E4}"/>
                  <pc2:cmRplyMk id="{81E59DD8-26F6-4C86-9769-4901926550F9}"/>
                </pc2:cmRplyMkLst>
              </pc226:cmRplyChg>
            </pc226:cmChg>
          </p:ext>
        </pc:extLst>
      </pc:sldChg>
      <pc:sldChg chg="modSp">
        <pc:chgData name="Abbott, Claire (DESE)" userId="b80222f3-7abf-41f6-a69e-af06caaffd48" providerId="ADAL" clId="{5A50DF75-6CED-4E07-995C-D1AE5D5B881A}" dt="2024-05-16T10:19:26.701" v="96" actId="1440"/>
        <pc:sldMkLst>
          <pc:docMk/>
          <pc:sldMk cId="2260423008" sldId="290"/>
        </pc:sldMkLst>
        <pc:picChg chg="mod">
          <ac:chgData name="Abbott, Claire (DESE)" userId="b80222f3-7abf-41f6-a69e-af06caaffd48" providerId="ADAL" clId="{5A50DF75-6CED-4E07-995C-D1AE5D5B881A}" dt="2024-05-16T10:19:26.701" v="96" actId="1440"/>
          <ac:picMkLst>
            <pc:docMk/>
            <pc:sldMk cId="2260423008" sldId="290"/>
            <ac:picMk id="41" creationId="{6886E944-D00B-8F30-43D1-A6463DD5134A}"/>
          </ac:picMkLst>
        </pc:picChg>
      </pc:sldChg>
      <pc:sldChg chg="modSp mod">
        <pc:chgData name="Abbott, Claire (DESE)" userId="b80222f3-7abf-41f6-a69e-af06caaffd48" providerId="ADAL" clId="{5A50DF75-6CED-4E07-995C-D1AE5D5B881A}" dt="2024-05-16T10:18:19.159" v="94" actId="14100"/>
        <pc:sldMkLst>
          <pc:docMk/>
          <pc:sldMk cId="593364102" sldId="291"/>
        </pc:sldMkLst>
        <pc:picChg chg="mod">
          <ac:chgData name="Abbott, Claire (DESE)" userId="b80222f3-7abf-41f6-a69e-af06caaffd48" providerId="ADAL" clId="{5A50DF75-6CED-4E07-995C-D1AE5D5B881A}" dt="2024-05-16T10:18:19.159" v="94" actId="14100"/>
          <ac:picMkLst>
            <pc:docMk/>
            <pc:sldMk cId="593364102" sldId="291"/>
            <ac:picMk id="5" creationId="{4072FC7C-2EDF-4846-BD5C-9F6EB518C988}"/>
          </ac:picMkLst>
        </pc:picChg>
      </pc:sldChg>
    </pc:docChg>
  </pc:docChgLst>
  <pc:docChgLst>
    <pc:chgData name="Allen, Siobhan M. (DESE)" userId="021cd023-0650-40b4-bc6a-6149f8c21707" providerId="ADAL" clId="{FE349E09-B6B1-4294-AA04-9214A52AC25C}"/>
    <pc:docChg chg="modSld">
      <pc:chgData name="Allen, Siobhan M. (DESE)" userId="021cd023-0650-40b4-bc6a-6149f8c21707" providerId="ADAL" clId="{FE349E09-B6B1-4294-AA04-9214A52AC25C}" dt="2024-06-24T18:18:36.136" v="2553" actId="207"/>
      <pc:docMkLst>
        <pc:docMk/>
      </pc:docMkLst>
      <pc:sldChg chg="modSp mod">
        <pc:chgData name="Allen, Siobhan M. (DESE)" userId="021cd023-0650-40b4-bc6a-6149f8c21707" providerId="ADAL" clId="{FE349E09-B6B1-4294-AA04-9214A52AC25C}" dt="2024-06-24T18:14:19.572" v="2516" actId="33553"/>
        <pc:sldMkLst>
          <pc:docMk/>
          <pc:sldMk cId="0" sldId="256"/>
        </pc:sldMkLst>
        <pc:spChg chg="mod">
          <ac:chgData name="Allen, Siobhan M. (DESE)" userId="021cd023-0650-40b4-bc6a-6149f8c21707" providerId="ADAL" clId="{FE349E09-B6B1-4294-AA04-9214A52AC25C}" dt="2024-06-24T17:54:08.859" v="80" actId="962"/>
          <ac:spMkLst>
            <pc:docMk/>
            <pc:sldMk cId="0" sldId="256"/>
            <ac:spMk id="5" creationId="{00000000-0000-0000-0000-000000000000}"/>
          </ac:spMkLst>
        </pc:spChg>
        <pc:spChg chg="mod">
          <ac:chgData name="Allen, Siobhan M. (DESE)" userId="021cd023-0650-40b4-bc6a-6149f8c21707" providerId="ADAL" clId="{FE349E09-B6B1-4294-AA04-9214A52AC25C}" dt="2024-06-24T17:54:12.651" v="81" actId="962"/>
          <ac:spMkLst>
            <pc:docMk/>
            <pc:sldMk cId="0" sldId="256"/>
            <ac:spMk id="6" creationId="{00000000-0000-0000-0000-000000000000}"/>
          </ac:spMkLst>
        </pc:spChg>
        <pc:spChg chg="mod">
          <ac:chgData name="Allen, Siobhan M. (DESE)" userId="021cd023-0650-40b4-bc6a-6149f8c21707" providerId="ADAL" clId="{FE349E09-B6B1-4294-AA04-9214A52AC25C}" dt="2024-06-24T17:54:29.474" v="84" actId="962"/>
          <ac:spMkLst>
            <pc:docMk/>
            <pc:sldMk cId="0" sldId="256"/>
            <ac:spMk id="16" creationId="{00000000-0000-0000-0000-000000000000}"/>
          </ac:spMkLst>
        </pc:spChg>
        <pc:spChg chg="mod">
          <ac:chgData name="Allen, Siobhan M. (DESE)" userId="021cd023-0650-40b4-bc6a-6149f8c21707" providerId="ADAL" clId="{FE349E09-B6B1-4294-AA04-9214A52AC25C}" dt="2024-06-24T17:54:36.706" v="102" actId="962"/>
          <ac:spMkLst>
            <pc:docMk/>
            <pc:sldMk cId="0" sldId="256"/>
            <ac:spMk id="17" creationId="{00000000-0000-0000-0000-000000000000}"/>
          </ac:spMkLst>
        </pc:spChg>
        <pc:spChg chg="mod">
          <ac:chgData name="Allen, Siobhan M. (DESE)" userId="021cd023-0650-40b4-bc6a-6149f8c21707" providerId="ADAL" clId="{FE349E09-B6B1-4294-AA04-9214A52AC25C}" dt="2024-06-24T18:14:19.572" v="2516" actId="33553"/>
          <ac:spMkLst>
            <pc:docMk/>
            <pc:sldMk cId="0" sldId="256"/>
            <ac:spMk id="19" creationId="{00000000-0000-0000-0000-000000000000}"/>
          </ac:spMkLst>
        </pc:spChg>
        <pc:grpChg chg="mod">
          <ac:chgData name="Allen, Siobhan M. (DESE)" userId="021cd023-0650-40b4-bc6a-6149f8c21707" providerId="ADAL" clId="{FE349E09-B6B1-4294-AA04-9214A52AC25C}" dt="2024-06-24T17:53:59.774" v="79" actId="962"/>
          <ac:grpSpMkLst>
            <pc:docMk/>
            <pc:sldMk cId="0" sldId="256"/>
            <ac:grpSpMk id="2" creationId="{00000000-0000-0000-0000-000000000000}"/>
          </ac:grpSpMkLst>
        </pc:grpChg>
        <pc:grpChg chg="mod">
          <ac:chgData name="Allen, Siobhan M. (DESE)" userId="021cd023-0650-40b4-bc6a-6149f8c21707" providerId="ADAL" clId="{FE349E09-B6B1-4294-AA04-9214A52AC25C}" dt="2024-06-24T17:54:24.172" v="83" actId="962"/>
          <ac:grpSpMkLst>
            <pc:docMk/>
            <pc:sldMk cId="0" sldId="256"/>
            <ac:grpSpMk id="7" creationId="{00000000-0000-0000-0000-000000000000}"/>
          </ac:grpSpMkLst>
        </pc:grpChg>
        <pc:grpChg chg="mod">
          <ac:chgData name="Allen, Siobhan M. (DESE)" userId="021cd023-0650-40b4-bc6a-6149f8c21707" providerId="ADAL" clId="{FE349E09-B6B1-4294-AA04-9214A52AC25C}" dt="2024-06-24T17:54:16.785" v="82" actId="962"/>
          <ac:grpSpMkLst>
            <pc:docMk/>
            <pc:sldMk cId="0" sldId="256"/>
            <ac:grpSpMk id="10" creationId="{00000000-0000-0000-0000-000000000000}"/>
          </ac:grpSpMkLst>
        </pc:grpChg>
      </pc:sldChg>
      <pc:sldChg chg="modSp mod">
        <pc:chgData name="Allen, Siobhan M. (DESE)" userId="021cd023-0650-40b4-bc6a-6149f8c21707" providerId="ADAL" clId="{FE349E09-B6B1-4294-AA04-9214A52AC25C}" dt="2024-06-24T18:14:37.482" v="2520" actId="33553"/>
        <pc:sldMkLst>
          <pc:docMk/>
          <pc:sldMk cId="0" sldId="257"/>
        </pc:sldMkLst>
        <pc:spChg chg="mod">
          <ac:chgData name="Allen, Siobhan M. (DESE)" userId="021cd023-0650-40b4-bc6a-6149f8c21707" providerId="ADAL" clId="{FE349E09-B6B1-4294-AA04-9214A52AC25C}" dt="2024-06-24T17:59:48.413" v="528" actId="962"/>
          <ac:spMkLst>
            <pc:docMk/>
            <pc:sldMk cId="0" sldId="257"/>
            <ac:spMk id="11" creationId="{00000000-0000-0000-0000-000000000000}"/>
          </ac:spMkLst>
        </pc:spChg>
        <pc:spChg chg="mod">
          <ac:chgData name="Allen, Siobhan M. (DESE)" userId="021cd023-0650-40b4-bc6a-6149f8c21707" providerId="ADAL" clId="{FE349E09-B6B1-4294-AA04-9214A52AC25C}" dt="2024-06-24T18:14:37.482" v="2520" actId="33553"/>
          <ac:spMkLst>
            <pc:docMk/>
            <pc:sldMk cId="0" sldId="257"/>
            <ac:spMk id="13" creationId="{00000000-0000-0000-0000-000000000000}"/>
          </ac:spMkLst>
        </pc:spChg>
        <pc:grpChg chg="mod">
          <ac:chgData name="Allen, Siobhan M. (DESE)" userId="021cd023-0650-40b4-bc6a-6149f8c21707" providerId="ADAL" clId="{FE349E09-B6B1-4294-AA04-9214A52AC25C}" dt="2024-06-24T17:59:40.848" v="526" actId="962"/>
          <ac:grpSpMkLst>
            <pc:docMk/>
            <pc:sldMk cId="0" sldId="257"/>
            <ac:grpSpMk id="2" creationId="{00000000-0000-0000-0000-000000000000}"/>
          </ac:grpSpMkLst>
        </pc:grpChg>
        <pc:grpChg chg="mod">
          <ac:chgData name="Allen, Siobhan M. (DESE)" userId="021cd023-0650-40b4-bc6a-6149f8c21707" providerId="ADAL" clId="{FE349E09-B6B1-4294-AA04-9214A52AC25C}" dt="2024-06-24T17:59:45.648" v="527" actId="962"/>
          <ac:grpSpMkLst>
            <pc:docMk/>
            <pc:sldMk cId="0" sldId="257"/>
            <ac:grpSpMk id="5" creationId="{00000000-0000-0000-0000-000000000000}"/>
          </ac:grpSpMkLst>
        </pc:grpChg>
      </pc:sldChg>
      <pc:sldChg chg="modSp mod">
        <pc:chgData name="Allen, Siobhan M. (DESE)" userId="021cd023-0650-40b4-bc6a-6149f8c21707" providerId="ADAL" clId="{FE349E09-B6B1-4294-AA04-9214A52AC25C}" dt="2024-06-24T18:14:24.726" v="2517" actId="33553"/>
        <pc:sldMkLst>
          <pc:docMk/>
          <pc:sldMk cId="0" sldId="260"/>
        </pc:sldMkLst>
        <pc:spChg chg="mod">
          <ac:chgData name="Allen, Siobhan M. (DESE)" userId="021cd023-0650-40b4-bc6a-6149f8c21707" providerId="ADAL" clId="{FE349E09-B6B1-4294-AA04-9214A52AC25C}" dt="2024-06-24T17:55:13.848" v="221" actId="962"/>
          <ac:spMkLst>
            <pc:docMk/>
            <pc:sldMk cId="0" sldId="260"/>
            <ac:spMk id="6" creationId="{00000000-0000-0000-0000-000000000000}"/>
          </ac:spMkLst>
        </pc:spChg>
        <pc:spChg chg="mod">
          <ac:chgData name="Allen, Siobhan M. (DESE)" userId="021cd023-0650-40b4-bc6a-6149f8c21707" providerId="ADAL" clId="{FE349E09-B6B1-4294-AA04-9214A52AC25C}" dt="2024-06-24T18:14:24.726" v="2517" actId="33553"/>
          <ac:spMkLst>
            <pc:docMk/>
            <pc:sldMk cId="0" sldId="260"/>
            <ac:spMk id="16" creationId="{00000000-0000-0000-0000-000000000000}"/>
          </ac:spMkLst>
        </pc:spChg>
        <pc:spChg chg="mod">
          <ac:chgData name="Allen, Siobhan M. (DESE)" userId="021cd023-0650-40b4-bc6a-6149f8c21707" providerId="ADAL" clId="{FE349E09-B6B1-4294-AA04-9214A52AC25C}" dt="2024-06-24T17:55:43.972" v="310" actId="962"/>
          <ac:spMkLst>
            <pc:docMk/>
            <pc:sldMk cId="0" sldId="260"/>
            <ac:spMk id="25" creationId="{D71748D4-1985-7802-FBC2-7E1F5A986748}"/>
          </ac:spMkLst>
        </pc:spChg>
        <pc:spChg chg="mod">
          <ac:chgData name="Allen, Siobhan M. (DESE)" userId="021cd023-0650-40b4-bc6a-6149f8c21707" providerId="ADAL" clId="{FE349E09-B6B1-4294-AA04-9214A52AC25C}" dt="2024-06-24T17:56:03.267" v="378" actId="962"/>
          <ac:spMkLst>
            <pc:docMk/>
            <pc:sldMk cId="0" sldId="260"/>
            <ac:spMk id="26" creationId="{741AB64F-6F78-0275-0DB5-CCE1D4C18F04}"/>
          </ac:spMkLst>
        </pc:spChg>
        <pc:grpChg chg="mod">
          <ac:chgData name="Allen, Siobhan M. (DESE)" userId="021cd023-0650-40b4-bc6a-6149f8c21707" providerId="ADAL" clId="{FE349E09-B6B1-4294-AA04-9214A52AC25C}" dt="2024-06-24T17:55:04.182" v="220" actId="962"/>
          <ac:grpSpMkLst>
            <pc:docMk/>
            <pc:sldMk cId="0" sldId="260"/>
            <ac:grpSpMk id="3" creationId="{00000000-0000-0000-0000-000000000000}"/>
          </ac:grpSpMkLst>
        </pc:grpChg>
        <pc:grpChg chg="mod">
          <ac:chgData name="Allen, Siobhan M. (DESE)" userId="021cd023-0650-40b4-bc6a-6149f8c21707" providerId="ADAL" clId="{FE349E09-B6B1-4294-AA04-9214A52AC25C}" dt="2024-06-24T17:55:18.245" v="222" actId="962"/>
          <ac:grpSpMkLst>
            <pc:docMk/>
            <pc:sldMk cId="0" sldId="260"/>
            <ac:grpSpMk id="7" creationId="{00000000-0000-0000-0000-000000000000}"/>
          </ac:grpSpMkLst>
        </pc:grpChg>
      </pc:sldChg>
      <pc:sldChg chg="modSp mod">
        <pc:chgData name="Allen, Siobhan M. (DESE)" userId="021cd023-0650-40b4-bc6a-6149f8c21707" providerId="ADAL" clId="{FE349E09-B6B1-4294-AA04-9214A52AC25C}" dt="2024-06-24T18:15:33.611" v="2537" actId="33553"/>
        <pc:sldMkLst>
          <pc:docMk/>
          <pc:sldMk cId="0" sldId="269"/>
        </pc:sldMkLst>
        <pc:spChg chg="mod">
          <ac:chgData name="Allen, Siobhan M. (DESE)" userId="021cd023-0650-40b4-bc6a-6149f8c21707" providerId="ADAL" clId="{FE349E09-B6B1-4294-AA04-9214A52AC25C}" dt="2024-06-24T18:13:41.207" v="2450" actId="962"/>
          <ac:spMkLst>
            <pc:docMk/>
            <pc:sldMk cId="0" sldId="269"/>
            <ac:spMk id="2" creationId="{00000000-0000-0000-0000-000000000000}"/>
          </ac:spMkLst>
        </pc:spChg>
        <pc:spChg chg="mod">
          <ac:chgData name="Allen, Siobhan M. (DESE)" userId="021cd023-0650-40b4-bc6a-6149f8c21707" providerId="ADAL" clId="{FE349E09-B6B1-4294-AA04-9214A52AC25C}" dt="2024-06-24T18:14:07.704" v="2512" actId="962"/>
          <ac:spMkLst>
            <pc:docMk/>
            <pc:sldMk cId="0" sldId="269"/>
            <ac:spMk id="17" creationId="{00000000-0000-0000-0000-000000000000}"/>
          </ac:spMkLst>
        </pc:spChg>
        <pc:spChg chg="mod">
          <ac:chgData name="Allen, Siobhan M. (DESE)" userId="021cd023-0650-40b4-bc6a-6149f8c21707" providerId="ADAL" clId="{FE349E09-B6B1-4294-AA04-9214A52AC25C}" dt="2024-06-24T18:14:13.833" v="2515" actId="962"/>
          <ac:spMkLst>
            <pc:docMk/>
            <pc:sldMk cId="0" sldId="269"/>
            <ac:spMk id="18" creationId="{00000000-0000-0000-0000-000000000000}"/>
          </ac:spMkLst>
        </pc:spChg>
        <pc:spChg chg="mod">
          <ac:chgData name="Allen, Siobhan M. (DESE)" userId="021cd023-0650-40b4-bc6a-6149f8c21707" providerId="ADAL" clId="{FE349E09-B6B1-4294-AA04-9214A52AC25C}" dt="2024-06-24T18:14:09.376" v="2513" actId="962"/>
          <ac:spMkLst>
            <pc:docMk/>
            <pc:sldMk cId="0" sldId="269"/>
            <ac:spMk id="19" creationId="{00000000-0000-0000-0000-000000000000}"/>
          </ac:spMkLst>
        </pc:spChg>
        <pc:spChg chg="mod">
          <ac:chgData name="Allen, Siobhan M. (DESE)" userId="021cd023-0650-40b4-bc6a-6149f8c21707" providerId="ADAL" clId="{FE349E09-B6B1-4294-AA04-9214A52AC25C}" dt="2024-06-24T18:14:11.055" v="2514" actId="962"/>
          <ac:spMkLst>
            <pc:docMk/>
            <pc:sldMk cId="0" sldId="269"/>
            <ac:spMk id="21" creationId="{00000000-0000-0000-0000-000000000000}"/>
          </ac:spMkLst>
        </pc:spChg>
        <pc:spChg chg="mod">
          <ac:chgData name="Allen, Siobhan M. (DESE)" userId="021cd023-0650-40b4-bc6a-6149f8c21707" providerId="ADAL" clId="{FE349E09-B6B1-4294-AA04-9214A52AC25C}" dt="2024-06-24T18:15:33.611" v="2537" actId="33553"/>
          <ac:spMkLst>
            <pc:docMk/>
            <pc:sldMk cId="0" sldId="269"/>
            <ac:spMk id="22" creationId="{00000000-0000-0000-0000-000000000000}"/>
          </ac:spMkLst>
        </pc:spChg>
        <pc:grpChg chg="mod">
          <ac:chgData name="Allen, Siobhan M. (DESE)" userId="021cd023-0650-40b4-bc6a-6149f8c21707" providerId="ADAL" clId="{FE349E09-B6B1-4294-AA04-9214A52AC25C}" dt="2024-06-24T18:13:51.548" v="2508" actId="962"/>
          <ac:grpSpMkLst>
            <pc:docMk/>
            <pc:sldMk cId="0" sldId="269"/>
            <ac:grpSpMk id="3" creationId="{00000000-0000-0000-0000-000000000000}"/>
          </ac:grpSpMkLst>
        </pc:grpChg>
        <pc:grpChg chg="mod">
          <ac:chgData name="Allen, Siobhan M. (DESE)" userId="021cd023-0650-40b4-bc6a-6149f8c21707" providerId="ADAL" clId="{FE349E09-B6B1-4294-AA04-9214A52AC25C}" dt="2024-06-24T18:14:00.008" v="2509" actId="962"/>
          <ac:grpSpMkLst>
            <pc:docMk/>
            <pc:sldMk cId="0" sldId="269"/>
            <ac:grpSpMk id="5" creationId="{00000000-0000-0000-0000-000000000000}"/>
          </ac:grpSpMkLst>
        </pc:grpChg>
        <pc:grpChg chg="mod">
          <ac:chgData name="Allen, Siobhan M. (DESE)" userId="021cd023-0650-40b4-bc6a-6149f8c21707" providerId="ADAL" clId="{FE349E09-B6B1-4294-AA04-9214A52AC25C}" dt="2024-06-24T18:14:02.549" v="2510" actId="962"/>
          <ac:grpSpMkLst>
            <pc:docMk/>
            <pc:sldMk cId="0" sldId="269"/>
            <ac:grpSpMk id="8" creationId="{00000000-0000-0000-0000-000000000000}"/>
          </ac:grpSpMkLst>
        </pc:grpChg>
        <pc:grpChg chg="mod">
          <ac:chgData name="Allen, Siobhan M. (DESE)" userId="021cd023-0650-40b4-bc6a-6149f8c21707" providerId="ADAL" clId="{FE349E09-B6B1-4294-AA04-9214A52AC25C}" dt="2024-06-24T18:14:04.541" v="2511" actId="962"/>
          <ac:grpSpMkLst>
            <pc:docMk/>
            <pc:sldMk cId="0" sldId="269"/>
            <ac:grpSpMk id="11" creationId="{00000000-0000-0000-0000-000000000000}"/>
          </ac:grpSpMkLst>
        </pc:grpChg>
      </pc:sldChg>
      <pc:sldChg chg="modSp mod">
        <pc:chgData name="Allen, Siobhan M. (DESE)" userId="021cd023-0650-40b4-bc6a-6149f8c21707" providerId="ADAL" clId="{FE349E09-B6B1-4294-AA04-9214A52AC25C}" dt="2024-06-24T18:14:45.888" v="2522" actId="33553"/>
        <pc:sldMkLst>
          <pc:docMk/>
          <pc:sldMk cId="628078399" sldId="270"/>
        </pc:sldMkLst>
        <pc:spChg chg="mod">
          <ac:chgData name="Allen, Siobhan M. (DESE)" userId="021cd023-0650-40b4-bc6a-6149f8c21707" providerId="ADAL" clId="{FE349E09-B6B1-4294-AA04-9214A52AC25C}" dt="2024-06-24T18:00:24.777" v="609" actId="962"/>
          <ac:spMkLst>
            <pc:docMk/>
            <pc:sldMk cId="628078399" sldId="270"/>
            <ac:spMk id="2" creationId="{C5095468-60E0-4E70-6638-77D9B1CFC021}"/>
          </ac:spMkLst>
        </pc:spChg>
        <pc:spChg chg="mod">
          <ac:chgData name="Allen, Siobhan M. (DESE)" userId="021cd023-0650-40b4-bc6a-6149f8c21707" providerId="ADAL" clId="{FE349E09-B6B1-4294-AA04-9214A52AC25C}" dt="2024-06-24T18:14:45.888" v="2522" actId="33553"/>
          <ac:spMkLst>
            <pc:docMk/>
            <pc:sldMk cId="628078399" sldId="270"/>
            <ac:spMk id="4" creationId="{E279DE5B-57C6-62A0-445B-AC1C684FC85F}"/>
          </ac:spMkLst>
        </pc:spChg>
        <pc:graphicFrameChg chg="mod">
          <ac:chgData name="Allen, Siobhan M. (DESE)" userId="021cd023-0650-40b4-bc6a-6149f8c21707" providerId="ADAL" clId="{FE349E09-B6B1-4294-AA04-9214A52AC25C}" dt="2024-06-24T18:01:19.252" v="917" actId="962"/>
          <ac:graphicFrameMkLst>
            <pc:docMk/>
            <pc:sldMk cId="628078399" sldId="270"/>
            <ac:graphicFrameMk id="3" creationId="{98E704DF-EBA5-BE62-2CA0-ACA6944500EB}"/>
          </ac:graphicFrameMkLst>
        </pc:graphicFrameChg>
      </pc:sldChg>
      <pc:sldChg chg="modSp mod">
        <pc:chgData name="Allen, Siobhan M. (DESE)" userId="021cd023-0650-40b4-bc6a-6149f8c21707" providerId="ADAL" clId="{FE349E09-B6B1-4294-AA04-9214A52AC25C}" dt="2024-06-24T18:14:40.377" v="2521" actId="33553"/>
        <pc:sldMkLst>
          <pc:docMk/>
          <pc:sldMk cId="827631460" sldId="271"/>
        </pc:sldMkLst>
        <pc:spChg chg="mod">
          <ac:chgData name="Allen, Siobhan M. (DESE)" userId="021cd023-0650-40b4-bc6a-6149f8c21707" providerId="ADAL" clId="{FE349E09-B6B1-4294-AA04-9214A52AC25C}" dt="2024-06-24T18:00:03.424" v="604" actId="962"/>
          <ac:spMkLst>
            <pc:docMk/>
            <pc:sldMk cId="827631460" sldId="271"/>
            <ac:spMk id="2" creationId="{00000000-0000-0000-0000-000000000000}"/>
          </ac:spMkLst>
        </pc:spChg>
        <pc:spChg chg="mod">
          <ac:chgData name="Allen, Siobhan M. (DESE)" userId="021cd023-0650-40b4-bc6a-6149f8c21707" providerId="ADAL" clId="{FE349E09-B6B1-4294-AA04-9214A52AC25C}" dt="2024-06-24T18:09:42.555" v="2139" actId="1076"/>
          <ac:spMkLst>
            <pc:docMk/>
            <pc:sldMk cId="827631460" sldId="271"/>
            <ac:spMk id="4" creationId="{00000000-0000-0000-0000-000000000000}"/>
          </ac:spMkLst>
        </pc:spChg>
        <pc:spChg chg="mod">
          <ac:chgData name="Allen, Siobhan M. (DESE)" userId="021cd023-0650-40b4-bc6a-6149f8c21707" providerId="ADAL" clId="{FE349E09-B6B1-4294-AA04-9214A52AC25C}" dt="2024-06-24T18:14:40.377" v="2521" actId="33553"/>
          <ac:spMkLst>
            <pc:docMk/>
            <pc:sldMk cId="827631460" sldId="271"/>
            <ac:spMk id="6" creationId="{00000000-0000-0000-0000-000000000000}"/>
          </ac:spMkLst>
        </pc:spChg>
        <pc:spChg chg="mod">
          <ac:chgData name="Allen, Siobhan M. (DESE)" userId="021cd023-0650-40b4-bc6a-6149f8c21707" providerId="ADAL" clId="{FE349E09-B6B1-4294-AA04-9214A52AC25C}" dt="2024-06-24T18:00:21.124" v="607" actId="962"/>
          <ac:spMkLst>
            <pc:docMk/>
            <pc:sldMk cId="827631460" sldId="271"/>
            <ac:spMk id="7" creationId="{00000000-0000-0000-0000-000000000000}"/>
          </ac:spMkLst>
        </pc:spChg>
        <pc:spChg chg="mod">
          <ac:chgData name="Allen, Siobhan M. (DESE)" userId="021cd023-0650-40b4-bc6a-6149f8c21707" providerId="ADAL" clId="{FE349E09-B6B1-4294-AA04-9214A52AC25C}" dt="2024-06-24T18:09:47.870" v="2140" actId="1076"/>
          <ac:spMkLst>
            <pc:docMk/>
            <pc:sldMk cId="827631460" sldId="271"/>
            <ac:spMk id="8" creationId="{00000000-0000-0000-0000-000000000000}"/>
          </ac:spMkLst>
        </pc:spChg>
        <pc:grpChg chg="mod">
          <ac:chgData name="Allen, Siobhan M. (DESE)" userId="021cd023-0650-40b4-bc6a-6149f8c21707" providerId="ADAL" clId="{FE349E09-B6B1-4294-AA04-9214A52AC25C}" dt="2024-06-24T18:00:18.250" v="606" actId="962"/>
          <ac:grpSpMkLst>
            <pc:docMk/>
            <pc:sldMk cId="827631460" sldId="271"/>
            <ac:grpSpMk id="3" creationId="{00000000-0000-0000-0000-000000000000}"/>
          </ac:grpSpMkLst>
        </pc:grpChg>
      </pc:sldChg>
      <pc:sldChg chg="modSp mod">
        <pc:chgData name="Allen, Siobhan M. (DESE)" userId="021cd023-0650-40b4-bc6a-6149f8c21707" providerId="ADAL" clId="{FE349E09-B6B1-4294-AA04-9214A52AC25C}" dt="2024-06-24T18:14:26.984" v="2518" actId="33553"/>
        <pc:sldMkLst>
          <pc:docMk/>
          <pc:sldMk cId="0" sldId="275"/>
        </pc:sldMkLst>
        <pc:spChg chg="mod">
          <ac:chgData name="Allen, Siobhan M. (DESE)" userId="021cd023-0650-40b4-bc6a-6149f8c21707" providerId="ADAL" clId="{FE349E09-B6B1-4294-AA04-9214A52AC25C}" dt="2024-06-24T17:58:53.384" v="475" actId="962"/>
          <ac:spMkLst>
            <pc:docMk/>
            <pc:sldMk cId="0" sldId="275"/>
            <ac:spMk id="17" creationId="{00000000-0000-0000-0000-000000000000}"/>
          </ac:spMkLst>
        </pc:spChg>
        <pc:spChg chg="mod">
          <ac:chgData name="Allen, Siobhan M. (DESE)" userId="021cd023-0650-40b4-bc6a-6149f8c21707" providerId="ADAL" clId="{FE349E09-B6B1-4294-AA04-9214A52AC25C}" dt="2024-06-24T17:58:55.470" v="476" actId="962"/>
          <ac:spMkLst>
            <pc:docMk/>
            <pc:sldMk cId="0" sldId="275"/>
            <ac:spMk id="18" creationId="{00000000-0000-0000-0000-000000000000}"/>
          </ac:spMkLst>
        </pc:spChg>
        <pc:spChg chg="mod">
          <ac:chgData name="Allen, Siobhan M. (DESE)" userId="021cd023-0650-40b4-bc6a-6149f8c21707" providerId="ADAL" clId="{FE349E09-B6B1-4294-AA04-9214A52AC25C}" dt="2024-06-24T17:58:57.587" v="477" actId="962"/>
          <ac:spMkLst>
            <pc:docMk/>
            <pc:sldMk cId="0" sldId="275"/>
            <ac:spMk id="19" creationId="{00000000-0000-0000-0000-000000000000}"/>
          </ac:spMkLst>
        </pc:spChg>
        <pc:spChg chg="mod">
          <ac:chgData name="Allen, Siobhan M. (DESE)" userId="021cd023-0650-40b4-bc6a-6149f8c21707" providerId="ADAL" clId="{FE349E09-B6B1-4294-AA04-9214A52AC25C}" dt="2024-06-24T17:59:16.415" v="521" actId="962"/>
          <ac:spMkLst>
            <pc:docMk/>
            <pc:sldMk cId="0" sldId="275"/>
            <ac:spMk id="20" creationId="{00000000-0000-0000-0000-000000000000}"/>
          </ac:spMkLst>
        </pc:spChg>
        <pc:spChg chg="mod">
          <ac:chgData name="Allen, Siobhan M. (DESE)" userId="021cd023-0650-40b4-bc6a-6149f8c21707" providerId="ADAL" clId="{FE349E09-B6B1-4294-AA04-9214A52AC25C}" dt="2024-06-24T17:59:01.008" v="478" actId="962"/>
          <ac:spMkLst>
            <pc:docMk/>
            <pc:sldMk cId="0" sldId="275"/>
            <ac:spMk id="21" creationId="{00000000-0000-0000-0000-000000000000}"/>
          </ac:spMkLst>
        </pc:spChg>
        <pc:spChg chg="mod">
          <ac:chgData name="Allen, Siobhan M. (DESE)" userId="021cd023-0650-40b4-bc6a-6149f8c21707" providerId="ADAL" clId="{FE349E09-B6B1-4294-AA04-9214A52AC25C}" dt="2024-06-24T17:59:12.118" v="520" actId="962"/>
          <ac:spMkLst>
            <pc:docMk/>
            <pc:sldMk cId="0" sldId="275"/>
            <ac:spMk id="22" creationId="{00000000-0000-0000-0000-000000000000}"/>
          </ac:spMkLst>
        </pc:spChg>
        <pc:spChg chg="mod">
          <ac:chgData name="Allen, Siobhan M. (DESE)" userId="021cd023-0650-40b4-bc6a-6149f8c21707" providerId="ADAL" clId="{FE349E09-B6B1-4294-AA04-9214A52AC25C}" dt="2024-06-24T18:14:26.984" v="2518" actId="33553"/>
          <ac:spMkLst>
            <pc:docMk/>
            <pc:sldMk cId="0" sldId="275"/>
            <ac:spMk id="23" creationId="{00000000-0000-0000-0000-000000000000}"/>
          </ac:spMkLst>
        </pc:spChg>
        <pc:grpChg chg="mod">
          <ac:chgData name="Allen, Siobhan M. (DESE)" userId="021cd023-0650-40b4-bc6a-6149f8c21707" providerId="ADAL" clId="{FE349E09-B6B1-4294-AA04-9214A52AC25C}" dt="2024-06-24T17:56:10.981" v="396" actId="962"/>
          <ac:grpSpMkLst>
            <pc:docMk/>
            <pc:sldMk cId="0" sldId="275"/>
            <ac:grpSpMk id="2" creationId="{00000000-0000-0000-0000-000000000000}"/>
          </ac:grpSpMkLst>
        </pc:grpChg>
        <pc:grpChg chg="mod">
          <ac:chgData name="Allen, Siobhan M. (DESE)" userId="021cd023-0650-40b4-bc6a-6149f8c21707" providerId="ADAL" clId="{FE349E09-B6B1-4294-AA04-9214A52AC25C}" dt="2024-06-24T17:56:17.564" v="414" actId="962"/>
          <ac:grpSpMkLst>
            <pc:docMk/>
            <pc:sldMk cId="0" sldId="275"/>
            <ac:grpSpMk id="5" creationId="{00000000-0000-0000-0000-000000000000}"/>
          </ac:grpSpMkLst>
        </pc:grpChg>
        <pc:grpChg chg="mod">
          <ac:chgData name="Allen, Siobhan M. (DESE)" userId="021cd023-0650-40b4-bc6a-6149f8c21707" providerId="ADAL" clId="{FE349E09-B6B1-4294-AA04-9214A52AC25C}" dt="2024-06-24T17:56:27.933" v="456" actId="962"/>
          <ac:grpSpMkLst>
            <pc:docMk/>
            <pc:sldMk cId="0" sldId="275"/>
            <ac:grpSpMk id="8" creationId="{00000000-0000-0000-0000-000000000000}"/>
          </ac:grpSpMkLst>
        </pc:grpChg>
        <pc:grpChg chg="mod">
          <ac:chgData name="Allen, Siobhan M. (DESE)" userId="021cd023-0650-40b4-bc6a-6149f8c21707" providerId="ADAL" clId="{FE349E09-B6B1-4294-AA04-9214A52AC25C}" dt="2024-06-24T17:58:48.244" v="474" actId="962"/>
          <ac:grpSpMkLst>
            <pc:docMk/>
            <pc:sldMk cId="0" sldId="275"/>
            <ac:grpSpMk id="11" creationId="{00000000-0000-0000-0000-000000000000}"/>
          </ac:grpSpMkLst>
        </pc:grpChg>
      </pc:sldChg>
      <pc:sldChg chg="modSp mod">
        <pc:chgData name="Allen, Siobhan M. (DESE)" userId="021cd023-0650-40b4-bc6a-6149f8c21707" providerId="ADAL" clId="{FE349E09-B6B1-4294-AA04-9214A52AC25C}" dt="2024-06-24T18:14:34.866" v="2519" actId="33553"/>
        <pc:sldMkLst>
          <pc:docMk/>
          <pc:sldMk cId="2434901560" sldId="276"/>
        </pc:sldMkLst>
        <pc:spChg chg="mod">
          <ac:chgData name="Allen, Siobhan M. (DESE)" userId="021cd023-0650-40b4-bc6a-6149f8c21707" providerId="ADAL" clId="{FE349E09-B6B1-4294-AA04-9214A52AC25C}" dt="2024-06-24T17:59:27.838" v="524" actId="962"/>
          <ac:spMkLst>
            <pc:docMk/>
            <pc:sldMk cId="2434901560" sldId="276"/>
            <ac:spMk id="11" creationId="{00000000-0000-0000-0000-000000000000}"/>
          </ac:spMkLst>
        </pc:spChg>
        <pc:spChg chg="mod">
          <ac:chgData name="Allen, Siobhan M. (DESE)" userId="021cd023-0650-40b4-bc6a-6149f8c21707" providerId="ADAL" clId="{FE349E09-B6B1-4294-AA04-9214A52AC25C}" dt="2024-06-24T17:59:29.877" v="525" actId="962"/>
          <ac:spMkLst>
            <pc:docMk/>
            <pc:sldMk cId="2434901560" sldId="276"/>
            <ac:spMk id="12" creationId="{00000000-0000-0000-0000-000000000000}"/>
          </ac:spMkLst>
        </pc:spChg>
        <pc:spChg chg="mod">
          <ac:chgData name="Allen, Siobhan M. (DESE)" userId="021cd023-0650-40b4-bc6a-6149f8c21707" providerId="ADAL" clId="{FE349E09-B6B1-4294-AA04-9214A52AC25C}" dt="2024-06-24T18:14:34.866" v="2519" actId="33553"/>
          <ac:spMkLst>
            <pc:docMk/>
            <pc:sldMk cId="2434901560" sldId="276"/>
            <ac:spMk id="13" creationId="{00000000-0000-0000-0000-000000000000}"/>
          </ac:spMkLst>
        </pc:spChg>
        <pc:grpChg chg="mod">
          <ac:chgData name="Allen, Siobhan M. (DESE)" userId="021cd023-0650-40b4-bc6a-6149f8c21707" providerId="ADAL" clId="{FE349E09-B6B1-4294-AA04-9214A52AC25C}" dt="2024-06-24T17:59:22.267" v="522" actId="962"/>
          <ac:grpSpMkLst>
            <pc:docMk/>
            <pc:sldMk cId="2434901560" sldId="276"/>
            <ac:grpSpMk id="5" creationId="{00000000-0000-0000-0000-000000000000}"/>
          </ac:grpSpMkLst>
        </pc:grpChg>
        <pc:grpChg chg="mod">
          <ac:chgData name="Allen, Siobhan M. (DESE)" userId="021cd023-0650-40b4-bc6a-6149f8c21707" providerId="ADAL" clId="{FE349E09-B6B1-4294-AA04-9214A52AC25C}" dt="2024-06-24T17:59:25.329" v="523" actId="962"/>
          <ac:grpSpMkLst>
            <pc:docMk/>
            <pc:sldMk cId="2434901560" sldId="276"/>
            <ac:grpSpMk id="8" creationId="{00000000-0000-0000-0000-000000000000}"/>
          </ac:grpSpMkLst>
        </pc:grpChg>
      </pc:sldChg>
      <pc:sldChg chg="modSp mod">
        <pc:chgData name="Allen, Siobhan M. (DESE)" userId="021cd023-0650-40b4-bc6a-6149f8c21707" providerId="ADAL" clId="{FE349E09-B6B1-4294-AA04-9214A52AC25C}" dt="2024-06-24T18:15:13.976" v="2531" actId="33553"/>
        <pc:sldMkLst>
          <pc:docMk/>
          <pc:sldMk cId="861279497" sldId="277"/>
        </pc:sldMkLst>
        <pc:spChg chg="mod">
          <ac:chgData name="Allen, Siobhan M. (DESE)" userId="021cd023-0650-40b4-bc6a-6149f8c21707" providerId="ADAL" clId="{FE349E09-B6B1-4294-AA04-9214A52AC25C}" dt="2024-06-24T18:10:43.188" v="2189" actId="962"/>
          <ac:spMkLst>
            <pc:docMk/>
            <pc:sldMk cId="861279497" sldId="277"/>
            <ac:spMk id="2" creationId="{00000000-0000-0000-0000-000000000000}"/>
          </ac:spMkLst>
        </pc:spChg>
        <pc:spChg chg="mod">
          <ac:chgData name="Allen, Siobhan M. (DESE)" userId="021cd023-0650-40b4-bc6a-6149f8c21707" providerId="ADAL" clId="{FE349E09-B6B1-4294-AA04-9214A52AC25C}" dt="2024-06-24T18:15:13.976" v="2531" actId="33553"/>
          <ac:spMkLst>
            <pc:docMk/>
            <pc:sldMk cId="861279497" sldId="277"/>
            <ac:spMk id="6" creationId="{00000000-0000-0000-0000-000000000000}"/>
          </ac:spMkLst>
        </pc:spChg>
        <pc:spChg chg="mod">
          <ac:chgData name="Allen, Siobhan M. (DESE)" userId="021cd023-0650-40b4-bc6a-6149f8c21707" providerId="ADAL" clId="{FE349E09-B6B1-4294-AA04-9214A52AC25C}" dt="2024-06-24T18:10:52.207" v="2191" actId="962"/>
          <ac:spMkLst>
            <pc:docMk/>
            <pc:sldMk cId="861279497" sldId="277"/>
            <ac:spMk id="7" creationId="{00000000-0000-0000-0000-000000000000}"/>
          </ac:spMkLst>
        </pc:spChg>
        <pc:spChg chg="mod">
          <ac:chgData name="Allen, Siobhan M. (DESE)" userId="021cd023-0650-40b4-bc6a-6149f8c21707" providerId="ADAL" clId="{FE349E09-B6B1-4294-AA04-9214A52AC25C}" dt="2024-06-24T18:10:54.152" v="2192" actId="962"/>
          <ac:spMkLst>
            <pc:docMk/>
            <pc:sldMk cId="861279497" sldId="277"/>
            <ac:spMk id="8" creationId="{00000000-0000-0000-0000-000000000000}"/>
          </ac:spMkLst>
        </pc:spChg>
        <pc:grpChg chg="mod">
          <ac:chgData name="Allen, Siobhan M. (DESE)" userId="021cd023-0650-40b4-bc6a-6149f8c21707" providerId="ADAL" clId="{FE349E09-B6B1-4294-AA04-9214A52AC25C}" dt="2024-06-24T18:10:48.096" v="2190" actId="962"/>
          <ac:grpSpMkLst>
            <pc:docMk/>
            <pc:sldMk cId="861279497" sldId="277"/>
            <ac:grpSpMk id="3" creationId="{00000000-0000-0000-0000-000000000000}"/>
          </ac:grpSpMkLst>
        </pc:grpChg>
      </pc:sldChg>
      <pc:sldChg chg="modSp mod">
        <pc:chgData name="Allen, Siobhan M. (DESE)" userId="021cd023-0650-40b4-bc6a-6149f8c21707" providerId="ADAL" clId="{FE349E09-B6B1-4294-AA04-9214A52AC25C}" dt="2024-06-24T18:15:07.056" v="2528" actId="33553"/>
        <pc:sldMkLst>
          <pc:docMk/>
          <pc:sldMk cId="3268177586" sldId="279"/>
        </pc:sldMkLst>
        <pc:spChg chg="mod">
          <ac:chgData name="Allen, Siobhan M. (DESE)" userId="021cd023-0650-40b4-bc6a-6149f8c21707" providerId="ADAL" clId="{FE349E09-B6B1-4294-AA04-9214A52AC25C}" dt="2024-06-24T18:08:56.533" v="2126" actId="962"/>
          <ac:spMkLst>
            <pc:docMk/>
            <pc:sldMk cId="3268177586" sldId="279"/>
            <ac:spMk id="2" creationId="{00000000-0000-0000-0000-000000000000}"/>
          </ac:spMkLst>
        </pc:spChg>
        <pc:spChg chg="mod">
          <ac:chgData name="Allen, Siobhan M. (DESE)" userId="021cd023-0650-40b4-bc6a-6149f8c21707" providerId="ADAL" clId="{FE349E09-B6B1-4294-AA04-9214A52AC25C}" dt="2024-06-24T18:15:07.056" v="2528" actId="33553"/>
          <ac:spMkLst>
            <pc:docMk/>
            <pc:sldMk cId="3268177586" sldId="279"/>
            <ac:spMk id="6" creationId="{00000000-0000-0000-0000-000000000000}"/>
          </ac:spMkLst>
        </pc:spChg>
        <pc:spChg chg="mod">
          <ac:chgData name="Allen, Siobhan M. (DESE)" userId="021cd023-0650-40b4-bc6a-6149f8c21707" providerId="ADAL" clId="{FE349E09-B6B1-4294-AA04-9214A52AC25C}" dt="2024-06-24T18:09:03.221" v="2128" actId="962"/>
          <ac:spMkLst>
            <pc:docMk/>
            <pc:sldMk cId="3268177586" sldId="279"/>
            <ac:spMk id="7" creationId="{00000000-0000-0000-0000-000000000000}"/>
          </ac:spMkLst>
        </pc:spChg>
        <pc:spChg chg="mod">
          <ac:chgData name="Allen, Siobhan M. (DESE)" userId="021cd023-0650-40b4-bc6a-6149f8c21707" providerId="ADAL" clId="{FE349E09-B6B1-4294-AA04-9214A52AC25C}" dt="2024-06-24T18:09:09.622" v="2131" actId="1076"/>
          <ac:spMkLst>
            <pc:docMk/>
            <pc:sldMk cId="3268177586" sldId="279"/>
            <ac:spMk id="8" creationId="{00000000-0000-0000-0000-000000000000}"/>
          </ac:spMkLst>
        </pc:spChg>
        <pc:grpChg chg="mod">
          <ac:chgData name="Allen, Siobhan M. (DESE)" userId="021cd023-0650-40b4-bc6a-6149f8c21707" providerId="ADAL" clId="{FE349E09-B6B1-4294-AA04-9214A52AC25C}" dt="2024-06-24T18:08:59.880" v="2127" actId="962"/>
          <ac:grpSpMkLst>
            <pc:docMk/>
            <pc:sldMk cId="3268177586" sldId="279"/>
            <ac:grpSpMk id="3" creationId="{00000000-0000-0000-0000-000000000000}"/>
          </ac:grpSpMkLst>
        </pc:grpChg>
      </pc:sldChg>
      <pc:sldChg chg="modSp mod">
        <pc:chgData name="Allen, Siobhan M. (DESE)" userId="021cd023-0650-40b4-bc6a-6149f8c21707" providerId="ADAL" clId="{FE349E09-B6B1-4294-AA04-9214A52AC25C}" dt="2024-06-24T18:15:19.273" v="2533" actId="33553"/>
        <pc:sldMkLst>
          <pc:docMk/>
          <pc:sldMk cId="47372112" sldId="280"/>
        </pc:sldMkLst>
        <pc:spChg chg="mod">
          <ac:chgData name="Allen, Siobhan M. (DESE)" userId="021cd023-0650-40b4-bc6a-6149f8c21707" providerId="ADAL" clId="{FE349E09-B6B1-4294-AA04-9214A52AC25C}" dt="2024-06-24T18:11:41.701" v="2331" actId="962"/>
          <ac:spMkLst>
            <pc:docMk/>
            <pc:sldMk cId="47372112" sldId="280"/>
            <ac:spMk id="2" creationId="{00000000-0000-0000-0000-000000000000}"/>
          </ac:spMkLst>
        </pc:spChg>
        <pc:spChg chg="mod">
          <ac:chgData name="Allen, Siobhan M. (DESE)" userId="021cd023-0650-40b4-bc6a-6149f8c21707" providerId="ADAL" clId="{FE349E09-B6B1-4294-AA04-9214A52AC25C}" dt="2024-06-24T18:15:19.273" v="2533" actId="33553"/>
          <ac:spMkLst>
            <pc:docMk/>
            <pc:sldMk cId="47372112" sldId="280"/>
            <ac:spMk id="6" creationId="{00000000-0000-0000-0000-000000000000}"/>
          </ac:spMkLst>
        </pc:spChg>
        <pc:spChg chg="mod">
          <ac:chgData name="Allen, Siobhan M. (DESE)" userId="021cd023-0650-40b4-bc6a-6149f8c21707" providerId="ADAL" clId="{FE349E09-B6B1-4294-AA04-9214A52AC25C}" dt="2024-06-24T18:12:06.252" v="2338" actId="962"/>
          <ac:spMkLst>
            <pc:docMk/>
            <pc:sldMk cId="47372112" sldId="280"/>
            <ac:spMk id="7" creationId="{00000000-0000-0000-0000-000000000000}"/>
          </ac:spMkLst>
        </pc:spChg>
        <pc:spChg chg="mod">
          <ac:chgData name="Allen, Siobhan M. (DESE)" userId="021cd023-0650-40b4-bc6a-6149f8c21707" providerId="ADAL" clId="{FE349E09-B6B1-4294-AA04-9214A52AC25C}" dt="2024-06-24T18:12:08.225" v="2339" actId="962"/>
          <ac:spMkLst>
            <pc:docMk/>
            <pc:sldMk cId="47372112" sldId="280"/>
            <ac:spMk id="8" creationId="{00000000-0000-0000-0000-000000000000}"/>
          </ac:spMkLst>
        </pc:spChg>
        <pc:grpChg chg="mod">
          <ac:chgData name="Allen, Siobhan M. (DESE)" userId="021cd023-0650-40b4-bc6a-6149f8c21707" providerId="ADAL" clId="{FE349E09-B6B1-4294-AA04-9214A52AC25C}" dt="2024-06-24T18:12:03.353" v="2337" actId="14100"/>
          <ac:grpSpMkLst>
            <pc:docMk/>
            <pc:sldMk cId="47372112" sldId="280"/>
            <ac:grpSpMk id="3" creationId="{00000000-0000-0000-0000-000000000000}"/>
          </ac:grpSpMkLst>
        </pc:grpChg>
      </pc:sldChg>
      <pc:sldChg chg="modSp mod">
        <pc:chgData name="Allen, Siobhan M. (DESE)" userId="021cd023-0650-40b4-bc6a-6149f8c21707" providerId="ADAL" clId="{FE349E09-B6B1-4294-AA04-9214A52AC25C}" dt="2024-06-24T18:15:25.750" v="2535" actId="33553"/>
        <pc:sldMkLst>
          <pc:docMk/>
          <pc:sldMk cId="638276410" sldId="282"/>
        </pc:sldMkLst>
        <pc:spChg chg="mod">
          <ac:chgData name="Allen, Siobhan M. (DESE)" userId="021cd023-0650-40b4-bc6a-6149f8c21707" providerId="ADAL" clId="{FE349E09-B6B1-4294-AA04-9214A52AC25C}" dt="2024-06-24T18:12:21.380" v="2342" actId="962"/>
          <ac:spMkLst>
            <pc:docMk/>
            <pc:sldMk cId="638276410" sldId="282"/>
            <ac:spMk id="2" creationId="{00000000-0000-0000-0000-000000000000}"/>
          </ac:spMkLst>
        </pc:spChg>
        <pc:spChg chg="mod">
          <ac:chgData name="Allen, Siobhan M. (DESE)" userId="021cd023-0650-40b4-bc6a-6149f8c21707" providerId="ADAL" clId="{FE349E09-B6B1-4294-AA04-9214A52AC25C}" dt="2024-06-24T18:15:25.750" v="2535" actId="33553"/>
          <ac:spMkLst>
            <pc:docMk/>
            <pc:sldMk cId="638276410" sldId="282"/>
            <ac:spMk id="6" creationId="{00000000-0000-0000-0000-000000000000}"/>
          </ac:spMkLst>
        </pc:spChg>
        <pc:spChg chg="mod">
          <ac:chgData name="Allen, Siobhan M. (DESE)" userId="021cd023-0650-40b4-bc6a-6149f8c21707" providerId="ADAL" clId="{FE349E09-B6B1-4294-AA04-9214A52AC25C}" dt="2024-06-24T18:12:28.589" v="2344" actId="962"/>
          <ac:spMkLst>
            <pc:docMk/>
            <pc:sldMk cId="638276410" sldId="282"/>
            <ac:spMk id="7" creationId="{00000000-0000-0000-0000-000000000000}"/>
          </ac:spMkLst>
        </pc:spChg>
        <pc:spChg chg="mod">
          <ac:chgData name="Allen, Siobhan M. (DESE)" userId="021cd023-0650-40b4-bc6a-6149f8c21707" providerId="ADAL" clId="{FE349E09-B6B1-4294-AA04-9214A52AC25C}" dt="2024-06-24T18:12:31.632" v="2345" actId="962"/>
          <ac:spMkLst>
            <pc:docMk/>
            <pc:sldMk cId="638276410" sldId="282"/>
            <ac:spMk id="8" creationId="{00000000-0000-0000-0000-000000000000}"/>
          </ac:spMkLst>
        </pc:spChg>
        <pc:grpChg chg="mod">
          <ac:chgData name="Allen, Siobhan M. (DESE)" userId="021cd023-0650-40b4-bc6a-6149f8c21707" providerId="ADAL" clId="{FE349E09-B6B1-4294-AA04-9214A52AC25C}" dt="2024-06-24T18:12:24.845" v="2343" actId="962"/>
          <ac:grpSpMkLst>
            <pc:docMk/>
            <pc:sldMk cId="638276410" sldId="282"/>
            <ac:grpSpMk id="3" creationId="{00000000-0000-0000-0000-000000000000}"/>
          </ac:grpSpMkLst>
        </pc:grpChg>
      </pc:sldChg>
      <pc:sldChg chg="modSp mod">
        <pc:chgData name="Allen, Siobhan M. (DESE)" userId="021cd023-0650-40b4-bc6a-6149f8c21707" providerId="ADAL" clId="{FE349E09-B6B1-4294-AA04-9214A52AC25C}" dt="2024-06-24T18:14:50.597" v="2524" actId="33553"/>
        <pc:sldMkLst>
          <pc:docMk/>
          <pc:sldMk cId="1598382296" sldId="284"/>
        </pc:sldMkLst>
        <pc:spChg chg="mod">
          <ac:chgData name="Allen, Siobhan M. (DESE)" userId="021cd023-0650-40b4-bc6a-6149f8c21707" providerId="ADAL" clId="{FE349E09-B6B1-4294-AA04-9214A52AC25C}" dt="2024-06-24T18:03:30.032" v="1130" actId="962"/>
          <ac:spMkLst>
            <pc:docMk/>
            <pc:sldMk cId="1598382296" sldId="284"/>
            <ac:spMk id="2" creationId="{C5095468-60E0-4E70-6638-77D9B1CFC021}"/>
          </ac:spMkLst>
        </pc:spChg>
        <pc:spChg chg="mod">
          <ac:chgData name="Allen, Siobhan M. (DESE)" userId="021cd023-0650-40b4-bc6a-6149f8c21707" providerId="ADAL" clId="{FE349E09-B6B1-4294-AA04-9214A52AC25C}" dt="2024-06-24T18:14:50.597" v="2524" actId="33553"/>
          <ac:spMkLst>
            <pc:docMk/>
            <pc:sldMk cId="1598382296" sldId="284"/>
            <ac:spMk id="4" creationId="{E279DE5B-57C6-62A0-445B-AC1C684FC85F}"/>
          </ac:spMkLst>
        </pc:spChg>
        <pc:graphicFrameChg chg="mod">
          <ac:chgData name="Allen, Siobhan M. (DESE)" userId="021cd023-0650-40b4-bc6a-6149f8c21707" providerId="ADAL" clId="{FE349E09-B6B1-4294-AA04-9214A52AC25C}" dt="2024-06-24T18:04:43.480" v="1594" actId="962"/>
          <ac:graphicFrameMkLst>
            <pc:docMk/>
            <pc:sldMk cId="1598382296" sldId="284"/>
            <ac:graphicFrameMk id="7" creationId="{26978B60-3F0F-C451-4440-5B5C621549CC}"/>
          </ac:graphicFrameMkLst>
        </pc:graphicFrameChg>
      </pc:sldChg>
      <pc:sldChg chg="modSp mod">
        <pc:chgData name="Allen, Siobhan M. (DESE)" userId="021cd023-0650-40b4-bc6a-6149f8c21707" providerId="ADAL" clId="{FE349E09-B6B1-4294-AA04-9214A52AC25C}" dt="2024-06-24T18:18:36.136" v="2553" actId="207"/>
        <pc:sldMkLst>
          <pc:docMk/>
          <pc:sldMk cId="2367619864" sldId="285"/>
        </pc:sldMkLst>
        <pc:spChg chg="mod">
          <ac:chgData name="Allen, Siobhan M. (DESE)" userId="021cd023-0650-40b4-bc6a-6149f8c21707" providerId="ADAL" clId="{FE349E09-B6B1-4294-AA04-9214A52AC25C}" dt="2024-06-24T18:04:50.525" v="1595" actId="962"/>
          <ac:spMkLst>
            <pc:docMk/>
            <pc:sldMk cId="2367619864" sldId="285"/>
            <ac:spMk id="2" creationId="{C5095468-60E0-4E70-6638-77D9B1CFC021}"/>
          </ac:spMkLst>
        </pc:spChg>
        <pc:spChg chg="mod">
          <ac:chgData name="Allen, Siobhan M. (DESE)" userId="021cd023-0650-40b4-bc6a-6149f8c21707" providerId="ADAL" clId="{FE349E09-B6B1-4294-AA04-9214A52AC25C}" dt="2024-06-24T18:14:52.945" v="2525" actId="33553"/>
          <ac:spMkLst>
            <pc:docMk/>
            <pc:sldMk cId="2367619864" sldId="285"/>
            <ac:spMk id="4" creationId="{E279DE5B-57C6-62A0-445B-AC1C684FC85F}"/>
          </ac:spMkLst>
        </pc:spChg>
        <pc:spChg chg="mod">
          <ac:chgData name="Allen, Siobhan M. (DESE)" userId="021cd023-0650-40b4-bc6a-6149f8c21707" providerId="ADAL" clId="{FE349E09-B6B1-4294-AA04-9214A52AC25C}" dt="2024-06-24T18:15:57.791" v="2538" actId="207"/>
          <ac:spMkLst>
            <pc:docMk/>
            <pc:sldMk cId="2367619864" sldId="285"/>
            <ac:spMk id="6" creationId="{823F89E8-3097-DD67-F52E-7B9B7A6C87BF}"/>
          </ac:spMkLst>
        </pc:spChg>
        <pc:graphicFrameChg chg="mod">
          <ac:chgData name="Allen, Siobhan M. (DESE)" userId="021cd023-0650-40b4-bc6a-6149f8c21707" providerId="ADAL" clId="{FE349E09-B6B1-4294-AA04-9214A52AC25C}" dt="2024-06-24T18:18:36.136" v="2553" actId="207"/>
          <ac:graphicFrameMkLst>
            <pc:docMk/>
            <pc:sldMk cId="2367619864" sldId="285"/>
            <ac:graphicFrameMk id="3" creationId="{2FC33489-9BB7-A1D6-31C1-8E6F658EFB28}"/>
          </ac:graphicFrameMkLst>
        </pc:graphicFrameChg>
      </pc:sldChg>
      <pc:sldChg chg="modSp mod">
        <pc:chgData name="Allen, Siobhan M. (DESE)" userId="021cd023-0650-40b4-bc6a-6149f8c21707" providerId="ADAL" clId="{FE349E09-B6B1-4294-AA04-9214A52AC25C}" dt="2024-06-24T18:14:48.475" v="2523" actId="33553"/>
        <pc:sldMkLst>
          <pc:docMk/>
          <pc:sldMk cId="753461343" sldId="287"/>
        </pc:sldMkLst>
        <pc:spChg chg="mod">
          <ac:chgData name="Allen, Siobhan M. (DESE)" userId="021cd023-0650-40b4-bc6a-6149f8c21707" providerId="ADAL" clId="{FE349E09-B6B1-4294-AA04-9214A52AC25C}" dt="2024-06-24T18:01:37.684" v="918" actId="962"/>
          <ac:spMkLst>
            <pc:docMk/>
            <pc:sldMk cId="753461343" sldId="287"/>
            <ac:spMk id="2" creationId="{00000000-0000-0000-0000-000000000000}"/>
          </ac:spMkLst>
        </pc:spChg>
        <pc:spChg chg="mod">
          <ac:chgData name="Allen, Siobhan M. (DESE)" userId="021cd023-0650-40b4-bc6a-6149f8c21707" providerId="ADAL" clId="{FE349E09-B6B1-4294-AA04-9214A52AC25C}" dt="2024-06-24T18:01:56.456" v="1007" actId="962"/>
          <ac:spMkLst>
            <pc:docMk/>
            <pc:sldMk cId="753461343" sldId="287"/>
            <ac:spMk id="6" creationId="{00000000-0000-0000-0000-000000000000}"/>
          </ac:spMkLst>
        </pc:spChg>
        <pc:spChg chg="mod">
          <ac:chgData name="Allen, Siobhan M. (DESE)" userId="021cd023-0650-40b4-bc6a-6149f8c21707" providerId="ADAL" clId="{FE349E09-B6B1-4294-AA04-9214A52AC25C}" dt="2024-06-24T18:02:06.503" v="1008" actId="962"/>
          <ac:spMkLst>
            <pc:docMk/>
            <pc:sldMk cId="753461343" sldId="287"/>
            <ac:spMk id="7" creationId="{00000000-0000-0000-0000-000000000000}"/>
          </ac:spMkLst>
        </pc:spChg>
        <pc:spChg chg="mod">
          <ac:chgData name="Allen, Siobhan M. (DESE)" userId="021cd023-0650-40b4-bc6a-6149f8c21707" providerId="ADAL" clId="{FE349E09-B6B1-4294-AA04-9214A52AC25C}" dt="2024-06-24T18:02:10.412" v="1009" actId="962"/>
          <ac:spMkLst>
            <pc:docMk/>
            <pc:sldMk cId="753461343" sldId="287"/>
            <ac:spMk id="8" creationId="{00000000-0000-0000-0000-000000000000}"/>
          </ac:spMkLst>
        </pc:spChg>
        <pc:spChg chg="mod">
          <ac:chgData name="Allen, Siobhan M. (DESE)" userId="021cd023-0650-40b4-bc6a-6149f8c21707" providerId="ADAL" clId="{FE349E09-B6B1-4294-AA04-9214A52AC25C}" dt="2024-06-24T18:02:12.953" v="1010" actId="962"/>
          <ac:spMkLst>
            <pc:docMk/>
            <pc:sldMk cId="753461343" sldId="287"/>
            <ac:spMk id="9" creationId="{00000000-0000-0000-0000-000000000000}"/>
          </ac:spMkLst>
        </pc:spChg>
        <pc:spChg chg="mod">
          <ac:chgData name="Allen, Siobhan M. (DESE)" userId="021cd023-0650-40b4-bc6a-6149f8c21707" providerId="ADAL" clId="{FE349E09-B6B1-4294-AA04-9214A52AC25C}" dt="2024-06-24T18:02:25.632" v="1012" actId="962"/>
          <ac:spMkLst>
            <pc:docMk/>
            <pc:sldMk cId="753461343" sldId="287"/>
            <ac:spMk id="13" creationId="{00000000-0000-0000-0000-000000000000}"/>
          </ac:spMkLst>
        </pc:spChg>
        <pc:spChg chg="mod">
          <ac:chgData name="Allen, Siobhan M. (DESE)" userId="021cd023-0650-40b4-bc6a-6149f8c21707" providerId="ADAL" clId="{FE349E09-B6B1-4294-AA04-9214A52AC25C}" dt="2024-06-24T18:02:38.069" v="1043" actId="962"/>
          <ac:spMkLst>
            <pc:docMk/>
            <pc:sldMk cId="753461343" sldId="287"/>
            <ac:spMk id="17" creationId="{00000000-0000-0000-0000-000000000000}"/>
          </ac:spMkLst>
        </pc:spChg>
        <pc:spChg chg="mod">
          <ac:chgData name="Allen, Siobhan M. (DESE)" userId="021cd023-0650-40b4-bc6a-6149f8c21707" providerId="ADAL" clId="{FE349E09-B6B1-4294-AA04-9214A52AC25C}" dt="2024-06-24T18:03:12.571" v="1126" actId="962"/>
          <ac:spMkLst>
            <pc:docMk/>
            <pc:sldMk cId="753461343" sldId="287"/>
            <ac:spMk id="21" creationId="{00000000-0000-0000-0000-000000000000}"/>
          </ac:spMkLst>
        </pc:spChg>
        <pc:spChg chg="mod">
          <ac:chgData name="Allen, Siobhan M. (DESE)" userId="021cd023-0650-40b4-bc6a-6149f8c21707" providerId="ADAL" clId="{FE349E09-B6B1-4294-AA04-9214A52AC25C}" dt="2024-06-24T18:03:19.976" v="1127" actId="962"/>
          <ac:spMkLst>
            <pc:docMk/>
            <pc:sldMk cId="753461343" sldId="287"/>
            <ac:spMk id="22" creationId="{00000000-0000-0000-0000-000000000000}"/>
          </ac:spMkLst>
        </pc:spChg>
        <pc:spChg chg="mod">
          <ac:chgData name="Allen, Siobhan M. (DESE)" userId="021cd023-0650-40b4-bc6a-6149f8c21707" providerId="ADAL" clId="{FE349E09-B6B1-4294-AA04-9214A52AC25C}" dt="2024-06-24T18:03:23.709" v="1128" actId="962"/>
          <ac:spMkLst>
            <pc:docMk/>
            <pc:sldMk cId="753461343" sldId="287"/>
            <ac:spMk id="23" creationId="{00000000-0000-0000-0000-000000000000}"/>
          </ac:spMkLst>
        </pc:spChg>
        <pc:spChg chg="mod">
          <ac:chgData name="Allen, Siobhan M. (DESE)" userId="021cd023-0650-40b4-bc6a-6149f8c21707" providerId="ADAL" clId="{FE349E09-B6B1-4294-AA04-9214A52AC25C}" dt="2024-06-24T18:03:25.528" v="1129" actId="962"/>
          <ac:spMkLst>
            <pc:docMk/>
            <pc:sldMk cId="753461343" sldId="287"/>
            <ac:spMk id="24" creationId="{00000000-0000-0000-0000-000000000000}"/>
          </ac:spMkLst>
        </pc:spChg>
        <pc:spChg chg="mod">
          <ac:chgData name="Allen, Siobhan M. (DESE)" userId="021cd023-0650-40b4-bc6a-6149f8c21707" providerId="ADAL" clId="{FE349E09-B6B1-4294-AA04-9214A52AC25C}" dt="2024-06-24T18:14:48.475" v="2523" actId="33553"/>
          <ac:spMkLst>
            <pc:docMk/>
            <pc:sldMk cId="753461343" sldId="287"/>
            <ac:spMk id="27" creationId="{00000000-0000-0000-0000-000000000000}"/>
          </ac:spMkLst>
        </pc:spChg>
        <pc:grpChg chg="mod">
          <ac:chgData name="Allen, Siobhan M. (DESE)" userId="021cd023-0650-40b4-bc6a-6149f8c21707" providerId="ADAL" clId="{FE349E09-B6B1-4294-AA04-9214A52AC25C}" dt="2024-06-24T18:01:41.558" v="919" actId="962"/>
          <ac:grpSpMkLst>
            <pc:docMk/>
            <pc:sldMk cId="753461343" sldId="287"/>
            <ac:grpSpMk id="3" creationId="{00000000-0000-0000-0000-000000000000}"/>
          </ac:grpSpMkLst>
        </pc:grpChg>
        <pc:grpChg chg="mod">
          <ac:chgData name="Allen, Siobhan M. (DESE)" userId="021cd023-0650-40b4-bc6a-6149f8c21707" providerId="ADAL" clId="{FE349E09-B6B1-4294-AA04-9214A52AC25C}" dt="2024-06-24T18:02:21.837" v="1011" actId="962"/>
          <ac:grpSpMkLst>
            <pc:docMk/>
            <pc:sldMk cId="753461343" sldId="287"/>
            <ac:grpSpMk id="10" creationId="{00000000-0000-0000-0000-000000000000}"/>
          </ac:grpSpMkLst>
        </pc:grpChg>
        <pc:grpChg chg="mod">
          <ac:chgData name="Allen, Siobhan M. (DESE)" userId="021cd023-0650-40b4-bc6a-6149f8c21707" providerId="ADAL" clId="{FE349E09-B6B1-4294-AA04-9214A52AC25C}" dt="2024-06-24T18:02:30.115" v="1013" actId="962"/>
          <ac:grpSpMkLst>
            <pc:docMk/>
            <pc:sldMk cId="753461343" sldId="287"/>
            <ac:grpSpMk id="14" creationId="{00000000-0000-0000-0000-000000000000}"/>
          </ac:grpSpMkLst>
        </pc:grpChg>
        <pc:grpChg chg="mod">
          <ac:chgData name="Allen, Siobhan M. (DESE)" userId="021cd023-0650-40b4-bc6a-6149f8c21707" providerId="ADAL" clId="{FE349E09-B6B1-4294-AA04-9214A52AC25C}" dt="2024-06-24T18:02:43.876" v="1044" actId="962"/>
          <ac:grpSpMkLst>
            <pc:docMk/>
            <pc:sldMk cId="753461343" sldId="287"/>
            <ac:grpSpMk id="18" creationId="{00000000-0000-0000-0000-000000000000}"/>
          </ac:grpSpMkLst>
        </pc:grpChg>
      </pc:sldChg>
      <pc:sldChg chg="modSp mod">
        <pc:chgData name="Allen, Siobhan M. (DESE)" userId="021cd023-0650-40b4-bc6a-6149f8c21707" providerId="ADAL" clId="{FE349E09-B6B1-4294-AA04-9214A52AC25C}" dt="2024-06-24T18:15:04.423" v="2527" actId="33553"/>
        <pc:sldMkLst>
          <pc:docMk/>
          <pc:sldMk cId="2781249229" sldId="288"/>
        </pc:sldMkLst>
        <pc:spChg chg="mod">
          <ac:chgData name="Allen, Siobhan M. (DESE)" userId="021cd023-0650-40b4-bc6a-6149f8c21707" providerId="ADAL" clId="{FE349E09-B6B1-4294-AA04-9214A52AC25C}" dt="2024-06-24T18:08:32.510" v="2050" actId="962"/>
          <ac:spMkLst>
            <pc:docMk/>
            <pc:sldMk cId="2781249229" sldId="288"/>
            <ac:spMk id="2" creationId="{C5095468-60E0-4E70-6638-77D9B1CFC021}"/>
          </ac:spMkLst>
        </pc:spChg>
        <pc:spChg chg="mod">
          <ac:chgData name="Allen, Siobhan M. (DESE)" userId="021cd023-0650-40b4-bc6a-6149f8c21707" providerId="ADAL" clId="{FE349E09-B6B1-4294-AA04-9214A52AC25C}" dt="2024-06-24T18:15:04.423" v="2527" actId="33553"/>
          <ac:spMkLst>
            <pc:docMk/>
            <pc:sldMk cId="2781249229" sldId="288"/>
            <ac:spMk id="4" creationId="{E279DE5B-57C6-62A0-445B-AC1C684FC85F}"/>
          </ac:spMkLst>
        </pc:spChg>
        <pc:picChg chg="mod">
          <ac:chgData name="Allen, Siobhan M. (DESE)" userId="021cd023-0650-40b4-bc6a-6149f8c21707" providerId="ADAL" clId="{FE349E09-B6B1-4294-AA04-9214A52AC25C}" dt="2024-06-24T18:08:44.839" v="2124" actId="962"/>
          <ac:picMkLst>
            <pc:docMk/>
            <pc:sldMk cId="2781249229" sldId="288"/>
            <ac:picMk id="5" creationId="{568FC1BD-5669-CB00-F729-8172763D008B}"/>
          </ac:picMkLst>
        </pc:picChg>
      </pc:sldChg>
      <pc:sldChg chg="modSp mod">
        <pc:chgData name="Allen, Siobhan M. (DESE)" userId="021cd023-0650-40b4-bc6a-6149f8c21707" providerId="ADAL" clId="{FE349E09-B6B1-4294-AA04-9214A52AC25C}" dt="2024-06-24T18:15:09.079" v="2529" actId="33553"/>
        <pc:sldMkLst>
          <pc:docMk/>
          <pc:sldMk cId="2260423008" sldId="290"/>
        </pc:sldMkLst>
        <pc:spChg chg="mod">
          <ac:chgData name="Allen, Siobhan M. (DESE)" userId="021cd023-0650-40b4-bc6a-6149f8c21707" providerId="ADAL" clId="{FE349E09-B6B1-4294-AA04-9214A52AC25C}" dt="2024-06-24T18:15:09.079" v="2529" actId="33553"/>
          <ac:spMkLst>
            <pc:docMk/>
            <pc:sldMk cId="2260423008" sldId="290"/>
            <ac:spMk id="35" creationId="{00000000-0000-0000-0000-000000000000}"/>
          </ac:spMkLst>
        </pc:spChg>
        <pc:spChg chg="mod">
          <ac:chgData name="Allen, Siobhan M. (DESE)" userId="021cd023-0650-40b4-bc6a-6149f8c21707" providerId="ADAL" clId="{FE349E09-B6B1-4294-AA04-9214A52AC25C}" dt="2024-06-24T18:09:57.890" v="2141" actId="962"/>
          <ac:spMkLst>
            <pc:docMk/>
            <pc:sldMk cId="2260423008" sldId="290"/>
            <ac:spMk id="43" creationId="{6D0C6874-E7C4-8C90-EE8A-9887FE564801}"/>
          </ac:spMkLst>
        </pc:spChg>
      </pc:sldChg>
      <pc:sldChg chg="modSp mod">
        <pc:chgData name="Allen, Siobhan M. (DESE)" userId="021cd023-0650-40b4-bc6a-6149f8c21707" providerId="ADAL" clId="{FE349E09-B6B1-4294-AA04-9214A52AC25C}" dt="2024-06-24T18:14:58.389" v="2526" actId="33553"/>
        <pc:sldMkLst>
          <pc:docMk/>
          <pc:sldMk cId="593364102" sldId="291"/>
        </pc:sldMkLst>
        <pc:spChg chg="mod">
          <ac:chgData name="Allen, Siobhan M. (DESE)" userId="021cd023-0650-40b4-bc6a-6149f8c21707" providerId="ADAL" clId="{FE349E09-B6B1-4294-AA04-9214A52AC25C}" dt="2024-06-24T18:14:58.389" v="2526" actId="33553"/>
          <ac:spMkLst>
            <pc:docMk/>
            <pc:sldMk cId="593364102" sldId="291"/>
            <ac:spMk id="8" creationId="{893CD363-806C-AA2B-C32E-F7EA024BEB5B}"/>
          </ac:spMkLst>
        </pc:spChg>
        <pc:picChg chg="mod">
          <ac:chgData name="Allen, Siobhan M. (DESE)" userId="021cd023-0650-40b4-bc6a-6149f8c21707" providerId="ADAL" clId="{FE349E09-B6B1-4294-AA04-9214A52AC25C}" dt="2024-06-24T18:05:43.340" v="1857" actId="962"/>
          <ac:picMkLst>
            <pc:docMk/>
            <pc:sldMk cId="593364102" sldId="291"/>
            <ac:picMk id="5" creationId="{4072FC7C-2EDF-4846-BD5C-9F6EB518C988}"/>
          </ac:picMkLst>
        </pc:picChg>
        <pc:picChg chg="mod">
          <ac:chgData name="Allen, Siobhan M. (DESE)" userId="021cd023-0650-40b4-bc6a-6149f8c21707" providerId="ADAL" clId="{FE349E09-B6B1-4294-AA04-9214A52AC25C}" dt="2024-06-24T18:08:21.709" v="2049" actId="962"/>
          <ac:picMkLst>
            <pc:docMk/>
            <pc:sldMk cId="593364102" sldId="291"/>
            <ac:picMk id="7" creationId="{D6695926-754C-8869-59BF-12183A642B8A}"/>
          </ac:picMkLst>
        </pc:picChg>
      </pc:sldChg>
      <pc:sldChg chg="modSp mod">
        <pc:chgData name="Allen, Siobhan M. (DESE)" userId="021cd023-0650-40b4-bc6a-6149f8c21707" providerId="ADAL" clId="{FE349E09-B6B1-4294-AA04-9214A52AC25C}" dt="2024-06-24T18:16:10.763" v="2540" actId="207"/>
        <pc:sldMkLst>
          <pc:docMk/>
          <pc:sldMk cId="1016942855" sldId="292"/>
        </pc:sldMkLst>
        <pc:spChg chg="mod">
          <ac:chgData name="Allen, Siobhan M. (DESE)" userId="021cd023-0650-40b4-bc6a-6149f8c21707" providerId="ADAL" clId="{FE349E09-B6B1-4294-AA04-9214A52AC25C}" dt="2024-06-24T18:16:10.763" v="2540" actId="207"/>
          <ac:spMkLst>
            <pc:docMk/>
            <pc:sldMk cId="1016942855" sldId="292"/>
            <ac:spMk id="17" creationId="{F564E54F-F8EC-343D-095A-3DB17C11D016}"/>
          </ac:spMkLst>
        </pc:spChg>
        <pc:grpChg chg="mod">
          <ac:chgData name="Allen, Siobhan M. (DESE)" userId="021cd023-0650-40b4-bc6a-6149f8c21707" providerId="ADAL" clId="{FE349E09-B6B1-4294-AA04-9214A52AC25C}" dt="2024-06-24T18:10:58.151" v="2193" actId="962"/>
          <ac:grpSpMkLst>
            <pc:docMk/>
            <pc:sldMk cId="1016942855" sldId="292"/>
            <ac:grpSpMk id="26" creationId="{493779FC-5EEC-86B7-A246-30D80DF89F6D}"/>
          </ac:grpSpMkLst>
        </pc:grpChg>
        <pc:picChg chg="mod">
          <ac:chgData name="Allen, Siobhan M. (DESE)" userId="021cd023-0650-40b4-bc6a-6149f8c21707" providerId="ADAL" clId="{FE349E09-B6B1-4294-AA04-9214A52AC25C}" dt="2024-06-24T18:11:27.084" v="2330" actId="962"/>
          <ac:picMkLst>
            <pc:docMk/>
            <pc:sldMk cId="1016942855" sldId="292"/>
            <ac:picMk id="16" creationId="{9504824F-13E9-C95B-5F15-63B2967DC22B}"/>
          </ac:picMkLst>
        </pc:picChg>
      </pc:sldChg>
      <pc:sldChg chg="modSp mod">
        <pc:chgData name="Allen, Siobhan M. (DESE)" userId="021cd023-0650-40b4-bc6a-6149f8c21707" providerId="ADAL" clId="{FE349E09-B6B1-4294-AA04-9214A52AC25C}" dt="2024-06-24T18:15:23.818" v="2534" actId="33553"/>
        <pc:sldMkLst>
          <pc:docMk/>
          <pc:sldMk cId="3198262100" sldId="293"/>
        </pc:sldMkLst>
        <pc:spChg chg="mod">
          <ac:chgData name="Allen, Siobhan M. (DESE)" userId="021cd023-0650-40b4-bc6a-6149f8c21707" providerId="ADAL" clId="{FE349E09-B6B1-4294-AA04-9214A52AC25C}" dt="2024-06-24T18:15:23.818" v="2534" actId="33553"/>
          <ac:spMkLst>
            <pc:docMk/>
            <pc:sldMk cId="3198262100" sldId="293"/>
            <ac:spMk id="3" creationId="{9F997D56-3482-1404-688B-E04050957312}"/>
          </ac:spMkLst>
        </pc:spChg>
        <pc:spChg chg="mod">
          <ac:chgData name="Allen, Siobhan M. (DESE)" userId="021cd023-0650-40b4-bc6a-6149f8c21707" providerId="ADAL" clId="{FE349E09-B6B1-4294-AA04-9214A52AC25C}" dt="2024-06-24T18:12:10.280" v="2340" actId="962"/>
          <ac:spMkLst>
            <pc:docMk/>
            <pc:sldMk cId="3198262100" sldId="293"/>
            <ac:spMk id="4" creationId="{7C313147-D43D-9F4C-21C6-8511445614D2}"/>
          </ac:spMkLst>
        </pc:spChg>
        <pc:spChg chg="mod">
          <ac:chgData name="Allen, Siobhan M. (DESE)" userId="021cd023-0650-40b4-bc6a-6149f8c21707" providerId="ADAL" clId="{FE349E09-B6B1-4294-AA04-9214A52AC25C}" dt="2024-06-24T18:12:18.555" v="2341" actId="962"/>
          <ac:spMkLst>
            <pc:docMk/>
            <pc:sldMk cId="3198262100" sldId="293"/>
            <ac:spMk id="5" creationId="{72AB879C-2D4E-9DBD-1152-38730C0FD8F3}"/>
          </ac:spMkLst>
        </pc:spChg>
      </pc:sldChg>
      <pc:sldChg chg="modSp mod">
        <pc:chgData name="Allen, Siobhan M. (DESE)" userId="021cd023-0650-40b4-bc6a-6149f8c21707" providerId="ADAL" clId="{FE349E09-B6B1-4294-AA04-9214A52AC25C}" dt="2024-06-24T18:15:30.584" v="2536" actId="33553"/>
        <pc:sldMkLst>
          <pc:docMk/>
          <pc:sldMk cId="3505619594" sldId="294"/>
        </pc:sldMkLst>
        <pc:spChg chg="mod">
          <ac:chgData name="Allen, Siobhan M. (DESE)" userId="021cd023-0650-40b4-bc6a-6149f8c21707" providerId="ADAL" clId="{FE349E09-B6B1-4294-AA04-9214A52AC25C}" dt="2024-06-24T18:12:51.763" v="2367" actId="962"/>
          <ac:spMkLst>
            <pc:docMk/>
            <pc:sldMk cId="3505619594" sldId="294"/>
            <ac:spMk id="17" creationId="{00000000-0000-0000-0000-000000000000}"/>
          </ac:spMkLst>
        </pc:spChg>
        <pc:spChg chg="mod">
          <ac:chgData name="Allen, Siobhan M. (DESE)" userId="021cd023-0650-40b4-bc6a-6149f8c21707" providerId="ADAL" clId="{FE349E09-B6B1-4294-AA04-9214A52AC25C}" dt="2024-06-24T18:12:59.658" v="2369" actId="962"/>
          <ac:spMkLst>
            <pc:docMk/>
            <pc:sldMk cId="3505619594" sldId="294"/>
            <ac:spMk id="18" creationId="{00000000-0000-0000-0000-000000000000}"/>
          </ac:spMkLst>
        </pc:spChg>
        <pc:spChg chg="mod">
          <ac:chgData name="Allen, Siobhan M. (DESE)" userId="021cd023-0650-40b4-bc6a-6149f8c21707" providerId="ADAL" clId="{FE349E09-B6B1-4294-AA04-9214A52AC25C}" dt="2024-06-24T18:13:07.534" v="2371" actId="962"/>
          <ac:spMkLst>
            <pc:docMk/>
            <pc:sldMk cId="3505619594" sldId="294"/>
            <ac:spMk id="19" creationId="{00000000-0000-0000-0000-000000000000}"/>
          </ac:spMkLst>
        </pc:spChg>
        <pc:spChg chg="mod">
          <ac:chgData name="Allen, Siobhan M. (DESE)" userId="021cd023-0650-40b4-bc6a-6149f8c21707" providerId="ADAL" clId="{FE349E09-B6B1-4294-AA04-9214A52AC25C}" dt="2024-06-24T18:13:11.282" v="2372" actId="962"/>
          <ac:spMkLst>
            <pc:docMk/>
            <pc:sldMk cId="3505619594" sldId="294"/>
            <ac:spMk id="20" creationId="{00000000-0000-0000-0000-000000000000}"/>
          </ac:spMkLst>
        </pc:spChg>
        <pc:spChg chg="mod">
          <ac:chgData name="Allen, Siobhan M. (DESE)" userId="021cd023-0650-40b4-bc6a-6149f8c21707" providerId="ADAL" clId="{FE349E09-B6B1-4294-AA04-9214A52AC25C}" dt="2024-06-24T18:13:16.863" v="2373" actId="962"/>
          <ac:spMkLst>
            <pc:docMk/>
            <pc:sldMk cId="3505619594" sldId="294"/>
            <ac:spMk id="21" creationId="{00000000-0000-0000-0000-000000000000}"/>
          </ac:spMkLst>
        </pc:spChg>
        <pc:spChg chg="mod">
          <ac:chgData name="Allen, Siobhan M. (DESE)" userId="021cd023-0650-40b4-bc6a-6149f8c21707" providerId="ADAL" clId="{FE349E09-B6B1-4294-AA04-9214A52AC25C}" dt="2024-06-24T18:13:31.623" v="2449" actId="962"/>
          <ac:spMkLst>
            <pc:docMk/>
            <pc:sldMk cId="3505619594" sldId="294"/>
            <ac:spMk id="22" creationId="{00000000-0000-0000-0000-000000000000}"/>
          </ac:spMkLst>
        </pc:spChg>
        <pc:spChg chg="mod">
          <ac:chgData name="Allen, Siobhan M. (DESE)" userId="021cd023-0650-40b4-bc6a-6149f8c21707" providerId="ADAL" clId="{FE349E09-B6B1-4294-AA04-9214A52AC25C}" dt="2024-06-24T18:15:30.584" v="2536" actId="33553"/>
          <ac:spMkLst>
            <pc:docMk/>
            <pc:sldMk cId="3505619594" sldId="294"/>
            <ac:spMk id="23" creationId="{00000000-0000-0000-0000-000000000000}"/>
          </ac:spMkLst>
        </pc:spChg>
        <pc:grpChg chg="mod">
          <ac:chgData name="Allen, Siobhan M. (DESE)" userId="021cd023-0650-40b4-bc6a-6149f8c21707" providerId="ADAL" clId="{FE349E09-B6B1-4294-AA04-9214A52AC25C}" dt="2024-06-24T18:12:36.592" v="2346" actId="962"/>
          <ac:grpSpMkLst>
            <pc:docMk/>
            <pc:sldMk cId="3505619594" sldId="294"/>
            <ac:grpSpMk id="2" creationId="{00000000-0000-0000-0000-000000000000}"/>
          </ac:grpSpMkLst>
        </pc:grpChg>
        <pc:grpChg chg="mod">
          <ac:chgData name="Allen, Siobhan M. (DESE)" userId="021cd023-0650-40b4-bc6a-6149f8c21707" providerId="ADAL" clId="{FE349E09-B6B1-4294-AA04-9214A52AC25C}" dt="2024-06-24T18:12:38.176" v="2347" actId="962"/>
          <ac:grpSpMkLst>
            <pc:docMk/>
            <pc:sldMk cId="3505619594" sldId="294"/>
            <ac:grpSpMk id="5" creationId="{00000000-0000-0000-0000-000000000000}"/>
          </ac:grpSpMkLst>
        </pc:grpChg>
        <pc:grpChg chg="mod">
          <ac:chgData name="Allen, Siobhan M. (DESE)" userId="021cd023-0650-40b4-bc6a-6149f8c21707" providerId="ADAL" clId="{FE349E09-B6B1-4294-AA04-9214A52AC25C}" dt="2024-06-24T18:12:41.062" v="2348" actId="962"/>
          <ac:grpSpMkLst>
            <pc:docMk/>
            <pc:sldMk cId="3505619594" sldId="294"/>
            <ac:grpSpMk id="8" creationId="{00000000-0000-0000-0000-000000000000}"/>
          </ac:grpSpMkLst>
        </pc:grpChg>
        <pc:grpChg chg="mod">
          <ac:chgData name="Allen, Siobhan M. (DESE)" userId="021cd023-0650-40b4-bc6a-6149f8c21707" providerId="ADAL" clId="{FE349E09-B6B1-4294-AA04-9214A52AC25C}" dt="2024-06-24T18:12:42.882" v="2349" actId="962"/>
          <ac:grpSpMkLst>
            <pc:docMk/>
            <pc:sldMk cId="3505619594" sldId="294"/>
            <ac:grpSpMk id="11" creationId="{00000000-0000-0000-0000-000000000000}"/>
          </ac:grpSpMkLst>
        </pc:grpChg>
      </pc:sldChg>
      <pc:sldChg chg="modSp mod">
        <pc:chgData name="Allen, Siobhan M. (DESE)" userId="021cd023-0650-40b4-bc6a-6149f8c21707" providerId="ADAL" clId="{FE349E09-B6B1-4294-AA04-9214A52AC25C}" dt="2024-06-24T18:15:11.415" v="2530" actId="33553"/>
        <pc:sldMkLst>
          <pc:docMk/>
          <pc:sldMk cId="2349864719" sldId="296"/>
        </pc:sldMkLst>
        <pc:spChg chg="mod">
          <ac:chgData name="Allen, Siobhan M. (DESE)" userId="021cd023-0650-40b4-bc6a-6149f8c21707" providerId="ADAL" clId="{FE349E09-B6B1-4294-AA04-9214A52AC25C}" dt="2024-06-24T18:15:11.415" v="2530" actId="33553"/>
          <ac:spMkLst>
            <pc:docMk/>
            <pc:sldMk cId="2349864719" sldId="296"/>
            <ac:spMk id="35" creationId="{00000000-0000-0000-0000-000000000000}"/>
          </ac:spMkLst>
        </pc:spChg>
        <pc:spChg chg="mod">
          <ac:chgData name="Allen, Siobhan M. (DESE)" userId="021cd023-0650-40b4-bc6a-6149f8c21707" providerId="ADAL" clId="{FE349E09-B6B1-4294-AA04-9214A52AC25C}" dt="2024-06-24T18:10:01.197" v="2142" actId="962"/>
          <ac:spMkLst>
            <pc:docMk/>
            <pc:sldMk cId="2349864719" sldId="296"/>
            <ac:spMk id="43" creationId="{6D0C6874-E7C4-8C90-EE8A-9887FE564801}"/>
          </ac:spMkLst>
        </pc:spChg>
        <pc:picChg chg="mod">
          <ac:chgData name="Allen, Siobhan M. (DESE)" userId="021cd023-0650-40b4-bc6a-6149f8c21707" providerId="ADAL" clId="{FE349E09-B6B1-4294-AA04-9214A52AC25C}" dt="2024-06-24T18:10:15.077" v="2186" actId="962"/>
          <ac:picMkLst>
            <pc:docMk/>
            <pc:sldMk cId="2349864719" sldId="296"/>
            <ac:picMk id="2" creationId="{FACF31F7-8D96-E16E-350E-168C99D853D2}"/>
          </ac:picMkLst>
        </pc:picChg>
      </pc:sldChg>
    </pc:docChg>
  </pc:docChgLst>
  <pc:docChgLst>
    <pc:chgData name="Clancy, Shannon (DESE)" userId="0d21b35f-b60b-4b60-8c9e-9d88af43d1ba" providerId="ADAL" clId="{DFB9FEAA-24CF-4C64-BB0B-7A354DDB19D7}"/>
    <pc:docChg chg="undo custSel addSld delSld modSld sldOrd delMainMaster">
      <pc:chgData name="Clancy, Shannon (DESE)" userId="0d21b35f-b60b-4b60-8c9e-9d88af43d1ba" providerId="ADAL" clId="{DFB9FEAA-24CF-4C64-BB0B-7A354DDB19D7}" dt="2024-05-24T14:17:16.026" v="8815"/>
      <pc:docMkLst>
        <pc:docMk/>
      </pc:docMkLst>
      <pc:sldChg chg="delSp modSp mod delCm modCm">
        <pc:chgData name="Clancy, Shannon (DESE)" userId="0d21b35f-b60b-4b60-8c9e-9d88af43d1ba" providerId="ADAL" clId="{DFB9FEAA-24CF-4C64-BB0B-7A354DDB19D7}" dt="2024-05-24T14:17:16.026" v="8815"/>
        <pc:sldMkLst>
          <pc:docMk/>
          <pc:sldMk cId="0" sldId="256"/>
        </pc:sldMkLst>
        <pc:spChg chg="del topLvl">
          <ac:chgData name="Clancy, Shannon (DESE)" userId="0d21b35f-b60b-4b60-8c9e-9d88af43d1ba" providerId="ADAL" clId="{DFB9FEAA-24CF-4C64-BB0B-7A354DDB19D7}" dt="2024-05-01T15:02:41.366" v="1" actId="478"/>
          <ac:spMkLst>
            <pc:docMk/>
            <pc:sldMk cId="0" sldId="256"/>
            <ac:spMk id="14" creationId="{00000000-0000-0000-0000-000000000000}"/>
          </ac:spMkLst>
        </pc:spChg>
        <pc:spChg chg="del topLvl">
          <ac:chgData name="Clancy, Shannon (DESE)" userId="0d21b35f-b60b-4b60-8c9e-9d88af43d1ba" providerId="ADAL" clId="{DFB9FEAA-24CF-4C64-BB0B-7A354DDB19D7}" dt="2024-05-01T15:02:40.194" v="0" actId="478"/>
          <ac:spMkLst>
            <pc:docMk/>
            <pc:sldMk cId="0" sldId="256"/>
            <ac:spMk id="15" creationId="{00000000-0000-0000-0000-000000000000}"/>
          </ac:spMkLst>
        </pc:spChg>
        <pc:spChg chg="mod">
          <ac:chgData name="Clancy, Shannon (DESE)" userId="0d21b35f-b60b-4b60-8c9e-9d88af43d1ba" providerId="ADAL" clId="{DFB9FEAA-24CF-4C64-BB0B-7A354DDB19D7}" dt="2024-05-01T15:06:16.023" v="281" actId="403"/>
          <ac:spMkLst>
            <pc:docMk/>
            <pc:sldMk cId="0" sldId="256"/>
            <ac:spMk id="18" creationId="{00000000-0000-0000-0000-000000000000}"/>
          </ac:spMkLst>
        </pc:spChg>
        <pc:spChg chg="mod">
          <ac:chgData name="Clancy, Shannon (DESE)" userId="0d21b35f-b60b-4b60-8c9e-9d88af43d1ba" providerId="ADAL" clId="{DFB9FEAA-24CF-4C64-BB0B-7A354DDB19D7}" dt="2024-05-24T13:47:30.607" v="8341" actId="2710"/>
          <ac:spMkLst>
            <pc:docMk/>
            <pc:sldMk cId="0" sldId="256"/>
            <ac:spMk id="19" creationId="{00000000-0000-0000-0000-000000000000}"/>
          </ac:spMkLst>
        </pc:spChg>
        <pc:grpChg chg="del">
          <ac:chgData name="Clancy, Shannon (DESE)" userId="0d21b35f-b60b-4b60-8c9e-9d88af43d1ba" providerId="ADAL" clId="{DFB9FEAA-24CF-4C64-BB0B-7A354DDB19D7}" dt="2024-05-01T15:02:40.194" v="0" actId="478"/>
          <ac:grpSpMkLst>
            <pc:docMk/>
            <pc:sldMk cId="0" sldId="256"/>
            <ac:grpSpMk id="13" creationId="{00000000-0000-0000-0000-000000000000}"/>
          </ac:grpSpMkLst>
        </pc:grp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0" sldId="256"/>
                <pc2:cmMk id="{3E997233-C1F2-4A3C-84F8-33C4BF6EA043}"/>
              </pc2:cmMkLst>
            </pc226:cmChg>
          </p:ext>
        </pc:extLst>
      </pc:sldChg>
      <pc:sldChg chg="addSp delSp modSp mod">
        <pc:chgData name="Clancy, Shannon (DESE)" userId="0d21b35f-b60b-4b60-8c9e-9d88af43d1ba" providerId="ADAL" clId="{DFB9FEAA-24CF-4C64-BB0B-7A354DDB19D7}" dt="2024-05-01T16:44:13.149" v="2840" actId="478"/>
        <pc:sldMkLst>
          <pc:docMk/>
          <pc:sldMk cId="0" sldId="257"/>
        </pc:sldMkLst>
        <pc:spChg chg="add del">
          <ac:chgData name="Clancy, Shannon (DESE)" userId="0d21b35f-b60b-4b60-8c9e-9d88af43d1ba" providerId="ADAL" clId="{DFB9FEAA-24CF-4C64-BB0B-7A354DDB19D7}" dt="2024-05-01T15:50:16.333" v="990" actId="478"/>
          <ac:spMkLst>
            <pc:docMk/>
            <pc:sldMk cId="0" sldId="257"/>
            <ac:spMk id="12" creationId="{00000000-0000-0000-0000-000000000000}"/>
          </ac:spMkLst>
        </pc:spChg>
        <pc:spChg chg="mod">
          <ac:chgData name="Clancy, Shannon (DESE)" userId="0d21b35f-b60b-4b60-8c9e-9d88af43d1ba" providerId="ADAL" clId="{DFB9FEAA-24CF-4C64-BB0B-7A354DDB19D7}" dt="2024-05-01T15:46:12.826" v="982" actId="1076"/>
          <ac:spMkLst>
            <pc:docMk/>
            <pc:sldMk cId="0" sldId="257"/>
            <ac:spMk id="13" creationId="{00000000-0000-0000-0000-000000000000}"/>
          </ac:spMkLst>
        </pc:spChg>
        <pc:spChg chg="mod">
          <ac:chgData name="Clancy, Shannon (DESE)" userId="0d21b35f-b60b-4b60-8c9e-9d88af43d1ba" providerId="ADAL" clId="{DFB9FEAA-24CF-4C64-BB0B-7A354DDB19D7}" dt="2024-05-01T15:05:31.324" v="270" actId="1076"/>
          <ac:spMkLst>
            <pc:docMk/>
            <pc:sldMk cId="0" sldId="257"/>
            <ac:spMk id="14" creationId="{00000000-0000-0000-0000-000000000000}"/>
          </ac:spMkLst>
        </pc:spChg>
        <pc:spChg chg="mod">
          <ac:chgData name="Clancy, Shannon (DESE)" userId="0d21b35f-b60b-4b60-8c9e-9d88af43d1ba" providerId="ADAL" clId="{DFB9FEAA-24CF-4C64-BB0B-7A354DDB19D7}" dt="2024-05-01T15:05:35.349" v="271" actId="1076"/>
          <ac:spMkLst>
            <pc:docMk/>
            <pc:sldMk cId="0" sldId="257"/>
            <ac:spMk id="15" creationId="{00000000-0000-0000-0000-000000000000}"/>
          </ac:spMkLst>
        </pc:spChg>
        <pc:spChg chg="mod">
          <ac:chgData name="Clancy, Shannon (DESE)" userId="0d21b35f-b60b-4b60-8c9e-9d88af43d1ba" providerId="ADAL" clId="{DFB9FEAA-24CF-4C64-BB0B-7A354DDB19D7}" dt="2024-05-01T15:05:44.709" v="274" actId="1076"/>
          <ac:spMkLst>
            <pc:docMk/>
            <pc:sldMk cId="0" sldId="257"/>
            <ac:spMk id="16" creationId="{00000000-0000-0000-0000-000000000000}"/>
          </ac:spMkLst>
        </pc:spChg>
        <pc:spChg chg="mod">
          <ac:chgData name="Clancy, Shannon (DESE)" userId="0d21b35f-b60b-4b60-8c9e-9d88af43d1ba" providerId="ADAL" clId="{DFB9FEAA-24CF-4C64-BB0B-7A354DDB19D7}" dt="2024-05-01T15:05:39.812" v="273" actId="1076"/>
          <ac:spMkLst>
            <pc:docMk/>
            <pc:sldMk cId="0" sldId="257"/>
            <ac:spMk id="17" creationId="{00000000-0000-0000-0000-000000000000}"/>
          </ac:spMkLst>
        </pc:spChg>
        <pc:spChg chg="mod">
          <ac:chgData name="Clancy, Shannon (DESE)" userId="0d21b35f-b60b-4b60-8c9e-9d88af43d1ba" providerId="ADAL" clId="{DFB9FEAA-24CF-4C64-BB0B-7A354DDB19D7}" dt="2024-05-01T15:04:17.680" v="150" actId="20577"/>
          <ac:spMkLst>
            <pc:docMk/>
            <pc:sldMk cId="0" sldId="257"/>
            <ac:spMk id="18" creationId="{00000000-0000-0000-0000-000000000000}"/>
          </ac:spMkLst>
        </pc:spChg>
        <pc:spChg chg="mod">
          <ac:chgData name="Clancy, Shannon (DESE)" userId="0d21b35f-b60b-4b60-8c9e-9d88af43d1ba" providerId="ADAL" clId="{DFB9FEAA-24CF-4C64-BB0B-7A354DDB19D7}" dt="2024-05-01T15:04:55.235" v="203" actId="20577"/>
          <ac:spMkLst>
            <pc:docMk/>
            <pc:sldMk cId="0" sldId="257"/>
            <ac:spMk id="19" creationId="{00000000-0000-0000-0000-000000000000}"/>
          </ac:spMkLst>
        </pc:spChg>
        <pc:spChg chg="mod">
          <ac:chgData name="Clancy, Shannon (DESE)" userId="0d21b35f-b60b-4b60-8c9e-9d88af43d1ba" providerId="ADAL" clId="{DFB9FEAA-24CF-4C64-BB0B-7A354DDB19D7}" dt="2024-05-01T15:05:00.681" v="218" actId="20577"/>
          <ac:spMkLst>
            <pc:docMk/>
            <pc:sldMk cId="0" sldId="257"/>
            <ac:spMk id="20" creationId="{00000000-0000-0000-0000-000000000000}"/>
          </ac:spMkLst>
        </pc:spChg>
        <pc:spChg chg="mod">
          <ac:chgData name="Clancy, Shannon (DESE)" userId="0d21b35f-b60b-4b60-8c9e-9d88af43d1ba" providerId="ADAL" clId="{DFB9FEAA-24CF-4C64-BB0B-7A354DDB19D7}" dt="2024-05-01T15:05:15.009" v="265" actId="20577"/>
          <ac:spMkLst>
            <pc:docMk/>
            <pc:sldMk cId="0" sldId="257"/>
            <ac:spMk id="21" creationId="{00000000-0000-0000-0000-000000000000}"/>
          </ac:spMkLst>
        </pc:spChg>
        <pc:spChg chg="add del mod">
          <ac:chgData name="Clancy, Shannon (DESE)" userId="0d21b35f-b60b-4b60-8c9e-9d88af43d1ba" providerId="ADAL" clId="{DFB9FEAA-24CF-4C64-BB0B-7A354DDB19D7}" dt="2024-05-01T16:44:12.694" v="2839" actId="478"/>
          <ac:spMkLst>
            <pc:docMk/>
            <pc:sldMk cId="0" sldId="257"/>
            <ac:spMk id="22" creationId="{F7E22BDE-9A93-4DE8-0CC1-769F6F0F532E}"/>
          </ac:spMkLst>
        </pc:spChg>
        <pc:grpChg chg="mod">
          <ac:chgData name="Clancy, Shannon (DESE)" userId="0d21b35f-b60b-4b60-8c9e-9d88af43d1ba" providerId="ADAL" clId="{DFB9FEAA-24CF-4C64-BB0B-7A354DDB19D7}" dt="2024-05-01T15:46:23.291" v="986" actId="1036"/>
          <ac:grpSpMkLst>
            <pc:docMk/>
            <pc:sldMk cId="0" sldId="257"/>
            <ac:grpSpMk id="2" creationId="{00000000-0000-0000-0000-000000000000}"/>
          </ac:grpSpMkLst>
        </pc:grpChg>
        <pc:grpChg chg="del">
          <ac:chgData name="Clancy, Shannon (DESE)" userId="0d21b35f-b60b-4b60-8c9e-9d88af43d1ba" providerId="ADAL" clId="{DFB9FEAA-24CF-4C64-BB0B-7A354DDB19D7}" dt="2024-05-01T16:44:13.149" v="2840" actId="478"/>
          <ac:grpSpMkLst>
            <pc:docMk/>
            <pc:sldMk cId="0" sldId="257"/>
            <ac:grpSpMk id="8" creationId="{00000000-0000-0000-0000-000000000000}"/>
          </ac:grpSpMkLst>
        </pc:grpChg>
        <pc:picChg chg="add del mod">
          <ac:chgData name="Clancy, Shannon (DESE)" userId="0d21b35f-b60b-4b60-8c9e-9d88af43d1ba" providerId="ADAL" clId="{DFB9FEAA-24CF-4C64-BB0B-7A354DDB19D7}" dt="2024-05-01T15:50:23.662" v="993" actId="478"/>
          <ac:picMkLst>
            <pc:docMk/>
            <pc:sldMk cId="0" sldId="257"/>
            <ac:picMk id="1026" creationId="{F88BD2A9-5C1A-0B95-202F-C52406D16C9C}"/>
          </ac:picMkLst>
        </pc:picChg>
      </pc:sldChg>
      <pc:sldChg chg="del">
        <pc:chgData name="Clancy, Shannon (DESE)" userId="0d21b35f-b60b-4b60-8c9e-9d88af43d1ba" providerId="ADAL" clId="{DFB9FEAA-24CF-4C64-BB0B-7A354DDB19D7}" dt="2024-05-06T15:01:50.243" v="6420" actId="47"/>
        <pc:sldMkLst>
          <pc:docMk/>
          <pc:sldMk cId="0" sldId="258"/>
        </pc:sldMkLst>
      </pc:sldChg>
      <pc:sldChg chg="del">
        <pc:chgData name="Clancy, Shannon (DESE)" userId="0d21b35f-b60b-4b60-8c9e-9d88af43d1ba" providerId="ADAL" clId="{DFB9FEAA-24CF-4C64-BB0B-7A354DDB19D7}" dt="2024-05-06T15:01:51.768" v="6421" actId="47"/>
        <pc:sldMkLst>
          <pc:docMk/>
          <pc:sldMk cId="0" sldId="259"/>
        </pc:sldMkLst>
      </pc:sldChg>
      <pc:sldChg chg="addSp delSp modSp mod ord delCm modCm">
        <pc:chgData name="Clancy, Shannon (DESE)" userId="0d21b35f-b60b-4b60-8c9e-9d88af43d1ba" providerId="ADAL" clId="{DFB9FEAA-24CF-4C64-BB0B-7A354DDB19D7}" dt="2024-05-24T14:17:16.026" v="8815"/>
        <pc:sldMkLst>
          <pc:docMk/>
          <pc:sldMk cId="0" sldId="260"/>
        </pc:sldMkLst>
        <pc:spChg chg="del mod">
          <ac:chgData name="Clancy, Shannon (DESE)" userId="0d21b35f-b60b-4b60-8c9e-9d88af43d1ba" providerId="ADAL" clId="{DFB9FEAA-24CF-4C64-BB0B-7A354DDB19D7}" dt="2024-05-01T15:14:17.709" v="504" actId="478"/>
          <ac:spMkLst>
            <pc:docMk/>
            <pc:sldMk cId="0" sldId="260"/>
            <ac:spMk id="2" creationId="{00000000-0000-0000-0000-000000000000}"/>
          </ac:spMkLst>
        </pc:spChg>
        <pc:spChg chg="mod">
          <ac:chgData name="Clancy, Shannon (DESE)" userId="0d21b35f-b60b-4b60-8c9e-9d88af43d1ba" providerId="ADAL" clId="{DFB9FEAA-24CF-4C64-BB0B-7A354DDB19D7}" dt="2024-05-01T15:12:14.855" v="455" actId="1076"/>
          <ac:spMkLst>
            <pc:docMk/>
            <pc:sldMk cId="0" sldId="260"/>
            <ac:spMk id="6" creationId="{00000000-0000-0000-0000-000000000000}"/>
          </ac:spMkLst>
        </pc:spChg>
        <pc:spChg chg="del">
          <ac:chgData name="Clancy, Shannon (DESE)" userId="0d21b35f-b60b-4b60-8c9e-9d88af43d1ba" providerId="ADAL" clId="{DFB9FEAA-24CF-4C64-BB0B-7A354DDB19D7}" dt="2024-05-01T15:13:24.943" v="478" actId="478"/>
          <ac:spMkLst>
            <pc:docMk/>
            <pc:sldMk cId="0" sldId="260"/>
            <ac:spMk id="13" creationId="{00000000-0000-0000-0000-000000000000}"/>
          </ac:spMkLst>
        </pc:spChg>
        <pc:spChg chg="del">
          <ac:chgData name="Clancy, Shannon (DESE)" userId="0d21b35f-b60b-4b60-8c9e-9d88af43d1ba" providerId="ADAL" clId="{DFB9FEAA-24CF-4C64-BB0B-7A354DDB19D7}" dt="2024-05-01T15:14:19.188" v="505" actId="478"/>
          <ac:spMkLst>
            <pc:docMk/>
            <pc:sldMk cId="0" sldId="260"/>
            <ac:spMk id="14" creationId="{00000000-0000-0000-0000-000000000000}"/>
          </ac:spMkLst>
        </pc:spChg>
        <pc:spChg chg="del">
          <ac:chgData name="Clancy, Shannon (DESE)" userId="0d21b35f-b60b-4b60-8c9e-9d88af43d1ba" providerId="ADAL" clId="{DFB9FEAA-24CF-4C64-BB0B-7A354DDB19D7}" dt="2024-05-01T15:14:14.065" v="502" actId="478"/>
          <ac:spMkLst>
            <pc:docMk/>
            <pc:sldMk cId="0" sldId="260"/>
            <ac:spMk id="15" creationId="{00000000-0000-0000-0000-000000000000}"/>
          </ac:spMkLst>
        </pc:spChg>
        <pc:spChg chg="mod">
          <ac:chgData name="Clancy, Shannon (DESE)" userId="0d21b35f-b60b-4b60-8c9e-9d88af43d1ba" providerId="ADAL" clId="{DFB9FEAA-24CF-4C64-BB0B-7A354DDB19D7}" dt="2024-05-01T15:36:29.426" v="759" actId="20577"/>
          <ac:spMkLst>
            <pc:docMk/>
            <pc:sldMk cId="0" sldId="260"/>
            <ac:spMk id="16" creationId="{00000000-0000-0000-0000-000000000000}"/>
          </ac:spMkLst>
        </pc:spChg>
        <pc:spChg chg="del mod">
          <ac:chgData name="Clancy, Shannon (DESE)" userId="0d21b35f-b60b-4b60-8c9e-9d88af43d1ba" providerId="ADAL" clId="{DFB9FEAA-24CF-4C64-BB0B-7A354DDB19D7}" dt="2024-05-01T15:11:41.910" v="419" actId="478"/>
          <ac:spMkLst>
            <pc:docMk/>
            <pc:sldMk cId="0" sldId="260"/>
            <ac:spMk id="17" creationId="{00000000-0000-0000-0000-000000000000}"/>
          </ac:spMkLst>
        </pc:spChg>
        <pc:spChg chg="del">
          <ac:chgData name="Clancy, Shannon (DESE)" userId="0d21b35f-b60b-4b60-8c9e-9d88af43d1ba" providerId="ADAL" clId="{DFB9FEAA-24CF-4C64-BB0B-7A354DDB19D7}" dt="2024-05-01T15:14:20.661" v="506" actId="478"/>
          <ac:spMkLst>
            <pc:docMk/>
            <pc:sldMk cId="0" sldId="260"/>
            <ac:spMk id="18" creationId="{00000000-0000-0000-0000-000000000000}"/>
          </ac:spMkLst>
        </pc:spChg>
        <pc:spChg chg="del mod">
          <ac:chgData name="Clancy, Shannon (DESE)" userId="0d21b35f-b60b-4b60-8c9e-9d88af43d1ba" providerId="ADAL" clId="{DFB9FEAA-24CF-4C64-BB0B-7A354DDB19D7}" dt="2024-05-01T15:13:14.092" v="477"/>
          <ac:spMkLst>
            <pc:docMk/>
            <pc:sldMk cId="0" sldId="260"/>
            <ac:spMk id="19" creationId="{00000000-0000-0000-0000-000000000000}"/>
          </ac:spMkLst>
        </pc:spChg>
        <pc:spChg chg="del">
          <ac:chgData name="Clancy, Shannon (DESE)" userId="0d21b35f-b60b-4b60-8c9e-9d88af43d1ba" providerId="ADAL" clId="{DFB9FEAA-24CF-4C64-BB0B-7A354DDB19D7}" dt="2024-05-01T15:14:21.906" v="507" actId="478"/>
          <ac:spMkLst>
            <pc:docMk/>
            <pc:sldMk cId="0" sldId="260"/>
            <ac:spMk id="20" creationId="{00000000-0000-0000-0000-000000000000}"/>
          </ac:spMkLst>
        </pc:spChg>
        <pc:spChg chg="del mod">
          <ac:chgData name="Clancy, Shannon (DESE)" userId="0d21b35f-b60b-4b60-8c9e-9d88af43d1ba" providerId="ADAL" clId="{DFB9FEAA-24CF-4C64-BB0B-7A354DDB19D7}" dt="2024-05-01T15:13:14.091" v="475"/>
          <ac:spMkLst>
            <pc:docMk/>
            <pc:sldMk cId="0" sldId="260"/>
            <ac:spMk id="21" creationId="{00000000-0000-0000-0000-000000000000}"/>
          </ac:spMkLst>
        </pc:spChg>
        <pc:spChg chg="del">
          <ac:chgData name="Clancy, Shannon (DESE)" userId="0d21b35f-b60b-4b60-8c9e-9d88af43d1ba" providerId="ADAL" clId="{DFB9FEAA-24CF-4C64-BB0B-7A354DDB19D7}" dt="2024-05-01T15:14:13.330" v="501" actId="478"/>
          <ac:spMkLst>
            <pc:docMk/>
            <pc:sldMk cId="0" sldId="260"/>
            <ac:spMk id="22" creationId="{00000000-0000-0000-0000-000000000000}"/>
          </ac:spMkLst>
        </pc:spChg>
        <pc:spChg chg="del">
          <ac:chgData name="Clancy, Shannon (DESE)" userId="0d21b35f-b60b-4b60-8c9e-9d88af43d1ba" providerId="ADAL" clId="{DFB9FEAA-24CF-4C64-BB0B-7A354DDB19D7}" dt="2024-05-01T15:14:15.839" v="503" actId="478"/>
          <ac:spMkLst>
            <pc:docMk/>
            <pc:sldMk cId="0" sldId="260"/>
            <ac:spMk id="23" creationId="{00000000-0000-0000-0000-000000000000}"/>
          </ac:spMkLst>
        </pc:spChg>
        <pc:spChg chg="add mod">
          <ac:chgData name="Clancy, Shannon (DESE)" userId="0d21b35f-b60b-4b60-8c9e-9d88af43d1ba" providerId="ADAL" clId="{DFB9FEAA-24CF-4C64-BB0B-7A354DDB19D7}" dt="2024-05-24T13:47:44.338" v="8343" actId="20577"/>
          <ac:spMkLst>
            <pc:docMk/>
            <pc:sldMk cId="0" sldId="260"/>
            <ac:spMk id="24" creationId="{8EEE4C25-6AAA-5FE4-504B-9328B8FA209E}"/>
          </ac:spMkLst>
        </pc:spChg>
        <pc:spChg chg="add mod">
          <ac:chgData name="Clancy, Shannon (DESE)" userId="0d21b35f-b60b-4b60-8c9e-9d88af43d1ba" providerId="ADAL" clId="{DFB9FEAA-24CF-4C64-BB0B-7A354DDB19D7}" dt="2024-05-01T15:15:27.101" v="532" actId="1076"/>
          <ac:spMkLst>
            <pc:docMk/>
            <pc:sldMk cId="0" sldId="260"/>
            <ac:spMk id="25" creationId="{D71748D4-1985-7802-FBC2-7E1F5A986748}"/>
          </ac:spMkLst>
        </pc:spChg>
        <pc:spChg chg="add mod">
          <ac:chgData name="Clancy, Shannon (DESE)" userId="0d21b35f-b60b-4b60-8c9e-9d88af43d1ba" providerId="ADAL" clId="{DFB9FEAA-24CF-4C64-BB0B-7A354DDB19D7}" dt="2024-05-01T15:16:05.093" v="541" actId="1076"/>
          <ac:spMkLst>
            <pc:docMk/>
            <pc:sldMk cId="0" sldId="260"/>
            <ac:spMk id="26" creationId="{741AB64F-6F78-0275-0DB5-CCE1D4C18F04}"/>
          </ac:spMkLst>
        </pc:spChg>
        <pc:spChg chg="add mod">
          <ac:chgData name="Clancy, Shannon (DESE)" userId="0d21b35f-b60b-4b60-8c9e-9d88af43d1ba" providerId="ADAL" clId="{DFB9FEAA-24CF-4C64-BB0B-7A354DDB19D7}" dt="2024-05-01T15:39:18.739" v="824" actId="1076"/>
          <ac:spMkLst>
            <pc:docMk/>
            <pc:sldMk cId="0" sldId="260"/>
            <ac:spMk id="27" creationId="{7C8DCDF0-A60A-D9AB-9FB0-2E00B5B279AF}"/>
          </ac:spMkLst>
        </pc:spChg>
        <pc:spChg chg="add mod">
          <ac:chgData name="Clancy, Shannon (DESE)" userId="0d21b35f-b60b-4b60-8c9e-9d88af43d1ba" providerId="ADAL" clId="{DFB9FEAA-24CF-4C64-BB0B-7A354DDB19D7}" dt="2024-05-01T15:39:03.580" v="822" actId="1076"/>
          <ac:spMkLst>
            <pc:docMk/>
            <pc:sldMk cId="0" sldId="260"/>
            <ac:spMk id="28" creationId="{65B9A5FB-CCFF-3E60-1C5C-A2795D3DCB8C}"/>
          </ac:spMkLst>
        </pc:spChg>
        <pc:grpChg chg="mod">
          <ac:chgData name="Clancy, Shannon (DESE)" userId="0d21b35f-b60b-4b60-8c9e-9d88af43d1ba" providerId="ADAL" clId="{DFB9FEAA-24CF-4C64-BB0B-7A354DDB19D7}" dt="2024-05-06T13:39:38.168" v="3594" actId="1076"/>
          <ac:grpSpMkLst>
            <pc:docMk/>
            <pc:sldMk cId="0" sldId="260"/>
            <ac:grpSpMk id="7" creationId="{00000000-0000-0000-0000-000000000000}"/>
          </ac:grpSpMkLst>
        </pc:grpChg>
        <pc:grpChg chg="del">
          <ac:chgData name="Clancy, Shannon (DESE)" userId="0d21b35f-b60b-4b60-8c9e-9d88af43d1ba" providerId="ADAL" clId="{DFB9FEAA-24CF-4C64-BB0B-7A354DDB19D7}" dt="2024-05-01T15:14:23.535" v="508" actId="478"/>
          <ac:grpSpMkLst>
            <pc:docMk/>
            <pc:sldMk cId="0" sldId="260"/>
            <ac:grpSpMk id="10" creationId="{00000000-0000-0000-0000-000000000000}"/>
          </ac:grpSpMkLst>
        </pc:grp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0" sldId="260"/>
                <pc2:cmMk id="{8D457532-562E-435C-9825-8A885B77D495}"/>
              </pc2:cmMkLst>
            </pc226:cmChg>
          </p:ext>
        </pc:extLst>
      </pc:sldChg>
      <pc:sldChg chg="modSp del mod ord">
        <pc:chgData name="Clancy, Shannon (DESE)" userId="0d21b35f-b60b-4b60-8c9e-9d88af43d1ba" providerId="ADAL" clId="{DFB9FEAA-24CF-4C64-BB0B-7A354DDB19D7}" dt="2024-05-01T15:16:42.744" v="546" actId="47"/>
        <pc:sldMkLst>
          <pc:docMk/>
          <pc:sldMk cId="0" sldId="261"/>
        </pc:sldMkLst>
        <pc:spChg chg="mod">
          <ac:chgData name="Clancy, Shannon (DESE)" userId="0d21b35f-b60b-4b60-8c9e-9d88af43d1ba" providerId="ADAL" clId="{DFB9FEAA-24CF-4C64-BB0B-7A354DDB19D7}" dt="2024-05-01T15:10:40.992" v="408" actId="5793"/>
          <ac:spMkLst>
            <pc:docMk/>
            <pc:sldMk cId="0" sldId="261"/>
            <ac:spMk id="39" creationId="{00000000-0000-0000-0000-000000000000}"/>
          </ac:spMkLst>
        </pc:spChg>
        <pc:spChg chg="mod">
          <ac:chgData name="Clancy, Shannon (DESE)" userId="0d21b35f-b60b-4b60-8c9e-9d88af43d1ba" providerId="ADAL" clId="{DFB9FEAA-24CF-4C64-BB0B-7A354DDB19D7}" dt="2024-05-01T15:11:15.644" v="415" actId="1076"/>
          <ac:spMkLst>
            <pc:docMk/>
            <pc:sldMk cId="0" sldId="261"/>
            <ac:spMk id="45" creationId="{00000000-0000-0000-0000-000000000000}"/>
          </ac:spMkLst>
        </pc:spChg>
        <pc:spChg chg="mod">
          <ac:chgData name="Clancy, Shannon (DESE)" userId="0d21b35f-b60b-4b60-8c9e-9d88af43d1ba" providerId="ADAL" clId="{DFB9FEAA-24CF-4C64-BB0B-7A354DDB19D7}" dt="2024-05-01T15:10:15.695" v="403" actId="14100"/>
          <ac:spMkLst>
            <pc:docMk/>
            <pc:sldMk cId="0" sldId="261"/>
            <ac:spMk id="47" creationId="{00000000-0000-0000-0000-000000000000}"/>
          </ac:spMkLst>
        </pc:spChg>
      </pc:sldChg>
      <pc:sldChg chg="del">
        <pc:chgData name="Clancy, Shannon (DESE)" userId="0d21b35f-b60b-4b60-8c9e-9d88af43d1ba" providerId="ADAL" clId="{DFB9FEAA-24CF-4C64-BB0B-7A354DDB19D7}" dt="2024-05-06T15:01:53.526" v="6422" actId="47"/>
        <pc:sldMkLst>
          <pc:docMk/>
          <pc:sldMk cId="0" sldId="262"/>
        </pc:sldMkLst>
      </pc:sldChg>
      <pc:sldChg chg="del">
        <pc:chgData name="Clancy, Shannon (DESE)" userId="0d21b35f-b60b-4b60-8c9e-9d88af43d1ba" providerId="ADAL" clId="{DFB9FEAA-24CF-4C64-BB0B-7A354DDB19D7}" dt="2024-05-06T14:37:04.971" v="5657" actId="47"/>
        <pc:sldMkLst>
          <pc:docMk/>
          <pc:sldMk cId="0" sldId="263"/>
        </pc:sldMkLst>
      </pc:sldChg>
      <pc:sldChg chg="del">
        <pc:chgData name="Clancy, Shannon (DESE)" userId="0d21b35f-b60b-4b60-8c9e-9d88af43d1ba" providerId="ADAL" clId="{DFB9FEAA-24CF-4C64-BB0B-7A354DDB19D7}" dt="2024-05-06T15:01:54.386" v="6423" actId="47"/>
        <pc:sldMkLst>
          <pc:docMk/>
          <pc:sldMk cId="0" sldId="264"/>
        </pc:sldMkLst>
      </pc:sldChg>
      <pc:sldChg chg="del">
        <pc:chgData name="Clancy, Shannon (DESE)" userId="0d21b35f-b60b-4b60-8c9e-9d88af43d1ba" providerId="ADAL" clId="{DFB9FEAA-24CF-4C64-BB0B-7A354DDB19D7}" dt="2024-05-06T14:37:02.450" v="5656" actId="47"/>
        <pc:sldMkLst>
          <pc:docMk/>
          <pc:sldMk cId="0" sldId="265"/>
        </pc:sldMkLst>
      </pc:sldChg>
      <pc:sldChg chg="del">
        <pc:chgData name="Clancy, Shannon (DESE)" userId="0d21b35f-b60b-4b60-8c9e-9d88af43d1ba" providerId="ADAL" clId="{DFB9FEAA-24CF-4C64-BB0B-7A354DDB19D7}" dt="2024-05-06T14:37:01.218" v="5655" actId="47"/>
        <pc:sldMkLst>
          <pc:docMk/>
          <pc:sldMk cId="0" sldId="266"/>
        </pc:sldMkLst>
      </pc:sldChg>
      <pc:sldChg chg="del">
        <pc:chgData name="Clancy, Shannon (DESE)" userId="0d21b35f-b60b-4b60-8c9e-9d88af43d1ba" providerId="ADAL" clId="{DFB9FEAA-24CF-4C64-BB0B-7A354DDB19D7}" dt="2024-05-06T14:37:00.356" v="5654" actId="47"/>
        <pc:sldMkLst>
          <pc:docMk/>
          <pc:sldMk cId="0" sldId="267"/>
        </pc:sldMkLst>
      </pc:sldChg>
      <pc:sldChg chg="del">
        <pc:chgData name="Clancy, Shannon (DESE)" userId="0d21b35f-b60b-4b60-8c9e-9d88af43d1ba" providerId="ADAL" clId="{DFB9FEAA-24CF-4C64-BB0B-7A354DDB19D7}" dt="2024-05-06T14:36:59.227" v="5653" actId="47"/>
        <pc:sldMkLst>
          <pc:docMk/>
          <pc:sldMk cId="0" sldId="268"/>
        </pc:sldMkLst>
      </pc:sldChg>
      <pc:sldChg chg="delSp modSp mod delCm modCm">
        <pc:chgData name="Clancy, Shannon (DESE)" userId="0d21b35f-b60b-4b60-8c9e-9d88af43d1ba" providerId="ADAL" clId="{DFB9FEAA-24CF-4C64-BB0B-7A354DDB19D7}" dt="2024-05-24T14:17:16.026" v="8815"/>
        <pc:sldMkLst>
          <pc:docMk/>
          <pc:sldMk cId="0" sldId="269"/>
        </pc:sldMkLst>
        <pc:spChg chg="del">
          <ac:chgData name="Clancy, Shannon (DESE)" userId="0d21b35f-b60b-4b60-8c9e-9d88af43d1ba" providerId="ADAL" clId="{DFB9FEAA-24CF-4C64-BB0B-7A354DDB19D7}" dt="2024-05-06T15:02:56.858" v="6568" actId="478"/>
          <ac:spMkLst>
            <pc:docMk/>
            <pc:sldMk cId="0" sldId="269"/>
            <ac:spMk id="20" creationId="{00000000-0000-0000-0000-000000000000}"/>
          </ac:spMkLst>
        </pc:spChg>
        <pc:spChg chg="mod">
          <ac:chgData name="Clancy, Shannon (DESE)" userId="0d21b35f-b60b-4b60-8c9e-9d88af43d1ba" providerId="ADAL" clId="{DFB9FEAA-24CF-4C64-BB0B-7A354DDB19D7}" dt="2024-05-24T13:54:15.582" v="8480" actId="2710"/>
          <ac:spMkLst>
            <pc:docMk/>
            <pc:sldMk cId="0" sldId="269"/>
            <ac:spMk id="22" creationId="{00000000-0000-0000-0000-000000000000}"/>
          </ac:spMkLst>
        </pc:spChg>
        <pc:spChg chg="mod">
          <ac:chgData name="Clancy, Shannon (DESE)" userId="0d21b35f-b60b-4b60-8c9e-9d88af43d1ba" providerId="ADAL" clId="{DFB9FEAA-24CF-4C64-BB0B-7A354DDB19D7}" dt="2024-05-24T13:54:24.192" v="8482" actId="2710"/>
          <ac:spMkLst>
            <pc:docMk/>
            <pc:sldMk cId="0" sldId="269"/>
            <ac:spMk id="23" creationId="{00000000-0000-0000-0000-000000000000}"/>
          </ac:spMkLst>
        </pc:spChg>
        <pc:spChg chg="mod">
          <ac:chgData name="Clancy, Shannon (DESE)" userId="0d21b35f-b60b-4b60-8c9e-9d88af43d1ba" providerId="ADAL" clId="{DFB9FEAA-24CF-4C64-BB0B-7A354DDB19D7}" dt="2024-05-24T13:54:20.769" v="8481" actId="2710"/>
          <ac:spMkLst>
            <pc:docMk/>
            <pc:sldMk cId="0" sldId="269"/>
            <ac:spMk id="24" creationId="{00000000-0000-0000-0000-000000000000}"/>
          </ac:spMkLst>
        </pc:spChg>
        <pc:spChg chg="mod">
          <ac:chgData name="Clancy, Shannon (DESE)" userId="0d21b35f-b60b-4b60-8c9e-9d88af43d1ba" providerId="ADAL" clId="{DFB9FEAA-24CF-4C64-BB0B-7A354DDB19D7}" dt="2024-05-24T13:54:30.984" v="8484" actId="1076"/>
          <ac:spMkLst>
            <pc:docMk/>
            <pc:sldMk cId="0" sldId="269"/>
            <ac:spMk id="25" creationId="{00000000-0000-0000-0000-000000000000}"/>
          </ac:spMkLst>
        </pc:spChg>
        <pc:spChg chg="del">
          <ac:chgData name="Clancy, Shannon (DESE)" userId="0d21b35f-b60b-4b60-8c9e-9d88af43d1ba" providerId="ADAL" clId="{DFB9FEAA-24CF-4C64-BB0B-7A354DDB19D7}" dt="2024-05-06T15:02:55.909" v="6567" actId="478"/>
          <ac:spMkLst>
            <pc:docMk/>
            <pc:sldMk cId="0" sldId="269"/>
            <ac:spMk id="26" creationId="{00000000-0000-0000-0000-000000000000}"/>
          </ac:spMkLst>
        </pc:spChg>
        <pc:spChg chg="mod">
          <ac:chgData name="Clancy, Shannon (DESE)" userId="0d21b35f-b60b-4b60-8c9e-9d88af43d1ba" providerId="ADAL" clId="{DFB9FEAA-24CF-4C64-BB0B-7A354DDB19D7}" dt="2024-05-24T13:54:11.554" v="8479" actId="2710"/>
          <ac:spMkLst>
            <pc:docMk/>
            <pc:sldMk cId="0" sldId="269"/>
            <ac:spMk id="27" creationId="{00000000-0000-0000-0000-000000000000}"/>
          </ac:spMkLst>
        </pc:spChg>
        <pc:grpChg chg="del">
          <ac:chgData name="Clancy, Shannon (DESE)" userId="0d21b35f-b60b-4b60-8c9e-9d88af43d1ba" providerId="ADAL" clId="{DFB9FEAA-24CF-4C64-BB0B-7A354DDB19D7}" dt="2024-05-06T15:02:02.793" v="6424" actId="478"/>
          <ac:grpSpMkLst>
            <pc:docMk/>
            <pc:sldMk cId="0" sldId="269"/>
            <ac:grpSpMk id="14" creationId="{00000000-0000-0000-0000-000000000000}"/>
          </ac:grpSpMkLst>
        </pc:grp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0" sldId="269"/>
                <pc2:cmMk id="{2EABBBF1-7DC3-48DE-B21E-36112C0EAE04}"/>
              </pc2:cmMkLst>
            </pc226:cmChg>
          </p:ext>
        </pc:extLst>
      </pc:sldChg>
      <pc:sldChg chg="addSp modSp new mod modNotesTx">
        <pc:chgData name="Clancy, Shannon (DESE)" userId="0d21b35f-b60b-4b60-8c9e-9d88af43d1ba" providerId="ADAL" clId="{DFB9FEAA-24CF-4C64-BB0B-7A354DDB19D7}" dt="2024-05-06T13:47:11.686" v="5172" actId="20577"/>
        <pc:sldMkLst>
          <pc:docMk/>
          <pc:sldMk cId="628078399" sldId="270"/>
        </pc:sldMkLst>
        <pc:spChg chg="add mod">
          <ac:chgData name="Clancy, Shannon (DESE)" userId="0d21b35f-b60b-4b60-8c9e-9d88af43d1ba" providerId="ADAL" clId="{DFB9FEAA-24CF-4C64-BB0B-7A354DDB19D7}" dt="2024-05-01T15:37:47.392" v="766"/>
          <ac:spMkLst>
            <pc:docMk/>
            <pc:sldMk cId="628078399" sldId="270"/>
            <ac:spMk id="2" creationId="{C5095468-60E0-4E70-6638-77D9B1CFC021}"/>
          </ac:spMkLst>
        </pc:spChg>
        <pc:spChg chg="add mod">
          <ac:chgData name="Clancy, Shannon (DESE)" userId="0d21b35f-b60b-4b60-8c9e-9d88af43d1ba" providerId="ADAL" clId="{DFB9FEAA-24CF-4C64-BB0B-7A354DDB19D7}" dt="2024-05-01T16:25:09.858" v="2075" actId="20577"/>
          <ac:spMkLst>
            <pc:docMk/>
            <pc:sldMk cId="628078399" sldId="270"/>
            <ac:spMk id="4" creationId="{E279DE5B-57C6-62A0-445B-AC1C684FC85F}"/>
          </ac:spMkLst>
        </pc:spChg>
        <pc:spChg chg="add mod">
          <ac:chgData name="Clancy, Shannon (DESE)" userId="0d21b35f-b60b-4b60-8c9e-9d88af43d1ba" providerId="ADAL" clId="{DFB9FEAA-24CF-4C64-BB0B-7A354DDB19D7}" dt="2024-05-01T16:29:21.371" v="2144" actId="1076"/>
          <ac:spMkLst>
            <pc:docMk/>
            <pc:sldMk cId="628078399" sldId="270"/>
            <ac:spMk id="5" creationId="{6437F595-EE84-9879-9B63-D731E4DAC955}"/>
          </ac:spMkLst>
        </pc:spChg>
        <pc:spChg chg="add mod">
          <ac:chgData name="Clancy, Shannon (DESE)" userId="0d21b35f-b60b-4b60-8c9e-9d88af43d1ba" providerId="ADAL" clId="{DFB9FEAA-24CF-4C64-BB0B-7A354DDB19D7}" dt="2024-05-01T16:27:56.761" v="2141" actId="207"/>
          <ac:spMkLst>
            <pc:docMk/>
            <pc:sldMk cId="628078399" sldId="270"/>
            <ac:spMk id="6" creationId="{34C04D03-9DBC-BF0C-3176-C8B8D5C49E6A}"/>
          </ac:spMkLst>
        </pc:spChg>
        <pc:spChg chg="add mod">
          <ac:chgData name="Clancy, Shannon (DESE)" userId="0d21b35f-b60b-4b60-8c9e-9d88af43d1ba" providerId="ADAL" clId="{DFB9FEAA-24CF-4C64-BB0B-7A354DDB19D7}" dt="2024-05-01T16:42:22.255" v="2837" actId="20577"/>
          <ac:spMkLst>
            <pc:docMk/>
            <pc:sldMk cId="628078399" sldId="270"/>
            <ac:spMk id="8" creationId="{E0FFCE1C-6A6D-A8D2-3856-9D6009A8D421}"/>
          </ac:spMkLst>
        </pc:spChg>
        <pc:graphicFrameChg chg="add mod">
          <ac:chgData name="Clancy, Shannon (DESE)" userId="0d21b35f-b60b-4b60-8c9e-9d88af43d1ba" providerId="ADAL" clId="{DFB9FEAA-24CF-4C64-BB0B-7A354DDB19D7}" dt="2024-05-01T16:28:07.227" v="2142" actId="1076"/>
          <ac:graphicFrameMkLst>
            <pc:docMk/>
            <pc:sldMk cId="628078399" sldId="270"/>
            <ac:graphicFrameMk id="3" creationId="{98E704DF-EBA5-BE62-2CA0-ACA6944500EB}"/>
          </ac:graphicFrameMkLst>
        </pc:graphicFrameChg>
      </pc:sldChg>
      <pc:sldChg chg="addSp delSp modSp add mod delCm modCm">
        <pc:chgData name="Clancy, Shannon (DESE)" userId="0d21b35f-b60b-4b60-8c9e-9d88af43d1ba" providerId="ADAL" clId="{DFB9FEAA-24CF-4C64-BB0B-7A354DDB19D7}" dt="2024-05-24T14:17:16.026" v="8815"/>
        <pc:sldMkLst>
          <pc:docMk/>
          <pc:sldMk cId="827631460" sldId="271"/>
        </pc:sldMkLst>
        <pc:spChg chg="mod">
          <ac:chgData name="Clancy, Shannon (DESE)" userId="0d21b35f-b60b-4b60-8c9e-9d88af43d1ba" providerId="ADAL" clId="{DFB9FEAA-24CF-4C64-BB0B-7A354DDB19D7}" dt="2024-05-24T13:48:16.209" v="8344" actId="2710"/>
          <ac:spMkLst>
            <pc:docMk/>
            <pc:sldMk cId="827631460" sldId="271"/>
            <ac:spMk id="6" creationId="{00000000-0000-0000-0000-000000000000}"/>
          </ac:spMkLst>
        </pc:spChg>
        <pc:spChg chg="del">
          <ac:chgData name="Clancy, Shannon (DESE)" userId="0d21b35f-b60b-4b60-8c9e-9d88af43d1ba" providerId="ADAL" clId="{DFB9FEAA-24CF-4C64-BB0B-7A354DDB19D7}" dt="2024-05-01T15:08:28.836" v="309" actId="478"/>
          <ac:spMkLst>
            <pc:docMk/>
            <pc:sldMk cId="827631460" sldId="271"/>
            <ac:spMk id="9" creationId="{00000000-0000-0000-0000-000000000000}"/>
          </ac:spMkLst>
        </pc:spChg>
        <pc:spChg chg="add mod">
          <ac:chgData name="Clancy, Shannon (DESE)" userId="0d21b35f-b60b-4b60-8c9e-9d88af43d1ba" providerId="ADAL" clId="{DFB9FEAA-24CF-4C64-BB0B-7A354DDB19D7}" dt="2024-05-01T15:37:42.908" v="765"/>
          <ac:spMkLst>
            <pc:docMk/>
            <pc:sldMk cId="827631460" sldId="271"/>
            <ac:spMk id="10" creationId="{C8C34DC0-50E9-9A1F-8005-8531401C6418}"/>
          </ac:spMkLst>
        </pc:sp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827631460" sldId="271"/>
                <pc2:cmMk id="{46B5E612-E69D-4455-B8C5-03CF2785C5D1}"/>
              </pc2:cmMkLst>
            </pc226:cmChg>
          </p:ext>
        </pc:extLst>
      </pc:sldChg>
      <pc:sldChg chg="new del">
        <pc:chgData name="Clancy, Shannon (DESE)" userId="0d21b35f-b60b-4b60-8c9e-9d88af43d1ba" providerId="ADAL" clId="{DFB9FEAA-24CF-4C64-BB0B-7A354DDB19D7}" dt="2024-05-01T15:16:45.319" v="547" actId="47"/>
        <pc:sldMkLst>
          <pc:docMk/>
          <pc:sldMk cId="127226246" sldId="272"/>
        </pc:sldMkLst>
      </pc:sldChg>
      <pc:sldChg chg="new del">
        <pc:chgData name="Clancy, Shannon (DESE)" userId="0d21b35f-b60b-4b60-8c9e-9d88af43d1ba" providerId="ADAL" clId="{DFB9FEAA-24CF-4C64-BB0B-7A354DDB19D7}" dt="2024-05-01T15:42:52.447" v="904" actId="47"/>
        <pc:sldMkLst>
          <pc:docMk/>
          <pc:sldMk cId="3769794677" sldId="273"/>
        </pc:sldMkLst>
      </pc:sldChg>
      <pc:sldChg chg="new del">
        <pc:chgData name="Clancy, Shannon (DESE)" userId="0d21b35f-b60b-4b60-8c9e-9d88af43d1ba" providerId="ADAL" clId="{DFB9FEAA-24CF-4C64-BB0B-7A354DDB19D7}" dt="2024-05-01T15:42:48.277" v="903" actId="47"/>
        <pc:sldMkLst>
          <pc:docMk/>
          <pc:sldMk cId="1015678501" sldId="274"/>
        </pc:sldMkLst>
      </pc:sldChg>
      <pc:sldChg chg="addSp delSp modSp add mod">
        <pc:chgData name="Clancy, Shannon (DESE)" userId="0d21b35f-b60b-4b60-8c9e-9d88af43d1ba" providerId="ADAL" clId="{DFB9FEAA-24CF-4C64-BB0B-7A354DDB19D7}" dt="2024-05-01T15:58:22.469" v="1234" actId="478"/>
        <pc:sldMkLst>
          <pc:docMk/>
          <pc:sldMk cId="0" sldId="275"/>
        </pc:sldMkLst>
        <pc:spChg chg="mod">
          <ac:chgData name="Clancy, Shannon (DESE)" userId="0d21b35f-b60b-4b60-8c9e-9d88af43d1ba" providerId="ADAL" clId="{DFB9FEAA-24CF-4C64-BB0B-7A354DDB19D7}" dt="2024-05-01T15:52:15.425" v="997" actId="207"/>
          <ac:spMkLst>
            <pc:docMk/>
            <pc:sldMk cId="0" sldId="275"/>
            <ac:spMk id="3" creationId="{00000000-0000-0000-0000-000000000000}"/>
          </ac:spMkLst>
        </pc:spChg>
        <pc:spChg chg="mod">
          <ac:chgData name="Clancy, Shannon (DESE)" userId="0d21b35f-b60b-4b60-8c9e-9d88af43d1ba" providerId="ADAL" clId="{DFB9FEAA-24CF-4C64-BB0B-7A354DDB19D7}" dt="2024-05-01T15:52:22.043" v="998" actId="207"/>
          <ac:spMkLst>
            <pc:docMk/>
            <pc:sldMk cId="0" sldId="275"/>
            <ac:spMk id="6" creationId="{00000000-0000-0000-0000-000000000000}"/>
          </ac:spMkLst>
        </pc:spChg>
        <pc:spChg chg="mod">
          <ac:chgData name="Clancy, Shannon (DESE)" userId="0d21b35f-b60b-4b60-8c9e-9d88af43d1ba" providerId="ADAL" clId="{DFB9FEAA-24CF-4C64-BB0B-7A354DDB19D7}" dt="2024-05-01T15:52:25.450" v="999" actId="207"/>
          <ac:spMkLst>
            <pc:docMk/>
            <pc:sldMk cId="0" sldId="275"/>
            <ac:spMk id="9" creationId="{00000000-0000-0000-0000-000000000000}"/>
          </ac:spMkLst>
        </pc:spChg>
        <pc:spChg chg="mod">
          <ac:chgData name="Clancy, Shannon (DESE)" userId="0d21b35f-b60b-4b60-8c9e-9d88af43d1ba" providerId="ADAL" clId="{DFB9FEAA-24CF-4C64-BB0B-7A354DDB19D7}" dt="2024-05-01T15:52:29.318" v="1000" actId="207"/>
          <ac:spMkLst>
            <pc:docMk/>
            <pc:sldMk cId="0" sldId="275"/>
            <ac:spMk id="12" creationId="{00000000-0000-0000-0000-000000000000}"/>
          </ac:spMkLst>
        </pc:spChg>
        <pc:spChg chg="mod">
          <ac:chgData name="Clancy, Shannon (DESE)" userId="0d21b35f-b60b-4b60-8c9e-9d88af43d1ba" providerId="ADAL" clId="{DFB9FEAA-24CF-4C64-BB0B-7A354DDB19D7}" dt="2024-05-01T15:32:42.660" v="732" actId="1076"/>
          <ac:spMkLst>
            <pc:docMk/>
            <pc:sldMk cId="0" sldId="275"/>
            <ac:spMk id="17" creationId="{00000000-0000-0000-0000-000000000000}"/>
          </ac:spMkLst>
        </pc:spChg>
        <pc:spChg chg="mod">
          <ac:chgData name="Clancy, Shannon (DESE)" userId="0d21b35f-b60b-4b60-8c9e-9d88af43d1ba" providerId="ADAL" clId="{DFB9FEAA-24CF-4C64-BB0B-7A354DDB19D7}" dt="2024-05-01T15:33:12.373" v="740" actId="1076"/>
          <ac:spMkLst>
            <pc:docMk/>
            <pc:sldMk cId="0" sldId="275"/>
            <ac:spMk id="18" creationId="{00000000-0000-0000-0000-000000000000}"/>
          </ac:spMkLst>
        </pc:spChg>
        <pc:spChg chg="mod">
          <ac:chgData name="Clancy, Shannon (DESE)" userId="0d21b35f-b60b-4b60-8c9e-9d88af43d1ba" providerId="ADAL" clId="{DFB9FEAA-24CF-4C64-BB0B-7A354DDB19D7}" dt="2024-05-01T15:33:21.648" v="743" actId="1076"/>
          <ac:spMkLst>
            <pc:docMk/>
            <pc:sldMk cId="0" sldId="275"/>
            <ac:spMk id="19" creationId="{00000000-0000-0000-0000-000000000000}"/>
          </ac:spMkLst>
        </pc:spChg>
        <pc:spChg chg="mod">
          <ac:chgData name="Clancy, Shannon (DESE)" userId="0d21b35f-b60b-4b60-8c9e-9d88af43d1ba" providerId="ADAL" clId="{DFB9FEAA-24CF-4C64-BB0B-7A354DDB19D7}" dt="2024-05-01T15:33:26.578" v="744" actId="1076"/>
          <ac:spMkLst>
            <pc:docMk/>
            <pc:sldMk cId="0" sldId="275"/>
            <ac:spMk id="20" creationId="{00000000-0000-0000-0000-000000000000}"/>
          </ac:spMkLst>
        </pc:spChg>
        <pc:spChg chg="mod">
          <ac:chgData name="Clancy, Shannon (DESE)" userId="0d21b35f-b60b-4b60-8c9e-9d88af43d1ba" providerId="ADAL" clId="{DFB9FEAA-24CF-4C64-BB0B-7A354DDB19D7}" dt="2024-05-01T15:37:09.110" v="764" actId="403"/>
          <ac:spMkLst>
            <pc:docMk/>
            <pc:sldMk cId="0" sldId="275"/>
            <ac:spMk id="23" creationId="{00000000-0000-0000-0000-000000000000}"/>
          </ac:spMkLst>
        </pc:spChg>
        <pc:spChg chg="mod">
          <ac:chgData name="Clancy, Shannon (DESE)" userId="0d21b35f-b60b-4b60-8c9e-9d88af43d1ba" providerId="ADAL" clId="{DFB9FEAA-24CF-4C64-BB0B-7A354DDB19D7}" dt="2024-05-01T15:32:10.669" v="720" actId="1036"/>
          <ac:spMkLst>
            <pc:docMk/>
            <pc:sldMk cId="0" sldId="275"/>
            <ac:spMk id="24" creationId="{00000000-0000-0000-0000-000000000000}"/>
          </ac:spMkLst>
        </pc:spChg>
        <pc:spChg chg="mod">
          <ac:chgData name="Clancy, Shannon (DESE)" userId="0d21b35f-b60b-4b60-8c9e-9d88af43d1ba" providerId="ADAL" clId="{DFB9FEAA-24CF-4C64-BB0B-7A354DDB19D7}" dt="2024-05-01T15:32:22.170" v="723" actId="1076"/>
          <ac:spMkLst>
            <pc:docMk/>
            <pc:sldMk cId="0" sldId="275"/>
            <ac:spMk id="25" creationId="{00000000-0000-0000-0000-000000000000}"/>
          </ac:spMkLst>
        </pc:spChg>
        <pc:spChg chg="mod">
          <ac:chgData name="Clancy, Shannon (DESE)" userId="0d21b35f-b60b-4b60-8c9e-9d88af43d1ba" providerId="ADAL" clId="{DFB9FEAA-24CF-4C64-BB0B-7A354DDB19D7}" dt="2024-05-01T15:32:14.903" v="721" actId="1076"/>
          <ac:spMkLst>
            <pc:docMk/>
            <pc:sldMk cId="0" sldId="275"/>
            <ac:spMk id="26" creationId="{00000000-0000-0000-0000-000000000000}"/>
          </ac:spMkLst>
        </pc:spChg>
        <pc:spChg chg="mod">
          <ac:chgData name="Clancy, Shannon (DESE)" userId="0d21b35f-b60b-4b60-8c9e-9d88af43d1ba" providerId="ADAL" clId="{DFB9FEAA-24CF-4C64-BB0B-7A354DDB19D7}" dt="2024-05-01T15:32:17.506" v="722" actId="1076"/>
          <ac:spMkLst>
            <pc:docMk/>
            <pc:sldMk cId="0" sldId="275"/>
            <ac:spMk id="27" creationId="{00000000-0000-0000-0000-000000000000}"/>
          </ac:spMkLst>
        </pc:spChg>
        <pc:spChg chg="del">
          <ac:chgData name="Clancy, Shannon (DESE)" userId="0d21b35f-b60b-4b60-8c9e-9d88af43d1ba" providerId="ADAL" clId="{DFB9FEAA-24CF-4C64-BB0B-7A354DDB19D7}" dt="2024-05-01T15:29:20.116" v="679" actId="478"/>
          <ac:spMkLst>
            <pc:docMk/>
            <pc:sldMk cId="0" sldId="275"/>
            <ac:spMk id="28" creationId="{00000000-0000-0000-0000-000000000000}"/>
          </ac:spMkLst>
        </pc:spChg>
        <pc:spChg chg="del mod">
          <ac:chgData name="Clancy, Shannon (DESE)" userId="0d21b35f-b60b-4b60-8c9e-9d88af43d1ba" providerId="ADAL" clId="{DFB9FEAA-24CF-4C64-BB0B-7A354DDB19D7}" dt="2024-05-01T15:28:17.881" v="571" actId="478"/>
          <ac:spMkLst>
            <pc:docMk/>
            <pc:sldMk cId="0" sldId="275"/>
            <ac:spMk id="29" creationId="{00000000-0000-0000-0000-000000000000}"/>
          </ac:spMkLst>
        </pc:spChg>
        <pc:spChg chg="del">
          <ac:chgData name="Clancy, Shannon (DESE)" userId="0d21b35f-b60b-4b60-8c9e-9d88af43d1ba" providerId="ADAL" clId="{DFB9FEAA-24CF-4C64-BB0B-7A354DDB19D7}" dt="2024-05-01T15:28:20.324" v="572" actId="478"/>
          <ac:spMkLst>
            <pc:docMk/>
            <pc:sldMk cId="0" sldId="275"/>
            <ac:spMk id="30" creationId="{00000000-0000-0000-0000-000000000000}"/>
          </ac:spMkLst>
        </pc:spChg>
        <pc:spChg chg="del">
          <ac:chgData name="Clancy, Shannon (DESE)" userId="0d21b35f-b60b-4b60-8c9e-9d88af43d1ba" providerId="ADAL" clId="{DFB9FEAA-24CF-4C64-BB0B-7A354DDB19D7}" dt="2024-05-01T15:28:23.909" v="573" actId="478"/>
          <ac:spMkLst>
            <pc:docMk/>
            <pc:sldMk cId="0" sldId="275"/>
            <ac:spMk id="31" creationId="{00000000-0000-0000-0000-000000000000}"/>
          </ac:spMkLst>
        </pc:spChg>
        <pc:spChg chg="del">
          <ac:chgData name="Clancy, Shannon (DESE)" userId="0d21b35f-b60b-4b60-8c9e-9d88af43d1ba" providerId="ADAL" clId="{DFB9FEAA-24CF-4C64-BB0B-7A354DDB19D7}" dt="2024-05-01T15:28:25.936" v="574" actId="478"/>
          <ac:spMkLst>
            <pc:docMk/>
            <pc:sldMk cId="0" sldId="275"/>
            <ac:spMk id="32" creationId="{00000000-0000-0000-0000-000000000000}"/>
          </ac:spMkLst>
        </pc:spChg>
        <pc:spChg chg="del">
          <ac:chgData name="Clancy, Shannon (DESE)" userId="0d21b35f-b60b-4b60-8c9e-9d88af43d1ba" providerId="ADAL" clId="{DFB9FEAA-24CF-4C64-BB0B-7A354DDB19D7}" dt="2024-05-01T15:28:27.889" v="575" actId="478"/>
          <ac:spMkLst>
            <pc:docMk/>
            <pc:sldMk cId="0" sldId="275"/>
            <ac:spMk id="33" creationId="{00000000-0000-0000-0000-000000000000}"/>
          </ac:spMkLst>
        </pc:spChg>
        <pc:spChg chg="add del mod">
          <ac:chgData name="Clancy, Shannon (DESE)" userId="0d21b35f-b60b-4b60-8c9e-9d88af43d1ba" providerId="ADAL" clId="{DFB9FEAA-24CF-4C64-BB0B-7A354DDB19D7}" dt="2024-05-01T15:58:22.469" v="1234" actId="478"/>
          <ac:spMkLst>
            <pc:docMk/>
            <pc:sldMk cId="0" sldId="275"/>
            <ac:spMk id="34" creationId="{98F440CA-8D4B-8F04-3487-4C23142C63E5}"/>
          </ac:spMkLst>
        </pc:spChg>
        <pc:grpChg chg="mod">
          <ac:chgData name="Clancy, Shannon (DESE)" userId="0d21b35f-b60b-4b60-8c9e-9d88af43d1ba" providerId="ADAL" clId="{DFB9FEAA-24CF-4C64-BB0B-7A354DDB19D7}" dt="2024-05-01T15:32:45.175" v="733" actId="1076"/>
          <ac:grpSpMkLst>
            <pc:docMk/>
            <pc:sldMk cId="0" sldId="275"/>
            <ac:grpSpMk id="2" creationId="{00000000-0000-0000-0000-000000000000}"/>
          </ac:grpSpMkLst>
        </pc:grpChg>
        <pc:grpChg chg="mod">
          <ac:chgData name="Clancy, Shannon (DESE)" userId="0d21b35f-b60b-4b60-8c9e-9d88af43d1ba" providerId="ADAL" clId="{DFB9FEAA-24CF-4C64-BB0B-7A354DDB19D7}" dt="2024-05-01T15:32:52.714" v="735" actId="1076"/>
          <ac:grpSpMkLst>
            <pc:docMk/>
            <pc:sldMk cId="0" sldId="275"/>
            <ac:grpSpMk id="5" creationId="{00000000-0000-0000-0000-000000000000}"/>
          </ac:grpSpMkLst>
        </pc:grpChg>
        <pc:grpChg chg="mod">
          <ac:chgData name="Clancy, Shannon (DESE)" userId="0d21b35f-b60b-4b60-8c9e-9d88af43d1ba" providerId="ADAL" clId="{DFB9FEAA-24CF-4C64-BB0B-7A354DDB19D7}" dt="2024-05-01T15:33:16.177" v="741" actId="1076"/>
          <ac:grpSpMkLst>
            <pc:docMk/>
            <pc:sldMk cId="0" sldId="275"/>
            <ac:grpSpMk id="8" creationId="{00000000-0000-0000-0000-000000000000}"/>
          </ac:grpSpMkLst>
        </pc:grpChg>
        <pc:grpChg chg="mod">
          <ac:chgData name="Clancy, Shannon (DESE)" userId="0d21b35f-b60b-4b60-8c9e-9d88af43d1ba" providerId="ADAL" clId="{DFB9FEAA-24CF-4C64-BB0B-7A354DDB19D7}" dt="2024-05-01T15:33:05.205" v="739" actId="1076"/>
          <ac:grpSpMkLst>
            <pc:docMk/>
            <pc:sldMk cId="0" sldId="275"/>
            <ac:grpSpMk id="11" creationId="{00000000-0000-0000-0000-000000000000}"/>
          </ac:grpSpMkLst>
        </pc:grpChg>
        <pc:grpChg chg="del">
          <ac:chgData name="Clancy, Shannon (DESE)" userId="0d21b35f-b60b-4b60-8c9e-9d88af43d1ba" providerId="ADAL" clId="{DFB9FEAA-24CF-4C64-BB0B-7A354DDB19D7}" dt="2024-05-01T15:29:18.161" v="678" actId="478"/>
          <ac:grpSpMkLst>
            <pc:docMk/>
            <pc:sldMk cId="0" sldId="275"/>
            <ac:grpSpMk id="14" creationId="{00000000-0000-0000-0000-000000000000}"/>
          </ac:grpSpMkLst>
        </pc:grpChg>
      </pc:sldChg>
      <pc:sldChg chg="addSp delSp modSp add mod">
        <pc:chgData name="Clancy, Shannon (DESE)" userId="0d21b35f-b60b-4b60-8c9e-9d88af43d1ba" providerId="ADAL" clId="{DFB9FEAA-24CF-4C64-BB0B-7A354DDB19D7}" dt="2024-05-01T15:42:38.471" v="902" actId="1076"/>
        <pc:sldMkLst>
          <pc:docMk/>
          <pc:sldMk cId="2434901560" sldId="276"/>
        </pc:sldMkLst>
        <pc:spChg chg="mod">
          <ac:chgData name="Clancy, Shannon (DESE)" userId="0d21b35f-b60b-4b60-8c9e-9d88af43d1ba" providerId="ADAL" clId="{DFB9FEAA-24CF-4C64-BB0B-7A354DDB19D7}" dt="2024-05-01T15:41:51.926" v="891" actId="1076"/>
          <ac:spMkLst>
            <pc:docMk/>
            <pc:sldMk cId="2434901560" sldId="276"/>
            <ac:spMk id="13" creationId="{00000000-0000-0000-0000-000000000000}"/>
          </ac:spMkLst>
        </pc:spChg>
        <pc:spChg chg="del">
          <ac:chgData name="Clancy, Shannon (DESE)" userId="0d21b35f-b60b-4b60-8c9e-9d88af43d1ba" providerId="ADAL" clId="{DFB9FEAA-24CF-4C64-BB0B-7A354DDB19D7}" dt="2024-05-01T15:39:43.309" v="836" actId="478"/>
          <ac:spMkLst>
            <pc:docMk/>
            <pc:sldMk cId="2434901560" sldId="276"/>
            <ac:spMk id="15" creationId="{00000000-0000-0000-0000-000000000000}"/>
          </ac:spMkLst>
        </pc:spChg>
        <pc:spChg chg="del">
          <ac:chgData name="Clancy, Shannon (DESE)" userId="0d21b35f-b60b-4b60-8c9e-9d88af43d1ba" providerId="ADAL" clId="{DFB9FEAA-24CF-4C64-BB0B-7A354DDB19D7}" dt="2024-05-01T15:39:43.309" v="836" actId="478"/>
          <ac:spMkLst>
            <pc:docMk/>
            <pc:sldMk cId="2434901560" sldId="276"/>
            <ac:spMk id="16" creationId="{00000000-0000-0000-0000-000000000000}"/>
          </ac:spMkLst>
        </pc:spChg>
        <pc:spChg chg="del">
          <ac:chgData name="Clancy, Shannon (DESE)" userId="0d21b35f-b60b-4b60-8c9e-9d88af43d1ba" providerId="ADAL" clId="{DFB9FEAA-24CF-4C64-BB0B-7A354DDB19D7}" dt="2024-05-01T15:39:43.309" v="836" actId="478"/>
          <ac:spMkLst>
            <pc:docMk/>
            <pc:sldMk cId="2434901560" sldId="276"/>
            <ac:spMk id="17" creationId="{00000000-0000-0000-0000-000000000000}"/>
          </ac:spMkLst>
        </pc:spChg>
        <pc:spChg chg="del mod">
          <ac:chgData name="Clancy, Shannon (DESE)" userId="0d21b35f-b60b-4b60-8c9e-9d88af43d1ba" providerId="ADAL" clId="{DFB9FEAA-24CF-4C64-BB0B-7A354DDB19D7}" dt="2024-05-01T15:40:16.512" v="846" actId="478"/>
          <ac:spMkLst>
            <pc:docMk/>
            <pc:sldMk cId="2434901560" sldId="276"/>
            <ac:spMk id="18" creationId="{00000000-0000-0000-0000-000000000000}"/>
          </ac:spMkLst>
        </pc:spChg>
        <pc:spChg chg="del mod">
          <ac:chgData name="Clancy, Shannon (DESE)" userId="0d21b35f-b60b-4b60-8c9e-9d88af43d1ba" providerId="ADAL" clId="{DFB9FEAA-24CF-4C64-BB0B-7A354DDB19D7}" dt="2024-05-01T15:39:51.571" v="839" actId="478"/>
          <ac:spMkLst>
            <pc:docMk/>
            <pc:sldMk cId="2434901560" sldId="276"/>
            <ac:spMk id="19" creationId="{00000000-0000-0000-0000-000000000000}"/>
          </ac:spMkLst>
        </pc:spChg>
        <pc:spChg chg="del">
          <ac:chgData name="Clancy, Shannon (DESE)" userId="0d21b35f-b60b-4b60-8c9e-9d88af43d1ba" providerId="ADAL" clId="{DFB9FEAA-24CF-4C64-BB0B-7A354DDB19D7}" dt="2024-05-01T15:39:59.247" v="843" actId="478"/>
          <ac:spMkLst>
            <pc:docMk/>
            <pc:sldMk cId="2434901560" sldId="276"/>
            <ac:spMk id="20" creationId="{00000000-0000-0000-0000-000000000000}"/>
          </ac:spMkLst>
        </pc:spChg>
        <pc:spChg chg="del mod">
          <ac:chgData name="Clancy, Shannon (DESE)" userId="0d21b35f-b60b-4b60-8c9e-9d88af43d1ba" providerId="ADAL" clId="{DFB9FEAA-24CF-4C64-BB0B-7A354DDB19D7}" dt="2024-05-01T15:39:58.404" v="842" actId="478"/>
          <ac:spMkLst>
            <pc:docMk/>
            <pc:sldMk cId="2434901560" sldId="276"/>
            <ac:spMk id="21" creationId="{00000000-0000-0000-0000-000000000000}"/>
          </ac:spMkLst>
        </pc:spChg>
        <pc:spChg chg="add mod">
          <ac:chgData name="Clancy, Shannon (DESE)" userId="0d21b35f-b60b-4b60-8c9e-9d88af43d1ba" providerId="ADAL" clId="{DFB9FEAA-24CF-4C64-BB0B-7A354DDB19D7}" dt="2024-05-01T15:42:38.471" v="902" actId="1076"/>
          <ac:spMkLst>
            <pc:docMk/>
            <pc:sldMk cId="2434901560" sldId="276"/>
            <ac:spMk id="22" creationId="{433863AF-91FD-AB6E-AB18-203F795C074E}"/>
          </ac:spMkLst>
        </pc:spChg>
        <pc:grpChg chg="del">
          <ac:chgData name="Clancy, Shannon (DESE)" userId="0d21b35f-b60b-4b60-8c9e-9d88af43d1ba" providerId="ADAL" clId="{DFB9FEAA-24CF-4C64-BB0B-7A354DDB19D7}" dt="2024-05-01T15:39:44.691" v="837" actId="478"/>
          <ac:grpSpMkLst>
            <pc:docMk/>
            <pc:sldMk cId="2434901560" sldId="276"/>
            <ac:grpSpMk id="2" creationId="{00000000-0000-0000-0000-000000000000}"/>
          </ac:grpSpMkLst>
        </pc:grpChg>
      </pc:sldChg>
      <pc:sldChg chg="modSp add mod">
        <pc:chgData name="Clancy, Shannon (DESE)" userId="0d21b35f-b60b-4b60-8c9e-9d88af43d1ba" providerId="ADAL" clId="{DFB9FEAA-24CF-4C64-BB0B-7A354DDB19D7}" dt="2024-05-24T13:53:16.072" v="8457" actId="2710"/>
        <pc:sldMkLst>
          <pc:docMk/>
          <pc:sldMk cId="861279497" sldId="277"/>
        </pc:sldMkLst>
        <pc:spChg chg="mod">
          <ac:chgData name="Clancy, Shannon (DESE)" userId="0d21b35f-b60b-4b60-8c9e-9d88af43d1ba" providerId="ADAL" clId="{DFB9FEAA-24CF-4C64-BB0B-7A354DDB19D7}" dt="2024-05-24T13:53:16.072" v="8457" actId="2710"/>
          <ac:spMkLst>
            <pc:docMk/>
            <pc:sldMk cId="861279497" sldId="277"/>
            <ac:spMk id="6" creationId="{00000000-0000-0000-0000-000000000000}"/>
          </ac:spMkLst>
        </pc:spChg>
      </pc:sldChg>
      <pc:sldChg chg="new del">
        <pc:chgData name="Clancy, Shannon (DESE)" userId="0d21b35f-b60b-4b60-8c9e-9d88af43d1ba" providerId="ADAL" clId="{DFB9FEAA-24CF-4C64-BB0B-7A354DDB19D7}" dt="2024-05-06T15:01:43.640" v="6419" actId="47"/>
        <pc:sldMkLst>
          <pc:docMk/>
          <pc:sldMk cId="663708177" sldId="278"/>
        </pc:sldMkLst>
      </pc:sldChg>
      <pc:sldChg chg="modSp add mod ord">
        <pc:chgData name="Clancy, Shannon (DESE)" userId="0d21b35f-b60b-4b60-8c9e-9d88af43d1ba" providerId="ADAL" clId="{DFB9FEAA-24CF-4C64-BB0B-7A354DDB19D7}" dt="2024-05-24T14:12:24.001" v="8584" actId="20577"/>
        <pc:sldMkLst>
          <pc:docMk/>
          <pc:sldMk cId="3268177586" sldId="279"/>
        </pc:sldMkLst>
        <pc:spChg chg="mod">
          <ac:chgData name="Clancy, Shannon (DESE)" userId="0d21b35f-b60b-4b60-8c9e-9d88af43d1ba" providerId="ADAL" clId="{DFB9FEAA-24CF-4C64-BB0B-7A354DDB19D7}" dt="2024-05-24T14:12:24.001" v="8584" actId="20577"/>
          <ac:spMkLst>
            <pc:docMk/>
            <pc:sldMk cId="3268177586" sldId="279"/>
            <ac:spMk id="6" creationId="{00000000-0000-0000-0000-000000000000}"/>
          </ac:spMkLst>
        </pc:spChg>
      </pc:sldChg>
      <pc:sldChg chg="modSp add mod">
        <pc:chgData name="Clancy, Shannon (DESE)" userId="0d21b35f-b60b-4b60-8c9e-9d88af43d1ba" providerId="ADAL" clId="{DFB9FEAA-24CF-4C64-BB0B-7A354DDB19D7}" dt="2024-05-24T13:53:28.624" v="8458" actId="2710"/>
        <pc:sldMkLst>
          <pc:docMk/>
          <pc:sldMk cId="47372112" sldId="280"/>
        </pc:sldMkLst>
        <pc:spChg chg="mod">
          <ac:chgData name="Clancy, Shannon (DESE)" userId="0d21b35f-b60b-4b60-8c9e-9d88af43d1ba" providerId="ADAL" clId="{DFB9FEAA-24CF-4C64-BB0B-7A354DDB19D7}" dt="2024-05-24T13:53:28.624" v="8458" actId="2710"/>
          <ac:spMkLst>
            <pc:docMk/>
            <pc:sldMk cId="47372112" sldId="280"/>
            <ac:spMk id="6" creationId="{00000000-0000-0000-0000-000000000000}"/>
          </ac:spMkLst>
        </pc:spChg>
      </pc:sldChg>
      <pc:sldChg chg="addSp modSp new del mod">
        <pc:chgData name="Clancy, Shannon (DESE)" userId="0d21b35f-b60b-4b60-8c9e-9d88af43d1ba" providerId="ADAL" clId="{DFB9FEAA-24CF-4C64-BB0B-7A354DDB19D7}" dt="2024-05-06T15:00:50.452" v="6418" actId="47"/>
        <pc:sldMkLst>
          <pc:docMk/>
          <pc:sldMk cId="1693991811" sldId="281"/>
        </pc:sldMkLst>
        <pc:spChg chg="mod">
          <ac:chgData name="Clancy, Shannon (DESE)" userId="0d21b35f-b60b-4b60-8c9e-9d88af43d1ba" providerId="ADAL" clId="{DFB9FEAA-24CF-4C64-BB0B-7A354DDB19D7}" dt="2024-05-06T14:58:28.673" v="6292"/>
          <ac:spMkLst>
            <pc:docMk/>
            <pc:sldMk cId="1693991811" sldId="281"/>
            <ac:spMk id="3" creationId="{653B8710-EF2B-239F-18A2-2B1FA0FE7C80}"/>
          </ac:spMkLst>
        </pc:spChg>
        <pc:spChg chg="mod">
          <ac:chgData name="Clancy, Shannon (DESE)" userId="0d21b35f-b60b-4b60-8c9e-9d88af43d1ba" providerId="ADAL" clId="{DFB9FEAA-24CF-4C64-BB0B-7A354DDB19D7}" dt="2024-05-06T14:58:28.673" v="6292"/>
          <ac:spMkLst>
            <pc:docMk/>
            <pc:sldMk cId="1693991811" sldId="281"/>
            <ac:spMk id="4" creationId="{A8701DB5-AA6A-52A9-6C73-133CAA1B5774}"/>
          </ac:spMkLst>
        </pc:spChg>
        <pc:spChg chg="mod">
          <ac:chgData name="Clancy, Shannon (DESE)" userId="0d21b35f-b60b-4b60-8c9e-9d88af43d1ba" providerId="ADAL" clId="{DFB9FEAA-24CF-4C64-BB0B-7A354DDB19D7}" dt="2024-05-06T14:58:28.673" v="6292"/>
          <ac:spMkLst>
            <pc:docMk/>
            <pc:sldMk cId="1693991811" sldId="281"/>
            <ac:spMk id="6" creationId="{2AD4EC49-5FF1-233F-64E6-1DE778EDECFF}"/>
          </ac:spMkLst>
        </pc:spChg>
        <pc:spChg chg="mod">
          <ac:chgData name="Clancy, Shannon (DESE)" userId="0d21b35f-b60b-4b60-8c9e-9d88af43d1ba" providerId="ADAL" clId="{DFB9FEAA-24CF-4C64-BB0B-7A354DDB19D7}" dt="2024-05-06T14:58:28.673" v="6292"/>
          <ac:spMkLst>
            <pc:docMk/>
            <pc:sldMk cId="1693991811" sldId="281"/>
            <ac:spMk id="7" creationId="{0187E7BE-5962-6512-D4AF-0D01A1DAC7E1}"/>
          </ac:spMkLst>
        </pc:spChg>
        <pc:spChg chg="mod">
          <ac:chgData name="Clancy, Shannon (DESE)" userId="0d21b35f-b60b-4b60-8c9e-9d88af43d1ba" providerId="ADAL" clId="{DFB9FEAA-24CF-4C64-BB0B-7A354DDB19D7}" dt="2024-05-06T14:58:28.673" v="6292"/>
          <ac:spMkLst>
            <pc:docMk/>
            <pc:sldMk cId="1693991811" sldId="281"/>
            <ac:spMk id="9" creationId="{4D2FA320-2428-236C-66FF-37D50AAA0C4E}"/>
          </ac:spMkLst>
        </pc:spChg>
        <pc:spChg chg="mod">
          <ac:chgData name="Clancy, Shannon (DESE)" userId="0d21b35f-b60b-4b60-8c9e-9d88af43d1ba" providerId="ADAL" clId="{DFB9FEAA-24CF-4C64-BB0B-7A354DDB19D7}" dt="2024-05-06T14:58:28.673" v="6292"/>
          <ac:spMkLst>
            <pc:docMk/>
            <pc:sldMk cId="1693991811" sldId="281"/>
            <ac:spMk id="10" creationId="{35F8AF25-596A-ACFE-F75F-8E5FB3362810}"/>
          </ac:spMkLst>
        </pc:spChg>
        <pc:spChg chg="mod">
          <ac:chgData name="Clancy, Shannon (DESE)" userId="0d21b35f-b60b-4b60-8c9e-9d88af43d1ba" providerId="ADAL" clId="{DFB9FEAA-24CF-4C64-BB0B-7A354DDB19D7}" dt="2024-05-06T14:58:28.673" v="6292"/>
          <ac:spMkLst>
            <pc:docMk/>
            <pc:sldMk cId="1693991811" sldId="281"/>
            <ac:spMk id="12" creationId="{6E9B8A7E-9AA9-0C6C-0BFF-38B3D83BA76A}"/>
          </ac:spMkLst>
        </pc:spChg>
        <pc:spChg chg="mod">
          <ac:chgData name="Clancy, Shannon (DESE)" userId="0d21b35f-b60b-4b60-8c9e-9d88af43d1ba" providerId="ADAL" clId="{DFB9FEAA-24CF-4C64-BB0B-7A354DDB19D7}" dt="2024-05-06T14:58:28.673" v="6292"/>
          <ac:spMkLst>
            <pc:docMk/>
            <pc:sldMk cId="1693991811" sldId="281"/>
            <ac:spMk id="13" creationId="{13AFBF78-D421-ADA8-0F5C-1026A3CD09B3}"/>
          </ac:spMkLst>
        </pc:spChg>
        <pc:spChg chg="add mod">
          <ac:chgData name="Clancy, Shannon (DESE)" userId="0d21b35f-b60b-4b60-8c9e-9d88af43d1ba" providerId="ADAL" clId="{DFB9FEAA-24CF-4C64-BB0B-7A354DDB19D7}" dt="2024-05-06T14:59:37.769" v="6376" actId="1037"/>
          <ac:spMkLst>
            <pc:docMk/>
            <pc:sldMk cId="1693991811" sldId="281"/>
            <ac:spMk id="14" creationId="{B5B59E97-1923-E809-EE89-18B927ABBC1C}"/>
          </ac:spMkLst>
        </pc:spChg>
        <pc:spChg chg="add mod">
          <ac:chgData name="Clancy, Shannon (DESE)" userId="0d21b35f-b60b-4b60-8c9e-9d88af43d1ba" providerId="ADAL" clId="{DFB9FEAA-24CF-4C64-BB0B-7A354DDB19D7}" dt="2024-05-06T14:59:37.769" v="6376" actId="1037"/>
          <ac:spMkLst>
            <pc:docMk/>
            <pc:sldMk cId="1693991811" sldId="281"/>
            <ac:spMk id="15" creationId="{81C257C9-EB7B-C8C9-32B2-083762459CD8}"/>
          </ac:spMkLst>
        </pc:spChg>
        <pc:spChg chg="add mod">
          <ac:chgData name="Clancy, Shannon (DESE)" userId="0d21b35f-b60b-4b60-8c9e-9d88af43d1ba" providerId="ADAL" clId="{DFB9FEAA-24CF-4C64-BB0B-7A354DDB19D7}" dt="2024-05-06T14:59:43.926" v="6377" actId="1076"/>
          <ac:spMkLst>
            <pc:docMk/>
            <pc:sldMk cId="1693991811" sldId="281"/>
            <ac:spMk id="16" creationId="{CB70906A-A8BD-9C12-95BE-D782584EB9D2}"/>
          </ac:spMkLst>
        </pc:spChg>
        <pc:spChg chg="add mod">
          <ac:chgData name="Clancy, Shannon (DESE)" userId="0d21b35f-b60b-4b60-8c9e-9d88af43d1ba" providerId="ADAL" clId="{DFB9FEAA-24CF-4C64-BB0B-7A354DDB19D7}" dt="2024-05-06T14:59:48.118" v="6378" actId="1076"/>
          <ac:spMkLst>
            <pc:docMk/>
            <pc:sldMk cId="1693991811" sldId="281"/>
            <ac:spMk id="17" creationId="{4E95BA76-55E0-62C1-6371-82E415277D67}"/>
          </ac:spMkLst>
        </pc:spChg>
        <pc:spChg chg="add mod">
          <ac:chgData name="Clancy, Shannon (DESE)" userId="0d21b35f-b60b-4b60-8c9e-9d88af43d1ba" providerId="ADAL" clId="{DFB9FEAA-24CF-4C64-BB0B-7A354DDB19D7}" dt="2024-05-06T14:59:37.769" v="6376" actId="1037"/>
          <ac:spMkLst>
            <pc:docMk/>
            <pc:sldMk cId="1693991811" sldId="281"/>
            <ac:spMk id="18" creationId="{4CD0B054-05A8-41CA-CBE0-47FA1CD2B3F6}"/>
          </ac:spMkLst>
        </pc:spChg>
        <pc:spChg chg="add mod">
          <ac:chgData name="Clancy, Shannon (DESE)" userId="0d21b35f-b60b-4b60-8c9e-9d88af43d1ba" providerId="ADAL" clId="{DFB9FEAA-24CF-4C64-BB0B-7A354DDB19D7}" dt="2024-05-06T14:59:37.769" v="6376" actId="1037"/>
          <ac:spMkLst>
            <pc:docMk/>
            <pc:sldMk cId="1693991811" sldId="281"/>
            <ac:spMk id="19" creationId="{4D407138-88B3-DC5C-0401-55554C2065A1}"/>
          </ac:spMkLst>
        </pc:spChg>
        <pc:spChg chg="add mod">
          <ac:chgData name="Clancy, Shannon (DESE)" userId="0d21b35f-b60b-4b60-8c9e-9d88af43d1ba" providerId="ADAL" clId="{DFB9FEAA-24CF-4C64-BB0B-7A354DDB19D7}" dt="2024-05-06T14:59:37.769" v="6376" actId="1037"/>
          <ac:spMkLst>
            <pc:docMk/>
            <pc:sldMk cId="1693991811" sldId="281"/>
            <ac:spMk id="20" creationId="{798F4169-98BF-5BEF-0C1E-AE6B05E6879F}"/>
          </ac:spMkLst>
        </pc:spChg>
        <pc:spChg chg="add mod">
          <ac:chgData name="Clancy, Shannon (DESE)" userId="0d21b35f-b60b-4b60-8c9e-9d88af43d1ba" providerId="ADAL" clId="{DFB9FEAA-24CF-4C64-BB0B-7A354DDB19D7}" dt="2024-05-06T14:59:37.769" v="6376" actId="1037"/>
          <ac:spMkLst>
            <pc:docMk/>
            <pc:sldMk cId="1693991811" sldId="281"/>
            <ac:spMk id="21" creationId="{4477027F-BFC9-705F-6DAC-B4AE7BC3EC7E}"/>
          </ac:spMkLst>
        </pc:spChg>
        <pc:spChg chg="add mod">
          <ac:chgData name="Clancy, Shannon (DESE)" userId="0d21b35f-b60b-4b60-8c9e-9d88af43d1ba" providerId="ADAL" clId="{DFB9FEAA-24CF-4C64-BB0B-7A354DDB19D7}" dt="2024-05-06T15:00:12.966" v="6396" actId="1076"/>
          <ac:spMkLst>
            <pc:docMk/>
            <pc:sldMk cId="1693991811" sldId="281"/>
            <ac:spMk id="22" creationId="{C845F614-45A0-757B-FD71-814D98241744}"/>
          </ac:spMkLst>
        </pc:spChg>
        <pc:grpChg chg="add mod">
          <ac:chgData name="Clancy, Shannon (DESE)" userId="0d21b35f-b60b-4b60-8c9e-9d88af43d1ba" providerId="ADAL" clId="{DFB9FEAA-24CF-4C64-BB0B-7A354DDB19D7}" dt="2024-05-06T14:59:37.769" v="6376" actId="1037"/>
          <ac:grpSpMkLst>
            <pc:docMk/>
            <pc:sldMk cId="1693991811" sldId="281"/>
            <ac:grpSpMk id="2" creationId="{2DE8EC84-6A97-339B-342E-63BBC7E6640A}"/>
          </ac:grpSpMkLst>
        </pc:grpChg>
        <pc:grpChg chg="add mod">
          <ac:chgData name="Clancy, Shannon (DESE)" userId="0d21b35f-b60b-4b60-8c9e-9d88af43d1ba" providerId="ADAL" clId="{DFB9FEAA-24CF-4C64-BB0B-7A354DDB19D7}" dt="2024-05-06T14:59:37.769" v="6376" actId="1037"/>
          <ac:grpSpMkLst>
            <pc:docMk/>
            <pc:sldMk cId="1693991811" sldId="281"/>
            <ac:grpSpMk id="5" creationId="{430C44C0-93E4-E3F8-2E33-4F5EB8DD7253}"/>
          </ac:grpSpMkLst>
        </pc:grpChg>
        <pc:grpChg chg="add mod">
          <ac:chgData name="Clancy, Shannon (DESE)" userId="0d21b35f-b60b-4b60-8c9e-9d88af43d1ba" providerId="ADAL" clId="{DFB9FEAA-24CF-4C64-BB0B-7A354DDB19D7}" dt="2024-05-06T14:59:37.769" v="6376" actId="1037"/>
          <ac:grpSpMkLst>
            <pc:docMk/>
            <pc:sldMk cId="1693991811" sldId="281"/>
            <ac:grpSpMk id="8" creationId="{2DFA1C25-DEBF-4774-A33B-E90872F624F9}"/>
          </ac:grpSpMkLst>
        </pc:grpChg>
        <pc:grpChg chg="add mod">
          <ac:chgData name="Clancy, Shannon (DESE)" userId="0d21b35f-b60b-4b60-8c9e-9d88af43d1ba" providerId="ADAL" clId="{DFB9FEAA-24CF-4C64-BB0B-7A354DDB19D7}" dt="2024-05-06T14:59:37.769" v="6376" actId="1037"/>
          <ac:grpSpMkLst>
            <pc:docMk/>
            <pc:sldMk cId="1693991811" sldId="281"/>
            <ac:grpSpMk id="11" creationId="{B6C8BA8F-8802-5BA6-9C38-2BFD79878FB0}"/>
          </ac:grpSpMkLst>
        </pc:grpChg>
      </pc:sldChg>
      <pc:sldChg chg="modSp add mod ord">
        <pc:chgData name="Clancy, Shannon (DESE)" userId="0d21b35f-b60b-4b60-8c9e-9d88af43d1ba" providerId="ADAL" clId="{DFB9FEAA-24CF-4C64-BB0B-7A354DDB19D7}" dt="2024-05-24T13:54:03.674" v="8478" actId="2710"/>
        <pc:sldMkLst>
          <pc:docMk/>
          <pc:sldMk cId="638276410" sldId="282"/>
        </pc:sldMkLst>
        <pc:spChg chg="mod">
          <ac:chgData name="Clancy, Shannon (DESE)" userId="0d21b35f-b60b-4b60-8c9e-9d88af43d1ba" providerId="ADAL" clId="{DFB9FEAA-24CF-4C64-BB0B-7A354DDB19D7}" dt="2024-05-24T13:54:03.674" v="8478" actId="2710"/>
          <ac:spMkLst>
            <pc:docMk/>
            <pc:sldMk cId="638276410" sldId="282"/>
            <ac:spMk id="6" creationId="{00000000-0000-0000-0000-000000000000}"/>
          </ac:spMkLst>
        </pc:spChg>
      </pc:sldChg>
      <pc:sldChg chg="new del">
        <pc:chgData name="Clancy, Shannon (DESE)" userId="0d21b35f-b60b-4b60-8c9e-9d88af43d1ba" providerId="ADAL" clId="{DFB9FEAA-24CF-4C64-BB0B-7A354DDB19D7}" dt="2024-05-01T16:45:03.342" v="2850" actId="47"/>
        <pc:sldMkLst>
          <pc:docMk/>
          <pc:sldMk cId="483136259" sldId="283"/>
        </pc:sldMkLst>
      </pc:sldChg>
      <pc:sldChg chg="addSp delSp modSp new del mod">
        <pc:chgData name="Clancy, Shannon (DESE)" userId="0d21b35f-b60b-4b60-8c9e-9d88af43d1ba" providerId="ADAL" clId="{DFB9FEAA-24CF-4C64-BB0B-7A354DDB19D7}" dt="2024-05-01T16:00:50.295" v="1280" actId="47"/>
        <pc:sldMkLst>
          <pc:docMk/>
          <pc:sldMk cId="4088674884" sldId="283"/>
        </pc:sldMkLst>
        <pc:spChg chg="add mod">
          <ac:chgData name="Clancy, Shannon (DESE)" userId="0d21b35f-b60b-4b60-8c9e-9d88af43d1ba" providerId="ADAL" clId="{DFB9FEAA-24CF-4C64-BB0B-7A354DDB19D7}" dt="2024-05-01T15:56:56.675" v="1215" actId="207"/>
          <ac:spMkLst>
            <pc:docMk/>
            <pc:sldMk cId="4088674884" sldId="283"/>
            <ac:spMk id="3" creationId="{6EF458BF-1BA0-813F-4D87-BF7E75394126}"/>
          </ac:spMkLst>
        </pc:spChg>
        <pc:spChg chg="add del mod">
          <ac:chgData name="Clancy, Shannon (DESE)" userId="0d21b35f-b60b-4b60-8c9e-9d88af43d1ba" providerId="ADAL" clId="{DFB9FEAA-24CF-4C64-BB0B-7A354DDB19D7}" dt="2024-05-01T15:58:28.356" v="1235" actId="478"/>
          <ac:spMkLst>
            <pc:docMk/>
            <pc:sldMk cId="4088674884" sldId="283"/>
            <ac:spMk id="4" creationId="{F7496052-403A-6A50-28C9-57B256E3D55A}"/>
          </ac:spMkLst>
        </pc:spChg>
        <pc:graphicFrameChg chg="add mod modGraphic">
          <ac:chgData name="Clancy, Shannon (DESE)" userId="0d21b35f-b60b-4b60-8c9e-9d88af43d1ba" providerId="ADAL" clId="{DFB9FEAA-24CF-4C64-BB0B-7A354DDB19D7}" dt="2024-05-01T15:55:30.574" v="1168" actId="12100"/>
          <ac:graphicFrameMkLst>
            <pc:docMk/>
            <pc:sldMk cId="4088674884" sldId="283"/>
            <ac:graphicFrameMk id="2" creationId="{9CF15EE4-0997-BB63-EDCF-B8758931C8C2}"/>
          </ac:graphicFrameMkLst>
        </pc:graphicFrameChg>
      </pc:sldChg>
      <pc:sldChg chg="add del modNotesTx">
        <pc:chgData name="Clancy, Shannon (DESE)" userId="0d21b35f-b60b-4b60-8c9e-9d88af43d1ba" providerId="ADAL" clId="{DFB9FEAA-24CF-4C64-BB0B-7A354DDB19D7}" dt="2024-05-06T13:44:57.416" v="4828" actId="20577"/>
        <pc:sldMkLst>
          <pc:docMk/>
          <pc:sldMk cId="1598382296" sldId="284"/>
        </pc:sldMkLst>
        <pc:spChg chg="mod">
          <ac:chgData name="Clancy, Shannon (DESE)" userId="0d21b35f-b60b-4b60-8c9e-9d88af43d1ba" providerId="ADAL" clId="{DFB9FEAA-24CF-4C64-BB0B-7A354DDB19D7}" dt="2024-05-01T16:44:35.150" v="2848" actId="5793"/>
          <ac:spMkLst>
            <pc:docMk/>
            <pc:sldMk cId="1598382296" sldId="284"/>
            <ac:spMk id="4" creationId="{E279DE5B-57C6-62A0-445B-AC1C684FC85F}"/>
          </ac:spMkLst>
        </pc:spChg>
        <pc:spChg chg="del">
          <ac:chgData name="Clancy, Shannon (DESE)" userId="0d21b35f-b60b-4b60-8c9e-9d88af43d1ba" providerId="ADAL" clId="{DFB9FEAA-24CF-4C64-BB0B-7A354DDB19D7}" dt="2024-05-01T16:11:56.957" v="1741" actId="478"/>
          <ac:spMkLst>
            <pc:docMk/>
            <pc:sldMk cId="1598382296" sldId="284"/>
            <ac:spMk id="5" creationId="{6437F595-EE84-9879-9B63-D731E4DAC955}"/>
          </ac:spMkLst>
        </pc:spChg>
        <pc:spChg chg="del">
          <ac:chgData name="Clancy, Shannon (DESE)" userId="0d21b35f-b60b-4b60-8c9e-9d88af43d1ba" providerId="ADAL" clId="{DFB9FEAA-24CF-4C64-BB0B-7A354DDB19D7}" dt="2024-05-01T16:11:59.328" v="1742" actId="478"/>
          <ac:spMkLst>
            <pc:docMk/>
            <pc:sldMk cId="1598382296" sldId="284"/>
            <ac:spMk id="6" creationId="{34C04D03-9DBC-BF0C-3176-C8B8D5C49E6A}"/>
          </ac:spMkLst>
        </pc:spChg>
        <pc:graphicFrameChg chg="del">
          <ac:chgData name="Clancy, Shannon (DESE)" userId="0d21b35f-b60b-4b60-8c9e-9d88af43d1ba" providerId="ADAL" clId="{DFB9FEAA-24CF-4C64-BB0B-7A354DDB19D7}" dt="2024-05-01T16:11:52.104" v="1740" actId="478"/>
          <ac:graphicFrameMkLst>
            <pc:docMk/>
            <pc:sldMk cId="1598382296" sldId="284"/>
            <ac:graphicFrameMk id="3" creationId="{98E704DF-EBA5-BE62-2CA0-ACA6944500EB}"/>
          </ac:graphicFrameMkLst>
        </pc:graphicFrameChg>
        <pc:graphicFrameChg chg="add mod modGraphic">
          <ac:chgData name="Clancy, Shannon (DESE)" userId="0d21b35f-b60b-4b60-8c9e-9d88af43d1ba" providerId="ADAL" clId="{DFB9FEAA-24CF-4C64-BB0B-7A354DDB19D7}" dt="2024-05-01T16:54:42.165" v="3593" actId="20577"/>
          <ac:graphicFrameMkLst>
            <pc:docMk/>
            <pc:sldMk cId="1598382296" sldId="284"/>
            <ac:graphicFrameMk id="7" creationId="{26978B60-3F0F-C451-4440-5B5C621549CC}"/>
          </ac:graphicFrameMkLst>
        </pc:graphicFrameChg>
      </pc:sldChg>
      <pc:sldChg chg="modSp add mod delCm modCm modNotesTx">
        <pc:chgData name="Clancy, Shannon (DESE)" userId="0d21b35f-b60b-4b60-8c9e-9d88af43d1ba" providerId="ADAL" clId="{DFB9FEAA-24CF-4C64-BB0B-7A354DDB19D7}" dt="2024-05-24T14:17:16.026" v="8815"/>
        <pc:sldMkLst>
          <pc:docMk/>
          <pc:sldMk cId="2367619864" sldId="285"/>
        </pc:sldMkLst>
        <pc:spChg chg="add del mod">
          <ac:chgData name="Clancy, Shannon (DESE)" userId="0d21b35f-b60b-4b60-8c9e-9d88af43d1ba" providerId="ADAL" clId="{DFB9FEAA-24CF-4C64-BB0B-7A354DDB19D7}" dt="2024-05-01T15:59:11.830" v="1267" actId="478"/>
          <ac:spMkLst>
            <pc:docMk/>
            <pc:sldMk cId="2367619864" sldId="285"/>
            <ac:spMk id="3" creationId="{DCADC65B-7098-5061-2FD8-F3BA421BED92}"/>
          </ac:spMkLst>
        </pc:spChg>
        <pc:spChg chg="mod">
          <ac:chgData name="Clancy, Shannon (DESE)" userId="0d21b35f-b60b-4b60-8c9e-9d88af43d1ba" providerId="ADAL" clId="{DFB9FEAA-24CF-4C64-BB0B-7A354DDB19D7}" dt="2024-05-01T16:19:14.566" v="1762" actId="20577"/>
          <ac:spMkLst>
            <pc:docMk/>
            <pc:sldMk cId="2367619864" sldId="285"/>
            <ac:spMk id="4" creationId="{E279DE5B-57C6-62A0-445B-AC1C684FC85F}"/>
          </ac:spMkLst>
        </pc:spChg>
        <pc:spChg chg="add mod">
          <ac:chgData name="Clancy, Shannon (DESE)" userId="0d21b35f-b60b-4b60-8c9e-9d88af43d1ba" providerId="ADAL" clId="{DFB9FEAA-24CF-4C64-BB0B-7A354DDB19D7}" dt="2024-05-06T13:53:14.956" v="5550" actId="20577"/>
          <ac:spMkLst>
            <pc:docMk/>
            <pc:sldMk cId="2367619864" sldId="285"/>
            <ac:spMk id="6" creationId="{823F89E8-3097-DD67-F52E-7B9B7A6C87BF}"/>
          </ac:spMkLst>
        </pc:spChg>
        <pc:spChg chg="add mod">
          <ac:chgData name="Clancy, Shannon (DESE)" userId="0d21b35f-b60b-4b60-8c9e-9d88af43d1ba" providerId="ADAL" clId="{DFB9FEAA-24CF-4C64-BB0B-7A354DDB19D7}" dt="2024-05-06T13:52:19.894" v="5522" actId="1076"/>
          <ac:spMkLst>
            <pc:docMk/>
            <pc:sldMk cId="2367619864" sldId="285"/>
            <ac:spMk id="7" creationId="{5EA6D02C-B2EE-7A36-6C02-48E893C732F2}"/>
          </ac:spMkLst>
        </pc:spChg>
        <pc:spChg chg="add mod">
          <ac:chgData name="Clancy, Shannon (DESE)" userId="0d21b35f-b60b-4b60-8c9e-9d88af43d1ba" providerId="ADAL" clId="{DFB9FEAA-24CF-4C64-BB0B-7A354DDB19D7}" dt="2024-05-06T13:52:57.394" v="5532"/>
          <ac:spMkLst>
            <pc:docMk/>
            <pc:sldMk cId="2367619864" sldId="285"/>
            <ac:spMk id="8" creationId="{DA3E647B-F168-05E6-AEBF-F4EFB0774267}"/>
          </ac:spMkLst>
        </pc:spChg>
        <pc:spChg chg="add mod">
          <ac:chgData name="Clancy, Shannon (DESE)" userId="0d21b35f-b60b-4b60-8c9e-9d88af43d1ba" providerId="ADAL" clId="{DFB9FEAA-24CF-4C64-BB0B-7A354DDB19D7}" dt="2024-05-24T14:16:42.092" v="8812" actId="20577"/>
          <ac:spMkLst>
            <pc:docMk/>
            <pc:sldMk cId="2367619864" sldId="285"/>
            <ac:spMk id="9" creationId="{B7620DD8-2D6E-12B2-575A-1D1DCE41FB3F}"/>
          </ac:spMkLst>
        </pc:spChg>
        <pc:spChg chg="add mod">
          <ac:chgData name="Clancy, Shannon (DESE)" userId="0d21b35f-b60b-4b60-8c9e-9d88af43d1ba" providerId="ADAL" clId="{DFB9FEAA-24CF-4C64-BB0B-7A354DDB19D7}" dt="2024-05-06T13:52:41.746" v="5530"/>
          <ac:spMkLst>
            <pc:docMk/>
            <pc:sldMk cId="2367619864" sldId="285"/>
            <ac:spMk id="10" creationId="{FB5C74D4-01C4-E803-CC02-CB5ABF5727E2}"/>
          </ac:spMkLst>
        </pc:spChg>
        <pc:spChg chg="mod">
          <ac:chgData name="Clancy, Shannon (DESE)" userId="0d21b35f-b60b-4b60-8c9e-9d88af43d1ba" providerId="ADAL" clId="{DFB9FEAA-24CF-4C64-BB0B-7A354DDB19D7}" dt="2024-05-01T15:59:06.450" v="1265" actId="20577"/>
          <ac:spMkLst>
            <pc:docMk/>
            <pc:sldMk cId="2367619864" sldId="285"/>
            <ac:spMk id="411" creationId="{00000000-0000-0000-0000-000000000000}"/>
          </ac:spMkLst>
        </pc:spChg>
        <pc:spChg chg="del">
          <ac:chgData name="Clancy, Shannon (DESE)" userId="0d21b35f-b60b-4b60-8c9e-9d88af43d1ba" providerId="ADAL" clId="{DFB9FEAA-24CF-4C64-BB0B-7A354DDB19D7}" dt="2024-05-01T15:59:09.379" v="1266" actId="478"/>
          <ac:spMkLst>
            <pc:docMk/>
            <pc:sldMk cId="2367619864" sldId="285"/>
            <ac:spMk id="412" creationId="{00000000-0000-0000-0000-000000000000}"/>
          </ac:spMkLst>
        </pc:spChg>
        <pc:graphicFrameChg chg="add mod modGraphic">
          <ac:chgData name="Clancy, Shannon (DESE)" userId="0d21b35f-b60b-4b60-8c9e-9d88af43d1ba" providerId="ADAL" clId="{DFB9FEAA-24CF-4C64-BB0B-7A354DDB19D7}" dt="2024-05-06T13:51:57.892" v="5515"/>
          <ac:graphicFrameMkLst>
            <pc:docMk/>
            <pc:sldMk cId="2367619864" sldId="285"/>
            <ac:graphicFrameMk id="3" creationId="{2FC33489-9BB7-A1D6-31C1-8E6F658EFB28}"/>
          </ac:graphicFrameMkLst>
        </pc:graphicFrameChg>
        <pc:graphicFrameChg chg="add del mod">
          <ac:chgData name="Clancy, Shannon (DESE)" userId="0d21b35f-b60b-4b60-8c9e-9d88af43d1ba" providerId="ADAL" clId="{DFB9FEAA-24CF-4C64-BB0B-7A354DDB19D7}" dt="2024-05-01T16:01:36.693" v="1300" actId="478"/>
          <ac:graphicFrameMkLst>
            <pc:docMk/>
            <pc:sldMk cId="2367619864" sldId="285"/>
            <ac:graphicFrameMk id="4" creationId="{E60946F4-FE53-A740-68EC-0497CF29DF29}"/>
          </ac:graphicFrameMkLst>
        </pc:graphicFrameChg>
        <pc:graphicFrameChg chg="add del modGraphic">
          <ac:chgData name="Clancy, Shannon (DESE)" userId="0d21b35f-b60b-4b60-8c9e-9d88af43d1ba" providerId="ADAL" clId="{DFB9FEAA-24CF-4C64-BB0B-7A354DDB19D7}" dt="2024-05-06T13:50:34.315" v="5474" actId="478"/>
          <ac:graphicFrameMkLst>
            <pc:docMk/>
            <pc:sldMk cId="2367619864" sldId="285"/>
            <ac:graphicFrameMk id="5" creationId="{CB43355C-39FE-FBBC-0739-EFB32CF783BB}"/>
          </ac:graphicFrameMkLst>
        </pc:graphicFrame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2367619864" sldId="285"/>
                <pc2:cmMk id="{469E2175-70E8-4F27-8774-5A43D05002C5}"/>
              </pc2:cmMkLst>
            </pc226:cmChg>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2367619864" sldId="285"/>
                <pc2:cmMk id="{E48A3088-AADA-412D-962F-2E58D4169A79}"/>
              </pc2:cmMkLst>
            </pc226:cmChg>
          </p:ext>
        </pc:extLst>
      </pc:sldChg>
      <pc:sldChg chg="new del">
        <pc:chgData name="Clancy, Shannon (DESE)" userId="0d21b35f-b60b-4b60-8c9e-9d88af43d1ba" providerId="ADAL" clId="{DFB9FEAA-24CF-4C64-BB0B-7A354DDB19D7}" dt="2024-05-01T16:42:44.807" v="2838" actId="47"/>
        <pc:sldMkLst>
          <pc:docMk/>
          <pc:sldMk cId="3033009324" sldId="286"/>
        </pc:sldMkLst>
      </pc:sldChg>
      <pc:sldChg chg="modSp add mod setBg delCm modCm modNotesTx">
        <pc:chgData name="Clancy, Shannon (DESE)" userId="0d21b35f-b60b-4b60-8c9e-9d88af43d1ba" providerId="ADAL" clId="{DFB9FEAA-24CF-4C64-BB0B-7A354DDB19D7}" dt="2024-05-24T14:17:16.026" v="8815"/>
        <pc:sldMkLst>
          <pc:docMk/>
          <pc:sldMk cId="753461343" sldId="287"/>
        </pc:sldMkLst>
        <pc:spChg chg="mod">
          <ac:chgData name="Clancy, Shannon (DESE)" userId="0d21b35f-b60b-4b60-8c9e-9d88af43d1ba" providerId="ADAL" clId="{DFB9FEAA-24CF-4C64-BB0B-7A354DDB19D7}" dt="2024-05-24T13:48:26.011" v="8345" actId="2710"/>
          <ac:spMkLst>
            <pc:docMk/>
            <pc:sldMk cId="753461343" sldId="287"/>
            <ac:spMk id="25" creationId="{00000000-0000-0000-0000-000000000000}"/>
          </ac:spMkLst>
        </pc:spChg>
        <pc:spChg chg="mod">
          <ac:chgData name="Clancy, Shannon (DESE)" userId="0d21b35f-b60b-4b60-8c9e-9d88af43d1ba" providerId="ADAL" clId="{DFB9FEAA-24CF-4C64-BB0B-7A354DDB19D7}" dt="2024-05-01T16:38:16.348" v="2729" actId="1076"/>
          <ac:spMkLst>
            <pc:docMk/>
            <pc:sldMk cId="753461343" sldId="287"/>
            <ac:spMk id="26" creationId="{00000000-0000-0000-0000-000000000000}"/>
          </ac:spMkLst>
        </pc:spChg>
        <pc:spChg chg="mod">
          <ac:chgData name="Clancy, Shannon (DESE)" userId="0d21b35f-b60b-4b60-8c9e-9d88af43d1ba" providerId="ADAL" clId="{DFB9FEAA-24CF-4C64-BB0B-7A354DDB19D7}" dt="2024-05-24T13:48:46.571" v="8349" actId="2710"/>
          <ac:spMkLst>
            <pc:docMk/>
            <pc:sldMk cId="753461343" sldId="287"/>
            <ac:spMk id="27" creationId="{00000000-0000-0000-0000-000000000000}"/>
          </ac:spMkLst>
        </pc:spChg>
        <pc:spChg chg="mod">
          <ac:chgData name="Clancy, Shannon (DESE)" userId="0d21b35f-b60b-4b60-8c9e-9d88af43d1ba" providerId="ADAL" clId="{DFB9FEAA-24CF-4C64-BB0B-7A354DDB19D7}" dt="2024-05-24T13:48:30.056" v="8346" actId="2710"/>
          <ac:spMkLst>
            <pc:docMk/>
            <pc:sldMk cId="753461343" sldId="287"/>
            <ac:spMk id="28" creationId="{00000000-0000-0000-0000-000000000000}"/>
          </ac:spMkLst>
        </pc:spChg>
        <pc:spChg chg="mod">
          <ac:chgData name="Clancy, Shannon (DESE)" userId="0d21b35f-b60b-4b60-8c9e-9d88af43d1ba" providerId="ADAL" clId="{DFB9FEAA-24CF-4C64-BB0B-7A354DDB19D7}" dt="2024-05-01T16:36:34.551" v="2672" actId="122"/>
          <ac:spMkLst>
            <pc:docMk/>
            <pc:sldMk cId="753461343" sldId="287"/>
            <ac:spMk id="29" creationId="{00000000-0000-0000-0000-000000000000}"/>
          </ac:spMkLst>
        </pc:spChg>
        <pc:spChg chg="mod">
          <ac:chgData name="Clancy, Shannon (DESE)" userId="0d21b35f-b60b-4b60-8c9e-9d88af43d1ba" providerId="ADAL" clId="{DFB9FEAA-24CF-4C64-BB0B-7A354DDB19D7}" dt="2024-05-24T13:48:33.672" v="8347" actId="2710"/>
          <ac:spMkLst>
            <pc:docMk/>
            <pc:sldMk cId="753461343" sldId="287"/>
            <ac:spMk id="30" creationId="{00000000-0000-0000-0000-000000000000}"/>
          </ac:spMkLst>
        </pc:spChg>
        <pc:spChg chg="mod">
          <ac:chgData name="Clancy, Shannon (DESE)" userId="0d21b35f-b60b-4b60-8c9e-9d88af43d1ba" providerId="ADAL" clId="{DFB9FEAA-24CF-4C64-BB0B-7A354DDB19D7}" dt="2024-05-24T13:48:37.657" v="8348" actId="2710"/>
          <ac:spMkLst>
            <pc:docMk/>
            <pc:sldMk cId="753461343" sldId="287"/>
            <ac:spMk id="31" creationId="{00000000-0000-0000-0000-000000000000}"/>
          </ac:spMkLst>
        </pc:spChg>
        <pc:grpChg chg="mod">
          <ac:chgData name="Clancy, Shannon (DESE)" userId="0d21b35f-b60b-4b60-8c9e-9d88af43d1ba" providerId="ADAL" clId="{DFB9FEAA-24CF-4C64-BB0B-7A354DDB19D7}" dt="2024-05-01T16:22:14.979" v="1867" actId="1076"/>
          <ac:grpSpMkLst>
            <pc:docMk/>
            <pc:sldMk cId="753461343" sldId="287"/>
            <ac:grpSpMk id="14" creationId="{00000000-0000-0000-0000-000000000000}"/>
          </ac:grpSpMkLst>
        </pc:grpChg>
        <pc:grpChg chg="mod">
          <ac:chgData name="Clancy, Shannon (DESE)" userId="0d21b35f-b60b-4b60-8c9e-9d88af43d1ba" providerId="ADAL" clId="{DFB9FEAA-24CF-4C64-BB0B-7A354DDB19D7}" dt="2024-05-01T16:26:00.462" v="2123" actId="1076"/>
          <ac:grpSpMkLst>
            <pc:docMk/>
            <pc:sldMk cId="753461343" sldId="287"/>
            <ac:grpSpMk id="18" creationId="{00000000-0000-0000-0000-000000000000}"/>
          </ac:grpSpMkLst>
        </pc:grp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753461343" sldId="287"/>
                <pc2:cmMk id="{4FD7B089-DF3A-4D4D-8A1A-B384B3064D6D}"/>
              </pc2:cmMkLst>
            </pc226:cmChg>
          </p:ext>
        </pc:extLst>
      </pc:sldChg>
      <pc:sldChg chg="addSp modSp add mod delCm modCm modNotesTx">
        <pc:chgData name="Clancy, Shannon (DESE)" userId="0d21b35f-b60b-4b60-8c9e-9d88af43d1ba" providerId="ADAL" clId="{DFB9FEAA-24CF-4C64-BB0B-7A354DDB19D7}" dt="2024-05-24T14:17:16.026" v="8815"/>
        <pc:sldMkLst>
          <pc:docMk/>
          <pc:sldMk cId="2781249229" sldId="288"/>
        </pc:sldMkLst>
        <pc:spChg chg="add mod">
          <ac:chgData name="Clancy, Shannon (DESE)" userId="0d21b35f-b60b-4b60-8c9e-9d88af43d1ba" providerId="ADAL" clId="{DFB9FEAA-24CF-4C64-BB0B-7A354DDB19D7}" dt="2024-05-24T14:10:42.687" v="8486" actId="948"/>
          <ac:spMkLst>
            <pc:docMk/>
            <pc:sldMk cId="2781249229" sldId="288"/>
            <ac:spMk id="3" creationId="{39B8AE79-42EE-D070-5CF8-35BFFB2BC859}"/>
          </ac:spMkLst>
        </pc:spChg>
        <pc:spChg chg="mod">
          <ac:chgData name="Clancy, Shannon (DESE)" userId="0d21b35f-b60b-4b60-8c9e-9d88af43d1ba" providerId="ADAL" clId="{DFB9FEAA-24CF-4C64-BB0B-7A354DDB19D7}" dt="2024-05-01T16:45:10.882" v="2875" actId="20577"/>
          <ac:spMkLst>
            <pc:docMk/>
            <pc:sldMk cId="2781249229" sldId="288"/>
            <ac:spMk id="4" creationId="{E279DE5B-57C6-62A0-445B-AC1C684FC85F}"/>
          </ac:spMkLst>
        </pc:spChg>
        <pc:picChg chg="add mod">
          <ac:chgData name="Clancy, Shannon (DESE)" userId="0d21b35f-b60b-4b60-8c9e-9d88af43d1ba" providerId="ADAL" clId="{DFB9FEAA-24CF-4C64-BB0B-7A354DDB19D7}" dt="2024-05-06T14:53:23.262" v="6248" actId="1076"/>
          <ac:picMkLst>
            <pc:docMk/>
            <pc:sldMk cId="2781249229" sldId="288"/>
            <ac:picMk id="5" creationId="{568FC1BD-5669-CB00-F729-8172763D008B}"/>
          </ac:picMkLst>
        </pc:pic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DFB9FEAA-24CF-4C64-BB0B-7A354DDB19D7}" dt="2024-05-24T14:17:16.026" v="8815"/>
              <pc2:cmMkLst xmlns:pc2="http://schemas.microsoft.com/office/powerpoint/2019/9/main/command">
                <pc:docMk/>
                <pc:sldMk cId="2781249229" sldId="288"/>
                <pc2:cmMk id="{193405AA-5FA7-4370-A6EB-7160CCA7A3E4}"/>
              </pc2:cmMkLst>
            </pc226:cmChg>
          </p:ext>
        </pc:extLst>
      </pc:sldChg>
      <pc:sldChg chg="addSp modSp new del ord">
        <pc:chgData name="Clancy, Shannon (DESE)" userId="0d21b35f-b60b-4b60-8c9e-9d88af43d1ba" providerId="ADAL" clId="{DFB9FEAA-24CF-4C64-BB0B-7A354DDB19D7}" dt="2024-05-06T14:37:38.038" v="5658" actId="47"/>
        <pc:sldMkLst>
          <pc:docMk/>
          <pc:sldMk cId="1584118888" sldId="289"/>
        </pc:sldMkLst>
        <pc:picChg chg="add mod">
          <ac:chgData name="Clancy, Shannon (DESE)" userId="0d21b35f-b60b-4b60-8c9e-9d88af43d1ba" providerId="ADAL" clId="{DFB9FEAA-24CF-4C64-BB0B-7A354DDB19D7}" dt="2024-05-06T13:55:46.486" v="5555" actId="1076"/>
          <ac:picMkLst>
            <pc:docMk/>
            <pc:sldMk cId="1584118888" sldId="289"/>
            <ac:picMk id="1026" creationId="{2DDAB646-762B-2DC2-AF29-1B0CDFA8E772}"/>
          </ac:picMkLst>
        </pc:picChg>
      </pc:sldChg>
      <pc:sldChg chg="addSp delSp modSp add mod setBg delDesignElem modNotesTx">
        <pc:chgData name="Clancy, Shannon (DESE)" userId="0d21b35f-b60b-4b60-8c9e-9d88af43d1ba" providerId="ADAL" clId="{DFB9FEAA-24CF-4C64-BB0B-7A354DDB19D7}" dt="2024-05-24T14:12:47.087" v="8592" actId="20577"/>
        <pc:sldMkLst>
          <pc:docMk/>
          <pc:sldMk cId="2260423008" sldId="290"/>
        </pc:sldMkLst>
        <pc:spChg chg="del">
          <ac:chgData name="Clancy, Shannon (DESE)" userId="0d21b35f-b60b-4b60-8c9e-9d88af43d1ba" providerId="ADAL" clId="{DFB9FEAA-24CF-4C64-BB0B-7A354DDB19D7}" dt="2024-05-06T13:58:09.549" v="5575" actId="478"/>
          <ac:spMkLst>
            <pc:docMk/>
            <pc:sldMk cId="2260423008" sldId="290"/>
            <ac:spMk id="27" creationId="{00000000-0000-0000-0000-000000000000}"/>
          </ac:spMkLst>
        </pc:spChg>
        <pc:spChg chg="del mod">
          <ac:chgData name="Clancy, Shannon (DESE)" userId="0d21b35f-b60b-4b60-8c9e-9d88af43d1ba" providerId="ADAL" clId="{DFB9FEAA-24CF-4C64-BB0B-7A354DDB19D7}" dt="2024-05-06T14:49:43.734" v="6121" actId="478"/>
          <ac:spMkLst>
            <pc:docMk/>
            <pc:sldMk cId="2260423008" sldId="290"/>
            <ac:spMk id="28" creationId="{00000000-0000-0000-0000-000000000000}"/>
          </ac:spMkLst>
        </pc:spChg>
        <pc:spChg chg="del">
          <ac:chgData name="Clancy, Shannon (DESE)" userId="0d21b35f-b60b-4b60-8c9e-9d88af43d1ba" providerId="ADAL" clId="{DFB9FEAA-24CF-4C64-BB0B-7A354DDB19D7}" dt="2024-05-06T13:58:07.861" v="5574" actId="478"/>
          <ac:spMkLst>
            <pc:docMk/>
            <pc:sldMk cId="2260423008" sldId="290"/>
            <ac:spMk id="29" creationId="{00000000-0000-0000-0000-000000000000}"/>
          </ac:spMkLst>
        </pc:spChg>
        <pc:spChg chg="del">
          <ac:chgData name="Clancy, Shannon (DESE)" userId="0d21b35f-b60b-4b60-8c9e-9d88af43d1ba" providerId="ADAL" clId="{DFB9FEAA-24CF-4C64-BB0B-7A354DDB19D7}" dt="2024-05-06T13:58:07.861" v="5574" actId="478"/>
          <ac:spMkLst>
            <pc:docMk/>
            <pc:sldMk cId="2260423008" sldId="290"/>
            <ac:spMk id="30" creationId="{00000000-0000-0000-0000-000000000000}"/>
          </ac:spMkLst>
        </pc:spChg>
        <pc:spChg chg="del">
          <ac:chgData name="Clancy, Shannon (DESE)" userId="0d21b35f-b60b-4b60-8c9e-9d88af43d1ba" providerId="ADAL" clId="{DFB9FEAA-24CF-4C64-BB0B-7A354DDB19D7}" dt="2024-05-06T13:58:09.549" v="5575" actId="478"/>
          <ac:spMkLst>
            <pc:docMk/>
            <pc:sldMk cId="2260423008" sldId="290"/>
            <ac:spMk id="31" creationId="{00000000-0000-0000-0000-000000000000}"/>
          </ac:spMkLst>
        </pc:spChg>
        <pc:spChg chg="del">
          <ac:chgData name="Clancy, Shannon (DESE)" userId="0d21b35f-b60b-4b60-8c9e-9d88af43d1ba" providerId="ADAL" clId="{DFB9FEAA-24CF-4C64-BB0B-7A354DDB19D7}" dt="2024-05-06T13:58:09.549" v="5575" actId="478"/>
          <ac:spMkLst>
            <pc:docMk/>
            <pc:sldMk cId="2260423008" sldId="290"/>
            <ac:spMk id="32" creationId="{00000000-0000-0000-0000-000000000000}"/>
          </ac:spMkLst>
        </pc:spChg>
        <pc:spChg chg="del">
          <ac:chgData name="Clancy, Shannon (DESE)" userId="0d21b35f-b60b-4b60-8c9e-9d88af43d1ba" providerId="ADAL" clId="{DFB9FEAA-24CF-4C64-BB0B-7A354DDB19D7}" dt="2024-05-06T13:58:07.861" v="5574" actId="478"/>
          <ac:spMkLst>
            <pc:docMk/>
            <pc:sldMk cId="2260423008" sldId="290"/>
            <ac:spMk id="33" creationId="{00000000-0000-0000-0000-000000000000}"/>
          </ac:spMkLst>
        </pc:spChg>
        <pc:spChg chg="del mod">
          <ac:chgData name="Clancy, Shannon (DESE)" userId="0d21b35f-b60b-4b60-8c9e-9d88af43d1ba" providerId="ADAL" clId="{DFB9FEAA-24CF-4C64-BB0B-7A354DDB19D7}" dt="2024-05-06T13:58:17.645" v="5584" actId="478"/>
          <ac:spMkLst>
            <pc:docMk/>
            <pc:sldMk cId="2260423008" sldId="290"/>
            <ac:spMk id="34" creationId="{00000000-0000-0000-0000-000000000000}"/>
          </ac:spMkLst>
        </pc:spChg>
        <pc:spChg chg="mod">
          <ac:chgData name="Clancy, Shannon (DESE)" userId="0d21b35f-b60b-4b60-8c9e-9d88af43d1ba" providerId="ADAL" clId="{DFB9FEAA-24CF-4C64-BB0B-7A354DDB19D7}" dt="2024-05-24T14:12:47.087" v="8592" actId="20577"/>
          <ac:spMkLst>
            <pc:docMk/>
            <pc:sldMk cId="2260423008" sldId="290"/>
            <ac:spMk id="35" creationId="{00000000-0000-0000-0000-000000000000}"/>
          </ac:spMkLst>
        </pc:spChg>
        <pc:spChg chg="mod">
          <ac:chgData name="Clancy, Shannon (DESE)" userId="0d21b35f-b60b-4b60-8c9e-9d88af43d1ba" providerId="ADAL" clId="{DFB9FEAA-24CF-4C64-BB0B-7A354DDB19D7}" dt="2024-05-24T13:53:00.266" v="8440" actId="20577"/>
          <ac:spMkLst>
            <pc:docMk/>
            <pc:sldMk cId="2260423008" sldId="290"/>
            <ac:spMk id="36" creationId="{00000000-0000-0000-0000-000000000000}"/>
          </ac:spMkLst>
        </pc:spChg>
        <pc:spChg chg="del">
          <ac:chgData name="Clancy, Shannon (DESE)" userId="0d21b35f-b60b-4b60-8c9e-9d88af43d1ba" providerId="ADAL" clId="{DFB9FEAA-24CF-4C64-BB0B-7A354DDB19D7}" dt="2024-05-06T13:58:09.549" v="5575" actId="478"/>
          <ac:spMkLst>
            <pc:docMk/>
            <pc:sldMk cId="2260423008" sldId="290"/>
            <ac:spMk id="37" creationId="{00000000-0000-0000-0000-000000000000}"/>
          </ac:spMkLst>
        </pc:spChg>
        <pc:spChg chg="del">
          <ac:chgData name="Clancy, Shannon (DESE)" userId="0d21b35f-b60b-4b60-8c9e-9d88af43d1ba" providerId="ADAL" clId="{DFB9FEAA-24CF-4C64-BB0B-7A354DDB19D7}" dt="2024-05-06T13:58:09.549" v="5575" actId="478"/>
          <ac:spMkLst>
            <pc:docMk/>
            <pc:sldMk cId="2260423008" sldId="290"/>
            <ac:spMk id="38" creationId="{00000000-0000-0000-0000-000000000000}"/>
          </ac:spMkLst>
        </pc:spChg>
        <pc:spChg chg="del">
          <ac:chgData name="Clancy, Shannon (DESE)" userId="0d21b35f-b60b-4b60-8c9e-9d88af43d1ba" providerId="ADAL" clId="{DFB9FEAA-24CF-4C64-BB0B-7A354DDB19D7}" dt="2024-05-06T13:58:07.861" v="5574" actId="478"/>
          <ac:spMkLst>
            <pc:docMk/>
            <pc:sldMk cId="2260423008" sldId="290"/>
            <ac:spMk id="39" creationId="{00000000-0000-0000-0000-000000000000}"/>
          </ac:spMkLst>
        </pc:spChg>
        <pc:spChg chg="del mod">
          <ac:chgData name="Clancy, Shannon (DESE)" userId="0d21b35f-b60b-4b60-8c9e-9d88af43d1ba" providerId="ADAL" clId="{DFB9FEAA-24CF-4C64-BB0B-7A354DDB19D7}" dt="2024-05-06T13:58:19.008" v="5586" actId="478"/>
          <ac:spMkLst>
            <pc:docMk/>
            <pc:sldMk cId="2260423008" sldId="290"/>
            <ac:spMk id="40" creationId="{00000000-0000-0000-0000-000000000000}"/>
          </ac:spMkLst>
        </pc:spChg>
        <pc:spChg chg="add del">
          <ac:chgData name="Clancy, Shannon (DESE)" userId="0d21b35f-b60b-4b60-8c9e-9d88af43d1ba" providerId="ADAL" clId="{DFB9FEAA-24CF-4C64-BB0B-7A354DDB19D7}" dt="2024-05-06T13:58:12.689" v="5579" actId="478"/>
          <ac:spMkLst>
            <pc:docMk/>
            <pc:sldMk cId="2260423008" sldId="290"/>
            <ac:spMk id="42" creationId="{D039C673-DC30-FC10-F844-D618AC0F335D}"/>
          </ac:spMkLst>
        </pc:spChg>
        <pc:spChg chg="add mod">
          <ac:chgData name="Clancy, Shannon (DESE)" userId="0d21b35f-b60b-4b60-8c9e-9d88af43d1ba" providerId="ADAL" clId="{DFB9FEAA-24CF-4C64-BB0B-7A354DDB19D7}" dt="2024-05-06T14:37:44.544" v="5659"/>
          <ac:spMkLst>
            <pc:docMk/>
            <pc:sldMk cId="2260423008" sldId="290"/>
            <ac:spMk id="43" creationId="{6D0C6874-E7C4-8C90-EE8A-9887FE564801}"/>
          </ac:spMkLst>
        </pc:spChg>
        <pc:spChg chg="add del">
          <ac:chgData name="Clancy, Shannon (DESE)" userId="0d21b35f-b60b-4b60-8c9e-9d88af43d1ba" providerId="ADAL" clId="{DFB9FEAA-24CF-4C64-BB0B-7A354DDB19D7}" dt="2024-05-06T13:59:17.349" v="5616" actId="26606"/>
          <ac:spMkLst>
            <pc:docMk/>
            <pc:sldMk cId="2260423008" sldId="290"/>
            <ac:spMk id="46" creationId="{01D0AF59-99C3-4251-AB9A-C966C6AD4400}"/>
          </ac:spMkLst>
        </pc:spChg>
        <pc:spChg chg="add del">
          <ac:chgData name="Clancy, Shannon (DESE)" userId="0d21b35f-b60b-4b60-8c9e-9d88af43d1ba" providerId="ADAL" clId="{DFB9FEAA-24CF-4C64-BB0B-7A354DDB19D7}" dt="2024-05-06T13:59:17.349" v="5616" actId="26606"/>
          <ac:spMkLst>
            <pc:docMk/>
            <pc:sldMk cId="2260423008" sldId="290"/>
            <ac:spMk id="48" creationId="{1855405F-37A2-4869-9154-F8BE3BECE6C3}"/>
          </ac:spMkLst>
        </pc:spChg>
        <pc:spChg chg="add del">
          <ac:chgData name="Clancy, Shannon (DESE)" userId="0d21b35f-b60b-4b60-8c9e-9d88af43d1ba" providerId="ADAL" clId="{DFB9FEAA-24CF-4C64-BB0B-7A354DDB19D7}" dt="2024-05-06T13:59:19.019" v="5618" actId="26606"/>
          <ac:spMkLst>
            <pc:docMk/>
            <pc:sldMk cId="2260423008" sldId="290"/>
            <ac:spMk id="50" creationId="{2633B3B5-CC90-43F0-8714-D31D1F3F0209}"/>
          </ac:spMkLst>
        </pc:spChg>
        <pc:spChg chg="add del">
          <ac:chgData name="Clancy, Shannon (DESE)" userId="0d21b35f-b60b-4b60-8c9e-9d88af43d1ba" providerId="ADAL" clId="{DFB9FEAA-24CF-4C64-BB0B-7A354DDB19D7}" dt="2024-05-06T13:59:19.019" v="5618" actId="26606"/>
          <ac:spMkLst>
            <pc:docMk/>
            <pc:sldMk cId="2260423008" sldId="290"/>
            <ac:spMk id="51" creationId="{AB8C311F-7253-4AED-9701-7FC0708C41C7}"/>
          </ac:spMkLst>
        </pc:spChg>
        <pc:spChg chg="add del">
          <ac:chgData name="Clancy, Shannon (DESE)" userId="0d21b35f-b60b-4b60-8c9e-9d88af43d1ba" providerId="ADAL" clId="{DFB9FEAA-24CF-4C64-BB0B-7A354DDB19D7}" dt="2024-05-06T13:59:19.019" v="5618" actId="26606"/>
          <ac:spMkLst>
            <pc:docMk/>
            <pc:sldMk cId="2260423008" sldId="290"/>
            <ac:spMk id="52" creationId="{A8D57A06-A426-446D-B02C-A2DC6B62E45E}"/>
          </ac:spMkLst>
        </pc:spChg>
        <pc:spChg chg="add del">
          <ac:chgData name="Clancy, Shannon (DESE)" userId="0d21b35f-b60b-4b60-8c9e-9d88af43d1ba" providerId="ADAL" clId="{DFB9FEAA-24CF-4C64-BB0B-7A354DDB19D7}" dt="2024-05-06T13:59:19.019" v="5618" actId="26606"/>
          <ac:spMkLst>
            <pc:docMk/>
            <pc:sldMk cId="2260423008" sldId="290"/>
            <ac:spMk id="53" creationId="{E2384209-CB15-4CDF-9D31-C44FD9A3F20D}"/>
          </ac:spMkLst>
        </pc:spChg>
        <pc:spChg chg="add del">
          <ac:chgData name="Clancy, Shannon (DESE)" userId="0d21b35f-b60b-4b60-8c9e-9d88af43d1ba" providerId="ADAL" clId="{DFB9FEAA-24CF-4C64-BB0B-7A354DDB19D7}" dt="2024-05-06T14:11:07.005" v="5636"/>
          <ac:spMkLst>
            <pc:docMk/>
            <pc:sldMk cId="2260423008" sldId="290"/>
            <ac:spMk id="55" creationId="{01D0AF59-99C3-4251-AB9A-C966C6AD4400}"/>
          </ac:spMkLst>
        </pc:spChg>
        <pc:spChg chg="add del">
          <ac:chgData name="Clancy, Shannon (DESE)" userId="0d21b35f-b60b-4b60-8c9e-9d88af43d1ba" providerId="ADAL" clId="{DFB9FEAA-24CF-4C64-BB0B-7A354DDB19D7}" dt="2024-05-06T14:11:07.005" v="5636"/>
          <ac:spMkLst>
            <pc:docMk/>
            <pc:sldMk cId="2260423008" sldId="290"/>
            <ac:spMk id="56" creationId="{1855405F-37A2-4869-9154-F8BE3BECE6C3}"/>
          </ac:spMkLst>
        </pc:spChg>
        <pc:grpChg chg="del">
          <ac:chgData name="Clancy, Shannon (DESE)" userId="0d21b35f-b60b-4b60-8c9e-9d88af43d1ba" providerId="ADAL" clId="{DFB9FEAA-24CF-4C64-BB0B-7A354DDB19D7}" dt="2024-05-06T13:56:15.834" v="5557" actId="478"/>
          <ac:grpSpMkLst>
            <pc:docMk/>
            <pc:sldMk cId="2260423008" sldId="290"/>
            <ac:grpSpMk id="2" creationId="{00000000-0000-0000-0000-000000000000}"/>
          </ac:grpSpMkLst>
        </pc:grpChg>
        <pc:grpChg chg="del mod">
          <ac:chgData name="Clancy, Shannon (DESE)" userId="0d21b35f-b60b-4b60-8c9e-9d88af43d1ba" providerId="ADAL" clId="{DFB9FEAA-24CF-4C64-BB0B-7A354DDB19D7}" dt="2024-05-06T13:58:39.897" v="5610" actId="478"/>
          <ac:grpSpMkLst>
            <pc:docMk/>
            <pc:sldMk cId="2260423008" sldId="290"/>
            <ac:grpSpMk id="5" creationId="{00000000-0000-0000-0000-000000000000}"/>
          </ac:grpSpMkLst>
        </pc:grpChg>
        <pc:grpChg chg="del mod">
          <ac:chgData name="Clancy, Shannon (DESE)" userId="0d21b35f-b60b-4b60-8c9e-9d88af43d1ba" providerId="ADAL" clId="{DFB9FEAA-24CF-4C64-BB0B-7A354DDB19D7}" dt="2024-05-06T13:58:41.424" v="5611" actId="478"/>
          <ac:grpSpMkLst>
            <pc:docMk/>
            <pc:sldMk cId="2260423008" sldId="290"/>
            <ac:grpSpMk id="8" creationId="{00000000-0000-0000-0000-000000000000}"/>
          </ac:grpSpMkLst>
        </pc:grpChg>
        <pc:grpChg chg="del">
          <ac:chgData name="Clancy, Shannon (DESE)" userId="0d21b35f-b60b-4b60-8c9e-9d88af43d1ba" providerId="ADAL" clId="{DFB9FEAA-24CF-4C64-BB0B-7A354DDB19D7}" dt="2024-05-06T13:58:13.634" v="5581" actId="478"/>
          <ac:grpSpMkLst>
            <pc:docMk/>
            <pc:sldMk cId="2260423008" sldId="290"/>
            <ac:grpSpMk id="11" creationId="{00000000-0000-0000-0000-000000000000}"/>
          </ac:grpSpMkLst>
        </pc:grpChg>
        <pc:grpChg chg="del">
          <ac:chgData name="Clancy, Shannon (DESE)" userId="0d21b35f-b60b-4b60-8c9e-9d88af43d1ba" providerId="ADAL" clId="{DFB9FEAA-24CF-4C64-BB0B-7A354DDB19D7}" dt="2024-05-06T13:58:07.861" v="5574" actId="478"/>
          <ac:grpSpMkLst>
            <pc:docMk/>
            <pc:sldMk cId="2260423008" sldId="290"/>
            <ac:grpSpMk id="13" creationId="{00000000-0000-0000-0000-000000000000}"/>
          </ac:grpSpMkLst>
        </pc:grpChg>
        <pc:grpChg chg="del">
          <ac:chgData name="Clancy, Shannon (DESE)" userId="0d21b35f-b60b-4b60-8c9e-9d88af43d1ba" providerId="ADAL" clId="{DFB9FEAA-24CF-4C64-BB0B-7A354DDB19D7}" dt="2024-05-06T13:58:07.861" v="5574" actId="478"/>
          <ac:grpSpMkLst>
            <pc:docMk/>
            <pc:sldMk cId="2260423008" sldId="290"/>
            <ac:grpSpMk id="15" creationId="{00000000-0000-0000-0000-000000000000}"/>
          </ac:grpSpMkLst>
        </pc:grpChg>
        <pc:grpChg chg="del">
          <ac:chgData name="Clancy, Shannon (DESE)" userId="0d21b35f-b60b-4b60-8c9e-9d88af43d1ba" providerId="ADAL" clId="{DFB9FEAA-24CF-4C64-BB0B-7A354DDB19D7}" dt="2024-05-06T13:58:11.571" v="5578" actId="478"/>
          <ac:grpSpMkLst>
            <pc:docMk/>
            <pc:sldMk cId="2260423008" sldId="290"/>
            <ac:grpSpMk id="17" creationId="{00000000-0000-0000-0000-000000000000}"/>
          </ac:grpSpMkLst>
        </pc:grpChg>
        <pc:grpChg chg="del">
          <ac:chgData name="Clancy, Shannon (DESE)" userId="0d21b35f-b60b-4b60-8c9e-9d88af43d1ba" providerId="ADAL" clId="{DFB9FEAA-24CF-4C64-BB0B-7A354DDB19D7}" dt="2024-05-06T13:58:09.549" v="5575" actId="478"/>
          <ac:grpSpMkLst>
            <pc:docMk/>
            <pc:sldMk cId="2260423008" sldId="290"/>
            <ac:grpSpMk id="19" creationId="{00000000-0000-0000-0000-000000000000}"/>
          </ac:grpSpMkLst>
        </pc:grpChg>
        <pc:grpChg chg="del">
          <ac:chgData name="Clancy, Shannon (DESE)" userId="0d21b35f-b60b-4b60-8c9e-9d88af43d1ba" providerId="ADAL" clId="{DFB9FEAA-24CF-4C64-BB0B-7A354DDB19D7}" dt="2024-05-06T13:58:11.127" v="5577" actId="478"/>
          <ac:grpSpMkLst>
            <pc:docMk/>
            <pc:sldMk cId="2260423008" sldId="290"/>
            <ac:grpSpMk id="21" creationId="{00000000-0000-0000-0000-000000000000}"/>
          </ac:grpSpMkLst>
        </pc:grpChg>
        <pc:grpChg chg="del">
          <ac:chgData name="Clancy, Shannon (DESE)" userId="0d21b35f-b60b-4b60-8c9e-9d88af43d1ba" providerId="ADAL" clId="{DFB9FEAA-24CF-4C64-BB0B-7A354DDB19D7}" dt="2024-05-06T13:58:15.444" v="5582" actId="478"/>
          <ac:grpSpMkLst>
            <pc:docMk/>
            <pc:sldMk cId="2260423008" sldId="290"/>
            <ac:grpSpMk id="23" creationId="{00000000-0000-0000-0000-000000000000}"/>
          </ac:grpSpMkLst>
        </pc:grpChg>
        <pc:grpChg chg="del">
          <ac:chgData name="Clancy, Shannon (DESE)" userId="0d21b35f-b60b-4b60-8c9e-9d88af43d1ba" providerId="ADAL" clId="{DFB9FEAA-24CF-4C64-BB0B-7A354DDB19D7}" dt="2024-05-06T13:58:10.587" v="5576" actId="478"/>
          <ac:grpSpMkLst>
            <pc:docMk/>
            <pc:sldMk cId="2260423008" sldId="290"/>
            <ac:grpSpMk id="25" creationId="{00000000-0000-0000-0000-000000000000}"/>
          </ac:grpSpMkLst>
        </pc:grpChg>
        <pc:picChg chg="add mod">
          <ac:chgData name="Clancy, Shannon (DESE)" userId="0d21b35f-b60b-4b60-8c9e-9d88af43d1ba" providerId="ADAL" clId="{DFB9FEAA-24CF-4C64-BB0B-7A354DDB19D7}" dt="2024-05-06T14:49:41.029" v="6120" actId="1076"/>
          <ac:picMkLst>
            <pc:docMk/>
            <pc:sldMk cId="2260423008" sldId="290"/>
            <ac:picMk id="41" creationId="{6886E944-D00B-8F30-43D1-A6463DD5134A}"/>
          </ac:picMkLst>
        </pc:picChg>
      </pc:sldChg>
      <pc:sldChg chg="addSp delSp modSp new mod ord modNotesTx">
        <pc:chgData name="Clancy, Shannon (DESE)" userId="0d21b35f-b60b-4b60-8c9e-9d88af43d1ba" providerId="ADAL" clId="{DFB9FEAA-24CF-4C64-BB0B-7A354DDB19D7}" dt="2024-05-24T13:51:16.001" v="8356"/>
        <pc:sldMkLst>
          <pc:docMk/>
          <pc:sldMk cId="593364102" sldId="291"/>
        </pc:sldMkLst>
        <pc:spChg chg="add mod">
          <ac:chgData name="Clancy, Shannon (DESE)" userId="0d21b35f-b60b-4b60-8c9e-9d88af43d1ba" providerId="ADAL" clId="{DFB9FEAA-24CF-4C64-BB0B-7A354DDB19D7}" dt="2024-05-06T14:48:45.331" v="6110" actId="207"/>
          <ac:spMkLst>
            <pc:docMk/>
            <pc:sldMk cId="593364102" sldId="291"/>
            <ac:spMk id="8" creationId="{893CD363-806C-AA2B-C32E-F7EA024BEB5B}"/>
          </ac:spMkLst>
        </pc:spChg>
        <pc:picChg chg="add del mod">
          <ac:chgData name="Clancy, Shannon (DESE)" userId="0d21b35f-b60b-4b60-8c9e-9d88af43d1ba" providerId="ADAL" clId="{DFB9FEAA-24CF-4C64-BB0B-7A354DDB19D7}" dt="2024-05-06T14:40:35.391" v="5674" actId="478"/>
          <ac:picMkLst>
            <pc:docMk/>
            <pc:sldMk cId="593364102" sldId="291"/>
            <ac:picMk id="3" creationId="{7E14A80E-E35C-BFE4-F0BE-6B3B4C99E46A}"/>
          </ac:picMkLst>
        </pc:picChg>
        <pc:picChg chg="add mod">
          <ac:chgData name="Clancy, Shannon (DESE)" userId="0d21b35f-b60b-4b60-8c9e-9d88af43d1ba" providerId="ADAL" clId="{DFB9FEAA-24CF-4C64-BB0B-7A354DDB19D7}" dt="2024-05-06T15:14:41.358" v="7036" actId="1076"/>
          <ac:picMkLst>
            <pc:docMk/>
            <pc:sldMk cId="593364102" sldId="291"/>
            <ac:picMk id="5" creationId="{4072FC7C-2EDF-4846-BD5C-9F6EB518C988}"/>
          </ac:picMkLst>
        </pc:picChg>
        <pc:picChg chg="add mod">
          <ac:chgData name="Clancy, Shannon (DESE)" userId="0d21b35f-b60b-4b60-8c9e-9d88af43d1ba" providerId="ADAL" clId="{DFB9FEAA-24CF-4C64-BB0B-7A354DDB19D7}" dt="2024-05-06T14:42:21.406" v="5695" actId="1076"/>
          <ac:picMkLst>
            <pc:docMk/>
            <pc:sldMk cId="593364102" sldId="291"/>
            <ac:picMk id="7" creationId="{D6695926-754C-8869-59BF-12183A642B8A}"/>
          </ac:picMkLst>
        </pc:picChg>
      </pc:sldChg>
      <pc:sldChg chg="addSp delSp modSp new mod setBg delDesignElem chgLayout modNotesTx">
        <pc:chgData name="Clancy, Shannon (DESE)" userId="0d21b35f-b60b-4b60-8c9e-9d88af43d1ba" providerId="ADAL" clId="{DFB9FEAA-24CF-4C64-BB0B-7A354DDB19D7}" dt="2024-05-06T15:25:05.163" v="8176" actId="20577"/>
        <pc:sldMkLst>
          <pc:docMk/>
          <pc:sldMk cId="1016942855" sldId="292"/>
        </pc:sldMkLst>
        <pc:spChg chg="mod">
          <ac:chgData name="Clancy, Shannon (DESE)" userId="0d21b35f-b60b-4b60-8c9e-9d88af43d1ba" providerId="ADAL" clId="{DFB9FEAA-24CF-4C64-BB0B-7A354DDB19D7}" dt="2024-05-06T15:07:52.853" v="6674"/>
          <ac:spMkLst>
            <pc:docMk/>
            <pc:sldMk cId="1016942855" sldId="292"/>
            <ac:spMk id="3" creationId="{2D54F233-3653-D4FF-710D-E7CE7DC71F5F}"/>
          </ac:spMkLst>
        </pc:spChg>
        <pc:spChg chg="mod">
          <ac:chgData name="Clancy, Shannon (DESE)" userId="0d21b35f-b60b-4b60-8c9e-9d88af43d1ba" providerId="ADAL" clId="{DFB9FEAA-24CF-4C64-BB0B-7A354DDB19D7}" dt="2024-05-06T15:07:52.853" v="6674"/>
          <ac:spMkLst>
            <pc:docMk/>
            <pc:sldMk cId="1016942855" sldId="292"/>
            <ac:spMk id="4" creationId="{18F41C96-2A2E-E934-AB30-697EFEF35740}"/>
          </ac:spMkLst>
        </pc:spChg>
        <pc:spChg chg="mod">
          <ac:chgData name="Clancy, Shannon (DESE)" userId="0d21b35f-b60b-4b60-8c9e-9d88af43d1ba" providerId="ADAL" clId="{DFB9FEAA-24CF-4C64-BB0B-7A354DDB19D7}" dt="2024-05-06T15:07:52.853" v="6674"/>
          <ac:spMkLst>
            <pc:docMk/>
            <pc:sldMk cId="1016942855" sldId="292"/>
            <ac:spMk id="7" creationId="{BC5C3497-9467-060A-653F-859EE81DCD8A}"/>
          </ac:spMkLst>
        </pc:spChg>
        <pc:spChg chg="mod">
          <ac:chgData name="Clancy, Shannon (DESE)" userId="0d21b35f-b60b-4b60-8c9e-9d88af43d1ba" providerId="ADAL" clId="{DFB9FEAA-24CF-4C64-BB0B-7A354DDB19D7}" dt="2024-05-06T15:07:58.802" v="6675"/>
          <ac:spMkLst>
            <pc:docMk/>
            <pc:sldMk cId="1016942855" sldId="292"/>
            <ac:spMk id="10" creationId="{F49D5DD6-7676-7993-555F-82C7DA0752E2}"/>
          </ac:spMkLst>
        </pc:spChg>
        <pc:spChg chg="mod">
          <ac:chgData name="Clancy, Shannon (DESE)" userId="0d21b35f-b60b-4b60-8c9e-9d88af43d1ba" providerId="ADAL" clId="{DFB9FEAA-24CF-4C64-BB0B-7A354DDB19D7}" dt="2024-05-06T15:07:58.802" v="6675"/>
          <ac:spMkLst>
            <pc:docMk/>
            <pc:sldMk cId="1016942855" sldId="292"/>
            <ac:spMk id="11" creationId="{AC5C326D-58F9-073F-EE13-5F06D744690E}"/>
          </ac:spMkLst>
        </pc:spChg>
        <pc:spChg chg="mod">
          <ac:chgData name="Clancy, Shannon (DESE)" userId="0d21b35f-b60b-4b60-8c9e-9d88af43d1ba" providerId="ADAL" clId="{DFB9FEAA-24CF-4C64-BB0B-7A354DDB19D7}" dt="2024-05-06T15:07:58.802" v="6675"/>
          <ac:spMkLst>
            <pc:docMk/>
            <pc:sldMk cId="1016942855" sldId="292"/>
            <ac:spMk id="14" creationId="{5F121E67-41A6-1643-27AD-948A2E07F7CD}"/>
          </ac:spMkLst>
        </pc:spChg>
        <pc:spChg chg="add del mod">
          <ac:chgData name="Clancy, Shannon (DESE)" userId="0d21b35f-b60b-4b60-8c9e-9d88af43d1ba" providerId="ADAL" clId="{DFB9FEAA-24CF-4C64-BB0B-7A354DDB19D7}" dt="2024-05-06T15:24:15.070" v="8093" actId="14100"/>
          <ac:spMkLst>
            <pc:docMk/>
            <pc:sldMk cId="1016942855" sldId="292"/>
            <ac:spMk id="17" creationId="{F564E54F-F8EC-343D-095A-3DB17C11D016}"/>
          </ac:spMkLst>
        </pc:spChg>
        <pc:spChg chg="add del mod">
          <ac:chgData name="Clancy, Shannon (DESE)" userId="0d21b35f-b60b-4b60-8c9e-9d88af43d1ba" providerId="ADAL" clId="{DFB9FEAA-24CF-4C64-BB0B-7A354DDB19D7}" dt="2024-05-06T15:12:38.145" v="6743"/>
          <ac:spMkLst>
            <pc:docMk/>
            <pc:sldMk cId="1016942855" sldId="292"/>
            <ac:spMk id="18" creationId="{411CB3E6-6301-E3FD-B68C-5F9FDC7D4168}"/>
          </ac:spMkLst>
        </pc:spChg>
        <pc:spChg chg="add mod">
          <ac:chgData name="Clancy, Shannon (DESE)" userId="0d21b35f-b60b-4b60-8c9e-9d88af43d1ba" providerId="ADAL" clId="{DFB9FEAA-24CF-4C64-BB0B-7A354DDB19D7}" dt="2024-05-06T15:24:34.470" v="8099" actId="14100"/>
          <ac:spMkLst>
            <pc:docMk/>
            <pc:sldMk cId="1016942855" sldId="292"/>
            <ac:spMk id="19" creationId="{B9DFF8AF-A35A-6A63-099C-3298130BD68E}"/>
          </ac:spMkLst>
        </pc:spChg>
        <pc:spChg chg="add del">
          <ac:chgData name="Clancy, Shannon (DESE)" userId="0d21b35f-b60b-4b60-8c9e-9d88af43d1ba" providerId="ADAL" clId="{DFB9FEAA-24CF-4C64-BB0B-7A354DDB19D7}" dt="2024-05-06T15:09:05.472" v="6692" actId="26606"/>
          <ac:spMkLst>
            <pc:docMk/>
            <pc:sldMk cId="1016942855" sldId="292"/>
            <ac:spMk id="21" creationId="{11BE3FA7-0D70-4431-814F-D8C40576EA93}"/>
          </ac:spMkLst>
        </pc:spChg>
        <pc:spChg chg="add del">
          <ac:chgData name="Clancy, Shannon (DESE)" userId="0d21b35f-b60b-4b60-8c9e-9d88af43d1ba" providerId="ADAL" clId="{DFB9FEAA-24CF-4C64-BB0B-7A354DDB19D7}" dt="2024-05-06T15:23:44.635" v="8085" actId="700"/>
          <ac:spMkLst>
            <pc:docMk/>
            <pc:sldMk cId="1016942855" sldId="292"/>
            <ac:spMk id="22" creationId="{6753252F-4873-4F63-801D-CC719279A7D5}"/>
          </ac:spMkLst>
        </pc:spChg>
        <pc:spChg chg="mod">
          <ac:chgData name="Clancy, Shannon (DESE)" userId="0d21b35f-b60b-4b60-8c9e-9d88af43d1ba" providerId="ADAL" clId="{DFB9FEAA-24CF-4C64-BB0B-7A354DDB19D7}" dt="2024-05-06T15:23:47.607" v="8087"/>
          <ac:spMkLst>
            <pc:docMk/>
            <pc:sldMk cId="1016942855" sldId="292"/>
            <ac:spMk id="23" creationId="{C8643384-C2E5-AE8E-1480-5D469DD01C43}"/>
          </ac:spMkLst>
        </pc:spChg>
        <pc:spChg chg="add del">
          <ac:chgData name="Clancy, Shannon (DESE)" userId="0d21b35f-b60b-4b60-8c9e-9d88af43d1ba" providerId="ADAL" clId="{DFB9FEAA-24CF-4C64-BB0B-7A354DDB19D7}" dt="2024-05-06T15:23:44.635" v="8085" actId="700"/>
          <ac:spMkLst>
            <pc:docMk/>
            <pc:sldMk cId="1016942855" sldId="292"/>
            <ac:spMk id="24" creationId="{047C8CCB-F95D-4249-92DD-651249D3535A}"/>
          </ac:spMkLst>
        </pc:spChg>
        <pc:spChg chg="mod">
          <ac:chgData name="Clancy, Shannon (DESE)" userId="0d21b35f-b60b-4b60-8c9e-9d88af43d1ba" providerId="ADAL" clId="{DFB9FEAA-24CF-4C64-BB0B-7A354DDB19D7}" dt="2024-05-06T15:23:47.607" v="8087"/>
          <ac:spMkLst>
            <pc:docMk/>
            <pc:sldMk cId="1016942855" sldId="292"/>
            <ac:spMk id="25" creationId="{C99F2BB4-D880-79E0-41B8-8B1AD8C955C6}"/>
          </ac:spMkLst>
        </pc:spChg>
        <pc:spChg chg="mod">
          <ac:chgData name="Clancy, Shannon (DESE)" userId="0d21b35f-b60b-4b60-8c9e-9d88af43d1ba" providerId="ADAL" clId="{DFB9FEAA-24CF-4C64-BB0B-7A354DDB19D7}" dt="2024-05-06T15:23:51.202" v="8089"/>
          <ac:spMkLst>
            <pc:docMk/>
            <pc:sldMk cId="1016942855" sldId="292"/>
            <ac:spMk id="27" creationId="{77DB7020-2300-C820-396F-BFE33DE16965}"/>
          </ac:spMkLst>
        </pc:spChg>
        <pc:spChg chg="mod">
          <ac:chgData name="Clancy, Shannon (DESE)" userId="0d21b35f-b60b-4b60-8c9e-9d88af43d1ba" providerId="ADAL" clId="{DFB9FEAA-24CF-4C64-BB0B-7A354DDB19D7}" dt="2024-05-06T15:23:51.202" v="8089"/>
          <ac:spMkLst>
            <pc:docMk/>
            <pc:sldMk cId="1016942855" sldId="292"/>
            <ac:spMk id="28" creationId="{17D3C102-0933-405E-936C-F01B082CBC78}"/>
          </ac:spMkLst>
        </pc:spChg>
        <pc:grpChg chg="add mod">
          <ac:chgData name="Clancy, Shannon (DESE)" userId="0d21b35f-b60b-4b60-8c9e-9d88af43d1ba" providerId="ADAL" clId="{DFB9FEAA-24CF-4C64-BB0B-7A354DDB19D7}" dt="2024-05-06T15:07:52.853" v="6674"/>
          <ac:grpSpMkLst>
            <pc:docMk/>
            <pc:sldMk cId="1016942855" sldId="292"/>
            <ac:grpSpMk id="2" creationId="{23D2F5F8-5421-6AEC-B6A7-9001D3E66DA5}"/>
          </ac:grpSpMkLst>
        </pc:grpChg>
        <pc:grpChg chg="add del mod">
          <ac:chgData name="Clancy, Shannon (DESE)" userId="0d21b35f-b60b-4b60-8c9e-9d88af43d1ba" providerId="ADAL" clId="{DFB9FEAA-24CF-4C64-BB0B-7A354DDB19D7}" dt="2024-05-06T15:08:30.671" v="6686" actId="478"/>
          <ac:grpSpMkLst>
            <pc:docMk/>
            <pc:sldMk cId="1016942855" sldId="292"/>
            <ac:grpSpMk id="9" creationId="{9F2FF191-F431-72A5-3811-DA7D9870699F}"/>
          </ac:grpSpMkLst>
        </pc:grpChg>
        <pc:grpChg chg="add mod">
          <ac:chgData name="Clancy, Shannon (DESE)" userId="0d21b35f-b60b-4b60-8c9e-9d88af43d1ba" providerId="ADAL" clId="{DFB9FEAA-24CF-4C64-BB0B-7A354DDB19D7}" dt="2024-05-06T15:23:47.607" v="8087"/>
          <ac:grpSpMkLst>
            <pc:docMk/>
            <pc:sldMk cId="1016942855" sldId="292"/>
            <ac:grpSpMk id="20" creationId="{2EAF7B1A-6B1B-41A3-FE1C-158A18722A2A}"/>
          </ac:grpSpMkLst>
        </pc:grpChg>
        <pc:grpChg chg="add mod ord">
          <ac:chgData name="Clancy, Shannon (DESE)" userId="0d21b35f-b60b-4b60-8c9e-9d88af43d1ba" providerId="ADAL" clId="{DFB9FEAA-24CF-4C64-BB0B-7A354DDB19D7}" dt="2024-05-06T15:23:54.227" v="8090" actId="167"/>
          <ac:grpSpMkLst>
            <pc:docMk/>
            <pc:sldMk cId="1016942855" sldId="292"/>
            <ac:grpSpMk id="26" creationId="{493779FC-5EEC-86B7-A246-30D80DF89F6D}"/>
          </ac:grpSpMkLst>
        </pc:grpChg>
        <pc:graphicFrameChg chg="mod">
          <ac:chgData name="Clancy, Shannon (DESE)" userId="0d21b35f-b60b-4b60-8c9e-9d88af43d1ba" providerId="ADAL" clId="{DFB9FEAA-24CF-4C64-BB0B-7A354DDB19D7}" dt="2024-05-06T15:07:52.853" v="6674"/>
          <ac:graphicFrameMkLst>
            <pc:docMk/>
            <pc:sldMk cId="1016942855" sldId="292"/>
            <ac:graphicFrameMk id="5" creationId="{69270825-D408-2930-5F3B-82772FEE0D37}"/>
          </ac:graphicFrameMkLst>
        </pc:graphicFrameChg>
        <pc:graphicFrameChg chg="mod">
          <ac:chgData name="Clancy, Shannon (DESE)" userId="0d21b35f-b60b-4b60-8c9e-9d88af43d1ba" providerId="ADAL" clId="{DFB9FEAA-24CF-4C64-BB0B-7A354DDB19D7}" dt="2024-05-06T15:07:52.853" v="6674"/>
          <ac:graphicFrameMkLst>
            <pc:docMk/>
            <pc:sldMk cId="1016942855" sldId="292"/>
            <ac:graphicFrameMk id="6" creationId="{E2C5B328-6A59-F207-98BC-6D9148B8E75F}"/>
          </ac:graphicFrameMkLst>
        </pc:graphicFrameChg>
        <pc:graphicFrameChg chg="mod">
          <ac:chgData name="Clancy, Shannon (DESE)" userId="0d21b35f-b60b-4b60-8c9e-9d88af43d1ba" providerId="ADAL" clId="{DFB9FEAA-24CF-4C64-BB0B-7A354DDB19D7}" dt="2024-05-06T15:07:58.802" v="6675"/>
          <ac:graphicFrameMkLst>
            <pc:docMk/>
            <pc:sldMk cId="1016942855" sldId="292"/>
            <ac:graphicFrameMk id="12" creationId="{6B14290E-59B9-BE7E-A99D-CAE6CA21783C}"/>
          </ac:graphicFrameMkLst>
        </pc:graphicFrameChg>
        <pc:graphicFrameChg chg="mod">
          <ac:chgData name="Clancy, Shannon (DESE)" userId="0d21b35f-b60b-4b60-8c9e-9d88af43d1ba" providerId="ADAL" clId="{DFB9FEAA-24CF-4C64-BB0B-7A354DDB19D7}" dt="2024-05-06T15:07:58.802" v="6675"/>
          <ac:graphicFrameMkLst>
            <pc:docMk/>
            <pc:sldMk cId="1016942855" sldId="292"/>
            <ac:graphicFrameMk id="13" creationId="{EA95EE7C-72DD-862C-35E4-9A68067CF030}"/>
          </ac:graphicFrameMkLst>
        </pc:graphicFrameChg>
        <pc:picChg chg="add mod">
          <ac:chgData name="Clancy, Shannon (DESE)" userId="0d21b35f-b60b-4b60-8c9e-9d88af43d1ba" providerId="ADAL" clId="{DFB9FEAA-24CF-4C64-BB0B-7A354DDB19D7}" dt="2024-05-06T15:07:52.853" v="6674"/>
          <ac:picMkLst>
            <pc:docMk/>
            <pc:sldMk cId="1016942855" sldId="292"/>
            <ac:picMk id="8" creationId="{7EF9AF49-41C2-8CC5-174C-1DA09C910B6F}"/>
          </ac:picMkLst>
        </pc:picChg>
        <pc:picChg chg="add del mod ord">
          <ac:chgData name="Clancy, Shannon (DESE)" userId="0d21b35f-b60b-4b60-8c9e-9d88af43d1ba" providerId="ADAL" clId="{DFB9FEAA-24CF-4C64-BB0B-7A354DDB19D7}" dt="2024-05-06T15:11:03.505" v="6732" actId="478"/>
          <ac:picMkLst>
            <pc:docMk/>
            <pc:sldMk cId="1016942855" sldId="292"/>
            <ac:picMk id="15" creationId="{023A9451-7661-A5AD-FD11-1969CA9F9885}"/>
          </ac:picMkLst>
        </pc:picChg>
        <pc:picChg chg="add mod ord modCrop">
          <ac:chgData name="Clancy, Shannon (DESE)" userId="0d21b35f-b60b-4b60-8c9e-9d88af43d1ba" providerId="ADAL" clId="{DFB9FEAA-24CF-4C64-BB0B-7A354DDB19D7}" dt="2024-05-06T15:24:32.789" v="8098" actId="1076"/>
          <ac:picMkLst>
            <pc:docMk/>
            <pc:sldMk cId="1016942855" sldId="292"/>
            <ac:picMk id="16" creationId="{9504824F-13E9-C95B-5F15-63B2967DC22B}"/>
          </ac:picMkLst>
        </pc:picChg>
      </pc:sldChg>
      <pc:sldChg chg="addSp modSp new mod">
        <pc:chgData name="Clancy, Shannon (DESE)" userId="0d21b35f-b60b-4b60-8c9e-9d88af43d1ba" providerId="ADAL" clId="{DFB9FEAA-24CF-4C64-BB0B-7A354DDB19D7}" dt="2024-05-24T13:53:56.035" v="8477" actId="1076"/>
        <pc:sldMkLst>
          <pc:docMk/>
          <pc:sldMk cId="3198262100" sldId="293"/>
        </pc:sldMkLst>
        <pc:spChg chg="add mod">
          <ac:chgData name="Clancy, Shannon (DESE)" userId="0d21b35f-b60b-4b60-8c9e-9d88af43d1ba" providerId="ADAL" clId="{DFB9FEAA-24CF-4C64-BB0B-7A354DDB19D7}" dt="2024-05-24T13:53:56.035" v="8477" actId="1076"/>
          <ac:spMkLst>
            <pc:docMk/>
            <pc:sldMk cId="3198262100" sldId="293"/>
            <ac:spMk id="3" creationId="{9F997D56-3482-1404-688B-E04050957312}"/>
          </ac:spMkLst>
        </pc:spChg>
        <pc:spChg chg="add mod">
          <ac:chgData name="Clancy, Shannon (DESE)" userId="0d21b35f-b60b-4b60-8c9e-9d88af43d1ba" providerId="ADAL" clId="{DFB9FEAA-24CF-4C64-BB0B-7A354DDB19D7}" dt="2024-05-06T14:57:20.699" v="6290"/>
          <ac:spMkLst>
            <pc:docMk/>
            <pc:sldMk cId="3198262100" sldId="293"/>
            <ac:spMk id="4" creationId="{7C313147-D43D-9F4C-21C6-8511445614D2}"/>
          </ac:spMkLst>
        </pc:spChg>
        <pc:spChg chg="add mod">
          <ac:chgData name="Clancy, Shannon (DESE)" userId="0d21b35f-b60b-4b60-8c9e-9d88af43d1ba" providerId="ADAL" clId="{DFB9FEAA-24CF-4C64-BB0B-7A354DDB19D7}" dt="2024-05-06T14:57:20.699" v="6290"/>
          <ac:spMkLst>
            <pc:docMk/>
            <pc:sldMk cId="3198262100" sldId="293"/>
            <ac:spMk id="5" creationId="{72AB879C-2D4E-9DBD-1152-38730C0FD8F3}"/>
          </ac:spMkLst>
        </pc:spChg>
        <pc:picChg chg="add mod">
          <ac:chgData name="Clancy, Shannon (DESE)" userId="0d21b35f-b60b-4b60-8c9e-9d88af43d1ba" providerId="ADAL" clId="{DFB9FEAA-24CF-4C64-BB0B-7A354DDB19D7}" dt="2024-05-06T14:56:46.309" v="6283" actId="1076"/>
          <ac:picMkLst>
            <pc:docMk/>
            <pc:sldMk cId="3198262100" sldId="293"/>
            <ac:picMk id="2050" creationId="{40674624-2CD3-A329-6172-93D969F6774D}"/>
          </ac:picMkLst>
        </pc:picChg>
      </pc:sldChg>
      <pc:sldChg chg="modSp add mod">
        <pc:chgData name="Clancy, Shannon (DESE)" userId="0d21b35f-b60b-4b60-8c9e-9d88af43d1ba" providerId="ADAL" clId="{DFB9FEAA-24CF-4C64-BB0B-7A354DDB19D7}" dt="2024-05-06T15:00:45.535" v="6417" actId="207"/>
        <pc:sldMkLst>
          <pc:docMk/>
          <pc:sldMk cId="3505619594" sldId="294"/>
        </pc:sldMkLst>
        <pc:spChg chg="mod">
          <ac:chgData name="Clancy, Shannon (DESE)" userId="0d21b35f-b60b-4b60-8c9e-9d88af43d1ba" providerId="ADAL" clId="{DFB9FEAA-24CF-4C64-BB0B-7A354DDB19D7}" dt="2024-05-06T15:00:32.135" v="6413" actId="5793"/>
          <ac:spMkLst>
            <pc:docMk/>
            <pc:sldMk cId="3505619594" sldId="294"/>
            <ac:spMk id="23" creationId="{00000000-0000-0000-0000-000000000000}"/>
          </ac:spMkLst>
        </pc:spChg>
        <pc:spChg chg="mod">
          <ac:chgData name="Clancy, Shannon (DESE)" userId="0d21b35f-b60b-4b60-8c9e-9d88af43d1ba" providerId="ADAL" clId="{DFB9FEAA-24CF-4C64-BB0B-7A354DDB19D7}" dt="2024-05-06T15:00:38.775" v="6415" actId="207"/>
          <ac:spMkLst>
            <pc:docMk/>
            <pc:sldMk cId="3505619594" sldId="294"/>
            <ac:spMk id="24" creationId="{00000000-0000-0000-0000-000000000000}"/>
          </ac:spMkLst>
        </pc:spChg>
        <pc:spChg chg="mod">
          <ac:chgData name="Clancy, Shannon (DESE)" userId="0d21b35f-b60b-4b60-8c9e-9d88af43d1ba" providerId="ADAL" clId="{DFB9FEAA-24CF-4C64-BB0B-7A354DDB19D7}" dt="2024-05-06T15:00:35.481" v="6414" actId="113"/>
          <ac:spMkLst>
            <pc:docMk/>
            <pc:sldMk cId="3505619594" sldId="294"/>
            <ac:spMk id="25" creationId="{00000000-0000-0000-0000-000000000000}"/>
          </ac:spMkLst>
        </pc:spChg>
        <pc:spChg chg="mod">
          <ac:chgData name="Clancy, Shannon (DESE)" userId="0d21b35f-b60b-4b60-8c9e-9d88af43d1ba" providerId="ADAL" clId="{DFB9FEAA-24CF-4C64-BB0B-7A354DDB19D7}" dt="2024-05-06T15:00:42.591" v="6416" actId="207"/>
          <ac:spMkLst>
            <pc:docMk/>
            <pc:sldMk cId="3505619594" sldId="294"/>
            <ac:spMk id="26" creationId="{00000000-0000-0000-0000-000000000000}"/>
          </ac:spMkLst>
        </pc:spChg>
        <pc:spChg chg="mod">
          <ac:chgData name="Clancy, Shannon (DESE)" userId="0d21b35f-b60b-4b60-8c9e-9d88af43d1ba" providerId="ADAL" clId="{DFB9FEAA-24CF-4C64-BB0B-7A354DDB19D7}" dt="2024-05-06T15:00:45.535" v="6417" actId="207"/>
          <ac:spMkLst>
            <pc:docMk/>
            <pc:sldMk cId="3505619594" sldId="294"/>
            <ac:spMk id="27" creationId="{00000000-0000-0000-0000-000000000000}"/>
          </ac:spMkLst>
        </pc:spChg>
      </pc:sldChg>
      <pc:sldChg chg="new del">
        <pc:chgData name="Clancy, Shannon (DESE)" userId="0d21b35f-b60b-4b60-8c9e-9d88af43d1ba" providerId="ADAL" clId="{DFB9FEAA-24CF-4C64-BB0B-7A354DDB19D7}" dt="2024-05-24T14:11:34.291" v="8501" actId="47"/>
        <pc:sldMkLst>
          <pc:docMk/>
          <pc:sldMk cId="573699292" sldId="295"/>
        </pc:sldMkLst>
      </pc:sldChg>
      <pc:sldChg chg="addSp delSp modSp add mod setBg modNotesTx">
        <pc:chgData name="Clancy, Shannon (DESE)" userId="0d21b35f-b60b-4b60-8c9e-9d88af43d1ba" providerId="ADAL" clId="{DFB9FEAA-24CF-4C64-BB0B-7A354DDB19D7}" dt="2024-05-24T14:14:13.233" v="8633" actId="20577"/>
        <pc:sldMkLst>
          <pc:docMk/>
          <pc:sldMk cId="2349864719" sldId="296"/>
        </pc:sldMkLst>
        <pc:spChg chg="mod">
          <ac:chgData name="Clancy, Shannon (DESE)" userId="0d21b35f-b60b-4b60-8c9e-9d88af43d1ba" providerId="ADAL" clId="{DFB9FEAA-24CF-4C64-BB0B-7A354DDB19D7}" dt="2024-05-24T14:12:53.495" v="8605" actId="20577"/>
          <ac:spMkLst>
            <pc:docMk/>
            <pc:sldMk cId="2349864719" sldId="296"/>
            <ac:spMk id="35" creationId="{00000000-0000-0000-0000-000000000000}"/>
          </ac:spMkLst>
        </pc:spChg>
        <pc:spChg chg="mod">
          <ac:chgData name="Clancy, Shannon (DESE)" userId="0d21b35f-b60b-4b60-8c9e-9d88af43d1ba" providerId="ADAL" clId="{DFB9FEAA-24CF-4C64-BB0B-7A354DDB19D7}" dt="2024-05-24T14:13:56.989" v="8630" actId="20577"/>
          <ac:spMkLst>
            <pc:docMk/>
            <pc:sldMk cId="2349864719" sldId="296"/>
            <ac:spMk id="36" creationId="{00000000-0000-0000-0000-000000000000}"/>
          </ac:spMkLst>
        </pc:spChg>
        <pc:picChg chg="add mod">
          <ac:chgData name="Clancy, Shannon (DESE)" userId="0d21b35f-b60b-4b60-8c9e-9d88af43d1ba" providerId="ADAL" clId="{DFB9FEAA-24CF-4C64-BB0B-7A354DDB19D7}" dt="2024-05-24T14:13:46.527" v="8612" actId="1440"/>
          <ac:picMkLst>
            <pc:docMk/>
            <pc:sldMk cId="2349864719" sldId="296"/>
            <ac:picMk id="2" creationId="{FACF31F7-8D96-E16E-350E-168C99D853D2}"/>
          </ac:picMkLst>
        </pc:picChg>
        <pc:picChg chg="del">
          <ac:chgData name="Clancy, Shannon (DESE)" userId="0d21b35f-b60b-4b60-8c9e-9d88af43d1ba" providerId="ADAL" clId="{DFB9FEAA-24CF-4C64-BB0B-7A354DDB19D7}" dt="2024-05-24T14:13:37.856" v="8606" actId="478"/>
          <ac:picMkLst>
            <pc:docMk/>
            <pc:sldMk cId="2349864719" sldId="296"/>
            <ac:picMk id="41" creationId="{6886E944-D00B-8F30-43D1-A6463DD5134A}"/>
          </ac:picMkLst>
        </pc:picChg>
      </pc:sldChg>
      <pc:sldMasterChg chg="delSldLayout">
        <pc:chgData name="Clancy, Shannon (DESE)" userId="0d21b35f-b60b-4b60-8c9e-9d88af43d1ba" providerId="ADAL" clId="{DFB9FEAA-24CF-4C64-BB0B-7A354DDB19D7}" dt="2024-05-01T15:58:56.201" v="1237" actId="47"/>
        <pc:sldMasterMkLst>
          <pc:docMk/>
          <pc:sldMasterMk cId="0" sldId="2147483648"/>
        </pc:sldMasterMkLst>
        <pc:sldLayoutChg chg="del">
          <pc:chgData name="Clancy, Shannon (DESE)" userId="0d21b35f-b60b-4b60-8c9e-9d88af43d1ba" providerId="ADAL" clId="{DFB9FEAA-24CF-4C64-BB0B-7A354DDB19D7}" dt="2024-05-01T15:58:56.201" v="1237" actId="47"/>
          <pc:sldLayoutMkLst>
            <pc:docMk/>
            <pc:sldMasterMk cId="0" sldId="2147483648"/>
            <pc:sldLayoutMk cId="3071219722" sldId="2147483660"/>
          </pc:sldLayoutMkLst>
        </pc:sldLayoutChg>
      </pc:sldMasterChg>
      <pc:sldMasterChg chg="del delSldLayout">
        <pc:chgData name="Clancy, Shannon (DESE)" userId="0d21b35f-b60b-4b60-8c9e-9d88af43d1ba" providerId="ADAL" clId="{DFB9FEAA-24CF-4C64-BB0B-7A354DDB19D7}" dt="2024-05-01T16:01:39.869" v="1301" actId="47"/>
        <pc:sldMasterMkLst>
          <pc:docMk/>
          <pc:sldMasterMk cId="1261501914" sldId="2147483661"/>
        </pc:sldMasterMkLst>
        <pc:sldLayoutChg chg="del">
          <pc:chgData name="Clancy, Shannon (DESE)" userId="0d21b35f-b60b-4b60-8c9e-9d88af43d1ba" providerId="ADAL" clId="{DFB9FEAA-24CF-4C64-BB0B-7A354DDB19D7}" dt="2024-05-01T16:01:39.869" v="1301" actId="47"/>
          <pc:sldLayoutMkLst>
            <pc:docMk/>
            <pc:sldMasterMk cId="1261501914" sldId="2147483661"/>
            <pc:sldLayoutMk cId="2806314966" sldId="2147483662"/>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2000991832" sldId="2147483663"/>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1822008556" sldId="2147483664"/>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3819142286" sldId="2147483665"/>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1211930117" sldId="2147483666"/>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2405786422" sldId="2147483667"/>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3473096857" sldId="2147483668"/>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1574215004" sldId="2147483669"/>
          </pc:sldLayoutMkLst>
        </pc:sldLayoutChg>
        <pc:sldLayoutChg chg="del">
          <pc:chgData name="Clancy, Shannon (DESE)" userId="0d21b35f-b60b-4b60-8c9e-9d88af43d1ba" providerId="ADAL" clId="{DFB9FEAA-24CF-4C64-BB0B-7A354DDB19D7}" dt="2024-05-01T16:01:39.869" v="1301" actId="47"/>
          <pc:sldLayoutMkLst>
            <pc:docMk/>
            <pc:sldMasterMk cId="1261501914" sldId="2147483661"/>
            <pc:sldLayoutMk cId="1059507819" sldId="2147483670"/>
          </pc:sldLayoutMkLst>
        </pc:sldLayoutChg>
      </pc:sldMasterChg>
    </pc:docChg>
  </pc:docChgLst>
  <pc:docChgLst>
    <pc:chgData name="Clancy, Shannon (DESE)" userId="S::shannon.clancy@mass.gov::0d21b35f-b60b-4b60-8c9e-9d88af43d1ba" providerId="AD" clId="Web-{6FDE76E0-ED2B-AF2F-ABE3-A3D7D030A93F}"/>
    <pc:docChg chg="modSld">
      <pc:chgData name="Clancy, Shannon (DESE)" userId="S::shannon.clancy@mass.gov::0d21b35f-b60b-4b60-8c9e-9d88af43d1ba" providerId="AD" clId="Web-{6FDE76E0-ED2B-AF2F-ABE3-A3D7D030A93F}" dt="2024-05-16T14:07:22.630" v="3" actId="20577"/>
      <pc:docMkLst>
        <pc:docMk/>
      </pc:docMkLst>
      <pc:sldChg chg="modSp">
        <pc:chgData name="Clancy, Shannon (DESE)" userId="S::shannon.clancy@mass.gov::0d21b35f-b60b-4b60-8c9e-9d88af43d1ba" providerId="AD" clId="Web-{6FDE76E0-ED2B-AF2F-ABE3-A3D7D030A93F}" dt="2024-05-16T14:07:22.630" v="3" actId="20577"/>
        <pc:sldMkLst>
          <pc:docMk/>
          <pc:sldMk cId="0" sldId="256"/>
        </pc:sldMkLst>
        <pc:spChg chg="mod">
          <ac:chgData name="Clancy, Shannon (DESE)" userId="S::shannon.clancy@mass.gov::0d21b35f-b60b-4b60-8c9e-9d88af43d1ba" providerId="AD" clId="Web-{6FDE76E0-ED2B-AF2F-ABE3-A3D7D030A93F}" dt="2024-05-16T14:07:22.614" v="1" actId="20577"/>
          <ac:spMkLst>
            <pc:docMk/>
            <pc:sldMk cId="0" sldId="256"/>
            <ac:spMk id="18" creationId="{00000000-0000-0000-0000-000000000000}"/>
          </ac:spMkLst>
        </pc:spChg>
        <pc:spChg chg="mod">
          <ac:chgData name="Clancy, Shannon (DESE)" userId="S::shannon.clancy@mass.gov::0d21b35f-b60b-4b60-8c9e-9d88af43d1ba" providerId="AD" clId="Web-{6FDE76E0-ED2B-AF2F-ABE3-A3D7D030A93F}" dt="2024-05-16T14:07:22.630" v="3" actId="20577"/>
          <ac:spMkLst>
            <pc:docMk/>
            <pc:sldMk cId="0" sldId="256"/>
            <ac:spMk id="1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FB159-8CAD-4538-8436-A832433629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7BF4DB4-CEBD-45E3-B071-27CF55C8C543}">
      <dgm:prSet phldrT="[Text]"/>
      <dgm:spPr/>
      <dgm:t>
        <a:bodyPr/>
        <a:lstStyle/>
        <a:p>
          <a:r>
            <a:rPr lang="en-US" dirty="0"/>
            <a:t>Step 1: Self-Assessment</a:t>
          </a:r>
        </a:p>
      </dgm:t>
    </dgm:pt>
    <dgm:pt modelId="{E4E5605E-3153-4CC2-97B0-A2254D182E9D}" type="parTrans" cxnId="{7DE06A9F-C6C2-4B93-A1C0-E18B8EF819A1}">
      <dgm:prSet/>
      <dgm:spPr/>
      <dgm:t>
        <a:bodyPr/>
        <a:lstStyle/>
        <a:p>
          <a:endParaRPr lang="en-US"/>
        </a:p>
      </dgm:t>
    </dgm:pt>
    <dgm:pt modelId="{7489DEC8-EDE3-4763-BFFA-168B9176A82B}" type="sibTrans" cxnId="{7DE06A9F-C6C2-4B93-A1C0-E18B8EF819A1}">
      <dgm:prSet/>
      <dgm:spPr/>
      <dgm:t>
        <a:bodyPr/>
        <a:lstStyle/>
        <a:p>
          <a:endParaRPr lang="en-US"/>
        </a:p>
      </dgm:t>
    </dgm:pt>
    <dgm:pt modelId="{C42B5E7D-E9BA-45AB-9D4B-F4EA81EAD507}">
      <dgm:prSet phldrT="[Text]"/>
      <dgm:spPr/>
      <dgm:t>
        <a:bodyPr/>
        <a:lstStyle/>
        <a:p>
          <a:r>
            <a:rPr lang="en-US" dirty="0"/>
            <a:t>Step 2: Goal-Setting &amp; Plan Development</a:t>
          </a:r>
        </a:p>
      </dgm:t>
    </dgm:pt>
    <dgm:pt modelId="{3E5DE3F1-5431-43BD-A364-2199857C2B0C}" type="parTrans" cxnId="{1931BE28-D9F2-42B8-B582-E0B6D83ECA38}">
      <dgm:prSet/>
      <dgm:spPr/>
      <dgm:t>
        <a:bodyPr/>
        <a:lstStyle/>
        <a:p>
          <a:endParaRPr lang="en-US"/>
        </a:p>
      </dgm:t>
    </dgm:pt>
    <dgm:pt modelId="{05018ECB-6FCD-4911-94D6-755AD9E4E385}" type="sibTrans" cxnId="{1931BE28-D9F2-42B8-B582-E0B6D83ECA38}">
      <dgm:prSet/>
      <dgm:spPr/>
      <dgm:t>
        <a:bodyPr/>
        <a:lstStyle/>
        <a:p>
          <a:endParaRPr lang="en-US"/>
        </a:p>
      </dgm:t>
    </dgm:pt>
    <dgm:pt modelId="{39D5CC55-91B3-4E24-ADAA-08CFB6630D5B}">
      <dgm:prSet phldrT="[Text]"/>
      <dgm:spPr/>
      <dgm:t>
        <a:bodyPr/>
        <a:lstStyle/>
        <a:p>
          <a:r>
            <a:rPr lang="en-US" dirty="0"/>
            <a:t>Step 3: Plan Implementation</a:t>
          </a:r>
        </a:p>
      </dgm:t>
    </dgm:pt>
    <dgm:pt modelId="{81EBA309-FBFF-4B87-97A2-666EFE396556}" type="parTrans" cxnId="{11FADAA3-DEDD-459C-B2D0-22BD4999D027}">
      <dgm:prSet/>
      <dgm:spPr/>
      <dgm:t>
        <a:bodyPr/>
        <a:lstStyle/>
        <a:p>
          <a:endParaRPr lang="en-US"/>
        </a:p>
      </dgm:t>
    </dgm:pt>
    <dgm:pt modelId="{427BCF2C-22EB-4D5E-BC78-BD7D0B45CEB8}" type="sibTrans" cxnId="{11FADAA3-DEDD-459C-B2D0-22BD4999D027}">
      <dgm:prSet/>
      <dgm:spPr/>
      <dgm:t>
        <a:bodyPr/>
        <a:lstStyle/>
        <a:p>
          <a:endParaRPr lang="en-US"/>
        </a:p>
      </dgm:t>
    </dgm:pt>
    <dgm:pt modelId="{1B37D31A-BB56-4312-A129-914C076409FE}">
      <dgm:prSet phldrT="[Text]"/>
      <dgm:spPr/>
      <dgm:t>
        <a:bodyPr/>
        <a:lstStyle/>
        <a:p>
          <a:r>
            <a:rPr lang="en-US" dirty="0"/>
            <a:t>Step 4: Formative Assessment/ Evaluation</a:t>
          </a:r>
        </a:p>
      </dgm:t>
    </dgm:pt>
    <dgm:pt modelId="{E7D88E0C-8EAF-4EA8-9E33-4A1712D4A65E}" type="parTrans" cxnId="{41F00984-E891-4FF2-BF35-C7AF1384961F}">
      <dgm:prSet/>
      <dgm:spPr/>
      <dgm:t>
        <a:bodyPr/>
        <a:lstStyle/>
        <a:p>
          <a:endParaRPr lang="en-US"/>
        </a:p>
      </dgm:t>
    </dgm:pt>
    <dgm:pt modelId="{F8BF7ABA-B26D-4F99-AD04-FC4B98E483BE}" type="sibTrans" cxnId="{41F00984-E891-4FF2-BF35-C7AF1384961F}">
      <dgm:prSet/>
      <dgm:spPr/>
      <dgm:t>
        <a:bodyPr/>
        <a:lstStyle/>
        <a:p>
          <a:endParaRPr lang="en-US"/>
        </a:p>
      </dgm:t>
    </dgm:pt>
    <dgm:pt modelId="{04A18981-401D-4929-B799-D0CCC7A228F3}">
      <dgm:prSet phldrT="[Text]"/>
      <dgm:spPr/>
      <dgm:t>
        <a:bodyPr/>
        <a:lstStyle/>
        <a:p>
          <a:r>
            <a:rPr lang="en-US" dirty="0"/>
            <a:t>Step 5: Summative Evaluation</a:t>
          </a:r>
        </a:p>
      </dgm:t>
    </dgm:pt>
    <dgm:pt modelId="{4877EB3E-D5F3-4DB3-8338-D444FAB6EA43}" type="parTrans" cxnId="{5C305B6B-DC6A-4EF7-814A-71CB98FFC59C}">
      <dgm:prSet/>
      <dgm:spPr/>
      <dgm:t>
        <a:bodyPr/>
        <a:lstStyle/>
        <a:p>
          <a:endParaRPr lang="en-US"/>
        </a:p>
      </dgm:t>
    </dgm:pt>
    <dgm:pt modelId="{B49DA7BF-CC24-441E-8060-B0656177CD37}" type="sibTrans" cxnId="{5C305B6B-DC6A-4EF7-814A-71CB98FFC59C}">
      <dgm:prSet/>
      <dgm:spPr/>
      <dgm:t>
        <a:bodyPr/>
        <a:lstStyle/>
        <a:p>
          <a:endParaRPr lang="en-US"/>
        </a:p>
      </dgm:t>
    </dgm:pt>
    <dgm:pt modelId="{BC13ADBA-5AC0-4728-9A76-133CF0E4DB96}" type="pres">
      <dgm:prSet presAssocID="{CCAFB159-8CAD-4538-8436-A832433629F9}" presName="cycle" presStyleCnt="0">
        <dgm:presLayoutVars>
          <dgm:dir/>
          <dgm:resizeHandles val="exact"/>
        </dgm:presLayoutVars>
      </dgm:prSet>
      <dgm:spPr/>
    </dgm:pt>
    <dgm:pt modelId="{116A1AB6-C6CD-4CB8-92CF-5C0EB6486453}" type="pres">
      <dgm:prSet presAssocID="{D7BF4DB4-CEBD-45E3-B071-27CF55C8C543}" presName="node" presStyleLbl="node1" presStyleIdx="0" presStyleCnt="5">
        <dgm:presLayoutVars>
          <dgm:bulletEnabled val="1"/>
        </dgm:presLayoutVars>
      </dgm:prSet>
      <dgm:spPr/>
    </dgm:pt>
    <dgm:pt modelId="{B6847A7D-36B8-4915-A868-A96F12A7BBC1}" type="pres">
      <dgm:prSet presAssocID="{D7BF4DB4-CEBD-45E3-B071-27CF55C8C543}" presName="spNode" presStyleCnt="0"/>
      <dgm:spPr/>
    </dgm:pt>
    <dgm:pt modelId="{44F836C8-9FBC-4A16-B6E8-10486B807465}" type="pres">
      <dgm:prSet presAssocID="{7489DEC8-EDE3-4763-BFFA-168B9176A82B}" presName="sibTrans" presStyleLbl="sibTrans1D1" presStyleIdx="0" presStyleCnt="5"/>
      <dgm:spPr/>
    </dgm:pt>
    <dgm:pt modelId="{E3DA57D0-1AA1-4A67-A81B-C1D2C8B85B38}" type="pres">
      <dgm:prSet presAssocID="{C42B5E7D-E9BA-45AB-9D4B-F4EA81EAD507}" presName="node" presStyleLbl="node1" presStyleIdx="1" presStyleCnt="5">
        <dgm:presLayoutVars>
          <dgm:bulletEnabled val="1"/>
        </dgm:presLayoutVars>
      </dgm:prSet>
      <dgm:spPr/>
    </dgm:pt>
    <dgm:pt modelId="{E54BA7DE-5989-4696-B6E3-452B2176756D}" type="pres">
      <dgm:prSet presAssocID="{C42B5E7D-E9BA-45AB-9D4B-F4EA81EAD507}" presName="spNode" presStyleCnt="0"/>
      <dgm:spPr/>
    </dgm:pt>
    <dgm:pt modelId="{6C27ED1D-8D74-4334-BBB4-C93285B3CF32}" type="pres">
      <dgm:prSet presAssocID="{05018ECB-6FCD-4911-94D6-755AD9E4E385}" presName="sibTrans" presStyleLbl="sibTrans1D1" presStyleIdx="1" presStyleCnt="5"/>
      <dgm:spPr/>
    </dgm:pt>
    <dgm:pt modelId="{B27876E2-3708-457B-B38E-C77438BB3B40}" type="pres">
      <dgm:prSet presAssocID="{39D5CC55-91B3-4E24-ADAA-08CFB6630D5B}" presName="node" presStyleLbl="node1" presStyleIdx="2" presStyleCnt="5">
        <dgm:presLayoutVars>
          <dgm:bulletEnabled val="1"/>
        </dgm:presLayoutVars>
      </dgm:prSet>
      <dgm:spPr/>
    </dgm:pt>
    <dgm:pt modelId="{5D2564F1-E94B-4197-908E-4DC488776A63}" type="pres">
      <dgm:prSet presAssocID="{39D5CC55-91B3-4E24-ADAA-08CFB6630D5B}" presName="spNode" presStyleCnt="0"/>
      <dgm:spPr/>
    </dgm:pt>
    <dgm:pt modelId="{47C30801-86A2-480B-A403-B01D26ADE0AD}" type="pres">
      <dgm:prSet presAssocID="{427BCF2C-22EB-4D5E-BC78-BD7D0B45CEB8}" presName="sibTrans" presStyleLbl="sibTrans1D1" presStyleIdx="2" presStyleCnt="5"/>
      <dgm:spPr/>
    </dgm:pt>
    <dgm:pt modelId="{B2B19A6D-D791-47EC-8163-CEC1C0068706}" type="pres">
      <dgm:prSet presAssocID="{1B37D31A-BB56-4312-A129-914C076409FE}" presName="node" presStyleLbl="node1" presStyleIdx="3" presStyleCnt="5">
        <dgm:presLayoutVars>
          <dgm:bulletEnabled val="1"/>
        </dgm:presLayoutVars>
      </dgm:prSet>
      <dgm:spPr/>
    </dgm:pt>
    <dgm:pt modelId="{5B4C46AD-B6E1-42AF-9387-0FC6DA65F6EE}" type="pres">
      <dgm:prSet presAssocID="{1B37D31A-BB56-4312-A129-914C076409FE}" presName="spNode" presStyleCnt="0"/>
      <dgm:spPr/>
    </dgm:pt>
    <dgm:pt modelId="{F0A9611D-9008-457F-AE13-2490B60CA750}" type="pres">
      <dgm:prSet presAssocID="{F8BF7ABA-B26D-4F99-AD04-FC4B98E483BE}" presName="sibTrans" presStyleLbl="sibTrans1D1" presStyleIdx="3" presStyleCnt="5"/>
      <dgm:spPr/>
    </dgm:pt>
    <dgm:pt modelId="{CB3F47EC-9911-41F0-9441-B20C53E68FE3}" type="pres">
      <dgm:prSet presAssocID="{04A18981-401D-4929-B799-D0CCC7A228F3}" presName="node" presStyleLbl="node1" presStyleIdx="4" presStyleCnt="5">
        <dgm:presLayoutVars>
          <dgm:bulletEnabled val="1"/>
        </dgm:presLayoutVars>
      </dgm:prSet>
      <dgm:spPr/>
    </dgm:pt>
    <dgm:pt modelId="{02311EC7-EDAE-4DA0-832E-B36EA609BD56}" type="pres">
      <dgm:prSet presAssocID="{04A18981-401D-4929-B799-D0CCC7A228F3}" presName="spNode" presStyleCnt="0"/>
      <dgm:spPr/>
    </dgm:pt>
    <dgm:pt modelId="{8DC452EC-5D0F-4BA2-82F3-83AEE032322D}" type="pres">
      <dgm:prSet presAssocID="{B49DA7BF-CC24-441E-8060-B0656177CD37}" presName="sibTrans" presStyleLbl="sibTrans1D1" presStyleIdx="4" presStyleCnt="5"/>
      <dgm:spPr/>
    </dgm:pt>
  </dgm:ptLst>
  <dgm:cxnLst>
    <dgm:cxn modelId="{8A51A303-A958-4481-93BA-8A36A68125FC}" type="presOf" srcId="{F8BF7ABA-B26D-4F99-AD04-FC4B98E483BE}" destId="{F0A9611D-9008-457F-AE13-2490B60CA750}" srcOrd="0" destOrd="0" presId="urn:microsoft.com/office/officeart/2005/8/layout/cycle5"/>
    <dgm:cxn modelId="{1931BE28-D9F2-42B8-B582-E0B6D83ECA38}" srcId="{CCAFB159-8CAD-4538-8436-A832433629F9}" destId="{C42B5E7D-E9BA-45AB-9D4B-F4EA81EAD507}" srcOrd="1" destOrd="0" parTransId="{3E5DE3F1-5431-43BD-A364-2199857C2B0C}" sibTransId="{05018ECB-6FCD-4911-94D6-755AD9E4E385}"/>
    <dgm:cxn modelId="{C74D763D-2DE4-448B-8DB3-62908C81C2FD}" type="presOf" srcId="{39D5CC55-91B3-4E24-ADAA-08CFB6630D5B}" destId="{B27876E2-3708-457B-B38E-C77438BB3B40}" srcOrd="0" destOrd="0" presId="urn:microsoft.com/office/officeart/2005/8/layout/cycle5"/>
    <dgm:cxn modelId="{5C22D73E-AE86-4282-A8C1-079CAD88ED99}" type="presOf" srcId="{CCAFB159-8CAD-4538-8436-A832433629F9}" destId="{BC13ADBA-5AC0-4728-9A76-133CF0E4DB96}" srcOrd="0" destOrd="0" presId="urn:microsoft.com/office/officeart/2005/8/layout/cycle5"/>
    <dgm:cxn modelId="{39F5F667-BA3B-49CF-9940-4AB3E5FA5C1E}" type="presOf" srcId="{D7BF4DB4-CEBD-45E3-B071-27CF55C8C543}" destId="{116A1AB6-C6CD-4CB8-92CF-5C0EB6486453}" srcOrd="0" destOrd="0" presId="urn:microsoft.com/office/officeart/2005/8/layout/cycle5"/>
    <dgm:cxn modelId="{5C305B6B-DC6A-4EF7-814A-71CB98FFC59C}" srcId="{CCAFB159-8CAD-4538-8436-A832433629F9}" destId="{04A18981-401D-4929-B799-D0CCC7A228F3}" srcOrd="4" destOrd="0" parTransId="{4877EB3E-D5F3-4DB3-8338-D444FAB6EA43}" sibTransId="{B49DA7BF-CC24-441E-8060-B0656177CD37}"/>
    <dgm:cxn modelId="{41F00984-E891-4FF2-BF35-C7AF1384961F}" srcId="{CCAFB159-8CAD-4538-8436-A832433629F9}" destId="{1B37D31A-BB56-4312-A129-914C076409FE}" srcOrd="3" destOrd="0" parTransId="{E7D88E0C-8EAF-4EA8-9E33-4A1712D4A65E}" sibTransId="{F8BF7ABA-B26D-4F99-AD04-FC4B98E483BE}"/>
    <dgm:cxn modelId="{7DE06A9F-C6C2-4B93-A1C0-E18B8EF819A1}" srcId="{CCAFB159-8CAD-4538-8436-A832433629F9}" destId="{D7BF4DB4-CEBD-45E3-B071-27CF55C8C543}" srcOrd="0" destOrd="0" parTransId="{E4E5605E-3153-4CC2-97B0-A2254D182E9D}" sibTransId="{7489DEC8-EDE3-4763-BFFA-168B9176A82B}"/>
    <dgm:cxn modelId="{D1721BA0-F44B-46A8-BCF5-E7F2EDC64A63}" type="presOf" srcId="{1B37D31A-BB56-4312-A129-914C076409FE}" destId="{B2B19A6D-D791-47EC-8163-CEC1C0068706}" srcOrd="0" destOrd="0" presId="urn:microsoft.com/office/officeart/2005/8/layout/cycle5"/>
    <dgm:cxn modelId="{11FADAA3-DEDD-459C-B2D0-22BD4999D027}" srcId="{CCAFB159-8CAD-4538-8436-A832433629F9}" destId="{39D5CC55-91B3-4E24-ADAA-08CFB6630D5B}" srcOrd="2" destOrd="0" parTransId="{81EBA309-FBFF-4B87-97A2-666EFE396556}" sibTransId="{427BCF2C-22EB-4D5E-BC78-BD7D0B45CEB8}"/>
    <dgm:cxn modelId="{23E5ABA7-085C-4F21-B1A1-6D782A44D0E4}" type="presOf" srcId="{7489DEC8-EDE3-4763-BFFA-168B9176A82B}" destId="{44F836C8-9FBC-4A16-B6E8-10486B807465}" srcOrd="0" destOrd="0" presId="urn:microsoft.com/office/officeart/2005/8/layout/cycle5"/>
    <dgm:cxn modelId="{D70F43AA-7DA6-46F8-BAB9-C6024E8F8C25}" type="presOf" srcId="{04A18981-401D-4929-B799-D0CCC7A228F3}" destId="{CB3F47EC-9911-41F0-9441-B20C53E68FE3}" srcOrd="0" destOrd="0" presId="urn:microsoft.com/office/officeart/2005/8/layout/cycle5"/>
    <dgm:cxn modelId="{79D261CB-C521-4D91-B706-223E971D7ACD}" type="presOf" srcId="{B49DA7BF-CC24-441E-8060-B0656177CD37}" destId="{8DC452EC-5D0F-4BA2-82F3-83AEE032322D}" srcOrd="0" destOrd="0" presId="urn:microsoft.com/office/officeart/2005/8/layout/cycle5"/>
    <dgm:cxn modelId="{DBC952D4-9623-4F7D-999A-BBA282EC39F6}" type="presOf" srcId="{C42B5E7D-E9BA-45AB-9D4B-F4EA81EAD507}" destId="{E3DA57D0-1AA1-4A67-A81B-C1D2C8B85B38}" srcOrd="0" destOrd="0" presId="urn:microsoft.com/office/officeart/2005/8/layout/cycle5"/>
    <dgm:cxn modelId="{A798B5E6-D75C-4864-84C7-2DFE0DAB21D6}" type="presOf" srcId="{427BCF2C-22EB-4D5E-BC78-BD7D0B45CEB8}" destId="{47C30801-86A2-480B-A403-B01D26ADE0AD}" srcOrd="0" destOrd="0" presId="urn:microsoft.com/office/officeart/2005/8/layout/cycle5"/>
    <dgm:cxn modelId="{D260F5FC-6C4A-4DD1-B270-4095F9240B6B}" type="presOf" srcId="{05018ECB-6FCD-4911-94D6-755AD9E4E385}" destId="{6C27ED1D-8D74-4334-BBB4-C93285B3CF32}" srcOrd="0" destOrd="0" presId="urn:microsoft.com/office/officeart/2005/8/layout/cycle5"/>
    <dgm:cxn modelId="{A235D239-4AE6-4C3B-AAB5-7CC423DC10FE}" type="presParOf" srcId="{BC13ADBA-5AC0-4728-9A76-133CF0E4DB96}" destId="{116A1AB6-C6CD-4CB8-92CF-5C0EB6486453}" srcOrd="0" destOrd="0" presId="urn:microsoft.com/office/officeart/2005/8/layout/cycle5"/>
    <dgm:cxn modelId="{7CA64F94-4F1F-4579-A06C-96CE6022415C}" type="presParOf" srcId="{BC13ADBA-5AC0-4728-9A76-133CF0E4DB96}" destId="{B6847A7D-36B8-4915-A868-A96F12A7BBC1}" srcOrd="1" destOrd="0" presId="urn:microsoft.com/office/officeart/2005/8/layout/cycle5"/>
    <dgm:cxn modelId="{4B988644-112F-4652-973D-9FD9C8D8BC70}" type="presParOf" srcId="{BC13ADBA-5AC0-4728-9A76-133CF0E4DB96}" destId="{44F836C8-9FBC-4A16-B6E8-10486B807465}" srcOrd="2" destOrd="0" presId="urn:microsoft.com/office/officeart/2005/8/layout/cycle5"/>
    <dgm:cxn modelId="{8441393E-5FD1-4512-983E-18E71F2E850C}" type="presParOf" srcId="{BC13ADBA-5AC0-4728-9A76-133CF0E4DB96}" destId="{E3DA57D0-1AA1-4A67-A81B-C1D2C8B85B38}" srcOrd="3" destOrd="0" presId="urn:microsoft.com/office/officeart/2005/8/layout/cycle5"/>
    <dgm:cxn modelId="{91FC22B7-B68C-4993-8F7A-BCE22091DD1F}" type="presParOf" srcId="{BC13ADBA-5AC0-4728-9A76-133CF0E4DB96}" destId="{E54BA7DE-5989-4696-B6E3-452B2176756D}" srcOrd="4" destOrd="0" presId="urn:microsoft.com/office/officeart/2005/8/layout/cycle5"/>
    <dgm:cxn modelId="{9A11F32F-5FB4-4921-A130-04810346B1A2}" type="presParOf" srcId="{BC13ADBA-5AC0-4728-9A76-133CF0E4DB96}" destId="{6C27ED1D-8D74-4334-BBB4-C93285B3CF32}" srcOrd="5" destOrd="0" presId="urn:microsoft.com/office/officeart/2005/8/layout/cycle5"/>
    <dgm:cxn modelId="{58413CD3-8A21-4614-9968-EB478EFC7801}" type="presParOf" srcId="{BC13ADBA-5AC0-4728-9A76-133CF0E4DB96}" destId="{B27876E2-3708-457B-B38E-C77438BB3B40}" srcOrd="6" destOrd="0" presId="urn:microsoft.com/office/officeart/2005/8/layout/cycle5"/>
    <dgm:cxn modelId="{CDD0E2E2-C968-4FDB-BDDB-6B4D6A5DD2CA}" type="presParOf" srcId="{BC13ADBA-5AC0-4728-9A76-133CF0E4DB96}" destId="{5D2564F1-E94B-4197-908E-4DC488776A63}" srcOrd="7" destOrd="0" presId="urn:microsoft.com/office/officeart/2005/8/layout/cycle5"/>
    <dgm:cxn modelId="{3DA2BCDD-1427-4247-AAC5-6842AFA8D997}" type="presParOf" srcId="{BC13ADBA-5AC0-4728-9A76-133CF0E4DB96}" destId="{47C30801-86A2-480B-A403-B01D26ADE0AD}" srcOrd="8" destOrd="0" presId="urn:microsoft.com/office/officeart/2005/8/layout/cycle5"/>
    <dgm:cxn modelId="{1470D871-1C11-43EB-8F89-95B18ADED480}" type="presParOf" srcId="{BC13ADBA-5AC0-4728-9A76-133CF0E4DB96}" destId="{B2B19A6D-D791-47EC-8163-CEC1C0068706}" srcOrd="9" destOrd="0" presId="urn:microsoft.com/office/officeart/2005/8/layout/cycle5"/>
    <dgm:cxn modelId="{310B8C3D-0F09-4F0D-9FA6-5DAAB1B65313}" type="presParOf" srcId="{BC13ADBA-5AC0-4728-9A76-133CF0E4DB96}" destId="{5B4C46AD-B6E1-42AF-9387-0FC6DA65F6EE}" srcOrd="10" destOrd="0" presId="urn:microsoft.com/office/officeart/2005/8/layout/cycle5"/>
    <dgm:cxn modelId="{F2724020-EB61-4993-9049-DA382F80811F}" type="presParOf" srcId="{BC13ADBA-5AC0-4728-9A76-133CF0E4DB96}" destId="{F0A9611D-9008-457F-AE13-2490B60CA750}" srcOrd="11" destOrd="0" presId="urn:microsoft.com/office/officeart/2005/8/layout/cycle5"/>
    <dgm:cxn modelId="{C1E522C2-189F-405F-9E18-A117D686D133}" type="presParOf" srcId="{BC13ADBA-5AC0-4728-9A76-133CF0E4DB96}" destId="{CB3F47EC-9911-41F0-9441-B20C53E68FE3}" srcOrd="12" destOrd="0" presId="urn:microsoft.com/office/officeart/2005/8/layout/cycle5"/>
    <dgm:cxn modelId="{CB7D4E5B-EC0E-4C46-AE2B-0CE50B078CE9}" type="presParOf" srcId="{BC13ADBA-5AC0-4728-9A76-133CF0E4DB96}" destId="{02311EC7-EDAE-4DA0-832E-B36EA609BD56}" srcOrd="13" destOrd="0" presId="urn:microsoft.com/office/officeart/2005/8/layout/cycle5"/>
    <dgm:cxn modelId="{3BD04641-8AFC-4A65-BDEA-956F579FBCD2}" type="presParOf" srcId="{BC13ADBA-5AC0-4728-9A76-133CF0E4DB96}" destId="{8DC452EC-5D0F-4BA2-82F3-83AEE032322D}"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13B31-DD7D-4D07-A253-1649323FD13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EA6E5F5-6F8E-4F41-AA09-F3C8355140EC}">
      <dgm:prSet phldrT="[Text]"/>
      <dgm:spPr/>
      <dgm:t>
        <a:bodyPr/>
        <a:lstStyle/>
        <a:p>
          <a:r>
            <a:rPr lang="en-US" dirty="0"/>
            <a:t>Standard I: Curriculum, Planning, &amp; Assessment</a:t>
          </a:r>
        </a:p>
      </dgm:t>
    </dgm:pt>
    <dgm:pt modelId="{53799D14-C2A2-4B42-B1DE-DFE1692E2441}" type="parTrans" cxnId="{1145A1F0-E633-4694-AE80-83794AAF2933}">
      <dgm:prSet/>
      <dgm:spPr/>
      <dgm:t>
        <a:bodyPr/>
        <a:lstStyle/>
        <a:p>
          <a:endParaRPr lang="en-US"/>
        </a:p>
      </dgm:t>
    </dgm:pt>
    <dgm:pt modelId="{1F1E455F-C7D3-47D3-9CEA-AF2A102457D7}" type="sibTrans" cxnId="{1145A1F0-E633-4694-AE80-83794AAF2933}">
      <dgm:prSet/>
      <dgm:spPr/>
      <dgm:t>
        <a:bodyPr/>
        <a:lstStyle/>
        <a:p>
          <a:endParaRPr lang="en-US"/>
        </a:p>
      </dgm:t>
    </dgm:pt>
    <dgm:pt modelId="{D23E9F38-D1D2-47CC-9AA8-D53073448242}">
      <dgm:prSet phldrT="[Text]"/>
      <dgm:spPr/>
      <dgm:t>
        <a:bodyPr/>
        <a:lstStyle/>
        <a:p>
          <a:r>
            <a:rPr lang="en-US" dirty="0"/>
            <a:t>I-A Curriculum &amp; Planning</a:t>
          </a:r>
        </a:p>
      </dgm:t>
    </dgm:pt>
    <dgm:pt modelId="{990A4B4B-1231-4B71-BC19-1F32FD7A9B2A}" type="parTrans" cxnId="{961675BE-449A-4715-8A7C-8F50A9D12163}">
      <dgm:prSet/>
      <dgm:spPr/>
      <dgm:t>
        <a:bodyPr/>
        <a:lstStyle/>
        <a:p>
          <a:endParaRPr lang="en-US"/>
        </a:p>
      </dgm:t>
    </dgm:pt>
    <dgm:pt modelId="{6903F369-E4AB-4F4D-BFDE-0ECF1E251293}" type="sibTrans" cxnId="{961675BE-449A-4715-8A7C-8F50A9D12163}">
      <dgm:prSet/>
      <dgm:spPr/>
      <dgm:t>
        <a:bodyPr/>
        <a:lstStyle/>
        <a:p>
          <a:endParaRPr lang="en-US"/>
        </a:p>
      </dgm:t>
    </dgm:pt>
    <dgm:pt modelId="{1C386B91-05B0-4727-ABE7-82FBD660B4BE}">
      <dgm:prSet phldrT="[Text]"/>
      <dgm:spPr/>
      <dgm:t>
        <a:bodyPr/>
        <a:lstStyle/>
        <a:p>
          <a:r>
            <a:rPr lang="en-US" dirty="0"/>
            <a:t>Standards</a:t>
          </a:r>
        </a:p>
      </dgm:t>
    </dgm:pt>
    <dgm:pt modelId="{46536AAD-4FED-4B37-B465-F851D90B8D5C}" type="parTrans" cxnId="{F59191C4-65D6-4AEA-88EF-0C28463635CA}">
      <dgm:prSet/>
      <dgm:spPr/>
      <dgm:t>
        <a:bodyPr/>
        <a:lstStyle/>
        <a:p>
          <a:endParaRPr lang="en-US"/>
        </a:p>
      </dgm:t>
    </dgm:pt>
    <dgm:pt modelId="{E18F099F-E13A-4A29-9A27-32E00C2DBDEA}" type="sibTrans" cxnId="{F59191C4-65D6-4AEA-88EF-0C28463635CA}">
      <dgm:prSet/>
      <dgm:spPr/>
      <dgm:t>
        <a:bodyPr/>
        <a:lstStyle/>
        <a:p>
          <a:endParaRPr lang="en-US"/>
        </a:p>
      </dgm:t>
    </dgm:pt>
    <dgm:pt modelId="{F1B9D1B0-EEF5-4DF4-B47F-98F67D0F738D}">
      <dgm:prSet phldrT="[Text]"/>
      <dgm:spPr/>
      <dgm:t>
        <a:bodyPr/>
        <a:lstStyle/>
        <a:p>
          <a:r>
            <a:rPr lang="en-US" dirty="0"/>
            <a:t>Indicators </a:t>
          </a:r>
        </a:p>
      </dgm:t>
    </dgm:pt>
    <dgm:pt modelId="{A26CCBA8-8B8F-42A6-A88F-3BD9AF104573}" type="parTrans" cxnId="{13EF9D4C-4495-4DDE-A1CE-57FA3139ED24}">
      <dgm:prSet/>
      <dgm:spPr/>
      <dgm:t>
        <a:bodyPr/>
        <a:lstStyle/>
        <a:p>
          <a:endParaRPr lang="en-US"/>
        </a:p>
      </dgm:t>
    </dgm:pt>
    <dgm:pt modelId="{FA75D1DB-14AD-4D94-8935-A7A4AB9C53F1}" type="sibTrans" cxnId="{13EF9D4C-4495-4DDE-A1CE-57FA3139ED24}">
      <dgm:prSet/>
      <dgm:spPr/>
      <dgm:t>
        <a:bodyPr/>
        <a:lstStyle/>
        <a:p>
          <a:endParaRPr lang="en-US"/>
        </a:p>
      </dgm:t>
    </dgm:pt>
    <dgm:pt modelId="{3866F4FB-AB67-4BEE-B46B-A648C37E752F}">
      <dgm:prSet phldrT="[Text]"/>
      <dgm:spPr/>
      <dgm:t>
        <a:bodyPr/>
        <a:lstStyle/>
        <a:p>
          <a:r>
            <a:rPr lang="en-US" dirty="0"/>
            <a:t>Elements</a:t>
          </a:r>
        </a:p>
      </dgm:t>
    </dgm:pt>
    <dgm:pt modelId="{CB7D8BE2-EDA4-4DAA-B7EA-128123A06935}" type="parTrans" cxnId="{F694E2E6-1FEC-4E66-AFFB-327C837C57FC}">
      <dgm:prSet/>
      <dgm:spPr/>
      <dgm:t>
        <a:bodyPr/>
        <a:lstStyle/>
        <a:p>
          <a:endParaRPr lang="en-US"/>
        </a:p>
      </dgm:t>
    </dgm:pt>
    <dgm:pt modelId="{AF76A46E-8F53-4B3E-9248-0D841AE9BC21}" type="sibTrans" cxnId="{F694E2E6-1FEC-4E66-AFFB-327C837C57FC}">
      <dgm:prSet/>
      <dgm:spPr/>
      <dgm:t>
        <a:bodyPr/>
        <a:lstStyle/>
        <a:p>
          <a:endParaRPr lang="en-US"/>
        </a:p>
      </dgm:t>
    </dgm:pt>
    <dgm:pt modelId="{6BC4FCDA-A19C-4115-9BC0-18A072CAD0DB}">
      <dgm:prSet phldrT="[Text]"/>
      <dgm:spPr/>
      <dgm:t>
        <a:bodyPr/>
        <a:lstStyle/>
        <a:p>
          <a:r>
            <a:rPr lang="en-US" dirty="0"/>
            <a:t>I-A-1 Subject Matter Knowledge</a:t>
          </a:r>
        </a:p>
      </dgm:t>
    </dgm:pt>
    <dgm:pt modelId="{7D355006-0C0C-4DD9-A0D5-6645503FCA74}" type="parTrans" cxnId="{816DEBCB-88BB-4F5B-81CC-AE1792DF9845}">
      <dgm:prSet/>
      <dgm:spPr/>
      <dgm:t>
        <a:bodyPr/>
        <a:lstStyle/>
        <a:p>
          <a:endParaRPr lang="en-US"/>
        </a:p>
      </dgm:t>
    </dgm:pt>
    <dgm:pt modelId="{4F145F3E-4456-4676-8EF5-3D759142684E}" type="sibTrans" cxnId="{816DEBCB-88BB-4F5B-81CC-AE1792DF9845}">
      <dgm:prSet/>
      <dgm:spPr/>
      <dgm:t>
        <a:bodyPr/>
        <a:lstStyle/>
        <a:p>
          <a:endParaRPr lang="en-US"/>
        </a:p>
      </dgm:t>
    </dgm:pt>
    <dgm:pt modelId="{2B0B8CE9-857D-4611-8EFB-651714ACAEAF}">
      <dgm:prSet phldrT="[Text]"/>
      <dgm:spPr/>
      <dgm:t>
        <a:bodyPr/>
        <a:lstStyle/>
        <a:p>
          <a:r>
            <a:rPr lang="en-US" dirty="0"/>
            <a:t>I-A-2 Knowledge of Students</a:t>
          </a:r>
        </a:p>
      </dgm:t>
    </dgm:pt>
    <dgm:pt modelId="{E7110966-7E0A-43BE-8327-1DACB8C91A52}" type="parTrans" cxnId="{701A9C64-9F8A-4480-AC08-4253E6E3E676}">
      <dgm:prSet/>
      <dgm:spPr/>
      <dgm:t>
        <a:bodyPr/>
        <a:lstStyle/>
        <a:p>
          <a:endParaRPr lang="en-US"/>
        </a:p>
      </dgm:t>
    </dgm:pt>
    <dgm:pt modelId="{62593D78-FFCD-47C2-930B-1B227E56297E}" type="sibTrans" cxnId="{701A9C64-9F8A-4480-AC08-4253E6E3E676}">
      <dgm:prSet/>
      <dgm:spPr/>
      <dgm:t>
        <a:bodyPr/>
        <a:lstStyle/>
        <a:p>
          <a:endParaRPr lang="en-US"/>
        </a:p>
      </dgm:t>
    </dgm:pt>
    <dgm:pt modelId="{70147531-BACF-4456-B48D-B5FD16D95A3A}">
      <dgm:prSet phldrT="[Text]"/>
      <dgm:spPr/>
      <dgm:t>
        <a:bodyPr/>
        <a:lstStyle/>
        <a:p>
          <a:r>
            <a:rPr lang="en-US" dirty="0"/>
            <a:t>I-A-3 Curriculum Literacy</a:t>
          </a:r>
        </a:p>
      </dgm:t>
    </dgm:pt>
    <dgm:pt modelId="{1E75FEBA-6A3D-449C-A80C-0BF38EA029C6}" type="parTrans" cxnId="{625661BC-584C-4D68-9820-109F4C21601D}">
      <dgm:prSet/>
      <dgm:spPr/>
      <dgm:t>
        <a:bodyPr/>
        <a:lstStyle/>
        <a:p>
          <a:endParaRPr lang="en-US"/>
        </a:p>
      </dgm:t>
    </dgm:pt>
    <dgm:pt modelId="{00B3005C-F6B2-4186-B382-46DE0009D666}" type="sibTrans" cxnId="{625661BC-584C-4D68-9820-109F4C21601D}">
      <dgm:prSet/>
      <dgm:spPr/>
      <dgm:t>
        <a:bodyPr/>
        <a:lstStyle/>
        <a:p>
          <a:endParaRPr lang="en-US"/>
        </a:p>
      </dgm:t>
    </dgm:pt>
    <dgm:pt modelId="{10DC3E38-FC90-4AB0-AD51-114C69006A15}" type="pres">
      <dgm:prSet presAssocID="{03813B31-DD7D-4D07-A253-1649323FD138}" presName="mainComposite" presStyleCnt="0">
        <dgm:presLayoutVars>
          <dgm:chPref val="1"/>
          <dgm:dir/>
          <dgm:animOne val="branch"/>
          <dgm:animLvl val="lvl"/>
          <dgm:resizeHandles val="exact"/>
        </dgm:presLayoutVars>
      </dgm:prSet>
      <dgm:spPr/>
    </dgm:pt>
    <dgm:pt modelId="{C9C64A05-AB38-4050-99D7-3E35B52937B7}" type="pres">
      <dgm:prSet presAssocID="{03813B31-DD7D-4D07-A253-1649323FD138}" presName="hierFlow" presStyleCnt="0"/>
      <dgm:spPr/>
    </dgm:pt>
    <dgm:pt modelId="{A0EA0D4B-406E-45EA-BE89-D9177D6725CF}" type="pres">
      <dgm:prSet presAssocID="{03813B31-DD7D-4D07-A253-1649323FD138}" presName="firstBuf" presStyleCnt="0"/>
      <dgm:spPr/>
    </dgm:pt>
    <dgm:pt modelId="{E7A1890F-4FFB-4076-9652-DE75900D4414}" type="pres">
      <dgm:prSet presAssocID="{03813B31-DD7D-4D07-A253-1649323FD138}" presName="hierChild1" presStyleCnt="0">
        <dgm:presLayoutVars>
          <dgm:chPref val="1"/>
          <dgm:animOne val="branch"/>
          <dgm:animLvl val="lvl"/>
        </dgm:presLayoutVars>
      </dgm:prSet>
      <dgm:spPr/>
    </dgm:pt>
    <dgm:pt modelId="{7155E2BE-A5A7-4387-9EE0-D70E85F9A0AC}" type="pres">
      <dgm:prSet presAssocID="{6EA6E5F5-6F8E-4F41-AA09-F3C8355140EC}" presName="Name14" presStyleCnt="0"/>
      <dgm:spPr/>
    </dgm:pt>
    <dgm:pt modelId="{F82FF3BD-CB3B-4B63-A28A-3E5F70DAF5DE}" type="pres">
      <dgm:prSet presAssocID="{6EA6E5F5-6F8E-4F41-AA09-F3C8355140EC}" presName="level1Shape" presStyleLbl="node0" presStyleIdx="0" presStyleCnt="1">
        <dgm:presLayoutVars>
          <dgm:chPref val="3"/>
        </dgm:presLayoutVars>
      </dgm:prSet>
      <dgm:spPr/>
    </dgm:pt>
    <dgm:pt modelId="{2F8AE10B-183A-425B-9358-3A6DDF901499}" type="pres">
      <dgm:prSet presAssocID="{6EA6E5F5-6F8E-4F41-AA09-F3C8355140EC}" presName="hierChild2" presStyleCnt="0"/>
      <dgm:spPr/>
    </dgm:pt>
    <dgm:pt modelId="{D37C91AF-DF83-4485-B3B2-71D92C87B471}" type="pres">
      <dgm:prSet presAssocID="{990A4B4B-1231-4B71-BC19-1F32FD7A9B2A}" presName="Name19" presStyleLbl="parChTrans1D2" presStyleIdx="0" presStyleCnt="1"/>
      <dgm:spPr/>
    </dgm:pt>
    <dgm:pt modelId="{E38D9F0B-EBB6-4266-BFC0-B7B841DB53D7}" type="pres">
      <dgm:prSet presAssocID="{D23E9F38-D1D2-47CC-9AA8-D53073448242}" presName="Name21" presStyleCnt="0"/>
      <dgm:spPr/>
    </dgm:pt>
    <dgm:pt modelId="{961EB41C-DD00-41D4-950C-D7F9790E9E5B}" type="pres">
      <dgm:prSet presAssocID="{D23E9F38-D1D2-47CC-9AA8-D53073448242}" presName="level2Shape" presStyleLbl="node2" presStyleIdx="0" presStyleCnt="1"/>
      <dgm:spPr/>
    </dgm:pt>
    <dgm:pt modelId="{FD8ABBAF-2BE2-4104-8B2B-F577429CAF71}" type="pres">
      <dgm:prSet presAssocID="{D23E9F38-D1D2-47CC-9AA8-D53073448242}" presName="hierChild3" presStyleCnt="0"/>
      <dgm:spPr/>
    </dgm:pt>
    <dgm:pt modelId="{AD1793EA-4A4E-4362-B210-ED9AA1AB0E65}" type="pres">
      <dgm:prSet presAssocID="{7D355006-0C0C-4DD9-A0D5-6645503FCA74}" presName="Name19" presStyleLbl="parChTrans1D3" presStyleIdx="0" presStyleCnt="3"/>
      <dgm:spPr/>
    </dgm:pt>
    <dgm:pt modelId="{2D303332-BBE6-4BD7-BED8-B966492FD382}" type="pres">
      <dgm:prSet presAssocID="{6BC4FCDA-A19C-4115-9BC0-18A072CAD0DB}" presName="Name21" presStyleCnt="0"/>
      <dgm:spPr/>
    </dgm:pt>
    <dgm:pt modelId="{507EC210-2A65-4900-8AC0-691C954A828B}" type="pres">
      <dgm:prSet presAssocID="{6BC4FCDA-A19C-4115-9BC0-18A072CAD0DB}" presName="level2Shape" presStyleLbl="node3" presStyleIdx="0" presStyleCnt="3"/>
      <dgm:spPr/>
    </dgm:pt>
    <dgm:pt modelId="{4214E9DB-F470-43EA-AE3A-D737F8546751}" type="pres">
      <dgm:prSet presAssocID="{6BC4FCDA-A19C-4115-9BC0-18A072CAD0DB}" presName="hierChild3" presStyleCnt="0"/>
      <dgm:spPr/>
    </dgm:pt>
    <dgm:pt modelId="{22AFC4D7-38E4-41D1-9ED6-D323AAF8D821}" type="pres">
      <dgm:prSet presAssocID="{E7110966-7E0A-43BE-8327-1DACB8C91A52}" presName="Name19" presStyleLbl="parChTrans1D3" presStyleIdx="1" presStyleCnt="3"/>
      <dgm:spPr/>
    </dgm:pt>
    <dgm:pt modelId="{D5AE8F5B-65E6-4BEE-8221-F47EF49E2DAD}" type="pres">
      <dgm:prSet presAssocID="{2B0B8CE9-857D-4611-8EFB-651714ACAEAF}" presName="Name21" presStyleCnt="0"/>
      <dgm:spPr/>
    </dgm:pt>
    <dgm:pt modelId="{C30EC8D5-ABC6-4329-97D2-73635385655C}" type="pres">
      <dgm:prSet presAssocID="{2B0B8CE9-857D-4611-8EFB-651714ACAEAF}" presName="level2Shape" presStyleLbl="node3" presStyleIdx="1" presStyleCnt="3"/>
      <dgm:spPr/>
    </dgm:pt>
    <dgm:pt modelId="{DA3671D0-8B22-4817-AF25-CA491607E6A6}" type="pres">
      <dgm:prSet presAssocID="{2B0B8CE9-857D-4611-8EFB-651714ACAEAF}" presName="hierChild3" presStyleCnt="0"/>
      <dgm:spPr/>
    </dgm:pt>
    <dgm:pt modelId="{744E890C-F277-4D86-B012-FF167E4B7E8E}" type="pres">
      <dgm:prSet presAssocID="{1E75FEBA-6A3D-449C-A80C-0BF38EA029C6}" presName="Name19" presStyleLbl="parChTrans1D3" presStyleIdx="2" presStyleCnt="3"/>
      <dgm:spPr/>
    </dgm:pt>
    <dgm:pt modelId="{2C656BFF-FDCB-491E-83A4-AC2A06906F5E}" type="pres">
      <dgm:prSet presAssocID="{70147531-BACF-4456-B48D-B5FD16D95A3A}" presName="Name21" presStyleCnt="0"/>
      <dgm:spPr/>
    </dgm:pt>
    <dgm:pt modelId="{F0CB64B6-A784-4979-8611-F3B9C34883C5}" type="pres">
      <dgm:prSet presAssocID="{70147531-BACF-4456-B48D-B5FD16D95A3A}" presName="level2Shape" presStyleLbl="node3" presStyleIdx="2" presStyleCnt="3"/>
      <dgm:spPr/>
    </dgm:pt>
    <dgm:pt modelId="{BAF50384-DF32-464B-9715-38878FDB2628}" type="pres">
      <dgm:prSet presAssocID="{70147531-BACF-4456-B48D-B5FD16D95A3A}" presName="hierChild3" presStyleCnt="0"/>
      <dgm:spPr/>
    </dgm:pt>
    <dgm:pt modelId="{5AA46F1C-41A1-483F-A452-9D94F1935302}" type="pres">
      <dgm:prSet presAssocID="{03813B31-DD7D-4D07-A253-1649323FD138}" presName="bgShapesFlow" presStyleCnt="0"/>
      <dgm:spPr/>
    </dgm:pt>
    <dgm:pt modelId="{6207A09E-3405-49C0-8CC1-2A0F98C72A8A}" type="pres">
      <dgm:prSet presAssocID="{1C386B91-05B0-4727-ABE7-82FBD660B4BE}" presName="rectComp" presStyleCnt="0"/>
      <dgm:spPr/>
    </dgm:pt>
    <dgm:pt modelId="{A53969A7-0320-4761-A444-A2DF9048837E}" type="pres">
      <dgm:prSet presAssocID="{1C386B91-05B0-4727-ABE7-82FBD660B4BE}" presName="bgRect" presStyleLbl="bgShp" presStyleIdx="0" presStyleCnt="3"/>
      <dgm:spPr/>
    </dgm:pt>
    <dgm:pt modelId="{C16FDAEE-E3AD-4C69-8B2F-29730E797AD7}" type="pres">
      <dgm:prSet presAssocID="{1C386B91-05B0-4727-ABE7-82FBD660B4BE}" presName="bgRectTx" presStyleLbl="bgShp" presStyleIdx="0" presStyleCnt="3">
        <dgm:presLayoutVars>
          <dgm:bulletEnabled val="1"/>
        </dgm:presLayoutVars>
      </dgm:prSet>
      <dgm:spPr/>
    </dgm:pt>
    <dgm:pt modelId="{EC6B5E9F-0443-4425-B2AB-A2562D1E4AB9}" type="pres">
      <dgm:prSet presAssocID="{1C386B91-05B0-4727-ABE7-82FBD660B4BE}" presName="spComp" presStyleCnt="0"/>
      <dgm:spPr/>
    </dgm:pt>
    <dgm:pt modelId="{172E5E4A-C92E-4CD8-B6B4-05C19EAC3C43}" type="pres">
      <dgm:prSet presAssocID="{1C386B91-05B0-4727-ABE7-82FBD660B4BE}" presName="vSp" presStyleCnt="0"/>
      <dgm:spPr/>
    </dgm:pt>
    <dgm:pt modelId="{97A9B1A3-34B8-44A4-A32A-A4188DDCB550}" type="pres">
      <dgm:prSet presAssocID="{F1B9D1B0-EEF5-4DF4-B47F-98F67D0F738D}" presName="rectComp" presStyleCnt="0"/>
      <dgm:spPr/>
    </dgm:pt>
    <dgm:pt modelId="{53468562-55BD-435B-98A2-10FE26F36E84}" type="pres">
      <dgm:prSet presAssocID="{F1B9D1B0-EEF5-4DF4-B47F-98F67D0F738D}" presName="bgRect" presStyleLbl="bgShp" presStyleIdx="1" presStyleCnt="3"/>
      <dgm:spPr/>
    </dgm:pt>
    <dgm:pt modelId="{092CF968-88BF-4D53-8EAF-99D604C9D364}" type="pres">
      <dgm:prSet presAssocID="{F1B9D1B0-EEF5-4DF4-B47F-98F67D0F738D}" presName="bgRectTx" presStyleLbl="bgShp" presStyleIdx="1" presStyleCnt="3">
        <dgm:presLayoutVars>
          <dgm:bulletEnabled val="1"/>
        </dgm:presLayoutVars>
      </dgm:prSet>
      <dgm:spPr/>
    </dgm:pt>
    <dgm:pt modelId="{BC083E96-7F09-438B-9231-D37723A55D28}" type="pres">
      <dgm:prSet presAssocID="{F1B9D1B0-EEF5-4DF4-B47F-98F67D0F738D}" presName="spComp" presStyleCnt="0"/>
      <dgm:spPr/>
    </dgm:pt>
    <dgm:pt modelId="{EA1FAC0F-FCEC-4665-B0AD-840F63D0E065}" type="pres">
      <dgm:prSet presAssocID="{F1B9D1B0-EEF5-4DF4-B47F-98F67D0F738D}" presName="vSp" presStyleCnt="0"/>
      <dgm:spPr/>
    </dgm:pt>
    <dgm:pt modelId="{C0D9E4DC-69CD-43A7-9BA6-D1A57C14F76D}" type="pres">
      <dgm:prSet presAssocID="{3866F4FB-AB67-4BEE-B46B-A648C37E752F}" presName="rectComp" presStyleCnt="0"/>
      <dgm:spPr/>
    </dgm:pt>
    <dgm:pt modelId="{EB6505B5-01A0-48DC-8926-CBED12A140C0}" type="pres">
      <dgm:prSet presAssocID="{3866F4FB-AB67-4BEE-B46B-A648C37E752F}" presName="bgRect" presStyleLbl="bgShp" presStyleIdx="2" presStyleCnt="3"/>
      <dgm:spPr/>
    </dgm:pt>
    <dgm:pt modelId="{3D7C2FE0-DDC8-403F-9477-9A701C0FF248}" type="pres">
      <dgm:prSet presAssocID="{3866F4FB-AB67-4BEE-B46B-A648C37E752F}" presName="bgRectTx" presStyleLbl="bgShp" presStyleIdx="2" presStyleCnt="3">
        <dgm:presLayoutVars>
          <dgm:bulletEnabled val="1"/>
        </dgm:presLayoutVars>
      </dgm:prSet>
      <dgm:spPr/>
    </dgm:pt>
  </dgm:ptLst>
  <dgm:cxnLst>
    <dgm:cxn modelId="{3037E91D-1753-4A04-BE91-36E21E999F88}" type="presOf" srcId="{70147531-BACF-4456-B48D-B5FD16D95A3A}" destId="{F0CB64B6-A784-4979-8611-F3B9C34883C5}" srcOrd="0" destOrd="0" presId="urn:microsoft.com/office/officeart/2005/8/layout/hierarchy6"/>
    <dgm:cxn modelId="{19A9D060-A233-4576-A672-18DFBDAF7ED3}" type="presOf" srcId="{F1B9D1B0-EEF5-4DF4-B47F-98F67D0F738D}" destId="{092CF968-88BF-4D53-8EAF-99D604C9D364}" srcOrd="1" destOrd="0" presId="urn:microsoft.com/office/officeart/2005/8/layout/hierarchy6"/>
    <dgm:cxn modelId="{701A9C64-9F8A-4480-AC08-4253E6E3E676}" srcId="{D23E9F38-D1D2-47CC-9AA8-D53073448242}" destId="{2B0B8CE9-857D-4611-8EFB-651714ACAEAF}" srcOrd="1" destOrd="0" parTransId="{E7110966-7E0A-43BE-8327-1DACB8C91A52}" sibTransId="{62593D78-FFCD-47C2-930B-1B227E56297E}"/>
    <dgm:cxn modelId="{EEC5816B-C893-4586-BDF0-F24C6B201335}" type="presOf" srcId="{6BC4FCDA-A19C-4115-9BC0-18A072CAD0DB}" destId="{507EC210-2A65-4900-8AC0-691C954A828B}" srcOrd="0" destOrd="0" presId="urn:microsoft.com/office/officeart/2005/8/layout/hierarchy6"/>
    <dgm:cxn modelId="{13EF9D4C-4495-4DDE-A1CE-57FA3139ED24}" srcId="{03813B31-DD7D-4D07-A253-1649323FD138}" destId="{F1B9D1B0-EEF5-4DF4-B47F-98F67D0F738D}" srcOrd="2" destOrd="0" parTransId="{A26CCBA8-8B8F-42A6-A88F-3BD9AF104573}" sibTransId="{FA75D1DB-14AD-4D94-8935-A7A4AB9C53F1}"/>
    <dgm:cxn modelId="{DBA27456-82B6-459B-95AF-B82E30241E61}" type="presOf" srcId="{D23E9F38-D1D2-47CC-9AA8-D53073448242}" destId="{961EB41C-DD00-41D4-950C-D7F9790E9E5B}" srcOrd="0" destOrd="0" presId="urn:microsoft.com/office/officeart/2005/8/layout/hierarchy6"/>
    <dgm:cxn modelId="{F2109C79-B197-4819-A1ED-E3344B741776}" type="presOf" srcId="{03813B31-DD7D-4D07-A253-1649323FD138}" destId="{10DC3E38-FC90-4AB0-AD51-114C69006A15}" srcOrd="0" destOrd="0" presId="urn:microsoft.com/office/officeart/2005/8/layout/hierarchy6"/>
    <dgm:cxn modelId="{335FA884-70A7-4EDA-8BE1-B4D5F128E04A}" type="presOf" srcId="{1C386B91-05B0-4727-ABE7-82FBD660B4BE}" destId="{A53969A7-0320-4761-A444-A2DF9048837E}" srcOrd="0" destOrd="0" presId="urn:microsoft.com/office/officeart/2005/8/layout/hierarchy6"/>
    <dgm:cxn modelId="{CDAD2692-D339-4CCA-A6C4-EC82859DE756}" type="presOf" srcId="{6EA6E5F5-6F8E-4F41-AA09-F3C8355140EC}" destId="{F82FF3BD-CB3B-4B63-A28A-3E5F70DAF5DE}" srcOrd="0" destOrd="0" presId="urn:microsoft.com/office/officeart/2005/8/layout/hierarchy6"/>
    <dgm:cxn modelId="{535B1E9A-CE66-4D41-BC88-B8BFCD504F63}" type="presOf" srcId="{1C386B91-05B0-4727-ABE7-82FBD660B4BE}" destId="{C16FDAEE-E3AD-4C69-8B2F-29730E797AD7}" srcOrd="1" destOrd="0" presId="urn:microsoft.com/office/officeart/2005/8/layout/hierarchy6"/>
    <dgm:cxn modelId="{888123A9-8739-474E-8DF6-CABF700A757C}" type="presOf" srcId="{990A4B4B-1231-4B71-BC19-1F32FD7A9B2A}" destId="{D37C91AF-DF83-4485-B3B2-71D92C87B471}" srcOrd="0" destOrd="0" presId="urn:microsoft.com/office/officeart/2005/8/layout/hierarchy6"/>
    <dgm:cxn modelId="{07427ABB-E1D8-4015-97DF-0D17E79905D7}" type="presOf" srcId="{F1B9D1B0-EEF5-4DF4-B47F-98F67D0F738D}" destId="{53468562-55BD-435B-98A2-10FE26F36E84}" srcOrd="0" destOrd="0" presId="urn:microsoft.com/office/officeart/2005/8/layout/hierarchy6"/>
    <dgm:cxn modelId="{625661BC-584C-4D68-9820-109F4C21601D}" srcId="{D23E9F38-D1D2-47CC-9AA8-D53073448242}" destId="{70147531-BACF-4456-B48D-B5FD16D95A3A}" srcOrd="2" destOrd="0" parTransId="{1E75FEBA-6A3D-449C-A80C-0BF38EA029C6}" sibTransId="{00B3005C-F6B2-4186-B382-46DE0009D666}"/>
    <dgm:cxn modelId="{961675BE-449A-4715-8A7C-8F50A9D12163}" srcId="{6EA6E5F5-6F8E-4F41-AA09-F3C8355140EC}" destId="{D23E9F38-D1D2-47CC-9AA8-D53073448242}" srcOrd="0" destOrd="0" parTransId="{990A4B4B-1231-4B71-BC19-1F32FD7A9B2A}" sibTransId="{6903F369-E4AB-4F4D-BFDE-0ECF1E251293}"/>
    <dgm:cxn modelId="{F59191C4-65D6-4AEA-88EF-0C28463635CA}" srcId="{03813B31-DD7D-4D07-A253-1649323FD138}" destId="{1C386B91-05B0-4727-ABE7-82FBD660B4BE}" srcOrd="1" destOrd="0" parTransId="{46536AAD-4FED-4B37-B465-F851D90B8D5C}" sibTransId="{E18F099F-E13A-4A29-9A27-32E00C2DBDEA}"/>
    <dgm:cxn modelId="{816DEBCB-88BB-4F5B-81CC-AE1792DF9845}" srcId="{D23E9F38-D1D2-47CC-9AA8-D53073448242}" destId="{6BC4FCDA-A19C-4115-9BC0-18A072CAD0DB}" srcOrd="0" destOrd="0" parTransId="{7D355006-0C0C-4DD9-A0D5-6645503FCA74}" sibTransId="{4F145F3E-4456-4676-8EF5-3D759142684E}"/>
    <dgm:cxn modelId="{BE9C9ACE-B846-4BDD-8061-A111F88BA285}" type="presOf" srcId="{3866F4FB-AB67-4BEE-B46B-A648C37E752F}" destId="{3D7C2FE0-DDC8-403F-9477-9A701C0FF248}" srcOrd="1" destOrd="0" presId="urn:microsoft.com/office/officeart/2005/8/layout/hierarchy6"/>
    <dgm:cxn modelId="{19BD74DD-212D-42E1-82BC-C9F3CAA6455B}" type="presOf" srcId="{1E75FEBA-6A3D-449C-A80C-0BF38EA029C6}" destId="{744E890C-F277-4D86-B012-FF167E4B7E8E}" srcOrd="0" destOrd="0" presId="urn:microsoft.com/office/officeart/2005/8/layout/hierarchy6"/>
    <dgm:cxn modelId="{C84614E1-D0E1-4559-A7BF-1893C7CD0A69}" type="presOf" srcId="{2B0B8CE9-857D-4611-8EFB-651714ACAEAF}" destId="{C30EC8D5-ABC6-4329-97D2-73635385655C}" srcOrd="0" destOrd="0" presId="urn:microsoft.com/office/officeart/2005/8/layout/hierarchy6"/>
    <dgm:cxn modelId="{F694E2E6-1FEC-4E66-AFFB-327C837C57FC}" srcId="{03813B31-DD7D-4D07-A253-1649323FD138}" destId="{3866F4FB-AB67-4BEE-B46B-A648C37E752F}" srcOrd="3" destOrd="0" parTransId="{CB7D8BE2-EDA4-4DAA-B7EA-128123A06935}" sibTransId="{AF76A46E-8F53-4B3E-9248-0D841AE9BC21}"/>
    <dgm:cxn modelId="{246A38EE-8F2B-46D1-98EF-B51BDDCEDC4C}" type="presOf" srcId="{7D355006-0C0C-4DD9-A0D5-6645503FCA74}" destId="{AD1793EA-4A4E-4362-B210-ED9AA1AB0E65}" srcOrd="0" destOrd="0" presId="urn:microsoft.com/office/officeart/2005/8/layout/hierarchy6"/>
    <dgm:cxn modelId="{1145A1F0-E633-4694-AE80-83794AAF2933}" srcId="{03813B31-DD7D-4D07-A253-1649323FD138}" destId="{6EA6E5F5-6F8E-4F41-AA09-F3C8355140EC}" srcOrd="0" destOrd="0" parTransId="{53799D14-C2A2-4B42-B1DE-DFE1692E2441}" sibTransId="{1F1E455F-C7D3-47D3-9CEA-AF2A102457D7}"/>
    <dgm:cxn modelId="{CFFFFCF3-0C90-4A29-A9E4-1AB08BA1F901}" type="presOf" srcId="{3866F4FB-AB67-4BEE-B46B-A648C37E752F}" destId="{EB6505B5-01A0-48DC-8926-CBED12A140C0}" srcOrd="0" destOrd="0" presId="urn:microsoft.com/office/officeart/2005/8/layout/hierarchy6"/>
    <dgm:cxn modelId="{7F4A5AF6-3AF8-4999-A1B6-9938E774CCB1}" type="presOf" srcId="{E7110966-7E0A-43BE-8327-1DACB8C91A52}" destId="{22AFC4D7-38E4-41D1-9ED6-D323AAF8D821}" srcOrd="0" destOrd="0" presId="urn:microsoft.com/office/officeart/2005/8/layout/hierarchy6"/>
    <dgm:cxn modelId="{F83753EE-1858-44C1-A486-94829D66DCA0}" type="presParOf" srcId="{10DC3E38-FC90-4AB0-AD51-114C69006A15}" destId="{C9C64A05-AB38-4050-99D7-3E35B52937B7}" srcOrd="0" destOrd="0" presId="urn:microsoft.com/office/officeart/2005/8/layout/hierarchy6"/>
    <dgm:cxn modelId="{9B9A649F-4B7F-4BAF-8DE5-26E34DBB62C2}" type="presParOf" srcId="{C9C64A05-AB38-4050-99D7-3E35B52937B7}" destId="{A0EA0D4B-406E-45EA-BE89-D9177D6725CF}" srcOrd="0" destOrd="0" presId="urn:microsoft.com/office/officeart/2005/8/layout/hierarchy6"/>
    <dgm:cxn modelId="{8ED6C974-4E35-4A1B-AF1B-16EAA7A42AF2}" type="presParOf" srcId="{C9C64A05-AB38-4050-99D7-3E35B52937B7}" destId="{E7A1890F-4FFB-4076-9652-DE75900D4414}" srcOrd="1" destOrd="0" presId="urn:microsoft.com/office/officeart/2005/8/layout/hierarchy6"/>
    <dgm:cxn modelId="{B7D4AC0E-E074-456A-897F-474135197386}" type="presParOf" srcId="{E7A1890F-4FFB-4076-9652-DE75900D4414}" destId="{7155E2BE-A5A7-4387-9EE0-D70E85F9A0AC}" srcOrd="0" destOrd="0" presId="urn:microsoft.com/office/officeart/2005/8/layout/hierarchy6"/>
    <dgm:cxn modelId="{AECFB0FD-3AFD-455A-A878-30ADF1781D93}" type="presParOf" srcId="{7155E2BE-A5A7-4387-9EE0-D70E85F9A0AC}" destId="{F82FF3BD-CB3B-4B63-A28A-3E5F70DAF5DE}" srcOrd="0" destOrd="0" presId="urn:microsoft.com/office/officeart/2005/8/layout/hierarchy6"/>
    <dgm:cxn modelId="{90299DEA-DD24-43EC-9CA3-2F9A3E273B95}" type="presParOf" srcId="{7155E2BE-A5A7-4387-9EE0-D70E85F9A0AC}" destId="{2F8AE10B-183A-425B-9358-3A6DDF901499}" srcOrd="1" destOrd="0" presId="urn:microsoft.com/office/officeart/2005/8/layout/hierarchy6"/>
    <dgm:cxn modelId="{D01F01C0-42D5-4C80-AB19-B4655390ECB0}" type="presParOf" srcId="{2F8AE10B-183A-425B-9358-3A6DDF901499}" destId="{D37C91AF-DF83-4485-B3B2-71D92C87B471}" srcOrd="0" destOrd="0" presId="urn:microsoft.com/office/officeart/2005/8/layout/hierarchy6"/>
    <dgm:cxn modelId="{5FC1B358-C46A-4997-9BF7-9B2E2C387757}" type="presParOf" srcId="{2F8AE10B-183A-425B-9358-3A6DDF901499}" destId="{E38D9F0B-EBB6-4266-BFC0-B7B841DB53D7}" srcOrd="1" destOrd="0" presId="urn:microsoft.com/office/officeart/2005/8/layout/hierarchy6"/>
    <dgm:cxn modelId="{6753D843-13C8-45F6-B8F5-1EA66FAE0229}" type="presParOf" srcId="{E38D9F0B-EBB6-4266-BFC0-B7B841DB53D7}" destId="{961EB41C-DD00-41D4-950C-D7F9790E9E5B}" srcOrd="0" destOrd="0" presId="urn:microsoft.com/office/officeart/2005/8/layout/hierarchy6"/>
    <dgm:cxn modelId="{09DF992F-001C-4CD5-ADB9-9AF059037E91}" type="presParOf" srcId="{E38D9F0B-EBB6-4266-BFC0-B7B841DB53D7}" destId="{FD8ABBAF-2BE2-4104-8B2B-F577429CAF71}" srcOrd="1" destOrd="0" presId="urn:microsoft.com/office/officeart/2005/8/layout/hierarchy6"/>
    <dgm:cxn modelId="{1ECF3D57-2B87-48BC-B95A-7AF9D621D5FF}" type="presParOf" srcId="{FD8ABBAF-2BE2-4104-8B2B-F577429CAF71}" destId="{AD1793EA-4A4E-4362-B210-ED9AA1AB0E65}" srcOrd="0" destOrd="0" presId="urn:microsoft.com/office/officeart/2005/8/layout/hierarchy6"/>
    <dgm:cxn modelId="{67859060-3E9C-40E5-B5AB-DC54AB906796}" type="presParOf" srcId="{FD8ABBAF-2BE2-4104-8B2B-F577429CAF71}" destId="{2D303332-BBE6-4BD7-BED8-B966492FD382}" srcOrd="1" destOrd="0" presId="urn:microsoft.com/office/officeart/2005/8/layout/hierarchy6"/>
    <dgm:cxn modelId="{3A65A898-1EE9-4DEC-8534-41840CF15D6E}" type="presParOf" srcId="{2D303332-BBE6-4BD7-BED8-B966492FD382}" destId="{507EC210-2A65-4900-8AC0-691C954A828B}" srcOrd="0" destOrd="0" presId="urn:microsoft.com/office/officeart/2005/8/layout/hierarchy6"/>
    <dgm:cxn modelId="{292695BA-91E0-40EA-B73B-9E60B4541DD2}" type="presParOf" srcId="{2D303332-BBE6-4BD7-BED8-B966492FD382}" destId="{4214E9DB-F470-43EA-AE3A-D737F8546751}" srcOrd="1" destOrd="0" presId="urn:microsoft.com/office/officeart/2005/8/layout/hierarchy6"/>
    <dgm:cxn modelId="{B2A68171-DBC1-4A56-872B-D937717AF83E}" type="presParOf" srcId="{FD8ABBAF-2BE2-4104-8B2B-F577429CAF71}" destId="{22AFC4D7-38E4-41D1-9ED6-D323AAF8D821}" srcOrd="2" destOrd="0" presId="urn:microsoft.com/office/officeart/2005/8/layout/hierarchy6"/>
    <dgm:cxn modelId="{399F444B-5CFF-43B0-B7C8-FFE3228AF25C}" type="presParOf" srcId="{FD8ABBAF-2BE2-4104-8B2B-F577429CAF71}" destId="{D5AE8F5B-65E6-4BEE-8221-F47EF49E2DAD}" srcOrd="3" destOrd="0" presId="urn:microsoft.com/office/officeart/2005/8/layout/hierarchy6"/>
    <dgm:cxn modelId="{4D891CA7-DA1B-4A51-B0AA-04F6CF58CBF8}" type="presParOf" srcId="{D5AE8F5B-65E6-4BEE-8221-F47EF49E2DAD}" destId="{C30EC8D5-ABC6-4329-97D2-73635385655C}" srcOrd="0" destOrd="0" presId="urn:microsoft.com/office/officeart/2005/8/layout/hierarchy6"/>
    <dgm:cxn modelId="{C5C536B5-2D2F-4EAC-9D6E-8493100EDA7C}" type="presParOf" srcId="{D5AE8F5B-65E6-4BEE-8221-F47EF49E2DAD}" destId="{DA3671D0-8B22-4817-AF25-CA491607E6A6}" srcOrd="1" destOrd="0" presId="urn:microsoft.com/office/officeart/2005/8/layout/hierarchy6"/>
    <dgm:cxn modelId="{44653281-0092-493E-B87D-484E935F2299}" type="presParOf" srcId="{FD8ABBAF-2BE2-4104-8B2B-F577429CAF71}" destId="{744E890C-F277-4D86-B012-FF167E4B7E8E}" srcOrd="4" destOrd="0" presId="urn:microsoft.com/office/officeart/2005/8/layout/hierarchy6"/>
    <dgm:cxn modelId="{2D29AC35-32D6-41D4-9E0E-B2DF2D860081}" type="presParOf" srcId="{FD8ABBAF-2BE2-4104-8B2B-F577429CAF71}" destId="{2C656BFF-FDCB-491E-83A4-AC2A06906F5E}" srcOrd="5" destOrd="0" presId="urn:microsoft.com/office/officeart/2005/8/layout/hierarchy6"/>
    <dgm:cxn modelId="{F5FE997C-E7B4-4324-9F49-DDB67F96DAE9}" type="presParOf" srcId="{2C656BFF-FDCB-491E-83A4-AC2A06906F5E}" destId="{F0CB64B6-A784-4979-8611-F3B9C34883C5}" srcOrd="0" destOrd="0" presId="urn:microsoft.com/office/officeart/2005/8/layout/hierarchy6"/>
    <dgm:cxn modelId="{A9E89EFD-0A71-4F7E-A36A-D2644EA47E0A}" type="presParOf" srcId="{2C656BFF-FDCB-491E-83A4-AC2A06906F5E}" destId="{BAF50384-DF32-464B-9715-38878FDB2628}" srcOrd="1" destOrd="0" presId="urn:microsoft.com/office/officeart/2005/8/layout/hierarchy6"/>
    <dgm:cxn modelId="{5BA5570A-D5CE-4749-97BE-F797DA0C5064}" type="presParOf" srcId="{10DC3E38-FC90-4AB0-AD51-114C69006A15}" destId="{5AA46F1C-41A1-483F-A452-9D94F1935302}" srcOrd="1" destOrd="0" presId="urn:microsoft.com/office/officeart/2005/8/layout/hierarchy6"/>
    <dgm:cxn modelId="{AD7D0A8E-449C-426C-B6AF-9D0E1313A22B}" type="presParOf" srcId="{5AA46F1C-41A1-483F-A452-9D94F1935302}" destId="{6207A09E-3405-49C0-8CC1-2A0F98C72A8A}" srcOrd="0" destOrd="0" presId="urn:microsoft.com/office/officeart/2005/8/layout/hierarchy6"/>
    <dgm:cxn modelId="{45026C62-AD38-4E5F-8C45-CD84B4826649}" type="presParOf" srcId="{6207A09E-3405-49C0-8CC1-2A0F98C72A8A}" destId="{A53969A7-0320-4761-A444-A2DF9048837E}" srcOrd="0" destOrd="0" presId="urn:microsoft.com/office/officeart/2005/8/layout/hierarchy6"/>
    <dgm:cxn modelId="{8BA66DF7-8B30-40CA-A628-CDD59B711E2F}" type="presParOf" srcId="{6207A09E-3405-49C0-8CC1-2A0F98C72A8A}" destId="{C16FDAEE-E3AD-4C69-8B2F-29730E797AD7}" srcOrd="1" destOrd="0" presId="urn:microsoft.com/office/officeart/2005/8/layout/hierarchy6"/>
    <dgm:cxn modelId="{D760DFB6-D0E0-4B21-A289-DF6219CEFF19}" type="presParOf" srcId="{5AA46F1C-41A1-483F-A452-9D94F1935302}" destId="{EC6B5E9F-0443-4425-B2AB-A2562D1E4AB9}" srcOrd="1" destOrd="0" presId="urn:microsoft.com/office/officeart/2005/8/layout/hierarchy6"/>
    <dgm:cxn modelId="{90660F24-E6C9-417A-837B-88FD8B599B7C}" type="presParOf" srcId="{EC6B5E9F-0443-4425-B2AB-A2562D1E4AB9}" destId="{172E5E4A-C92E-4CD8-B6B4-05C19EAC3C43}" srcOrd="0" destOrd="0" presId="urn:microsoft.com/office/officeart/2005/8/layout/hierarchy6"/>
    <dgm:cxn modelId="{D67D6856-5787-4312-B138-4B78DBABE5AF}" type="presParOf" srcId="{5AA46F1C-41A1-483F-A452-9D94F1935302}" destId="{97A9B1A3-34B8-44A4-A32A-A4188DDCB550}" srcOrd="2" destOrd="0" presId="urn:microsoft.com/office/officeart/2005/8/layout/hierarchy6"/>
    <dgm:cxn modelId="{C4178F64-1B52-4365-9B74-0E7EC05A6278}" type="presParOf" srcId="{97A9B1A3-34B8-44A4-A32A-A4188DDCB550}" destId="{53468562-55BD-435B-98A2-10FE26F36E84}" srcOrd="0" destOrd="0" presId="urn:microsoft.com/office/officeart/2005/8/layout/hierarchy6"/>
    <dgm:cxn modelId="{527E0D1C-9597-4967-9037-DB852364CA8A}" type="presParOf" srcId="{97A9B1A3-34B8-44A4-A32A-A4188DDCB550}" destId="{092CF968-88BF-4D53-8EAF-99D604C9D364}" srcOrd="1" destOrd="0" presId="urn:microsoft.com/office/officeart/2005/8/layout/hierarchy6"/>
    <dgm:cxn modelId="{F69C2970-6F06-4A34-96B1-AF8252F898A8}" type="presParOf" srcId="{5AA46F1C-41A1-483F-A452-9D94F1935302}" destId="{BC083E96-7F09-438B-9231-D37723A55D28}" srcOrd="3" destOrd="0" presId="urn:microsoft.com/office/officeart/2005/8/layout/hierarchy6"/>
    <dgm:cxn modelId="{29102FC8-B1AA-4BB6-ABB8-47D4A38CBE6E}" type="presParOf" srcId="{BC083E96-7F09-438B-9231-D37723A55D28}" destId="{EA1FAC0F-FCEC-4665-B0AD-840F63D0E065}" srcOrd="0" destOrd="0" presId="urn:microsoft.com/office/officeart/2005/8/layout/hierarchy6"/>
    <dgm:cxn modelId="{BEFFD3A0-2DFB-4492-B7B6-E0C844A91D30}" type="presParOf" srcId="{5AA46F1C-41A1-483F-A452-9D94F1935302}" destId="{C0D9E4DC-69CD-43A7-9BA6-D1A57C14F76D}" srcOrd="4" destOrd="0" presId="urn:microsoft.com/office/officeart/2005/8/layout/hierarchy6"/>
    <dgm:cxn modelId="{69CEC7E4-DF93-40BC-8170-050FBFEBCDA3}" type="presParOf" srcId="{C0D9E4DC-69CD-43A7-9BA6-D1A57C14F76D}" destId="{EB6505B5-01A0-48DC-8926-CBED12A140C0}" srcOrd="0" destOrd="0" presId="urn:microsoft.com/office/officeart/2005/8/layout/hierarchy6"/>
    <dgm:cxn modelId="{6E6EF2CF-F88E-44DC-84F5-38ACA5D6E790}" type="presParOf" srcId="{C0D9E4DC-69CD-43A7-9BA6-D1A57C14F76D}" destId="{3D7C2FE0-DDC8-403F-9477-9A701C0FF248}"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C0216-A8DE-4F4E-A308-C01D97805D3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B763F85-8FFF-4EFC-9D46-1BFD09388735}">
      <dgm:prSet phldrT="[Text]"/>
      <dgm:spPr>
        <a:solidFill>
          <a:schemeClr val="tx2"/>
        </a:solidFill>
      </dgm:spPr>
      <dgm:t>
        <a:bodyPr/>
        <a:lstStyle/>
        <a:p>
          <a:r>
            <a:rPr lang="en-US" dirty="0"/>
            <a:t>Unsatisfactory</a:t>
          </a:r>
        </a:p>
      </dgm:t>
    </dgm:pt>
    <dgm:pt modelId="{B18D069D-3BDF-48BB-9611-72B0EBF00274}" type="parTrans" cxnId="{CF5B2242-F1E6-42A2-A639-69F55169F366}">
      <dgm:prSet/>
      <dgm:spPr/>
      <dgm:t>
        <a:bodyPr/>
        <a:lstStyle/>
        <a:p>
          <a:endParaRPr lang="en-US"/>
        </a:p>
      </dgm:t>
    </dgm:pt>
    <dgm:pt modelId="{94E9343A-36A7-4480-8A79-CF50503C97FD}" type="sibTrans" cxnId="{CF5B2242-F1E6-42A2-A639-69F55169F366}">
      <dgm:prSet/>
      <dgm:spPr/>
      <dgm:t>
        <a:bodyPr/>
        <a:lstStyle/>
        <a:p>
          <a:endParaRPr lang="en-US"/>
        </a:p>
      </dgm:t>
    </dgm:pt>
    <dgm:pt modelId="{F74D972B-A67F-41B1-9B04-1AC48FA46AF2}">
      <dgm:prSet phldrT="[Text]"/>
      <dgm:spPr>
        <a:solidFill>
          <a:schemeClr val="tx2"/>
        </a:solidFill>
      </dgm:spPr>
      <dgm:t>
        <a:bodyPr/>
        <a:lstStyle/>
        <a:p>
          <a:r>
            <a:rPr lang="en-US" dirty="0"/>
            <a:t>Needs Improvement</a:t>
          </a:r>
        </a:p>
      </dgm:t>
    </dgm:pt>
    <dgm:pt modelId="{F5656DDB-C987-438A-AE9E-3301428EE772}" type="parTrans" cxnId="{46100E95-AED4-45CA-B393-E6ADB3E7398B}">
      <dgm:prSet/>
      <dgm:spPr/>
      <dgm:t>
        <a:bodyPr/>
        <a:lstStyle/>
        <a:p>
          <a:endParaRPr lang="en-US"/>
        </a:p>
      </dgm:t>
    </dgm:pt>
    <dgm:pt modelId="{3BEC354B-5699-4CC3-824D-EB9290829B1A}" type="sibTrans" cxnId="{46100E95-AED4-45CA-B393-E6ADB3E7398B}">
      <dgm:prSet/>
      <dgm:spPr/>
      <dgm:t>
        <a:bodyPr/>
        <a:lstStyle/>
        <a:p>
          <a:endParaRPr lang="en-US"/>
        </a:p>
      </dgm:t>
    </dgm:pt>
    <dgm:pt modelId="{589EEF7D-F3DF-40EE-AE56-BB1840BE436C}">
      <dgm:prSet phldrT="[Text]"/>
      <dgm:spPr>
        <a:solidFill>
          <a:srgbClr val="FFFF66"/>
        </a:solidFill>
      </dgm:spPr>
      <dgm:t>
        <a:bodyPr/>
        <a:lstStyle/>
        <a:p>
          <a:r>
            <a:rPr lang="en-US" dirty="0">
              <a:solidFill>
                <a:schemeClr val="tx2">
                  <a:lumMod val="75000"/>
                </a:schemeClr>
              </a:solidFill>
            </a:rPr>
            <a:t>Proficient</a:t>
          </a:r>
        </a:p>
      </dgm:t>
    </dgm:pt>
    <dgm:pt modelId="{E7150BC8-DAE7-4DD3-9FEA-AE7D0FBDD89B}" type="parTrans" cxnId="{07236052-1FC0-42D6-A491-D2FFCCBF7862}">
      <dgm:prSet/>
      <dgm:spPr/>
      <dgm:t>
        <a:bodyPr/>
        <a:lstStyle/>
        <a:p>
          <a:endParaRPr lang="en-US"/>
        </a:p>
      </dgm:t>
    </dgm:pt>
    <dgm:pt modelId="{BC3D7D98-EDC4-4857-894C-3974155D33C2}" type="sibTrans" cxnId="{07236052-1FC0-42D6-A491-D2FFCCBF7862}">
      <dgm:prSet/>
      <dgm:spPr/>
      <dgm:t>
        <a:bodyPr/>
        <a:lstStyle/>
        <a:p>
          <a:endParaRPr lang="en-US"/>
        </a:p>
      </dgm:t>
    </dgm:pt>
    <dgm:pt modelId="{847B6666-E048-4058-A851-79D31F7EB719}">
      <dgm:prSet phldrT="[Text]"/>
      <dgm:spPr>
        <a:solidFill>
          <a:schemeClr val="tx2"/>
        </a:solidFill>
      </dgm:spPr>
      <dgm:t>
        <a:bodyPr/>
        <a:lstStyle/>
        <a:p>
          <a:r>
            <a:rPr lang="en-US" dirty="0"/>
            <a:t>Exemplary</a:t>
          </a:r>
        </a:p>
      </dgm:t>
    </dgm:pt>
    <dgm:pt modelId="{510B5E62-762C-4778-987A-6571ADAAAAB9}" type="parTrans" cxnId="{814F176F-F44D-41C2-9603-870DD0F6721D}">
      <dgm:prSet/>
      <dgm:spPr/>
      <dgm:t>
        <a:bodyPr/>
        <a:lstStyle/>
        <a:p>
          <a:endParaRPr lang="en-US"/>
        </a:p>
      </dgm:t>
    </dgm:pt>
    <dgm:pt modelId="{F0807507-C20F-414A-AEF6-B873A1E4BD9B}" type="sibTrans" cxnId="{814F176F-F44D-41C2-9603-870DD0F6721D}">
      <dgm:prSet/>
      <dgm:spPr/>
      <dgm:t>
        <a:bodyPr/>
        <a:lstStyle/>
        <a:p>
          <a:endParaRPr lang="en-US"/>
        </a:p>
      </dgm:t>
    </dgm:pt>
    <dgm:pt modelId="{69CCE14D-A314-497B-A990-BC496C31018A}" type="pres">
      <dgm:prSet presAssocID="{8C7C0216-A8DE-4F4E-A308-C01D97805D33}" presName="Name0" presStyleCnt="0">
        <dgm:presLayoutVars>
          <dgm:dir/>
          <dgm:resizeHandles val="exact"/>
        </dgm:presLayoutVars>
      </dgm:prSet>
      <dgm:spPr/>
    </dgm:pt>
    <dgm:pt modelId="{1145DAF7-A533-49C1-8656-D574C273FB3D}" type="pres">
      <dgm:prSet presAssocID="{0B763F85-8FFF-4EFC-9D46-1BFD09388735}" presName="parTxOnly" presStyleLbl="node1" presStyleIdx="0" presStyleCnt="4">
        <dgm:presLayoutVars>
          <dgm:bulletEnabled val="1"/>
        </dgm:presLayoutVars>
      </dgm:prSet>
      <dgm:spPr/>
    </dgm:pt>
    <dgm:pt modelId="{80653385-57B4-4941-9E37-782AB29400A7}" type="pres">
      <dgm:prSet presAssocID="{94E9343A-36A7-4480-8A79-CF50503C97FD}" presName="parSpace" presStyleCnt="0"/>
      <dgm:spPr/>
    </dgm:pt>
    <dgm:pt modelId="{9A3A4821-F7A2-4E66-B5E4-7E7B3350501A}" type="pres">
      <dgm:prSet presAssocID="{F74D972B-A67F-41B1-9B04-1AC48FA46AF2}" presName="parTxOnly" presStyleLbl="node1" presStyleIdx="1" presStyleCnt="4">
        <dgm:presLayoutVars>
          <dgm:bulletEnabled val="1"/>
        </dgm:presLayoutVars>
      </dgm:prSet>
      <dgm:spPr/>
    </dgm:pt>
    <dgm:pt modelId="{5CA18ED3-1014-4242-AF3C-191CC21F87E0}" type="pres">
      <dgm:prSet presAssocID="{3BEC354B-5699-4CC3-824D-EB9290829B1A}" presName="parSpace" presStyleCnt="0"/>
      <dgm:spPr/>
    </dgm:pt>
    <dgm:pt modelId="{C71213C7-2D2F-45D0-BDA3-94A250CD07F2}" type="pres">
      <dgm:prSet presAssocID="{589EEF7D-F3DF-40EE-AE56-BB1840BE436C}" presName="parTxOnly" presStyleLbl="node1" presStyleIdx="2" presStyleCnt="4">
        <dgm:presLayoutVars>
          <dgm:bulletEnabled val="1"/>
        </dgm:presLayoutVars>
      </dgm:prSet>
      <dgm:spPr/>
    </dgm:pt>
    <dgm:pt modelId="{C5568F65-A286-44C4-843E-B53412843086}" type="pres">
      <dgm:prSet presAssocID="{BC3D7D98-EDC4-4857-894C-3974155D33C2}" presName="parSpace" presStyleCnt="0"/>
      <dgm:spPr/>
    </dgm:pt>
    <dgm:pt modelId="{2201FBA2-8F5A-4CC4-9C34-D7EB649BA62C}" type="pres">
      <dgm:prSet presAssocID="{847B6666-E048-4058-A851-79D31F7EB719}" presName="parTxOnly" presStyleLbl="node1" presStyleIdx="3" presStyleCnt="4">
        <dgm:presLayoutVars>
          <dgm:bulletEnabled val="1"/>
        </dgm:presLayoutVars>
      </dgm:prSet>
      <dgm:spPr/>
    </dgm:pt>
  </dgm:ptLst>
  <dgm:cxnLst>
    <dgm:cxn modelId="{82644039-FE71-44DF-85DF-3FE8583E3825}" type="presOf" srcId="{F74D972B-A67F-41B1-9B04-1AC48FA46AF2}" destId="{9A3A4821-F7A2-4E66-B5E4-7E7B3350501A}" srcOrd="0" destOrd="0" presId="urn:microsoft.com/office/officeart/2005/8/layout/hChevron3"/>
    <dgm:cxn modelId="{CF5B2242-F1E6-42A2-A639-69F55169F366}" srcId="{8C7C0216-A8DE-4F4E-A308-C01D97805D33}" destId="{0B763F85-8FFF-4EFC-9D46-1BFD09388735}" srcOrd="0" destOrd="0" parTransId="{B18D069D-3BDF-48BB-9611-72B0EBF00274}" sibTransId="{94E9343A-36A7-4480-8A79-CF50503C97FD}"/>
    <dgm:cxn modelId="{E442EA64-4156-406D-9362-9E9309D45B3D}" type="presOf" srcId="{0B763F85-8FFF-4EFC-9D46-1BFD09388735}" destId="{1145DAF7-A533-49C1-8656-D574C273FB3D}" srcOrd="0" destOrd="0" presId="urn:microsoft.com/office/officeart/2005/8/layout/hChevron3"/>
    <dgm:cxn modelId="{814F176F-F44D-41C2-9603-870DD0F6721D}" srcId="{8C7C0216-A8DE-4F4E-A308-C01D97805D33}" destId="{847B6666-E048-4058-A851-79D31F7EB719}" srcOrd="3" destOrd="0" parTransId="{510B5E62-762C-4778-987A-6571ADAAAAB9}" sibTransId="{F0807507-C20F-414A-AEF6-B873A1E4BD9B}"/>
    <dgm:cxn modelId="{07236052-1FC0-42D6-A491-D2FFCCBF7862}" srcId="{8C7C0216-A8DE-4F4E-A308-C01D97805D33}" destId="{589EEF7D-F3DF-40EE-AE56-BB1840BE436C}" srcOrd="2" destOrd="0" parTransId="{E7150BC8-DAE7-4DD3-9FEA-AE7D0FBDD89B}" sibTransId="{BC3D7D98-EDC4-4857-894C-3974155D33C2}"/>
    <dgm:cxn modelId="{7F317A55-E6A2-44C5-A7C3-DFB6FBCB0D24}" type="presOf" srcId="{589EEF7D-F3DF-40EE-AE56-BB1840BE436C}" destId="{C71213C7-2D2F-45D0-BDA3-94A250CD07F2}" srcOrd="0" destOrd="0" presId="urn:microsoft.com/office/officeart/2005/8/layout/hChevron3"/>
    <dgm:cxn modelId="{970BD77D-68CC-4754-BD90-F8537F79BE3B}" type="presOf" srcId="{847B6666-E048-4058-A851-79D31F7EB719}" destId="{2201FBA2-8F5A-4CC4-9C34-D7EB649BA62C}" srcOrd="0" destOrd="0" presId="urn:microsoft.com/office/officeart/2005/8/layout/hChevron3"/>
    <dgm:cxn modelId="{46100E95-AED4-45CA-B393-E6ADB3E7398B}" srcId="{8C7C0216-A8DE-4F4E-A308-C01D97805D33}" destId="{F74D972B-A67F-41B1-9B04-1AC48FA46AF2}" srcOrd="1" destOrd="0" parTransId="{F5656DDB-C987-438A-AE9E-3301428EE772}" sibTransId="{3BEC354B-5699-4CC3-824D-EB9290829B1A}"/>
    <dgm:cxn modelId="{4D73E7F3-E48A-4A6A-BC9E-3C3C2FB27834}" type="presOf" srcId="{8C7C0216-A8DE-4F4E-A308-C01D97805D33}" destId="{69CCE14D-A314-497B-A990-BC496C31018A}" srcOrd="0" destOrd="0" presId="urn:microsoft.com/office/officeart/2005/8/layout/hChevron3"/>
    <dgm:cxn modelId="{E3353D93-9BFA-44A9-91A9-AE7AF52ED8CB}" type="presParOf" srcId="{69CCE14D-A314-497B-A990-BC496C31018A}" destId="{1145DAF7-A533-49C1-8656-D574C273FB3D}" srcOrd="0" destOrd="0" presId="urn:microsoft.com/office/officeart/2005/8/layout/hChevron3"/>
    <dgm:cxn modelId="{3B84FE4A-8348-416F-8D02-DC0AC3A0A345}" type="presParOf" srcId="{69CCE14D-A314-497B-A990-BC496C31018A}" destId="{80653385-57B4-4941-9E37-782AB29400A7}" srcOrd="1" destOrd="0" presId="urn:microsoft.com/office/officeart/2005/8/layout/hChevron3"/>
    <dgm:cxn modelId="{0E92C5B7-6BED-4BB4-AA57-9650E8425120}" type="presParOf" srcId="{69CCE14D-A314-497B-A990-BC496C31018A}" destId="{9A3A4821-F7A2-4E66-B5E4-7E7B3350501A}" srcOrd="2" destOrd="0" presId="urn:microsoft.com/office/officeart/2005/8/layout/hChevron3"/>
    <dgm:cxn modelId="{100C0C89-4750-4FF7-BA93-DE3D44660CE1}" type="presParOf" srcId="{69CCE14D-A314-497B-A990-BC496C31018A}" destId="{5CA18ED3-1014-4242-AF3C-191CC21F87E0}" srcOrd="3" destOrd="0" presId="urn:microsoft.com/office/officeart/2005/8/layout/hChevron3"/>
    <dgm:cxn modelId="{F2BD6418-AF3A-4560-AA12-3DDDFBFF8B89}" type="presParOf" srcId="{69CCE14D-A314-497B-A990-BC496C31018A}" destId="{C71213C7-2D2F-45D0-BDA3-94A250CD07F2}" srcOrd="4" destOrd="0" presId="urn:microsoft.com/office/officeart/2005/8/layout/hChevron3"/>
    <dgm:cxn modelId="{471D8B3B-66FA-42DB-AF1D-34B8C1DB86FB}" type="presParOf" srcId="{69CCE14D-A314-497B-A990-BC496C31018A}" destId="{C5568F65-A286-44C4-843E-B53412843086}" srcOrd="5" destOrd="0" presId="urn:microsoft.com/office/officeart/2005/8/layout/hChevron3"/>
    <dgm:cxn modelId="{057890D2-D489-465B-B9DA-B40038109FEC}" type="presParOf" srcId="{69CCE14D-A314-497B-A990-BC496C31018A}" destId="{2201FBA2-8F5A-4CC4-9C34-D7EB649BA62C}"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1AB6-C6CD-4CB8-92CF-5C0EB6486453}">
      <dsp:nvSpPr>
        <dsp:cNvPr id="0" name=""/>
        <dsp:cNvSpPr/>
      </dsp:nvSpPr>
      <dsp:spPr>
        <a:xfrm>
          <a:off x="2910854" y="871"/>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1: Self-Assessment</a:t>
          </a:r>
        </a:p>
      </dsp:txBody>
      <dsp:txXfrm>
        <a:off x="2972750" y="62767"/>
        <a:ext cx="1826898" cy="1144156"/>
      </dsp:txXfrm>
    </dsp:sp>
    <dsp:sp modelId="{44F836C8-9FBC-4A16-B6E8-10486B807465}">
      <dsp:nvSpPr>
        <dsp:cNvPr id="0" name=""/>
        <dsp:cNvSpPr/>
      </dsp:nvSpPr>
      <dsp:spPr>
        <a:xfrm>
          <a:off x="1349299" y="634845"/>
          <a:ext cx="5073800" cy="5073800"/>
        </a:xfrm>
        <a:custGeom>
          <a:avLst/>
          <a:gdLst/>
          <a:ahLst/>
          <a:cxnLst/>
          <a:rect l="0" t="0" r="0" b="0"/>
          <a:pathLst>
            <a:path>
              <a:moveTo>
                <a:pt x="3774469" y="322338"/>
              </a:moveTo>
              <a:arcTo wR="2536900" hR="2536900" stAng="17951873"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DA57D0-1AA1-4A67-A81B-C1D2C8B85B38}">
      <dsp:nvSpPr>
        <dsp:cNvPr id="0" name=""/>
        <dsp:cNvSpPr/>
      </dsp:nvSpPr>
      <dsp:spPr>
        <a:xfrm>
          <a:off x="5323590"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2: Goal-Setting &amp; Plan Development</a:t>
          </a:r>
        </a:p>
      </dsp:txBody>
      <dsp:txXfrm>
        <a:off x="5385486" y="1815722"/>
        <a:ext cx="1826898" cy="1144156"/>
      </dsp:txXfrm>
    </dsp:sp>
    <dsp:sp modelId="{6C27ED1D-8D74-4334-BBB4-C93285B3CF32}">
      <dsp:nvSpPr>
        <dsp:cNvPr id="0" name=""/>
        <dsp:cNvSpPr/>
      </dsp:nvSpPr>
      <dsp:spPr>
        <a:xfrm>
          <a:off x="1349299" y="634845"/>
          <a:ext cx="5073800" cy="5073800"/>
        </a:xfrm>
        <a:custGeom>
          <a:avLst/>
          <a:gdLst/>
          <a:ahLst/>
          <a:cxnLst/>
          <a:rect l="0" t="0" r="0" b="0"/>
          <a:pathLst>
            <a:path>
              <a:moveTo>
                <a:pt x="5067756" y="2711911"/>
              </a:moveTo>
              <a:arcTo wR="2536900" hR="2536900" stAng="21837346"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7876E2-3708-457B-B38E-C77438BB3B40}">
      <dsp:nvSpPr>
        <dsp:cNvPr id="0" name=""/>
        <dsp:cNvSpPr/>
      </dsp:nvSpPr>
      <dsp:spPr>
        <a:xfrm>
          <a:off x="4402007"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3: Plan Implementation</a:t>
          </a:r>
        </a:p>
      </dsp:txBody>
      <dsp:txXfrm>
        <a:off x="4463903" y="4652062"/>
        <a:ext cx="1826898" cy="1144156"/>
      </dsp:txXfrm>
    </dsp:sp>
    <dsp:sp modelId="{47C30801-86A2-480B-A403-B01D26ADE0AD}">
      <dsp:nvSpPr>
        <dsp:cNvPr id="0" name=""/>
        <dsp:cNvSpPr/>
      </dsp:nvSpPr>
      <dsp:spPr>
        <a:xfrm>
          <a:off x="1349299" y="634845"/>
          <a:ext cx="5073800" cy="5073800"/>
        </a:xfrm>
        <a:custGeom>
          <a:avLst/>
          <a:gdLst/>
          <a:ahLst/>
          <a:cxnLst/>
          <a:rect l="0" t="0" r="0" b="0"/>
          <a:pathLst>
            <a:path>
              <a:moveTo>
                <a:pt x="2849211" y="5054502"/>
              </a:moveTo>
              <a:arcTo wR="2536900" hR="2536900" stAng="4975711" swAng="8485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B19A6D-D791-47EC-8163-CEC1C0068706}">
      <dsp:nvSpPr>
        <dsp:cNvPr id="0" name=""/>
        <dsp:cNvSpPr/>
      </dsp:nvSpPr>
      <dsp:spPr>
        <a:xfrm>
          <a:off x="1419702"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4: Formative Assessment/ Evaluation</a:t>
          </a:r>
        </a:p>
      </dsp:txBody>
      <dsp:txXfrm>
        <a:off x="1481598" y="4652062"/>
        <a:ext cx="1826898" cy="1144156"/>
      </dsp:txXfrm>
    </dsp:sp>
    <dsp:sp modelId="{F0A9611D-9008-457F-AE13-2490B60CA750}">
      <dsp:nvSpPr>
        <dsp:cNvPr id="0" name=""/>
        <dsp:cNvSpPr/>
      </dsp:nvSpPr>
      <dsp:spPr>
        <a:xfrm>
          <a:off x="1349299" y="634845"/>
          <a:ext cx="5073800" cy="5073800"/>
        </a:xfrm>
        <a:custGeom>
          <a:avLst/>
          <a:gdLst/>
          <a:ahLst/>
          <a:cxnLst/>
          <a:rect l="0" t="0" r="0" b="0"/>
          <a:pathLst>
            <a:path>
              <a:moveTo>
                <a:pt x="269509" y="3674793"/>
              </a:moveTo>
              <a:arcTo wR="2536900" hR="2536900" stAng="9201009"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3F47EC-9911-41F0-9441-B20C53E68FE3}">
      <dsp:nvSpPr>
        <dsp:cNvPr id="0" name=""/>
        <dsp:cNvSpPr/>
      </dsp:nvSpPr>
      <dsp:spPr>
        <a:xfrm>
          <a:off x="498119"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5: Summative Evaluation</a:t>
          </a:r>
        </a:p>
      </dsp:txBody>
      <dsp:txXfrm>
        <a:off x="560015" y="1815722"/>
        <a:ext cx="1826898" cy="1144156"/>
      </dsp:txXfrm>
    </dsp:sp>
    <dsp:sp modelId="{8DC452EC-5D0F-4BA2-82F3-83AEE032322D}">
      <dsp:nvSpPr>
        <dsp:cNvPr id="0" name=""/>
        <dsp:cNvSpPr/>
      </dsp:nvSpPr>
      <dsp:spPr>
        <a:xfrm>
          <a:off x="1349299" y="634845"/>
          <a:ext cx="5073800" cy="5073800"/>
        </a:xfrm>
        <a:custGeom>
          <a:avLst/>
          <a:gdLst/>
          <a:ahLst/>
          <a:cxnLst/>
          <a:rect l="0" t="0" r="0" b="0"/>
          <a:pathLst>
            <a:path>
              <a:moveTo>
                <a:pt x="609796" y="887011"/>
              </a:moveTo>
              <a:arcTo wR="2536900" hR="2536900" stAng="13234108"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505B5-01A0-48DC-8926-CBED12A140C0}">
      <dsp:nvSpPr>
        <dsp:cNvPr id="0" name=""/>
        <dsp:cNvSpPr/>
      </dsp:nvSpPr>
      <dsp:spPr>
        <a:xfrm>
          <a:off x="0" y="4573490"/>
          <a:ext cx="16306800" cy="1958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Elements</a:t>
          </a:r>
        </a:p>
      </dsp:txBody>
      <dsp:txXfrm>
        <a:off x="0" y="4573490"/>
        <a:ext cx="4892040" cy="1958670"/>
      </dsp:txXfrm>
    </dsp:sp>
    <dsp:sp modelId="{53468562-55BD-435B-98A2-10FE26F36E84}">
      <dsp:nvSpPr>
        <dsp:cNvPr id="0" name=""/>
        <dsp:cNvSpPr/>
      </dsp:nvSpPr>
      <dsp:spPr>
        <a:xfrm>
          <a:off x="0" y="2286772"/>
          <a:ext cx="16306800" cy="1958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Indicators </a:t>
          </a:r>
        </a:p>
      </dsp:txBody>
      <dsp:txXfrm>
        <a:off x="0" y="2286772"/>
        <a:ext cx="4892040" cy="1958670"/>
      </dsp:txXfrm>
    </dsp:sp>
    <dsp:sp modelId="{A53969A7-0320-4761-A444-A2DF9048837E}">
      <dsp:nvSpPr>
        <dsp:cNvPr id="0" name=""/>
        <dsp:cNvSpPr/>
      </dsp:nvSpPr>
      <dsp:spPr>
        <a:xfrm>
          <a:off x="0" y="54"/>
          <a:ext cx="16306800" cy="1958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Standards</a:t>
          </a:r>
        </a:p>
      </dsp:txBody>
      <dsp:txXfrm>
        <a:off x="0" y="54"/>
        <a:ext cx="4892040" cy="1958670"/>
      </dsp:txXfrm>
    </dsp:sp>
    <dsp:sp modelId="{F82FF3BD-CB3B-4B63-A28A-3E5F70DAF5DE}">
      <dsp:nvSpPr>
        <dsp:cNvPr id="0" name=""/>
        <dsp:cNvSpPr/>
      </dsp:nvSpPr>
      <dsp:spPr>
        <a:xfrm>
          <a:off x="9206175" y="164078"/>
          <a:ext cx="2460352" cy="1640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Standard I: Curriculum, Planning, &amp; Assessment</a:t>
          </a:r>
        </a:p>
      </dsp:txBody>
      <dsp:txXfrm>
        <a:off x="9254216" y="212119"/>
        <a:ext cx="2364270" cy="1544152"/>
      </dsp:txXfrm>
    </dsp:sp>
    <dsp:sp modelId="{D37C91AF-DF83-4485-B3B2-71D92C87B471}">
      <dsp:nvSpPr>
        <dsp:cNvPr id="0" name=""/>
        <dsp:cNvSpPr/>
      </dsp:nvSpPr>
      <dsp:spPr>
        <a:xfrm>
          <a:off x="10390632" y="1804312"/>
          <a:ext cx="91440" cy="656093"/>
        </a:xfrm>
        <a:custGeom>
          <a:avLst/>
          <a:gdLst/>
          <a:ahLst/>
          <a:cxnLst/>
          <a:rect l="0" t="0" r="0" b="0"/>
          <a:pathLst>
            <a:path>
              <a:moveTo>
                <a:pt x="45720" y="0"/>
              </a:moveTo>
              <a:lnTo>
                <a:pt x="45720" y="656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EB41C-DD00-41D4-950C-D7F9790E9E5B}">
      <dsp:nvSpPr>
        <dsp:cNvPr id="0" name=""/>
        <dsp:cNvSpPr/>
      </dsp:nvSpPr>
      <dsp:spPr>
        <a:xfrm>
          <a:off x="9206175" y="2460406"/>
          <a:ext cx="2460352" cy="1640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I-A Curriculum &amp; Planning</a:t>
          </a:r>
        </a:p>
      </dsp:txBody>
      <dsp:txXfrm>
        <a:off x="9254216" y="2508447"/>
        <a:ext cx="2364270" cy="1544152"/>
      </dsp:txXfrm>
    </dsp:sp>
    <dsp:sp modelId="{AD1793EA-4A4E-4362-B210-ED9AA1AB0E65}">
      <dsp:nvSpPr>
        <dsp:cNvPr id="0" name=""/>
        <dsp:cNvSpPr/>
      </dsp:nvSpPr>
      <dsp:spPr>
        <a:xfrm>
          <a:off x="7237894" y="4100641"/>
          <a:ext cx="3198457" cy="656093"/>
        </a:xfrm>
        <a:custGeom>
          <a:avLst/>
          <a:gdLst/>
          <a:ahLst/>
          <a:cxnLst/>
          <a:rect l="0" t="0" r="0" b="0"/>
          <a:pathLst>
            <a:path>
              <a:moveTo>
                <a:pt x="3198457" y="0"/>
              </a:moveTo>
              <a:lnTo>
                <a:pt x="3198457" y="328046"/>
              </a:lnTo>
              <a:lnTo>
                <a:pt x="0" y="328046"/>
              </a:lnTo>
              <a:lnTo>
                <a:pt x="0" y="656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EC210-2A65-4900-8AC0-691C954A828B}">
      <dsp:nvSpPr>
        <dsp:cNvPr id="0" name=""/>
        <dsp:cNvSpPr/>
      </dsp:nvSpPr>
      <dsp:spPr>
        <a:xfrm>
          <a:off x="6007718" y="4756735"/>
          <a:ext cx="2460352" cy="1640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I-A-1 Subject Matter Knowledge</a:t>
          </a:r>
        </a:p>
      </dsp:txBody>
      <dsp:txXfrm>
        <a:off x="6055759" y="4804776"/>
        <a:ext cx="2364270" cy="1544152"/>
      </dsp:txXfrm>
    </dsp:sp>
    <dsp:sp modelId="{22AFC4D7-38E4-41D1-9ED6-D323AAF8D821}">
      <dsp:nvSpPr>
        <dsp:cNvPr id="0" name=""/>
        <dsp:cNvSpPr/>
      </dsp:nvSpPr>
      <dsp:spPr>
        <a:xfrm>
          <a:off x="10390632" y="4100641"/>
          <a:ext cx="91440" cy="656093"/>
        </a:xfrm>
        <a:custGeom>
          <a:avLst/>
          <a:gdLst/>
          <a:ahLst/>
          <a:cxnLst/>
          <a:rect l="0" t="0" r="0" b="0"/>
          <a:pathLst>
            <a:path>
              <a:moveTo>
                <a:pt x="45720" y="0"/>
              </a:moveTo>
              <a:lnTo>
                <a:pt x="45720" y="656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EC8D5-ABC6-4329-97D2-73635385655C}">
      <dsp:nvSpPr>
        <dsp:cNvPr id="0" name=""/>
        <dsp:cNvSpPr/>
      </dsp:nvSpPr>
      <dsp:spPr>
        <a:xfrm>
          <a:off x="9206175" y="4756735"/>
          <a:ext cx="2460352" cy="1640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I-A-2 Knowledge of Students</a:t>
          </a:r>
        </a:p>
      </dsp:txBody>
      <dsp:txXfrm>
        <a:off x="9254216" y="4804776"/>
        <a:ext cx="2364270" cy="1544152"/>
      </dsp:txXfrm>
    </dsp:sp>
    <dsp:sp modelId="{744E890C-F277-4D86-B012-FF167E4B7E8E}">
      <dsp:nvSpPr>
        <dsp:cNvPr id="0" name=""/>
        <dsp:cNvSpPr/>
      </dsp:nvSpPr>
      <dsp:spPr>
        <a:xfrm>
          <a:off x="10436352" y="4100641"/>
          <a:ext cx="3198457" cy="656093"/>
        </a:xfrm>
        <a:custGeom>
          <a:avLst/>
          <a:gdLst/>
          <a:ahLst/>
          <a:cxnLst/>
          <a:rect l="0" t="0" r="0" b="0"/>
          <a:pathLst>
            <a:path>
              <a:moveTo>
                <a:pt x="0" y="0"/>
              </a:moveTo>
              <a:lnTo>
                <a:pt x="0" y="328046"/>
              </a:lnTo>
              <a:lnTo>
                <a:pt x="3198457" y="328046"/>
              </a:lnTo>
              <a:lnTo>
                <a:pt x="3198457" y="656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B64B6-A784-4979-8611-F3B9C34883C5}">
      <dsp:nvSpPr>
        <dsp:cNvPr id="0" name=""/>
        <dsp:cNvSpPr/>
      </dsp:nvSpPr>
      <dsp:spPr>
        <a:xfrm>
          <a:off x="12404633" y="4756735"/>
          <a:ext cx="2460352" cy="1640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I-A-3 Curriculum Literacy</a:t>
          </a:r>
        </a:p>
      </dsp:txBody>
      <dsp:txXfrm>
        <a:off x="12452674" y="4804776"/>
        <a:ext cx="2364270" cy="1544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5DAF7-A533-49C1-8656-D574C273FB3D}">
      <dsp:nvSpPr>
        <dsp:cNvPr id="0" name=""/>
        <dsp:cNvSpPr/>
      </dsp:nvSpPr>
      <dsp:spPr>
        <a:xfrm>
          <a:off x="4917" y="2607387"/>
          <a:ext cx="4933564" cy="1973425"/>
        </a:xfrm>
        <a:prstGeom prst="homePlat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Unsatisfactory</a:t>
          </a:r>
        </a:p>
      </dsp:txBody>
      <dsp:txXfrm>
        <a:off x="4917" y="2607387"/>
        <a:ext cx="4440208" cy="1973425"/>
      </dsp:txXfrm>
    </dsp:sp>
    <dsp:sp modelId="{9A3A4821-F7A2-4E66-B5E4-7E7B3350501A}">
      <dsp:nvSpPr>
        <dsp:cNvPr id="0" name=""/>
        <dsp:cNvSpPr/>
      </dsp:nvSpPr>
      <dsp:spPr>
        <a:xfrm>
          <a:off x="3951768" y="2607387"/>
          <a:ext cx="4933564" cy="1973425"/>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Needs Improvement</a:t>
          </a:r>
        </a:p>
      </dsp:txBody>
      <dsp:txXfrm>
        <a:off x="4938481" y="2607387"/>
        <a:ext cx="2960139" cy="1973425"/>
      </dsp:txXfrm>
    </dsp:sp>
    <dsp:sp modelId="{C71213C7-2D2F-45D0-BDA3-94A250CD07F2}">
      <dsp:nvSpPr>
        <dsp:cNvPr id="0" name=""/>
        <dsp:cNvSpPr/>
      </dsp:nvSpPr>
      <dsp:spPr>
        <a:xfrm>
          <a:off x="7898619" y="2607387"/>
          <a:ext cx="4933564" cy="1973425"/>
        </a:xfrm>
        <a:prstGeom prst="chevron">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tx2">
                  <a:lumMod val="75000"/>
                </a:schemeClr>
              </a:solidFill>
            </a:rPr>
            <a:t>Proficient</a:t>
          </a:r>
        </a:p>
      </dsp:txBody>
      <dsp:txXfrm>
        <a:off x="8885332" y="2607387"/>
        <a:ext cx="2960139" cy="1973425"/>
      </dsp:txXfrm>
    </dsp:sp>
    <dsp:sp modelId="{2201FBA2-8F5A-4CC4-9C34-D7EB649BA62C}">
      <dsp:nvSpPr>
        <dsp:cNvPr id="0" name=""/>
        <dsp:cNvSpPr/>
      </dsp:nvSpPr>
      <dsp:spPr>
        <a:xfrm>
          <a:off x="11845470" y="2607387"/>
          <a:ext cx="4933564" cy="1973425"/>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r>
            <a:rPr lang="en-US" sz="3900" kern="1200" dirty="0"/>
            <a:t>Exemplary</a:t>
          </a:r>
        </a:p>
      </dsp:txBody>
      <dsp:txXfrm>
        <a:off x="12832183" y="2607387"/>
        <a:ext cx="2960139" cy="197342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5901-2DE9-41CB-9F43-250D3501DDB3}"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6C47F-691E-47A7-8B90-C05A67379CB1}" type="slidenum">
              <a:rPr lang="en-US" smtClean="0"/>
              <a:t>‹#›</a:t>
            </a:fld>
            <a:endParaRPr lang="en-US"/>
          </a:p>
        </p:txBody>
      </p:sp>
    </p:spTree>
    <p:extLst>
      <p:ext uri="{BB962C8B-B14F-4D97-AF65-F5344CB8AC3E}">
        <p14:creationId xmlns:p14="http://schemas.microsoft.com/office/powerpoint/2010/main" val="11730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of the educator evaluation system is to ensure that each and every student has access to an </a:t>
            </a:r>
            <a:r>
              <a:rPr lang="en-US" sz="1200" b="1" dirty="0"/>
              <a:t>effective educator.</a:t>
            </a:r>
          </a:p>
          <a:p>
            <a:pPr marL="120650" lvl="0" indent="0" algn="l" rtl="0">
              <a:spcBef>
                <a:spcPts val="1000"/>
              </a:spcBef>
              <a:spcAft>
                <a:spcPts val="1200"/>
              </a:spcAft>
              <a:buSzPts val="1700"/>
              <a:buFont typeface="Arial" panose="020B0604020202020204" pitchFamily="34" charset="0"/>
              <a:buNone/>
            </a:pPr>
            <a:endParaRPr lang="en-US" sz="1200" dirty="0">
              <a:ea typeface="Proxima Nova"/>
              <a:cs typeface="Proxima Nova"/>
              <a:sym typeface="Proxima Nova"/>
            </a:endParaRPr>
          </a:p>
          <a:p>
            <a:pPr marL="120650" lvl="0" indent="0" algn="l" rtl="0">
              <a:spcBef>
                <a:spcPts val="1000"/>
              </a:spcBef>
              <a:spcAft>
                <a:spcPts val="1200"/>
              </a:spcAft>
              <a:buSzPts val="1700"/>
              <a:buFont typeface="Arial" panose="020B0604020202020204" pitchFamily="34" charset="0"/>
              <a:buNone/>
            </a:pPr>
            <a:r>
              <a:rPr lang="en-US" sz="1200" dirty="0">
                <a:ea typeface="Proxima Nova"/>
                <a:cs typeface="Proxima Nova"/>
                <a:sym typeface="Proxima Nova"/>
              </a:rPr>
              <a:t>This is realized by:</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Promoting educator growth and development through the evaluation process,</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Placing student learning at the center, using multiple measures of student learning, growth and achievement,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Recognizing excellence in teaching and leading,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Setting a high bar for professional teaching status, and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Creating clear processes and timelines for improvement</a:t>
            </a:r>
            <a:endParaRPr lang="en-US" sz="1400" dirty="0">
              <a:ea typeface="Proxima Nova"/>
              <a:cs typeface="Proxima Nova"/>
              <a:sym typeface="Proxima Nova"/>
            </a:endParaRPr>
          </a:p>
          <a:p>
            <a:endParaRPr lang="en-US" dirty="0"/>
          </a:p>
          <a:p>
            <a:r>
              <a:rPr lang="en-US" dirty="0"/>
              <a:t>The 5-step cycle includes self-assessment, goal-setting, plan implementation, and a formative and summative assessment. Throughout the cycle should be ongoing feedback and reflection.</a:t>
            </a:r>
          </a:p>
        </p:txBody>
      </p:sp>
      <p:sp>
        <p:nvSpPr>
          <p:cNvPr id="4" name="Slide Number Placeholder 3"/>
          <p:cNvSpPr>
            <a:spLocks noGrp="1"/>
          </p:cNvSpPr>
          <p:nvPr>
            <p:ph type="sldNum" sz="quarter" idx="5"/>
          </p:nvPr>
        </p:nvSpPr>
        <p:spPr/>
        <p:txBody>
          <a:bodyPr/>
          <a:lstStyle/>
          <a:p>
            <a:fld id="{3E36C47F-691E-47A7-8B90-C05A67379CB1}" type="slidenum">
              <a:rPr lang="en-US" smtClean="0"/>
              <a:t>7</a:t>
            </a:fld>
            <a:endParaRPr lang="en-US"/>
          </a:p>
        </p:txBody>
      </p:sp>
    </p:spTree>
    <p:extLst>
      <p:ext uri="{BB962C8B-B14F-4D97-AF65-F5344CB8AC3E}">
        <p14:creationId xmlns:p14="http://schemas.microsoft.com/office/powerpoint/2010/main" val="316594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Independently review the Focus Indicators for Teaching, consider how this resource could be useful to you in your work.</a:t>
            </a:r>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17</a:t>
            </a:fld>
            <a:endParaRPr lang="en-US"/>
          </a:p>
        </p:txBody>
      </p:sp>
    </p:spTree>
    <p:extLst>
      <p:ext uri="{BB962C8B-B14F-4D97-AF65-F5344CB8AC3E}">
        <p14:creationId xmlns:p14="http://schemas.microsoft.com/office/powerpoint/2010/main" val="176910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22</a:t>
            </a:fld>
            <a:endParaRPr lang="en-US"/>
          </a:p>
        </p:txBody>
      </p:sp>
    </p:spTree>
    <p:extLst>
      <p:ext uri="{BB962C8B-B14F-4D97-AF65-F5344CB8AC3E}">
        <p14:creationId xmlns:p14="http://schemas.microsoft.com/office/powerpoint/2010/main" val="293594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 plays a central role in the evaluation process by defining effective practice, supporting professional growth and development, and informing judgments of practice.</a:t>
            </a:r>
          </a:p>
        </p:txBody>
      </p:sp>
      <p:sp>
        <p:nvSpPr>
          <p:cNvPr id="4" name="Slide Number Placeholder 3"/>
          <p:cNvSpPr>
            <a:spLocks noGrp="1"/>
          </p:cNvSpPr>
          <p:nvPr>
            <p:ph type="sldNum" sz="quarter" idx="5"/>
          </p:nvPr>
        </p:nvSpPr>
        <p:spPr/>
        <p:txBody>
          <a:bodyPr/>
          <a:lstStyle/>
          <a:p>
            <a:fld id="{3E36C47F-691E-47A7-8B90-C05A67379CB1}" type="slidenum">
              <a:rPr lang="en-US" smtClean="0"/>
              <a:t>8</a:t>
            </a:fld>
            <a:endParaRPr lang="en-US"/>
          </a:p>
        </p:txBody>
      </p:sp>
    </p:spTree>
    <p:extLst>
      <p:ext uri="{BB962C8B-B14F-4D97-AF65-F5344CB8AC3E}">
        <p14:creationId xmlns:p14="http://schemas.microsoft.com/office/powerpoint/2010/main" val="37070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 is built on Standards, Indicators, and Elements. There are four Standards (I. Curriculum, Planning and Assessment, II. Teaching All Students, III. Family and Community Engagement, and IV. Professional Culture). Under each standard are three Indicators that provide more information about effective practice in that Standard. Each Indicator includes a set of elements. Elements are the most specific, granular level of the rubric.</a:t>
            </a:r>
          </a:p>
          <a:p>
            <a:endParaRPr lang="en-US" dirty="0"/>
          </a:p>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9</a:t>
            </a:fld>
            <a:endParaRPr lang="en-US"/>
          </a:p>
        </p:txBody>
      </p:sp>
    </p:spTree>
    <p:extLst>
      <p:ext uri="{BB962C8B-B14F-4D97-AF65-F5344CB8AC3E}">
        <p14:creationId xmlns:p14="http://schemas.microsoft.com/office/powerpoint/2010/main" val="16548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performance levels on the rubric.  Teachers receive ratings on each Standard and overall. </a:t>
            </a:r>
          </a:p>
          <a:p>
            <a:endParaRPr lang="en-US" dirty="0"/>
          </a:p>
          <a:p>
            <a:r>
              <a:rPr lang="en-US" dirty="0"/>
              <a:t>Proficient means that an educator’s performance fully meets the requirements. This is the expected, rigorous yet attainable level of performance for most educators.</a:t>
            </a:r>
          </a:p>
          <a:p>
            <a:endParaRPr lang="en-US" dirty="0"/>
          </a:p>
          <a:p>
            <a:r>
              <a:rPr lang="en-US" sz="1800" dirty="0">
                <a:effectLst/>
                <a:latin typeface="Calibri" panose="020F0502020204030204" pitchFamily="34" charset="0"/>
                <a:ea typeface="Calibri" panose="020F0502020204030204" pitchFamily="34" charset="0"/>
              </a:rPr>
              <a:t>Distinctions by performance level are determined based on variations in quality (the ability to perform the skill, action, or behavior), scope (the scale of impact), and consistency (the frequency that skill, action, or behavior is demonstrated with quality). </a:t>
            </a:r>
          </a:p>
          <a:p>
            <a:endParaRPr lang="en-US" dirty="0"/>
          </a:p>
          <a:p>
            <a:r>
              <a:rPr lang="en-US" sz="1800" dirty="0">
                <a:effectLst/>
                <a:latin typeface="Calibri" panose="020F0502020204030204" pitchFamily="34" charset="0"/>
                <a:ea typeface="Calibri" panose="020F0502020204030204" pitchFamily="34" charset="0"/>
                <a:cs typeface="Arial" panose="020B0604020202020204" pitchFamily="34" charset="0"/>
              </a:rPr>
              <a:t>The rubric includes examples of ways that educators may demonstrate Exemplary, Needs Improvement, or Unsatisfactory performance of each Indicator (indicated after “e.g.”). This is meant to illustrate, not prescribe, evidence that an educator “exceeds Proficient expectations,” “demonstrates some progress towards meeting Proficient expectations,” or “demonstrates performance consistently below the standard.”</a:t>
            </a:r>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10</a:t>
            </a:fld>
            <a:endParaRPr lang="en-US"/>
          </a:p>
        </p:txBody>
      </p:sp>
    </p:spTree>
    <p:extLst>
      <p:ext uri="{BB962C8B-B14F-4D97-AF65-F5344CB8AC3E}">
        <p14:creationId xmlns:p14="http://schemas.microsoft.com/office/powerpoint/2010/main" val="197681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DESE’s Educational Vision (2023) is grounded in high-quality teaching and learning for ALL students in the Commonwealth.</a:t>
            </a:r>
          </a:p>
        </p:txBody>
      </p:sp>
      <p:sp>
        <p:nvSpPr>
          <p:cNvPr id="4" name="Slide Number Placeholder 3"/>
          <p:cNvSpPr>
            <a:spLocks noGrp="1"/>
          </p:cNvSpPr>
          <p:nvPr>
            <p:ph type="sldNum" sz="quarter" idx="5"/>
          </p:nvPr>
        </p:nvSpPr>
        <p:spPr/>
        <p:txBody>
          <a:bodyPr/>
          <a:lstStyle/>
          <a:p>
            <a:fld id="{3E36C47F-691E-47A7-8B90-C05A67379CB1}" type="slidenum">
              <a:rPr lang="en-US" smtClean="0"/>
              <a:t>11</a:t>
            </a:fld>
            <a:endParaRPr lang="en-US"/>
          </a:p>
        </p:txBody>
      </p:sp>
    </p:spTree>
    <p:extLst>
      <p:ext uri="{BB962C8B-B14F-4D97-AF65-F5344CB8AC3E}">
        <p14:creationId xmlns:p14="http://schemas.microsoft.com/office/powerpoint/2010/main" val="321450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updated Model Rubric for School Level Administrators was released in June 2023 and the updated Model Rubric for Classroom Teachers was released in June 2024. These updates are grounded in DESE’s Educational Vision for effective teaching and leadership, and reflect input from educators, students, and families across Massachusetts on antiracist, inclusive, and equitable practices that support </a:t>
            </a:r>
            <a:r>
              <a:rPr lang="en-US" sz="1800" i="1" dirty="0">
                <a:effectLst/>
                <a:latin typeface="Calibri" panose="020F0502020204030204" pitchFamily="34" charset="0"/>
                <a:ea typeface="Calibri" panose="020F0502020204030204" pitchFamily="34" charset="0"/>
                <a:cs typeface="Arial" panose="020B0604020202020204" pitchFamily="34" charset="0"/>
              </a:rPr>
              <a:t>all students</a:t>
            </a:r>
            <a:r>
              <a:rPr lang="en-US" sz="1800" dirty="0">
                <a:effectLst/>
                <a:latin typeface="Calibri" panose="020F0502020204030204" pitchFamily="34" charset="0"/>
                <a:ea typeface="Calibri" panose="020F0502020204030204" pitchFamily="34" charset="0"/>
                <a:cs typeface="Arial" panose="020B0604020202020204" pitchFamily="34" charset="0"/>
              </a:rPr>
              <a:t> to attain academic knowledge and skills, understand and value themselves and others, and engage with the world.</a:t>
            </a:r>
          </a:p>
          <a:p>
            <a:pPr marL="0" marR="0">
              <a:lnSpc>
                <a:spcPct val="107000"/>
              </a:lnSpc>
              <a:spcBef>
                <a:spcPts val="60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DESE partnered with educators on the 2021-22 Principal and Teacher Advisory Cabinets as the key advisory group for this project. We also received input and feedback from students and families through a series of Student and Family Roundtables. </a:t>
            </a:r>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12</a:t>
            </a:fld>
            <a:endParaRPr lang="en-US"/>
          </a:p>
        </p:txBody>
      </p:sp>
    </p:spTree>
    <p:extLst>
      <p:ext uri="{BB962C8B-B14F-4D97-AF65-F5344CB8AC3E}">
        <p14:creationId xmlns:p14="http://schemas.microsoft.com/office/powerpoint/2010/main" val="319106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Divide into 2-4 groups. Each group will read the crosswalk between the 2018 rubric and the 2024 rubric for 1-2 Standards and prepare to share whole group:</a:t>
            </a:r>
          </a:p>
          <a:p>
            <a:pPr marL="342900" marR="0" lvl="0" indent="-342900">
              <a:lnSpc>
                <a:spcPct val="107000"/>
              </a:lnSpc>
              <a:spcBef>
                <a:spcPts val="0"/>
              </a:spcBef>
              <a:spcAft>
                <a:spcPts val="0"/>
              </a:spcAft>
              <a:buFont typeface="Symbol" panose="05050102010706020507" pitchFamily="18" charset="2"/>
              <a:buChar char=""/>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What shifts do you see between the 2018 and 2024 rubrics?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How is the Educational Vision reflected? </a:t>
            </a:r>
            <a:r>
              <a:rPr lang="en-US" sz="1800" i="0" kern="100" dirty="0">
                <a:effectLst/>
                <a:latin typeface="Aptos" panose="020B0004020202020204" pitchFamily="34" charset="0"/>
                <a:ea typeface="Aptos" panose="020B0004020202020204" pitchFamily="34" charset="0"/>
                <a:cs typeface="Times New Roman" panose="02020603050405020304" pitchFamily="18" charset="0"/>
              </a:rPr>
              <a:t>(see slide 11)</a:t>
            </a:r>
          </a:p>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Aptos" panose="020B0004020202020204" pitchFamily="34" charset="0"/>
                <a:ea typeface="Aptos" panose="020B0004020202020204" pitchFamily="34" charset="0"/>
                <a:cs typeface="Times New Roman" panose="02020603050405020304" pitchFamily="18" charset="0"/>
              </a:rPr>
              <a:t>How does this align with your district/school’s goals and priorities?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14</a:t>
            </a:fld>
            <a:endParaRPr lang="en-US"/>
          </a:p>
        </p:txBody>
      </p:sp>
    </p:spTree>
    <p:extLst>
      <p:ext uri="{BB962C8B-B14F-4D97-AF65-F5344CB8AC3E}">
        <p14:creationId xmlns:p14="http://schemas.microsoft.com/office/powerpoint/2010/main" val="136755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Choose a Standard. Read the Indicators, elements, and performance-level descriptors and discuss as a group:</a:t>
            </a:r>
          </a:p>
          <a:p>
            <a:pPr marL="342900" marR="0" lvl="0" indent="-342900">
              <a:lnSpc>
                <a:spcPct val="107000"/>
              </a:lnSpc>
              <a:spcBef>
                <a:spcPts val="0"/>
              </a:spcBef>
              <a:spcAft>
                <a:spcPts val="800"/>
              </a:spcAft>
              <a:buFont typeface="Symbol" panose="05050102010706020507" pitchFamily="18" charset="2"/>
              <a:buChar char=""/>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How is the Educational Vision reflected in this Standard?</a:t>
            </a:r>
            <a:endParaRPr lang="en-US" sz="1800" i="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Aptos" panose="020B0004020202020204" pitchFamily="34" charset="0"/>
                <a:ea typeface="Aptos" panose="020B0004020202020204" pitchFamily="34" charset="0"/>
                <a:cs typeface="Times New Roman" panose="02020603050405020304" pitchFamily="18" charset="0"/>
              </a:rPr>
              <a:t>How does this align with your district/school’s goals and priorities?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15</a:t>
            </a:fld>
            <a:endParaRPr lang="en-US"/>
          </a:p>
        </p:txBody>
      </p:sp>
    </p:spTree>
    <p:extLst>
      <p:ext uri="{BB962C8B-B14F-4D97-AF65-F5344CB8AC3E}">
        <p14:creationId xmlns:p14="http://schemas.microsoft.com/office/powerpoint/2010/main" val="424045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16</a:t>
            </a:fld>
            <a:endParaRPr lang="en-US"/>
          </a:p>
        </p:txBody>
      </p:sp>
    </p:spTree>
    <p:extLst>
      <p:ext uri="{BB962C8B-B14F-4D97-AF65-F5344CB8AC3E}">
        <p14:creationId xmlns:p14="http://schemas.microsoft.com/office/powerpoint/2010/main" val="14648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3.sv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6.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jpe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sv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descr="Graphic - teacher presenting to students"/>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5" name="Freeform 5">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1894184" y="580047"/>
            <a:ext cx="5482971" cy="9023371"/>
          </a:xfrm>
          <a:custGeom>
            <a:avLst/>
            <a:gdLst/>
            <a:ahLst/>
            <a:cxnLst/>
            <a:rect l="l" t="t" r="r" b="b"/>
            <a:pathLst>
              <a:path w="5482971" h="9023371">
                <a:moveTo>
                  <a:pt x="0" y="0"/>
                </a:moveTo>
                <a:lnTo>
                  <a:pt x="5482971" y="0"/>
                </a:lnTo>
                <a:lnTo>
                  <a:pt x="5482971" y="9023371"/>
                </a:lnTo>
                <a:lnTo>
                  <a:pt x="0" y="9023371"/>
                </a:lnTo>
                <a:lnTo>
                  <a:pt x="0" y="0"/>
                </a:lnTo>
                <a:close/>
              </a:path>
            </a:pathLst>
          </a:custGeom>
          <a:blipFill>
            <a:blip r:embed="rId4"/>
            <a:stretch>
              <a:fillRect l="-9404" r="-137143"/>
            </a:stretch>
          </a:blipFill>
          <a:ln w="76200" cap="sq">
            <a:solidFill>
              <a:srgbClr val="254A7E"/>
            </a:solidFill>
            <a:prstDash val="solid"/>
            <a:miter/>
          </a:ln>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DFBFB"/>
            </a:solidFill>
          </p:spPr>
          <p:txBody>
            <a:bodyPr/>
            <a:lstStyle/>
            <a:p>
              <a:endParaRPr lang="en-US"/>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Freeform 16">
            <a:extLst>
              <a:ext uri="{C183D7F6-B498-43B3-948B-1728B52AA6E4}">
                <adec:decorative xmlns:adec="http://schemas.microsoft.com/office/drawing/2017/decorative" val="1"/>
              </a:ext>
            </a:extLst>
          </p:cNvPr>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descr="DESE Logo"/>
          <p:cNvSpPr/>
          <p:nvPr/>
        </p:nvSpPr>
        <p:spPr>
          <a:xfrm>
            <a:off x="1752928" y="847550"/>
            <a:ext cx="3485898" cy="2057223"/>
          </a:xfrm>
          <a:custGeom>
            <a:avLst/>
            <a:gdLst/>
            <a:ahLst/>
            <a:cxnLst/>
            <a:rect l="l" t="t" r="r" b="b"/>
            <a:pathLst>
              <a:path w="3485898" h="2057223">
                <a:moveTo>
                  <a:pt x="0" y="0"/>
                </a:moveTo>
                <a:lnTo>
                  <a:pt x="3485898" y="0"/>
                </a:lnTo>
                <a:lnTo>
                  <a:pt x="3485898" y="2057223"/>
                </a:lnTo>
                <a:lnTo>
                  <a:pt x="0" y="2057223"/>
                </a:lnTo>
                <a:lnTo>
                  <a:pt x="0" y="0"/>
                </a:lnTo>
                <a:close/>
              </a:path>
            </a:pathLst>
          </a:custGeom>
          <a:blipFill>
            <a:blip r:embed="rId7"/>
            <a:stretch>
              <a:fillRect t="-1188"/>
            </a:stretch>
          </a:blipFill>
        </p:spPr>
        <p:txBody>
          <a:bodyPr/>
          <a:lstStyle/>
          <a:p>
            <a:endParaRPr lang="en-US"/>
          </a:p>
        </p:txBody>
      </p:sp>
      <p:sp>
        <p:nvSpPr>
          <p:cNvPr id="18" name="TextBox 18"/>
          <p:cNvSpPr txBox="1"/>
          <p:nvPr/>
        </p:nvSpPr>
        <p:spPr>
          <a:xfrm>
            <a:off x="2116888" y="7658100"/>
            <a:ext cx="8553855" cy="948849"/>
          </a:xfrm>
          <a:prstGeom prst="rect">
            <a:avLst/>
          </a:prstGeom>
        </p:spPr>
        <p:txBody>
          <a:bodyPr lIns="0" tIns="0" rIns="0" bIns="0" rtlCol="0" anchor="t">
            <a:spAutoFit/>
          </a:bodyPr>
          <a:lstStyle/>
          <a:p>
            <a:pPr>
              <a:lnSpc>
                <a:spcPct val="177412"/>
              </a:lnSpc>
            </a:pPr>
            <a:r>
              <a:rPr lang="en-US" sz="4000" b="1" spc="144" dirty="0">
                <a:solidFill>
                  <a:srgbClr val="231F20"/>
                </a:solidFill>
                <a:latin typeface="Open Sauce"/>
              </a:rPr>
              <a:t>Session 1: Rubric Review</a:t>
            </a:r>
            <a:endParaRPr lang="en-US"/>
          </a:p>
        </p:txBody>
      </p:sp>
      <p:sp>
        <p:nvSpPr>
          <p:cNvPr id="19" name="TextBox 19"/>
          <p:cNvSpPr txBox="1">
            <a:spLocks noGrp="1"/>
          </p:cNvSpPr>
          <p:nvPr>
            <p:ph type="title" idx="4294967295"/>
          </p:nvPr>
        </p:nvSpPr>
        <p:spPr>
          <a:xfrm>
            <a:off x="1952278" y="3619500"/>
            <a:ext cx="8883077"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teacher workshop series: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The Ma educator evaluation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dirty="0">
                <a:ln>
                  <a:noFill/>
                </a:ln>
                <a:solidFill>
                  <a:srgbClr val="254A7E"/>
                </a:solidFill>
                <a:effectLst/>
                <a:uLnTx/>
                <a:uFillTx/>
                <a:latin typeface="Sailors"/>
                <a:ea typeface="+mn-ea"/>
                <a:cs typeface="+mn-cs"/>
              </a:rPr>
              <a:t>Performance levels</a:t>
            </a:r>
          </a:p>
        </p:txBody>
      </p:sp>
      <p:graphicFrame>
        <p:nvGraphicFramePr>
          <p:cNvPr id="3" name="Diagram 2" descr="Performance Levels:&#10;1) Unsatisfactory&#10;2) Needs Improvement&#10;3) Proficient&#10;4) Exemplary">
            <a:extLst>
              <a:ext uri="{FF2B5EF4-FFF2-40B4-BE49-F238E27FC236}">
                <a16:creationId xmlns:a16="http://schemas.microsoft.com/office/drawing/2014/main" id="{2FC33489-9BB7-A1D6-31C1-8E6F658EFB28}"/>
              </a:ext>
            </a:extLst>
          </p:cNvPr>
          <p:cNvGraphicFramePr/>
          <p:nvPr>
            <p:extLst>
              <p:ext uri="{D42A27DB-BD31-4B8C-83A1-F6EECF244321}">
                <p14:modId xmlns:p14="http://schemas.microsoft.com/office/powerpoint/2010/main" val="2329109085"/>
              </p:ext>
            </p:extLst>
          </p:nvPr>
        </p:nvGraphicFramePr>
        <p:xfrm>
          <a:off x="633191" y="1032329"/>
          <a:ext cx="16783952" cy="718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Arrow: Right 5">
            <a:extLst>
              <a:ext uri="{FF2B5EF4-FFF2-40B4-BE49-F238E27FC236}">
                <a16:creationId xmlns:a16="http://schemas.microsoft.com/office/drawing/2014/main" id="{823F89E8-3097-DD67-F52E-7B9B7A6C87BF}"/>
              </a:ext>
            </a:extLst>
          </p:cNvPr>
          <p:cNvSpPr/>
          <p:nvPr/>
        </p:nvSpPr>
        <p:spPr>
          <a:xfrm>
            <a:off x="838200" y="7962900"/>
            <a:ext cx="16154400" cy="1707416"/>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t>quality, scope, </a:t>
            </a:r>
            <a:r>
              <a:rPr lang="en-US" sz="2800" dirty="0"/>
              <a:t>and </a:t>
            </a:r>
            <a:r>
              <a:rPr lang="en-US" sz="2800" i="1" dirty="0"/>
              <a:t>consistency of performance</a:t>
            </a:r>
          </a:p>
        </p:txBody>
      </p:sp>
      <p:sp>
        <p:nvSpPr>
          <p:cNvPr id="7" name="TextBox 6">
            <a:extLst>
              <a:ext uri="{FF2B5EF4-FFF2-40B4-BE49-F238E27FC236}">
                <a16:creationId xmlns:a16="http://schemas.microsoft.com/office/drawing/2014/main" id="{5EA6D02C-B2EE-7A36-6C02-48E893C732F2}"/>
              </a:ext>
            </a:extLst>
          </p:cNvPr>
          <p:cNvSpPr txBox="1"/>
          <p:nvPr/>
        </p:nvSpPr>
        <p:spPr>
          <a:xfrm>
            <a:off x="9296400" y="5716131"/>
            <a:ext cx="2819400" cy="2246769"/>
          </a:xfrm>
          <a:prstGeom prst="rect">
            <a:avLst/>
          </a:prstGeom>
          <a:noFill/>
        </p:spPr>
        <p:txBody>
          <a:bodyPr wrap="square" rtlCol="0">
            <a:spAutoFit/>
          </a:bodyPr>
          <a:lstStyle/>
          <a:p>
            <a:pPr algn="ctr"/>
            <a:r>
              <a:rPr lang="en-US" sz="2000" b="1" dirty="0">
                <a:effectLst/>
                <a:latin typeface="Calibri" panose="020F0502020204030204" pitchFamily="34" charset="0"/>
                <a:ea typeface="Calibri" panose="020F0502020204030204" pitchFamily="34" charset="0"/>
                <a:cs typeface="Arial" panose="020B0604020202020204" pitchFamily="34" charset="0"/>
              </a:rPr>
              <a:t>The educator’s performance fully meets the requirements. This is the expected, rigorous yet attainable level of performance for most educators.</a:t>
            </a:r>
            <a:endParaRPr lang="en-US" sz="2000" b="1" dirty="0"/>
          </a:p>
        </p:txBody>
      </p:sp>
      <p:sp>
        <p:nvSpPr>
          <p:cNvPr id="8" name="TextBox 7">
            <a:extLst>
              <a:ext uri="{FF2B5EF4-FFF2-40B4-BE49-F238E27FC236}">
                <a16:creationId xmlns:a16="http://schemas.microsoft.com/office/drawing/2014/main" id="{DA3E647B-F168-05E6-AEBF-F4EFB0774267}"/>
              </a:ext>
            </a:extLst>
          </p:cNvPr>
          <p:cNvSpPr txBox="1"/>
          <p:nvPr/>
        </p:nvSpPr>
        <p:spPr>
          <a:xfrm>
            <a:off x="990600" y="5808479"/>
            <a:ext cx="2819400" cy="1200329"/>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The educator’s performance is consistently below the requirements and has not shown improvement.</a:t>
            </a:r>
            <a:endParaRPr lang="en-US" sz="2000" b="1" dirty="0"/>
          </a:p>
        </p:txBody>
      </p:sp>
      <p:sp>
        <p:nvSpPr>
          <p:cNvPr id="9" name="TextBox 8">
            <a:extLst>
              <a:ext uri="{FF2B5EF4-FFF2-40B4-BE49-F238E27FC236}">
                <a16:creationId xmlns:a16="http://schemas.microsoft.com/office/drawing/2014/main" id="{B7620DD8-2D6E-12B2-575A-1D1DCE41FB3F}"/>
              </a:ext>
            </a:extLst>
          </p:cNvPr>
          <p:cNvSpPr txBox="1"/>
          <p:nvPr/>
        </p:nvSpPr>
        <p:spPr>
          <a:xfrm>
            <a:off x="5410200" y="5808478"/>
            <a:ext cx="2819400" cy="1200329"/>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The educator’s performance is not fully proficient. Growth and development is necessary and expected.</a:t>
            </a:r>
            <a:endParaRPr lang="en-US" sz="2000" b="1" dirty="0"/>
          </a:p>
        </p:txBody>
      </p:sp>
      <p:sp>
        <p:nvSpPr>
          <p:cNvPr id="10" name="TextBox 9">
            <a:extLst>
              <a:ext uri="{FF2B5EF4-FFF2-40B4-BE49-F238E27FC236}">
                <a16:creationId xmlns:a16="http://schemas.microsoft.com/office/drawing/2014/main" id="{FB5C74D4-01C4-E803-CC02-CB5ABF5727E2}"/>
              </a:ext>
            </a:extLst>
          </p:cNvPr>
          <p:cNvSpPr txBox="1"/>
          <p:nvPr/>
        </p:nvSpPr>
        <p:spPr>
          <a:xfrm>
            <a:off x="13563600" y="5716131"/>
            <a:ext cx="2819400" cy="1754326"/>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The educator’s performance exceeds requirements and consistently demonstrates high-quality practice with impact in the classroom or beyond. </a:t>
            </a:r>
            <a:endParaRPr lang="en-US" sz="2000" b="1" dirty="0"/>
          </a:p>
        </p:txBody>
      </p:sp>
    </p:spTree>
    <p:extLst>
      <p:ext uri="{BB962C8B-B14F-4D97-AF65-F5344CB8AC3E}">
        <p14:creationId xmlns:p14="http://schemas.microsoft.com/office/powerpoint/2010/main" val="236761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for DESE's Educational Vision">
            <a:extLst>
              <a:ext uri="{FF2B5EF4-FFF2-40B4-BE49-F238E27FC236}">
                <a16:creationId xmlns:a16="http://schemas.microsoft.com/office/drawing/2014/main" id="{4072FC7C-2EDF-4846-BD5C-9F6EB518C988}"/>
              </a:ext>
            </a:extLst>
          </p:cNvPr>
          <p:cNvPicPr>
            <a:picLocks noChangeAspect="1"/>
          </p:cNvPicPr>
          <p:nvPr/>
        </p:nvPicPr>
        <p:blipFill>
          <a:blip r:embed="rId3"/>
          <a:stretch>
            <a:fillRect/>
          </a:stretch>
        </p:blipFill>
        <p:spPr>
          <a:xfrm>
            <a:off x="8839200" y="3047506"/>
            <a:ext cx="8254064" cy="5797679"/>
          </a:xfrm>
          <a:prstGeom prst="rect">
            <a:avLst/>
          </a:prstGeom>
        </p:spPr>
      </p:pic>
      <p:pic>
        <p:nvPicPr>
          <p:cNvPr id="7" name="Picture 6" descr="Graphic from DESE's educational vision that reads: All students in Massachusetts, particularly students from historically underserved groups and communities, will have equitable opportunities to excel in all content areas across all grades. Culturally and linguistically sustaining classroom and school practices will support students to thrive by creating affirming environments where students have a sense of belonging, engage in deeper learning , and are held to high expectations with targeted support. ">
            <a:extLst>
              <a:ext uri="{FF2B5EF4-FFF2-40B4-BE49-F238E27FC236}">
                <a16:creationId xmlns:a16="http://schemas.microsoft.com/office/drawing/2014/main" id="{D6695926-754C-8869-59BF-12183A642B8A}"/>
              </a:ext>
            </a:extLst>
          </p:cNvPr>
          <p:cNvPicPr>
            <a:picLocks noChangeAspect="1"/>
          </p:cNvPicPr>
          <p:nvPr/>
        </p:nvPicPr>
        <p:blipFill>
          <a:blip r:embed="rId4"/>
          <a:stretch>
            <a:fillRect/>
          </a:stretch>
        </p:blipFill>
        <p:spPr>
          <a:xfrm>
            <a:off x="609600" y="381000"/>
            <a:ext cx="10798100" cy="6324600"/>
          </a:xfrm>
          <a:prstGeom prst="rect">
            <a:avLst/>
          </a:prstGeom>
        </p:spPr>
      </p:pic>
      <p:sp>
        <p:nvSpPr>
          <p:cNvPr id="8" name="Title 7">
            <a:extLst>
              <a:ext uri="{FF2B5EF4-FFF2-40B4-BE49-F238E27FC236}">
                <a16:creationId xmlns:a16="http://schemas.microsoft.com/office/drawing/2014/main" id="{893CD363-806C-AA2B-C32E-F7EA024BEB5B}"/>
              </a:ext>
            </a:extLst>
          </p:cNvPr>
          <p:cNvSpPr txBox="1">
            <a:spLocks noGrp="1"/>
          </p:cNvSpPr>
          <p:nvPr>
            <p:ph type="title" idx="4294967295"/>
          </p:nvPr>
        </p:nvSpPr>
        <p:spPr>
          <a:xfrm>
            <a:off x="190500" y="7644782"/>
            <a:ext cx="17907000" cy="22775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accent6"/>
                </a:solidFill>
                <a:effectLst/>
                <a:uLnTx/>
                <a:uFillTx/>
                <a:latin typeface="+mn-lt"/>
                <a:ea typeface="+mn-ea"/>
                <a:cs typeface="+mn-cs"/>
              </a:rPr>
              <a:t>What does this look like?</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All students are known and valued</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Learning experiences are relevant, real-world, and interactive</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Individualized supports enable students to excel at grade-level or beyond</a:t>
            </a:r>
          </a:p>
        </p:txBody>
      </p:sp>
    </p:spTree>
    <p:extLst>
      <p:ext uri="{BB962C8B-B14F-4D97-AF65-F5344CB8AC3E}">
        <p14:creationId xmlns:p14="http://schemas.microsoft.com/office/powerpoint/2010/main" val="59336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dirty="0">
                <a:ln>
                  <a:noFill/>
                </a:ln>
                <a:solidFill>
                  <a:srgbClr val="254A7E"/>
                </a:solidFill>
                <a:effectLst/>
                <a:uLnTx/>
                <a:uFillTx/>
                <a:latin typeface="Sailors"/>
                <a:ea typeface="+mn-ea"/>
                <a:cs typeface="+mn-cs"/>
              </a:rPr>
              <a:t>2024 model rubric updates</a:t>
            </a:r>
          </a:p>
        </p:txBody>
      </p:sp>
      <p:sp>
        <p:nvSpPr>
          <p:cNvPr id="3" name="Content Placeholder 1">
            <a:extLst>
              <a:ext uri="{FF2B5EF4-FFF2-40B4-BE49-F238E27FC236}">
                <a16:creationId xmlns:a16="http://schemas.microsoft.com/office/drawing/2014/main" id="{39B8AE79-42EE-D070-5CF8-35BFFB2BC859}"/>
              </a:ext>
            </a:extLst>
          </p:cNvPr>
          <p:cNvSpPr txBox="1">
            <a:spLocks/>
          </p:cNvSpPr>
          <p:nvPr/>
        </p:nvSpPr>
        <p:spPr>
          <a:xfrm>
            <a:off x="762000" y="3652400"/>
            <a:ext cx="7848600"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06400">
              <a:spcBef>
                <a:spcPts val="1000"/>
              </a:spcBef>
              <a:spcAft>
                <a:spcPts val="1200"/>
              </a:spcAft>
              <a:buClr>
                <a:srgbClr val="000000"/>
              </a:buClr>
              <a:buSzPts val="2800"/>
              <a:buFont typeface="Arial"/>
              <a:buChar char="➔"/>
            </a:pPr>
            <a:r>
              <a:rPr lang="en-US" sz="2800" dirty="0">
                <a:solidFill>
                  <a:srgbClr val="000000"/>
                </a:solidFill>
                <a:latin typeface="Arial"/>
                <a:ea typeface="Arial"/>
                <a:cs typeface="Arial"/>
                <a:sym typeface="Arial"/>
              </a:rPr>
              <a:t>Updated model evaluation rubrics based on feedback from educators, students, and families</a:t>
            </a:r>
          </a:p>
          <a:p>
            <a:pPr marL="457200" indent="-406400">
              <a:spcBef>
                <a:spcPts val="2000"/>
              </a:spcBef>
              <a:buClr>
                <a:srgbClr val="000000"/>
              </a:buClr>
              <a:buSzPts val="2800"/>
              <a:buFont typeface="Arial"/>
              <a:buChar char="➔"/>
            </a:pPr>
            <a:r>
              <a:rPr lang="en-US" sz="2800" dirty="0">
                <a:solidFill>
                  <a:srgbClr val="00000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0"/>
                  </a:ext>
                </a:extLst>
              </a:rPr>
              <a:t>Integrated culturally and linguistically sustaining practices </a:t>
            </a:r>
            <a:r>
              <a:rPr lang="en-US" sz="2800" i="1" dirty="0">
                <a:solidFill>
                  <a:srgbClr val="00000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
                  </a:ext>
                </a:extLst>
              </a:rPr>
              <a:t>throughout</a:t>
            </a:r>
            <a:r>
              <a:rPr lang="en-US" sz="2800" dirty="0">
                <a:solidFill>
                  <a:srgbClr val="000000"/>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 the Standards and Indicators of Effective Practice</a:t>
            </a:r>
          </a:p>
        </p:txBody>
      </p:sp>
      <p:pic>
        <p:nvPicPr>
          <p:cNvPr id="5" name="Picture 4" descr="screenshot showing the updated rubric">
            <a:extLst>
              <a:ext uri="{FF2B5EF4-FFF2-40B4-BE49-F238E27FC236}">
                <a16:creationId xmlns:a16="http://schemas.microsoft.com/office/drawing/2014/main" id="{568FC1BD-5669-CB00-F729-8172763D008B}"/>
              </a:ext>
            </a:extLst>
          </p:cNvPr>
          <p:cNvPicPr>
            <a:picLocks noChangeAspect="1"/>
          </p:cNvPicPr>
          <p:nvPr/>
        </p:nvPicPr>
        <p:blipFill>
          <a:blip r:embed="rId5"/>
          <a:stretch>
            <a:fillRect/>
          </a:stretch>
        </p:blipFill>
        <p:spPr>
          <a:xfrm rot="276951">
            <a:off x="10206302" y="3149484"/>
            <a:ext cx="5596343" cy="5795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124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973800" cy="117729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87770"/>
                </a:lnSpc>
              </a:pPr>
              <a:endParaRPr lang="en-US">
                <a:cs typeface="Calibri"/>
              </a:endParaRPr>
            </a:p>
          </p:txBody>
        </p:sp>
      </p:grpSp>
      <p:sp>
        <p:nvSpPr>
          <p:cNvPr id="6" name="TextBox 6"/>
          <p:cNvSpPr txBox="1">
            <a:spLocks noGrp="1"/>
          </p:cNvSpPr>
          <p:nvPr>
            <p:ph type="title" idx="4294967295"/>
          </p:nvPr>
        </p:nvSpPr>
        <p:spPr>
          <a:xfrm>
            <a:off x="3602205" y="366766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Rubric review</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4883429"/>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26817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2" descr="What Pedestrians Should Know About Crossing at a Crosswalk">
            <a:extLst>
              <a:ext uri="{FF2B5EF4-FFF2-40B4-BE49-F238E27FC236}">
                <a16:creationId xmlns:a16="http://schemas.microsoft.com/office/drawing/2014/main" id="{6886E944-D00B-8F30-43D1-A6463DD5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43300"/>
            <a:ext cx="5957470" cy="4110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extBox 35"/>
          <p:cNvSpPr txBox="1">
            <a:spLocks noGrp="1"/>
          </p:cNvSpPr>
          <p:nvPr>
            <p:ph type="title" idx="4294967295"/>
          </p:nvPr>
        </p:nvSpPr>
        <p:spPr>
          <a:xfrm>
            <a:off x="1524000" y="1445980"/>
            <a:ext cx="12344400" cy="1379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94258"/>
              </a:lnSpc>
              <a:spcBef>
                <a:spcPts val="0"/>
              </a:spcBef>
              <a:spcAft>
                <a:spcPts val="600"/>
              </a:spcAft>
              <a:buClrTx/>
              <a:buSzTx/>
              <a:buFontTx/>
              <a:buNone/>
              <a:tabLst/>
              <a:defRPr/>
            </a:pPr>
            <a:r>
              <a:rPr kumimoji="0" lang="en-US" sz="5741" b="0" i="0" u="none" strike="noStrike" kern="1200" cap="none" spc="200" normalizeH="0" baseline="0" noProof="0" dirty="0">
                <a:ln>
                  <a:noFill/>
                </a:ln>
                <a:solidFill>
                  <a:schemeClr val="tx2"/>
                </a:solidFill>
                <a:effectLst/>
                <a:uLnTx/>
                <a:uFillTx/>
                <a:latin typeface="Sailors"/>
                <a:ea typeface="+mn-ea"/>
                <a:cs typeface="+mn-cs"/>
              </a:rPr>
              <a:t>Option 1: rubric crosswalk</a:t>
            </a:r>
            <a:endParaRPr kumimoji="0" lang="en-US" sz="5684" b="0" i="0" u="none" strike="noStrike" kern="1200" cap="none" spc="198" normalizeH="0" baseline="0" noProof="0" dirty="0">
              <a:ln>
                <a:noFill/>
              </a:ln>
              <a:solidFill>
                <a:schemeClr val="tx2"/>
              </a:solidFill>
              <a:effectLst/>
              <a:uLnTx/>
              <a:uFillTx/>
              <a:latin typeface="Sailors"/>
              <a:ea typeface="+mn-ea"/>
              <a:cs typeface="+mn-cs"/>
            </a:endParaRPr>
          </a:p>
        </p:txBody>
      </p:sp>
      <p:sp>
        <p:nvSpPr>
          <p:cNvPr id="36" name="TextBox 36"/>
          <p:cNvSpPr txBox="1"/>
          <p:nvPr/>
        </p:nvSpPr>
        <p:spPr>
          <a:xfrm>
            <a:off x="8753676" y="3984145"/>
            <a:ext cx="8319670" cy="3146759"/>
          </a:xfrm>
          <a:prstGeom prst="rect">
            <a:avLst/>
          </a:prstGeom>
        </p:spPr>
        <p:txBody>
          <a:bodyPr wrap="square" lIns="0" tIns="0" rIns="0" bIns="0" rtlCol="0" anchor="t">
            <a:spAutoFit/>
          </a:bodyPr>
          <a:lstStyle/>
          <a:p>
            <a:pPr marL="457200" marR="0" lvl="0" indent="-457200">
              <a:lnSpc>
                <a:spcPct val="107000"/>
              </a:lnSpc>
              <a:spcBef>
                <a:spcPts val="1200"/>
              </a:spcBef>
              <a:spcAft>
                <a:spcPts val="12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What shifts do you see between the 2018 and 2024 rubrics?</a:t>
            </a:r>
          </a:p>
          <a:p>
            <a:pPr marL="457200" indent="-457200">
              <a:spcBef>
                <a:spcPts val="1200"/>
              </a:spcBef>
              <a:spcAft>
                <a:spcPts val="1200"/>
              </a:spcAft>
              <a:buFont typeface="Arial" panose="020B0604020202020204" pitchFamily="34" charset="0"/>
              <a:buChar char="•"/>
            </a:pPr>
            <a:r>
              <a:rPr lang="en-US" sz="3200" dirty="0">
                <a:effectLst/>
                <a:ea typeface="Aptos" panose="020B0004020202020204" pitchFamily="34" charset="0"/>
                <a:cs typeface="Times New Roman" panose="02020603050405020304" pitchFamily="18" charset="0"/>
              </a:rPr>
              <a:t>How is the Educational Vision reflected?</a:t>
            </a:r>
          </a:p>
          <a:p>
            <a:pPr marL="457200" indent="-457200">
              <a:spcBef>
                <a:spcPts val="1200"/>
              </a:spcBef>
              <a:spcAft>
                <a:spcPts val="1200"/>
              </a:spcAft>
              <a:buFont typeface="Arial" panose="020B0604020202020204" pitchFamily="34" charset="0"/>
              <a:buChar char="•"/>
            </a:pPr>
            <a:r>
              <a:rPr lang="en-US" sz="3200" dirty="0">
                <a:ea typeface="Aptos" panose="020B0004020202020204" pitchFamily="34" charset="0"/>
                <a:cs typeface="Times New Roman" panose="02020603050405020304" pitchFamily="18" charset="0"/>
              </a:rPr>
              <a:t>How does this align with your district/school’s goals and priorities?</a:t>
            </a:r>
            <a:r>
              <a:rPr lang="en-US" sz="3200" dirty="0">
                <a:effectLst/>
                <a:ea typeface="Aptos" panose="020B0004020202020204" pitchFamily="34" charset="0"/>
                <a:cs typeface="Times New Roman" panose="02020603050405020304" pitchFamily="18" charset="0"/>
              </a:rPr>
              <a:t> </a:t>
            </a:r>
            <a:endParaRPr lang="en-US" sz="3200" spc="180" dirty="0">
              <a:solidFill>
                <a:srgbClr val="231F20"/>
              </a:solidFill>
            </a:endParaRPr>
          </a:p>
        </p:txBody>
      </p:sp>
      <p:sp>
        <p:nvSpPr>
          <p:cNvPr id="43" name="Freeform 22">
            <a:extLst>
              <a:ext uri="{FF2B5EF4-FFF2-40B4-BE49-F238E27FC236}">
                <a16:creationId xmlns:a16="http://schemas.microsoft.com/office/drawing/2014/main" id="{6D0C6874-E7C4-8C90-EE8A-9887FE56480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26042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5"/>
          <p:cNvSpPr txBox="1">
            <a:spLocks noGrp="1"/>
          </p:cNvSpPr>
          <p:nvPr>
            <p:ph type="title" idx="4294967295"/>
          </p:nvPr>
        </p:nvSpPr>
        <p:spPr>
          <a:xfrm>
            <a:off x="1524000" y="1445980"/>
            <a:ext cx="14249400" cy="1379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94258"/>
              </a:lnSpc>
              <a:spcBef>
                <a:spcPts val="0"/>
              </a:spcBef>
              <a:spcAft>
                <a:spcPts val="600"/>
              </a:spcAft>
              <a:buClrTx/>
              <a:buSzTx/>
              <a:buFontTx/>
              <a:buNone/>
              <a:tabLst/>
              <a:defRPr/>
            </a:pPr>
            <a:r>
              <a:rPr kumimoji="0" lang="en-US" sz="5741" b="0" i="0" u="none" strike="noStrike" kern="1200" cap="none" spc="200" normalizeH="0" baseline="0" noProof="0" dirty="0">
                <a:ln>
                  <a:noFill/>
                </a:ln>
                <a:solidFill>
                  <a:schemeClr val="tx2"/>
                </a:solidFill>
                <a:effectLst/>
                <a:uLnTx/>
                <a:uFillTx/>
                <a:latin typeface="Sailors"/>
                <a:ea typeface="+mn-ea"/>
                <a:cs typeface="+mn-cs"/>
              </a:rPr>
              <a:t>Option 2: rubric review</a:t>
            </a:r>
            <a:endParaRPr kumimoji="0" lang="en-US" sz="5684" b="0" i="0" u="none" strike="noStrike" kern="1200" cap="none" spc="198" normalizeH="0" baseline="0" noProof="0" dirty="0">
              <a:ln>
                <a:noFill/>
              </a:ln>
              <a:solidFill>
                <a:schemeClr val="tx2"/>
              </a:solidFill>
              <a:effectLst/>
              <a:uLnTx/>
              <a:uFillTx/>
              <a:latin typeface="Sailors"/>
              <a:ea typeface="+mn-ea"/>
              <a:cs typeface="+mn-cs"/>
            </a:endParaRPr>
          </a:p>
        </p:txBody>
      </p:sp>
      <p:sp>
        <p:nvSpPr>
          <p:cNvPr id="36" name="TextBox 36"/>
          <p:cNvSpPr txBox="1"/>
          <p:nvPr/>
        </p:nvSpPr>
        <p:spPr>
          <a:xfrm>
            <a:off x="8753676" y="3984145"/>
            <a:ext cx="8319670" cy="2277547"/>
          </a:xfrm>
          <a:prstGeom prst="rect">
            <a:avLst/>
          </a:prstGeom>
        </p:spPr>
        <p:txBody>
          <a:bodyPr wrap="square" lIns="0" tIns="0" rIns="0" bIns="0" rtlCol="0" anchor="t">
            <a:spAutoFit/>
          </a:bodyPr>
          <a:lstStyle/>
          <a:p>
            <a:pPr marL="457200" indent="-457200">
              <a:spcBef>
                <a:spcPts val="1200"/>
              </a:spcBef>
              <a:spcAft>
                <a:spcPts val="1200"/>
              </a:spcAft>
              <a:buFont typeface="Arial" panose="020B0604020202020204" pitchFamily="34" charset="0"/>
              <a:buChar char="•"/>
            </a:pPr>
            <a:r>
              <a:rPr lang="en-US" sz="3200" dirty="0">
                <a:effectLst/>
                <a:ea typeface="Aptos" panose="020B0004020202020204" pitchFamily="34" charset="0"/>
                <a:cs typeface="Times New Roman" panose="02020603050405020304" pitchFamily="18" charset="0"/>
              </a:rPr>
              <a:t>How is the Educational Vision reflected in this Standard?</a:t>
            </a:r>
          </a:p>
          <a:p>
            <a:pPr marL="457200" indent="-457200">
              <a:spcBef>
                <a:spcPts val="1200"/>
              </a:spcBef>
              <a:spcAft>
                <a:spcPts val="1200"/>
              </a:spcAft>
              <a:buFont typeface="Arial" panose="020B0604020202020204" pitchFamily="34" charset="0"/>
              <a:buChar char="•"/>
            </a:pPr>
            <a:r>
              <a:rPr lang="en-US" sz="3200" dirty="0">
                <a:ea typeface="Aptos" panose="020B0004020202020204" pitchFamily="34" charset="0"/>
                <a:cs typeface="Times New Roman" panose="02020603050405020304" pitchFamily="18" charset="0"/>
              </a:rPr>
              <a:t>How does this align with your district/school’s goals and priorities?</a:t>
            </a:r>
            <a:r>
              <a:rPr lang="en-US" sz="3200" dirty="0">
                <a:effectLst/>
                <a:ea typeface="Aptos" panose="020B0004020202020204" pitchFamily="34" charset="0"/>
                <a:cs typeface="Times New Roman" panose="02020603050405020304" pitchFamily="18" charset="0"/>
              </a:rPr>
              <a:t> </a:t>
            </a:r>
            <a:endParaRPr lang="en-US" sz="3200" spc="180" dirty="0">
              <a:solidFill>
                <a:srgbClr val="231F20"/>
              </a:solidFill>
            </a:endParaRPr>
          </a:p>
        </p:txBody>
      </p:sp>
      <p:sp>
        <p:nvSpPr>
          <p:cNvPr id="43" name="Freeform 22">
            <a:extLst>
              <a:ext uri="{FF2B5EF4-FFF2-40B4-BE49-F238E27FC236}">
                <a16:creationId xmlns:a16="http://schemas.microsoft.com/office/drawing/2014/main" id="{6D0C6874-E7C4-8C90-EE8A-9887FE56480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descr="Magnifying glass">
            <a:extLst>
              <a:ext uri="{FF2B5EF4-FFF2-40B4-BE49-F238E27FC236}">
                <a16:creationId xmlns:a16="http://schemas.microsoft.com/office/drawing/2014/main" id="{FACF31F7-8D96-E16E-350E-168C99D853D2}"/>
              </a:ext>
            </a:extLst>
          </p:cNvPr>
          <p:cNvPicPr>
            <a:picLocks noChangeAspect="1"/>
          </p:cNvPicPr>
          <p:nvPr/>
        </p:nvPicPr>
        <p:blipFill>
          <a:blip r:embed="rId5"/>
          <a:stretch>
            <a:fillRect/>
          </a:stretch>
        </p:blipFill>
        <p:spPr>
          <a:xfrm>
            <a:off x="1537854" y="4125437"/>
            <a:ext cx="5957671" cy="3336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986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3"/>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10871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87770"/>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Resource review</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86127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5">
            <a:extLst>
              <a:ext uri="{FF2B5EF4-FFF2-40B4-BE49-F238E27FC236}">
                <a16:creationId xmlns:a16="http://schemas.microsoft.com/office/drawing/2014/main" id="{493779FC-5EEC-86B7-A246-30D80DF89F6D}"/>
              </a:ex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27" name="Freeform 6">
              <a:extLst>
                <a:ext uri="{FF2B5EF4-FFF2-40B4-BE49-F238E27FC236}">
                  <a16:creationId xmlns:a16="http://schemas.microsoft.com/office/drawing/2014/main" id="{77DB7020-2300-C820-396F-BFE33DE16965}"/>
                </a:ext>
              </a:extLst>
            </p:cNvPr>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28" name="TextBox 7">
              <a:extLst>
                <a:ext uri="{FF2B5EF4-FFF2-40B4-BE49-F238E27FC236}">
                  <a16:creationId xmlns:a16="http://schemas.microsoft.com/office/drawing/2014/main" id="{17D3C102-0933-405E-936C-F01B082CBC78}"/>
                </a:ext>
              </a:extLst>
            </p:cNvPr>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7" name="TextBox 35">
            <a:extLst>
              <a:ext uri="{FF2B5EF4-FFF2-40B4-BE49-F238E27FC236}">
                <a16:creationId xmlns:a16="http://schemas.microsoft.com/office/drawing/2014/main" id="{F564E54F-F8EC-343D-095A-3DB17C11D016}"/>
              </a:ext>
            </a:extLst>
          </p:cNvPr>
          <p:cNvSpPr txBox="1">
            <a:spLocks noGrp="1"/>
          </p:cNvSpPr>
          <p:nvPr>
            <p:ph type="title" idx="4294967295"/>
          </p:nvPr>
        </p:nvSpPr>
        <p:spPr>
          <a:xfrm>
            <a:off x="48799" y="3111543"/>
            <a:ext cx="3304001" cy="3251157"/>
          </a:xfrm>
          <a:prstGeom prst="roundRect">
            <a:avLst/>
          </a:prstGeom>
          <a:solidFill>
            <a:schemeClr val="accent6">
              <a:lumMod val="75000"/>
            </a:schemeClr>
          </a:solidFill>
          <a:ln w="174625" cmpd="thinThick">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900" b="0" i="0" u="none" strike="noStrike" kern="1200" cap="none" spc="200" normalizeH="0" baseline="0" noProof="0" dirty="0">
                <a:ln>
                  <a:noFill/>
                </a:ln>
                <a:solidFill>
                  <a:srgbClr val="FFFFFF"/>
                </a:solidFill>
                <a:effectLst/>
                <a:uLnTx/>
                <a:uFillTx/>
                <a:latin typeface="+mj-lt"/>
                <a:ea typeface="+mj-ea"/>
                <a:cs typeface="+mj-cs"/>
              </a:rPr>
              <a:t>Focus Indicators</a:t>
            </a:r>
            <a:endParaRPr kumimoji="0" lang="en-US" sz="3900" b="0" i="0" u="none" strike="noStrike" kern="1200" cap="none" spc="198" normalizeH="0" baseline="0" noProof="0" dirty="0">
              <a:ln>
                <a:noFill/>
              </a:ln>
              <a:solidFill>
                <a:srgbClr val="FFFFFF"/>
              </a:solidFill>
              <a:effectLst/>
              <a:uLnTx/>
              <a:uFillTx/>
              <a:latin typeface="+mj-lt"/>
              <a:ea typeface="+mj-ea"/>
              <a:cs typeface="+mj-cs"/>
            </a:endParaRPr>
          </a:p>
        </p:txBody>
      </p:sp>
      <p:pic>
        <p:nvPicPr>
          <p:cNvPr id="16" name="Picture 15" descr="Screenshot of the Focus Indicators for Teachers document">
            <a:extLst>
              <a:ext uri="{FF2B5EF4-FFF2-40B4-BE49-F238E27FC236}">
                <a16:creationId xmlns:a16="http://schemas.microsoft.com/office/drawing/2014/main" id="{9504824F-13E9-C95B-5F15-63B2967DC22B}"/>
              </a:ext>
            </a:extLst>
          </p:cNvPr>
          <p:cNvPicPr>
            <a:picLocks noChangeAspect="1"/>
          </p:cNvPicPr>
          <p:nvPr/>
        </p:nvPicPr>
        <p:blipFill rotWithShape="1">
          <a:blip r:embed="rId3"/>
          <a:srcRect l="38724"/>
          <a:stretch/>
        </p:blipFill>
        <p:spPr>
          <a:xfrm>
            <a:off x="11104250" y="1790700"/>
            <a:ext cx="7134951" cy="7015480"/>
          </a:xfrm>
          <a:prstGeom prst="rect">
            <a:avLst/>
          </a:prstGeom>
        </p:spPr>
      </p:pic>
      <p:sp>
        <p:nvSpPr>
          <p:cNvPr id="19" name="TextBox 36">
            <a:extLst>
              <a:ext uri="{FF2B5EF4-FFF2-40B4-BE49-F238E27FC236}">
                <a16:creationId xmlns:a16="http://schemas.microsoft.com/office/drawing/2014/main" id="{B9DFF8AF-A35A-6A63-099C-3298130BD68E}"/>
              </a:ext>
            </a:extLst>
          </p:cNvPr>
          <p:cNvSpPr txBox="1"/>
          <p:nvPr/>
        </p:nvSpPr>
        <p:spPr>
          <a:xfrm>
            <a:off x="4621952" y="3390900"/>
            <a:ext cx="5360247" cy="4588564"/>
          </a:xfrm>
          <a:prstGeom prst="rect">
            <a:avLst/>
          </a:prstGeom>
        </p:spPr>
        <p:txBody>
          <a:bodyPr wrap="square" lIns="0" tIns="0" rIns="0" bIns="0" rtlCol="0" anchor="t">
            <a:spAutoFit/>
          </a:bodyPr>
          <a:lstStyle/>
          <a:p>
            <a:pPr marL="457200" marR="0" lvl="0" indent="-457200">
              <a:lnSpc>
                <a:spcPct val="107000"/>
              </a:lnSpc>
              <a:spcBef>
                <a:spcPts val="1200"/>
              </a:spcBef>
              <a:spcAft>
                <a:spcPts val="1200"/>
              </a:spcAft>
              <a:buFont typeface="Arial" panose="020B0604020202020204" pitchFamily="34" charset="0"/>
              <a:buChar char="•"/>
            </a:pPr>
            <a:r>
              <a:rPr lang="en-US" sz="3200" kern="100" dirty="0">
                <a:effectLst/>
                <a:ea typeface="Aptos" panose="020B0004020202020204" pitchFamily="34" charset="0"/>
                <a:cs typeface="Times New Roman" panose="02020603050405020304" pitchFamily="18" charset="0"/>
              </a:rPr>
              <a:t>High-priority areas of the rubric</a:t>
            </a:r>
          </a:p>
          <a:p>
            <a:pPr marL="457200" marR="0" lvl="0" indent="-457200">
              <a:lnSpc>
                <a:spcPct val="107000"/>
              </a:lnSpc>
              <a:spcBef>
                <a:spcPts val="1200"/>
              </a:spcBef>
              <a:spcAft>
                <a:spcPts val="1200"/>
              </a:spcAft>
              <a:buFont typeface="Arial" panose="020B0604020202020204" pitchFamily="34" charset="0"/>
              <a:buChar char="•"/>
            </a:pPr>
            <a:r>
              <a:rPr lang="en-US" sz="3200" kern="100" spc="180" dirty="0">
                <a:solidFill>
                  <a:srgbClr val="231F20"/>
                </a:solidFill>
                <a:cs typeface="Times New Roman" panose="02020603050405020304" pitchFamily="18" charset="0"/>
              </a:rPr>
              <a:t>Key practices</a:t>
            </a:r>
          </a:p>
          <a:p>
            <a:pPr marL="457200" marR="0" lvl="0" indent="-457200">
              <a:lnSpc>
                <a:spcPct val="107000"/>
              </a:lnSpc>
              <a:spcBef>
                <a:spcPts val="1200"/>
              </a:spcBef>
              <a:spcAft>
                <a:spcPts val="1200"/>
              </a:spcAft>
              <a:buFont typeface="Arial" panose="020B0604020202020204" pitchFamily="34" charset="0"/>
              <a:buChar char="•"/>
            </a:pPr>
            <a:r>
              <a:rPr lang="en-US" sz="3200" kern="100" spc="180" dirty="0">
                <a:solidFill>
                  <a:srgbClr val="231F20"/>
                </a:solidFill>
                <a:cs typeface="Times New Roman" panose="02020603050405020304" pitchFamily="18" charset="0"/>
              </a:rPr>
              <a:t>Focus areas for feedback, collaboration, and support</a:t>
            </a:r>
          </a:p>
          <a:p>
            <a:pPr marL="457200" marR="0" lvl="0" indent="-457200">
              <a:lnSpc>
                <a:spcPct val="107000"/>
              </a:lnSpc>
              <a:spcBef>
                <a:spcPts val="1200"/>
              </a:spcBef>
              <a:spcAft>
                <a:spcPts val="1200"/>
              </a:spcAft>
              <a:buFont typeface="Arial" panose="020B0604020202020204" pitchFamily="34" charset="0"/>
              <a:buChar char="•"/>
            </a:pPr>
            <a:r>
              <a:rPr lang="en-US" sz="3200" kern="100" spc="180" dirty="0">
                <a:solidFill>
                  <a:srgbClr val="231F20"/>
                </a:solidFill>
                <a:cs typeface="Times New Roman" panose="02020603050405020304" pitchFamily="18" charset="0"/>
              </a:rPr>
              <a:t>Resources</a:t>
            </a:r>
            <a:endParaRPr lang="en-US" sz="3200" spc="180" dirty="0">
              <a:solidFill>
                <a:srgbClr val="231F20"/>
              </a:solidFill>
            </a:endParaRPr>
          </a:p>
        </p:txBody>
      </p:sp>
    </p:spTree>
    <p:extLst>
      <p:ext uri="{BB962C8B-B14F-4D97-AF65-F5344CB8AC3E}">
        <p14:creationId xmlns:p14="http://schemas.microsoft.com/office/powerpoint/2010/main" val="101694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218438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dirty="0"/>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87770"/>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Reflection &amp; discussion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3" y="5143500"/>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extLst>
      <p:ext uri="{BB962C8B-B14F-4D97-AF65-F5344CB8AC3E}">
        <p14:creationId xmlns:p14="http://schemas.microsoft.com/office/powerpoint/2010/main" val="4737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997D56-3482-1404-688B-E04050957312}"/>
              </a:ext>
            </a:extLst>
          </p:cNvPr>
          <p:cNvSpPr txBox="1">
            <a:spLocks noGrp="1"/>
          </p:cNvSpPr>
          <p:nvPr>
            <p:ph type="title" idx="4294967295"/>
          </p:nvPr>
        </p:nvSpPr>
        <p:spPr>
          <a:xfrm>
            <a:off x="2362200" y="2171700"/>
            <a:ext cx="12992100"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Which parts of the rubric and/or Focus Indicators resonate with you?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How might they support your professional growth this year?</a:t>
            </a:r>
            <a:endParaRPr kumimoji="0" lang="en-US" sz="44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Talk people icon vector in clipart concept. Conversation ...">
            <a:extLst>
              <a:ext uri="{FF2B5EF4-FFF2-40B4-BE49-F238E27FC236}">
                <a16:creationId xmlns:a16="http://schemas.microsoft.com/office/drawing/2014/main" id="{40674624-2CD3-A329-6172-93D969F6774D}"/>
              </a:ext>
            </a:extLst>
          </p:cNvPr>
          <p:cNvPicPr>
            <a:picLocks noChangeAspect="1" noChangeArrowheads="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b="12304"/>
          <a:stretch/>
        </p:blipFill>
        <p:spPr bwMode="auto">
          <a:xfrm>
            <a:off x="5334000" y="5458099"/>
            <a:ext cx="7924800" cy="482890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51">
            <a:extLst>
              <a:ext uri="{FF2B5EF4-FFF2-40B4-BE49-F238E27FC236}">
                <a16:creationId xmlns:a16="http://schemas.microsoft.com/office/drawing/2014/main" id="{7C313147-D43D-9F4C-21C6-8511445614D2}"/>
              </a:ext>
              <a:ext uri="{C183D7F6-B498-43B3-948B-1728B52AA6E4}">
                <adec:decorative xmlns:adec="http://schemas.microsoft.com/office/drawing/2017/decorative" val="1"/>
              </a:ext>
            </a:extLst>
          </p:cNvPr>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2">
            <a:extLst>
              <a:ext uri="{FF2B5EF4-FFF2-40B4-BE49-F238E27FC236}">
                <a16:creationId xmlns:a16="http://schemas.microsoft.com/office/drawing/2014/main" id="{72AB879C-2D4E-9DBD-1152-38730C0FD8F3}"/>
              </a:ext>
              <a:ext uri="{C183D7F6-B498-43B3-948B-1728B52AA6E4}">
                <adec:decorative xmlns:adec="http://schemas.microsoft.com/office/drawing/2017/decorative" val="1"/>
              </a:ext>
            </a:extLst>
          </p:cNvPr>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9826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Background for header: decorative books"/>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254A7E"/>
            </a:solidFill>
          </p:spPr>
          <p:txBody>
            <a:bodyPr/>
            <a:lstStyle/>
            <a:p>
              <a:endParaRPr lang="en-US"/>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ct val="381810"/>
                </a:lnSpc>
              </a:pPr>
              <a:endParaRPr lang="en-US">
                <a:cs typeface="Calibri"/>
              </a:endParaRPr>
            </a:p>
            <a:p>
              <a:pPr algn="ctr">
                <a:lnSpc>
                  <a:spcPct val="381810"/>
                </a:lnSpc>
              </a:pPr>
              <a:endParaRPr>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2">
              <a:alphaModFix amt="18000"/>
            </a:blip>
            <a:stretch>
              <a:fillRect t="-186185"/>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8964608" y="4874714"/>
            <a:ext cx="47625" cy="4637272"/>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9" name="TextBox 9"/>
            <p:cNvSpPr txBox="1"/>
            <p:nvPr/>
          </p:nvSpPr>
          <p:spPr>
            <a:xfrm>
              <a:off x="0" y="-19050"/>
              <a:ext cx="12543" cy="1240389"/>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TextBox 16"/>
          <p:cNvSpPr txBox="1">
            <a:spLocks noGrp="1"/>
          </p:cNvSpPr>
          <p:nvPr>
            <p:ph type="title" idx="4294967295"/>
          </p:nvPr>
        </p:nvSpPr>
        <p:spPr>
          <a:xfrm>
            <a:off x="700592" y="685472"/>
            <a:ext cx="16987531" cy="32758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333210"/>
              </a:lnSpc>
              <a:spcBef>
                <a:spcPct val="0"/>
              </a:spcBef>
              <a:spcAft>
                <a:spcPts val="0"/>
              </a:spcAft>
              <a:buClrTx/>
              <a:buSzTx/>
              <a:buFontTx/>
              <a:buNone/>
              <a:tabLst/>
              <a:defRPr/>
            </a:pPr>
            <a:r>
              <a:rPr kumimoji="0" lang="en-US" sz="7835" b="0" i="0" u="none" strike="noStrike" kern="1200" cap="none" spc="767" normalizeH="0" baseline="0" noProof="0" dirty="0">
                <a:ln>
                  <a:noFill/>
                </a:ln>
                <a:solidFill>
                  <a:srgbClr val="FFFFFF"/>
                </a:solidFill>
                <a:effectLst/>
                <a:uLnTx/>
                <a:uFillTx/>
                <a:latin typeface="Codec Pro ExtraBold"/>
                <a:ea typeface="+mn-ea"/>
                <a:cs typeface="+mn-cs"/>
              </a:rPr>
              <a:t>Series Objectives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Box 23">
            <a:extLst>
              <a:ext uri="{FF2B5EF4-FFF2-40B4-BE49-F238E27FC236}">
                <a16:creationId xmlns:a16="http://schemas.microsoft.com/office/drawing/2014/main" id="{8EEE4C25-6AAA-5FE4-504B-9328B8FA209E}"/>
              </a:ext>
            </a:extLst>
          </p:cNvPr>
          <p:cNvSpPr txBox="1"/>
          <p:nvPr/>
        </p:nvSpPr>
        <p:spPr>
          <a:xfrm>
            <a:off x="914400" y="747800"/>
            <a:ext cx="13030200" cy="1631216"/>
          </a:xfrm>
          <a:prstGeom prst="rect">
            <a:avLst/>
          </a:prstGeom>
          <a:noFill/>
        </p:spPr>
        <p:txBody>
          <a:bodyPr wrap="square" lIns="91440" tIns="45720" rIns="91440" bIns="45720" rtlCol="0" anchor="t">
            <a:spAutoFit/>
          </a:bodyPr>
          <a:lstStyle/>
          <a:p>
            <a:pPr marL="0" lvl="0" indent="0" algn="l">
              <a:spcBef>
                <a:spcPct val="0"/>
              </a:spcBef>
              <a:spcAft>
                <a:spcPts val="1200"/>
              </a:spcAft>
            </a:pPr>
            <a:r>
              <a:rPr lang="en-US" sz="3600" spc="174" dirty="0">
                <a:solidFill>
                  <a:srgbClr val="FFFFFF"/>
                </a:solidFill>
                <a:latin typeface="Open Sauce"/>
              </a:rPr>
              <a:t>Teacher Workshop Series:</a:t>
            </a:r>
          </a:p>
          <a:p>
            <a:pPr marL="0" lvl="0" indent="0" algn="l">
              <a:spcBef>
                <a:spcPct val="0"/>
              </a:spcBef>
            </a:pPr>
            <a:r>
              <a:rPr lang="en-US" sz="3600" spc="174" dirty="0">
                <a:solidFill>
                  <a:srgbClr val="FFFFFF"/>
                </a:solidFill>
                <a:latin typeface="Open Sauce"/>
              </a:rPr>
              <a:t>The MA Educator Evaluation System</a:t>
            </a:r>
          </a:p>
          <a:p>
            <a:endParaRPr lang="en-US" dirty="0"/>
          </a:p>
        </p:txBody>
      </p:sp>
      <p:sp>
        <p:nvSpPr>
          <p:cNvPr id="25" name="Freeform 22" descr="Icon: Bullhorn with iPad">
            <a:extLst>
              <a:ext uri="{FF2B5EF4-FFF2-40B4-BE49-F238E27FC236}">
                <a16:creationId xmlns:a16="http://schemas.microsoft.com/office/drawing/2014/main" id="{D71748D4-1985-7802-FBC2-7E1F5A986748}"/>
              </a:ext>
            </a:extLst>
          </p:cNvPr>
          <p:cNvSpPr/>
          <p:nvPr/>
        </p:nvSpPr>
        <p:spPr>
          <a:xfrm>
            <a:off x="3924023" y="5078876"/>
            <a:ext cx="1472039" cy="1628780"/>
          </a:xfrm>
          <a:custGeom>
            <a:avLst/>
            <a:gdLst/>
            <a:ahLst/>
            <a:cxnLst/>
            <a:rect l="l" t="t" r="r" b="b"/>
            <a:pathLst>
              <a:path w="942614" h="1122160">
                <a:moveTo>
                  <a:pt x="0" y="0"/>
                </a:moveTo>
                <a:lnTo>
                  <a:pt x="942614" y="0"/>
                </a:lnTo>
                <a:lnTo>
                  <a:pt x="942614" y="1122160"/>
                </a:lnTo>
                <a:lnTo>
                  <a:pt x="0" y="1122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solidFill>
                <a:schemeClr val="tx2"/>
              </a:solidFill>
            </a:endParaRPr>
          </a:p>
        </p:txBody>
      </p:sp>
      <p:sp>
        <p:nvSpPr>
          <p:cNvPr id="26" name="Freeform 36" descr="Icon: Networking with colleagues">
            <a:extLst>
              <a:ext uri="{FF2B5EF4-FFF2-40B4-BE49-F238E27FC236}">
                <a16:creationId xmlns:a16="http://schemas.microsoft.com/office/drawing/2014/main" id="{741AB64F-6F78-0275-0DB5-CCE1D4C18F04}"/>
              </a:ext>
            </a:extLst>
          </p:cNvPr>
          <p:cNvSpPr/>
          <p:nvPr/>
        </p:nvSpPr>
        <p:spPr>
          <a:xfrm>
            <a:off x="12676029" y="5050645"/>
            <a:ext cx="1453582" cy="1685242"/>
          </a:xfrm>
          <a:custGeom>
            <a:avLst/>
            <a:gdLst/>
            <a:ahLst/>
            <a:cxnLst/>
            <a:rect l="l" t="t" r="r" b="b"/>
            <a:pathLst>
              <a:path w="947798" h="968376">
                <a:moveTo>
                  <a:pt x="0" y="0"/>
                </a:moveTo>
                <a:lnTo>
                  <a:pt x="947798" y="0"/>
                </a:lnTo>
                <a:lnTo>
                  <a:pt x="947798" y="968376"/>
                </a:lnTo>
                <a:lnTo>
                  <a:pt x="0" y="96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7C8DCDF0-A60A-D9AB-9FB0-2E00B5B279AF}"/>
              </a:ext>
            </a:extLst>
          </p:cNvPr>
          <p:cNvSpPr txBox="1"/>
          <p:nvPr/>
        </p:nvSpPr>
        <p:spPr>
          <a:xfrm>
            <a:off x="2667000" y="7255625"/>
            <a:ext cx="5029197" cy="1846659"/>
          </a:xfrm>
          <a:prstGeom prst="rect">
            <a:avLst/>
          </a:prstGeom>
          <a:noFill/>
        </p:spPr>
        <p:txBody>
          <a:bodyPr wrap="square" rtlCol="0">
            <a:spAutoFit/>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Understand the key components of the evaluation framework</a:t>
            </a:r>
          </a:p>
          <a:p>
            <a:endParaRPr lang="en-US" dirty="0"/>
          </a:p>
        </p:txBody>
      </p:sp>
      <p:sp>
        <p:nvSpPr>
          <p:cNvPr id="28" name="TextBox 27">
            <a:extLst>
              <a:ext uri="{FF2B5EF4-FFF2-40B4-BE49-F238E27FC236}">
                <a16:creationId xmlns:a16="http://schemas.microsoft.com/office/drawing/2014/main" id="{65B9A5FB-CCFF-3E60-1C5C-A2795D3DCB8C}"/>
              </a:ext>
            </a:extLst>
          </p:cNvPr>
          <p:cNvSpPr txBox="1"/>
          <p:nvPr/>
        </p:nvSpPr>
        <p:spPr>
          <a:xfrm>
            <a:off x="10601089" y="7255625"/>
            <a:ext cx="5739237" cy="1569660"/>
          </a:xfrm>
          <a:prstGeom prst="rect">
            <a:avLst/>
          </a:prstGeom>
          <a:noFill/>
        </p:spPr>
        <p:txBody>
          <a:bodyPr wrap="square" rtlCol="0">
            <a:spAutoFit/>
          </a:bodyPr>
          <a:lstStyle/>
          <a:p>
            <a:r>
              <a:rPr lang="en-US" sz="3200" dirty="0">
                <a:effectLst/>
                <a:latin typeface="Aptos" panose="020B0004020202020204" pitchFamily="34" charset="0"/>
                <a:ea typeface="Aptos" panose="020B0004020202020204" pitchFamily="34" charset="0"/>
                <a:cs typeface="Times New Roman" panose="02020603050405020304" pitchFamily="18" charset="0"/>
              </a:rPr>
              <a:t>Collaborate with colleagues to engage in key activities from the 5-Step Evaluation Cycle</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20015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87770"/>
                </a:lnSpc>
              </a:pPr>
              <a:endParaRPr lang="en-US">
                <a:cs typeface="Calibri"/>
              </a:endParaRPr>
            </a:p>
          </p:txBody>
        </p:sp>
      </p:grpSp>
      <p:sp>
        <p:nvSpPr>
          <p:cNvPr id="6" name="TextBox 6"/>
          <p:cNvSpPr txBox="1">
            <a:spLocks noGrp="1"/>
          </p:cNvSpPr>
          <p:nvPr>
            <p:ph type="title" idx="4294967295"/>
          </p:nvPr>
        </p:nvSpPr>
        <p:spPr>
          <a:xfrm>
            <a:off x="3602205" y="366766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Next steps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3" y="5110843"/>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3827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990061" y="316979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8027399" y="449561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7990062" y="5861835"/>
            <a:ext cx="1072295" cy="1072295"/>
            <a:chOff x="-28301" y="26113"/>
            <a:chExt cx="812800" cy="812800"/>
          </a:xfrm>
        </p:grpSpPr>
        <p:sp>
          <p:nvSpPr>
            <p:cNvPr id="9" name="Freeform 9"/>
            <p:cNvSpPr/>
            <p:nvPr/>
          </p:nvSpPr>
          <p:spPr>
            <a:xfrm>
              <a:off x="-28301" y="261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8041373" y="7339973"/>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sp>
        <p:nvSpPr>
          <p:cNvPr id="17" name="Freeform 17" descr="Checkmark"/>
          <p:cNvSpPr/>
          <p:nvPr/>
        </p:nvSpPr>
        <p:spPr>
          <a:xfrm>
            <a:off x="8182750" y="3359918"/>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descr="Checkmark"/>
          <p:cNvSpPr/>
          <p:nvPr/>
        </p:nvSpPr>
        <p:spPr>
          <a:xfrm>
            <a:off x="8302055" y="472271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descr="Checkmark"/>
          <p:cNvSpPr/>
          <p:nvPr/>
        </p:nvSpPr>
        <p:spPr>
          <a:xfrm>
            <a:off x="8271408" y="60854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a:extLst>
              <a:ext uri="{C183D7F6-B498-43B3-948B-1728B52AA6E4}">
                <adec:decorative xmlns:adec="http://schemas.microsoft.com/office/drawing/2017/decorative" val="1"/>
              </a:ext>
            </a:extLst>
          </p:cNvPr>
          <p:cNvSpPr/>
          <p:nvPr/>
        </p:nvSpPr>
        <p:spPr>
          <a:xfrm>
            <a:off x="8310257" y="754572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descr="Icon: Connecting Ideas"/>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a:spLocks noGrp="1"/>
          </p:cNvSpPr>
          <p:nvPr>
            <p:ph type="title" idx="4294967295"/>
          </p:nvPr>
        </p:nvSpPr>
        <p:spPr>
          <a:xfrm>
            <a:off x="4648162" y="101644"/>
            <a:ext cx="8627338" cy="2418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32577"/>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6548F"/>
                </a:solidFill>
                <a:effectLst/>
                <a:uLnTx/>
                <a:uFillTx/>
                <a:latin typeface="Codec Pro ExtraBold" panose="020B0604020202020204" charset="0"/>
                <a:ea typeface="+mn-ea"/>
                <a:cs typeface="+mn-cs"/>
              </a:rPr>
              <a:t>Next session…</a:t>
            </a:r>
            <a:endParaRPr kumimoji="0" lang="en-US" sz="3200" b="0" i="0" u="none" strike="noStrike" kern="1200" cap="none" spc="0" normalizeH="0" baseline="0" noProof="0" dirty="0">
              <a:ln>
                <a:noFill/>
              </a:ln>
              <a:solidFill>
                <a:schemeClr val="tx1"/>
              </a:solidFill>
              <a:effectLst/>
              <a:uLnTx/>
              <a:uFillTx/>
              <a:latin typeface="Codec Pro ExtraBold" panose="020B0604020202020204" charset="0"/>
              <a:ea typeface="+mn-ea"/>
              <a:cs typeface="+mn-cs"/>
            </a:endParaRPr>
          </a:p>
        </p:txBody>
      </p:sp>
      <p:sp>
        <p:nvSpPr>
          <p:cNvPr id="24" name="TextBox 24"/>
          <p:cNvSpPr txBox="1"/>
          <p:nvPr/>
        </p:nvSpPr>
        <p:spPr>
          <a:xfrm>
            <a:off x="9343515" y="2925091"/>
            <a:ext cx="8106286" cy="1090042"/>
          </a:xfrm>
          <a:prstGeom prst="rect">
            <a:avLst/>
          </a:prstGeom>
        </p:spPr>
        <p:txBody>
          <a:bodyPr wrap="square" lIns="0" tIns="0" rIns="0" bIns="0" rtlCol="0" anchor="t">
            <a:spAutoFit/>
          </a:bodyPr>
          <a:lstStyle/>
          <a:p>
            <a:pPr>
              <a:lnSpc>
                <a:spcPct val="232510"/>
              </a:lnSpc>
            </a:pPr>
            <a:r>
              <a:rPr lang="en-US" sz="3600" dirty="0">
                <a:solidFill>
                  <a:schemeClr val="bg1">
                    <a:lumMod val="75000"/>
                  </a:schemeClr>
                </a:solidFill>
                <a:latin typeface="Poppins Ultra-Bold"/>
              </a:rPr>
              <a:t>Session 1: Rubric Review</a:t>
            </a:r>
            <a:endParaRPr lang="en-US" sz="2800" dirty="0">
              <a:solidFill>
                <a:schemeClr val="bg1">
                  <a:lumMod val="75000"/>
                </a:schemeClr>
              </a:solidFill>
            </a:endParaRPr>
          </a:p>
        </p:txBody>
      </p:sp>
      <p:sp>
        <p:nvSpPr>
          <p:cNvPr id="25" name="TextBox 25"/>
          <p:cNvSpPr txBox="1"/>
          <p:nvPr/>
        </p:nvSpPr>
        <p:spPr>
          <a:xfrm>
            <a:off x="9350441" y="4279084"/>
            <a:ext cx="7649085" cy="1090042"/>
          </a:xfrm>
          <a:prstGeom prst="rect">
            <a:avLst/>
          </a:prstGeom>
        </p:spPr>
        <p:txBody>
          <a:bodyPr wrap="square" lIns="0" tIns="0" rIns="0" bIns="0" rtlCol="0" anchor="t">
            <a:spAutoFit/>
          </a:bodyPr>
          <a:lstStyle/>
          <a:p>
            <a:pPr>
              <a:lnSpc>
                <a:spcPct val="232510"/>
              </a:lnSpc>
            </a:pPr>
            <a:r>
              <a:rPr lang="en-US" sz="3600" b="1" dirty="0">
                <a:solidFill>
                  <a:srgbClr val="26548F"/>
                </a:solidFill>
                <a:latin typeface="Poppins Ultra-Bold"/>
              </a:rPr>
              <a:t>Session 2: Self-Assessment</a:t>
            </a:r>
            <a:endParaRPr lang="en-US" sz="2800" b="1" dirty="0"/>
          </a:p>
        </p:txBody>
      </p:sp>
      <p:sp>
        <p:nvSpPr>
          <p:cNvPr id="26" name="TextBox 26"/>
          <p:cNvSpPr txBox="1"/>
          <p:nvPr/>
        </p:nvSpPr>
        <p:spPr>
          <a:xfrm>
            <a:off x="9343514" y="5540392"/>
            <a:ext cx="10734415" cy="1090042"/>
          </a:xfrm>
          <a:prstGeom prst="rect">
            <a:avLst/>
          </a:prstGeom>
        </p:spPr>
        <p:txBody>
          <a:bodyPr wrap="square" lIns="0" tIns="0" rIns="0" bIns="0" rtlCol="0" anchor="t">
            <a:spAutoFit/>
          </a:bodyPr>
          <a:lstStyle/>
          <a:p>
            <a:pPr>
              <a:lnSpc>
                <a:spcPct val="232510"/>
              </a:lnSpc>
            </a:pPr>
            <a:r>
              <a:rPr lang="en-US" sz="3600" dirty="0">
                <a:solidFill>
                  <a:schemeClr val="bg1">
                    <a:lumMod val="75000"/>
                  </a:schemeClr>
                </a:solidFill>
                <a:latin typeface="Poppins Ultra-Bold"/>
              </a:rPr>
              <a:t>Session 3: Setting S.M.A.R.T.I.E. Goals</a:t>
            </a:r>
            <a:endParaRPr lang="en-US" sz="2800" dirty="0">
              <a:solidFill>
                <a:schemeClr val="bg1">
                  <a:lumMod val="75000"/>
                </a:schemeClr>
              </a:solidFill>
            </a:endParaRPr>
          </a:p>
        </p:txBody>
      </p:sp>
      <p:sp>
        <p:nvSpPr>
          <p:cNvPr id="27" name="TextBox 27"/>
          <p:cNvSpPr txBox="1"/>
          <p:nvPr/>
        </p:nvSpPr>
        <p:spPr>
          <a:xfrm>
            <a:off x="9343514" y="7065651"/>
            <a:ext cx="10107717" cy="1090042"/>
          </a:xfrm>
          <a:prstGeom prst="rect">
            <a:avLst/>
          </a:prstGeom>
        </p:spPr>
        <p:txBody>
          <a:bodyPr wrap="square" lIns="0" tIns="0" rIns="0" bIns="0" rtlCol="0" anchor="t">
            <a:spAutoFit/>
          </a:bodyPr>
          <a:lstStyle/>
          <a:p>
            <a:pPr>
              <a:lnSpc>
                <a:spcPct val="232510"/>
              </a:lnSpc>
            </a:pPr>
            <a:r>
              <a:rPr lang="en-US" sz="3600" dirty="0">
                <a:solidFill>
                  <a:schemeClr val="bg1">
                    <a:lumMod val="75000"/>
                  </a:schemeClr>
                </a:solidFill>
                <a:latin typeface="Poppins Ultra-Bold"/>
              </a:rPr>
              <a:t>Session 4: Gathering Evidence </a:t>
            </a:r>
            <a:endParaRPr lang="en-US" sz="2800" dirty="0">
              <a:solidFill>
                <a:schemeClr val="bg1">
                  <a:lumMod val="75000"/>
                </a:schemeClr>
              </a:solidFill>
            </a:endParaRPr>
          </a:p>
        </p:txBody>
      </p:sp>
    </p:spTree>
    <p:extLst>
      <p:ext uri="{BB962C8B-B14F-4D97-AF65-F5344CB8AC3E}">
        <p14:creationId xmlns:p14="http://schemas.microsoft.com/office/powerpoint/2010/main" val="350561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descr="Teacher working with students"/>
          <p:cNvGrpSpPr/>
          <p:nvPr/>
        </p:nvGrpSpPr>
        <p:grpSpPr>
          <a:xfrm>
            <a:off x="9684427" y="0"/>
            <a:ext cx="8603573" cy="10287000"/>
            <a:chOff x="0" y="0"/>
            <a:chExt cx="8603361" cy="10286746"/>
          </a:xfrm>
        </p:grpSpPr>
        <p:sp>
          <p:nvSpPr>
            <p:cNvPr id="4" name="Freeform 4"/>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47407" r="-47407"/>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254A7E"/>
            </a:solidFill>
          </p:spPr>
          <p:txBody>
            <a:bodyPr/>
            <a:lstStyle/>
            <a:p>
              <a:endParaRPr lang="en-US"/>
            </a:p>
          </p:txBody>
        </p:sp>
        <p:sp>
          <p:nvSpPr>
            <p:cNvPr id="7" name="TextBox 7"/>
            <p:cNvSpPr txBox="1"/>
            <p:nvPr/>
          </p:nvSpPr>
          <p:spPr>
            <a:xfrm>
              <a:off x="0" y="-19050"/>
              <a:ext cx="5537802" cy="3398651"/>
            </a:xfrm>
            <a:prstGeom prst="rect">
              <a:avLst/>
            </a:prstGeom>
          </p:spPr>
          <p:txBody>
            <a:bodyPr lIns="50800" tIns="50800" rIns="50800" bIns="50800" rtlCol="0" anchor="ctr"/>
            <a:lstStyle/>
            <a:p>
              <a:pPr algn="ctr">
                <a:lnSpc>
                  <a:spcPct val="309415"/>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254A7E"/>
            </a:solidFill>
          </p:spPr>
          <p:txBody>
            <a:bodyPr/>
            <a:lstStyle/>
            <a:p>
              <a:endParaRPr lang="en-US"/>
            </a:p>
          </p:txBody>
        </p:sp>
        <p:sp>
          <p:nvSpPr>
            <p:cNvPr id="10" name="TextBox 10"/>
            <p:cNvSpPr txBox="1"/>
            <p:nvPr/>
          </p:nvSpPr>
          <p:spPr>
            <a:xfrm>
              <a:off x="0" y="-19050"/>
              <a:ext cx="82656" cy="2253084"/>
            </a:xfrm>
            <a:prstGeom prst="rect">
              <a:avLst/>
            </a:prstGeom>
          </p:spPr>
          <p:txBody>
            <a:bodyPr lIns="50800" tIns="50800" rIns="50800" bIns="50800" rtlCol="0" anchor="ctr"/>
            <a:lstStyle/>
            <a:p>
              <a:pPr algn="ctr">
                <a:lnSpc>
                  <a:spcPct val="309415"/>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F9D549"/>
            </a:solidFill>
          </p:spPr>
          <p:txBody>
            <a:bodyPr/>
            <a:lstStyle/>
            <a:p>
              <a:endParaRPr lang="en-US"/>
            </a:p>
          </p:txBody>
        </p:sp>
        <p:sp>
          <p:nvSpPr>
            <p:cNvPr id="13" name="TextBox 13"/>
            <p:cNvSpPr txBox="1"/>
            <p:nvPr/>
          </p:nvSpPr>
          <p:spPr>
            <a:xfrm>
              <a:off x="0" y="-19050"/>
              <a:ext cx="82656" cy="2253084"/>
            </a:xfrm>
            <a:prstGeom prst="rect">
              <a:avLst/>
            </a:prstGeom>
          </p:spPr>
          <p:txBody>
            <a:bodyPr lIns="50800" tIns="50800" rIns="50800" bIns="50800" rtlCol="0" anchor="ctr"/>
            <a:lstStyle/>
            <a:p>
              <a:pPr algn="ctr">
                <a:lnSpc>
                  <a:spcPct val="309415"/>
                </a:lnSpc>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3876961" y="8015771"/>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3876961" y="7021738"/>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a:extLst>
              <a:ext uri="{C183D7F6-B498-43B3-948B-1728B52AA6E4}">
                <adec:decorative xmlns:adec="http://schemas.microsoft.com/office/drawing/2017/decorative" val="1"/>
              </a:ext>
            </a:extLst>
          </p:cNvPr>
          <p:cNvSpPr/>
          <p:nvPr/>
        </p:nvSpPr>
        <p:spPr>
          <a:xfrm>
            <a:off x="3876961" y="7533509"/>
            <a:ext cx="384783" cy="384955"/>
          </a:xfrm>
          <a:custGeom>
            <a:avLst/>
            <a:gdLst/>
            <a:ahLst/>
            <a:cxnLst/>
            <a:rect l="l" t="t" r="r" b="b"/>
            <a:pathLst>
              <a:path w="384783" h="384955">
                <a:moveTo>
                  <a:pt x="0" y="0"/>
                </a:moveTo>
                <a:lnTo>
                  <a:pt x="384783" y="0"/>
                </a:lnTo>
                <a:lnTo>
                  <a:pt x="384783"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a:extLst>
              <a:ext uri="{C183D7F6-B498-43B3-948B-1728B52AA6E4}">
                <adec:decorative xmlns:adec="http://schemas.microsoft.com/office/drawing/2017/decorative" val="1"/>
              </a:ext>
            </a:extLst>
          </p:cNvPr>
          <p:cNvSpPr/>
          <p:nvPr/>
        </p:nvSpPr>
        <p:spPr>
          <a:xfrm>
            <a:off x="4459220" y="1069580"/>
            <a:ext cx="3444961" cy="2057223"/>
          </a:xfrm>
          <a:custGeom>
            <a:avLst/>
            <a:gdLst/>
            <a:ahLst/>
            <a:cxnLst/>
            <a:rect l="l" t="t" r="r" b="b"/>
            <a:pathLst>
              <a:path w="3444961" h="2057223">
                <a:moveTo>
                  <a:pt x="0" y="0"/>
                </a:moveTo>
                <a:lnTo>
                  <a:pt x="3444961" y="0"/>
                </a:lnTo>
                <a:lnTo>
                  <a:pt x="3444961" y="2057222"/>
                </a:lnTo>
                <a:lnTo>
                  <a:pt x="0" y="2057222"/>
                </a:lnTo>
                <a:lnTo>
                  <a:pt x="0" y="0"/>
                </a:lnTo>
                <a:close/>
              </a:path>
            </a:pathLst>
          </a:custGeom>
          <a:blipFill>
            <a:blip r:embed="rId11"/>
            <a:stretch>
              <a:fillRect/>
            </a:stretch>
          </a:blipFill>
        </p:spPr>
        <p:txBody>
          <a:bodyPr/>
          <a:lstStyle/>
          <a:p>
            <a:endParaRPr lang="en-US"/>
          </a:p>
        </p:txBody>
      </p:sp>
      <p:sp>
        <p:nvSpPr>
          <p:cNvPr id="22" name="TextBox 22"/>
          <p:cNvSpPr txBox="1">
            <a:spLocks noGrp="1"/>
          </p:cNvSpPr>
          <p:nvPr>
            <p:ph type="title" idx="4294967295"/>
          </p:nvPr>
        </p:nvSpPr>
        <p:spPr>
          <a:xfrm>
            <a:off x="3463769" y="3563002"/>
            <a:ext cx="6711949"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82" normalizeH="0" baseline="0" noProof="0" dirty="0">
                <a:ln>
                  <a:noFill/>
                </a:ln>
                <a:solidFill>
                  <a:srgbClr val="231F20"/>
                </a:solidFill>
                <a:effectLst/>
                <a:uLnTx/>
                <a:uFillTx/>
                <a:latin typeface="Sailors"/>
                <a:ea typeface="+mn-ea"/>
                <a:cs typeface="+mn-cs"/>
              </a:rPr>
              <a:t>Contact us with questions or feedback</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TextBox 23"/>
          <p:cNvSpPr txBox="1"/>
          <p:nvPr/>
        </p:nvSpPr>
        <p:spPr>
          <a:xfrm>
            <a:off x="4412211" y="7485884"/>
            <a:ext cx="5857379" cy="319639"/>
          </a:xfrm>
          <a:prstGeom prst="rect">
            <a:avLst/>
          </a:prstGeom>
        </p:spPr>
        <p:txBody>
          <a:bodyPr lIns="0" tIns="0" rIns="0" bIns="0" rtlCol="0" anchor="t">
            <a:spAutoFit/>
          </a:bodyPr>
          <a:lstStyle/>
          <a:p>
            <a:r>
              <a:rPr lang="en-US" sz="2077" dirty="0">
                <a:solidFill>
                  <a:srgbClr val="000000"/>
                </a:solidFill>
                <a:latin typeface="Open Sauce"/>
              </a:rPr>
              <a:t>https://www.doe.mass.edu/edeffectiveness/</a:t>
            </a:r>
            <a:endParaRPr lang="en-US" dirty="0"/>
          </a:p>
        </p:txBody>
      </p:sp>
      <p:sp>
        <p:nvSpPr>
          <p:cNvPr id="24" name="TextBox 24"/>
          <p:cNvSpPr txBox="1"/>
          <p:nvPr/>
        </p:nvSpPr>
        <p:spPr>
          <a:xfrm>
            <a:off x="4412211" y="6974113"/>
            <a:ext cx="5857379" cy="319639"/>
          </a:xfrm>
          <a:prstGeom prst="rect">
            <a:avLst/>
          </a:prstGeom>
        </p:spPr>
        <p:txBody>
          <a:bodyPr lIns="0" tIns="0" rIns="0" bIns="0" rtlCol="0" anchor="t">
            <a:spAutoFit/>
          </a:bodyPr>
          <a:lstStyle/>
          <a:p>
            <a:r>
              <a:rPr lang="en-US" sz="2077" dirty="0">
                <a:solidFill>
                  <a:srgbClr val="000000"/>
                </a:solidFill>
                <a:latin typeface="Open Sauce"/>
              </a:rPr>
              <a:t>educatordevelopment@mass.gov</a:t>
            </a:r>
            <a:endParaRPr lang="en-US" dirty="0"/>
          </a:p>
        </p:txBody>
      </p:sp>
      <p:sp>
        <p:nvSpPr>
          <p:cNvPr id="25" name="TextBox 25"/>
          <p:cNvSpPr txBox="1"/>
          <p:nvPr/>
        </p:nvSpPr>
        <p:spPr>
          <a:xfrm>
            <a:off x="4412211" y="8039172"/>
            <a:ext cx="5417589" cy="319639"/>
          </a:xfrm>
          <a:prstGeom prst="rect">
            <a:avLst/>
          </a:prstGeom>
        </p:spPr>
        <p:txBody>
          <a:bodyPr wrap="square" lIns="0" tIns="0" rIns="0" bIns="0" rtlCol="0" anchor="t">
            <a:spAutoFit/>
          </a:bodyPr>
          <a:lstStyle/>
          <a:p>
            <a:r>
              <a:rPr lang="en-US" sz="2077" dirty="0">
                <a:solidFill>
                  <a:srgbClr val="000000"/>
                </a:solidFill>
                <a:latin typeface="Open Sauce"/>
              </a:rPr>
              <a:t>135 </a:t>
            </a:r>
            <a:r>
              <a:rPr lang="en-US" sz="2077" dirty="0" err="1">
                <a:solidFill>
                  <a:srgbClr val="000000"/>
                </a:solidFill>
                <a:latin typeface="Open Sauce"/>
              </a:rPr>
              <a:t>Santilli</a:t>
            </a:r>
            <a:r>
              <a:rPr lang="en-US" sz="2077" dirty="0">
                <a:solidFill>
                  <a:srgbClr val="000000"/>
                </a:solidFill>
                <a:latin typeface="Open Sauce"/>
              </a:rPr>
              <a:t> Highway, Everett, MA 02149</a:t>
            </a:r>
            <a:endParaRPr lang="en-US" dirty="0"/>
          </a:p>
        </p:txBody>
      </p:sp>
      <p:sp>
        <p:nvSpPr>
          <p:cNvPr id="27" name="TextBox 27"/>
          <p:cNvSpPr txBox="1"/>
          <p:nvPr/>
        </p:nvSpPr>
        <p:spPr>
          <a:xfrm>
            <a:off x="3529584" y="5817810"/>
            <a:ext cx="6152049" cy="762388"/>
          </a:xfrm>
          <a:prstGeom prst="rect">
            <a:avLst/>
          </a:prstGeom>
        </p:spPr>
        <p:txBody>
          <a:bodyPr wrap="square" lIns="0" tIns="0" rIns="0" bIns="0" rtlCol="0" anchor="t">
            <a:spAutoFit/>
          </a:bodyPr>
          <a:lstStyle/>
          <a:p>
            <a:r>
              <a:rPr lang="en-US" sz="2477" dirty="0">
                <a:solidFill>
                  <a:srgbClr val="000000"/>
                </a:solidFill>
                <a:latin typeface="Montserrat Light Bold"/>
              </a:rPr>
              <a:t>Office of Educator Effectiveness, Center for Instructional Support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Checkmark"/>
          <p:cNvGrpSpPr/>
          <p:nvPr/>
        </p:nvGrpSpPr>
        <p:grpSpPr>
          <a:xfrm>
            <a:off x="7990061" y="316979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5" name="Group 5" descr="Checkmark"/>
          <p:cNvGrpSpPr/>
          <p:nvPr/>
        </p:nvGrpSpPr>
        <p:grpSpPr>
          <a:xfrm>
            <a:off x="8027399" y="449561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8" name="Group 8" descr="Checkmark"/>
          <p:cNvGrpSpPr/>
          <p:nvPr/>
        </p:nvGrpSpPr>
        <p:grpSpPr>
          <a:xfrm>
            <a:off x="7990062" y="5861835"/>
            <a:ext cx="1072295" cy="1072295"/>
            <a:chOff x="-28301" y="26113"/>
            <a:chExt cx="812800" cy="812800"/>
          </a:xfrm>
        </p:grpSpPr>
        <p:sp>
          <p:nvSpPr>
            <p:cNvPr id="9" name="Freeform 9"/>
            <p:cNvSpPr/>
            <p:nvPr/>
          </p:nvSpPr>
          <p:spPr>
            <a:xfrm>
              <a:off x="-28301" y="261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11" name="Group 11" descr="Checkmark"/>
          <p:cNvGrpSpPr/>
          <p:nvPr/>
        </p:nvGrpSpPr>
        <p:grpSpPr>
          <a:xfrm>
            <a:off x="8041373" y="7339973"/>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8182750" y="3359918"/>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8302055" y="472271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a:extLst>
              <a:ext uri="{C183D7F6-B498-43B3-948B-1728B52AA6E4}">
                <adec:decorative xmlns:adec="http://schemas.microsoft.com/office/drawing/2017/decorative" val="1"/>
              </a:ext>
            </a:extLst>
          </p:cNvPr>
          <p:cNvSpPr/>
          <p:nvPr/>
        </p:nvSpPr>
        <p:spPr>
          <a:xfrm>
            <a:off x="8271408" y="60854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a:extLst>
              <a:ext uri="{C183D7F6-B498-43B3-948B-1728B52AA6E4}">
                <adec:decorative xmlns:adec="http://schemas.microsoft.com/office/drawing/2017/decorative" val="1"/>
              </a:ext>
            </a:extLst>
          </p:cNvPr>
          <p:cNvSpPr/>
          <p:nvPr/>
        </p:nvSpPr>
        <p:spPr>
          <a:xfrm>
            <a:off x="8310257" y="754572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descr="Icon: Connected Ideas"/>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TextBox 23"/>
          <p:cNvSpPr txBox="1">
            <a:spLocks noGrp="1"/>
          </p:cNvSpPr>
          <p:nvPr>
            <p:ph type="title" idx="4294967295"/>
          </p:nvPr>
        </p:nvSpPr>
        <p:spPr>
          <a:xfrm>
            <a:off x="4648162" y="101644"/>
            <a:ext cx="8627338" cy="2418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32577"/>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6548F"/>
                </a:solidFill>
                <a:effectLst/>
                <a:uLnTx/>
                <a:uFillTx/>
                <a:latin typeface="Codec Pro ExtraBold" panose="020B0604020202020204" charset="0"/>
                <a:ea typeface="+mn-ea"/>
                <a:cs typeface="+mn-cs"/>
              </a:rPr>
              <a:t>Series Overview</a:t>
            </a:r>
            <a:endParaRPr kumimoji="0" lang="en-US" sz="3200" b="0" i="0" u="none" strike="noStrike" kern="1200" cap="none" spc="0" normalizeH="0" baseline="0" noProof="0" dirty="0">
              <a:ln>
                <a:noFill/>
              </a:ln>
              <a:solidFill>
                <a:schemeClr val="tx1"/>
              </a:solidFill>
              <a:effectLst/>
              <a:uLnTx/>
              <a:uFillTx/>
              <a:latin typeface="Codec Pro ExtraBold" panose="020B0604020202020204" charset="0"/>
              <a:ea typeface="+mn-ea"/>
              <a:cs typeface="+mn-cs"/>
            </a:endParaRPr>
          </a:p>
        </p:txBody>
      </p:sp>
      <p:sp>
        <p:nvSpPr>
          <p:cNvPr id="24" name="TextBox 24"/>
          <p:cNvSpPr txBox="1"/>
          <p:nvPr/>
        </p:nvSpPr>
        <p:spPr>
          <a:xfrm>
            <a:off x="9343515" y="2925091"/>
            <a:ext cx="8106286"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1: Rubric Review</a:t>
            </a:r>
            <a:endParaRPr lang="en-US" sz="2800" dirty="0"/>
          </a:p>
        </p:txBody>
      </p:sp>
      <p:sp>
        <p:nvSpPr>
          <p:cNvPr id="25" name="TextBox 25"/>
          <p:cNvSpPr txBox="1"/>
          <p:nvPr/>
        </p:nvSpPr>
        <p:spPr>
          <a:xfrm>
            <a:off x="9350441" y="4279084"/>
            <a:ext cx="7649085"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2: Self-Assessment</a:t>
            </a:r>
            <a:endParaRPr lang="en-US" sz="2800" dirty="0"/>
          </a:p>
        </p:txBody>
      </p:sp>
      <p:sp>
        <p:nvSpPr>
          <p:cNvPr id="26" name="TextBox 26"/>
          <p:cNvSpPr txBox="1"/>
          <p:nvPr/>
        </p:nvSpPr>
        <p:spPr>
          <a:xfrm>
            <a:off x="9343514" y="5540392"/>
            <a:ext cx="10734415"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3: Setting S.M.A.R.T.I.E. Goals</a:t>
            </a:r>
            <a:endParaRPr lang="en-US" sz="2800" dirty="0"/>
          </a:p>
        </p:txBody>
      </p:sp>
      <p:sp>
        <p:nvSpPr>
          <p:cNvPr id="27" name="TextBox 27"/>
          <p:cNvSpPr txBox="1"/>
          <p:nvPr/>
        </p:nvSpPr>
        <p:spPr>
          <a:xfrm>
            <a:off x="9343514" y="7065651"/>
            <a:ext cx="10107717"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4: Gathering Evidence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254A7E"/>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1772900" y="1028700"/>
            <a:ext cx="5486400" cy="7980897"/>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4"/>
            <a:stretch>
              <a:fillRect l="-98243" r="-19683"/>
            </a:stretch>
          </a:blipFill>
        </p:spPr>
        <p:txBody>
          <a:bodyPr/>
          <a:lstStyle/>
          <a:p>
            <a:endParaRPr lang="en-US"/>
          </a:p>
        </p:txBody>
      </p:sp>
      <p:sp>
        <p:nvSpPr>
          <p:cNvPr id="13" name="TextBox 13"/>
          <p:cNvSpPr txBox="1">
            <a:spLocks noGrp="1"/>
          </p:cNvSpPr>
          <p:nvPr>
            <p:ph type="title" idx="4294967295"/>
          </p:nvPr>
        </p:nvSpPr>
        <p:spPr>
          <a:xfrm>
            <a:off x="2971800" y="876300"/>
            <a:ext cx="8212972" cy="24215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Sailors"/>
                <a:ea typeface="+mn-ea"/>
                <a:cs typeface="+mn-cs"/>
              </a:rPr>
              <a:t>Session 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Sailors"/>
                <a:ea typeface="+mn-ea"/>
                <a:cs typeface="+mn-cs"/>
              </a:rPr>
              <a:t>Rubric review</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4"/>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01</a:t>
            </a:r>
            <a:endParaRPr lang="en-US" dirty="0"/>
          </a:p>
        </p:txBody>
      </p:sp>
      <p:sp>
        <p:nvSpPr>
          <p:cNvPr id="22" name="TextBox 21">
            <a:extLst>
              <a:ext uri="{FF2B5EF4-FFF2-40B4-BE49-F238E27FC236}">
                <a16:creationId xmlns:a16="http://schemas.microsoft.com/office/drawing/2014/main" id="{433863AF-91FD-AB6E-AB18-203F795C074E}"/>
              </a:ext>
            </a:extLst>
          </p:cNvPr>
          <p:cNvSpPr txBox="1"/>
          <p:nvPr/>
        </p:nvSpPr>
        <p:spPr>
          <a:xfrm>
            <a:off x="2516145" y="4581631"/>
            <a:ext cx="7772400" cy="2182072"/>
          </a:xfrm>
          <a:prstGeom prst="rect">
            <a:avLst/>
          </a:prstGeom>
          <a:noFill/>
        </p:spPr>
        <p:txBody>
          <a:bodyPr wrap="square" rtlCol="0">
            <a:spAutoFit/>
          </a:bodyPr>
          <a:lstStyle/>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Arial" panose="020B0604020202020204" pitchFamily="34" charset="0"/>
              </a:rPr>
              <a:t>Objective:</a:t>
            </a:r>
            <a:r>
              <a:rPr lang="en-US" sz="3200" kern="100" dirty="0">
                <a:effectLst/>
                <a:latin typeface="Aptos" panose="020B0004020202020204" pitchFamily="34" charset="0"/>
                <a:ea typeface="Aptos" panose="020B0004020202020204" pitchFamily="34" charset="0"/>
                <a:cs typeface="Arial" panose="020B0604020202020204" pitchFamily="34" charset="0"/>
              </a:rPr>
              <a:t> Educators will review the classroom teacher rubric to learn about its purpose, structure, and how it defines effective practice.</a:t>
            </a:r>
          </a:p>
        </p:txBody>
      </p:sp>
    </p:spTree>
    <p:extLst>
      <p:ext uri="{BB962C8B-B14F-4D97-AF65-F5344CB8AC3E}">
        <p14:creationId xmlns:p14="http://schemas.microsoft.com/office/powerpoint/2010/main" val="24349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829936" y="3177408"/>
            <a:ext cx="1434158" cy="5090292"/>
            <a:chOff x="0" y="0"/>
            <a:chExt cx="377721" cy="1165238"/>
          </a:xfrm>
        </p:grpSpPr>
        <p:sp>
          <p:nvSpPr>
            <p:cNvPr id="3" name="Freeform 3"/>
            <p:cNvSpPr/>
            <p:nvPr/>
          </p:nvSpPr>
          <p:spPr>
            <a:xfrm>
              <a:off x="0" y="0"/>
              <a:ext cx="377721" cy="1165238"/>
            </a:xfrm>
            <a:custGeom>
              <a:avLst/>
              <a:gdLst/>
              <a:ahLst/>
              <a:cxnLst/>
              <a:rect l="l" t="t" r="r" b="b"/>
              <a:pathLst>
                <a:path w="377721" h="1165238">
                  <a:moveTo>
                    <a:pt x="0" y="0"/>
                  </a:moveTo>
                  <a:lnTo>
                    <a:pt x="377721" y="0"/>
                  </a:lnTo>
                  <a:lnTo>
                    <a:pt x="377721" y="1165238"/>
                  </a:lnTo>
                  <a:lnTo>
                    <a:pt x="0" y="1165238"/>
                  </a:lnTo>
                  <a:close/>
                </a:path>
              </a:pathLst>
            </a:custGeom>
            <a:solidFill>
              <a:srgbClr val="254A7E"/>
            </a:solidFill>
            <a:ln cap="sq">
              <a:noFill/>
              <a:prstDash val="solid"/>
              <a:miter/>
            </a:ln>
          </p:spPr>
          <p:txBody>
            <a:bodyPr/>
            <a:lstStyle/>
            <a:p>
              <a:endParaRPr lang="en-US"/>
            </a:p>
          </p:txBody>
        </p:sp>
        <p:sp>
          <p:nvSpPr>
            <p:cNvPr id="4" name="TextBox 4"/>
            <p:cNvSpPr txBox="1"/>
            <p:nvPr/>
          </p:nvSpPr>
          <p:spPr>
            <a:xfrm>
              <a:off x="0" y="-19050"/>
              <a:ext cx="377721" cy="1184288"/>
            </a:xfrm>
            <a:prstGeom prst="rect">
              <a:avLst/>
            </a:prstGeom>
          </p:spPr>
          <p:txBody>
            <a:bodyPr lIns="50800" tIns="50800" rIns="50800" bIns="50800" rtlCol="0" anchor="ctr"/>
            <a:lstStyle/>
            <a:p>
              <a:pPr marL="0" lvl="0" indent="0" algn="ctr">
                <a:lnSpc>
                  <a:spcPct val="381810"/>
                </a:lnSpc>
                <a:spcBef>
                  <a:spcPct val="0"/>
                </a:spcBef>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a:spLocks noGrp="1"/>
          </p:cNvSpPr>
          <p:nvPr>
            <p:ph type="title" idx="4294967295"/>
          </p:nvPr>
        </p:nvSpPr>
        <p:spPr>
          <a:xfrm>
            <a:off x="2521775" y="-1237491"/>
            <a:ext cx="5661991" cy="32540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332496"/>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Sailors"/>
                <a:ea typeface="+mn-ea"/>
                <a:cs typeface="+mn-cs"/>
              </a:rPr>
              <a:t>Agenda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4"/>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01</a:t>
            </a:r>
            <a:endParaRPr lang="en-US" dirty="0"/>
          </a:p>
        </p:txBody>
      </p:sp>
      <p:sp>
        <p:nvSpPr>
          <p:cNvPr id="15" name="TextBox 15"/>
          <p:cNvSpPr txBox="1"/>
          <p:nvPr/>
        </p:nvSpPr>
        <p:spPr>
          <a:xfrm>
            <a:off x="4136613" y="3988951"/>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02</a:t>
            </a:r>
            <a:endParaRPr lang="en-US" dirty="0"/>
          </a:p>
        </p:txBody>
      </p:sp>
      <p:sp>
        <p:nvSpPr>
          <p:cNvPr id="16" name="TextBox 16"/>
          <p:cNvSpPr txBox="1"/>
          <p:nvPr/>
        </p:nvSpPr>
        <p:spPr>
          <a:xfrm>
            <a:off x="4190232" y="5026928"/>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03</a:t>
            </a:r>
            <a:endParaRPr lang="en-US" dirty="0"/>
          </a:p>
        </p:txBody>
      </p:sp>
      <p:sp>
        <p:nvSpPr>
          <p:cNvPr id="17" name="TextBox 17"/>
          <p:cNvSpPr txBox="1"/>
          <p:nvPr/>
        </p:nvSpPr>
        <p:spPr>
          <a:xfrm>
            <a:off x="4154401" y="6128889"/>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04</a:t>
            </a:r>
            <a:endParaRPr lang="en-US" dirty="0"/>
          </a:p>
        </p:txBody>
      </p:sp>
      <p:sp>
        <p:nvSpPr>
          <p:cNvPr id="18" name="TextBox 18"/>
          <p:cNvSpPr txBox="1"/>
          <p:nvPr/>
        </p:nvSpPr>
        <p:spPr>
          <a:xfrm>
            <a:off x="5400737" y="3333137"/>
            <a:ext cx="5790503" cy="1059072"/>
          </a:xfrm>
          <a:prstGeom prst="rect">
            <a:avLst/>
          </a:prstGeom>
        </p:spPr>
        <p:txBody>
          <a:bodyPr lIns="0" tIns="0" rIns="0" bIns="0" rtlCol="0" anchor="t">
            <a:spAutoFit/>
          </a:bodyPr>
          <a:lstStyle/>
          <a:p>
            <a:pPr>
              <a:lnSpc>
                <a:spcPct val="334903"/>
              </a:lnSpc>
            </a:pPr>
            <a:r>
              <a:rPr lang="en-US" sz="2524" spc="247" dirty="0">
                <a:solidFill>
                  <a:srgbClr val="231F20"/>
                </a:solidFill>
                <a:latin typeface="Open Sauce"/>
              </a:rPr>
              <a:t>Background &amp; Context</a:t>
            </a:r>
            <a:endParaRPr lang="en-US" dirty="0"/>
          </a:p>
        </p:txBody>
      </p:sp>
      <p:sp>
        <p:nvSpPr>
          <p:cNvPr id="19" name="TextBox 19"/>
          <p:cNvSpPr txBox="1"/>
          <p:nvPr/>
        </p:nvSpPr>
        <p:spPr>
          <a:xfrm>
            <a:off x="5400737" y="4424914"/>
            <a:ext cx="6076629" cy="1059072"/>
          </a:xfrm>
          <a:prstGeom prst="rect">
            <a:avLst/>
          </a:prstGeom>
        </p:spPr>
        <p:txBody>
          <a:bodyPr lIns="0" tIns="0" rIns="0" bIns="0" rtlCol="0" anchor="t">
            <a:spAutoFit/>
          </a:bodyPr>
          <a:lstStyle/>
          <a:p>
            <a:pPr>
              <a:lnSpc>
                <a:spcPct val="334903"/>
              </a:lnSpc>
            </a:pPr>
            <a:r>
              <a:rPr lang="en-US" sz="2524" spc="247" dirty="0">
                <a:solidFill>
                  <a:srgbClr val="231F20"/>
                </a:solidFill>
                <a:latin typeface="Open Sauce"/>
              </a:rPr>
              <a:t>Rubric Crosswalk</a:t>
            </a:r>
            <a:endParaRPr lang="en-US" dirty="0"/>
          </a:p>
        </p:txBody>
      </p:sp>
      <p:sp>
        <p:nvSpPr>
          <p:cNvPr id="20" name="TextBox 20"/>
          <p:cNvSpPr txBox="1"/>
          <p:nvPr/>
        </p:nvSpPr>
        <p:spPr>
          <a:xfrm>
            <a:off x="5400737" y="5500687"/>
            <a:ext cx="5790503" cy="1059072"/>
          </a:xfrm>
          <a:prstGeom prst="rect">
            <a:avLst/>
          </a:prstGeom>
        </p:spPr>
        <p:txBody>
          <a:bodyPr lIns="0" tIns="0" rIns="0" bIns="0" rtlCol="0" anchor="t">
            <a:spAutoFit/>
          </a:bodyPr>
          <a:lstStyle/>
          <a:p>
            <a:pPr marL="0" lvl="0" indent="0" algn="l">
              <a:lnSpc>
                <a:spcPct val="334903"/>
              </a:lnSpc>
              <a:spcBef>
                <a:spcPct val="0"/>
              </a:spcBef>
            </a:pPr>
            <a:r>
              <a:rPr lang="en-US" sz="2524" spc="247" dirty="0">
                <a:solidFill>
                  <a:srgbClr val="231F20"/>
                </a:solidFill>
                <a:latin typeface="Open Sauce"/>
              </a:rPr>
              <a:t>Resource Review</a:t>
            </a:r>
            <a:endParaRPr lang="en-US" dirty="0"/>
          </a:p>
        </p:txBody>
      </p:sp>
      <p:sp>
        <p:nvSpPr>
          <p:cNvPr id="21" name="TextBox 21"/>
          <p:cNvSpPr txBox="1"/>
          <p:nvPr/>
        </p:nvSpPr>
        <p:spPr>
          <a:xfrm>
            <a:off x="5400737" y="6580105"/>
            <a:ext cx="6076629" cy="1059072"/>
          </a:xfrm>
          <a:prstGeom prst="rect">
            <a:avLst/>
          </a:prstGeom>
        </p:spPr>
        <p:txBody>
          <a:bodyPr lIns="0" tIns="0" rIns="0" bIns="0" rtlCol="0" anchor="t">
            <a:spAutoFit/>
          </a:bodyPr>
          <a:lstStyle/>
          <a:p>
            <a:pPr marL="0" lvl="0" indent="0" algn="l">
              <a:lnSpc>
                <a:spcPct val="334903"/>
              </a:lnSpc>
              <a:spcBef>
                <a:spcPct val="0"/>
              </a:spcBef>
            </a:pPr>
            <a:r>
              <a:rPr lang="en-US" sz="2524" spc="247" dirty="0">
                <a:solidFill>
                  <a:srgbClr val="231F20"/>
                </a:solidFill>
                <a:latin typeface="Open Sauce"/>
              </a:rPr>
              <a:t>Reflection &amp; Discussion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ackground image: classroom supplies"/>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243513"/>
            <a:ext cx="18930254" cy="11804140"/>
            <a:chOff x="0" y="-57150"/>
            <a:chExt cx="4824916" cy="2770315"/>
          </a:xfrm>
        </p:grpSpPr>
        <p:sp>
          <p:nvSpPr>
            <p:cNvPr id="4" name="Freeform 4"/>
            <p:cNvSpPr/>
            <p:nvPr/>
          </p:nvSpPr>
          <p:spPr>
            <a:xfrm>
              <a:off x="8324" y="3832"/>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87770"/>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Background &amp; Context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4920369"/>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82763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3" name="Diagram 2" descr="5 Step Evaluation Cycle: &#10;1) Self Assessment&#10;2) Goal Setting&#10;3) Plan Implementation&#10;4) Formative assessment/ evaluation&#10;5) Summative evaluation ">
            <a:extLst>
              <a:ext uri="{FF2B5EF4-FFF2-40B4-BE49-F238E27FC236}">
                <a16:creationId xmlns:a16="http://schemas.microsoft.com/office/drawing/2014/main" id="{98E704DF-EBA5-BE62-2CA0-ACA6944500EB}"/>
              </a:ext>
            </a:extLst>
          </p:cNvPr>
          <p:cNvGraphicFramePr/>
          <p:nvPr>
            <p:extLst>
              <p:ext uri="{D42A27DB-BD31-4B8C-83A1-F6EECF244321}">
                <p14:modId xmlns:p14="http://schemas.microsoft.com/office/powerpoint/2010/main" val="3429603136"/>
              </p:ext>
            </p:extLst>
          </p:nvPr>
        </p:nvGraphicFramePr>
        <p:xfrm>
          <a:off x="381000" y="3777405"/>
          <a:ext cx="77724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dirty="0">
                <a:ln>
                  <a:noFill/>
                </a:ln>
                <a:solidFill>
                  <a:srgbClr val="254A7E"/>
                </a:solidFill>
                <a:effectLst/>
                <a:uLnTx/>
                <a:uFillTx/>
                <a:latin typeface="Sailors"/>
                <a:ea typeface="+mn-ea"/>
                <a:cs typeface="+mn-cs"/>
              </a:rPr>
              <a:t>the educator evaluation system</a:t>
            </a:r>
          </a:p>
        </p:txBody>
      </p:sp>
      <p:sp>
        <p:nvSpPr>
          <p:cNvPr id="5" name="TextBox 4">
            <a:extLst>
              <a:ext uri="{FF2B5EF4-FFF2-40B4-BE49-F238E27FC236}">
                <a16:creationId xmlns:a16="http://schemas.microsoft.com/office/drawing/2014/main" id="{6437F595-EE84-9879-9B63-D731E4DAC955}"/>
              </a:ext>
            </a:extLst>
          </p:cNvPr>
          <p:cNvSpPr txBox="1"/>
          <p:nvPr/>
        </p:nvSpPr>
        <p:spPr>
          <a:xfrm>
            <a:off x="3124200" y="6333706"/>
            <a:ext cx="2286000" cy="830997"/>
          </a:xfrm>
          <a:prstGeom prst="rect">
            <a:avLst/>
          </a:prstGeom>
          <a:noFill/>
        </p:spPr>
        <p:txBody>
          <a:bodyPr wrap="square" rtlCol="0">
            <a:spAutoFit/>
          </a:bodyPr>
          <a:lstStyle/>
          <a:p>
            <a:pPr algn="ctr"/>
            <a:r>
              <a:rPr lang="en-US" sz="2400" dirty="0"/>
              <a:t>5-Step Evaluation Cycle</a:t>
            </a:r>
          </a:p>
        </p:txBody>
      </p:sp>
      <p:sp>
        <p:nvSpPr>
          <p:cNvPr id="6" name="TextBox 5">
            <a:extLst>
              <a:ext uri="{FF2B5EF4-FFF2-40B4-BE49-F238E27FC236}">
                <a16:creationId xmlns:a16="http://schemas.microsoft.com/office/drawing/2014/main" id="{34C04D03-9DBC-BF0C-3176-C8B8D5C49E6A}"/>
              </a:ext>
            </a:extLst>
          </p:cNvPr>
          <p:cNvSpPr txBox="1"/>
          <p:nvPr/>
        </p:nvSpPr>
        <p:spPr>
          <a:xfrm>
            <a:off x="1772552" y="2233500"/>
            <a:ext cx="14686648" cy="1200329"/>
          </a:xfrm>
          <a:prstGeom prst="rect">
            <a:avLst/>
          </a:prstGeom>
          <a:noFill/>
        </p:spPr>
        <p:txBody>
          <a:bodyPr wrap="square" rtlCol="0">
            <a:spAutoFit/>
          </a:bodyPr>
          <a:lstStyle/>
          <a:p>
            <a:pPr>
              <a:spcAft>
                <a:spcPts val="1200"/>
              </a:spcAft>
            </a:pPr>
            <a:r>
              <a:rPr lang="en-US" sz="3600" dirty="0"/>
              <a:t>The purpose of the educator evaluation system is to ensure that each and every student has access to an </a:t>
            </a:r>
            <a:r>
              <a:rPr lang="en-US" sz="3600" b="1" dirty="0"/>
              <a:t>effective educator </a:t>
            </a:r>
            <a:r>
              <a:rPr lang="en-US" sz="3600" dirty="0"/>
              <a:t>through the following goals:</a:t>
            </a:r>
            <a:endParaRPr lang="en-US" sz="3600" b="1" dirty="0"/>
          </a:p>
        </p:txBody>
      </p:sp>
      <p:sp>
        <p:nvSpPr>
          <p:cNvPr id="8" name="TextBox 7">
            <a:extLst>
              <a:ext uri="{FF2B5EF4-FFF2-40B4-BE49-F238E27FC236}">
                <a16:creationId xmlns:a16="http://schemas.microsoft.com/office/drawing/2014/main" id="{E0FFCE1C-6A6D-A8D2-3856-9D6009A8D421}"/>
              </a:ext>
            </a:extLst>
          </p:cNvPr>
          <p:cNvSpPr txBox="1"/>
          <p:nvPr/>
        </p:nvSpPr>
        <p:spPr>
          <a:xfrm>
            <a:off x="8763000" y="3872869"/>
            <a:ext cx="8915400" cy="5652830"/>
          </a:xfrm>
          <a:prstGeom prst="rect">
            <a:avLst/>
          </a:prstGeom>
          <a:noFill/>
        </p:spPr>
        <p:txBody>
          <a:bodyPr wrap="square">
            <a:spAutoFit/>
          </a:bodyPr>
          <a:lstStyle/>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Promoting educator growth and development,</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Placing student learning at the center, using multiple measures of student learning, growth and achievement,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Recognizing excellence in teaching and leading,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Setting a high bar for professional teaching status, and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Creating clear processes and timelines for improvement.</a:t>
            </a:r>
            <a:endParaRPr lang="en-US" sz="3600" dirty="0">
              <a:ea typeface="Proxima Nova"/>
              <a:cs typeface="Proxima Nova"/>
              <a:sym typeface="Proxima Nova"/>
            </a:endParaRPr>
          </a:p>
        </p:txBody>
      </p:sp>
    </p:spTree>
    <p:extLst>
      <p:ext uri="{BB962C8B-B14F-4D97-AF65-F5344CB8AC3E}">
        <p14:creationId xmlns:p14="http://schemas.microsoft.com/office/powerpoint/2010/main" val="6280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479046" y="9272089"/>
            <a:ext cx="5126037" cy="589574"/>
          </a:xfrm>
          <a:custGeom>
            <a:avLst/>
            <a:gdLst/>
            <a:ahLst/>
            <a:cxnLst/>
            <a:rect l="l" t="t" r="r" b="b"/>
            <a:pathLst>
              <a:path w="5126037" h="589574">
                <a:moveTo>
                  <a:pt x="0" y="0"/>
                </a:moveTo>
                <a:lnTo>
                  <a:pt x="5126038" y="0"/>
                </a:lnTo>
                <a:lnTo>
                  <a:pt x="5126038" y="589573"/>
                </a:lnTo>
                <a:lnTo>
                  <a:pt x="0" y="589573"/>
                </a:lnTo>
                <a:lnTo>
                  <a:pt x="0" y="0"/>
                </a:lnTo>
                <a:close/>
              </a:path>
            </a:pathLst>
          </a:custGeom>
          <a:blipFill>
            <a:blip r:embed="rId3">
              <a:alphaModFix amt="72000"/>
            </a:blip>
            <a:stretch>
              <a:fillRect b="-149966"/>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479046" y="5117625"/>
            <a:ext cx="5126037" cy="4888868"/>
            <a:chOff x="0" y="0"/>
            <a:chExt cx="3003701" cy="2864727"/>
          </a:xfrm>
        </p:grpSpPr>
        <p:sp>
          <p:nvSpPr>
            <p:cNvPr id="4" name="Freeform 4"/>
            <p:cNvSpPr/>
            <p:nvPr/>
          </p:nvSpPr>
          <p:spPr>
            <a:xfrm>
              <a:off x="0" y="0"/>
              <a:ext cx="3003701" cy="2864727"/>
            </a:xfrm>
            <a:custGeom>
              <a:avLst/>
              <a:gdLst/>
              <a:ahLst/>
              <a:cxnLst/>
              <a:rect l="l" t="t" r="r" b="b"/>
              <a:pathLst>
                <a:path w="3003701" h="2864727">
                  <a:moveTo>
                    <a:pt x="48330" y="0"/>
                  </a:moveTo>
                  <a:lnTo>
                    <a:pt x="2955371" y="0"/>
                  </a:lnTo>
                  <a:cubicBezTo>
                    <a:pt x="2968189" y="0"/>
                    <a:pt x="2980482" y="5092"/>
                    <a:pt x="2989545" y="14156"/>
                  </a:cubicBezTo>
                  <a:cubicBezTo>
                    <a:pt x="2998609" y="23219"/>
                    <a:pt x="3003701" y="35512"/>
                    <a:pt x="3003701" y="48330"/>
                  </a:cubicBezTo>
                  <a:lnTo>
                    <a:pt x="3003701" y="2816397"/>
                  </a:lnTo>
                  <a:cubicBezTo>
                    <a:pt x="3003701" y="2843089"/>
                    <a:pt x="2982063" y="2864727"/>
                    <a:pt x="2955371" y="2864727"/>
                  </a:cubicBezTo>
                  <a:lnTo>
                    <a:pt x="48330" y="2864727"/>
                  </a:lnTo>
                  <a:cubicBezTo>
                    <a:pt x="21638" y="2864727"/>
                    <a:pt x="0" y="2843089"/>
                    <a:pt x="0" y="2816397"/>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5" name="TextBox 5"/>
            <p:cNvSpPr txBox="1"/>
            <p:nvPr/>
          </p:nvSpPr>
          <p:spPr>
            <a:xfrm>
              <a:off x="0" y="-38100"/>
              <a:ext cx="3003701" cy="2902827"/>
            </a:xfrm>
            <a:prstGeom prst="rect">
              <a:avLst/>
            </a:prstGeom>
          </p:spPr>
          <p:txBody>
            <a:bodyPr lIns="50800" tIns="50800" rIns="50800" bIns="50800" rtlCol="0" anchor="ctr"/>
            <a:lstStyle/>
            <a:p>
              <a:pPr marL="0" lvl="0" indent="0" algn="ctr">
                <a:lnSpc>
                  <a:spcPct val="298268"/>
                </a:lnSpc>
                <a:spcBef>
                  <a:spcPct val="0"/>
                </a:spcBef>
              </a:pPr>
              <a:endParaRPr lang="en-US">
                <a:cs typeface="Calibri"/>
              </a:endParaRPr>
            </a:p>
          </p:txBody>
        </p:sp>
      </p:grpSp>
      <p:sp>
        <p:nvSpPr>
          <p:cNvPr id="6" name="Freeform 6" descr="Icon: pencil and paper"/>
          <p:cNvSpPr/>
          <p:nvPr/>
        </p:nvSpPr>
        <p:spPr>
          <a:xfrm>
            <a:off x="1975647"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3771002" y="1728502"/>
            <a:ext cx="1802771" cy="2420822"/>
          </a:xfrm>
          <a:prstGeom prst="line">
            <a:avLst/>
          </a:prstGeom>
          <a:ln w="66675" cap="rnd">
            <a:solidFill>
              <a:srgbClr val="333231"/>
            </a:solidFill>
            <a:prstDash val="sysDot"/>
            <a:headEnd type="none" w="sm" len="sm"/>
            <a:tailEnd type="oval" w="lg" len="lg"/>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9206689" y="3159455"/>
            <a:ext cx="64039" cy="917454"/>
          </a:xfrm>
          <a:prstGeom prst="line">
            <a:avLst/>
          </a:prstGeom>
          <a:ln w="66675" cap="rnd">
            <a:solidFill>
              <a:srgbClr val="333231"/>
            </a:solidFill>
            <a:prstDash val="sysDot"/>
            <a:headEnd type="none" w="sm" len="sm"/>
            <a:tailEnd type="oval" w="lg" len="lg"/>
          </a:ln>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rot="-10800000">
            <a:off x="3867271" y="3227736"/>
            <a:ext cx="10438329" cy="776757"/>
          </a:xfrm>
          <a:custGeom>
            <a:avLst/>
            <a:gdLst/>
            <a:ahLst/>
            <a:cxnLst/>
            <a:rect l="l" t="t" r="r" b="b"/>
            <a:pathLst>
              <a:path w="10438329" h="776757">
                <a:moveTo>
                  <a:pt x="0" y="0"/>
                </a:moveTo>
                <a:lnTo>
                  <a:pt x="10438329" y="0"/>
                </a:lnTo>
                <a:lnTo>
                  <a:pt x="10438329" y="776757"/>
                </a:lnTo>
                <a:lnTo>
                  <a:pt x="0" y="776757"/>
                </a:lnTo>
                <a:lnTo>
                  <a:pt x="0" y="0"/>
                </a:lnTo>
                <a:close/>
              </a:path>
            </a:pathLst>
          </a:custGeom>
          <a:blipFill>
            <a:blip r:embed="rId3">
              <a:alphaModFix amt="72000"/>
            </a:blip>
            <a:stretch>
              <a:fillRect b="-286352"/>
            </a:stretch>
          </a:blipFill>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4035553" y="182957"/>
            <a:ext cx="10438329" cy="3093470"/>
            <a:chOff x="0" y="0"/>
            <a:chExt cx="5426266" cy="1608111"/>
          </a:xfrm>
        </p:grpSpPr>
        <p:sp>
          <p:nvSpPr>
            <p:cNvPr id="11" name="Freeform 11"/>
            <p:cNvSpPr/>
            <p:nvPr/>
          </p:nvSpPr>
          <p:spPr>
            <a:xfrm>
              <a:off x="0" y="0"/>
              <a:ext cx="5426266" cy="1608111"/>
            </a:xfrm>
            <a:custGeom>
              <a:avLst/>
              <a:gdLst/>
              <a:ahLst/>
              <a:cxnLst/>
              <a:rect l="l" t="t" r="r" b="b"/>
              <a:pathLst>
                <a:path w="5426266" h="1608111">
                  <a:moveTo>
                    <a:pt x="11125" y="0"/>
                  </a:moveTo>
                  <a:lnTo>
                    <a:pt x="5415141" y="0"/>
                  </a:lnTo>
                  <a:cubicBezTo>
                    <a:pt x="5418091" y="0"/>
                    <a:pt x="5420921" y="1172"/>
                    <a:pt x="5423008" y="3259"/>
                  </a:cubicBezTo>
                  <a:cubicBezTo>
                    <a:pt x="5425094" y="5345"/>
                    <a:pt x="5426266" y="8175"/>
                    <a:pt x="5426266" y="11125"/>
                  </a:cubicBezTo>
                  <a:lnTo>
                    <a:pt x="5426266" y="1596986"/>
                  </a:lnTo>
                  <a:cubicBezTo>
                    <a:pt x="5426266" y="1603130"/>
                    <a:pt x="5421285" y="1608111"/>
                    <a:pt x="5415141" y="1608111"/>
                  </a:cubicBezTo>
                  <a:lnTo>
                    <a:pt x="11125" y="1608111"/>
                  </a:lnTo>
                  <a:cubicBezTo>
                    <a:pt x="4981" y="1608111"/>
                    <a:pt x="0" y="1603130"/>
                    <a:pt x="0" y="1596986"/>
                  </a:cubicBezTo>
                  <a:lnTo>
                    <a:pt x="0" y="11125"/>
                  </a:lnTo>
                  <a:cubicBezTo>
                    <a:pt x="0" y="8175"/>
                    <a:pt x="1172" y="5345"/>
                    <a:pt x="3259" y="3259"/>
                  </a:cubicBezTo>
                  <a:cubicBezTo>
                    <a:pt x="5345" y="1172"/>
                    <a:pt x="8175" y="0"/>
                    <a:pt x="11125" y="0"/>
                  </a:cubicBezTo>
                  <a:close/>
                </a:path>
              </a:pathLst>
            </a:custGeom>
            <a:solidFill>
              <a:srgbClr val="F8D389"/>
            </a:solidFill>
          </p:spPr>
          <p:txBody>
            <a:bodyPr/>
            <a:lstStyle/>
            <a:p>
              <a:endParaRPr lang="en-US"/>
            </a:p>
          </p:txBody>
        </p:sp>
        <p:sp>
          <p:nvSpPr>
            <p:cNvPr id="12" name="TextBox 12"/>
            <p:cNvSpPr txBox="1"/>
            <p:nvPr/>
          </p:nvSpPr>
          <p:spPr>
            <a:xfrm>
              <a:off x="0" y="-38100"/>
              <a:ext cx="5426266" cy="1646211"/>
            </a:xfrm>
            <a:prstGeom prst="rect">
              <a:avLst/>
            </a:prstGeom>
          </p:spPr>
          <p:txBody>
            <a:bodyPr lIns="50800" tIns="50800" rIns="50800" bIns="50800" rtlCol="0" anchor="ctr"/>
            <a:lstStyle/>
            <a:p>
              <a:pPr algn="ctr">
                <a:lnSpc>
                  <a:spcPct val="298268"/>
                </a:lnSpc>
              </a:pPr>
              <a:endParaRPr lang="en-US">
                <a:cs typeface="Calibri"/>
              </a:endParaRPr>
            </a:p>
          </p:txBody>
        </p:sp>
      </p:grpSp>
      <p:sp>
        <p:nvSpPr>
          <p:cNvPr id="13" name="AutoShape 13">
            <a:extLst>
              <a:ext uri="{C183D7F6-B498-43B3-948B-1728B52AA6E4}">
                <adec:decorative xmlns:adec="http://schemas.microsoft.com/office/drawing/2017/decorative" val="1"/>
              </a:ext>
            </a:extLst>
          </p:cNvPr>
          <p:cNvSpPr/>
          <p:nvPr/>
        </p:nvSpPr>
        <p:spPr>
          <a:xfrm flipH="1">
            <a:off x="3028565" y="1729692"/>
            <a:ext cx="1006988" cy="2419632"/>
          </a:xfrm>
          <a:prstGeom prst="line">
            <a:avLst/>
          </a:prstGeom>
          <a:ln w="66675" cap="rnd">
            <a:solidFill>
              <a:srgbClr val="333231"/>
            </a:solidFill>
            <a:prstDash val="sysDot"/>
            <a:headEnd type="none" w="sm" len="sm"/>
            <a:tailEnd type="oval" w="lg" len="lg"/>
          </a:ln>
        </p:spPr>
        <p:txBody>
          <a:bodyPr/>
          <a:lstStyle/>
          <a:p>
            <a:endParaRPr lang="en-US"/>
          </a:p>
        </p:txBody>
      </p:sp>
      <p:grpSp>
        <p:nvGrpSpPr>
          <p:cNvPr id="14" name="Group 14">
            <a:extLst>
              <a:ext uri="{C183D7F6-B498-43B3-948B-1728B52AA6E4}">
                <adec:decorative xmlns:adec="http://schemas.microsoft.com/office/drawing/2017/decorative" val="1"/>
              </a:ext>
            </a:extLst>
          </p:cNvPr>
          <p:cNvGrpSpPr/>
          <p:nvPr/>
        </p:nvGrpSpPr>
        <p:grpSpPr>
          <a:xfrm>
            <a:off x="6737217" y="5111920"/>
            <a:ext cx="5126037" cy="4961284"/>
            <a:chOff x="0" y="0"/>
            <a:chExt cx="3003701" cy="2907160"/>
          </a:xfrm>
        </p:grpSpPr>
        <p:sp>
          <p:nvSpPr>
            <p:cNvPr id="15" name="Freeform 15"/>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16" name="TextBox 16"/>
            <p:cNvSpPr txBox="1"/>
            <p:nvPr/>
          </p:nvSpPr>
          <p:spPr>
            <a:xfrm>
              <a:off x="0" y="-38100"/>
              <a:ext cx="3003701" cy="2945260"/>
            </a:xfrm>
            <a:prstGeom prst="rect">
              <a:avLst/>
            </a:prstGeom>
          </p:spPr>
          <p:txBody>
            <a:bodyPr lIns="50800" tIns="50800" rIns="50800" bIns="50800" rtlCol="0" anchor="ctr"/>
            <a:lstStyle/>
            <a:p>
              <a:pPr marL="0" lvl="0" indent="0" algn="ctr">
                <a:lnSpc>
                  <a:spcPct val="298268"/>
                </a:lnSpc>
                <a:spcBef>
                  <a:spcPct val="0"/>
                </a:spcBef>
              </a:pPr>
              <a:endParaRPr lang="en-US">
                <a:cs typeface="Calibri"/>
              </a:endParaRPr>
            </a:p>
          </p:txBody>
        </p:sp>
      </p:grpSp>
      <p:sp>
        <p:nvSpPr>
          <p:cNvPr id="17" name="Freeform 17" descr="Icon: Lightbulb"/>
          <p:cNvSpPr/>
          <p:nvPr/>
        </p:nvSpPr>
        <p:spPr>
          <a:xfrm>
            <a:off x="8217809" y="4076909"/>
            <a:ext cx="2105837" cy="2437053"/>
          </a:xfrm>
          <a:custGeom>
            <a:avLst/>
            <a:gdLst/>
            <a:ahLst/>
            <a:cxnLst/>
            <a:rect l="l" t="t" r="r" b="b"/>
            <a:pathLst>
              <a:path w="2105837" h="2437053">
                <a:moveTo>
                  <a:pt x="0" y="0"/>
                </a:moveTo>
                <a:lnTo>
                  <a:pt x="2105837" y="0"/>
                </a:lnTo>
                <a:lnTo>
                  <a:pt x="2105837" y="2437052"/>
                </a:lnTo>
                <a:lnTo>
                  <a:pt x="0" y="243705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18" name="Group 18">
            <a:extLst>
              <a:ext uri="{C183D7F6-B498-43B3-948B-1728B52AA6E4}">
                <adec:decorative xmlns:adec="http://schemas.microsoft.com/office/drawing/2017/decorative" val="1"/>
              </a:ext>
            </a:extLst>
          </p:cNvPr>
          <p:cNvGrpSpPr/>
          <p:nvPr/>
        </p:nvGrpSpPr>
        <p:grpSpPr>
          <a:xfrm>
            <a:off x="12999939" y="5045210"/>
            <a:ext cx="5126037" cy="4961284"/>
            <a:chOff x="0" y="0"/>
            <a:chExt cx="3003701" cy="2907160"/>
          </a:xfrm>
        </p:grpSpPr>
        <p:sp>
          <p:nvSpPr>
            <p:cNvPr id="19" name="Freeform 19"/>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20" name="TextBox 20"/>
            <p:cNvSpPr txBox="1"/>
            <p:nvPr/>
          </p:nvSpPr>
          <p:spPr>
            <a:xfrm>
              <a:off x="0" y="-38100"/>
              <a:ext cx="3003701" cy="2945260"/>
            </a:xfrm>
            <a:prstGeom prst="rect">
              <a:avLst/>
            </a:prstGeom>
          </p:spPr>
          <p:txBody>
            <a:bodyPr lIns="50800" tIns="50800" rIns="50800" bIns="50800" rtlCol="0" anchor="ctr"/>
            <a:lstStyle/>
            <a:p>
              <a:pPr marL="0" lvl="0" indent="0" algn="ctr">
                <a:lnSpc>
                  <a:spcPct val="298268"/>
                </a:lnSpc>
                <a:spcBef>
                  <a:spcPct val="0"/>
                </a:spcBef>
              </a:pPr>
              <a:endParaRPr lang="en-US">
                <a:cs typeface="Calibri"/>
              </a:endParaRPr>
            </a:p>
          </p:txBody>
        </p:sp>
      </p:grpSp>
      <p:sp>
        <p:nvSpPr>
          <p:cNvPr id="21" name="Freeform 21" descr="Icon: Data Analysis Cycle"/>
          <p:cNvSpPr/>
          <p:nvPr/>
        </p:nvSpPr>
        <p:spPr>
          <a:xfrm>
            <a:off x="14520855"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2" name="Freeform 22">
            <a:extLst>
              <a:ext uri="{C183D7F6-B498-43B3-948B-1728B52AA6E4}">
                <adec:decorative xmlns:adec="http://schemas.microsoft.com/office/drawing/2017/decorative" val="1"/>
              </a:ext>
            </a:extLst>
          </p:cNvPr>
          <p:cNvSpPr/>
          <p:nvPr/>
        </p:nvSpPr>
        <p:spPr>
          <a:xfrm>
            <a:off x="2485471" y="4541115"/>
            <a:ext cx="1113188" cy="1153020"/>
          </a:xfrm>
          <a:custGeom>
            <a:avLst/>
            <a:gdLst/>
            <a:ahLst/>
            <a:cxnLst/>
            <a:rect l="l" t="t" r="r" b="b"/>
            <a:pathLst>
              <a:path w="1113188" h="1153020">
                <a:moveTo>
                  <a:pt x="0" y="0"/>
                </a:moveTo>
                <a:lnTo>
                  <a:pt x="1113188" y="0"/>
                </a:lnTo>
                <a:lnTo>
                  <a:pt x="1113188" y="1153020"/>
                </a:lnTo>
                <a:lnTo>
                  <a:pt x="0" y="11530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8575668" y="4405479"/>
            <a:ext cx="1453688" cy="1494794"/>
          </a:xfrm>
          <a:custGeom>
            <a:avLst/>
            <a:gdLst/>
            <a:ahLst/>
            <a:cxnLst/>
            <a:rect l="l" t="t" r="r" b="b"/>
            <a:pathLst>
              <a:path w="1453688" h="1494794">
                <a:moveTo>
                  <a:pt x="0" y="0"/>
                </a:moveTo>
                <a:lnTo>
                  <a:pt x="1453687" y="0"/>
                </a:lnTo>
                <a:lnTo>
                  <a:pt x="1453687" y="1494794"/>
                </a:lnTo>
                <a:lnTo>
                  <a:pt x="0" y="14947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14769941" y="4405479"/>
            <a:ext cx="1607665" cy="1607665"/>
          </a:xfrm>
          <a:custGeom>
            <a:avLst/>
            <a:gdLst/>
            <a:ahLst/>
            <a:cxnLst/>
            <a:rect l="l" t="t" r="r" b="b"/>
            <a:pathLst>
              <a:path w="1607665" h="1607665">
                <a:moveTo>
                  <a:pt x="0" y="0"/>
                </a:moveTo>
                <a:lnTo>
                  <a:pt x="1607665" y="0"/>
                </a:lnTo>
                <a:lnTo>
                  <a:pt x="1607665" y="1607665"/>
                </a:lnTo>
                <a:lnTo>
                  <a:pt x="0" y="16076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TextBox 25"/>
          <p:cNvSpPr txBox="1"/>
          <p:nvPr/>
        </p:nvSpPr>
        <p:spPr>
          <a:xfrm>
            <a:off x="896256" y="7925705"/>
            <a:ext cx="4114300" cy="1538883"/>
          </a:xfrm>
          <a:prstGeom prst="rect">
            <a:avLst/>
          </a:prstGeom>
        </p:spPr>
        <p:txBody>
          <a:bodyPr lIns="0" tIns="0" rIns="0" bIns="0" rtlCol="0" anchor="t">
            <a:spAutoFit/>
          </a:bodyPr>
          <a:lstStyle/>
          <a:p>
            <a:pPr marL="0" lvl="0" indent="0" algn="ctr">
              <a:spcBef>
                <a:spcPct val="0"/>
              </a:spcBef>
            </a:pPr>
            <a:r>
              <a:rPr lang="en-US" sz="2000" dirty="0">
                <a:solidFill>
                  <a:srgbClr val="343432"/>
                </a:solidFill>
                <a:latin typeface="Montserrat Classic" panose="020B0604020202020204" charset="0"/>
              </a:rPr>
              <a:t>The rubrics help educators and evaluators </a:t>
            </a:r>
            <a:r>
              <a:rPr lang="en-US" sz="2000" dirty="0">
                <a:effectLst/>
                <a:latin typeface="Montserrat Classic" panose="020B0604020202020204" charset="0"/>
                <a:ea typeface="Calibri" panose="020F0502020204030204" pitchFamily="34" charset="0"/>
                <a:cs typeface="Times New Roman" panose="02020603050405020304" pitchFamily="18" charset="0"/>
              </a:rPr>
              <a:t>develop a consistent, shared understanding of what Proficient performance looks like in practice.</a:t>
            </a:r>
            <a:endParaRPr lang="en-US" sz="2000" dirty="0">
              <a:solidFill>
                <a:srgbClr val="343432"/>
              </a:solidFill>
              <a:latin typeface="Montserrat Classic" panose="020B0604020202020204" charset="0"/>
            </a:endParaRPr>
          </a:p>
        </p:txBody>
      </p:sp>
      <p:sp>
        <p:nvSpPr>
          <p:cNvPr id="26" name="TextBox 26"/>
          <p:cNvSpPr txBox="1"/>
          <p:nvPr/>
        </p:nvSpPr>
        <p:spPr>
          <a:xfrm>
            <a:off x="896256" y="6883501"/>
            <a:ext cx="4394604" cy="788806"/>
          </a:xfrm>
          <a:prstGeom prst="rect">
            <a:avLst/>
          </a:prstGeom>
        </p:spPr>
        <p:txBody>
          <a:bodyPr wrap="square" lIns="0" tIns="0" rIns="0" bIns="0" rtlCol="0" anchor="t">
            <a:spAutoFit/>
          </a:bodyPr>
          <a:lstStyle/>
          <a:p>
            <a:pPr marL="0" lvl="0" indent="0" algn="ctr">
              <a:lnSpc>
                <a:spcPct val="250463"/>
              </a:lnSpc>
              <a:spcBef>
                <a:spcPct val="0"/>
              </a:spcBef>
            </a:pPr>
            <a:r>
              <a:rPr lang="en-US" sz="2461" dirty="0">
                <a:solidFill>
                  <a:srgbClr val="343432"/>
                </a:solidFill>
                <a:latin typeface="Montserrat Classic Bold"/>
              </a:rPr>
              <a:t>Define effective practice</a:t>
            </a:r>
            <a:endParaRPr lang="en-US"/>
          </a:p>
        </p:txBody>
      </p:sp>
      <p:sp>
        <p:nvSpPr>
          <p:cNvPr id="27" name="TextBox 27"/>
          <p:cNvSpPr txBox="1">
            <a:spLocks noGrp="1"/>
          </p:cNvSpPr>
          <p:nvPr>
            <p:ph type="title" idx="4294967295"/>
          </p:nvPr>
        </p:nvSpPr>
        <p:spPr>
          <a:xfrm>
            <a:off x="4694025" y="754316"/>
            <a:ext cx="9076977" cy="15518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42" b="0" i="0" u="none" strike="noStrike" kern="1200" cap="none" spc="50" normalizeH="0" baseline="0" noProof="0" dirty="0">
                <a:ln>
                  <a:noFill/>
                </a:ln>
                <a:solidFill>
                  <a:srgbClr val="343432"/>
                </a:solidFill>
                <a:effectLst/>
                <a:uLnTx/>
                <a:uFillTx/>
                <a:latin typeface="Sailors"/>
                <a:ea typeface="+mn-ea"/>
                <a:cs typeface="+mn-cs"/>
              </a:rPr>
              <a:t>Purpose of the model rubric in the evaluation process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TextBox 28"/>
          <p:cNvSpPr txBox="1"/>
          <p:nvPr/>
        </p:nvSpPr>
        <p:spPr>
          <a:xfrm>
            <a:off x="7243085" y="7966816"/>
            <a:ext cx="4114300" cy="1846659"/>
          </a:xfrm>
          <a:prstGeom prst="rect">
            <a:avLst/>
          </a:prstGeom>
        </p:spPr>
        <p:txBody>
          <a:bodyPr lIns="0" tIns="0" rIns="0" bIns="0" rtlCol="0" anchor="t">
            <a:spAutoFit/>
          </a:bodyPr>
          <a:lstStyle/>
          <a:p>
            <a:pPr marL="0" lvl="0" indent="0" algn="ctr">
              <a:spcBef>
                <a:spcPct val="0"/>
              </a:spcBef>
            </a:pPr>
            <a:r>
              <a:rPr lang="en-US" sz="2000" dirty="0">
                <a:solidFill>
                  <a:srgbClr val="343432"/>
                </a:solidFill>
                <a:latin typeface="Montserrat Classic"/>
              </a:rPr>
              <a:t>The rubrics provide a common terminology around which to focus goals, feedback, evidence collection, and professional learning throughout the evaluation cycle.</a:t>
            </a:r>
            <a:endParaRPr lang="en-US" dirty="0"/>
          </a:p>
        </p:txBody>
      </p:sp>
      <p:sp>
        <p:nvSpPr>
          <p:cNvPr id="29" name="TextBox 29"/>
          <p:cNvSpPr txBox="1"/>
          <p:nvPr/>
        </p:nvSpPr>
        <p:spPr>
          <a:xfrm>
            <a:off x="7648276" y="6599092"/>
            <a:ext cx="3679601" cy="1107996"/>
          </a:xfrm>
          <a:prstGeom prst="rect">
            <a:avLst/>
          </a:prstGeom>
        </p:spPr>
        <p:txBody>
          <a:bodyPr wrap="square" lIns="0" tIns="0" rIns="0" bIns="0" rtlCol="0" anchor="t">
            <a:spAutoFit/>
          </a:bodyPr>
          <a:lstStyle/>
          <a:p>
            <a:pPr algn="ctr">
              <a:spcAft>
                <a:spcPts val="1200"/>
              </a:spcAft>
            </a:pPr>
            <a:r>
              <a:rPr lang="en-US" sz="2400" b="1" dirty="0">
                <a:latin typeface="Montserrat Classic Bold" panose="020B0604020202020204" charset="0"/>
              </a:rPr>
              <a:t>Support professional growth and development  </a:t>
            </a:r>
          </a:p>
        </p:txBody>
      </p:sp>
      <p:sp>
        <p:nvSpPr>
          <p:cNvPr id="30" name="TextBox 30"/>
          <p:cNvSpPr txBox="1"/>
          <p:nvPr/>
        </p:nvSpPr>
        <p:spPr>
          <a:xfrm>
            <a:off x="13505807" y="7674236"/>
            <a:ext cx="4114300" cy="2154436"/>
          </a:xfrm>
          <a:prstGeom prst="rect">
            <a:avLst/>
          </a:prstGeom>
        </p:spPr>
        <p:txBody>
          <a:bodyPr lIns="0" tIns="0" rIns="0" bIns="0" rtlCol="0" anchor="t">
            <a:spAutoFit/>
          </a:bodyPr>
          <a:lstStyle/>
          <a:p>
            <a:pPr marL="0" lvl="0" indent="0" algn="ctr">
              <a:spcBef>
                <a:spcPct val="0"/>
              </a:spcBef>
            </a:pPr>
            <a:r>
              <a:rPr lang="en-US" sz="2000" dirty="0">
                <a:solidFill>
                  <a:srgbClr val="343432"/>
                </a:solidFill>
                <a:latin typeface="Montserrat Classic" panose="020B0604020202020204" charset="0"/>
              </a:rPr>
              <a:t>The rubrics provide an organizing framework for evaluators to </a:t>
            </a:r>
            <a:r>
              <a:rPr lang="en-US" sz="2000" dirty="0">
                <a:effectLst/>
                <a:latin typeface="Montserrat Classic" panose="020B0604020202020204" charset="0"/>
                <a:ea typeface="Calibri" panose="020F0502020204030204" pitchFamily="34" charset="0"/>
                <a:cs typeface="Times New Roman" panose="02020603050405020304" pitchFamily="18" charset="0"/>
              </a:rPr>
              <a:t>make informed professional judgments about Formative and Summative Performance Ratings on each Standard and overall.</a:t>
            </a:r>
            <a:endParaRPr lang="en-US" sz="2000" dirty="0">
              <a:solidFill>
                <a:srgbClr val="343432"/>
              </a:solidFill>
              <a:latin typeface="Montserrat Classic" panose="020B0604020202020204" charset="0"/>
            </a:endParaRPr>
          </a:p>
        </p:txBody>
      </p:sp>
      <p:sp>
        <p:nvSpPr>
          <p:cNvPr id="31" name="TextBox 31"/>
          <p:cNvSpPr txBox="1"/>
          <p:nvPr/>
        </p:nvSpPr>
        <p:spPr>
          <a:xfrm>
            <a:off x="13758254" y="6711312"/>
            <a:ext cx="3609406" cy="757387"/>
          </a:xfrm>
          <a:prstGeom prst="rect">
            <a:avLst/>
          </a:prstGeom>
        </p:spPr>
        <p:txBody>
          <a:bodyPr wrap="square" lIns="0" tIns="0" rIns="0" bIns="0" rtlCol="0" anchor="t">
            <a:spAutoFit/>
          </a:bodyPr>
          <a:lstStyle/>
          <a:p>
            <a:pPr algn="ctr"/>
            <a:r>
              <a:rPr lang="en-US" sz="2461" dirty="0">
                <a:solidFill>
                  <a:srgbClr val="343432"/>
                </a:solidFill>
                <a:latin typeface="Montserrat Classic Bold"/>
              </a:rPr>
              <a:t>Inform judgments of practice</a:t>
            </a:r>
            <a:endParaRPr lang="en-US" dirty="0"/>
          </a:p>
        </p:txBody>
      </p:sp>
    </p:spTree>
    <p:extLst>
      <p:ext uri="{BB962C8B-B14F-4D97-AF65-F5344CB8AC3E}">
        <p14:creationId xmlns:p14="http://schemas.microsoft.com/office/powerpoint/2010/main" val="75346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dirty="0">
                <a:ln>
                  <a:noFill/>
                </a:ln>
                <a:solidFill>
                  <a:srgbClr val="254A7E"/>
                </a:solidFill>
                <a:effectLst/>
                <a:uLnTx/>
                <a:uFillTx/>
                <a:latin typeface="Sailors"/>
                <a:ea typeface="+mn-ea"/>
                <a:cs typeface="+mn-cs"/>
              </a:rPr>
              <a:t>Rubric Structure</a:t>
            </a:r>
          </a:p>
        </p:txBody>
      </p:sp>
      <p:graphicFrame>
        <p:nvGraphicFramePr>
          <p:cNvPr id="7" name="Diagram 6" descr="Top-down web: Subject Matter Knowledge, Knowledge of Students, and Curriculum Literacy all fall under the heading of Curriculum and Planning, which is part of Standard I: Curriculum, Planning, and Assessment">
            <a:extLst>
              <a:ext uri="{FF2B5EF4-FFF2-40B4-BE49-F238E27FC236}">
                <a16:creationId xmlns:a16="http://schemas.microsoft.com/office/drawing/2014/main" id="{26978B60-3F0F-C451-4440-5B5C621549CC}"/>
              </a:ext>
            </a:extLst>
          </p:cNvPr>
          <p:cNvGraphicFramePr/>
          <p:nvPr>
            <p:extLst>
              <p:ext uri="{D42A27DB-BD31-4B8C-83A1-F6EECF244321}">
                <p14:modId xmlns:p14="http://schemas.microsoft.com/office/powerpoint/2010/main" val="2592693619"/>
              </p:ext>
            </p:extLst>
          </p:nvPr>
        </p:nvGraphicFramePr>
        <p:xfrm>
          <a:off x="990600" y="2857500"/>
          <a:ext cx="16306800" cy="6532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838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6" ma:contentTypeDescription="Create a new document." ma:contentTypeScope="" ma:versionID="734b5a63e913ad1d7fd12841ecd75745">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ed4e485b6c900fcb62a74f101eea563c"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A13CF5-D182-4CD2-9FC3-4AA5433E04BE}">
  <ds:schemaRefs>
    <ds:schemaRef ds:uri="http://schemas.microsoft.com/sharepoint/v3/contenttype/forms"/>
  </ds:schemaRefs>
</ds:datastoreItem>
</file>

<file path=customXml/itemProps2.xml><?xml version="1.0" encoding="utf-8"?>
<ds:datastoreItem xmlns:ds="http://schemas.openxmlformats.org/officeDocument/2006/customXml" ds:itemID="{3873C6DC-737E-4B0B-834B-BB4A003BC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ec907-3983-4d0d-9c11-a26ecbded5c3"/>
    <ds:schemaRef ds:uri="09bc02a0-1bd8-43ac-9b2b-ec81f331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16CBD-46F7-4E7E-880A-220BB388ADF6}">
  <ds:schemaRefs>
    <ds:schemaRef ds:uri="http://www.w3.org/XML/1998/namespace"/>
    <ds:schemaRef ds:uri="http://schemas.microsoft.com/office/2006/documentManagement/types"/>
    <ds:schemaRef ds:uri="3beec907-3983-4d0d-9c11-a26ecbded5c3"/>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09bc02a0-1bd8-43ac-9b2b-ec81f331de4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1137</TotalTime>
  <Words>1360</Words>
  <Application>Microsoft Office PowerPoint</Application>
  <PresentationFormat>Custom</PresentationFormat>
  <Paragraphs>144</Paragraphs>
  <Slides>22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Calibri</vt:lpstr>
      <vt:lpstr>Open Sauce</vt:lpstr>
      <vt:lpstr>Poppins Ultra-Bold</vt:lpstr>
      <vt:lpstr>Montserrat Classic</vt:lpstr>
      <vt:lpstr>Proxima Nova</vt:lpstr>
      <vt:lpstr>Aptos</vt:lpstr>
      <vt:lpstr>Codec Pro ExtraBold</vt:lpstr>
      <vt:lpstr>Montserrat Light Bold</vt:lpstr>
      <vt:lpstr>Sailors</vt:lpstr>
      <vt:lpstr>Arial</vt:lpstr>
      <vt:lpstr>Montserrat Classic Bold</vt:lpstr>
      <vt:lpstr>Codec Pro ExtraBold Italics</vt:lpstr>
      <vt:lpstr>Wingdings</vt:lpstr>
      <vt:lpstr>Symbol</vt:lpstr>
      <vt:lpstr>Times New Roman</vt:lpstr>
      <vt:lpstr>Office Theme</vt:lpstr>
      <vt:lpstr>teacher workshop series:  The Ma educator evaluation system</vt:lpstr>
      <vt:lpstr>Series Objectives</vt:lpstr>
      <vt:lpstr>Series Overview</vt:lpstr>
      <vt:lpstr>Session 1: Rubric review</vt:lpstr>
      <vt:lpstr>Agenda</vt:lpstr>
      <vt:lpstr>Background &amp; Context </vt:lpstr>
      <vt:lpstr>the educator evaluation system</vt:lpstr>
      <vt:lpstr>Purpose of the model rubric in the evaluation process</vt:lpstr>
      <vt:lpstr>Rubric Structure</vt:lpstr>
      <vt:lpstr>Performance levels</vt:lpstr>
      <vt:lpstr>What does this look like? All students are known and valued Learning experiences are relevant, real-world, and interactive Individualized supports enable students to excel at grade-level or beyond</vt:lpstr>
      <vt:lpstr>2024 model rubric updates</vt:lpstr>
      <vt:lpstr>Rubric review</vt:lpstr>
      <vt:lpstr>Option 1: rubric crosswalk</vt:lpstr>
      <vt:lpstr>Option 2: rubric review</vt:lpstr>
      <vt:lpstr>Resource review</vt:lpstr>
      <vt:lpstr>Focus Indicators</vt:lpstr>
      <vt:lpstr>Reflection &amp; discussion</vt:lpstr>
      <vt:lpstr>Which parts of the rubric and/or Focus Indicators resonate with you?   How might they support your professional growth this year?</vt:lpstr>
      <vt:lpstr>Next steps</vt:lpstr>
      <vt:lpstr>Next session…</vt:lpstr>
      <vt:lpstr>Contact us with questions 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 Rubric Review - Presentation</dc:title>
  <dc:creator>DESE</dc:creator>
  <cp:lastModifiedBy>Zou, Dong (EOE)</cp:lastModifiedBy>
  <cp:revision>13</cp:revision>
  <dcterms:created xsi:type="dcterms:W3CDTF">2006-08-16T00:00:00Z</dcterms:created>
  <dcterms:modified xsi:type="dcterms:W3CDTF">2024-06-27T14:43:23Z</dcterms:modified>
  <dc:identifier>DAF8mwSKqEs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2024 12:00AM</vt:lpwstr>
  </property>
</Properties>
</file>